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34"/>
  </p:notesMasterIdLst>
  <p:handoutMasterIdLst>
    <p:handoutMasterId r:id="rId35"/>
  </p:handoutMasterIdLst>
  <p:sldIdLst>
    <p:sldId id="558" r:id="rId3"/>
    <p:sldId id="673" r:id="rId4"/>
    <p:sldId id="668" r:id="rId5"/>
    <p:sldId id="680" r:id="rId6"/>
    <p:sldId id="669" r:id="rId7"/>
    <p:sldId id="652" r:id="rId8"/>
    <p:sldId id="674" r:id="rId9"/>
    <p:sldId id="670" r:id="rId10"/>
    <p:sldId id="667" r:id="rId11"/>
    <p:sldId id="651" r:id="rId12"/>
    <p:sldId id="654" r:id="rId13"/>
    <p:sldId id="655" r:id="rId14"/>
    <p:sldId id="656" r:id="rId15"/>
    <p:sldId id="657" r:id="rId16"/>
    <p:sldId id="658" r:id="rId17"/>
    <p:sldId id="659" r:id="rId18"/>
    <p:sldId id="677" r:id="rId19"/>
    <p:sldId id="660" r:id="rId20"/>
    <p:sldId id="679" r:id="rId21"/>
    <p:sldId id="682" r:id="rId22"/>
    <p:sldId id="661" r:id="rId23"/>
    <p:sldId id="662" r:id="rId24"/>
    <p:sldId id="663" r:id="rId25"/>
    <p:sldId id="664" r:id="rId26"/>
    <p:sldId id="676" r:id="rId27"/>
    <p:sldId id="678" r:id="rId28"/>
    <p:sldId id="681" r:id="rId29"/>
    <p:sldId id="666" r:id="rId30"/>
    <p:sldId id="675" r:id="rId31"/>
    <p:sldId id="618" r:id="rId32"/>
    <p:sldId id="639" r:id="rId3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ram, Mohammed Tousif" initials="AMT" lastIdx="1" clrIdx="0">
    <p:extLst>
      <p:ext uri="{19B8F6BF-5375-455C-9EA6-DF929625EA0E}">
        <p15:presenceInfo xmlns:p15="http://schemas.microsoft.com/office/powerpoint/2012/main" userId="S-1-5-21-1531082355-734649621-3782574898-22832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12ABDB"/>
    <a:srgbClr val="00C37B"/>
    <a:srgbClr val="0F999C"/>
    <a:srgbClr val="95E616"/>
    <a:srgbClr val="860864"/>
    <a:srgbClr val="C8FF16"/>
    <a:srgbClr val="CB2980"/>
    <a:srgbClr val="2B0A3D"/>
    <a:srgbClr val="88D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B164D-7699-49B7-B51C-43D9494F330D}" v="4" dt="2022-10-23T08:42:38.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83" autoAdjust="0"/>
    <p:restoredTop sz="95065" autoAdjust="0"/>
  </p:normalViewPr>
  <p:slideViewPr>
    <p:cSldViewPr>
      <p:cViewPr varScale="1">
        <p:scale>
          <a:sx n="75" d="100"/>
          <a:sy n="75" d="100"/>
        </p:scale>
        <p:origin x="652" y="4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nes, Roshell" userId="0c5e0845-28f0-4bba-91ae-0bdc8539a712" providerId="ADAL" clId="{4A2B164D-7699-49B7-B51C-43D9494F330D}"/>
    <pc:docChg chg="addSld modSld sldOrd">
      <pc:chgData name="Nunes, Roshell" userId="0c5e0845-28f0-4bba-91ae-0bdc8539a712" providerId="ADAL" clId="{4A2B164D-7699-49B7-B51C-43D9494F330D}" dt="2022-10-23T08:45:05.975" v="71" actId="20577"/>
      <pc:docMkLst>
        <pc:docMk/>
      </pc:docMkLst>
      <pc:sldChg chg="modSp mod">
        <pc:chgData name="Nunes, Roshell" userId="0c5e0845-28f0-4bba-91ae-0bdc8539a712" providerId="ADAL" clId="{4A2B164D-7699-49B7-B51C-43D9494F330D}" dt="2022-10-23T08:44:29.800" v="23" actId="20577"/>
        <pc:sldMkLst>
          <pc:docMk/>
          <pc:sldMk cId="4143815922" sldId="659"/>
        </pc:sldMkLst>
        <pc:spChg chg="mod">
          <ac:chgData name="Nunes, Roshell" userId="0c5e0845-28f0-4bba-91ae-0bdc8539a712" providerId="ADAL" clId="{4A2B164D-7699-49B7-B51C-43D9494F330D}" dt="2022-10-23T08:44:29.800" v="23" actId="20577"/>
          <ac:spMkLst>
            <pc:docMk/>
            <pc:sldMk cId="4143815922" sldId="659"/>
            <ac:spMk id="11" creationId="{AF75B93D-79D4-4FEF-B18A-75CC81D1E066}"/>
          </ac:spMkLst>
        </pc:spChg>
      </pc:sldChg>
      <pc:sldChg chg="modSp mod">
        <pc:chgData name="Nunes, Roshell" userId="0c5e0845-28f0-4bba-91ae-0bdc8539a712" providerId="ADAL" clId="{4A2B164D-7699-49B7-B51C-43D9494F330D}" dt="2022-10-23T08:45:05.975" v="71" actId="20577"/>
        <pc:sldMkLst>
          <pc:docMk/>
          <pc:sldMk cId="1049683528" sldId="677"/>
        </pc:sldMkLst>
        <pc:spChg chg="mod">
          <ac:chgData name="Nunes, Roshell" userId="0c5e0845-28f0-4bba-91ae-0bdc8539a712" providerId="ADAL" clId="{4A2B164D-7699-49B7-B51C-43D9494F330D}" dt="2022-10-23T08:45:05.975" v="71" actId="20577"/>
          <ac:spMkLst>
            <pc:docMk/>
            <pc:sldMk cId="1049683528" sldId="677"/>
            <ac:spMk id="6" creationId="{2A4CE683-5E7C-4203-AD86-AD395BB55403}"/>
          </ac:spMkLst>
        </pc:spChg>
      </pc:sldChg>
      <pc:sldChg chg="addSp modSp new ord">
        <pc:chgData name="Nunes, Roshell" userId="0c5e0845-28f0-4bba-91ae-0bdc8539a712" providerId="ADAL" clId="{4A2B164D-7699-49B7-B51C-43D9494F330D}" dt="2022-10-23T08:43:06.385" v="6"/>
        <pc:sldMkLst>
          <pc:docMk/>
          <pc:sldMk cId="3034823189" sldId="680"/>
        </pc:sldMkLst>
        <pc:picChg chg="add mod">
          <ac:chgData name="Nunes, Roshell" userId="0c5e0845-28f0-4bba-91ae-0bdc8539a712" providerId="ADAL" clId="{4A2B164D-7699-49B7-B51C-43D9494F330D}" dt="2022-10-23T08:42:38.601" v="4" actId="14100"/>
          <ac:picMkLst>
            <pc:docMk/>
            <pc:sldMk cId="3034823189" sldId="680"/>
            <ac:picMk id="1026" creationId="{10F707F4-A101-4446-88F8-2718071E1CF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27/04/2023</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27/04/2023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2301961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305854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422290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374817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3550947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899319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849323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139944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425181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t>27</a:t>
            </a:fld>
            <a:endParaRPr lang="pt-BR"/>
          </a:p>
        </p:txBody>
      </p:sp>
    </p:spTree>
    <p:extLst>
      <p:ext uri="{BB962C8B-B14F-4D97-AF65-F5344CB8AC3E}">
        <p14:creationId xmlns:p14="http://schemas.microsoft.com/office/powerpoint/2010/main" val="3511485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28</a:t>
            </a:fld>
            <a:endParaRPr lang="pt-BR"/>
          </a:p>
        </p:txBody>
      </p:sp>
    </p:spTree>
    <p:extLst>
      <p:ext uri="{BB962C8B-B14F-4D97-AF65-F5344CB8AC3E}">
        <p14:creationId xmlns:p14="http://schemas.microsoft.com/office/powerpoint/2010/main" val="156495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316851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30</a:t>
            </a:fld>
            <a:endParaRPr lang="pt-BR"/>
          </a:p>
        </p:txBody>
      </p:sp>
    </p:spTree>
    <p:extLst>
      <p:ext uri="{BB962C8B-B14F-4D97-AF65-F5344CB8AC3E}">
        <p14:creationId xmlns:p14="http://schemas.microsoft.com/office/powerpoint/2010/main" val="230196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en-US" smtClean="0"/>
              <a:pPr/>
              <a:t>31</a:t>
            </a:fld>
            <a:endParaRPr lang="en-US" dirty="0"/>
          </a:p>
        </p:txBody>
      </p:sp>
    </p:spTree>
    <p:extLst>
      <p:ext uri="{BB962C8B-B14F-4D97-AF65-F5344CB8AC3E}">
        <p14:creationId xmlns:p14="http://schemas.microsoft.com/office/powerpoint/2010/main" val="130634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362891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58222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306612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117902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153872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104778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3180174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9956"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E3309EA3-A04A-48FC-8DC7-64D95455FF93}"/>
              </a:ext>
            </a:extLst>
          </p:cNvPr>
          <p:cNvCxnSpPr>
            <a:cxnSpLocks/>
          </p:cNvCxnSpPr>
          <p:nvPr userDrawn="1"/>
        </p:nvCxnSpPr>
        <p:spPr>
          <a:xfrm flipV="1">
            <a:off x="223449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482B2086-94A1-4475-84C0-B9A2BE7C444B}"/>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January</a:t>
            </a:r>
            <a:r>
              <a:rPr lang="en-US" sz="800" kern="0" baseline="0" dirty="0">
                <a:solidFill>
                  <a:srgbClr val="00458D"/>
                </a:solidFill>
                <a:latin typeface="+mj-lt"/>
                <a:cs typeface="Arial" panose="020B0604020202020204" pitchFamily="34" charset="0"/>
              </a:rPr>
              <a:t> </a:t>
            </a:r>
            <a:r>
              <a:rPr lang="en-US" sz="800" kern="0" dirty="0">
                <a:solidFill>
                  <a:srgbClr val="00458D"/>
                </a:solidFill>
                <a:latin typeface="+mj-lt"/>
                <a:cs typeface="Arial" panose="020B0604020202020204" pitchFamily="34" charset="0"/>
              </a:rPr>
              <a:t> 2020</a:t>
            </a:r>
          </a:p>
        </p:txBody>
      </p:sp>
      <p:sp>
        <p:nvSpPr>
          <p:cNvPr id="12" name="Retângulo 43">
            <a:extLst>
              <a:ext uri="{FF2B5EF4-FFF2-40B4-BE49-F238E27FC236}">
                <a16:creationId xmlns:a16="http://schemas.microsoft.com/office/drawing/2014/main" id="{5EAC203C-8775-46F9-9D0D-89FFF8DD5916}"/>
              </a:ext>
            </a:extLst>
          </p:cNvPr>
          <p:cNvSpPr/>
          <p:nvPr userDrawn="1"/>
        </p:nvSpPr>
        <p:spPr>
          <a:xfrm>
            <a:off x="2362200"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3449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January 2020</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362200"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36600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083261624"/>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a:p>
            <a:pPr algn="just"/>
            <a:r>
              <a:rPr lang="en-US" sz="900" kern="1200" dirty="0">
                <a:solidFill>
                  <a:schemeClr val="tx1"/>
                </a:solidFill>
                <a:effectLst/>
                <a:latin typeface="+mn-lt"/>
                <a:ea typeface="+mn-ea"/>
                <a:cs typeface="+mn-cs"/>
              </a:rPr>
              <a:t>Visit us at </a:t>
            </a:r>
            <a:r>
              <a:rPr lang="en-US" sz="900" u="sng" kern="1200" dirty="0">
                <a:solidFill>
                  <a:schemeClr val="tx1"/>
                </a:solidFill>
                <a:effectLst/>
                <a:latin typeface="+mn-lt"/>
                <a:ea typeface="+mn-ea"/>
                <a:cs typeface="+mn-cs"/>
              </a:rPr>
              <a:t>www.capgemini.com.</a:t>
            </a:r>
            <a:r>
              <a:rPr lang="en-US" sz="900" u="none"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People matter, results count.</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390281"/>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a:t>
            </a:r>
            <a:r>
              <a:rPr lang="en-US" sz="800" noProof="0">
                <a:solidFill>
                  <a:schemeClr val="bg1"/>
                </a:solidFill>
                <a:latin typeface="Arial"/>
                <a:cs typeface="Arial"/>
              </a:rPr>
              <a:t>© 2020 </a:t>
            </a:r>
            <a:r>
              <a:rPr lang="en-US" sz="800" noProof="0" dirty="0">
                <a:solidFill>
                  <a:schemeClr val="bg1"/>
                </a:solidFill>
                <a:latin typeface="Arial"/>
                <a:cs typeface="Arial"/>
              </a:rPr>
              <a:t>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682726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11" r:id="rId1"/>
    <p:sldLayoutId id="2147483734" r:id="rId2"/>
    <p:sldLayoutId id="2147483816" r:id="rId3"/>
    <p:sldLayoutId id="2147483814" r:id="rId4"/>
    <p:sldLayoutId id="2147483815"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mailto:tmsupport.global@capgemini.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mailto:hrssams.ig@capgemini.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servicecentral.capgemini.com/myassets_home.do?sysparm_view=MyCompanyAssets" TargetMode="External"/><Relationship Id="rId3" Type="http://schemas.openxmlformats.org/officeDocument/2006/relationships/hyperlink" Target="https://servicecentral.capgemini.com/sc" TargetMode="External"/><Relationship Id="rId7" Type="http://schemas.openxmlformats.org/officeDocument/2006/relationships/hyperlink" Target="mailto:cg.wpe@goflytta.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tel:+91%20226%20755%207744" TargetMode="External"/><Relationship Id="rId5" Type="http://schemas.openxmlformats.org/officeDocument/2006/relationships/hyperlink" Target="tel:484357" TargetMode="External"/><Relationship Id="rId4" Type="http://schemas.openxmlformats.org/officeDocument/2006/relationships/hyperlink" Target="mailto:ithelp.global@capgemini.co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mailto:hamassetrecovery.in@capgemini.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ess.hgsbs.com/login?company=C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talent.capgemini.com/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indiaapps.in.capgemini.com/Aspxpages/Applications.aspx"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ss.hgsbs.com/login?company=CG"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mailto:tmsupport.global@capgemini.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_ias.in@capgemini.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mailto:shiftallowancequery.fssbu@capgemini.com" TargetMode="External"/><Relationship Id="rId3" Type="http://schemas.openxmlformats.org/officeDocument/2006/relationships/hyperlink" Target="https://ess.hgsbs.com/" TargetMode="External"/><Relationship Id="rId7" Type="http://schemas.openxmlformats.org/officeDocument/2006/relationships/hyperlink" Target="mailto:consumer@india.sodexo.co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mailto:verification.in@capgemini.com" TargetMode="External"/><Relationship Id="rId5" Type="http://schemas.openxmlformats.org/officeDocument/2006/relationships/hyperlink" Target="mailto:offboardingservices.in@capgemini.com" TargetMode="External"/><Relationship Id="rId4" Type="http://schemas.openxmlformats.org/officeDocument/2006/relationships/hyperlink" Target="mailto:esopindia.in@capgemini.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hyperlink" Target="mailto:janardhana.rao@capgemini.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help.capgemini.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a:xfrm>
            <a:off x="457200" y="3505200"/>
            <a:ext cx="8202612" cy="589285"/>
          </a:xfrm>
        </p:spPr>
        <p:txBody>
          <a:bodyPr/>
          <a:lstStyle/>
          <a:p>
            <a:r>
              <a:rPr lang="en-US" sz="3600" b="1" dirty="0"/>
              <a:t>Exit Orientation</a:t>
            </a:r>
            <a:endParaRPr lang="en-US" sz="3600" dirty="0"/>
          </a:p>
        </p:txBody>
      </p:sp>
    </p:spTree>
    <p:extLst>
      <p:ext uri="{BB962C8B-B14F-4D97-AF65-F5344CB8AC3E}">
        <p14:creationId xmlns:p14="http://schemas.microsoft.com/office/powerpoint/2010/main" val="219639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EB218AE3-2845-4F09-A87C-B89595F521C8}"/>
              </a:ext>
            </a:extLst>
          </p:cNvPr>
          <p:cNvSpPr txBox="1"/>
          <p:nvPr/>
        </p:nvSpPr>
        <p:spPr>
          <a:xfrm>
            <a:off x="351564" y="455103"/>
            <a:ext cx="8358989" cy="5945697"/>
          </a:xfrm>
          <a:prstGeom prst="round2DiagRect">
            <a:avLst>
              <a:gd name="adj1" fmla="val 0"/>
              <a:gd name="adj2" fmla="val 0"/>
            </a:avLst>
          </a:prstGeom>
          <a:noFill/>
          <a:ln>
            <a:noFill/>
          </a:ln>
        </p:spPr>
        <p:txBody>
          <a:bodyPr wrap="square" rtlCol="0">
            <a:noAutofit/>
          </a:bodyPr>
          <a:lstStyle/>
          <a:p>
            <a:pPr marL="285750" indent="-285750">
              <a:lnSpc>
                <a:spcPts val="2000"/>
              </a:lnSpc>
              <a:buClr>
                <a:schemeClr val="tx2"/>
              </a:buClr>
              <a:buFont typeface="Wingdings" panose="05000000000000000000" pitchFamily="2" charset="2"/>
              <a:buChar char="§"/>
            </a:pPr>
            <a:endParaRPr lang="en-US" sz="1400" dirty="0">
              <a:solidFill>
                <a:schemeClr val="accent2"/>
              </a:solidFill>
            </a:endParaRPr>
          </a:p>
          <a:p>
            <a:pPr marL="285750" indent="-285750">
              <a:lnSpc>
                <a:spcPts val="2000"/>
              </a:lnSpc>
              <a:buClr>
                <a:schemeClr val="tx2"/>
              </a:buClr>
              <a:buFont typeface="Wingdings" panose="05000000000000000000" pitchFamily="2" charset="2"/>
              <a:buChar char="§"/>
            </a:pPr>
            <a:endParaRPr lang="en-US" sz="1400" dirty="0">
              <a:solidFill>
                <a:schemeClr val="accent2"/>
              </a:solidFill>
            </a:endParaRPr>
          </a:p>
          <a:p>
            <a:pPr>
              <a:lnSpc>
                <a:spcPts val="2000"/>
              </a:lnSpc>
              <a:buClr>
                <a:schemeClr val="tx2"/>
              </a:buClr>
            </a:pPr>
            <a:r>
              <a:rPr lang="en-US" sz="1400" dirty="0">
                <a:solidFill>
                  <a:schemeClr val="accent2"/>
                </a:solidFill>
              </a:rPr>
              <a:t>   </a:t>
            </a:r>
          </a:p>
          <a:p>
            <a:pPr>
              <a:lnSpc>
                <a:spcPts val="2000"/>
              </a:lnSpc>
              <a:buClr>
                <a:schemeClr val="tx2"/>
              </a:buClr>
            </a:pPr>
            <a:r>
              <a:rPr lang="en-US" sz="1400" dirty="0">
                <a:solidFill>
                  <a:schemeClr val="accent2"/>
                </a:solidFill>
              </a:rPr>
              <a:t>    Time helpdesk clearances can be completed before Last Working Day</a:t>
            </a:r>
          </a:p>
          <a:p>
            <a:pPr>
              <a:lnSpc>
                <a:spcPts val="2000"/>
              </a:lnSpc>
              <a:buClr>
                <a:schemeClr val="tx2"/>
              </a:buClr>
            </a:pPr>
            <a:endParaRPr lang="en-US" sz="1400" dirty="0">
              <a:solidFill>
                <a:schemeClr val="accent2"/>
              </a:solidFill>
            </a:endParaRPr>
          </a:p>
          <a:p>
            <a:pPr marL="285750" indent="-285750">
              <a:lnSpc>
                <a:spcPts val="2000"/>
              </a:lnSpc>
              <a:buClr>
                <a:schemeClr val="tx2"/>
              </a:buClr>
              <a:buFont typeface="Wingdings" panose="05000000000000000000" pitchFamily="2" charset="2"/>
              <a:buChar char="§"/>
            </a:pPr>
            <a:r>
              <a:rPr lang="en-US" sz="1200" dirty="0">
                <a:latin typeface="+mj-lt"/>
              </a:rPr>
              <a:t>Please ensure all the pending Time Sheets are filled and approved by your supervisor until</a:t>
            </a:r>
            <a:r>
              <a:rPr lang="en-US" sz="1200" dirty="0"/>
              <a:t> your last working day </a:t>
            </a:r>
            <a:endParaRPr lang="en-US" sz="1200" dirty="0">
              <a:latin typeface="+mj-lt"/>
            </a:endParaRPr>
          </a:p>
          <a:p>
            <a:pPr marL="285750" indent="-285750">
              <a:lnSpc>
                <a:spcPts val="2000"/>
              </a:lnSpc>
              <a:buClr>
                <a:schemeClr val="tx2"/>
              </a:buClr>
              <a:buFont typeface="Wingdings" panose="05000000000000000000" pitchFamily="2" charset="2"/>
              <a:buChar char="§"/>
            </a:pPr>
            <a:endParaRPr lang="en-US" sz="1200" dirty="0">
              <a:latin typeface="+mj-lt"/>
            </a:endParaRPr>
          </a:p>
          <a:p>
            <a:pPr marL="285750" indent="-285750">
              <a:lnSpc>
                <a:spcPts val="2000"/>
              </a:lnSpc>
              <a:buClr>
                <a:schemeClr val="tx2"/>
              </a:buClr>
              <a:buFont typeface="Wingdings" panose="05000000000000000000" pitchFamily="2" charset="2"/>
              <a:buChar char="§"/>
            </a:pPr>
            <a:r>
              <a:rPr lang="en-US" sz="1200" dirty="0">
                <a:latin typeface="+mj-lt"/>
              </a:rPr>
              <a:t>Employees needs to ensure that in India Timecard Application Portal, last 6 months (until LWD) timecard status should be in “</a:t>
            </a:r>
            <a:r>
              <a:rPr lang="en-US" sz="1200" b="1" dirty="0">
                <a:latin typeface="+mj-lt"/>
              </a:rPr>
              <a:t>Approved</a:t>
            </a:r>
            <a:r>
              <a:rPr lang="en-US" sz="1200" dirty="0">
                <a:latin typeface="+mj-lt"/>
              </a:rPr>
              <a:t>” status, post which supervisor can provide time clearance in ECMS portal</a:t>
            </a:r>
          </a:p>
          <a:p>
            <a:pPr marL="285750" indent="-285750">
              <a:lnSpc>
                <a:spcPts val="2000"/>
              </a:lnSpc>
              <a:buClr>
                <a:schemeClr val="tx2"/>
              </a:buClr>
              <a:buFont typeface="Wingdings" panose="05000000000000000000" pitchFamily="2" charset="2"/>
              <a:buChar char="§"/>
            </a:pPr>
            <a:endParaRPr lang="en-US" sz="1200" dirty="0">
              <a:latin typeface="+mj-lt"/>
            </a:endParaRPr>
          </a:p>
          <a:p>
            <a:pPr marL="285750" indent="-285750">
              <a:lnSpc>
                <a:spcPts val="2000"/>
              </a:lnSpc>
              <a:buClr>
                <a:schemeClr val="tx2"/>
              </a:buClr>
              <a:buFont typeface="Wingdings" panose="05000000000000000000" pitchFamily="2" charset="2"/>
              <a:buChar char="§"/>
            </a:pPr>
            <a:r>
              <a:rPr lang="en-US" sz="1200" dirty="0">
                <a:latin typeface="+mj-lt"/>
              </a:rPr>
              <a:t>Time helpdesk clearances will be approved once the supervisor has approved the timesheet</a:t>
            </a:r>
          </a:p>
          <a:p>
            <a:pPr marL="285750" indent="-285750">
              <a:lnSpc>
                <a:spcPts val="2000"/>
              </a:lnSpc>
              <a:buClr>
                <a:schemeClr val="tx2"/>
              </a:buClr>
              <a:buFont typeface="Wingdings" panose="05000000000000000000" pitchFamily="2" charset="2"/>
              <a:buChar char="§"/>
            </a:pPr>
            <a:endParaRPr lang="en-US" sz="1200" dirty="0">
              <a:latin typeface="+mj-lt"/>
            </a:endParaRPr>
          </a:p>
          <a:p>
            <a:pPr marL="285750" indent="-285750">
              <a:lnSpc>
                <a:spcPts val="2000"/>
              </a:lnSpc>
              <a:buClr>
                <a:schemeClr val="tx2"/>
              </a:buClr>
              <a:buFont typeface="Wingdings" panose="05000000000000000000" pitchFamily="2" charset="2"/>
              <a:buChar char="§"/>
            </a:pPr>
            <a:r>
              <a:rPr lang="en-US" sz="1200" dirty="0">
                <a:latin typeface="+mj-lt"/>
              </a:rPr>
              <a:t>Timesheet approval is important for clearance of People process</a:t>
            </a:r>
          </a:p>
          <a:p>
            <a:pPr marL="285750" indent="-285750">
              <a:lnSpc>
                <a:spcPts val="2000"/>
              </a:lnSpc>
              <a:buClr>
                <a:schemeClr val="tx2"/>
              </a:buClr>
              <a:buFont typeface="Wingdings" panose="05000000000000000000" pitchFamily="2" charset="2"/>
              <a:buChar char="§"/>
            </a:pPr>
            <a:endParaRPr lang="en-US" sz="1200" dirty="0">
              <a:latin typeface="+mj-lt"/>
            </a:endParaRPr>
          </a:p>
          <a:p>
            <a:pPr marL="285750" indent="-285750">
              <a:lnSpc>
                <a:spcPts val="2000"/>
              </a:lnSpc>
              <a:buClr>
                <a:schemeClr val="tx2"/>
              </a:buClr>
              <a:buFont typeface="Wingdings" panose="05000000000000000000" pitchFamily="2" charset="2"/>
              <a:buChar char="§"/>
            </a:pPr>
            <a:r>
              <a:rPr lang="en-US" sz="1200" dirty="0">
                <a:latin typeface="+mj-lt"/>
              </a:rPr>
              <a:t>Please raise a ticket on </a:t>
            </a:r>
            <a:r>
              <a:rPr lang="en-US" sz="1200" b="1" dirty="0">
                <a:latin typeface="+mj-lt"/>
              </a:rPr>
              <a:t>service central </a:t>
            </a:r>
            <a:r>
              <a:rPr lang="en-US" sz="1200" dirty="0">
                <a:latin typeface="+mj-lt"/>
              </a:rPr>
              <a:t>for any queries</a:t>
            </a:r>
          </a:p>
          <a:p>
            <a:pPr marL="285750" indent="-285750">
              <a:lnSpc>
                <a:spcPts val="2000"/>
              </a:lnSpc>
              <a:buClr>
                <a:schemeClr val="tx2"/>
              </a:buClr>
              <a:buFont typeface="Wingdings" panose="05000000000000000000" pitchFamily="2" charset="2"/>
              <a:buChar char="§"/>
            </a:pPr>
            <a:endParaRPr lang="en-US" sz="1200" dirty="0">
              <a:latin typeface="+mj-lt"/>
            </a:endParaRPr>
          </a:p>
        </p:txBody>
      </p:sp>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361012" y="467132"/>
            <a:ext cx="10411505" cy="739175"/>
          </a:xfrm>
        </p:spPr>
        <p:txBody>
          <a:bodyPr/>
          <a:lstStyle/>
          <a:p>
            <a:r>
              <a:rPr lang="en-US" dirty="0"/>
              <a:t>1.0   Time Help Desk Clearance</a:t>
            </a:r>
          </a:p>
        </p:txBody>
      </p:sp>
      <p:sp>
        <p:nvSpPr>
          <p:cNvPr id="2214" name="AutoShape 259">
            <a:extLst>
              <a:ext uri="{FF2B5EF4-FFF2-40B4-BE49-F238E27FC236}">
                <a16:creationId xmlns:a16="http://schemas.microsoft.com/office/drawing/2014/main" id="{03C82100-59D1-4D3F-B862-B0701D9F5A6B}"/>
              </a:ext>
            </a:extLst>
          </p:cNvPr>
          <p:cNvSpPr>
            <a:spLocks noChangeAspect="1" noChangeArrowheads="1" noTextEdit="1"/>
          </p:cNvSpPr>
          <p:nvPr/>
        </p:nvSpPr>
        <p:spPr bwMode="auto">
          <a:xfrm rot="16200000">
            <a:off x="8486522" y="2117605"/>
            <a:ext cx="4379056" cy="348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70" name="Group 2469">
            <a:extLst>
              <a:ext uri="{FF2B5EF4-FFF2-40B4-BE49-F238E27FC236}">
                <a16:creationId xmlns:a16="http://schemas.microsoft.com/office/drawing/2014/main" id="{C9F824AA-B56A-45E3-A05E-10BC17E3E52E}"/>
              </a:ext>
            </a:extLst>
          </p:cNvPr>
          <p:cNvGrpSpPr/>
          <p:nvPr/>
        </p:nvGrpSpPr>
        <p:grpSpPr>
          <a:xfrm>
            <a:off x="8930383" y="1587138"/>
            <a:ext cx="3288352" cy="4527912"/>
            <a:chOff x="8930383" y="1587138"/>
            <a:chExt cx="3288352" cy="4527912"/>
          </a:xfrm>
        </p:grpSpPr>
        <p:sp>
          <p:nvSpPr>
            <p:cNvPr id="2268" name="Freeform 261">
              <a:extLst>
                <a:ext uri="{FF2B5EF4-FFF2-40B4-BE49-F238E27FC236}">
                  <a16:creationId xmlns:a16="http://schemas.microsoft.com/office/drawing/2014/main" id="{7A4B4867-6BDC-4A03-A074-6A51374F6E1F}"/>
                </a:ext>
              </a:extLst>
            </p:cNvPr>
            <p:cNvSpPr>
              <a:spLocks/>
            </p:cNvSpPr>
            <p:nvPr/>
          </p:nvSpPr>
          <p:spPr bwMode="auto">
            <a:xfrm rot="16200000">
              <a:off x="10684171" y="3443771"/>
              <a:ext cx="1299102" cy="817352"/>
            </a:xfrm>
            <a:custGeom>
              <a:avLst/>
              <a:gdLst>
                <a:gd name="T0" fmla="*/ 392 w 392"/>
                <a:gd name="T1" fmla="*/ 51 h 253"/>
                <a:gd name="T2" fmla="*/ 341 w 392"/>
                <a:gd name="T3" fmla="*/ 0 h 253"/>
                <a:gd name="T4" fmla="*/ 52 w 392"/>
                <a:gd name="T5" fmla="*/ 0 h 253"/>
                <a:gd name="T6" fmla="*/ 0 w 392"/>
                <a:gd name="T7" fmla="*/ 51 h 253"/>
                <a:gd name="T8" fmla="*/ 0 w 392"/>
                <a:gd name="T9" fmla="*/ 202 h 253"/>
                <a:gd name="T10" fmla="*/ 52 w 392"/>
                <a:gd name="T11" fmla="*/ 253 h 253"/>
                <a:gd name="T12" fmla="*/ 341 w 392"/>
                <a:gd name="T13" fmla="*/ 253 h 253"/>
                <a:gd name="T14" fmla="*/ 392 w 392"/>
                <a:gd name="T15" fmla="*/ 202 h 253"/>
                <a:gd name="T16" fmla="*/ 392 w 392"/>
                <a:gd name="T17" fmla="*/ 5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253">
                  <a:moveTo>
                    <a:pt x="392" y="51"/>
                  </a:moveTo>
                  <a:cubicBezTo>
                    <a:pt x="392" y="23"/>
                    <a:pt x="370" y="0"/>
                    <a:pt x="341" y="0"/>
                  </a:cubicBezTo>
                  <a:cubicBezTo>
                    <a:pt x="52" y="0"/>
                    <a:pt x="52" y="0"/>
                    <a:pt x="52" y="0"/>
                  </a:cubicBezTo>
                  <a:cubicBezTo>
                    <a:pt x="23" y="0"/>
                    <a:pt x="0" y="23"/>
                    <a:pt x="0" y="51"/>
                  </a:cubicBezTo>
                  <a:cubicBezTo>
                    <a:pt x="0" y="202"/>
                    <a:pt x="0" y="202"/>
                    <a:pt x="0" y="202"/>
                  </a:cubicBezTo>
                  <a:cubicBezTo>
                    <a:pt x="0" y="230"/>
                    <a:pt x="23" y="253"/>
                    <a:pt x="52" y="253"/>
                  </a:cubicBezTo>
                  <a:cubicBezTo>
                    <a:pt x="341" y="253"/>
                    <a:pt x="341" y="253"/>
                    <a:pt x="341" y="253"/>
                  </a:cubicBezTo>
                  <a:cubicBezTo>
                    <a:pt x="370" y="253"/>
                    <a:pt x="392" y="230"/>
                    <a:pt x="392" y="202"/>
                  </a:cubicBezTo>
                  <a:cubicBezTo>
                    <a:pt x="392" y="51"/>
                    <a:pt x="392" y="51"/>
                    <a:pt x="392" y="51"/>
                  </a:cubicBezTo>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US"/>
            </a:p>
          </p:txBody>
        </p:sp>
        <p:sp>
          <p:nvSpPr>
            <p:cNvPr id="2269" name="Freeform 262">
              <a:extLst>
                <a:ext uri="{FF2B5EF4-FFF2-40B4-BE49-F238E27FC236}">
                  <a16:creationId xmlns:a16="http://schemas.microsoft.com/office/drawing/2014/main" id="{0FC365E4-E6AC-4CD7-9720-C36069BF809B}"/>
                </a:ext>
              </a:extLst>
            </p:cNvPr>
            <p:cNvSpPr>
              <a:spLocks/>
            </p:cNvSpPr>
            <p:nvPr/>
          </p:nvSpPr>
          <p:spPr bwMode="auto">
            <a:xfrm rot="16200000">
              <a:off x="10904747" y="3415353"/>
              <a:ext cx="771343" cy="633312"/>
            </a:xfrm>
            <a:custGeom>
              <a:avLst/>
              <a:gdLst>
                <a:gd name="T0" fmla="*/ 285 w 285"/>
                <a:gd name="T1" fmla="*/ 0 h 234"/>
                <a:gd name="T2" fmla="*/ 285 w 285"/>
                <a:gd name="T3" fmla="*/ 234 h 234"/>
                <a:gd name="T4" fmla="*/ 0 w 285"/>
                <a:gd name="T5" fmla="*/ 229 h 234"/>
                <a:gd name="T6" fmla="*/ 35 w 285"/>
                <a:gd name="T7" fmla="*/ 17 h 234"/>
                <a:gd name="T8" fmla="*/ 285 w 285"/>
                <a:gd name="T9" fmla="*/ 0 h 234"/>
              </a:gdLst>
              <a:ahLst/>
              <a:cxnLst>
                <a:cxn ang="0">
                  <a:pos x="T0" y="T1"/>
                </a:cxn>
                <a:cxn ang="0">
                  <a:pos x="T2" y="T3"/>
                </a:cxn>
                <a:cxn ang="0">
                  <a:pos x="T4" y="T5"/>
                </a:cxn>
                <a:cxn ang="0">
                  <a:pos x="T6" y="T7"/>
                </a:cxn>
                <a:cxn ang="0">
                  <a:pos x="T8" y="T9"/>
                </a:cxn>
              </a:cxnLst>
              <a:rect l="0" t="0" r="r" b="b"/>
              <a:pathLst>
                <a:path w="285" h="234">
                  <a:moveTo>
                    <a:pt x="285" y="0"/>
                  </a:moveTo>
                  <a:lnTo>
                    <a:pt x="285" y="234"/>
                  </a:lnTo>
                  <a:lnTo>
                    <a:pt x="0" y="229"/>
                  </a:lnTo>
                  <a:lnTo>
                    <a:pt x="35" y="17"/>
                  </a:lnTo>
                  <a:lnTo>
                    <a:pt x="285" y="0"/>
                  </a:ln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270" name="Freeform 263">
              <a:extLst>
                <a:ext uri="{FF2B5EF4-FFF2-40B4-BE49-F238E27FC236}">
                  <a16:creationId xmlns:a16="http://schemas.microsoft.com/office/drawing/2014/main" id="{766DC303-B74E-4357-A5C4-D2F98A1066E8}"/>
                </a:ext>
              </a:extLst>
            </p:cNvPr>
            <p:cNvSpPr>
              <a:spLocks/>
            </p:cNvSpPr>
            <p:nvPr/>
          </p:nvSpPr>
          <p:spPr bwMode="auto">
            <a:xfrm rot="16200000">
              <a:off x="11092847" y="3814555"/>
              <a:ext cx="446567" cy="652258"/>
            </a:xfrm>
            <a:custGeom>
              <a:avLst/>
              <a:gdLst>
                <a:gd name="T0" fmla="*/ 119 w 135"/>
                <a:gd name="T1" fmla="*/ 0 h 202"/>
                <a:gd name="T2" fmla="*/ 131 w 135"/>
                <a:gd name="T3" fmla="*/ 201 h 202"/>
                <a:gd name="T4" fmla="*/ 0 w 135"/>
                <a:gd name="T5" fmla="*/ 191 h 202"/>
                <a:gd name="T6" fmla="*/ 7 w 135"/>
                <a:gd name="T7" fmla="*/ 0 h 202"/>
                <a:gd name="T8" fmla="*/ 119 w 135"/>
                <a:gd name="T9" fmla="*/ 0 h 202"/>
              </a:gdLst>
              <a:ahLst/>
              <a:cxnLst>
                <a:cxn ang="0">
                  <a:pos x="T0" y="T1"/>
                </a:cxn>
                <a:cxn ang="0">
                  <a:pos x="T2" y="T3"/>
                </a:cxn>
                <a:cxn ang="0">
                  <a:pos x="T4" y="T5"/>
                </a:cxn>
                <a:cxn ang="0">
                  <a:pos x="T6" y="T7"/>
                </a:cxn>
                <a:cxn ang="0">
                  <a:pos x="T8" y="T9"/>
                </a:cxn>
              </a:cxnLst>
              <a:rect l="0" t="0" r="r" b="b"/>
              <a:pathLst>
                <a:path w="135" h="202">
                  <a:moveTo>
                    <a:pt x="119" y="0"/>
                  </a:moveTo>
                  <a:cubicBezTo>
                    <a:pt x="119" y="0"/>
                    <a:pt x="135" y="202"/>
                    <a:pt x="131" y="201"/>
                  </a:cubicBezTo>
                  <a:cubicBezTo>
                    <a:pt x="128" y="200"/>
                    <a:pt x="0" y="191"/>
                    <a:pt x="0" y="191"/>
                  </a:cubicBezTo>
                  <a:cubicBezTo>
                    <a:pt x="7" y="0"/>
                    <a:pt x="7" y="0"/>
                    <a:pt x="7" y="0"/>
                  </a:cubicBezTo>
                  <a:cubicBezTo>
                    <a:pt x="119" y="0"/>
                    <a:pt x="119" y="0"/>
                    <a:pt x="119" y="0"/>
                  </a:cubicBezTo>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271" name="Freeform 264">
              <a:extLst>
                <a:ext uri="{FF2B5EF4-FFF2-40B4-BE49-F238E27FC236}">
                  <a16:creationId xmlns:a16="http://schemas.microsoft.com/office/drawing/2014/main" id="{D1D99845-7BDE-4FA1-9172-87A0AAB56F7B}"/>
                </a:ext>
              </a:extLst>
            </p:cNvPr>
            <p:cNvSpPr>
              <a:spLocks/>
            </p:cNvSpPr>
            <p:nvPr/>
          </p:nvSpPr>
          <p:spPr bwMode="auto">
            <a:xfrm rot="16200000">
              <a:off x="7912753" y="2756329"/>
              <a:ext cx="4527912" cy="2189529"/>
            </a:xfrm>
            <a:custGeom>
              <a:avLst/>
              <a:gdLst>
                <a:gd name="T0" fmla="*/ 1111 w 1368"/>
                <a:gd name="T1" fmla="*/ 678 h 678"/>
                <a:gd name="T2" fmla="*/ 359 w 1368"/>
                <a:gd name="T3" fmla="*/ 678 h 678"/>
                <a:gd name="T4" fmla="*/ 257 w 1368"/>
                <a:gd name="T5" fmla="*/ 678 h 678"/>
                <a:gd name="T6" fmla="*/ 25 w 1368"/>
                <a:gd name="T7" fmla="*/ 339 h 678"/>
                <a:gd name="T8" fmla="*/ 257 w 1368"/>
                <a:gd name="T9" fmla="*/ 0 h 678"/>
                <a:gd name="T10" fmla="*/ 359 w 1368"/>
                <a:gd name="T11" fmla="*/ 0 h 678"/>
                <a:gd name="T12" fmla="*/ 1111 w 1368"/>
                <a:gd name="T13" fmla="*/ 0 h 678"/>
                <a:gd name="T14" fmla="*/ 1343 w 1368"/>
                <a:gd name="T15" fmla="*/ 339 h 678"/>
                <a:gd name="T16" fmla="*/ 1111 w 1368"/>
                <a:gd name="T17"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8" h="678">
                  <a:moveTo>
                    <a:pt x="1111" y="678"/>
                  </a:moveTo>
                  <a:cubicBezTo>
                    <a:pt x="359" y="678"/>
                    <a:pt x="359" y="678"/>
                    <a:pt x="359" y="678"/>
                  </a:cubicBezTo>
                  <a:cubicBezTo>
                    <a:pt x="257" y="678"/>
                    <a:pt x="257" y="678"/>
                    <a:pt x="257" y="678"/>
                  </a:cubicBezTo>
                  <a:cubicBezTo>
                    <a:pt x="0" y="678"/>
                    <a:pt x="25" y="526"/>
                    <a:pt x="25" y="339"/>
                  </a:cubicBezTo>
                  <a:cubicBezTo>
                    <a:pt x="25" y="151"/>
                    <a:pt x="0" y="0"/>
                    <a:pt x="257" y="0"/>
                  </a:cubicBezTo>
                  <a:cubicBezTo>
                    <a:pt x="359" y="0"/>
                    <a:pt x="359" y="0"/>
                    <a:pt x="359" y="0"/>
                  </a:cubicBezTo>
                  <a:cubicBezTo>
                    <a:pt x="1111" y="0"/>
                    <a:pt x="1111" y="0"/>
                    <a:pt x="1111" y="0"/>
                  </a:cubicBezTo>
                  <a:cubicBezTo>
                    <a:pt x="1368" y="0"/>
                    <a:pt x="1343" y="151"/>
                    <a:pt x="1343" y="339"/>
                  </a:cubicBezTo>
                  <a:cubicBezTo>
                    <a:pt x="1343" y="526"/>
                    <a:pt x="1368" y="678"/>
                    <a:pt x="1111" y="678"/>
                  </a:cubicBezTo>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2272" name="Freeform 265">
              <a:extLst>
                <a:ext uri="{FF2B5EF4-FFF2-40B4-BE49-F238E27FC236}">
                  <a16:creationId xmlns:a16="http://schemas.microsoft.com/office/drawing/2014/main" id="{9C7A7A8B-DB64-40F9-A9A8-E544B01F29A4}"/>
                </a:ext>
              </a:extLst>
            </p:cNvPr>
            <p:cNvSpPr>
              <a:spLocks/>
            </p:cNvSpPr>
            <p:nvPr/>
          </p:nvSpPr>
          <p:spPr bwMode="auto">
            <a:xfrm rot="16200000">
              <a:off x="10753185" y="4319311"/>
              <a:ext cx="330188" cy="695562"/>
            </a:xfrm>
            <a:custGeom>
              <a:avLst/>
              <a:gdLst>
                <a:gd name="T0" fmla="*/ 72 w 100"/>
                <a:gd name="T1" fmla="*/ 0 h 216"/>
                <a:gd name="T2" fmla="*/ 56 w 100"/>
                <a:gd name="T3" fmla="*/ 29 h 216"/>
                <a:gd name="T4" fmla="*/ 56 w 100"/>
                <a:gd name="T5" fmla="*/ 58 h 216"/>
                <a:gd name="T6" fmla="*/ 40 w 100"/>
                <a:gd name="T7" fmla="*/ 103 h 216"/>
                <a:gd name="T8" fmla="*/ 42 w 100"/>
                <a:gd name="T9" fmla="*/ 109 h 216"/>
                <a:gd name="T10" fmla="*/ 33 w 100"/>
                <a:gd name="T11" fmla="*/ 128 h 216"/>
                <a:gd name="T12" fmla="*/ 31 w 100"/>
                <a:gd name="T13" fmla="*/ 129 h 216"/>
                <a:gd name="T14" fmla="*/ 0 w 100"/>
                <a:gd name="T15" fmla="*/ 216 h 216"/>
                <a:gd name="T16" fmla="*/ 51 w 100"/>
                <a:gd name="T17" fmla="*/ 216 h 216"/>
                <a:gd name="T18" fmla="*/ 76 w 100"/>
                <a:gd name="T19" fmla="*/ 216 h 216"/>
                <a:gd name="T20" fmla="*/ 100 w 100"/>
                <a:gd name="T21" fmla="*/ 147 h 216"/>
                <a:gd name="T22" fmla="*/ 88 w 100"/>
                <a:gd name="T23" fmla="*/ 131 h 216"/>
                <a:gd name="T24" fmla="*/ 88 w 100"/>
                <a:gd name="T25" fmla="*/ 82 h 216"/>
                <a:gd name="T26" fmla="*/ 88 w 100"/>
                <a:gd name="T27" fmla="*/ 82 h 216"/>
                <a:gd name="T28" fmla="*/ 88 w 100"/>
                <a:gd name="T29" fmla="*/ 67 h 216"/>
                <a:gd name="T30" fmla="*/ 88 w 100"/>
                <a:gd name="T31" fmla="*/ 67 h 216"/>
                <a:gd name="T32" fmla="*/ 72 w 100"/>
                <a:gd name="T33" fmla="*/ 51 h 216"/>
                <a:gd name="T34" fmla="*/ 72 w 100"/>
                <a:gd name="T3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216">
                  <a:moveTo>
                    <a:pt x="72" y="0"/>
                  </a:moveTo>
                  <a:cubicBezTo>
                    <a:pt x="67" y="5"/>
                    <a:pt x="63" y="15"/>
                    <a:pt x="56" y="29"/>
                  </a:cubicBezTo>
                  <a:cubicBezTo>
                    <a:pt x="45" y="53"/>
                    <a:pt x="56" y="58"/>
                    <a:pt x="56" y="58"/>
                  </a:cubicBezTo>
                  <a:cubicBezTo>
                    <a:pt x="54" y="62"/>
                    <a:pt x="48" y="80"/>
                    <a:pt x="40" y="103"/>
                  </a:cubicBezTo>
                  <a:cubicBezTo>
                    <a:pt x="42" y="109"/>
                    <a:pt x="42" y="109"/>
                    <a:pt x="42" y="109"/>
                  </a:cubicBezTo>
                  <a:cubicBezTo>
                    <a:pt x="45" y="117"/>
                    <a:pt x="41" y="125"/>
                    <a:pt x="33" y="128"/>
                  </a:cubicBezTo>
                  <a:cubicBezTo>
                    <a:pt x="31" y="129"/>
                    <a:pt x="31" y="129"/>
                    <a:pt x="31" y="129"/>
                  </a:cubicBezTo>
                  <a:cubicBezTo>
                    <a:pt x="19" y="165"/>
                    <a:pt x="5" y="204"/>
                    <a:pt x="0" y="216"/>
                  </a:cubicBezTo>
                  <a:cubicBezTo>
                    <a:pt x="14" y="216"/>
                    <a:pt x="33" y="216"/>
                    <a:pt x="51" y="216"/>
                  </a:cubicBezTo>
                  <a:cubicBezTo>
                    <a:pt x="60" y="216"/>
                    <a:pt x="68" y="216"/>
                    <a:pt x="76" y="216"/>
                  </a:cubicBezTo>
                  <a:cubicBezTo>
                    <a:pt x="80" y="206"/>
                    <a:pt x="90" y="175"/>
                    <a:pt x="100" y="147"/>
                  </a:cubicBezTo>
                  <a:cubicBezTo>
                    <a:pt x="93" y="145"/>
                    <a:pt x="88" y="139"/>
                    <a:pt x="88" y="131"/>
                  </a:cubicBezTo>
                  <a:cubicBezTo>
                    <a:pt x="88" y="82"/>
                    <a:pt x="88" y="82"/>
                    <a:pt x="88" y="82"/>
                  </a:cubicBezTo>
                  <a:cubicBezTo>
                    <a:pt x="88" y="82"/>
                    <a:pt x="88" y="82"/>
                    <a:pt x="88" y="82"/>
                  </a:cubicBezTo>
                  <a:cubicBezTo>
                    <a:pt x="88" y="67"/>
                    <a:pt x="88" y="67"/>
                    <a:pt x="88" y="67"/>
                  </a:cubicBezTo>
                  <a:cubicBezTo>
                    <a:pt x="88" y="67"/>
                    <a:pt x="88" y="67"/>
                    <a:pt x="88" y="67"/>
                  </a:cubicBezTo>
                  <a:cubicBezTo>
                    <a:pt x="79" y="67"/>
                    <a:pt x="72" y="60"/>
                    <a:pt x="72" y="51"/>
                  </a:cubicBezTo>
                  <a:cubicBezTo>
                    <a:pt x="72" y="0"/>
                    <a:pt x="72" y="0"/>
                    <a:pt x="7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273" name="Freeform 266">
              <a:extLst>
                <a:ext uri="{FF2B5EF4-FFF2-40B4-BE49-F238E27FC236}">
                  <a16:creationId xmlns:a16="http://schemas.microsoft.com/office/drawing/2014/main" id="{7D1F1185-29D6-4513-B9BC-C60812A3C357}"/>
                </a:ext>
              </a:extLst>
            </p:cNvPr>
            <p:cNvSpPr>
              <a:spLocks/>
            </p:cNvSpPr>
            <p:nvPr/>
          </p:nvSpPr>
          <p:spPr bwMode="auto">
            <a:xfrm rot="16200000">
              <a:off x="10745066" y="2671076"/>
              <a:ext cx="335601" cy="706388"/>
            </a:xfrm>
            <a:custGeom>
              <a:avLst/>
              <a:gdLst>
                <a:gd name="T0" fmla="*/ 17 w 102"/>
                <a:gd name="T1" fmla="*/ 0 h 219"/>
                <a:gd name="T2" fmla="*/ 16 w 102"/>
                <a:gd name="T3" fmla="*/ 0 h 219"/>
                <a:gd name="T4" fmla="*/ 16 w 102"/>
                <a:gd name="T5" fmla="*/ 34 h 219"/>
                <a:gd name="T6" fmla="*/ 17 w 102"/>
                <a:gd name="T7" fmla="*/ 34 h 219"/>
                <a:gd name="T8" fmla="*/ 16 w 102"/>
                <a:gd name="T9" fmla="*/ 85 h 219"/>
                <a:gd name="T10" fmla="*/ 16 w 102"/>
                <a:gd name="T11" fmla="*/ 85 h 219"/>
                <a:gd name="T12" fmla="*/ 16 w 102"/>
                <a:gd name="T13" fmla="*/ 134 h 219"/>
                <a:gd name="T14" fmla="*/ 0 w 102"/>
                <a:gd name="T15" fmla="*/ 150 h 219"/>
                <a:gd name="T16" fmla="*/ 0 w 102"/>
                <a:gd name="T17" fmla="*/ 150 h 219"/>
                <a:gd name="T18" fmla="*/ 26 w 102"/>
                <a:gd name="T19" fmla="*/ 219 h 219"/>
                <a:gd name="T20" fmla="*/ 51 w 102"/>
                <a:gd name="T21" fmla="*/ 219 h 219"/>
                <a:gd name="T22" fmla="*/ 102 w 102"/>
                <a:gd name="T23" fmla="*/ 219 h 219"/>
                <a:gd name="T24" fmla="*/ 40 w 102"/>
                <a:gd name="T25" fmla="*/ 61 h 219"/>
                <a:gd name="T26" fmla="*/ 40 w 102"/>
                <a:gd name="T27" fmla="*/ 32 h 219"/>
                <a:gd name="T28" fmla="*/ 17 w 102"/>
                <a:gd name="T2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219">
                  <a:moveTo>
                    <a:pt x="17" y="0"/>
                  </a:moveTo>
                  <a:cubicBezTo>
                    <a:pt x="17" y="0"/>
                    <a:pt x="16" y="0"/>
                    <a:pt x="16" y="0"/>
                  </a:cubicBezTo>
                  <a:cubicBezTo>
                    <a:pt x="16" y="34"/>
                    <a:pt x="16" y="34"/>
                    <a:pt x="16" y="34"/>
                  </a:cubicBezTo>
                  <a:cubicBezTo>
                    <a:pt x="16" y="34"/>
                    <a:pt x="16" y="34"/>
                    <a:pt x="17" y="34"/>
                  </a:cubicBezTo>
                  <a:cubicBezTo>
                    <a:pt x="16" y="85"/>
                    <a:pt x="16" y="85"/>
                    <a:pt x="16" y="85"/>
                  </a:cubicBezTo>
                  <a:cubicBezTo>
                    <a:pt x="16" y="85"/>
                    <a:pt x="16" y="85"/>
                    <a:pt x="16" y="85"/>
                  </a:cubicBezTo>
                  <a:cubicBezTo>
                    <a:pt x="16" y="134"/>
                    <a:pt x="16" y="134"/>
                    <a:pt x="16" y="134"/>
                  </a:cubicBezTo>
                  <a:cubicBezTo>
                    <a:pt x="16" y="142"/>
                    <a:pt x="9" y="150"/>
                    <a:pt x="0" y="150"/>
                  </a:cubicBezTo>
                  <a:cubicBezTo>
                    <a:pt x="0" y="150"/>
                    <a:pt x="0" y="150"/>
                    <a:pt x="0" y="150"/>
                  </a:cubicBezTo>
                  <a:cubicBezTo>
                    <a:pt x="10" y="179"/>
                    <a:pt x="22" y="209"/>
                    <a:pt x="26" y="219"/>
                  </a:cubicBezTo>
                  <a:cubicBezTo>
                    <a:pt x="34" y="219"/>
                    <a:pt x="42" y="219"/>
                    <a:pt x="51" y="219"/>
                  </a:cubicBezTo>
                  <a:cubicBezTo>
                    <a:pt x="69" y="219"/>
                    <a:pt x="88" y="219"/>
                    <a:pt x="102" y="219"/>
                  </a:cubicBezTo>
                  <a:cubicBezTo>
                    <a:pt x="92" y="195"/>
                    <a:pt x="45" y="74"/>
                    <a:pt x="40" y="61"/>
                  </a:cubicBezTo>
                  <a:cubicBezTo>
                    <a:pt x="40" y="61"/>
                    <a:pt x="51" y="56"/>
                    <a:pt x="40" y="32"/>
                  </a:cubicBezTo>
                  <a:cubicBezTo>
                    <a:pt x="30" y="12"/>
                    <a:pt x="26" y="0"/>
                    <a:pt x="17"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274" name="Freeform 267">
              <a:extLst>
                <a:ext uri="{FF2B5EF4-FFF2-40B4-BE49-F238E27FC236}">
                  <a16:creationId xmlns:a16="http://schemas.microsoft.com/office/drawing/2014/main" id="{2FC3FE32-5CDB-4FB9-BDCA-9FC21C3DF2DF}"/>
                </a:ext>
              </a:extLst>
            </p:cNvPr>
            <p:cNvSpPr>
              <a:spLocks/>
            </p:cNvSpPr>
            <p:nvPr/>
          </p:nvSpPr>
          <p:spPr bwMode="auto">
            <a:xfrm rot="16200000">
              <a:off x="9487914" y="3511433"/>
              <a:ext cx="1401947" cy="763222"/>
            </a:xfrm>
            <a:custGeom>
              <a:avLst/>
              <a:gdLst>
                <a:gd name="T0" fmla="*/ 407 w 423"/>
                <a:gd name="T1" fmla="*/ 0 h 236"/>
                <a:gd name="T2" fmla="*/ 407 w 423"/>
                <a:gd name="T3" fmla="*/ 0 h 236"/>
                <a:gd name="T4" fmla="*/ 249 w 423"/>
                <a:gd name="T5" fmla="*/ 1 h 236"/>
                <a:gd name="T6" fmla="*/ 250 w 423"/>
                <a:gd name="T7" fmla="*/ 16 h 236"/>
                <a:gd name="T8" fmla="*/ 228 w 423"/>
                <a:gd name="T9" fmla="*/ 18 h 236"/>
                <a:gd name="T10" fmla="*/ 229 w 423"/>
                <a:gd name="T11" fmla="*/ 30 h 236"/>
                <a:gd name="T12" fmla="*/ 4 w 423"/>
                <a:gd name="T13" fmla="*/ 48 h 236"/>
                <a:gd name="T14" fmla="*/ 3 w 423"/>
                <a:gd name="T15" fmla="*/ 35 h 236"/>
                <a:gd name="T16" fmla="*/ 0 w 423"/>
                <a:gd name="T17" fmla="*/ 36 h 236"/>
                <a:gd name="T18" fmla="*/ 0 w 423"/>
                <a:gd name="T19" fmla="*/ 236 h 236"/>
                <a:gd name="T20" fmla="*/ 7 w 423"/>
                <a:gd name="T21" fmla="*/ 233 h 236"/>
                <a:gd name="T22" fmla="*/ 11 w 423"/>
                <a:gd name="T23" fmla="*/ 234 h 236"/>
                <a:gd name="T24" fmla="*/ 16 w 423"/>
                <a:gd name="T25" fmla="*/ 225 h 236"/>
                <a:gd name="T26" fmla="*/ 16 w 423"/>
                <a:gd name="T27" fmla="*/ 127 h 236"/>
                <a:gd name="T28" fmla="*/ 31 w 423"/>
                <a:gd name="T29" fmla="*/ 111 h 236"/>
                <a:gd name="T30" fmla="*/ 423 w 423"/>
                <a:gd name="T31" fmla="*/ 111 h 236"/>
                <a:gd name="T32" fmla="*/ 423 w 423"/>
                <a:gd name="T33" fmla="*/ 111 h 236"/>
                <a:gd name="T34" fmla="*/ 423 w 423"/>
                <a:gd name="T35" fmla="*/ 111 h 236"/>
                <a:gd name="T36" fmla="*/ 423 w 423"/>
                <a:gd name="T37" fmla="*/ 16 h 236"/>
                <a:gd name="T38" fmla="*/ 407 w 423"/>
                <a:gd name="T39"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3" h="236">
                  <a:moveTo>
                    <a:pt x="407" y="0"/>
                  </a:moveTo>
                  <a:cubicBezTo>
                    <a:pt x="407" y="0"/>
                    <a:pt x="407" y="0"/>
                    <a:pt x="407" y="0"/>
                  </a:cubicBezTo>
                  <a:cubicBezTo>
                    <a:pt x="249" y="1"/>
                    <a:pt x="249" y="1"/>
                    <a:pt x="249" y="1"/>
                  </a:cubicBezTo>
                  <a:cubicBezTo>
                    <a:pt x="250" y="16"/>
                    <a:pt x="250" y="16"/>
                    <a:pt x="250" y="16"/>
                  </a:cubicBezTo>
                  <a:cubicBezTo>
                    <a:pt x="228" y="18"/>
                    <a:pt x="228" y="18"/>
                    <a:pt x="228" y="18"/>
                  </a:cubicBezTo>
                  <a:cubicBezTo>
                    <a:pt x="229" y="30"/>
                    <a:pt x="229" y="30"/>
                    <a:pt x="229" y="30"/>
                  </a:cubicBezTo>
                  <a:cubicBezTo>
                    <a:pt x="4" y="48"/>
                    <a:pt x="4" y="48"/>
                    <a:pt x="4" y="48"/>
                  </a:cubicBezTo>
                  <a:cubicBezTo>
                    <a:pt x="3" y="35"/>
                    <a:pt x="3" y="35"/>
                    <a:pt x="3" y="35"/>
                  </a:cubicBezTo>
                  <a:cubicBezTo>
                    <a:pt x="0" y="36"/>
                    <a:pt x="0" y="36"/>
                    <a:pt x="0" y="36"/>
                  </a:cubicBezTo>
                  <a:cubicBezTo>
                    <a:pt x="0" y="236"/>
                    <a:pt x="0" y="236"/>
                    <a:pt x="0" y="236"/>
                  </a:cubicBezTo>
                  <a:cubicBezTo>
                    <a:pt x="2" y="234"/>
                    <a:pt x="4" y="233"/>
                    <a:pt x="7" y="233"/>
                  </a:cubicBezTo>
                  <a:cubicBezTo>
                    <a:pt x="8" y="233"/>
                    <a:pt x="9" y="233"/>
                    <a:pt x="11" y="234"/>
                  </a:cubicBezTo>
                  <a:cubicBezTo>
                    <a:pt x="11" y="234"/>
                    <a:pt x="13" y="230"/>
                    <a:pt x="16" y="225"/>
                  </a:cubicBezTo>
                  <a:cubicBezTo>
                    <a:pt x="16" y="127"/>
                    <a:pt x="16" y="127"/>
                    <a:pt x="16" y="127"/>
                  </a:cubicBezTo>
                  <a:cubicBezTo>
                    <a:pt x="16" y="118"/>
                    <a:pt x="23" y="111"/>
                    <a:pt x="31" y="111"/>
                  </a:cubicBezTo>
                  <a:cubicBezTo>
                    <a:pt x="423" y="111"/>
                    <a:pt x="423" y="111"/>
                    <a:pt x="423" y="111"/>
                  </a:cubicBezTo>
                  <a:cubicBezTo>
                    <a:pt x="423" y="111"/>
                    <a:pt x="423" y="111"/>
                    <a:pt x="423" y="111"/>
                  </a:cubicBezTo>
                  <a:cubicBezTo>
                    <a:pt x="423" y="111"/>
                    <a:pt x="423" y="111"/>
                    <a:pt x="423" y="111"/>
                  </a:cubicBezTo>
                  <a:cubicBezTo>
                    <a:pt x="423" y="16"/>
                    <a:pt x="423" y="16"/>
                    <a:pt x="423" y="16"/>
                  </a:cubicBezTo>
                  <a:cubicBezTo>
                    <a:pt x="423" y="7"/>
                    <a:pt x="415" y="0"/>
                    <a:pt x="407" y="0"/>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275" name="Freeform 268">
              <a:extLst>
                <a:ext uri="{FF2B5EF4-FFF2-40B4-BE49-F238E27FC236}">
                  <a16:creationId xmlns:a16="http://schemas.microsoft.com/office/drawing/2014/main" id="{C26B1C83-7089-40C5-AC67-A30550DC31BD}"/>
                </a:ext>
              </a:extLst>
            </p:cNvPr>
            <p:cNvSpPr>
              <a:spLocks/>
            </p:cNvSpPr>
            <p:nvPr/>
          </p:nvSpPr>
          <p:spPr bwMode="auto">
            <a:xfrm rot="16200000">
              <a:off x="10634102" y="4441102"/>
              <a:ext cx="54129" cy="251702"/>
            </a:xfrm>
            <a:custGeom>
              <a:avLst/>
              <a:gdLst>
                <a:gd name="T0" fmla="*/ 16 w 16"/>
                <a:gd name="T1" fmla="*/ 0 h 78"/>
                <a:gd name="T2" fmla="*/ 11 w 16"/>
                <a:gd name="T3" fmla="*/ 9 h 78"/>
                <a:gd name="T4" fmla="*/ 7 w 16"/>
                <a:gd name="T5" fmla="*/ 8 h 78"/>
                <a:gd name="T6" fmla="*/ 0 w 16"/>
                <a:gd name="T7" fmla="*/ 11 h 78"/>
                <a:gd name="T8" fmla="*/ 0 w 16"/>
                <a:gd name="T9" fmla="*/ 62 h 78"/>
                <a:gd name="T10" fmla="*/ 16 w 16"/>
                <a:gd name="T11" fmla="*/ 78 h 78"/>
                <a:gd name="T12" fmla="*/ 16 w 16"/>
                <a:gd name="T13" fmla="*/ 78 h 78"/>
                <a:gd name="T14" fmla="*/ 16 w 16"/>
                <a:gd name="T15" fmla="*/ 42 h 78"/>
                <a:gd name="T16" fmla="*/ 16 w 16"/>
                <a:gd name="T17" fmla="*/ 42 h 78"/>
                <a:gd name="T18" fmla="*/ 16 w 16"/>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8">
                  <a:moveTo>
                    <a:pt x="16" y="0"/>
                  </a:moveTo>
                  <a:cubicBezTo>
                    <a:pt x="13" y="5"/>
                    <a:pt x="11" y="9"/>
                    <a:pt x="11" y="9"/>
                  </a:cubicBezTo>
                  <a:cubicBezTo>
                    <a:pt x="9" y="8"/>
                    <a:pt x="8" y="8"/>
                    <a:pt x="7" y="8"/>
                  </a:cubicBezTo>
                  <a:cubicBezTo>
                    <a:pt x="4" y="8"/>
                    <a:pt x="2" y="9"/>
                    <a:pt x="0" y="11"/>
                  </a:cubicBezTo>
                  <a:cubicBezTo>
                    <a:pt x="0" y="62"/>
                    <a:pt x="0" y="62"/>
                    <a:pt x="0" y="62"/>
                  </a:cubicBezTo>
                  <a:cubicBezTo>
                    <a:pt x="0" y="71"/>
                    <a:pt x="7" y="78"/>
                    <a:pt x="16" y="78"/>
                  </a:cubicBezTo>
                  <a:cubicBezTo>
                    <a:pt x="16" y="78"/>
                    <a:pt x="16" y="78"/>
                    <a:pt x="16" y="78"/>
                  </a:cubicBezTo>
                  <a:cubicBezTo>
                    <a:pt x="16" y="42"/>
                    <a:pt x="16" y="42"/>
                    <a:pt x="16" y="42"/>
                  </a:cubicBezTo>
                  <a:cubicBezTo>
                    <a:pt x="16" y="42"/>
                    <a:pt x="16" y="42"/>
                    <a:pt x="16" y="42"/>
                  </a:cubicBezTo>
                  <a:cubicBezTo>
                    <a:pt x="16" y="0"/>
                    <a:pt x="16" y="0"/>
                    <a:pt x="16" y="0"/>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276" name="Freeform 269">
              <a:extLst>
                <a:ext uri="{FF2B5EF4-FFF2-40B4-BE49-F238E27FC236}">
                  <a16:creationId xmlns:a16="http://schemas.microsoft.com/office/drawing/2014/main" id="{BD81537C-8B55-478B-9A78-93F7855C8958}"/>
                </a:ext>
              </a:extLst>
            </p:cNvPr>
            <p:cNvSpPr>
              <a:spLocks/>
            </p:cNvSpPr>
            <p:nvPr/>
          </p:nvSpPr>
          <p:spPr bwMode="auto">
            <a:xfrm rot="16200000">
              <a:off x="10689583" y="2566877"/>
              <a:ext cx="292298" cy="887720"/>
            </a:xfrm>
            <a:custGeom>
              <a:avLst/>
              <a:gdLst>
                <a:gd name="T0" fmla="*/ 68 w 88"/>
                <a:gd name="T1" fmla="*/ 275 h 275"/>
                <a:gd name="T2" fmla="*/ 68 w 88"/>
                <a:gd name="T3" fmla="*/ 275 h 275"/>
                <a:gd name="T4" fmla="*/ 64 w 88"/>
                <a:gd name="T5" fmla="*/ 270 h 275"/>
                <a:gd name="T6" fmla="*/ 66 w 88"/>
                <a:gd name="T7" fmla="*/ 51 h 275"/>
                <a:gd name="T8" fmla="*/ 10 w 88"/>
                <a:gd name="T9" fmla="*/ 11 h 275"/>
                <a:gd name="T10" fmla="*/ 4 w 88"/>
                <a:gd name="T11" fmla="*/ 11 h 275"/>
                <a:gd name="T12" fmla="*/ 0 w 88"/>
                <a:gd name="T13" fmla="*/ 6 h 275"/>
                <a:gd name="T14" fmla="*/ 4 w 88"/>
                <a:gd name="T15" fmla="*/ 2 h 275"/>
                <a:gd name="T16" fmla="*/ 10 w 88"/>
                <a:gd name="T17" fmla="*/ 2 h 275"/>
                <a:gd name="T18" fmla="*/ 75 w 88"/>
                <a:gd name="T19" fmla="*/ 49 h 275"/>
                <a:gd name="T20" fmla="*/ 73 w 88"/>
                <a:gd name="T21" fmla="*/ 271 h 275"/>
                <a:gd name="T22" fmla="*/ 68 w 88"/>
                <a:gd name="T23"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75">
                  <a:moveTo>
                    <a:pt x="68" y="275"/>
                  </a:moveTo>
                  <a:cubicBezTo>
                    <a:pt x="68" y="275"/>
                    <a:pt x="68" y="275"/>
                    <a:pt x="68" y="275"/>
                  </a:cubicBezTo>
                  <a:cubicBezTo>
                    <a:pt x="66" y="275"/>
                    <a:pt x="64" y="272"/>
                    <a:pt x="64" y="270"/>
                  </a:cubicBezTo>
                  <a:cubicBezTo>
                    <a:pt x="64" y="268"/>
                    <a:pt x="79" y="107"/>
                    <a:pt x="66" y="51"/>
                  </a:cubicBezTo>
                  <a:cubicBezTo>
                    <a:pt x="57" y="10"/>
                    <a:pt x="27" y="10"/>
                    <a:pt x="10" y="11"/>
                  </a:cubicBezTo>
                  <a:cubicBezTo>
                    <a:pt x="8" y="11"/>
                    <a:pt x="6" y="11"/>
                    <a:pt x="4" y="11"/>
                  </a:cubicBezTo>
                  <a:cubicBezTo>
                    <a:pt x="2" y="11"/>
                    <a:pt x="0" y="9"/>
                    <a:pt x="0" y="6"/>
                  </a:cubicBezTo>
                  <a:cubicBezTo>
                    <a:pt x="0" y="4"/>
                    <a:pt x="2" y="2"/>
                    <a:pt x="4" y="2"/>
                  </a:cubicBezTo>
                  <a:cubicBezTo>
                    <a:pt x="6" y="2"/>
                    <a:pt x="8" y="2"/>
                    <a:pt x="10" y="2"/>
                  </a:cubicBezTo>
                  <a:cubicBezTo>
                    <a:pt x="27" y="1"/>
                    <a:pt x="64" y="0"/>
                    <a:pt x="75" y="49"/>
                  </a:cubicBezTo>
                  <a:cubicBezTo>
                    <a:pt x="88" y="106"/>
                    <a:pt x="74" y="264"/>
                    <a:pt x="73" y="271"/>
                  </a:cubicBezTo>
                  <a:cubicBezTo>
                    <a:pt x="73" y="273"/>
                    <a:pt x="71" y="275"/>
                    <a:pt x="68" y="2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7" name="Freeform 270">
              <a:extLst>
                <a:ext uri="{FF2B5EF4-FFF2-40B4-BE49-F238E27FC236}">
                  <a16:creationId xmlns:a16="http://schemas.microsoft.com/office/drawing/2014/main" id="{FF220137-BDED-4C5D-A2C3-41F3C7A304EF}"/>
                </a:ext>
              </a:extLst>
            </p:cNvPr>
            <p:cNvSpPr>
              <a:spLocks/>
            </p:cNvSpPr>
            <p:nvPr/>
          </p:nvSpPr>
          <p:spPr bwMode="auto">
            <a:xfrm rot="16200000">
              <a:off x="9906063" y="3401821"/>
              <a:ext cx="1399242" cy="876894"/>
            </a:xfrm>
            <a:custGeom>
              <a:avLst/>
              <a:gdLst>
                <a:gd name="T0" fmla="*/ 0 w 423"/>
                <a:gd name="T1" fmla="*/ 256 h 272"/>
                <a:gd name="T2" fmla="*/ 16 w 423"/>
                <a:gd name="T3" fmla="*/ 272 h 272"/>
                <a:gd name="T4" fmla="*/ 407 w 423"/>
                <a:gd name="T5" fmla="*/ 272 h 272"/>
                <a:gd name="T6" fmla="*/ 423 w 423"/>
                <a:gd name="T7" fmla="*/ 256 h 272"/>
                <a:gd name="T8" fmla="*/ 423 w 423"/>
                <a:gd name="T9" fmla="*/ 15 h 272"/>
                <a:gd name="T10" fmla="*/ 407 w 423"/>
                <a:gd name="T11" fmla="*/ 0 h 272"/>
                <a:gd name="T12" fmla="*/ 15 w 423"/>
                <a:gd name="T13" fmla="*/ 0 h 272"/>
                <a:gd name="T14" fmla="*/ 0 w 423"/>
                <a:gd name="T15" fmla="*/ 16 h 272"/>
                <a:gd name="T16" fmla="*/ 0 w 423"/>
                <a:gd name="T17" fmla="*/ 25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272">
                  <a:moveTo>
                    <a:pt x="0" y="256"/>
                  </a:moveTo>
                  <a:cubicBezTo>
                    <a:pt x="0" y="265"/>
                    <a:pt x="7" y="272"/>
                    <a:pt x="16" y="272"/>
                  </a:cubicBezTo>
                  <a:cubicBezTo>
                    <a:pt x="407" y="272"/>
                    <a:pt x="407" y="272"/>
                    <a:pt x="407" y="272"/>
                  </a:cubicBezTo>
                  <a:cubicBezTo>
                    <a:pt x="416" y="272"/>
                    <a:pt x="423" y="264"/>
                    <a:pt x="423" y="256"/>
                  </a:cubicBezTo>
                  <a:cubicBezTo>
                    <a:pt x="423" y="15"/>
                    <a:pt x="423" y="15"/>
                    <a:pt x="423" y="15"/>
                  </a:cubicBezTo>
                  <a:cubicBezTo>
                    <a:pt x="423" y="7"/>
                    <a:pt x="415" y="0"/>
                    <a:pt x="407" y="0"/>
                  </a:cubicBezTo>
                  <a:cubicBezTo>
                    <a:pt x="15" y="0"/>
                    <a:pt x="15" y="0"/>
                    <a:pt x="15" y="0"/>
                  </a:cubicBezTo>
                  <a:cubicBezTo>
                    <a:pt x="7" y="0"/>
                    <a:pt x="0" y="7"/>
                    <a:pt x="0" y="16"/>
                  </a:cubicBezTo>
                  <a:cubicBezTo>
                    <a:pt x="0" y="256"/>
                    <a:pt x="0" y="256"/>
                    <a:pt x="0" y="256"/>
                  </a:cubicBezTo>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8" name="Freeform 271">
              <a:extLst>
                <a:ext uri="{FF2B5EF4-FFF2-40B4-BE49-F238E27FC236}">
                  <a16:creationId xmlns:a16="http://schemas.microsoft.com/office/drawing/2014/main" id="{51EED641-6FA3-4C5E-AAB4-9B898CFE0444}"/>
                </a:ext>
              </a:extLst>
            </p:cNvPr>
            <p:cNvSpPr>
              <a:spLocks noEditPoints="1"/>
            </p:cNvSpPr>
            <p:nvPr/>
          </p:nvSpPr>
          <p:spPr bwMode="auto">
            <a:xfrm rot="16200000">
              <a:off x="9854640" y="3639989"/>
              <a:ext cx="1282863" cy="403264"/>
            </a:xfrm>
            <a:custGeom>
              <a:avLst/>
              <a:gdLst>
                <a:gd name="T0" fmla="*/ 313 w 388"/>
                <a:gd name="T1" fmla="*/ 125 h 125"/>
                <a:gd name="T2" fmla="*/ 77 w 388"/>
                <a:gd name="T3" fmla="*/ 98 h 125"/>
                <a:gd name="T4" fmla="*/ 77 w 388"/>
                <a:gd name="T5" fmla="*/ 104 h 125"/>
                <a:gd name="T6" fmla="*/ 311 w 388"/>
                <a:gd name="T7" fmla="*/ 103 h 125"/>
                <a:gd name="T8" fmla="*/ 311 w 388"/>
                <a:gd name="T9" fmla="*/ 96 h 125"/>
                <a:gd name="T10" fmla="*/ 64 w 388"/>
                <a:gd name="T11" fmla="*/ 90 h 125"/>
                <a:gd name="T12" fmla="*/ 77 w 388"/>
                <a:gd name="T13" fmla="*/ 79 h 125"/>
                <a:gd name="T14" fmla="*/ 311 w 388"/>
                <a:gd name="T15" fmla="*/ 78 h 125"/>
                <a:gd name="T16" fmla="*/ 325 w 388"/>
                <a:gd name="T17" fmla="*/ 90 h 125"/>
                <a:gd name="T18" fmla="*/ 321 w 388"/>
                <a:gd name="T19" fmla="*/ 82 h 125"/>
                <a:gd name="T20" fmla="*/ 38 w 388"/>
                <a:gd name="T21" fmla="*/ 74 h 125"/>
                <a:gd name="T22" fmla="*/ 50 w 388"/>
                <a:gd name="T23" fmla="*/ 56 h 125"/>
                <a:gd name="T24" fmla="*/ 338 w 388"/>
                <a:gd name="T25" fmla="*/ 56 h 125"/>
                <a:gd name="T26" fmla="*/ 341 w 388"/>
                <a:gd name="T27" fmla="*/ 54 h 125"/>
                <a:gd name="T28" fmla="*/ 0 w 388"/>
                <a:gd name="T29" fmla="*/ 4 h 125"/>
                <a:gd name="T30" fmla="*/ 16 w 388"/>
                <a:gd name="T31" fmla="*/ 81 h 125"/>
                <a:gd name="T32" fmla="*/ 19 w 388"/>
                <a:gd name="T33" fmla="*/ 65 h 125"/>
                <a:gd name="T34" fmla="*/ 31 w 388"/>
                <a:gd name="T35" fmla="*/ 58 h 125"/>
                <a:gd name="T36" fmla="*/ 19 w 388"/>
                <a:gd name="T37" fmla="*/ 56 h 125"/>
                <a:gd name="T38" fmla="*/ 20 w 388"/>
                <a:gd name="T39" fmla="*/ 37 h 125"/>
                <a:gd name="T40" fmla="*/ 37 w 388"/>
                <a:gd name="T41" fmla="*/ 40 h 125"/>
                <a:gd name="T42" fmla="*/ 49 w 388"/>
                <a:gd name="T43" fmla="*/ 36 h 125"/>
                <a:gd name="T44" fmla="*/ 64 w 388"/>
                <a:gd name="T45" fmla="*/ 37 h 125"/>
                <a:gd name="T46" fmla="*/ 69 w 388"/>
                <a:gd name="T47" fmla="*/ 39 h 125"/>
                <a:gd name="T48" fmla="*/ 61 w 388"/>
                <a:gd name="T49" fmla="*/ 65 h 125"/>
                <a:gd name="T50" fmla="*/ 77 w 388"/>
                <a:gd name="T51" fmla="*/ 53 h 125"/>
                <a:gd name="T52" fmla="*/ 80 w 388"/>
                <a:gd name="T53" fmla="*/ 37 h 125"/>
                <a:gd name="T54" fmla="*/ 98 w 388"/>
                <a:gd name="T55" fmla="*/ 40 h 125"/>
                <a:gd name="T56" fmla="*/ 94 w 388"/>
                <a:gd name="T57" fmla="*/ 56 h 125"/>
                <a:gd name="T58" fmla="*/ 93 w 388"/>
                <a:gd name="T59" fmla="*/ 65 h 125"/>
                <a:gd name="T60" fmla="*/ 105 w 388"/>
                <a:gd name="T61" fmla="*/ 59 h 125"/>
                <a:gd name="T62" fmla="*/ 125 w 388"/>
                <a:gd name="T63" fmla="*/ 65 h 125"/>
                <a:gd name="T64" fmla="*/ 125 w 388"/>
                <a:gd name="T65" fmla="*/ 84 h 125"/>
                <a:gd name="T66" fmla="*/ 107 w 388"/>
                <a:gd name="T67" fmla="*/ 80 h 125"/>
                <a:gd name="T68" fmla="*/ 98 w 388"/>
                <a:gd name="T69" fmla="*/ 80 h 125"/>
                <a:gd name="T70" fmla="*/ 92 w 388"/>
                <a:gd name="T71" fmla="*/ 84 h 125"/>
                <a:gd name="T72" fmla="*/ 298 w 388"/>
                <a:gd name="T73" fmla="*/ 84 h 125"/>
                <a:gd name="T74" fmla="*/ 290 w 388"/>
                <a:gd name="T75" fmla="*/ 76 h 125"/>
                <a:gd name="T76" fmla="*/ 280 w 388"/>
                <a:gd name="T77" fmla="*/ 81 h 125"/>
                <a:gd name="T78" fmla="*/ 263 w 388"/>
                <a:gd name="T79" fmla="*/ 84 h 125"/>
                <a:gd name="T80" fmla="*/ 263 w 388"/>
                <a:gd name="T81" fmla="*/ 65 h 125"/>
                <a:gd name="T82" fmla="*/ 279 w 388"/>
                <a:gd name="T83" fmla="*/ 66 h 125"/>
                <a:gd name="T84" fmla="*/ 285 w 388"/>
                <a:gd name="T85" fmla="*/ 59 h 125"/>
                <a:gd name="T86" fmla="*/ 306 w 388"/>
                <a:gd name="T87" fmla="*/ 65 h 125"/>
                <a:gd name="T88" fmla="*/ 290 w 388"/>
                <a:gd name="T89" fmla="*/ 53 h 125"/>
                <a:gd name="T90" fmla="*/ 293 w 388"/>
                <a:gd name="T91" fmla="*/ 37 h 125"/>
                <a:gd name="T92" fmla="*/ 311 w 388"/>
                <a:gd name="T93" fmla="*/ 51 h 125"/>
                <a:gd name="T94" fmla="*/ 316 w 388"/>
                <a:gd name="T95" fmla="*/ 49 h 125"/>
                <a:gd name="T96" fmla="*/ 321 w 388"/>
                <a:gd name="T97" fmla="*/ 39 h 125"/>
                <a:gd name="T98" fmla="*/ 323 w 388"/>
                <a:gd name="T99" fmla="*/ 38 h 125"/>
                <a:gd name="T100" fmla="*/ 340 w 388"/>
                <a:gd name="T101" fmla="*/ 36 h 125"/>
                <a:gd name="T102" fmla="*/ 350 w 388"/>
                <a:gd name="T103" fmla="*/ 45 h 125"/>
                <a:gd name="T104" fmla="*/ 354 w 388"/>
                <a:gd name="T105" fmla="*/ 38 h 125"/>
                <a:gd name="T106" fmla="*/ 371 w 388"/>
                <a:gd name="T107" fmla="*/ 53 h 125"/>
                <a:gd name="T108" fmla="*/ 357 w 388"/>
                <a:gd name="T109" fmla="*/ 56 h 125"/>
                <a:gd name="T110" fmla="*/ 364 w 388"/>
                <a:gd name="T111" fmla="*/ 65 h 125"/>
                <a:gd name="T112" fmla="*/ 371 w 388"/>
                <a:gd name="T113" fmla="*/ 78 h 125"/>
                <a:gd name="T114" fmla="*/ 388 w 388"/>
                <a:gd name="T115" fmla="*/ 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8" h="125">
                  <a:moveTo>
                    <a:pt x="92" y="110"/>
                  </a:moveTo>
                  <a:cubicBezTo>
                    <a:pt x="87" y="116"/>
                    <a:pt x="81" y="121"/>
                    <a:pt x="76" y="125"/>
                  </a:cubicBezTo>
                  <a:cubicBezTo>
                    <a:pt x="313" y="125"/>
                    <a:pt x="313" y="125"/>
                    <a:pt x="313" y="125"/>
                  </a:cubicBezTo>
                  <a:cubicBezTo>
                    <a:pt x="308" y="121"/>
                    <a:pt x="303" y="116"/>
                    <a:pt x="297" y="110"/>
                  </a:cubicBezTo>
                  <a:cubicBezTo>
                    <a:pt x="92" y="110"/>
                    <a:pt x="92" y="110"/>
                    <a:pt x="92" y="110"/>
                  </a:cubicBezTo>
                  <a:moveTo>
                    <a:pt x="77" y="98"/>
                  </a:moveTo>
                  <a:cubicBezTo>
                    <a:pt x="76" y="99"/>
                    <a:pt x="76" y="99"/>
                    <a:pt x="75" y="100"/>
                  </a:cubicBezTo>
                  <a:cubicBezTo>
                    <a:pt x="73" y="103"/>
                    <a:pt x="71" y="107"/>
                    <a:pt x="71" y="109"/>
                  </a:cubicBezTo>
                  <a:cubicBezTo>
                    <a:pt x="73" y="108"/>
                    <a:pt x="75" y="106"/>
                    <a:pt x="77" y="104"/>
                  </a:cubicBezTo>
                  <a:cubicBezTo>
                    <a:pt x="77" y="98"/>
                    <a:pt x="77" y="98"/>
                    <a:pt x="77" y="98"/>
                  </a:cubicBezTo>
                  <a:moveTo>
                    <a:pt x="311" y="96"/>
                  </a:moveTo>
                  <a:cubicBezTo>
                    <a:pt x="311" y="103"/>
                    <a:pt x="311" y="103"/>
                    <a:pt x="311" y="103"/>
                  </a:cubicBezTo>
                  <a:cubicBezTo>
                    <a:pt x="313" y="105"/>
                    <a:pt x="316" y="107"/>
                    <a:pt x="318" y="109"/>
                  </a:cubicBezTo>
                  <a:cubicBezTo>
                    <a:pt x="319" y="107"/>
                    <a:pt x="317" y="103"/>
                    <a:pt x="314" y="100"/>
                  </a:cubicBezTo>
                  <a:cubicBezTo>
                    <a:pt x="313" y="99"/>
                    <a:pt x="312" y="97"/>
                    <a:pt x="311" y="96"/>
                  </a:cubicBezTo>
                  <a:moveTo>
                    <a:pt x="77" y="73"/>
                  </a:moveTo>
                  <a:cubicBezTo>
                    <a:pt x="72" y="78"/>
                    <a:pt x="68" y="83"/>
                    <a:pt x="64" y="88"/>
                  </a:cubicBezTo>
                  <a:cubicBezTo>
                    <a:pt x="64" y="90"/>
                    <a:pt x="64" y="90"/>
                    <a:pt x="64" y="90"/>
                  </a:cubicBezTo>
                  <a:cubicBezTo>
                    <a:pt x="65" y="90"/>
                    <a:pt x="67" y="89"/>
                    <a:pt x="68" y="88"/>
                  </a:cubicBezTo>
                  <a:cubicBezTo>
                    <a:pt x="69" y="87"/>
                    <a:pt x="69" y="87"/>
                    <a:pt x="69" y="87"/>
                  </a:cubicBezTo>
                  <a:cubicBezTo>
                    <a:pt x="72" y="85"/>
                    <a:pt x="74" y="82"/>
                    <a:pt x="77" y="79"/>
                  </a:cubicBezTo>
                  <a:cubicBezTo>
                    <a:pt x="77" y="73"/>
                    <a:pt x="77" y="73"/>
                    <a:pt x="77" y="73"/>
                  </a:cubicBezTo>
                  <a:moveTo>
                    <a:pt x="311" y="70"/>
                  </a:moveTo>
                  <a:cubicBezTo>
                    <a:pt x="311" y="78"/>
                    <a:pt x="311" y="78"/>
                    <a:pt x="311" y="78"/>
                  </a:cubicBezTo>
                  <a:cubicBezTo>
                    <a:pt x="314" y="81"/>
                    <a:pt x="317" y="84"/>
                    <a:pt x="320" y="87"/>
                  </a:cubicBezTo>
                  <a:cubicBezTo>
                    <a:pt x="321" y="88"/>
                    <a:pt x="321" y="88"/>
                    <a:pt x="321" y="88"/>
                  </a:cubicBezTo>
                  <a:cubicBezTo>
                    <a:pt x="323" y="89"/>
                    <a:pt x="324" y="90"/>
                    <a:pt x="325" y="90"/>
                  </a:cubicBezTo>
                  <a:cubicBezTo>
                    <a:pt x="326" y="90"/>
                    <a:pt x="326" y="90"/>
                    <a:pt x="325" y="88"/>
                  </a:cubicBezTo>
                  <a:cubicBezTo>
                    <a:pt x="324" y="86"/>
                    <a:pt x="322" y="85"/>
                    <a:pt x="321" y="83"/>
                  </a:cubicBezTo>
                  <a:cubicBezTo>
                    <a:pt x="321" y="83"/>
                    <a:pt x="321" y="83"/>
                    <a:pt x="321" y="82"/>
                  </a:cubicBezTo>
                  <a:cubicBezTo>
                    <a:pt x="317" y="79"/>
                    <a:pt x="314" y="74"/>
                    <a:pt x="311" y="70"/>
                  </a:cubicBezTo>
                  <a:moveTo>
                    <a:pt x="48" y="55"/>
                  </a:moveTo>
                  <a:cubicBezTo>
                    <a:pt x="45" y="61"/>
                    <a:pt x="41" y="68"/>
                    <a:pt x="38" y="74"/>
                  </a:cubicBezTo>
                  <a:cubicBezTo>
                    <a:pt x="39" y="74"/>
                    <a:pt x="39" y="74"/>
                    <a:pt x="39" y="74"/>
                  </a:cubicBezTo>
                  <a:cubicBezTo>
                    <a:pt x="43" y="68"/>
                    <a:pt x="47" y="62"/>
                    <a:pt x="51" y="56"/>
                  </a:cubicBezTo>
                  <a:cubicBezTo>
                    <a:pt x="50" y="56"/>
                    <a:pt x="50" y="56"/>
                    <a:pt x="50" y="56"/>
                  </a:cubicBezTo>
                  <a:cubicBezTo>
                    <a:pt x="49" y="56"/>
                    <a:pt x="49" y="55"/>
                    <a:pt x="48" y="55"/>
                  </a:cubicBezTo>
                  <a:moveTo>
                    <a:pt x="341" y="54"/>
                  </a:moveTo>
                  <a:cubicBezTo>
                    <a:pt x="340" y="55"/>
                    <a:pt x="339" y="56"/>
                    <a:pt x="338" y="56"/>
                  </a:cubicBezTo>
                  <a:cubicBezTo>
                    <a:pt x="343" y="62"/>
                    <a:pt x="347" y="68"/>
                    <a:pt x="350" y="74"/>
                  </a:cubicBezTo>
                  <a:cubicBezTo>
                    <a:pt x="350" y="73"/>
                    <a:pt x="350" y="73"/>
                    <a:pt x="350" y="73"/>
                  </a:cubicBezTo>
                  <a:cubicBezTo>
                    <a:pt x="347" y="66"/>
                    <a:pt x="344" y="60"/>
                    <a:pt x="341" y="54"/>
                  </a:cubicBezTo>
                  <a:moveTo>
                    <a:pt x="384" y="0"/>
                  </a:moveTo>
                  <a:cubicBezTo>
                    <a:pt x="4" y="0"/>
                    <a:pt x="4" y="0"/>
                    <a:pt x="4" y="0"/>
                  </a:cubicBezTo>
                  <a:cubicBezTo>
                    <a:pt x="2" y="0"/>
                    <a:pt x="0" y="2"/>
                    <a:pt x="0" y="4"/>
                  </a:cubicBezTo>
                  <a:cubicBezTo>
                    <a:pt x="0" y="120"/>
                    <a:pt x="0" y="120"/>
                    <a:pt x="0" y="120"/>
                  </a:cubicBezTo>
                  <a:cubicBezTo>
                    <a:pt x="1" y="117"/>
                    <a:pt x="2" y="115"/>
                    <a:pt x="3" y="113"/>
                  </a:cubicBezTo>
                  <a:cubicBezTo>
                    <a:pt x="5" y="104"/>
                    <a:pt x="9" y="94"/>
                    <a:pt x="16" y="81"/>
                  </a:cubicBezTo>
                  <a:cubicBezTo>
                    <a:pt x="16" y="80"/>
                    <a:pt x="16" y="80"/>
                    <a:pt x="16" y="80"/>
                  </a:cubicBezTo>
                  <a:cubicBezTo>
                    <a:pt x="16" y="68"/>
                    <a:pt x="16" y="68"/>
                    <a:pt x="16" y="68"/>
                  </a:cubicBezTo>
                  <a:cubicBezTo>
                    <a:pt x="16" y="66"/>
                    <a:pt x="18" y="65"/>
                    <a:pt x="19" y="65"/>
                  </a:cubicBezTo>
                  <a:cubicBezTo>
                    <a:pt x="19" y="65"/>
                    <a:pt x="19" y="65"/>
                    <a:pt x="19" y="65"/>
                  </a:cubicBezTo>
                  <a:cubicBezTo>
                    <a:pt x="26" y="65"/>
                    <a:pt x="26" y="65"/>
                    <a:pt x="26" y="65"/>
                  </a:cubicBezTo>
                  <a:cubicBezTo>
                    <a:pt x="28" y="63"/>
                    <a:pt x="30" y="60"/>
                    <a:pt x="31" y="58"/>
                  </a:cubicBezTo>
                  <a:cubicBezTo>
                    <a:pt x="31" y="58"/>
                    <a:pt x="31" y="58"/>
                    <a:pt x="31" y="58"/>
                  </a:cubicBezTo>
                  <a:cubicBezTo>
                    <a:pt x="32" y="57"/>
                    <a:pt x="32" y="56"/>
                    <a:pt x="33" y="56"/>
                  </a:cubicBezTo>
                  <a:cubicBezTo>
                    <a:pt x="19" y="56"/>
                    <a:pt x="19" y="56"/>
                    <a:pt x="19" y="56"/>
                  </a:cubicBezTo>
                  <a:cubicBezTo>
                    <a:pt x="18" y="56"/>
                    <a:pt x="16" y="54"/>
                    <a:pt x="16" y="52"/>
                  </a:cubicBezTo>
                  <a:cubicBezTo>
                    <a:pt x="16" y="40"/>
                    <a:pt x="16" y="40"/>
                    <a:pt x="16" y="40"/>
                  </a:cubicBezTo>
                  <a:cubicBezTo>
                    <a:pt x="16" y="38"/>
                    <a:pt x="18" y="37"/>
                    <a:pt x="20" y="37"/>
                  </a:cubicBezTo>
                  <a:cubicBezTo>
                    <a:pt x="20" y="37"/>
                    <a:pt x="20" y="37"/>
                    <a:pt x="20" y="37"/>
                  </a:cubicBezTo>
                  <a:cubicBezTo>
                    <a:pt x="34" y="37"/>
                    <a:pt x="34" y="37"/>
                    <a:pt x="34" y="37"/>
                  </a:cubicBezTo>
                  <a:cubicBezTo>
                    <a:pt x="36" y="37"/>
                    <a:pt x="37" y="38"/>
                    <a:pt x="37" y="40"/>
                  </a:cubicBezTo>
                  <a:cubicBezTo>
                    <a:pt x="37" y="48"/>
                    <a:pt x="37" y="48"/>
                    <a:pt x="37" y="48"/>
                  </a:cubicBezTo>
                  <a:cubicBezTo>
                    <a:pt x="39" y="44"/>
                    <a:pt x="41" y="41"/>
                    <a:pt x="43" y="39"/>
                  </a:cubicBezTo>
                  <a:cubicBezTo>
                    <a:pt x="45" y="37"/>
                    <a:pt x="47" y="36"/>
                    <a:pt x="49" y="36"/>
                  </a:cubicBezTo>
                  <a:cubicBezTo>
                    <a:pt x="49" y="36"/>
                    <a:pt x="49" y="36"/>
                    <a:pt x="49" y="36"/>
                  </a:cubicBezTo>
                  <a:cubicBezTo>
                    <a:pt x="50" y="36"/>
                    <a:pt x="51" y="36"/>
                    <a:pt x="52" y="37"/>
                  </a:cubicBezTo>
                  <a:cubicBezTo>
                    <a:pt x="64" y="37"/>
                    <a:pt x="64" y="37"/>
                    <a:pt x="64" y="37"/>
                  </a:cubicBezTo>
                  <a:cubicBezTo>
                    <a:pt x="65" y="37"/>
                    <a:pt x="67" y="38"/>
                    <a:pt x="67" y="39"/>
                  </a:cubicBezTo>
                  <a:cubicBezTo>
                    <a:pt x="68" y="39"/>
                    <a:pt x="68" y="39"/>
                    <a:pt x="69" y="39"/>
                  </a:cubicBezTo>
                  <a:cubicBezTo>
                    <a:pt x="69" y="39"/>
                    <a:pt x="69" y="39"/>
                    <a:pt x="69" y="39"/>
                  </a:cubicBezTo>
                  <a:cubicBezTo>
                    <a:pt x="71" y="39"/>
                    <a:pt x="72" y="39"/>
                    <a:pt x="74" y="41"/>
                  </a:cubicBezTo>
                  <a:cubicBezTo>
                    <a:pt x="76" y="43"/>
                    <a:pt x="76" y="47"/>
                    <a:pt x="74" y="49"/>
                  </a:cubicBezTo>
                  <a:cubicBezTo>
                    <a:pt x="70" y="53"/>
                    <a:pt x="65" y="59"/>
                    <a:pt x="61" y="65"/>
                  </a:cubicBezTo>
                  <a:cubicBezTo>
                    <a:pt x="64" y="65"/>
                    <a:pt x="64" y="65"/>
                    <a:pt x="64" y="65"/>
                  </a:cubicBezTo>
                  <a:cubicBezTo>
                    <a:pt x="65" y="65"/>
                    <a:pt x="65" y="65"/>
                    <a:pt x="66" y="65"/>
                  </a:cubicBezTo>
                  <a:cubicBezTo>
                    <a:pt x="69" y="61"/>
                    <a:pt x="73" y="57"/>
                    <a:pt x="77" y="53"/>
                  </a:cubicBezTo>
                  <a:cubicBezTo>
                    <a:pt x="77" y="53"/>
                    <a:pt x="77" y="53"/>
                    <a:pt x="77" y="52"/>
                  </a:cubicBezTo>
                  <a:cubicBezTo>
                    <a:pt x="77" y="40"/>
                    <a:pt x="77" y="40"/>
                    <a:pt x="77" y="40"/>
                  </a:cubicBezTo>
                  <a:cubicBezTo>
                    <a:pt x="77" y="39"/>
                    <a:pt x="78" y="37"/>
                    <a:pt x="80" y="37"/>
                  </a:cubicBezTo>
                  <a:cubicBezTo>
                    <a:pt x="80" y="37"/>
                    <a:pt x="80" y="37"/>
                    <a:pt x="80" y="37"/>
                  </a:cubicBezTo>
                  <a:cubicBezTo>
                    <a:pt x="95" y="37"/>
                    <a:pt x="95" y="37"/>
                    <a:pt x="95" y="37"/>
                  </a:cubicBezTo>
                  <a:cubicBezTo>
                    <a:pt x="96" y="37"/>
                    <a:pt x="98" y="39"/>
                    <a:pt x="98" y="40"/>
                  </a:cubicBezTo>
                  <a:cubicBezTo>
                    <a:pt x="98" y="52"/>
                    <a:pt x="98" y="52"/>
                    <a:pt x="98" y="52"/>
                  </a:cubicBezTo>
                  <a:cubicBezTo>
                    <a:pt x="98" y="54"/>
                    <a:pt x="96" y="56"/>
                    <a:pt x="94" y="56"/>
                  </a:cubicBezTo>
                  <a:cubicBezTo>
                    <a:pt x="94" y="56"/>
                    <a:pt x="94" y="56"/>
                    <a:pt x="94" y="56"/>
                  </a:cubicBezTo>
                  <a:cubicBezTo>
                    <a:pt x="93" y="56"/>
                    <a:pt x="93" y="56"/>
                    <a:pt x="93" y="56"/>
                  </a:cubicBezTo>
                  <a:cubicBezTo>
                    <a:pt x="90" y="58"/>
                    <a:pt x="87" y="61"/>
                    <a:pt x="84" y="65"/>
                  </a:cubicBezTo>
                  <a:cubicBezTo>
                    <a:pt x="93" y="65"/>
                    <a:pt x="93" y="65"/>
                    <a:pt x="93" y="65"/>
                  </a:cubicBezTo>
                  <a:cubicBezTo>
                    <a:pt x="96" y="63"/>
                    <a:pt x="98" y="61"/>
                    <a:pt x="100" y="60"/>
                  </a:cubicBezTo>
                  <a:cubicBezTo>
                    <a:pt x="101" y="59"/>
                    <a:pt x="103" y="59"/>
                    <a:pt x="104" y="59"/>
                  </a:cubicBezTo>
                  <a:cubicBezTo>
                    <a:pt x="104" y="59"/>
                    <a:pt x="104" y="59"/>
                    <a:pt x="105" y="59"/>
                  </a:cubicBezTo>
                  <a:cubicBezTo>
                    <a:pt x="107" y="59"/>
                    <a:pt x="108" y="60"/>
                    <a:pt x="110" y="62"/>
                  </a:cubicBezTo>
                  <a:cubicBezTo>
                    <a:pt x="110" y="63"/>
                    <a:pt x="111" y="64"/>
                    <a:pt x="111" y="65"/>
                  </a:cubicBezTo>
                  <a:cubicBezTo>
                    <a:pt x="125" y="65"/>
                    <a:pt x="125" y="65"/>
                    <a:pt x="125" y="65"/>
                  </a:cubicBezTo>
                  <a:cubicBezTo>
                    <a:pt x="127" y="65"/>
                    <a:pt x="128" y="66"/>
                    <a:pt x="128" y="68"/>
                  </a:cubicBezTo>
                  <a:cubicBezTo>
                    <a:pt x="128" y="80"/>
                    <a:pt x="128" y="80"/>
                    <a:pt x="128" y="80"/>
                  </a:cubicBezTo>
                  <a:cubicBezTo>
                    <a:pt x="128" y="82"/>
                    <a:pt x="127" y="84"/>
                    <a:pt x="125" y="84"/>
                  </a:cubicBezTo>
                  <a:cubicBezTo>
                    <a:pt x="125" y="84"/>
                    <a:pt x="125" y="84"/>
                    <a:pt x="125" y="84"/>
                  </a:cubicBezTo>
                  <a:cubicBezTo>
                    <a:pt x="111" y="84"/>
                    <a:pt x="111" y="84"/>
                    <a:pt x="111" y="84"/>
                  </a:cubicBezTo>
                  <a:cubicBezTo>
                    <a:pt x="109" y="84"/>
                    <a:pt x="107" y="82"/>
                    <a:pt x="107" y="80"/>
                  </a:cubicBezTo>
                  <a:cubicBezTo>
                    <a:pt x="107" y="71"/>
                    <a:pt x="107" y="71"/>
                    <a:pt x="107" y="71"/>
                  </a:cubicBezTo>
                  <a:cubicBezTo>
                    <a:pt x="104" y="73"/>
                    <a:pt x="101" y="75"/>
                    <a:pt x="98" y="78"/>
                  </a:cubicBezTo>
                  <a:cubicBezTo>
                    <a:pt x="98" y="80"/>
                    <a:pt x="98" y="80"/>
                    <a:pt x="98" y="80"/>
                  </a:cubicBezTo>
                  <a:cubicBezTo>
                    <a:pt x="98" y="82"/>
                    <a:pt x="96" y="84"/>
                    <a:pt x="94" y="84"/>
                  </a:cubicBezTo>
                  <a:cubicBezTo>
                    <a:pt x="94" y="84"/>
                    <a:pt x="94" y="84"/>
                    <a:pt x="94" y="84"/>
                  </a:cubicBezTo>
                  <a:cubicBezTo>
                    <a:pt x="92" y="84"/>
                    <a:pt x="92" y="84"/>
                    <a:pt x="92" y="84"/>
                  </a:cubicBezTo>
                  <a:cubicBezTo>
                    <a:pt x="89" y="86"/>
                    <a:pt x="86" y="88"/>
                    <a:pt x="84" y="91"/>
                  </a:cubicBezTo>
                  <a:cubicBezTo>
                    <a:pt x="306" y="91"/>
                    <a:pt x="306" y="91"/>
                    <a:pt x="306" y="91"/>
                  </a:cubicBezTo>
                  <a:cubicBezTo>
                    <a:pt x="304" y="89"/>
                    <a:pt x="301" y="86"/>
                    <a:pt x="298" y="84"/>
                  </a:cubicBezTo>
                  <a:cubicBezTo>
                    <a:pt x="293" y="84"/>
                    <a:pt x="293" y="84"/>
                    <a:pt x="293" y="84"/>
                  </a:cubicBezTo>
                  <a:cubicBezTo>
                    <a:pt x="291" y="84"/>
                    <a:pt x="290" y="82"/>
                    <a:pt x="290" y="81"/>
                  </a:cubicBezTo>
                  <a:cubicBezTo>
                    <a:pt x="290" y="76"/>
                    <a:pt x="290" y="76"/>
                    <a:pt x="290" y="76"/>
                  </a:cubicBezTo>
                  <a:cubicBezTo>
                    <a:pt x="287" y="74"/>
                    <a:pt x="284" y="72"/>
                    <a:pt x="282" y="71"/>
                  </a:cubicBezTo>
                  <a:cubicBezTo>
                    <a:pt x="281" y="70"/>
                    <a:pt x="281" y="70"/>
                    <a:pt x="280" y="70"/>
                  </a:cubicBezTo>
                  <a:cubicBezTo>
                    <a:pt x="280" y="81"/>
                    <a:pt x="280" y="81"/>
                    <a:pt x="280" y="81"/>
                  </a:cubicBezTo>
                  <a:cubicBezTo>
                    <a:pt x="280" y="82"/>
                    <a:pt x="279" y="84"/>
                    <a:pt x="277" y="84"/>
                  </a:cubicBezTo>
                  <a:cubicBezTo>
                    <a:pt x="277" y="84"/>
                    <a:pt x="277" y="84"/>
                    <a:pt x="277" y="84"/>
                  </a:cubicBezTo>
                  <a:cubicBezTo>
                    <a:pt x="263" y="84"/>
                    <a:pt x="263" y="84"/>
                    <a:pt x="263" y="84"/>
                  </a:cubicBezTo>
                  <a:cubicBezTo>
                    <a:pt x="261" y="84"/>
                    <a:pt x="259" y="82"/>
                    <a:pt x="259" y="80"/>
                  </a:cubicBezTo>
                  <a:cubicBezTo>
                    <a:pt x="259" y="69"/>
                    <a:pt x="259" y="69"/>
                    <a:pt x="259" y="69"/>
                  </a:cubicBezTo>
                  <a:cubicBezTo>
                    <a:pt x="259" y="67"/>
                    <a:pt x="261" y="65"/>
                    <a:pt x="263" y="65"/>
                  </a:cubicBezTo>
                  <a:cubicBezTo>
                    <a:pt x="263" y="65"/>
                    <a:pt x="263" y="65"/>
                    <a:pt x="263" y="65"/>
                  </a:cubicBezTo>
                  <a:cubicBezTo>
                    <a:pt x="277" y="65"/>
                    <a:pt x="277" y="65"/>
                    <a:pt x="277" y="65"/>
                  </a:cubicBezTo>
                  <a:cubicBezTo>
                    <a:pt x="277" y="65"/>
                    <a:pt x="278" y="65"/>
                    <a:pt x="279" y="66"/>
                  </a:cubicBezTo>
                  <a:cubicBezTo>
                    <a:pt x="279" y="64"/>
                    <a:pt x="279" y="63"/>
                    <a:pt x="280" y="62"/>
                  </a:cubicBezTo>
                  <a:cubicBezTo>
                    <a:pt x="281" y="60"/>
                    <a:pt x="283" y="59"/>
                    <a:pt x="285" y="59"/>
                  </a:cubicBezTo>
                  <a:cubicBezTo>
                    <a:pt x="285" y="59"/>
                    <a:pt x="285" y="59"/>
                    <a:pt x="285" y="59"/>
                  </a:cubicBezTo>
                  <a:cubicBezTo>
                    <a:pt x="287" y="59"/>
                    <a:pt x="288" y="59"/>
                    <a:pt x="289" y="60"/>
                  </a:cubicBezTo>
                  <a:cubicBezTo>
                    <a:pt x="291" y="62"/>
                    <a:pt x="294" y="63"/>
                    <a:pt x="296" y="65"/>
                  </a:cubicBezTo>
                  <a:cubicBezTo>
                    <a:pt x="306" y="65"/>
                    <a:pt x="306" y="65"/>
                    <a:pt x="306" y="65"/>
                  </a:cubicBezTo>
                  <a:cubicBezTo>
                    <a:pt x="303" y="62"/>
                    <a:pt x="300" y="59"/>
                    <a:pt x="297" y="56"/>
                  </a:cubicBezTo>
                  <a:cubicBezTo>
                    <a:pt x="293" y="56"/>
                    <a:pt x="293" y="56"/>
                    <a:pt x="293" y="56"/>
                  </a:cubicBezTo>
                  <a:cubicBezTo>
                    <a:pt x="291" y="56"/>
                    <a:pt x="290" y="55"/>
                    <a:pt x="290" y="53"/>
                  </a:cubicBezTo>
                  <a:cubicBezTo>
                    <a:pt x="290" y="41"/>
                    <a:pt x="290" y="41"/>
                    <a:pt x="290" y="41"/>
                  </a:cubicBezTo>
                  <a:cubicBezTo>
                    <a:pt x="290" y="39"/>
                    <a:pt x="291" y="37"/>
                    <a:pt x="293" y="37"/>
                  </a:cubicBezTo>
                  <a:cubicBezTo>
                    <a:pt x="293" y="37"/>
                    <a:pt x="293" y="37"/>
                    <a:pt x="293" y="37"/>
                  </a:cubicBezTo>
                  <a:cubicBezTo>
                    <a:pt x="307" y="37"/>
                    <a:pt x="307" y="37"/>
                    <a:pt x="307" y="37"/>
                  </a:cubicBezTo>
                  <a:cubicBezTo>
                    <a:pt x="309" y="37"/>
                    <a:pt x="311" y="39"/>
                    <a:pt x="311" y="41"/>
                  </a:cubicBezTo>
                  <a:cubicBezTo>
                    <a:pt x="311" y="51"/>
                    <a:pt x="311" y="51"/>
                    <a:pt x="311" y="51"/>
                  </a:cubicBezTo>
                  <a:cubicBezTo>
                    <a:pt x="315" y="55"/>
                    <a:pt x="319" y="60"/>
                    <a:pt x="324" y="65"/>
                  </a:cubicBezTo>
                  <a:cubicBezTo>
                    <a:pt x="329" y="65"/>
                    <a:pt x="329" y="65"/>
                    <a:pt x="329" y="65"/>
                  </a:cubicBezTo>
                  <a:cubicBezTo>
                    <a:pt x="324" y="59"/>
                    <a:pt x="320" y="53"/>
                    <a:pt x="316" y="49"/>
                  </a:cubicBezTo>
                  <a:cubicBezTo>
                    <a:pt x="313" y="47"/>
                    <a:pt x="313" y="43"/>
                    <a:pt x="316" y="41"/>
                  </a:cubicBezTo>
                  <a:cubicBezTo>
                    <a:pt x="317" y="39"/>
                    <a:pt x="318" y="39"/>
                    <a:pt x="320" y="39"/>
                  </a:cubicBezTo>
                  <a:cubicBezTo>
                    <a:pt x="320" y="39"/>
                    <a:pt x="320" y="39"/>
                    <a:pt x="321" y="39"/>
                  </a:cubicBezTo>
                  <a:cubicBezTo>
                    <a:pt x="321" y="39"/>
                    <a:pt x="321" y="39"/>
                    <a:pt x="321" y="39"/>
                  </a:cubicBezTo>
                  <a:cubicBezTo>
                    <a:pt x="322" y="38"/>
                    <a:pt x="322" y="38"/>
                    <a:pt x="323" y="38"/>
                  </a:cubicBezTo>
                  <a:cubicBezTo>
                    <a:pt x="323" y="38"/>
                    <a:pt x="323" y="38"/>
                    <a:pt x="323" y="38"/>
                  </a:cubicBezTo>
                  <a:cubicBezTo>
                    <a:pt x="336" y="38"/>
                    <a:pt x="336" y="38"/>
                    <a:pt x="336" y="38"/>
                  </a:cubicBezTo>
                  <a:cubicBezTo>
                    <a:pt x="336" y="37"/>
                    <a:pt x="337" y="37"/>
                    <a:pt x="337" y="37"/>
                  </a:cubicBezTo>
                  <a:cubicBezTo>
                    <a:pt x="338" y="37"/>
                    <a:pt x="339" y="36"/>
                    <a:pt x="340" y="36"/>
                  </a:cubicBezTo>
                  <a:cubicBezTo>
                    <a:pt x="340" y="36"/>
                    <a:pt x="341" y="36"/>
                    <a:pt x="341" y="36"/>
                  </a:cubicBezTo>
                  <a:cubicBezTo>
                    <a:pt x="343" y="36"/>
                    <a:pt x="345" y="37"/>
                    <a:pt x="346" y="39"/>
                  </a:cubicBezTo>
                  <a:cubicBezTo>
                    <a:pt x="348" y="40"/>
                    <a:pt x="349" y="42"/>
                    <a:pt x="350" y="45"/>
                  </a:cubicBezTo>
                  <a:cubicBezTo>
                    <a:pt x="350" y="41"/>
                    <a:pt x="350" y="41"/>
                    <a:pt x="350" y="41"/>
                  </a:cubicBezTo>
                  <a:cubicBezTo>
                    <a:pt x="350" y="39"/>
                    <a:pt x="352" y="38"/>
                    <a:pt x="354" y="38"/>
                  </a:cubicBezTo>
                  <a:cubicBezTo>
                    <a:pt x="354" y="38"/>
                    <a:pt x="354" y="38"/>
                    <a:pt x="354" y="38"/>
                  </a:cubicBezTo>
                  <a:cubicBezTo>
                    <a:pt x="368" y="38"/>
                    <a:pt x="368" y="38"/>
                    <a:pt x="368" y="38"/>
                  </a:cubicBezTo>
                  <a:cubicBezTo>
                    <a:pt x="370" y="38"/>
                    <a:pt x="371" y="39"/>
                    <a:pt x="371" y="41"/>
                  </a:cubicBezTo>
                  <a:cubicBezTo>
                    <a:pt x="371" y="53"/>
                    <a:pt x="371" y="53"/>
                    <a:pt x="371" y="53"/>
                  </a:cubicBezTo>
                  <a:cubicBezTo>
                    <a:pt x="371" y="55"/>
                    <a:pt x="370" y="56"/>
                    <a:pt x="368" y="56"/>
                  </a:cubicBezTo>
                  <a:cubicBezTo>
                    <a:pt x="368" y="56"/>
                    <a:pt x="368" y="56"/>
                    <a:pt x="368" y="56"/>
                  </a:cubicBezTo>
                  <a:cubicBezTo>
                    <a:pt x="357" y="56"/>
                    <a:pt x="357" y="56"/>
                    <a:pt x="357" y="56"/>
                  </a:cubicBezTo>
                  <a:cubicBezTo>
                    <a:pt x="357" y="57"/>
                    <a:pt x="358" y="57"/>
                    <a:pt x="358" y="58"/>
                  </a:cubicBezTo>
                  <a:cubicBezTo>
                    <a:pt x="358" y="58"/>
                    <a:pt x="358" y="58"/>
                    <a:pt x="358" y="58"/>
                  </a:cubicBezTo>
                  <a:cubicBezTo>
                    <a:pt x="360" y="61"/>
                    <a:pt x="362" y="63"/>
                    <a:pt x="364" y="65"/>
                  </a:cubicBezTo>
                  <a:cubicBezTo>
                    <a:pt x="368" y="65"/>
                    <a:pt x="368" y="65"/>
                    <a:pt x="368" y="65"/>
                  </a:cubicBezTo>
                  <a:cubicBezTo>
                    <a:pt x="370" y="65"/>
                    <a:pt x="371" y="67"/>
                    <a:pt x="371" y="69"/>
                  </a:cubicBezTo>
                  <a:cubicBezTo>
                    <a:pt x="371" y="78"/>
                    <a:pt x="371" y="78"/>
                    <a:pt x="371" y="78"/>
                  </a:cubicBezTo>
                  <a:cubicBezTo>
                    <a:pt x="380" y="92"/>
                    <a:pt x="384" y="103"/>
                    <a:pt x="386" y="113"/>
                  </a:cubicBezTo>
                  <a:cubicBezTo>
                    <a:pt x="387" y="114"/>
                    <a:pt x="388" y="116"/>
                    <a:pt x="388" y="118"/>
                  </a:cubicBezTo>
                  <a:cubicBezTo>
                    <a:pt x="388" y="4"/>
                    <a:pt x="388" y="4"/>
                    <a:pt x="388" y="4"/>
                  </a:cubicBezTo>
                  <a:cubicBezTo>
                    <a:pt x="388" y="2"/>
                    <a:pt x="387" y="0"/>
                    <a:pt x="384" y="0"/>
                  </a:cubicBezTo>
                </a:path>
              </a:pathLst>
            </a:custGeom>
            <a:solidFill>
              <a:srgbClr val="898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9" name="Rectangle 272">
              <a:extLst>
                <a:ext uri="{FF2B5EF4-FFF2-40B4-BE49-F238E27FC236}">
                  <a16:creationId xmlns:a16="http://schemas.microsoft.com/office/drawing/2014/main" id="{DAFE95EF-2784-4D91-92A5-FC2CE7191E89}"/>
                </a:ext>
              </a:extLst>
            </p:cNvPr>
            <p:cNvSpPr>
              <a:spLocks noChangeArrowheads="1"/>
            </p:cNvSpPr>
            <p:nvPr/>
          </p:nvSpPr>
          <p:spPr bwMode="auto">
            <a:xfrm rot="16200000">
              <a:off x="10696349" y="3723890"/>
              <a:ext cx="349134" cy="232756"/>
            </a:xfrm>
            <a:prstGeom prst="rect">
              <a:avLst/>
            </a:prstGeom>
            <a:solidFill>
              <a:srgbClr val="C2C3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0" name="Rectangle 273">
              <a:extLst>
                <a:ext uri="{FF2B5EF4-FFF2-40B4-BE49-F238E27FC236}">
                  <a16:creationId xmlns:a16="http://schemas.microsoft.com/office/drawing/2014/main" id="{391AC17D-A5DB-4366-B1EC-558880FCDDAA}"/>
                </a:ext>
              </a:extLst>
            </p:cNvPr>
            <p:cNvSpPr>
              <a:spLocks noChangeArrowheads="1"/>
            </p:cNvSpPr>
            <p:nvPr/>
          </p:nvSpPr>
          <p:spPr bwMode="auto">
            <a:xfrm rot="16200000">
              <a:off x="10696349" y="3723890"/>
              <a:ext cx="349134" cy="23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1" name="Freeform 274">
              <a:extLst>
                <a:ext uri="{FF2B5EF4-FFF2-40B4-BE49-F238E27FC236}">
                  <a16:creationId xmlns:a16="http://schemas.microsoft.com/office/drawing/2014/main" id="{893AC6AD-372C-4496-99C7-75E1054FE4FC}"/>
                </a:ext>
              </a:extLst>
            </p:cNvPr>
            <p:cNvSpPr>
              <a:spLocks/>
            </p:cNvSpPr>
            <p:nvPr/>
          </p:nvSpPr>
          <p:spPr bwMode="auto">
            <a:xfrm rot="16200000">
              <a:off x="10410818" y="4366675"/>
              <a:ext cx="70368" cy="59542"/>
            </a:xfrm>
            <a:custGeom>
              <a:avLst/>
              <a:gdLst>
                <a:gd name="T0" fmla="*/ 0 w 21"/>
                <a:gd name="T1" fmla="*/ 15 h 19"/>
                <a:gd name="T2" fmla="*/ 3 w 21"/>
                <a:gd name="T3" fmla="*/ 19 h 19"/>
                <a:gd name="T4" fmla="*/ 18 w 21"/>
                <a:gd name="T5" fmla="*/ 19 h 19"/>
                <a:gd name="T6" fmla="*/ 21 w 21"/>
                <a:gd name="T7" fmla="*/ 15 h 19"/>
                <a:gd name="T8" fmla="*/ 21 w 21"/>
                <a:gd name="T9" fmla="*/ 3 h 19"/>
                <a:gd name="T10" fmla="*/ 18 w 21"/>
                <a:gd name="T11" fmla="*/ 0 h 19"/>
                <a:gd name="T12" fmla="*/ 4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3" y="19"/>
                  </a:cubicBezTo>
                  <a:cubicBezTo>
                    <a:pt x="18" y="19"/>
                    <a:pt x="18" y="19"/>
                    <a:pt x="18" y="19"/>
                  </a:cubicBezTo>
                  <a:cubicBezTo>
                    <a:pt x="20" y="19"/>
                    <a:pt x="21" y="17"/>
                    <a:pt x="21" y="15"/>
                  </a:cubicBezTo>
                  <a:cubicBezTo>
                    <a:pt x="21" y="3"/>
                    <a:pt x="21" y="3"/>
                    <a:pt x="21" y="3"/>
                  </a:cubicBezTo>
                  <a:cubicBezTo>
                    <a:pt x="21" y="1"/>
                    <a:pt x="20" y="0"/>
                    <a:pt x="18" y="0"/>
                  </a:cubicBezTo>
                  <a:cubicBezTo>
                    <a:pt x="4" y="0"/>
                    <a:pt x="4" y="0"/>
                    <a:pt x="4"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2" name="Freeform 275">
              <a:extLst>
                <a:ext uri="{FF2B5EF4-FFF2-40B4-BE49-F238E27FC236}">
                  <a16:creationId xmlns:a16="http://schemas.microsoft.com/office/drawing/2014/main" id="{C4683670-93AC-41E6-855A-8BA17FF52292}"/>
                </a:ext>
              </a:extLst>
            </p:cNvPr>
            <p:cNvSpPr>
              <a:spLocks/>
            </p:cNvSpPr>
            <p:nvPr/>
          </p:nvSpPr>
          <p:spPr bwMode="auto">
            <a:xfrm rot="16200000">
              <a:off x="10410818" y="4266535"/>
              <a:ext cx="70368" cy="59542"/>
            </a:xfrm>
            <a:custGeom>
              <a:avLst/>
              <a:gdLst>
                <a:gd name="T0" fmla="*/ 0 w 21"/>
                <a:gd name="T1" fmla="*/ 15 h 19"/>
                <a:gd name="T2" fmla="*/ 4 w 21"/>
                <a:gd name="T3" fmla="*/ 19 h 19"/>
                <a:gd name="T4" fmla="*/ 18 w 21"/>
                <a:gd name="T5" fmla="*/ 19 h 19"/>
                <a:gd name="T6" fmla="*/ 21 w 21"/>
                <a:gd name="T7" fmla="*/ 15 h 19"/>
                <a:gd name="T8" fmla="*/ 21 w 21"/>
                <a:gd name="T9" fmla="*/ 3 h 19"/>
                <a:gd name="T10" fmla="*/ 18 w 21"/>
                <a:gd name="T11" fmla="*/ 0 h 19"/>
                <a:gd name="T12" fmla="*/ 4 w 21"/>
                <a:gd name="T13" fmla="*/ 0 h 19"/>
                <a:gd name="T14" fmla="*/ 1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4" y="19"/>
                  </a:cubicBezTo>
                  <a:cubicBezTo>
                    <a:pt x="18" y="19"/>
                    <a:pt x="18" y="19"/>
                    <a:pt x="18" y="19"/>
                  </a:cubicBezTo>
                  <a:cubicBezTo>
                    <a:pt x="20" y="19"/>
                    <a:pt x="21" y="17"/>
                    <a:pt x="21" y="15"/>
                  </a:cubicBezTo>
                  <a:cubicBezTo>
                    <a:pt x="21" y="3"/>
                    <a:pt x="21" y="3"/>
                    <a:pt x="21" y="3"/>
                  </a:cubicBezTo>
                  <a:cubicBezTo>
                    <a:pt x="21" y="2"/>
                    <a:pt x="20" y="0"/>
                    <a:pt x="18" y="0"/>
                  </a:cubicBezTo>
                  <a:cubicBezTo>
                    <a:pt x="4" y="0"/>
                    <a:pt x="4" y="0"/>
                    <a:pt x="4" y="0"/>
                  </a:cubicBezTo>
                  <a:cubicBezTo>
                    <a:pt x="2" y="0"/>
                    <a:pt x="1" y="1"/>
                    <a:pt x="1"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3" name="Freeform 276">
              <a:extLst>
                <a:ext uri="{FF2B5EF4-FFF2-40B4-BE49-F238E27FC236}">
                  <a16:creationId xmlns:a16="http://schemas.microsoft.com/office/drawing/2014/main" id="{A35AF6F6-6286-4A39-BDB6-8602298C9AEF}"/>
                </a:ext>
              </a:extLst>
            </p:cNvPr>
            <p:cNvSpPr>
              <a:spLocks/>
            </p:cNvSpPr>
            <p:nvPr/>
          </p:nvSpPr>
          <p:spPr bwMode="auto">
            <a:xfrm rot="16200000">
              <a:off x="10412171" y="4165042"/>
              <a:ext cx="67662" cy="59542"/>
            </a:xfrm>
            <a:custGeom>
              <a:avLst/>
              <a:gdLst>
                <a:gd name="T0" fmla="*/ 0 w 21"/>
                <a:gd name="T1" fmla="*/ 15 h 19"/>
                <a:gd name="T2" fmla="*/ 3 w 21"/>
                <a:gd name="T3" fmla="*/ 19 h 19"/>
                <a:gd name="T4" fmla="*/ 17 w 21"/>
                <a:gd name="T5" fmla="*/ 19 h 19"/>
                <a:gd name="T6" fmla="*/ 21 w 21"/>
                <a:gd name="T7" fmla="*/ 15 h 19"/>
                <a:gd name="T8" fmla="*/ 21 w 21"/>
                <a:gd name="T9" fmla="*/ 3 h 19"/>
                <a:gd name="T10" fmla="*/ 18 w 21"/>
                <a:gd name="T11" fmla="*/ 0 h 19"/>
                <a:gd name="T12" fmla="*/ 3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1" y="19"/>
                    <a:pt x="3" y="19"/>
                  </a:cubicBezTo>
                  <a:cubicBezTo>
                    <a:pt x="17" y="19"/>
                    <a:pt x="17" y="19"/>
                    <a:pt x="17" y="19"/>
                  </a:cubicBezTo>
                  <a:cubicBezTo>
                    <a:pt x="19" y="19"/>
                    <a:pt x="21" y="17"/>
                    <a:pt x="21" y="15"/>
                  </a:cubicBezTo>
                  <a:cubicBezTo>
                    <a:pt x="21" y="3"/>
                    <a:pt x="21" y="3"/>
                    <a:pt x="21" y="3"/>
                  </a:cubicBezTo>
                  <a:cubicBezTo>
                    <a:pt x="21" y="2"/>
                    <a:pt x="19" y="0"/>
                    <a:pt x="18" y="0"/>
                  </a:cubicBezTo>
                  <a:cubicBezTo>
                    <a:pt x="3" y="0"/>
                    <a:pt x="3" y="0"/>
                    <a:pt x="3" y="0"/>
                  </a:cubicBezTo>
                  <a:cubicBezTo>
                    <a:pt x="1" y="0"/>
                    <a:pt x="0" y="2"/>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4" name="Freeform 277">
              <a:extLst>
                <a:ext uri="{FF2B5EF4-FFF2-40B4-BE49-F238E27FC236}">
                  <a16:creationId xmlns:a16="http://schemas.microsoft.com/office/drawing/2014/main" id="{179DC6EC-BF86-4A54-8023-AFDB4C5EBA22}"/>
                </a:ext>
              </a:extLst>
            </p:cNvPr>
            <p:cNvSpPr>
              <a:spLocks/>
            </p:cNvSpPr>
            <p:nvPr/>
          </p:nvSpPr>
          <p:spPr bwMode="auto">
            <a:xfrm rot="16200000">
              <a:off x="10410818" y="4066257"/>
              <a:ext cx="70368" cy="59542"/>
            </a:xfrm>
            <a:custGeom>
              <a:avLst/>
              <a:gdLst>
                <a:gd name="T0" fmla="*/ 0 w 21"/>
                <a:gd name="T1" fmla="*/ 15 h 19"/>
                <a:gd name="T2" fmla="*/ 4 w 21"/>
                <a:gd name="T3" fmla="*/ 19 h 19"/>
                <a:gd name="T4" fmla="*/ 18 w 21"/>
                <a:gd name="T5" fmla="*/ 19 h 19"/>
                <a:gd name="T6" fmla="*/ 21 w 21"/>
                <a:gd name="T7" fmla="*/ 15 h 19"/>
                <a:gd name="T8" fmla="*/ 21 w 21"/>
                <a:gd name="T9" fmla="*/ 3 h 19"/>
                <a:gd name="T10" fmla="*/ 18 w 21"/>
                <a:gd name="T11" fmla="*/ 0 h 19"/>
                <a:gd name="T12" fmla="*/ 4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4" y="19"/>
                  </a:cubicBezTo>
                  <a:cubicBezTo>
                    <a:pt x="18" y="19"/>
                    <a:pt x="18" y="19"/>
                    <a:pt x="18" y="19"/>
                  </a:cubicBezTo>
                  <a:cubicBezTo>
                    <a:pt x="20" y="19"/>
                    <a:pt x="21" y="17"/>
                    <a:pt x="21" y="15"/>
                  </a:cubicBezTo>
                  <a:cubicBezTo>
                    <a:pt x="21" y="3"/>
                    <a:pt x="21" y="3"/>
                    <a:pt x="21" y="3"/>
                  </a:cubicBezTo>
                  <a:cubicBezTo>
                    <a:pt x="21" y="2"/>
                    <a:pt x="20" y="0"/>
                    <a:pt x="18" y="0"/>
                  </a:cubicBezTo>
                  <a:cubicBezTo>
                    <a:pt x="4" y="0"/>
                    <a:pt x="4" y="0"/>
                    <a:pt x="4" y="0"/>
                  </a:cubicBezTo>
                  <a:cubicBezTo>
                    <a:pt x="2" y="0"/>
                    <a:pt x="0" y="2"/>
                    <a:pt x="0" y="3"/>
                  </a:cubicBezTo>
                  <a:lnTo>
                    <a:pt x="0" y="15"/>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5" name="Freeform 278">
              <a:extLst>
                <a:ext uri="{FF2B5EF4-FFF2-40B4-BE49-F238E27FC236}">
                  <a16:creationId xmlns:a16="http://schemas.microsoft.com/office/drawing/2014/main" id="{E0B5065B-2ADE-4A40-9E83-2E884AB2B1DF}"/>
                </a:ext>
              </a:extLst>
            </p:cNvPr>
            <p:cNvSpPr>
              <a:spLocks/>
            </p:cNvSpPr>
            <p:nvPr/>
          </p:nvSpPr>
          <p:spPr bwMode="auto">
            <a:xfrm rot="16200000">
              <a:off x="10410818" y="3963411"/>
              <a:ext cx="70368" cy="59542"/>
            </a:xfrm>
            <a:custGeom>
              <a:avLst/>
              <a:gdLst>
                <a:gd name="T0" fmla="*/ 0 w 21"/>
                <a:gd name="T1" fmla="*/ 15 h 19"/>
                <a:gd name="T2" fmla="*/ 3 w 21"/>
                <a:gd name="T3" fmla="*/ 19 h 19"/>
                <a:gd name="T4" fmla="*/ 17 w 21"/>
                <a:gd name="T5" fmla="*/ 19 h 19"/>
                <a:gd name="T6" fmla="*/ 21 w 21"/>
                <a:gd name="T7" fmla="*/ 15 h 19"/>
                <a:gd name="T8" fmla="*/ 21 w 21"/>
                <a:gd name="T9" fmla="*/ 4 h 19"/>
                <a:gd name="T10" fmla="*/ 17 w 21"/>
                <a:gd name="T11" fmla="*/ 0 h 19"/>
                <a:gd name="T12" fmla="*/ 3 w 21"/>
                <a:gd name="T13" fmla="*/ 0 h 19"/>
                <a:gd name="T14" fmla="*/ 0 w 21"/>
                <a:gd name="T15" fmla="*/ 4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1" y="19"/>
                    <a:pt x="3" y="19"/>
                  </a:cubicBezTo>
                  <a:cubicBezTo>
                    <a:pt x="17" y="19"/>
                    <a:pt x="17" y="19"/>
                    <a:pt x="17" y="19"/>
                  </a:cubicBezTo>
                  <a:cubicBezTo>
                    <a:pt x="19" y="19"/>
                    <a:pt x="21" y="17"/>
                    <a:pt x="21" y="15"/>
                  </a:cubicBezTo>
                  <a:cubicBezTo>
                    <a:pt x="21" y="4"/>
                    <a:pt x="21" y="4"/>
                    <a:pt x="21" y="4"/>
                  </a:cubicBezTo>
                  <a:cubicBezTo>
                    <a:pt x="21" y="2"/>
                    <a:pt x="19" y="0"/>
                    <a:pt x="17" y="0"/>
                  </a:cubicBezTo>
                  <a:cubicBezTo>
                    <a:pt x="3" y="0"/>
                    <a:pt x="3" y="0"/>
                    <a:pt x="3" y="0"/>
                  </a:cubicBezTo>
                  <a:cubicBezTo>
                    <a:pt x="1" y="0"/>
                    <a:pt x="0" y="2"/>
                    <a:pt x="0" y="4"/>
                  </a:cubicBezTo>
                  <a:lnTo>
                    <a:pt x="0" y="15"/>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6" name="Freeform 279">
              <a:extLst>
                <a:ext uri="{FF2B5EF4-FFF2-40B4-BE49-F238E27FC236}">
                  <a16:creationId xmlns:a16="http://schemas.microsoft.com/office/drawing/2014/main" id="{AF171C0F-F0A9-4490-A584-B4613855CDE3}"/>
                </a:ext>
              </a:extLst>
            </p:cNvPr>
            <p:cNvSpPr>
              <a:spLocks/>
            </p:cNvSpPr>
            <p:nvPr/>
          </p:nvSpPr>
          <p:spPr bwMode="auto">
            <a:xfrm rot="16200000">
              <a:off x="10410818" y="3863273"/>
              <a:ext cx="70368" cy="59542"/>
            </a:xfrm>
            <a:custGeom>
              <a:avLst/>
              <a:gdLst>
                <a:gd name="T0" fmla="*/ 0 w 21"/>
                <a:gd name="T1" fmla="*/ 15 h 19"/>
                <a:gd name="T2" fmla="*/ 3 w 21"/>
                <a:gd name="T3" fmla="*/ 19 h 19"/>
                <a:gd name="T4" fmla="*/ 18 w 21"/>
                <a:gd name="T5" fmla="*/ 19 h 19"/>
                <a:gd name="T6" fmla="*/ 21 w 21"/>
                <a:gd name="T7" fmla="*/ 16 h 19"/>
                <a:gd name="T8" fmla="*/ 21 w 21"/>
                <a:gd name="T9" fmla="*/ 4 h 19"/>
                <a:gd name="T10" fmla="*/ 18 w 21"/>
                <a:gd name="T11" fmla="*/ 0 h 19"/>
                <a:gd name="T12" fmla="*/ 3 w 21"/>
                <a:gd name="T13" fmla="*/ 0 h 19"/>
                <a:gd name="T14" fmla="*/ 0 w 21"/>
                <a:gd name="T15" fmla="*/ 4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3" y="19"/>
                  </a:cubicBezTo>
                  <a:cubicBezTo>
                    <a:pt x="18" y="19"/>
                    <a:pt x="18" y="19"/>
                    <a:pt x="18" y="19"/>
                  </a:cubicBezTo>
                  <a:cubicBezTo>
                    <a:pt x="20" y="19"/>
                    <a:pt x="21" y="17"/>
                    <a:pt x="21" y="16"/>
                  </a:cubicBezTo>
                  <a:cubicBezTo>
                    <a:pt x="21" y="4"/>
                    <a:pt x="21" y="4"/>
                    <a:pt x="21" y="4"/>
                  </a:cubicBezTo>
                  <a:cubicBezTo>
                    <a:pt x="21" y="2"/>
                    <a:pt x="20" y="0"/>
                    <a:pt x="18" y="0"/>
                  </a:cubicBezTo>
                  <a:cubicBezTo>
                    <a:pt x="3" y="0"/>
                    <a:pt x="3" y="0"/>
                    <a:pt x="3" y="0"/>
                  </a:cubicBezTo>
                  <a:cubicBezTo>
                    <a:pt x="2" y="0"/>
                    <a:pt x="0" y="2"/>
                    <a:pt x="0" y="4"/>
                  </a:cubicBezTo>
                  <a:lnTo>
                    <a:pt x="0" y="15"/>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7" name="Freeform 280">
              <a:extLst>
                <a:ext uri="{FF2B5EF4-FFF2-40B4-BE49-F238E27FC236}">
                  <a16:creationId xmlns:a16="http://schemas.microsoft.com/office/drawing/2014/main" id="{DF34F89A-C78A-429D-8D07-75324EF30872}"/>
                </a:ext>
              </a:extLst>
            </p:cNvPr>
            <p:cNvSpPr>
              <a:spLocks/>
            </p:cNvSpPr>
            <p:nvPr/>
          </p:nvSpPr>
          <p:spPr bwMode="auto">
            <a:xfrm rot="16200000">
              <a:off x="10412171" y="3764486"/>
              <a:ext cx="67662" cy="59542"/>
            </a:xfrm>
            <a:custGeom>
              <a:avLst/>
              <a:gdLst>
                <a:gd name="T0" fmla="*/ 0 w 21"/>
                <a:gd name="T1" fmla="*/ 16 h 19"/>
                <a:gd name="T2" fmla="*/ 4 w 21"/>
                <a:gd name="T3" fmla="*/ 19 h 19"/>
                <a:gd name="T4" fmla="*/ 18 w 21"/>
                <a:gd name="T5" fmla="*/ 19 h 19"/>
                <a:gd name="T6" fmla="*/ 21 w 21"/>
                <a:gd name="T7" fmla="*/ 16 h 19"/>
                <a:gd name="T8" fmla="*/ 21 w 21"/>
                <a:gd name="T9" fmla="*/ 4 h 19"/>
                <a:gd name="T10" fmla="*/ 18 w 21"/>
                <a:gd name="T11" fmla="*/ 0 h 19"/>
                <a:gd name="T12" fmla="*/ 4 w 21"/>
                <a:gd name="T13" fmla="*/ 0 h 19"/>
                <a:gd name="T14" fmla="*/ 1 w 21"/>
                <a:gd name="T15" fmla="*/ 4 h 19"/>
                <a:gd name="T16" fmla="*/ 0 w 21"/>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6"/>
                  </a:moveTo>
                  <a:cubicBezTo>
                    <a:pt x="0" y="17"/>
                    <a:pt x="2" y="19"/>
                    <a:pt x="4" y="19"/>
                  </a:cubicBezTo>
                  <a:cubicBezTo>
                    <a:pt x="18" y="19"/>
                    <a:pt x="18" y="19"/>
                    <a:pt x="18" y="19"/>
                  </a:cubicBezTo>
                  <a:cubicBezTo>
                    <a:pt x="20" y="19"/>
                    <a:pt x="21" y="17"/>
                    <a:pt x="21" y="16"/>
                  </a:cubicBezTo>
                  <a:cubicBezTo>
                    <a:pt x="21" y="4"/>
                    <a:pt x="21" y="4"/>
                    <a:pt x="21" y="4"/>
                  </a:cubicBezTo>
                  <a:cubicBezTo>
                    <a:pt x="21" y="2"/>
                    <a:pt x="20" y="0"/>
                    <a:pt x="18" y="0"/>
                  </a:cubicBezTo>
                  <a:cubicBezTo>
                    <a:pt x="4" y="0"/>
                    <a:pt x="4" y="0"/>
                    <a:pt x="4" y="0"/>
                  </a:cubicBezTo>
                  <a:cubicBezTo>
                    <a:pt x="2" y="0"/>
                    <a:pt x="1" y="2"/>
                    <a:pt x="1" y="4"/>
                  </a:cubicBezTo>
                  <a:lnTo>
                    <a:pt x="0" y="16"/>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8" name="Freeform 281">
              <a:extLst>
                <a:ext uri="{FF2B5EF4-FFF2-40B4-BE49-F238E27FC236}">
                  <a16:creationId xmlns:a16="http://schemas.microsoft.com/office/drawing/2014/main" id="{09704761-73A0-40F2-A00D-9A9924AD185C}"/>
                </a:ext>
              </a:extLst>
            </p:cNvPr>
            <p:cNvSpPr>
              <a:spLocks/>
            </p:cNvSpPr>
            <p:nvPr/>
          </p:nvSpPr>
          <p:spPr bwMode="auto">
            <a:xfrm rot="16200000">
              <a:off x="10412171" y="3661640"/>
              <a:ext cx="67662" cy="59542"/>
            </a:xfrm>
            <a:custGeom>
              <a:avLst/>
              <a:gdLst>
                <a:gd name="T0" fmla="*/ 0 w 21"/>
                <a:gd name="T1" fmla="*/ 16 h 19"/>
                <a:gd name="T2" fmla="*/ 3 w 21"/>
                <a:gd name="T3" fmla="*/ 19 h 19"/>
                <a:gd name="T4" fmla="*/ 17 w 21"/>
                <a:gd name="T5" fmla="*/ 19 h 19"/>
                <a:gd name="T6" fmla="*/ 21 w 21"/>
                <a:gd name="T7" fmla="*/ 16 h 19"/>
                <a:gd name="T8" fmla="*/ 21 w 21"/>
                <a:gd name="T9" fmla="*/ 4 h 19"/>
                <a:gd name="T10" fmla="*/ 17 w 21"/>
                <a:gd name="T11" fmla="*/ 0 h 19"/>
                <a:gd name="T12" fmla="*/ 3 w 21"/>
                <a:gd name="T13" fmla="*/ 0 h 19"/>
                <a:gd name="T14" fmla="*/ 0 w 21"/>
                <a:gd name="T15" fmla="*/ 4 h 19"/>
                <a:gd name="T16" fmla="*/ 0 w 21"/>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6"/>
                  </a:moveTo>
                  <a:cubicBezTo>
                    <a:pt x="0" y="17"/>
                    <a:pt x="1" y="19"/>
                    <a:pt x="3" y="19"/>
                  </a:cubicBezTo>
                  <a:cubicBezTo>
                    <a:pt x="17" y="19"/>
                    <a:pt x="17" y="19"/>
                    <a:pt x="17" y="19"/>
                  </a:cubicBezTo>
                  <a:cubicBezTo>
                    <a:pt x="19" y="19"/>
                    <a:pt x="21" y="17"/>
                    <a:pt x="21" y="16"/>
                  </a:cubicBezTo>
                  <a:cubicBezTo>
                    <a:pt x="21" y="4"/>
                    <a:pt x="21" y="4"/>
                    <a:pt x="21" y="4"/>
                  </a:cubicBezTo>
                  <a:cubicBezTo>
                    <a:pt x="21" y="2"/>
                    <a:pt x="19" y="0"/>
                    <a:pt x="17" y="0"/>
                  </a:cubicBezTo>
                  <a:cubicBezTo>
                    <a:pt x="3" y="0"/>
                    <a:pt x="3" y="0"/>
                    <a:pt x="3" y="0"/>
                  </a:cubicBezTo>
                  <a:cubicBezTo>
                    <a:pt x="1" y="0"/>
                    <a:pt x="0" y="2"/>
                    <a:pt x="0" y="4"/>
                  </a:cubicBezTo>
                  <a:lnTo>
                    <a:pt x="0" y="16"/>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9" name="Freeform 282">
              <a:extLst>
                <a:ext uri="{FF2B5EF4-FFF2-40B4-BE49-F238E27FC236}">
                  <a16:creationId xmlns:a16="http://schemas.microsoft.com/office/drawing/2014/main" id="{A53025C0-3696-461B-9692-061395B53ED7}"/>
                </a:ext>
              </a:extLst>
            </p:cNvPr>
            <p:cNvSpPr>
              <a:spLocks/>
            </p:cNvSpPr>
            <p:nvPr/>
          </p:nvSpPr>
          <p:spPr bwMode="auto">
            <a:xfrm rot="16200000">
              <a:off x="10410818" y="3562855"/>
              <a:ext cx="70368" cy="59542"/>
            </a:xfrm>
            <a:custGeom>
              <a:avLst/>
              <a:gdLst>
                <a:gd name="T0" fmla="*/ 0 w 21"/>
                <a:gd name="T1" fmla="*/ 16 h 19"/>
                <a:gd name="T2" fmla="*/ 4 w 21"/>
                <a:gd name="T3" fmla="*/ 19 h 19"/>
                <a:gd name="T4" fmla="*/ 18 w 21"/>
                <a:gd name="T5" fmla="*/ 19 h 19"/>
                <a:gd name="T6" fmla="*/ 21 w 21"/>
                <a:gd name="T7" fmla="*/ 16 h 19"/>
                <a:gd name="T8" fmla="*/ 21 w 21"/>
                <a:gd name="T9" fmla="*/ 4 h 19"/>
                <a:gd name="T10" fmla="*/ 18 w 21"/>
                <a:gd name="T11" fmla="*/ 0 h 19"/>
                <a:gd name="T12" fmla="*/ 4 w 21"/>
                <a:gd name="T13" fmla="*/ 0 h 19"/>
                <a:gd name="T14" fmla="*/ 0 w 21"/>
                <a:gd name="T15" fmla="*/ 4 h 19"/>
                <a:gd name="T16" fmla="*/ 0 w 21"/>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6"/>
                  </a:moveTo>
                  <a:cubicBezTo>
                    <a:pt x="0" y="18"/>
                    <a:pt x="2" y="19"/>
                    <a:pt x="4" y="19"/>
                  </a:cubicBezTo>
                  <a:cubicBezTo>
                    <a:pt x="18" y="19"/>
                    <a:pt x="18" y="19"/>
                    <a:pt x="18" y="19"/>
                  </a:cubicBezTo>
                  <a:cubicBezTo>
                    <a:pt x="20" y="19"/>
                    <a:pt x="21" y="18"/>
                    <a:pt x="21" y="16"/>
                  </a:cubicBezTo>
                  <a:cubicBezTo>
                    <a:pt x="21" y="4"/>
                    <a:pt x="21" y="4"/>
                    <a:pt x="21" y="4"/>
                  </a:cubicBezTo>
                  <a:cubicBezTo>
                    <a:pt x="21" y="2"/>
                    <a:pt x="20" y="0"/>
                    <a:pt x="18" y="0"/>
                  </a:cubicBezTo>
                  <a:cubicBezTo>
                    <a:pt x="4" y="0"/>
                    <a:pt x="4" y="0"/>
                    <a:pt x="4" y="0"/>
                  </a:cubicBezTo>
                  <a:cubicBezTo>
                    <a:pt x="2" y="0"/>
                    <a:pt x="0" y="2"/>
                    <a:pt x="0" y="4"/>
                  </a:cubicBezTo>
                  <a:lnTo>
                    <a:pt x="0" y="16"/>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0" name="Freeform 283">
              <a:extLst>
                <a:ext uri="{FF2B5EF4-FFF2-40B4-BE49-F238E27FC236}">
                  <a16:creationId xmlns:a16="http://schemas.microsoft.com/office/drawing/2014/main" id="{B03AA435-E52B-473A-B4E6-3F92D2DECE58}"/>
                </a:ext>
              </a:extLst>
            </p:cNvPr>
            <p:cNvSpPr>
              <a:spLocks/>
            </p:cNvSpPr>
            <p:nvPr/>
          </p:nvSpPr>
          <p:spPr bwMode="auto">
            <a:xfrm rot="16200000">
              <a:off x="10410818" y="3460009"/>
              <a:ext cx="70368" cy="59542"/>
            </a:xfrm>
            <a:custGeom>
              <a:avLst/>
              <a:gdLst>
                <a:gd name="T0" fmla="*/ 0 w 21"/>
                <a:gd name="T1" fmla="*/ 16 h 19"/>
                <a:gd name="T2" fmla="*/ 3 w 21"/>
                <a:gd name="T3" fmla="*/ 19 h 19"/>
                <a:gd name="T4" fmla="*/ 17 w 21"/>
                <a:gd name="T5" fmla="*/ 19 h 19"/>
                <a:gd name="T6" fmla="*/ 21 w 21"/>
                <a:gd name="T7" fmla="*/ 16 h 19"/>
                <a:gd name="T8" fmla="*/ 21 w 21"/>
                <a:gd name="T9" fmla="*/ 4 h 19"/>
                <a:gd name="T10" fmla="*/ 17 w 21"/>
                <a:gd name="T11" fmla="*/ 0 h 19"/>
                <a:gd name="T12" fmla="*/ 3 w 21"/>
                <a:gd name="T13" fmla="*/ 0 h 19"/>
                <a:gd name="T14" fmla="*/ 0 w 21"/>
                <a:gd name="T15" fmla="*/ 4 h 19"/>
                <a:gd name="T16" fmla="*/ 0 w 21"/>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6"/>
                  </a:moveTo>
                  <a:cubicBezTo>
                    <a:pt x="0" y="18"/>
                    <a:pt x="1" y="19"/>
                    <a:pt x="3" y="19"/>
                  </a:cubicBezTo>
                  <a:cubicBezTo>
                    <a:pt x="17" y="19"/>
                    <a:pt x="17" y="19"/>
                    <a:pt x="17" y="19"/>
                  </a:cubicBezTo>
                  <a:cubicBezTo>
                    <a:pt x="19" y="19"/>
                    <a:pt x="21" y="18"/>
                    <a:pt x="21" y="16"/>
                  </a:cubicBezTo>
                  <a:cubicBezTo>
                    <a:pt x="21" y="4"/>
                    <a:pt x="21" y="4"/>
                    <a:pt x="21" y="4"/>
                  </a:cubicBezTo>
                  <a:cubicBezTo>
                    <a:pt x="21" y="2"/>
                    <a:pt x="19" y="0"/>
                    <a:pt x="17" y="0"/>
                  </a:cubicBezTo>
                  <a:cubicBezTo>
                    <a:pt x="3" y="0"/>
                    <a:pt x="3" y="0"/>
                    <a:pt x="3" y="0"/>
                  </a:cubicBezTo>
                  <a:cubicBezTo>
                    <a:pt x="1" y="0"/>
                    <a:pt x="0" y="2"/>
                    <a:pt x="0" y="4"/>
                  </a:cubicBezTo>
                  <a:cubicBezTo>
                    <a:pt x="0" y="16"/>
                    <a:pt x="0" y="16"/>
                    <a:pt x="0" y="16"/>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1" name="Freeform 284">
              <a:extLst>
                <a:ext uri="{FF2B5EF4-FFF2-40B4-BE49-F238E27FC236}">
                  <a16:creationId xmlns:a16="http://schemas.microsoft.com/office/drawing/2014/main" id="{4F77B55C-5082-488C-B692-370C939191A6}"/>
                </a:ext>
              </a:extLst>
            </p:cNvPr>
            <p:cNvSpPr>
              <a:spLocks/>
            </p:cNvSpPr>
            <p:nvPr/>
          </p:nvSpPr>
          <p:spPr bwMode="auto">
            <a:xfrm rot="16200000">
              <a:off x="10412171" y="3361224"/>
              <a:ext cx="70368" cy="56837"/>
            </a:xfrm>
            <a:custGeom>
              <a:avLst/>
              <a:gdLst>
                <a:gd name="T0" fmla="*/ 0 w 21"/>
                <a:gd name="T1" fmla="*/ 15 h 18"/>
                <a:gd name="T2" fmla="*/ 3 w 21"/>
                <a:gd name="T3" fmla="*/ 18 h 18"/>
                <a:gd name="T4" fmla="*/ 18 w 21"/>
                <a:gd name="T5" fmla="*/ 18 h 18"/>
                <a:gd name="T6" fmla="*/ 21 w 21"/>
                <a:gd name="T7" fmla="*/ 15 h 18"/>
                <a:gd name="T8" fmla="*/ 21 w 21"/>
                <a:gd name="T9" fmla="*/ 3 h 18"/>
                <a:gd name="T10" fmla="*/ 18 w 21"/>
                <a:gd name="T11" fmla="*/ 0 h 18"/>
                <a:gd name="T12" fmla="*/ 3 w 21"/>
                <a:gd name="T13" fmla="*/ 0 h 18"/>
                <a:gd name="T14" fmla="*/ 0 w 21"/>
                <a:gd name="T15" fmla="*/ 3 h 18"/>
                <a:gd name="T16" fmla="*/ 0 w 21"/>
                <a:gd name="T1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5"/>
                  </a:moveTo>
                  <a:cubicBezTo>
                    <a:pt x="0" y="17"/>
                    <a:pt x="2" y="18"/>
                    <a:pt x="3" y="18"/>
                  </a:cubicBezTo>
                  <a:cubicBezTo>
                    <a:pt x="18" y="18"/>
                    <a:pt x="18" y="18"/>
                    <a:pt x="18" y="18"/>
                  </a:cubicBezTo>
                  <a:cubicBezTo>
                    <a:pt x="20" y="18"/>
                    <a:pt x="21" y="17"/>
                    <a:pt x="21" y="15"/>
                  </a:cubicBezTo>
                  <a:cubicBezTo>
                    <a:pt x="21" y="3"/>
                    <a:pt x="21" y="3"/>
                    <a:pt x="21" y="3"/>
                  </a:cubicBezTo>
                  <a:cubicBezTo>
                    <a:pt x="21" y="1"/>
                    <a:pt x="20" y="0"/>
                    <a:pt x="18" y="0"/>
                  </a:cubicBezTo>
                  <a:cubicBezTo>
                    <a:pt x="3" y="0"/>
                    <a:pt x="3" y="0"/>
                    <a:pt x="3"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2" name="Freeform 285">
              <a:extLst>
                <a:ext uri="{FF2B5EF4-FFF2-40B4-BE49-F238E27FC236}">
                  <a16:creationId xmlns:a16="http://schemas.microsoft.com/office/drawing/2014/main" id="{A764263F-ADEC-4986-AD48-D50ED4E61A90}"/>
                </a:ext>
              </a:extLst>
            </p:cNvPr>
            <p:cNvSpPr>
              <a:spLocks/>
            </p:cNvSpPr>
            <p:nvPr/>
          </p:nvSpPr>
          <p:spPr bwMode="auto">
            <a:xfrm rot="16200000">
              <a:off x="10413524" y="3262437"/>
              <a:ext cx="67662" cy="56837"/>
            </a:xfrm>
            <a:custGeom>
              <a:avLst/>
              <a:gdLst>
                <a:gd name="T0" fmla="*/ 0 w 21"/>
                <a:gd name="T1" fmla="*/ 15 h 18"/>
                <a:gd name="T2" fmla="*/ 4 w 21"/>
                <a:gd name="T3" fmla="*/ 18 h 18"/>
                <a:gd name="T4" fmla="*/ 18 w 21"/>
                <a:gd name="T5" fmla="*/ 18 h 18"/>
                <a:gd name="T6" fmla="*/ 21 w 21"/>
                <a:gd name="T7" fmla="*/ 15 h 18"/>
                <a:gd name="T8" fmla="*/ 21 w 21"/>
                <a:gd name="T9" fmla="*/ 3 h 18"/>
                <a:gd name="T10" fmla="*/ 18 w 21"/>
                <a:gd name="T11" fmla="*/ 0 h 18"/>
                <a:gd name="T12" fmla="*/ 4 w 21"/>
                <a:gd name="T13" fmla="*/ 0 h 18"/>
                <a:gd name="T14" fmla="*/ 0 w 21"/>
                <a:gd name="T15" fmla="*/ 3 h 18"/>
                <a:gd name="T16" fmla="*/ 0 w 21"/>
                <a:gd name="T1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5"/>
                  </a:moveTo>
                  <a:cubicBezTo>
                    <a:pt x="0" y="17"/>
                    <a:pt x="2" y="18"/>
                    <a:pt x="4" y="18"/>
                  </a:cubicBezTo>
                  <a:cubicBezTo>
                    <a:pt x="18" y="18"/>
                    <a:pt x="18" y="18"/>
                    <a:pt x="18" y="18"/>
                  </a:cubicBezTo>
                  <a:cubicBezTo>
                    <a:pt x="20" y="18"/>
                    <a:pt x="21" y="17"/>
                    <a:pt x="21" y="15"/>
                  </a:cubicBezTo>
                  <a:cubicBezTo>
                    <a:pt x="21" y="3"/>
                    <a:pt x="21" y="3"/>
                    <a:pt x="21" y="3"/>
                  </a:cubicBezTo>
                  <a:cubicBezTo>
                    <a:pt x="21" y="1"/>
                    <a:pt x="20" y="0"/>
                    <a:pt x="18" y="0"/>
                  </a:cubicBezTo>
                  <a:cubicBezTo>
                    <a:pt x="4" y="0"/>
                    <a:pt x="4" y="0"/>
                    <a:pt x="4"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3" name="Freeform 286">
              <a:extLst>
                <a:ext uri="{FF2B5EF4-FFF2-40B4-BE49-F238E27FC236}">
                  <a16:creationId xmlns:a16="http://schemas.microsoft.com/office/drawing/2014/main" id="{F5751138-C508-4E9A-B70E-5E8E633929FD}"/>
                </a:ext>
              </a:extLst>
            </p:cNvPr>
            <p:cNvSpPr>
              <a:spLocks/>
            </p:cNvSpPr>
            <p:nvPr/>
          </p:nvSpPr>
          <p:spPr bwMode="auto">
            <a:xfrm rot="16200000">
              <a:off x="10498778" y="4368028"/>
              <a:ext cx="70368" cy="56837"/>
            </a:xfrm>
            <a:custGeom>
              <a:avLst/>
              <a:gdLst>
                <a:gd name="T0" fmla="*/ 0 w 21"/>
                <a:gd name="T1" fmla="*/ 15 h 18"/>
                <a:gd name="T2" fmla="*/ 3 w 21"/>
                <a:gd name="T3" fmla="*/ 18 h 18"/>
                <a:gd name="T4" fmla="*/ 18 w 21"/>
                <a:gd name="T5" fmla="*/ 18 h 18"/>
                <a:gd name="T6" fmla="*/ 21 w 21"/>
                <a:gd name="T7" fmla="*/ 15 h 18"/>
                <a:gd name="T8" fmla="*/ 21 w 21"/>
                <a:gd name="T9" fmla="*/ 3 h 18"/>
                <a:gd name="T10" fmla="*/ 18 w 21"/>
                <a:gd name="T11" fmla="*/ 0 h 18"/>
                <a:gd name="T12" fmla="*/ 3 w 21"/>
                <a:gd name="T13" fmla="*/ 0 h 18"/>
                <a:gd name="T14" fmla="*/ 0 w 21"/>
                <a:gd name="T15" fmla="*/ 3 h 18"/>
                <a:gd name="T16" fmla="*/ 0 w 21"/>
                <a:gd name="T1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5"/>
                  </a:moveTo>
                  <a:cubicBezTo>
                    <a:pt x="0" y="17"/>
                    <a:pt x="2" y="18"/>
                    <a:pt x="3" y="18"/>
                  </a:cubicBezTo>
                  <a:cubicBezTo>
                    <a:pt x="18" y="18"/>
                    <a:pt x="18" y="18"/>
                    <a:pt x="18" y="18"/>
                  </a:cubicBezTo>
                  <a:cubicBezTo>
                    <a:pt x="19" y="18"/>
                    <a:pt x="21" y="17"/>
                    <a:pt x="21" y="15"/>
                  </a:cubicBezTo>
                  <a:cubicBezTo>
                    <a:pt x="21" y="3"/>
                    <a:pt x="21" y="3"/>
                    <a:pt x="21" y="3"/>
                  </a:cubicBezTo>
                  <a:cubicBezTo>
                    <a:pt x="21" y="1"/>
                    <a:pt x="20" y="0"/>
                    <a:pt x="18" y="0"/>
                  </a:cubicBezTo>
                  <a:cubicBezTo>
                    <a:pt x="3" y="0"/>
                    <a:pt x="3" y="0"/>
                    <a:pt x="3"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4" name="Freeform 287">
              <a:extLst>
                <a:ext uri="{FF2B5EF4-FFF2-40B4-BE49-F238E27FC236}">
                  <a16:creationId xmlns:a16="http://schemas.microsoft.com/office/drawing/2014/main" id="{77973279-9FF1-4DA1-9813-E22D93CBB6A6}"/>
                </a:ext>
              </a:extLst>
            </p:cNvPr>
            <p:cNvSpPr>
              <a:spLocks/>
            </p:cNvSpPr>
            <p:nvPr/>
          </p:nvSpPr>
          <p:spPr bwMode="auto">
            <a:xfrm rot="16200000">
              <a:off x="10498778" y="4267888"/>
              <a:ext cx="70368" cy="56837"/>
            </a:xfrm>
            <a:custGeom>
              <a:avLst/>
              <a:gdLst>
                <a:gd name="T0" fmla="*/ 0 w 21"/>
                <a:gd name="T1" fmla="*/ 15 h 18"/>
                <a:gd name="T2" fmla="*/ 4 w 21"/>
                <a:gd name="T3" fmla="*/ 18 h 18"/>
                <a:gd name="T4" fmla="*/ 18 w 21"/>
                <a:gd name="T5" fmla="*/ 18 h 18"/>
                <a:gd name="T6" fmla="*/ 21 w 21"/>
                <a:gd name="T7" fmla="*/ 15 h 18"/>
                <a:gd name="T8" fmla="*/ 21 w 21"/>
                <a:gd name="T9" fmla="*/ 3 h 18"/>
                <a:gd name="T10" fmla="*/ 18 w 21"/>
                <a:gd name="T11" fmla="*/ 0 h 18"/>
                <a:gd name="T12" fmla="*/ 4 w 21"/>
                <a:gd name="T13" fmla="*/ 0 h 18"/>
                <a:gd name="T14" fmla="*/ 0 w 21"/>
                <a:gd name="T15" fmla="*/ 3 h 18"/>
                <a:gd name="T16" fmla="*/ 0 w 21"/>
                <a:gd name="T1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5"/>
                  </a:moveTo>
                  <a:cubicBezTo>
                    <a:pt x="0" y="17"/>
                    <a:pt x="2" y="18"/>
                    <a:pt x="4" y="18"/>
                  </a:cubicBezTo>
                  <a:cubicBezTo>
                    <a:pt x="18" y="18"/>
                    <a:pt x="18" y="18"/>
                    <a:pt x="18" y="18"/>
                  </a:cubicBezTo>
                  <a:cubicBezTo>
                    <a:pt x="20" y="18"/>
                    <a:pt x="21" y="17"/>
                    <a:pt x="21" y="15"/>
                  </a:cubicBezTo>
                  <a:cubicBezTo>
                    <a:pt x="21" y="3"/>
                    <a:pt x="21" y="3"/>
                    <a:pt x="21" y="3"/>
                  </a:cubicBezTo>
                  <a:cubicBezTo>
                    <a:pt x="21" y="1"/>
                    <a:pt x="20" y="0"/>
                    <a:pt x="18" y="0"/>
                  </a:cubicBezTo>
                  <a:cubicBezTo>
                    <a:pt x="4" y="0"/>
                    <a:pt x="4" y="0"/>
                    <a:pt x="4"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5" name="Freeform 288">
              <a:extLst>
                <a:ext uri="{FF2B5EF4-FFF2-40B4-BE49-F238E27FC236}">
                  <a16:creationId xmlns:a16="http://schemas.microsoft.com/office/drawing/2014/main" id="{E6AA37CC-5FA1-4883-B4D8-9C2B68D20A57}"/>
                </a:ext>
              </a:extLst>
            </p:cNvPr>
            <p:cNvSpPr>
              <a:spLocks/>
            </p:cNvSpPr>
            <p:nvPr/>
          </p:nvSpPr>
          <p:spPr bwMode="auto">
            <a:xfrm rot="16200000">
              <a:off x="10502837" y="4163689"/>
              <a:ext cx="67662" cy="62249"/>
            </a:xfrm>
            <a:custGeom>
              <a:avLst/>
              <a:gdLst>
                <a:gd name="T0" fmla="*/ 0 w 21"/>
                <a:gd name="T1" fmla="*/ 15 h 19"/>
                <a:gd name="T2" fmla="*/ 3 w 21"/>
                <a:gd name="T3" fmla="*/ 18 h 19"/>
                <a:gd name="T4" fmla="*/ 17 w 21"/>
                <a:gd name="T5" fmla="*/ 19 h 19"/>
                <a:gd name="T6" fmla="*/ 21 w 21"/>
                <a:gd name="T7" fmla="*/ 15 h 19"/>
                <a:gd name="T8" fmla="*/ 21 w 21"/>
                <a:gd name="T9" fmla="*/ 3 h 19"/>
                <a:gd name="T10" fmla="*/ 17 w 21"/>
                <a:gd name="T11" fmla="*/ 0 h 19"/>
                <a:gd name="T12" fmla="*/ 3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1" y="18"/>
                    <a:pt x="3" y="18"/>
                  </a:cubicBezTo>
                  <a:cubicBezTo>
                    <a:pt x="17" y="19"/>
                    <a:pt x="17" y="19"/>
                    <a:pt x="17" y="19"/>
                  </a:cubicBezTo>
                  <a:cubicBezTo>
                    <a:pt x="19" y="19"/>
                    <a:pt x="21" y="17"/>
                    <a:pt x="21" y="15"/>
                  </a:cubicBezTo>
                  <a:cubicBezTo>
                    <a:pt x="21" y="3"/>
                    <a:pt x="21" y="3"/>
                    <a:pt x="21" y="3"/>
                  </a:cubicBezTo>
                  <a:cubicBezTo>
                    <a:pt x="21" y="1"/>
                    <a:pt x="19" y="0"/>
                    <a:pt x="17" y="0"/>
                  </a:cubicBezTo>
                  <a:cubicBezTo>
                    <a:pt x="3" y="0"/>
                    <a:pt x="3" y="0"/>
                    <a:pt x="3" y="0"/>
                  </a:cubicBezTo>
                  <a:cubicBezTo>
                    <a:pt x="1"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6" name="Freeform 289">
              <a:extLst>
                <a:ext uri="{FF2B5EF4-FFF2-40B4-BE49-F238E27FC236}">
                  <a16:creationId xmlns:a16="http://schemas.microsoft.com/office/drawing/2014/main" id="{8808FDB0-E798-4BB1-B07A-75DF70C3FD02}"/>
                </a:ext>
              </a:extLst>
            </p:cNvPr>
            <p:cNvSpPr>
              <a:spLocks/>
            </p:cNvSpPr>
            <p:nvPr/>
          </p:nvSpPr>
          <p:spPr bwMode="auto">
            <a:xfrm rot="16200000">
              <a:off x="10501484" y="4064903"/>
              <a:ext cx="70368" cy="62249"/>
            </a:xfrm>
            <a:custGeom>
              <a:avLst/>
              <a:gdLst>
                <a:gd name="T0" fmla="*/ 0 w 21"/>
                <a:gd name="T1" fmla="*/ 15 h 19"/>
                <a:gd name="T2" fmla="*/ 4 w 21"/>
                <a:gd name="T3" fmla="*/ 19 h 19"/>
                <a:gd name="T4" fmla="*/ 18 w 21"/>
                <a:gd name="T5" fmla="*/ 19 h 19"/>
                <a:gd name="T6" fmla="*/ 21 w 21"/>
                <a:gd name="T7" fmla="*/ 15 h 19"/>
                <a:gd name="T8" fmla="*/ 21 w 21"/>
                <a:gd name="T9" fmla="*/ 3 h 19"/>
                <a:gd name="T10" fmla="*/ 18 w 21"/>
                <a:gd name="T11" fmla="*/ 0 h 19"/>
                <a:gd name="T12" fmla="*/ 4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4" y="19"/>
                  </a:cubicBezTo>
                  <a:cubicBezTo>
                    <a:pt x="18" y="19"/>
                    <a:pt x="18" y="19"/>
                    <a:pt x="18" y="19"/>
                  </a:cubicBezTo>
                  <a:cubicBezTo>
                    <a:pt x="20" y="19"/>
                    <a:pt x="21" y="17"/>
                    <a:pt x="21" y="15"/>
                  </a:cubicBezTo>
                  <a:cubicBezTo>
                    <a:pt x="21" y="3"/>
                    <a:pt x="21" y="3"/>
                    <a:pt x="21" y="3"/>
                  </a:cubicBezTo>
                  <a:cubicBezTo>
                    <a:pt x="21" y="1"/>
                    <a:pt x="20" y="0"/>
                    <a:pt x="18" y="0"/>
                  </a:cubicBezTo>
                  <a:cubicBezTo>
                    <a:pt x="4" y="0"/>
                    <a:pt x="4" y="0"/>
                    <a:pt x="4"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7" name="Freeform 290">
              <a:extLst>
                <a:ext uri="{FF2B5EF4-FFF2-40B4-BE49-F238E27FC236}">
                  <a16:creationId xmlns:a16="http://schemas.microsoft.com/office/drawing/2014/main" id="{0EF6F583-80D8-4C18-A660-3089437F6772}"/>
                </a:ext>
              </a:extLst>
            </p:cNvPr>
            <p:cNvSpPr>
              <a:spLocks/>
            </p:cNvSpPr>
            <p:nvPr/>
          </p:nvSpPr>
          <p:spPr bwMode="auto">
            <a:xfrm rot="16200000">
              <a:off x="10501484" y="3962058"/>
              <a:ext cx="70368" cy="62249"/>
            </a:xfrm>
            <a:custGeom>
              <a:avLst/>
              <a:gdLst>
                <a:gd name="T0" fmla="*/ 0 w 21"/>
                <a:gd name="T1" fmla="*/ 15 h 19"/>
                <a:gd name="T2" fmla="*/ 3 w 21"/>
                <a:gd name="T3" fmla="*/ 19 h 19"/>
                <a:gd name="T4" fmla="*/ 17 w 21"/>
                <a:gd name="T5" fmla="*/ 19 h 19"/>
                <a:gd name="T6" fmla="*/ 21 w 21"/>
                <a:gd name="T7" fmla="*/ 15 h 19"/>
                <a:gd name="T8" fmla="*/ 21 w 21"/>
                <a:gd name="T9" fmla="*/ 3 h 19"/>
                <a:gd name="T10" fmla="*/ 17 w 21"/>
                <a:gd name="T11" fmla="*/ 0 h 19"/>
                <a:gd name="T12" fmla="*/ 3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1" y="19"/>
                    <a:pt x="3" y="19"/>
                  </a:cubicBezTo>
                  <a:cubicBezTo>
                    <a:pt x="17" y="19"/>
                    <a:pt x="17" y="19"/>
                    <a:pt x="17" y="19"/>
                  </a:cubicBezTo>
                  <a:cubicBezTo>
                    <a:pt x="19" y="19"/>
                    <a:pt x="21" y="17"/>
                    <a:pt x="21" y="15"/>
                  </a:cubicBezTo>
                  <a:cubicBezTo>
                    <a:pt x="21" y="3"/>
                    <a:pt x="21" y="3"/>
                    <a:pt x="21" y="3"/>
                  </a:cubicBezTo>
                  <a:cubicBezTo>
                    <a:pt x="21" y="2"/>
                    <a:pt x="19" y="0"/>
                    <a:pt x="17" y="0"/>
                  </a:cubicBezTo>
                  <a:cubicBezTo>
                    <a:pt x="3" y="0"/>
                    <a:pt x="3" y="0"/>
                    <a:pt x="3" y="0"/>
                  </a:cubicBezTo>
                  <a:cubicBezTo>
                    <a:pt x="1" y="0"/>
                    <a:pt x="0" y="1"/>
                    <a:pt x="0" y="3"/>
                  </a:cubicBezTo>
                  <a:lnTo>
                    <a:pt x="0" y="15"/>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8" name="Freeform 291">
              <a:extLst>
                <a:ext uri="{FF2B5EF4-FFF2-40B4-BE49-F238E27FC236}">
                  <a16:creationId xmlns:a16="http://schemas.microsoft.com/office/drawing/2014/main" id="{7225DD0C-19E4-4C2D-A59D-404C4E546134}"/>
                </a:ext>
              </a:extLst>
            </p:cNvPr>
            <p:cNvSpPr>
              <a:spLocks/>
            </p:cNvSpPr>
            <p:nvPr/>
          </p:nvSpPr>
          <p:spPr bwMode="auto">
            <a:xfrm rot="16200000">
              <a:off x="10501484" y="3861919"/>
              <a:ext cx="70368" cy="62249"/>
            </a:xfrm>
            <a:custGeom>
              <a:avLst/>
              <a:gdLst>
                <a:gd name="T0" fmla="*/ 0 w 21"/>
                <a:gd name="T1" fmla="*/ 15 h 19"/>
                <a:gd name="T2" fmla="*/ 3 w 21"/>
                <a:gd name="T3" fmla="*/ 19 h 19"/>
                <a:gd name="T4" fmla="*/ 18 w 21"/>
                <a:gd name="T5" fmla="*/ 19 h 19"/>
                <a:gd name="T6" fmla="*/ 21 w 21"/>
                <a:gd name="T7" fmla="*/ 15 h 19"/>
                <a:gd name="T8" fmla="*/ 21 w 21"/>
                <a:gd name="T9" fmla="*/ 3 h 19"/>
                <a:gd name="T10" fmla="*/ 18 w 21"/>
                <a:gd name="T11" fmla="*/ 0 h 19"/>
                <a:gd name="T12" fmla="*/ 3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3" y="19"/>
                  </a:cubicBezTo>
                  <a:cubicBezTo>
                    <a:pt x="18" y="19"/>
                    <a:pt x="18" y="19"/>
                    <a:pt x="18" y="19"/>
                  </a:cubicBezTo>
                  <a:cubicBezTo>
                    <a:pt x="19" y="19"/>
                    <a:pt x="21" y="17"/>
                    <a:pt x="21" y="15"/>
                  </a:cubicBezTo>
                  <a:cubicBezTo>
                    <a:pt x="21" y="3"/>
                    <a:pt x="21" y="3"/>
                    <a:pt x="21" y="3"/>
                  </a:cubicBezTo>
                  <a:cubicBezTo>
                    <a:pt x="21" y="2"/>
                    <a:pt x="19" y="0"/>
                    <a:pt x="18" y="0"/>
                  </a:cubicBezTo>
                  <a:cubicBezTo>
                    <a:pt x="3" y="0"/>
                    <a:pt x="3" y="0"/>
                    <a:pt x="3" y="0"/>
                  </a:cubicBezTo>
                  <a:cubicBezTo>
                    <a:pt x="2" y="0"/>
                    <a:pt x="0" y="2"/>
                    <a:pt x="0" y="3"/>
                  </a:cubicBezTo>
                  <a:lnTo>
                    <a:pt x="0" y="15"/>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9" name="Freeform 292">
              <a:extLst>
                <a:ext uri="{FF2B5EF4-FFF2-40B4-BE49-F238E27FC236}">
                  <a16:creationId xmlns:a16="http://schemas.microsoft.com/office/drawing/2014/main" id="{E4C5B311-EFA1-4931-B7CD-51CE2E0A88F9}"/>
                </a:ext>
              </a:extLst>
            </p:cNvPr>
            <p:cNvSpPr>
              <a:spLocks/>
            </p:cNvSpPr>
            <p:nvPr/>
          </p:nvSpPr>
          <p:spPr bwMode="auto">
            <a:xfrm rot="16200000">
              <a:off x="10502837" y="3763132"/>
              <a:ext cx="67662" cy="62249"/>
            </a:xfrm>
            <a:custGeom>
              <a:avLst/>
              <a:gdLst>
                <a:gd name="T0" fmla="*/ 0 w 21"/>
                <a:gd name="T1" fmla="*/ 15 h 19"/>
                <a:gd name="T2" fmla="*/ 4 w 21"/>
                <a:gd name="T3" fmla="*/ 19 h 19"/>
                <a:gd name="T4" fmla="*/ 18 w 21"/>
                <a:gd name="T5" fmla="*/ 19 h 19"/>
                <a:gd name="T6" fmla="*/ 21 w 21"/>
                <a:gd name="T7" fmla="*/ 15 h 19"/>
                <a:gd name="T8" fmla="*/ 21 w 21"/>
                <a:gd name="T9" fmla="*/ 4 h 19"/>
                <a:gd name="T10" fmla="*/ 18 w 21"/>
                <a:gd name="T11" fmla="*/ 0 h 19"/>
                <a:gd name="T12" fmla="*/ 4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4" y="19"/>
                  </a:cubicBezTo>
                  <a:cubicBezTo>
                    <a:pt x="18" y="19"/>
                    <a:pt x="18" y="19"/>
                    <a:pt x="18" y="19"/>
                  </a:cubicBezTo>
                  <a:cubicBezTo>
                    <a:pt x="20" y="19"/>
                    <a:pt x="21" y="17"/>
                    <a:pt x="21" y="15"/>
                  </a:cubicBezTo>
                  <a:cubicBezTo>
                    <a:pt x="21" y="4"/>
                    <a:pt x="21" y="4"/>
                    <a:pt x="21" y="4"/>
                  </a:cubicBezTo>
                  <a:cubicBezTo>
                    <a:pt x="21" y="2"/>
                    <a:pt x="20" y="0"/>
                    <a:pt x="18" y="0"/>
                  </a:cubicBezTo>
                  <a:cubicBezTo>
                    <a:pt x="4" y="0"/>
                    <a:pt x="4" y="0"/>
                    <a:pt x="4" y="0"/>
                  </a:cubicBezTo>
                  <a:cubicBezTo>
                    <a:pt x="2" y="0"/>
                    <a:pt x="0" y="2"/>
                    <a:pt x="0" y="3"/>
                  </a:cubicBezTo>
                  <a:lnTo>
                    <a:pt x="0" y="15"/>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0" name="Freeform 293">
              <a:extLst>
                <a:ext uri="{FF2B5EF4-FFF2-40B4-BE49-F238E27FC236}">
                  <a16:creationId xmlns:a16="http://schemas.microsoft.com/office/drawing/2014/main" id="{94CF886F-AC1B-4843-AD50-63214DD30E0E}"/>
                </a:ext>
              </a:extLst>
            </p:cNvPr>
            <p:cNvSpPr>
              <a:spLocks/>
            </p:cNvSpPr>
            <p:nvPr/>
          </p:nvSpPr>
          <p:spPr bwMode="auto">
            <a:xfrm rot="16200000">
              <a:off x="10502837" y="3660287"/>
              <a:ext cx="67662" cy="62249"/>
            </a:xfrm>
            <a:custGeom>
              <a:avLst/>
              <a:gdLst>
                <a:gd name="T0" fmla="*/ 0 w 21"/>
                <a:gd name="T1" fmla="*/ 15 h 19"/>
                <a:gd name="T2" fmla="*/ 3 w 21"/>
                <a:gd name="T3" fmla="*/ 19 h 19"/>
                <a:gd name="T4" fmla="*/ 17 w 21"/>
                <a:gd name="T5" fmla="*/ 19 h 19"/>
                <a:gd name="T6" fmla="*/ 21 w 21"/>
                <a:gd name="T7" fmla="*/ 15 h 19"/>
                <a:gd name="T8" fmla="*/ 21 w 21"/>
                <a:gd name="T9" fmla="*/ 4 h 19"/>
                <a:gd name="T10" fmla="*/ 17 w 21"/>
                <a:gd name="T11" fmla="*/ 0 h 19"/>
                <a:gd name="T12" fmla="*/ 3 w 21"/>
                <a:gd name="T13" fmla="*/ 0 h 19"/>
                <a:gd name="T14" fmla="*/ 0 w 21"/>
                <a:gd name="T15" fmla="*/ 4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1" y="19"/>
                    <a:pt x="3" y="19"/>
                  </a:cubicBezTo>
                  <a:cubicBezTo>
                    <a:pt x="17" y="19"/>
                    <a:pt x="17" y="19"/>
                    <a:pt x="17" y="19"/>
                  </a:cubicBezTo>
                  <a:cubicBezTo>
                    <a:pt x="19" y="19"/>
                    <a:pt x="21" y="17"/>
                    <a:pt x="21" y="15"/>
                  </a:cubicBezTo>
                  <a:cubicBezTo>
                    <a:pt x="21" y="4"/>
                    <a:pt x="21" y="4"/>
                    <a:pt x="21" y="4"/>
                  </a:cubicBezTo>
                  <a:cubicBezTo>
                    <a:pt x="21" y="2"/>
                    <a:pt x="19" y="0"/>
                    <a:pt x="17" y="0"/>
                  </a:cubicBezTo>
                  <a:cubicBezTo>
                    <a:pt x="3" y="0"/>
                    <a:pt x="3" y="0"/>
                    <a:pt x="3" y="0"/>
                  </a:cubicBezTo>
                  <a:cubicBezTo>
                    <a:pt x="1" y="0"/>
                    <a:pt x="0" y="2"/>
                    <a:pt x="0" y="4"/>
                  </a:cubicBezTo>
                  <a:lnTo>
                    <a:pt x="0" y="15"/>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1" name="Freeform 294">
              <a:extLst>
                <a:ext uri="{FF2B5EF4-FFF2-40B4-BE49-F238E27FC236}">
                  <a16:creationId xmlns:a16="http://schemas.microsoft.com/office/drawing/2014/main" id="{7C657E7B-E2DA-49F7-8A76-0D8E3A626E7B}"/>
                </a:ext>
              </a:extLst>
            </p:cNvPr>
            <p:cNvSpPr>
              <a:spLocks/>
            </p:cNvSpPr>
            <p:nvPr/>
          </p:nvSpPr>
          <p:spPr bwMode="auto">
            <a:xfrm rot="16200000">
              <a:off x="10501484" y="3561501"/>
              <a:ext cx="70368" cy="62249"/>
            </a:xfrm>
            <a:custGeom>
              <a:avLst/>
              <a:gdLst>
                <a:gd name="T0" fmla="*/ 0 w 21"/>
                <a:gd name="T1" fmla="*/ 15 h 19"/>
                <a:gd name="T2" fmla="*/ 4 w 21"/>
                <a:gd name="T3" fmla="*/ 19 h 19"/>
                <a:gd name="T4" fmla="*/ 18 w 21"/>
                <a:gd name="T5" fmla="*/ 19 h 19"/>
                <a:gd name="T6" fmla="*/ 21 w 21"/>
                <a:gd name="T7" fmla="*/ 16 h 19"/>
                <a:gd name="T8" fmla="*/ 21 w 21"/>
                <a:gd name="T9" fmla="*/ 4 h 19"/>
                <a:gd name="T10" fmla="*/ 18 w 21"/>
                <a:gd name="T11" fmla="*/ 0 h 19"/>
                <a:gd name="T12" fmla="*/ 4 w 21"/>
                <a:gd name="T13" fmla="*/ 0 h 19"/>
                <a:gd name="T14" fmla="*/ 0 w 21"/>
                <a:gd name="T15" fmla="*/ 4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4" y="19"/>
                  </a:cubicBezTo>
                  <a:cubicBezTo>
                    <a:pt x="18" y="19"/>
                    <a:pt x="18" y="19"/>
                    <a:pt x="18" y="19"/>
                  </a:cubicBezTo>
                  <a:cubicBezTo>
                    <a:pt x="20" y="19"/>
                    <a:pt x="21" y="17"/>
                    <a:pt x="21" y="16"/>
                  </a:cubicBezTo>
                  <a:cubicBezTo>
                    <a:pt x="21" y="4"/>
                    <a:pt x="21" y="4"/>
                    <a:pt x="21" y="4"/>
                  </a:cubicBezTo>
                  <a:cubicBezTo>
                    <a:pt x="21" y="2"/>
                    <a:pt x="20" y="0"/>
                    <a:pt x="18" y="0"/>
                  </a:cubicBezTo>
                  <a:cubicBezTo>
                    <a:pt x="4" y="0"/>
                    <a:pt x="4" y="0"/>
                    <a:pt x="4" y="0"/>
                  </a:cubicBezTo>
                  <a:cubicBezTo>
                    <a:pt x="2" y="0"/>
                    <a:pt x="0" y="2"/>
                    <a:pt x="0" y="4"/>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2" name="Freeform 295">
              <a:extLst>
                <a:ext uri="{FF2B5EF4-FFF2-40B4-BE49-F238E27FC236}">
                  <a16:creationId xmlns:a16="http://schemas.microsoft.com/office/drawing/2014/main" id="{9EED606A-310C-4589-8064-144DB9FB7D07}"/>
                </a:ext>
              </a:extLst>
            </p:cNvPr>
            <p:cNvSpPr>
              <a:spLocks/>
            </p:cNvSpPr>
            <p:nvPr/>
          </p:nvSpPr>
          <p:spPr bwMode="auto">
            <a:xfrm rot="16200000">
              <a:off x="10501484" y="3458656"/>
              <a:ext cx="70368" cy="62249"/>
            </a:xfrm>
            <a:custGeom>
              <a:avLst/>
              <a:gdLst>
                <a:gd name="T0" fmla="*/ 0 w 21"/>
                <a:gd name="T1" fmla="*/ 16 h 19"/>
                <a:gd name="T2" fmla="*/ 3 w 21"/>
                <a:gd name="T3" fmla="*/ 19 h 19"/>
                <a:gd name="T4" fmla="*/ 17 w 21"/>
                <a:gd name="T5" fmla="*/ 19 h 19"/>
                <a:gd name="T6" fmla="*/ 21 w 21"/>
                <a:gd name="T7" fmla="*/ 16 h 19"/>
                <a:gd name="T8" fmla="*/ 21 w 21"/>
                <a:gd name="T9" fmla="*/ 4 h 19"/>
                <a:gd name="T10" fmla="*/ 17 w 21"/>
                <a:gd name="T11" fmla="*/ 0 h 19"/>
                <a:gd name="T12" fmla="*/ 3 w 21"/>
                <a:gd name="T13" fmla="*/ 0 h 19"/>
                <a:gd name="T14" fmla="*/ 0 w 21"/>
                <a:gd name="T15" fmla="*/ 4 h 19"/>
                <a:gd name="T16" fmla="*/ 0 w 21"/>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6"/>
                  </a:moveTo>
                  <a:cubicBezTo>
                    <a:pt x="0" y="17"/>
                    <a:pt x="1" y="19"/>
                    <a:pt x="3" y="19"/>
                  </a:cubicBezTo>
                  <a:cubicBezTo>
                    <a:pt x="17" y="19"/>
                    <a:pt x="17" y="19"/>
                    <a:pt x="17" y="19"/>
                  </a:cubicBezTo>
                  <a:cubicBezTo>
                    <a:pt x="19" y="19"/>
                    <a:pt x="21" y="17"/>
                    <a:pt x="21" y="16"/>
                  </a:cubicBezTo>
                  <a:cubicBezTo>
                    <a:pt x="21" y="4"/>
                    <a:pt x="21" y="4"/>
                    <a:pt x="21" y="4"/>
                  </a:cubicBezTo>
                  <a:cubicBezTo>
                    <a:pt x="21" y="2"/>
                    <a:pt x="19" y="0"/>
                    <a:pt x="17" y="0"/>
                  </a:cubicBezTo>
                  <a:cubicBezTo>
                    <a:pt x="3" y="0"/>
                    <a:pt x="3" y="0"/>
                    <a:pt x="3" y="0"/>
                  </a:cubicBezTo>
                  <a:cubicBezTo>
                    <a:pt x="1" y="0"/>
                    <a:pt x="0" y="2"/>
                    <a:pt x="0" y="4"/>
                  </a:cubicBezTo>
                  <a:cubicBezTo>
                    <a:pt x="0" y="16"/>
                    <a:pt x="0" y="16"/>
                    <a:pt x="0" y="16"/>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3" name="Freeform 296">
              <a:extLst>
                <a:ext uri="{FF2B5EF4-FFF2-40B4-BE49-F238E27FC236}">
                  <a16:creationId xmlns:a16="http://schemas.microsoft.com/office/drawing/2014/main" id="{95530B2C-A984-481B-B492-5E561D066E47}"/>
                </a:ext>
              </a:extLst>
            </p:cNvPr>
            <p:cNvSpPr>
              <a:spLocks/>
            </p:cNvSpPr>
            <p:nvPr/>
          </p:nvSpPr>
          <p:spPr bwMode="auto">
            <a:xfrm rot="16200000">
              <a:off x="10501484" y="3358517"/>
              <a:ext cx="70368" cy="62249"/>
            </a:xfrm>
            <a:custGeom>
              <a:avLst/>
              <a:gdLst>
                <a:gd name="T0" fmla="*/ 0 w 21"/>
                <a:gd name="T1" fmla="*/ 16 h 19"/>
                <a:gd name="T2" fmla="*/ 3 w 21"/>
                <a:gd name="T3" fmla="*/ 19 h 19"/>
                <a:gd name="T4" fmla="*/ 18 w 21"/>
                <a:gd name="T5" fmla="*/ 19 h 19"/>
                <a:gd name="T6" fmla="*/ 21 w 21"/>
                <a:gd name="T7" fmla="*/ 16 h 19"/>
                <a:gd name="T8" fmla="*/ 21 w 21"/>
                <a:gd name="T9" fmla="*/ 4 h 19"/>
                <a:gd name="T10" fmla="*/ 18 w 21"/>
                <a:gd name="T11" fmla="*/ 0 h 19"/>
                <a:gd name="T12" fmla="*/ 3 w 21"/>
                <a:gd name="T13" fmla="*/ 0 h 19"/>
                <a:gd name="T14" fmla="*/ 0 w 21"/>
                <a:gd name="T15" fmla="*/ 4 h 19"/>
                <a:gd name="T16" fmla="*/ 0 w 21"/>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6"/>
                  </a:moveTo>
                  <a:cubicBezTo>
                    <a:pt x="0" y="17"/>
                    <a:pt x="2" y="19"/>
                    <a:pt x="3" y="19"/>
                  </a:cubicBezTo>
                  <a:cubicBezTo>
                    <a:pt x="18" y="19"/>
                    <a:pt x="18" y="19"/>
                    <a:pt x="18" y="19"/>
                  </a:cubicBezTo>
                  <a:cubicBezTo>
                    <a:pt x="19" y="19"/>
                    <a:pt x="21" y="18"/>
                    <a:pt x="21" y="16"/>
                  </a:cubicBezTo>
                  <a:cubicBezTo>
                    <a:pt x="21" y="4"/>
                    <a:pt x="21" y="4"/>
                    <a:pt x="21" y="4"/>
                  </a:cubicBezTo>
                  <a:cubicBezTo>
                    <a:pt x="21" y="2"/>
                    <a:pt x="19" y="0"/>
                    <a:pt x="18" y="0"/>
                  </a:cubicBezTo>
                  <a:cubicBezTo>
                    <a:pt x="3" y="0"/>
                    <a:pt x="3" y="0"/>
                    <a:pt x="3" y="0"/>
                  </a:cubicBezTo>
                  <a:cubicBezTo>
                    <a:pt x="2" y="0"/>
                    <a:pt x="0" y="2"/>
                    <a:pt x="0" y="4"/>
                  </a:cubicBezTo>
                  <a:cubicBezTo>
                    <a:pt x="0" y="16"/>
                    <a:pt x="0" y="16"/>
                    <a:pt x="0" y="16"/>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4" name="Freeform 297">
              <a:extLst>
                <a:ext uri="{FF2B5EF4-FFF2-40B4-BE49-F238E27FC236}">
                  <a16:creationId xmlns:a16="http://schemas.microsoft.com/office/drawing/2014/main" id="{62764E52-5E64-4AD6-BD50-634841045135}"/>
                </a:ext>
              </a:extLst>
            </p:cNvPr>
            <p:cNvSpPr>
              <a:spLocks/>
            </p:cNvSpPr>
            <p:nvPr/>
          </p:nvSpPr>
          <p:spPr bwMode="auto">
            <a:xfrm rot="16200000">
              <a:off x="10502837" y="3259730"/>
              <a:ext cx="67662" cy="62249"/>
            </a:xfrm>
            <a:custGeom>
              <a:avLst/>
              <a:gdLst>
                <a:gd name="T0" fmla="*/ 0 w 21"/>
                <a:gd name="T1" fmla="*/ 16 h 19"/>
                <a:gd name="T2" fmla="*/ 4 w 21"/>
                <a:gd name="T3" fmla="*/ 19 h 19"/>
                <a:gd name="T4" fmla="*/ 18 w 21"/>
                <a:gd name="T5" fmla="*/ 19 h 19"/>
                <a:gd name="T6" fmla="*/ 21 w 21"/>
                <a:gd name="T7" fmla="*/ 16 h 19"/>
                <a:gd name="T8" fmla="*/ 21 w 21"/>
                <a:gd name="T9" fmla="*/ 4 h 19"/>
                <a:gd name="T10" fmla="*/ 18 w 21"/>
                <a:gd name="T11" fmla="*/ 0 h 19"/>
                <a:gd name="T12" fmla="*/ 4 w 21"/>
                <a:gd name="T13" fmla="*/ 0 h 19"/>
                <a:gd name="T14" fmla="*/ 0 w 21"/>
                <a:gd name="T15" fmla="*/ 4 h 19"/>
                <a:gd name="T16" fmla="*/ 0 w 21"/>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6"/>
                  </a:moveTo>
                  <a:cubicBezTo>
                    <a:pt x="0" y="18"/>
                    <a:pt x="2" y="19"/>
                    <a:pt x="4" y="19"/>
                  </a:cubicBezTo>
                  <a:cubicBezTo>
                    <a:pt x="18" y="19"/>
                    <a:pt x="18" y="19"/>
                    <a:pt x="18" y="19"/>
                  </a:cubicBezTo>
                  <a:cubicBezTo>
                    <a:pt x="20" y="19"/>
                    <a:pt x="21" y="18"/>
                    <a:pt x="21" y="16"/>
                  </a:cubicBezTo>
                  <a:cubicBezTo>
                    <a:pt x="21" y="4"/>
                    <a:pt x="21" y="4"/>
                    <a:pt x="21" y="4"/>
                  </a:cubicBezTo>
                  <a:cubicBezTo>
                    <a:pt x="21" y="2"/>
                    <a:pt x="20" y="0"/>
                    <a:pt x="18" y="0"/>
                  </a:cubicBezTo>
                  <a:cubicBezTo>
                    <a:pt x="4" y="0"/>
                    <a:pt x="4" y="0"/>
                    <a:pt x="4" y="0"/>
                  </a:cubicBezTo>
                  <a:cubicBezTo>
                    <a:pt x="2" y="0"/>
                    <a:pt x="0" y="2"/>
                    <a:pt x="0" y="4"/>
                  </a:cubicBezTo>
                  <a:cubicBezTo>
                    <a:pt x="0" y="16"/>
                    <a:pt x="0" y="16"/>
                    <a:pt x="0" y="16"/>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5" name="Freeform 298">
              <a:extLst>
                <a:ext uri="{FF2B5EF4-FFF2-40B4-BE49-F238E27FC236}">
                  <a16:creationId xmlns:a16="http://schemas.microsoft.com/office/drawing/2014/main" id="{4CE14133-EE4A-4415-A6B4-CF95D4BF3B7F}"/>
                </a:ext>
              </a:extLst>
            </p:cNvPr>
            <p:cNvSpPr>
              <a:spLocks/>
            </p:cNvSpPr>
            <p:nvPr/>
          </p:nvSpPr>
          <p:spPr bwMode="auto">
            <a:xfrm rot="16200000">
              <a:off x="10585385" y="4365321"/>
              <a:ext cx="70368" cy="62249"/>
            </a:xfrm>
            <a:custGeom>
              <a:avLst/>
              <a:gdLst>
                <a:gd name="T0" fmla="*/ 0 w 21"/>
                <a:gd name="T1" fmla="*/ 15 h 19"/>
                <a:gd name="T2" fmla="*/ 3 w 21"/>
                <a:gd name="T3" fmla="*/ 19 h 19"/>
                <a:gd name="T4" fmla="*/ 18 w 21"/>
                <a:gd name="T5" fmla="*/ 19 h 19"/>
                <a:gd name="T6" fmla="*/ 21 w 21"/>
                <a:gd name="T7" fmla="*/ 15 h 19"/>
                <a:gd name="T8" fmla="*/ 21 w 21"/>
                <a:gd name="T9" fmla="*/ 3 h 19"/>
                <a:gd name="T10" fmla="*/ 18 w 21"/>
                <a:gd name="T11" fmla="*/ 0 h 19"/>
                <a:gd name="T12" fmla="*/ 3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3" y="19"/>
                  </a:cubicBezTo>
                  <a:cubicBezTo>
                    <a:pt x="18" y="19"/>
                    <a:pt x="18" y="19"/>
                    <a:pt x="18" y="19"/>
                  </a:cubicBezTo>
                  <a:cubicBezTo>
                    <a:pt x="19" y="19"/>
                    <a:pt x="21" y="17"/>
                    <a:pt x="21" y="15"/>
                  </a:cubicBezTo>
                  <a:cubicBezTo>
                    <a:pt x="21" y="3"/>
                    <a:pt x="21" y="3"/>
                    <a:pt x="21" y="3"/>
                  </a:cubicBezTo>
                  <a:cubicBezTo>
                    <a:pt x="21" y="1"/>
                    <a:pt x="19" y="0"/>
                    <a:pt x="18" y="0"/>
                  </a:cubicBezTo>
                  <a:cubicBezTo>
                    <a:pt x="3" y="0"/>
                    <a:pt x="3" y="0"/>
                    <a:pt x="3"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6" name="Freeform 299">
              <a:extLst>
                <a:ext uri="{FF2B5EF4-FFF2-40B4-BE49-F238E27FC236}">
                  <a16:creationId xmlns:a16="http://schemas.microsoft.com/office/drawing/2014/main" id="{32324008-A849-4755-9A81-090F1146B373}"/>
                </a:ext>
              </a:extLst>
            </p:cNvPr>
            <p:cNvSpPr>
              <a:spLocks/>
            </p:cNvSpPr>
            <p:nvPr/>
          </p:nvSpPr>
          <p:spPr bwMode="auto">
            <a:xfrm rot="16200000">
              <a:off x="10585385" y="4265181"/>
              <a:ext cx="70368" cy="62249"/>
            </a:xfrm>
            <a:custGeom>
              <a:avLst/>
              <a:gdLst>
                <a:gd name="T0" fmla="*/ 0 w 21"/>
                <a:gd name="T1" fmla="*/ 15 h 19"/>
                <a:gd name="T2" fmla="*/ 4 w 21"/>
                <a:gd name="T3" fmla="*/ 19 h 19"/>
                <a:gd name="T4" fmla="*/ 18 w 21"/>
                <a:gd name="T5" fmla="*/ 19 h 19"/>
                <a:gd name="T6" fmla="*/ 21 w 21"/>
                <a:gd name="T7" fmla="*/ 15 h 19"/>
                <a:gd name="T8" fmla="*/ 21 w 21"/>
                <a:gd name="T9" fmla="*/ 3 h 19"/>
                <a:gd name="T10" fmla="*/ 18 w 21"/>
                <a:gd name="T11" fmla="*/ 0 h 19"/>
                <a:gd name="T12" fmla="*/ 4 w 21"/>
                <a:gd name="T13" fmla="*/ 0 h 19"/>
                <a:gd name="T14" fmla="*/ 0 w 21"/>
                <a:gd name="T15" fmla="*/ 3 h 19"/>
                <a:gd name="T16" fmla="*/ 0 w 2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9">
                  <a:moveTo>
                    <a:pt x="0" y="15"/>
                  </a:moveTo>
                  <a:cubicBezTo>
                    <a:pt x="0" y="17"/>
                    <a:pt x="2" y="19"/>
                    <a:pt x="4" y="19"/>
                  </a:cubicBezTo>
                  <a:cubicBezTo>
                    <a:pt x="18" y="19"/>
                    <a:pt x="18" y="19"/>
                    <a:pt x="18" y="19"/>
                  </a:cubicBezTo>
                  <a:cubicBezTo>
                    <a:pt x="20" y="19"/>
                    <a:pt x="21" y="17"/>
                    <a:pt x="21" y="15"/>
                  </a:cubicBezTo>
                  <a:cubicBezTo>
                    <a:pt x="21" y="3"/>
                    <a:pt x="21" y="3"/>
                    <a:pt x="21" y="3"/>
                  </a:cubicBezTo>
                  <a:cubicBezTo>
                    <a:pt x="21" y="2"/>
                    <a:pt x="20" y="0"/>
                    <a:pt x="18" y="0"/>
                  </a:cubicBezTo>
                  <a:cubicBezTo>
                    <a:pt x="4" y="0"/>
                    <a:pt x="4" y="0"/>
                    <a:pt x="4"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7" name="Freeform 300">
              <a:extLst>
                <a:ext uri="{FF2B5EF4-FFF2-40B4-BE49-F238E27FC236}">
                  <a16:creationId xmlns:a16="http://schemas.microsoft.com/office/drawing/2014/main" id="{4A51B13C-BD40-4F6E-BF49-94651EEE3442}"/>
                </a:ext>
              </a:extLst>
            </p:cNvPr>
            <p:cNvSpPr>
              <a:spLocks/>
            </p:cNvSpPr>
            <p:nvPr/>
          </p:nvSpPr>
          <p:spPr bwMode="auto">
            <a:xfrm rot="16200000">
              <a:off x="10586737" y="3359871"/>
              <a:ext cx="70368" cy="59542"/>
            </a:xfrm>
            <a:custGeom>
              <a:avLst/>
              <a:gdLst>
                <a:gd name="T0" fmla="*/ 0 w 21"/>
                <a:gd name="T1" fmla="*/ 15 h 18"/>
                <a:gd name="T2" fmla="*/ 3 w 21"/>
                <a:gd name="T3" fmla="*/ 18 h 18"/>
                <a:gd name="T4" fmla="*/ 18 w 21"/>
                <a:gd name="T5" fmla="*/ 18 h 18"/>
                <a:gd name="T6" fmla="*/ 21 w 21"/>
                <a:gd name="T7" fmla="*/ 15 h 18"/>
                <a:gd name="T8" fmla="*/ 21 w 21"/>
                <a:gd name="T9" fmla="*/ 3 h 18"/>
                <a:gd name="T10" fmla="*/ 18 w 21"/>
                <a:gd name="T11" fmla="*/ 0 h 18"/>
                <a:gd name="T12" fmla="*/ 3 w 21"/>
                <a:gd name="T13" fmla="*/ 0 h 18"/>
                <a:gd name="T14" fmla="*/ 0 w 21"/>
                <a:gd name="T15" fmla="*/ 3 h 18"/>
                <a:gd name="T16" fmla="*/ 0 w 21"/>
                <a:gd name="T1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5"/>
                  </a:moveTo>
                  <a:cubicBezTo>
                    <a:pt x="0" y="17"/>
                    <a:pt x="1" y="18"/>
                    <a:pt x="3" y="18"/>
                  </a:cubicBezTo>
                  <a:cubicBezTo>
                    <a:pt x="18" y="18"/>
                    <a:pt x="18" y="18"/>
                    <a:pt x="18" y="18"/>
                  </a:cubicBezTo>
                  <a:cubicBezTo>
                    <a:pt x="19" y="18"/>
                    <a:pt x="21" y="17"/>
                    <a:pt x="21" y="15"/>
                  </a:cubicBezTo>
                  <a:cubicBezTo>
                    <a:pt x="21" y="3"/>
                    <a:pt x="21" y="3"/>
                    <a:pt x="21" y="3"/>
                  </a:cubicBezTo>
                  <a:cubicBezTo>
                    <a:pt x="21" y="1"/>
                    <a:pt x="19" y="0"/>
                    <a:pt x="18" y="0"/>
                  </a:cubicBezTo>
                  <a:cubicBezTo>
                    <a:pt x="3" y="0"/>
                    <a:pt x="3" y="0"/>
                    <a:pt x="3"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8" name="Freeform 301">
              <a:extLst>
                <a:ext uri="{FF2B5EF4-FFF2-40B4-BE49-F238E27FC236}">
                  <a16:creationId xmlns:a16="http://schemas.microsoft.com/office/drawing/2014/main" id="{902D5169-6BBA-4127-BEC7-2D42611BD836}"/>
                </a:ext>
              </a:extLst>
            </p:cNvPr>
            <p:cNvSpPr>
              <a:spLocks/>
            </p:cNvSpPr>
            <p:nvPr/>
          </p:nvSpPr>
          <p:spPr bwMode="auto">
            <a:xfrm rot="16200000">
              <a:off x="10588090" y="3261084"/>
              <a:ext cx="67662" cy="59542"/>
            </a:xfrm>
            <a:custGeom>
              <a:avLst/>
              <a:gdLst>
                <a:gd name="T0" fmla="*/ 0 w 21"/>
                <a:gd name="T1" fmla="*/ 15 h 18"/>
                <a:gd name="T2" fmla="*/ 4 w 21"/>
                <a:gd name="T3" fmla="*/ 18 h 18"/>
                <a:gd name="T4" fmla="*/ 18 w 21"/>
                <a:gd name="T5" fmla="*/ 18 h 18"/>
                <a:gd name="T6" fmla="*/ 21 w 21"/>
                <a:gd name="T7" fmla="*/ 15 h 18"/>
                <a:gd name="T8" fmla="*/ 21 w 21"/>
                <a:gd name="T9" fmla="*/ 3 h 18"/>
                <a:gd name="T10" fmla="*/ 18 w 21"/>
                <a:gd name="T11" fmla="*/ 0 h 18"/>
                <a:gd name="T12" fmla="*/ 4 w 21"/>
                <a:gd name="T13" fmla="*/ 0 h 18"/>
                <a:gd name="T14" fmla="*/ 0 w 21"/>
                <a:gd name="T15" fmla="*/ 3 h 18"/>
                <a:gd name="T16" fmla="*/ 0 w 21"/>
                <a:gd name="T1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5"/>
                  </a:moveTo>
                  <a:cubicBezTo>
                    <a:pt x="0" y="17"/>
                    <a:pt x="2" y="18"/>
                    <a:pt x="4" y="18"/>
                  </a:cubicBezTo>
                  <a:cubicBezTo>
                    <a:pt x="18" y="18"/>
                    <a:pt x="18" y="18"/>
                    <a:pt x="18" y="18"/>
                  </a:cubicBezTo>
                  <a:cubicBezTo>
                    <a:pt x="20" y="18"/>
                    <a:pt x="21" y="17"/>
                    <a:pt x="21" y="15"/>
                  </a:cubicBezTo>
                  <a:cubicBezTo>
                    <a:pt x="21" y="3"/>
                    <a:pt x="21" y="3"/>
                    <a:pt x="21" y="3"/>
                  </a:cubicBezTo>
                  <a:cubicBezTo>
                    <a:pt x="21" y="1"/>
                    <a:pt x="20" y="0"/>
                    <a:pt x="18" y="0"/>
                  </a:cubicBezTo>
                  <a:cubicBezTo>
                    <a:pt x="4" y="0"/>
                    <a:pt x="4" y="0"/>
                    <a:pt x="4" y="0"/>
                  </a:cubicBezTo>
                  <a:cubicBezTo>
                    <a:pt x="2" y="0"/>
                    <a:pt x="0" y="1"/>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9" name="Freeform 302">
              <a:extLst>
                <a:ext uri="{FF2B5EF4-FFF2-40B4-BE49-F238E27FC236}">
                  <a16:creationId xmlns:a16="http://schemas.microsoft.com/office/drawing/2014/main" id="{9E0A9A4D-18E3-445F-B472-66477191923A}"/>
                </a:ext>
              </a:extLst>
            </p:cNvPr>
            <p:cNvSpPr>
              <a:spLocks/>
            </p:cNvSpPr>
            <p:nvPr/>
          </p:nvSpPr>
          <p:spPr bwMode="auto">
            <a:xfrm rot="16200000">
              <a:off x="10312032" y="4376147"/>
              <a:ext cx="70368" cy="40598"/>
            </a:xfrm>
            <a:custGeom>
              <a:avLst/>
              <a:gdLst>
                <a:gd name="T0" fmla="*/ 0 w 21"/>
                <a:gd name="T1" fmla="*/ 8 h 12"/>
                <a:gd name="T2" fmla="*/ 4 w 21"/>
                <a:gd name="T3" fmla="*/ 12 h 12"/>
                <a:gd name="T4" fmla="*/ 18 w 21"/>
                <a:gd name="T5" fmla="*/ 12 h 12"/>
                <a:gd name="T6" fmla="*/ 21 w 21"/>
                <a:gd name="T7" fmla="*/ 8 h 12"/>
                <a:gd name="T8" fmla="*/ 21 w 21"/>
                <a:gd name="T9" fmla="*/ 3 h 12"/>
                <a:gd name="T10" fmla="*/ 18 w 21"/>
                <a:gd name="T11" fmla="*/ 0 h 12"/>
                <a:gd name="T12" fmla="*/ 4 w 21"/>
                <a:gd name="T13" fmla="*/ 0 h 12"/>
                <a:gd name="T14" fmla="*/ 0 w 21"/>
                <a:gd name="T15" fmla="*/ 3 h 12"/>
                <a:gd name="T16" fmla="*/ 0 w 21"/>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8"/>
                  </a:moveTo>
                  <a:cubicBezTo>
                    <a:pt x="0" y="10"/>
                    <a:pt x="2" y="12"/>
                    <a:pt x="4" y="12"/>
                  </a:cubicBezTo>
                  <a:cubicBezTo>
                    <a:pt x="18" y="12"/>
                    <a:pt x="18" y="12"/>
                    <a:pt x="18" y="12"/>
                  </a:cubicBezTo>
                  <a:cubicBezTo>
                    <a:pt x="20" y="12"/>
                    <a:pt x="21" y="10"/>
                    <a:pt x="21" y="8"/>
                  </a:cubicBezTo>
                  <a:cubicBezTo>
                    <a:pt x="21" y="3"/>
                    <a:pt x="21" y="3"/>
                    <a:pt x="21" y="3"/>
                  </a:cubicBezTo>
                  <a:cubicBezTo>
                    <a:pt x="21" y="1"/>
                    <a:pt x="20" y="0"/>
                    <a:pt x="18" y="0"/>
                  </a:cubicBezTo>
                  <a:cubicBezTo>
                    <a:pt x="4" y="0"/>
                    <a:pt x="4" y="0"/>
                    <a:pt x="4" y="0"/>
                  </a:cubicBezTo>
                  <a:cubicBezTo>
                    <a:pt x="2" y="0"/>
                    <a:pt x="0" y="1"/>
                    <a:pt x="0" y="3"/>
                  </a:cubicBezTo>
                  <a:lnTo>
                    <a:pt x="0" y="8"/>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0" name="Freeform 303">
              <a:extLst>
                <a:ext uri="{FF2B5EF4-FFF2-40B4-BE49-F238E27FC236}">
                  <a16:creationId xmlns:a16="http://schemas.microsoft.com/office/drawing/2014/main" id="{C93BC179-3FC3-47AE-87C6-BD5CE21FA460}"/>
                </a:ext>
              </a:extLst>
            </p:cNvPr>
            <p:cNvSpPr>
              <a:spLocks/>
            </p:cNvSpPr>
            <p:nvPr/>
          </p:nvSpPr>
          <p:spPr bwMode="auto">
            <a:xfrm rot="16200000">
              <a:off x="10312032" y="4273302"/>
              <a:ext cx="70368" cy="40598"/>
            </a:xfrm>
            <a:custGeom>
              <a:avLst/>
              <a:gdLst>
                <a:gd name="T0" fmla="*/ 0 w 21"/>
                <a:gd name="T1" fmla="*/ 8 h 12"/>
                <a:gd name="T2" fmla="*/ 3 w 21"/>
                <a:gd name="T3" fmla="*/ 12 h 12"/>
                <a:gd name="T4" fmla="*/ 17 w 21"/>
                <a:gd name="T5" fmla="*/ 12 h 12"/>
                <a:gd name="T6" fmla="*/ 21 w 21"/>
                <a:gd name="T7" fmla="*/ 8 h 12"/>
                <a:gd name="T8" fmla="*/ 21 w 21"/>
                <a:gd name="T9" fmla="*/ 3 h 12"/>
                <a:gd name="T10" fmla="*/ 17 w 21"/>
                <a:gd name="T11" fmla="*/ 0 h 12"/>
                <a:gd name="T12" fmla="*/ 3 w 21"/>
                <a:gd name="T13" fmla="*/ 0 h 12"/>
                <a:gd name="T14" fmla="*/ 0 w 21"/>
                <a:gd name="T15" fmla="*/ 3 h 12"/>
                <a:gd name="T16" fmla="*/ 0 w 21"/>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8"/>
                  </a:moveTo>
                  <a:cubicBezTo>
                    <a:pt x="0" y="10"/>
                    <a:pt x="1" y="12"/>
                    <a:pt x="3" y="12"/>
                  </a:cubicBezTo>
                  <a:cubicBezTo>
                    <a:pt x="17" y="12"/>
                    <a:pt x="17" y="12"/>
                    <a:pt x="17" y="12"/>
                  </a:cubicBezTo>
                  <a:cubicBezTo>
                    <a:pt x="19" y="12"/>
                    <a:pt x="21" y="10"/>
                    <a:pt x="21" y="8"/>
                  </a:cubicBezTo>
                  <a:cubicBezTo>
                    <a:pt x="21" y="3"/>
                    <a:pt x="21" y="3"/>
                    <a:pt x="21" y="3"/>
                  </a:cubicBezTo>
                  <a:cubicBezTo>
                    <a:pt x="21" y="1"/>
                    <a:pt x="19" y="0"/>
                    <a:pt x="17" y="0"/>
                  </a:cubicBezTo>
                  <a:cubicBezTo>
                    <a:pt x="3" y="0"/>
                    <a:pt x="3" y="0"/>
                    <a:pt x="3" y="0"/>
                  </a:cubicBezTo>
                  <a:cubicBezTo>
                    <a:pt x="1" y="0"/>
                    <a:pt x="0" y="1"/>
                    <a:pt x="0" y="3"/>
                  </a:cubicBezTo>
                  <a:lnTo>
                    <a:pt x="0" y="8"/>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1" name="Freeform 304">
              <a:extLst>
                <a:ext uri="{FF2B5EF4-FFF2-40B4-BE49-F238E27FC236}">
                  <a16:creationId xmlns:a16="http://schemas.microsoft.com/office/drawing/2014/main" id="{015DA61C-003A-40D1-8204-FF383B5BFA00}"/>
                </a:ext>
              </a:extLst>
            </p:cNvPr>
            <p:cNvSpPr>
              <a:spLocks/>
            </p:cNvSpPr>
            <p:nvPr/>
          </p:nvSpPr>
          <p:spPr bwMode="auto">
            <a:xfrm rot="16200000">
              <a:off x="10313385" y="4174514"/>
              <a:ext cx="67662" cy="40598"/>
            </a:xfrm>
            <a:custGeom>
              <a:avLst/>
              <a:gdLst>
                <a:gd name="T0" fmla="*/ 0 w 21"/>
                <a:gd name="T1" fmla="*/ 9 h 12"/>
                <a:gd name="T2" fmla="*/ 3 w 21"/>
                <a:gd name="T3" fmla="*/ 12 h 12"/>
                <a:gd name="T4" fmla="*/ 18 w 21"/>
                <a:gd name="T5" fmla="*/ 12 h 12"/>
                <a:gd name="T6" fmla="*/ 21 w 21"/>
                <a:gd name="T7" fmla="*/ 9 h 12"/>
                <a:gd name="T8" fmla="*/ 21 w 21"/>
                <a:gd name="T9" fmla="*/ 3 h 12"/>
                <a:gd name="T10" fmla="*/ 18 w 21"/>
                <a:gd name="T11" fmla="*/ 0 h 12"/>
                <a:gd name="T12" fmla="*/ 3 w 21"/>
                <a:gd name="T13" fmla="*/ 0 h 12"/>
                <a:gd name="T14" fmla="*/ 0 w 21"/>
                <a:gd name="T15" fmla="*/ 3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0"/>
                    <a:pt x="1" y="12"/>
                    <a:pt x="3" y="12"/>
                  </a:cubicBezTo>
                  <a:cubicBezTo>
                    <a:pt x="18" y="12"/>
                    <a:pt x="18" y="12"/>
                    <a:pt x="18" y="12"/>
                  </a:cubicBezTo>
                  <a:cubicBezTo>
                    <a:pt x="19" y="12"/>
                    <a:pt x="21" y="10"/>
                    <a:pt x="21" y="9"/>
                  </a:cubicBezTo>
                  <a:cubicBezTo>
                    <a:pt x="21" y="3"/>
                    <a:pt x="21" y="3"/>
                    <a:pt x="21" y="3"/>
                  </a:cubicBezTo>
                  <a:cubicBezTo>
                    <a:pt x="21" y="2"/>
                    <a:pt x="19" y="0"/>
                    <a:pt x="18" y="0"/>
                  </a:cubicBezTo>
                  <a:cubicBezTo>
                    <a:pt x="3" y="0"/>
                    <a:pt x="3" y="0"/>
                    <a:pt x="3" y="0"/>
                  </a:cubicBezTo>
                  <a:cubicBezTo>
                    <a:pt x="2" y="0"/>
                    <a:pt x="0" y="2"/>
                    <a:pt x="0" y="3"/>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2" name="Freeform 305">
              <a:extLst>
                <a:ext uri="{FF2B5EF4-FFF2-40B4-BE49-F238E27FC236}">
                  <a16:creationId xmlns:a16="http://schemas.microsoft.com/office/drawing/2014/main" id="{56F5AB32-A594-4462-B96F-57D7B123436D}"/>
                </a:ext>
              </a:extLst>
            </p:cNvPr>
            <p:cNvSpPr>
              <a:spLocks/>
            </p:cNvSpPr>
            <p:nvPr/>
          </p:nvSpPr>
          <p:spPr bwMode="auto">
            <a:xfrm rot="16200000">
              <a:off x="10312032" y="4075729"/>
              <a:ext cx="70368" cy="40598"/>
            </a:xfrm>
            <a:custGeom>
              <a:avLst/>
              <a:gdLst>
                <a:gd name="T0" fmla="*/ 0 w 21"/>
                <a:gd name="T1" fmla="*/ 9 h 12"/>
                <a:gd name="T2" fmla="*/ 4 w 21"/>
                <a:gd name="T3" fmla="*/ 12 h 12"/>
                <a:gd name="T4" fmla="*/ 18 w 21"/>
                <a:gd name="T5" fmla="*/ 12 h 12"/>
                <a:gd name="T6" fmla="*/ 21 w 21"/>
                <a:gd name="T7" fmla="*/ 9 h 12"/>
                <a:gd name="T8" fmla="*/ 21 w 21"/>
                <a:gd name="T9" fmla="*/ 3 h 12"/>
                <a:gd name="T10" fmla="*/ 18 w 21"/>
                <a:gd name="T11" fmla="*/ 0 h 12"/>
                <a:gd name="T12" fmla="*/ 4 w 21"/>
                <a:gd name="T13" fmla="*/ 0 h 12"/>
                <a:gd name="T14" fmla="*/ 0 w 21"/>
                <a:gd name="T15" fmla="*/ 3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0"/>
                    <a:pt x="2" y="12"/>
                    <a:pt x="4" y="12"/>
                  </a:cubicBezTo>
                  <a:cubicBezTo>
                    <a:pt x="18" y="12"/>
                    <a:pt x="18" y="12"/>
                    <a:pt x="18" y="12"/>
                  </a:cubicBezTo>
                  <a:cubicBezTo>
                    <a:pt x="20" y="12"/>
                    <a:pt x="21" y="10"/>
                    <a:pt x="21" y="9"/>
                  </a:cubicBezTo>
                  <a:cubicBezTo>
                    <a:pt x="21" y="3"/>
                    <a:pt x="21" y="3"/>
                    <a:pt x="21" y="3"/>
                  </a:cubicBezTo>
                  <a:cubicBezTo>
                    <a:pt x="21" y="2"/>
                    <a:pt x="20" y="0"/>
                    <a:pt x="18" y="0"/>
                  </a:cubicBezTo>
                  <a:cubicBezTo>
                    <a:pt x="4" y="0"/>
                    <a:pt x="4" y="0"/>
                    <a:pt x="4" y="0"/>
                  </a:cubicBezTo>
                  <a:cubicBezTo>
                    <a:pt x="2" y="0"/>
                    <a:pt x="0" y="2"/>
                    <a:pt x="0" y="3"/>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3" name="Freeform 306">
              <a:extLst>
                <a:ext uri="{FF2B5EF4-FFF2-40B4-BE49-F238E27FC236}">
                  <a16:creationId xmlns:a16="http://schemas.microsoft.com/office/drawing/2014/main" id="{5516222A-6D72-4445-B5D2-0BCF45F58794}"/>
                </a:ext>
              </a:extLst>
            </p:cNvPr>
            <p:cNvSpPr>
              <a:spLocks/>
            </p:cNvSpPr>
            <p:nvPr/>
          </p:nvSpPr>
          <p:spPr bwMode="auto">
            <a:xfrm rot="16200000">
              <a:off x="10312032" y="3972883"/>
              <a:ext cx="70368" cy="40598"/>
            </a:xfrm>
            <a:custGeom>
              <a:avLst/>
              <a:gdLst>
                <a:gd name="T0" fmla="*/ 0 w 21"/>
                <a:gd name="T1" fmla="*/ 9 h 12"/>
                <a:gd name="T2" fmla="*/ 3 w 21"/>
                <a:gd name="T3" fmla="*/ 12 h 12"/>
                <a:gd name="T4" fmla="*/ 17 w 21"/>
                <a:gd name="T5" fmla="*/ 12 h 12"/>
                <a:gd name="T6" fmla="*/ 21 w 21"/>
                <a:gd name="T7" fmla="*/ 9 h 12"/>
                <a:gd name="T8" fmla="*/ 21 w 21"/>
                <a:gd name="T9" fmla="*/ 4 h 12"/>
                <a:gd name="T10" fmla="*/ 17 w 21"/>
                <a:gd name="T11" fmla="*/ 0 h 12"/>
                <a:gd name="T12" fmla="*/ 3 w 21"/>
                <a:gd name="T13" fmla="*/ 0 h 12"/>
                <a:gd name="T14" fmla="*/ 0 w 21"/>
                <a:gd name="T15" fmla="*/ 3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0"/>
                    <a:pt x="1" y="12"/>
                    <a:pt x="3" y="12"/>
                  </a:cubicBezTo>
                  <a:cubicBezTo>
                    <a:pt x="17" y="12"/>
                    <a:pt x="17" y="12"/>
                    <a:pt x="17" y="12"/>
                  </a:cubicBezTo>
                  <a:cubicBezTo>
                    <a:pt x="19" y="12"/>
                    <a:pt x="21" y="11"/>
                    <a:pt x="21" y="9"/>
                  </a:cubicBezTo>
                  <a:cubicBezTo>
                    <a:pt x="21" y="4"/>
                    <a:pt x="21" y="4"/>
                    <a:pt x="21" y="4"/>
                  </a:cubicBezTo>
                  <a:cubicBezTo>
                    <a:pt x="21" y="2"/>
                    <a:pt x="19" y="0"/>
                    <a:pt x="17" y="0"/>
                  </a:cubicBezTo>
                  <a:cubicBezTo>
                    <a:pt x="3" y="0"/>
                    <a:pt x="3" y="0"/>
                    <a:pt x="3" y="0"/>
                  </a:cubicBezTo>
                  <a:cubicBezTo>
                    <a:pt x="1" y="0"/>
                    <a:pt x="0" y="2"/>
                    <a:pt x="0" y="3"/>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4" name="Freeform 307">
              <a:extLst>
                <a:ext uri="{FF2B5EF4-FFF2-40B4-BE49-F238E27FC236}">
                  <a16:creationId xmlns:a16="http://schemas.microsoft.com/office/drawing/2014/main" id="{DA0FFBF8-D3F8-4CB7-BA64-0B6CC135C94E}"/>
                </a:ext>
              </a:extLst>
            </p:cNvPr>
            <p:cNvSpPr>
              <a:spLocks/>
            </p:cNvSpPr>
            <p:nvPr/>
          </p:nvSpPr>
          <p:spPr bwMode="auto">
            <a:xfrm rot="16200000">
              <a:off x="10312032" y="3872745"/>
              <a:ext cx="70368" cy="40598"/>
            </a:xfrm>
            <a:custGeom>
              <a:avLst/>
              <a:gdLst>
                <a:gd name="T0" fmla="*/ 0 w 21"/>
                <a:gd name="T1" fmla="*/ 9 h 12"/>
                <a:gd name="T2" fmla="*/ 4 w 21"/>
                <a:gd name="T3" fmla="*/ 12 h 12"/>
                <a:gd name="T4" fmla="*/ 18 w 21"/>
                <a:gd name="T5" fmla="*/ 12 h 12"/>
                <a:gd name="T6" fmla="*/ 21 w 21"/>
                <a:gd name="T7" fmla="*/ 9 h 12"/>
                <a:gd name="T8" fmla="*/ 21 w 21"/>
                <a:gd name="T9" fmla="*/ 4 h 12"/>
                <a:gd name="T10" fmla="*/ 18 w 21"/>
                <a:gd name="T11" fmla="*/ 0 h 12"/>
                <a:gd name="T12" fmla="*/ 4 w 21"/>
                <a:gd name="T13" fmla="*/ 0 h 12"/>
                <a:gd name="T14" fmla="*/ 0 w 21"/>
                <a:gd name="T15" fmla="*/ 4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1"/>
                    <a:pt x="2" y="12"/>
                    <a:pt x="4" y="12"/>
                  </a:cubicBezTo>
                  <a:cubicBezTo>
                    <a:pt x="18" y="12"/>
                    <a:pt x="18" y="12"/>
                    <a:pt x="18" y="12"/>
                  </a:cubicBezTo>
                  <a:cubicBezTo>
                    <a:pt x="20" y="12"/>
                    <a:pt x="21" y="11"/>
                    <a:pt x="21" y="9"/>
                  </a:cubicBezTo>
                  <a:cubicBezTo>
                    <a:pt x="21" y="4"/>
                    <a:pt x="21" y="4"/>
                    <a:pt x="21" y="4"/>
                  </a:cubicBezTo>
                  <a:cubicBezTo>
                    <a:pt x="21" y="2"/>
                    <a:pt x="20" y="0"/>
                    <a:pt x="18" y="0"/>
                  </a:cubicBezTo>
                  <a:cubicBezTo>
                    <a:pt x="4" y="0"/>
                    <a:pt x="4" y="0"/>
                    <a:pt x="4" y="0"/>
                  </a:cubicBezTo>
                  <a:cubicBezTo>
                    <a:pt x="2" y="0"/>
                    <a:pt x="0" y="2"/>
                    <a:pt x="0" y="4"/>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5" name="Freeform 308">
              <a:extLst>
                <a:ext uri="{FF2B5EF4-FFF2-40B4-BE49-F238E27FC236}">
                  <a16:creationId xmlns:a16="http://schemas.microsoft.com/office/drawing/2014/main" id="{E7BC4A27-AEFE-4472-9271-C614828EFDF1}"/>
                </a:ext>
              </a:extLst>
            </p:cNvPr>
            <p:cNvSpPr>
              <a:spLocks/>
            </p:cNvSpPr>
            <p:nvPr/>
          </p:nvSpPr>
          <p:spPr bwMode="auto">
            <a:xfrm rot="16200000">
              <a:off x="10312032" y="3769900"/>
              <a:ext cx="70368" cy="40598"/>
            </a:xfrm>
            <a:custGeom>
              <a:avLst/>
              <a:gdLst>
                <a:gd name="T0" fmla="*/ 0 w 21"/>
                <a:gd name="T1" fmla="*/ 9 h 12"/>
                <a:gd name="T2" fmla="*/ 3 w 21"/>
                <a:gd name="T3" fmla="*/ 12 h 12"/>
                <a:gd name="T4" fmla="*/ 17 w 21"/>
                <a:gd name="T5" fmla="*/ 12 h 12"/>
                <a:gd name="T6" fmla="*/ 21 w 21"/>
                <a:gd name="T7" fmla="*/ 9 h 12"/>
                <a:gd name="T8" fmla="*/ 21 w 21"/>
                <a:gd name="T9" fmla="*/ 4 h 12"/>
                <a:gd name="T10" fmla="*/ 17 w 21"/>
                <a:gd name="T11" fmla="*/ 0 h 12"/>
                <a:gd name="T12" fmla="*/ 3 w 21"/>
                <a:gd name="T13" fmla="*/ 0 h 12"/>
                <a:gd name="T14" fmla="*/ 0 w 21"/>
                <a:gd name="T15" fmla="*/ 4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1"/>
                    <a:pt x="1" y="12"/>
                    <a:pt x="3" y="12"/>
                  </a:cubicBezTo>
                  <a:cubicBezTo>
                    <a:pt x="17" y="12"/>
                    <a:pt x="17" y="12"/>
                    <a:pt x="17" y="12"/>
                  </a:cubicBezTo>
                  <a:cubicBezTo>
                    <a:pt x="19" y="12"/>
                    <a:pt x="21" y="11"/>
                    <a:pt x="21" y="9"/>
                  </a:cubicBezTo>
                  <a:cubicBezTo>
                    <a:pt x="21" y="4"/>
                    <a:pt x="21" y="4"/>
                    <a:pt x="21" y="4"/>
                  </a:cubicBezTo>
                  <a:cubicBezTo>
                    <a:pt x="21" y="2"/>
                    <a:pt x="19" y="0"/>
                    <a:pt x="17" y="0"/>
                  </a:cubicBezTo>
                  <a:cubicBezTo>
                    <a:pt x="3" y="0"/>
                    <a:pt x="3" y="0"/>
                    <a:pt x="3" y="0"/>
                  </a:cubicBezTo>
                  <a:cubicBezTo>
                    <a:pt x="1" y="0"/>
                    <a:pt x="0" y="2"/>
                    <a:pt x="0" y="4"/>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6" name="Freeform 309">
              <a:extLst>
                <a:ext uri="{FF2B5EF4-FFF2-40B4-BE49-F238E27FC236}">
                  <a16:creationId xmlns:a16="http://schemas.microsoft.com/office/drawing/2014/main" id="{EE509205-4738-42E4-8CEB-6A8A923A0069}"/>
                </a:ext>
              </a:extLst>
            </p:cNvPr>
            <p:cNvSpPr>
              <a:spLocks/>
            </p:cNvSpPr>
            <p:nvPr/>
          </p:nvSpPr>
          <p:spPr bwMode="auto">
            <a:xfrm rot="16200000">
              <a:off x="10313385" y="3671112"/>
              <a:ext cx="67662" cy="40598"/>
            </a:xfrm>
            <a:custGeom>
              <a:avLst/>
              <a:gdLst>
                <a:gd name="T0" fmla="*/ 0 w 21"/>
                <a:gd name="T1" fmla="*/ 9 h 12"/>
                <a:gd name="T2" fmla="*/ 3 w 21"/>
                <a:gd name="T3" fmla="*/ 12 h 12"/>
                <a:gd name="T4" fmla="*/ 18 w 21"/>
                <a:gd name="T5" fmla="*/ 12 h 12"/>
                <a:gd name="T6" fmla="*/ 21 w 21"/>
                <a:gd name="T7" fmla="*/ 9 h 12"/>
                <a:gd name="T8" fmla="*/ 21 w 21"/>
                <a:gd name="T9" fmla="*/ 4 h 12"/>
                <a:gd name="T10" fmla="*/ 18 w 21"/>
                <a:gd name="T11" fmla="*/ 0 h 12"/>
                <a:gd name="T12" fmla="*/ 3 w 21"/>
                <a:gd name="T13" fmla="*/ 0 h 12"/>
                <a:gd name="T14" fmla="*/ 0 w 21"/>
                <a:gd name="T15" fmla="*/ 4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1"/>
                    <a:pt x="1" y="12"/>
                    <a:pt x="3" y="12"/>
                  </a:cubicBezTo>
                  <a:cubicBezTo>
                    <a:pt x="18" y="12"/>
                    <a:pt x="18" y="12"/>
                    <a:pt x="18" y="12"/>
                  </a:cubicBezTo>
                  <a:cubicBezTo>
                    <a:pt x="19" y="12"/>
                    <a:pt x="21" y="11"/>
                    <a:pt x="21" y="9"/>
                  </a:cubicBezTo>
                  <a:cubicBezTo>
                    <a:pt x="21" y="4"/>
                    <a:pt x="21" y="4"/>
                    <a:pt x="21" y="4"/>
                  </a:cubicBezTo>
                  <a:cubicBezTo>
                    <a:pt x="21" y="2"/>
                    <a:pt x="19" y="0"/>
                    <a:pt x="18" y="0"/>
                  </a:cubicBezTo>
                  <a:cubicBezTo>
                    <a:pt x="3" y="0"/>
                    <a:pt x="3" y="0"/>
                    <a:pt x="3" y="0"/>
                  </a:cubicBezTo>
                  <a:cubicBezTo>
                    <a:pt x="1" y="0"/>
                    <a:pt x="0" y="2"/>
                    <a:pt x="0" y="4"/>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7" name="Freeform 310">
              <a:extLst>
                <a:ext uri="{FF2B5EF4-FFF2-40B4-BE49-F238E27FC236}">
                  <a16:creationId xmlns:a16="http://schemas.microsoft.com/office/drawing/2014/main" id="{6EA3948C-E59D-48B3-A139-10B23AC229C2}"/>
                </a:ext>
              </a:extLst>
            </p:cNvPr>
            <p:cNvSpPr>
              <a:spLocks/>
            </p:cNvSpPr>
            <p:nvPr/>
          </p:nvSpPr>
          <p:spPr bwMode="auto">
            <a:xfrm rot="16200000">
              <a:off x="10312032" y="3572327"/>
              <a:ext cx="70368" cy="40598"/>
            </a:xfrm>
            <a:custGeom>
              <a:avLst/>
              <a:gdLst>
                <a:gd name="T0" fmla="*/ 0 w 21"/>
                <a:gd name="T1" fmla="*/ 9 h 12"/>
                <a:gd name="T2" fmla="*/ 4 w 21"/>
                <a:gd name="T3" fmla="*/ 12 h 12"/>
                <a:gd name="T4" fmla="*/ 18 w 21"/>
                <a:gd name="T5" fmla="*/ 12 h 12"/>
                <a:gd name="T6" fmla="*/ 21 w 21"/>
                <a:gd name="T7" fmla="*/ 9 h 12"/>
                <a:gd name="T8" fmla="*/ 21 w 21"/>
                <a:gd name="T9" fmla="*/ 4 h 12"/>
                <a:gd name="T10" fmla="*/ 18 w 21"/>
                <a:gd name="T11" fmla="*/ 0 h 12"/>
                <a:gd name="T12" fmla="*/ 4 w 21"/>
                <a:gd name="T13" fmla="*/ 0 h 12"/>
                <a:gd name="T14" fmla="*/ 0 w 21"/>
                <a:gd name="T15" fmla="*/ 4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1"/>
                    <a:pt x="2" y="12"/>
                    <a:pt x="4" y="12"/>
                  </a:cubicBezTo>
                  <a:cubicBezTo>
                    <a:pt x="18" y="12"/>
                    <a:pt x="18" y="12"/>
                    <a:pt x="18" y="12"/>
                  </a:cubicBezTo>
                  <a:cubicBezTo>
                    <a:pt x="20" y="12"/>
                    <a:pt x="21" y="11"/>
                    <a:pt x="21" y="9"/>
                  </a:cubicBezTo>
                  <a:cubicBezTo>
                    <a:pt x="21" y="4"/>
                    <a:pt x="21" y="4"/>
                    <a:pt x="21" y="4"/>
                  </a:cubicBezTo>
                  <a:cubicBezTo>
                    <a:pt x="21" y="2"/>
                    <a:pt x="20" y="0"/>
                    <a:pt x="18" y="0"/>
                  </a:cubicBezTo>
                  <a:cubicBezTo>
                    <a:pt x="4" y="0"/>
                    <a:pt x="4" y="0"/>
                    <a:pt x="4" y="0"/>
                  </a:cubicBezTo>
                  <a:cubicBezTo>
                    <a:pt x="2" y="0"/>
                    <a:pt x="0" y="2"/>
                    <a:pt x="0" y="4"/>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8" name="Freeform 311">
              <a:extLst>
                <a:ext uri="{FF2B5EF4-FFF2-40B4-BE49-F238E27FC236}">
                  <a16:creationId xmlns:a16="http://schemas.microsoft.com/office/drawing/2014/main" id="{7BA8222E-78B5-429E-B056-2F8534F90A6B}"/>
                </a:ext>
              </a:extLst>
            </p:cNvPr>
            <p:cNvSpPr>
              <a:spLocks/>
            </p:cNvSpPr>
            <p:nvPr/>
          </p:nvSpPr>
          <p:spPr bwMode="auto">
            <a:xfrm rot="16200000">
              <a:off x="10312032" y="3469481"/>
              <a:ext cx="70368" cy="40598"/>
            </a:xfrm>
            <a:custGeom>
              <a:avLst/>
              <a:gdLst>
                <a:gd name="T0" fmla="*/ 0 w 21"/>
                <a:gd name="T1" fmla="*/ 9 h 12"/>
                <a:gd name="T2" fmla="*/ 3 w 21"/>
                <a:gd name="T3" fmla="*/ 12 h 12"/>
                <a:gd name="T4" fmla="*/ 17 w 21"/>
                <a:gd name="T5" fmla="*/ 12 h 12"/>
                <a:gd name="T6" fmla="*/ 21 w 21"/>
                <a:gd name="T7" fmla="*/ 9 h 12"/>
                <a:gd name="T8" fmla="*/ 21 w 21"/>
                <a:gd name="T9" fmla="*/ 4 h 12"/>
                <a:gd name="T10" fmla="*/ 17 w 21"/>
                <a:gd name="T11" fmla="*/ 0 h 12"/>
                <a:gd name="T12" fmla="*/ 3 w 21"/>
                <a:gd name="T13" fmla="*/ 0 h 12"/>
                <a:gd name="T14" fmla="*/ 0 w 21"/>
                <a:gd name="T15" fmla="*/ 4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1"/>
                    <a:pt x="1" y="12"/>
                    <a:pt x="3" y="12"/>
                  </a:cubicBezTo>
                  <a:cubicBezTo>
                    <a:pt x="17" y="12"/>
                    <a:pt x="17" y="12"/>
                    <a:pt x="17" y="12"/>
                  </a:cubicBezTo>
                  <a:cubicBezTo>
                    <a:pt x="19" y="12"/>
                    <a:pt x="21" y="11"/>
                    <a:pt x="21" y="9"/>
                  </a:cubicBezTo>
                  <a:cubicBezTo>
                    <a:pt x="21" y="4"/>
                    <a:pt x="21" y="4"/>
                    <a:pt x="21" y="4"/>
                  </a:cubicBezTo>
                  <a:cubicBezTo>
                    <a:pt x="21" y="2"/>
                    <a:pt x="19" y="0"/>
                    <a:pt x="17" y="0"/>
                  </a:cubicBezTo>
                  <a:cubicBezTo>
                    <a:pt x="3" y="0"/>
                    <a:pt x="3" y="0"/>
                    <a:pt x="3" y="0"/>
                  </a:cubicBezTo>
                  <a:cubicBezTo>
                    <a:pt x="1" y="0"/>
                    <a:pt x="0" y="2"/>
                    <a:pt x="0" y="4"/>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9" name="Freeform 312">
              <a:extLst>
                <a:ext uri="{FF2B5EF4-FFF2-40B4-BE49-F238E27FC236}">
                  <a16:creationId xmlns:a16="http://schemas.microsoft.com/office/drawing/2014/main" id="{003C53EB-0DD5-4030-9E27-DB3282AFD90B}"/>
                </a:ext>
              </a:extLst>
            </p:cNvPr>
            <p:cNvSpPr>
              <a:spLocks/>
            </p:cNvSpPr>
            <p:nvPr/>
          </p:nvSpPr>
          <p:spPr bwMode="auto">
            <a:xfrm rot="16200000">
              <a:off x="10312032" y="3369343"/>
              <a:ext cx="70368" cy="40598"/>
            </a:xfrm>
            <a:custGeom>
              <a:avLst/>
              <a:gdLst>
                <a:gd name="T0" fmla="*/ 0 w 21"/>
                <a:gd name="T1" fmla="*/ 9 h 12"/>
                <a:gd name="T2" fmla="*/ 4 w 21"/>
                <a:gd name="T3" fmla="*/ 12 h 12"/>
                <a:gd name="T4" fmla="*/ 18 w 21"/>
                <a:gd name="T5" fmla="*/ 12 h 12"/>
                <a:gd name="T6" fmla="*/ 21 w 21"/>
                <a:gd name="T7" fmla="*/ 9 h 12"/>
                <a:gd name="T8" fmla="*/ 21 w 21"/>
                <a:gd name="T9" fmla="*/ 4 h 12"/>
                <a:gd name="T10" fmla="*/ 18 w 21"/>
                <a:gd name="T11" fmla="*/ 1 h 12"/>
                <a:gd name="T12" fmla="*/ 4 w 21"/>
                <a:gd name="T13" fmla="*/ 1 h 12"/>
                <a:gd name="T14" fmla="*/ 0 w 21"/>
                <a:gd name="T15" fmla="*/ 4 h 12"/>
                <a:gd name="T16" fmla="*/ 0 w 21"/>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0" y="9"/>
                  </a:moveTo>
                  <a:cubicBezTo>
                    <a:pt x="0" y="11"/>
                    <a:pt x="2" y="12"/>
                    <a:pt x="4" y="12"/>
                  </a:cubicBezTo>
                  <a:cubicBezTo>
                    <a:pt x="18" y="12"/>
                    <a:pt x="18" y="12"/>
                    <a:pt x="18" y="12"/>
                  </a:cubicBezTo>
                  <a:cubicBezTo>
                    <a:pt x="20" y="12"/>
                    <a:pt x="21" y="11"/>
                    <a:pt x="21" y="9"/>
                  </a:cubicBezTo>
                  <a:cubicBezTo>
                    <a:pt x="21" y="4"/>
                    <a:pt x="21" y="4"/>
                    <a:pt x="21" y="4"/>
                  </a:cubicBezTo>
                  <a:cubicBezTo>
                    <a:pt x="21" y="2"/>
                    <a:pt x="20" y="1"/>
                    <a:pt x="18" y="1"/>
                  </a:cubicBezTo>
                  <a:cubicBezTo>
                    <a:pt x="4" y="1"/>
                    <a:pt x="4" y="1"/>
                    <a:pt x="4" y="1"/>
                  </a:cubicBezTo>
                  <a:cubicBezTo>
                    <a:pt x="2" y="0"/>
                    <a:pt x="0" y="2"/>
                    <a:pt x="0" y="4"/>
                  </a:cubicBezTo>
                  <a:lnTo>
                    <a:pt x="0" y="9"/>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0" name="Freeform 313">
              <a:extLst>
                <a:ext uri="{FF2B5EF4-FFF2-40B4-BE49-F238E27FC236}">
                  <a16:creationId xmlns:a16="http://schemas.microsoft.com/office/drawing/2014/main" id="{AE95DDB9-3852-4792-888E-560ADBFC2352}"/>
                </a:ext>
              </a:extLst>
            </p:cNvPr>
            <p:cNvSpPr>
              <a:spLocks/>
            </p:cNvSpPr>
            <p:nvPr/>
          </p:nvSpPr>
          <p:spPr bwMode="auto">
            <a:xfrm rot="16200000">
              <a:off x="10313386" y="3267851"/>
              <a:ext cx="70368" cy="37890"/>
            </a:xfrm>
            <a:custGeom>
              <a:avLst/>
              <a:gdLst>
                <a:gd name="T0" fmla="*/ 0 w 21"/>
                <a:gd name="T1" fmla="*/ 8 h 11"/>
                <a:gd name="T2" fmla="*/ 3 w 21"/>
                <a:gd name="T3" fmla="*/ 11 h 11"/>
                <a:gd name="T4" fmla="*/ 17 w 21"/>
                <a:gd name="T5" fmla="*/ 11 h 11"/>
                <a:gd name="T6" fmla="*/ 20 w 21"/>
                <a:gd name="T7" fmla="*/ 8 h 11"/>
                <a:gd name="T8" fmla="*/ 21 w 21"/>
                <a:gd name="T9" fmla="*/ 3 h 11"/>
                <a:gd name="T10" fmla="*/ 17 w 21"/>
                <a:gd name="T11" fmla="*/ 0 h 11"/>
                <a:gd name="T12" fmla="*/ 3 w 21"/>
                <a:gd name="T13" fmla="*/ 0 h 11"/>
                <a:gd name="T14" fmla="*/ 0 w 21"/>
                <a:gd name="T15" fmla="*/ 3 h 11"/>
                <a:gd name="T16" fmla="*/ 0 w 21"/>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0" y="8"/>
                  </a:moveTo>
                  <a:cubicBezTo>
                    <a:pt x="0" y="10"/>
                    <a:pt x="1" y="11"/>
                    <a:pt x="3" y="11"/>
                  </a:cubicBezTo>
                  <a:cubicBezTo>
                    <a:pt x="17" y="11"/>
                    <a:pt x="17" y="11"/>
                    <a:pt x="17" y="11"/>
                  </a:cubicBezTo>
                  <a:cubicBezTo>
                    <a:pt x="19" y="11"/>
                    <a:pt x="20" y="10"/>
                    <a:pt x="20" y="8"/>
                  </a:cubicBezTo>
                  <a:cubicBezTo>
                    <a:pt x="21" y="3"/>
                    <a:pt x="21" y="3"/>
                    <a:pt x="21" y="3"/>
                  </a:cubicBezTo>
                  <a:cubicBezTo>
                    <a:pt x="21" y="1"/>
                    <a:pt x="19" y="0"/>
                    <a:pt x="17" y="0"/>
                  </a:cubicBezTo>
                  <a:cubicBezTo>
                    <a:pt x="3" y="0"/>
                    <a:pt x="3" y="0"/>
                    <a:pt x="3" y="0"/>
                  </a:cubicBezTo>
                  <a:cubicBezTo>
                    <a:pt x="1" y="0"/>
                    <a:pt x="0" y="1"/>
                    <a:pt x="0" y="3"/>
                  </a:cubicBezTo>
                  <a:lnTo>
                    <a:pt x="0" y="8"/>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1" name="Freeform 314">
              <a:extLst>
                <a:ext uri="{FF2B5EF4-FFF2-40B4-BE49-F238E27FC236}">
                  <a16:creationId xmlns:a16="http://schemas.microsoft.com/office/drawing/2014/main" id="{5524E740-0476-4603-8831-D7B244003944}"/>
                </a:ext>
              </a:extLst>
            </p:cNvPr>
            <p:cNvSpPr>
              <a:spLocks/>
            </p:cNvSpPr>
            <p:nvPr/>
          </p:nvSpPr>
          <p:spPr bwMode="auto">
            <a:xfrm rot="16200000">
              <a:off x="10233545" y="3810496"/>
              <a:ext cx="774048" cy="62249"/>
            </a:xfrm>
            <a:custGeom>
              <a:avLst/>
              <a:gdLst>
                <a:gd name="T0" fmla="*/ 0 w 234"/>
                <a:gd name="T1" fmla="*/ 15 h 19"/>
                <a:gd name="T2" fmla="*/ 3 w 234"/>
                <a:gd name="T3" fmla="*/ 19 h 19"/>
                <a:gd name="T4" fmla="*/ 230 w 234"/>
                <a:gd name="T5" fmla="*/ 19 h 19"/>
                <a:gd name="T6" fmla="*/ 234 w 234"/>
                <a:gd name="T7" fmla="*/ 16 h 19"/>
                <a:gd name="T8" fmla="*/ 234 w 234"/>
                <a:gd name="T9" fmla="*/ 4 h 19"/>
                <a:gd name="T10" fmla="*/ 230 w 234"/>
                <a:gd name="T11" fmla="*/ 0 h 19"/>
                <a:gd name="T12" fmla="*/ 3 w 234"/>
                <a:gd name="T13" fmla="*/ 0 h 19"/>
                <a:gd name="T14" fmla="*/ 0 w 234"/>
                <a:gd name="T15" fmla="*/ 3 h 19"/>
                <a:gd name="T16" fmla="*/ 0 w 234"/>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19">
                  <a:moveTo>
                    <a:pt x="0" y="15"/>
                  </a:moveTo>
                  <a:cubicBezTo>
                    <a:pt x="0" y="17"/>
                    <a:pt x="1" y="19"/>
                    <a:pt x="3" y="19"/>
                  </a:cubicBezTo>
                  <a:cubicBezTo>
                    <a:pt x="230" y="19"/>
                    <a:pt x="230" y="19"/>
                    <a:pt x="230" y="19"/>
                  </a:cubicBezTo>
                  <a:cubicBezTo>
                    <a:pt x="232" y="19"/>
                    <a:pt x="234" y="18"/>
                    <a:pt x="234" y="16"/>
                  </a:cubicBezTo>
                  <a:cubicBezTo>
                    <a:pt x="234" y="4"/>
                    <a:pt x="234" y="4"/>
                    <a:pt x="234" y="4"/>
                  </a:cubicBezTo>
                  <a:cubicBezTo>
                    <a:pt x="234" y="2"/>
                    <a:pt x="232" y="0"/>
                    <a:pt x="230" y="0"/>
                  </a:cubicBezTo>
                  <a:cubicBezTo>
                    <a:pt x="3" y="0"/>
                    <a:pt x="3" y="0"/>
                    <a:pt x="3" y="0"/>
                  </a:cubicBezTo>
                  <a:cubicBezTo>
                    <a:pt x="1" y="0"/>
                    <a:pt x="0" y="2"/>
                    <a:pt x="0" y="3"/>
                  </a:cubicBezTo>
                  <a:cubicBezTo>
                    <a:pt x="0" y="15"/>
                    <a:pt x="0" y="15"/>
                    <a:pt x="0" y="15"/>
                  </a:cubicBezTo>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2" name="Freeform 315">
              <a:extLst>
                <a:ext uri="{FF2B5EF4-FFF2-40B4-BE49-F238E27FC236}">
                  <a16:creationId xmlns:a16="http://schemas.microsoft.com/office/drawing/2014/main" id="{9CB7B8F3-237E-42E3-B99C-AF6C640DA37F}"/>
                </a:ext>
              </a:extLst>
            </p:cNvPr>
            <p:cNvSpPr>
              <a:spLocks/>
            </p:cNvSpPr>
            <p:nvPr/>
          </p:nvSpPr>
          <p:spPr bwMode="auto">
            <a:xfrm rot="16200000">
              <a:off x="9307934" y="3796963"/>
              <a:ext cx="1569748" cy="83901"/>
            </a:xfrm>
            <a:custGeom>
              <a:avLst/>
              <a:gdLst>
                <a:gd name="T0" fmla="*/ 0 w 474"/>
                <a:gd name="T1" fmla="*/ 26 h 26"/>
                <a:gd name="T2" fmla="*/ 473 w 474"/>
                <a:gd name="T3" fmla="*/ 26 h 26"/>
                <a:gd name="T4" fmla="*/ 474 w 474"/>
                <a:gd name="T5" fmla="*/ 17 h 26"/>
                <a:gd name="T6" fmla="*/ 457 w 474"/>
                <a:gd name="T7" fmla="*/ 0 h 26"/>
                <a:gd name="T8" fmla="*/ 18 w 474"/>
                <a:gd name="T9" fmla="*/ 0 h 26"/>
                <a:gd name="T10" fmla="*/ 1 w 474"/>
                <a:gd name="T11" fmla="*/ 18 h 26"/>
                <a:gd name="T12" fmla="*/ 0 w 474"/>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74" h="26">
                  <a:moveTo>
                    <a:pt x="0" y="26"/>
                  </a:moveTo>
                  <a:cubicBezTo>
                    <a:pt x="473" y="26"/>
                    <a:pt x="473" y="26"/>
                    <a:pt x="473" y="26"/>
                  </a:cubicBezTo>
                  <a:cubicBezTo>
                    <a:pt x="474" y="17"/>
                    <a:pt x="474" y="17"/>
                    <a:pt x="474" y="17"/>
                  </a:cubicBezTo>
                  <a:cubicBezTo>
                    <a:pt x="474" y="8"/>
                    <a:pt x="467" y="0"/>
                    <a:pt x="457" y="0"/>
                  </a:cubicBezTo>
                  <a:cubicBezTo>
                    <a:pt x="18" y="0"/>
                    <a:pt x="18" y="0"/>
                    <a:pt x="18" y="0"/>
                  </a:cubicBezTo>
                  <a:cubicBezTo>
                    <a:pt x="9" y="0"/>
                    <a:pt x="1" y="8"/>
                    <a:pt x="1" y="18"/>
                  </a:cubicBezTo>
                  <a:lnTo>
                    <a:pt x="0" y="26"/>
                  </a:lnTo>
                  <a:close/>
                </a:path>
              </a:pathLst>
            </a:custGeom>
            <a:solidFill>
              <a:srgbClr val="E3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3" name="Freeform 316">
              <a:extLst>
                <a:ext uri="{FF2B5EF4-FFF2-40B4-BE49-F238E27FC236}">
                  <a16:creationId xmlns:a16="http://schemas.microsoft.com/office/drawing/2014/main" id="{B16E463C-5A11-485D-A1A3-1A42208E1852}"/>
                </a:ext>
              </a:extLst>
            </p:cNvPr>
            <p:cNvSpPr>
              <a:spLocks/>
            </p:cNvSpPr>
            <p:nvPr/>
          </p:nvSpPr>
          <p:spPr bwMode="auto">
            <a:xfrm rot="16200000">
              <a:off x="9447318" y="3795611"/>
              <a:ext cx="1502087" cy="94727"/>
            </a:xfrm>
            <a:custGeom>
              <a:avLst/>
              <a:gdLst>
                <a:gd name="T0" fmla="*/ 22 w 555"/>
                <a:gd name="T1" fmla="*/ 35 h 35"/>
                <a:gd name="T2" fmla="*/ 0 w 555"/>
                <a:gd name="T3" fmla="*/ 0 h 35"/>
                <a:gd name="T4" fmla="*/ 555 w 555"/>
                <a:gd name="T5" fmla="*/ 0 h 35"/>
                <a:gd name="T6" fmla="*/ 533 w 555"/>
                <a:gd name="T7" fmla="*/ 35 h 35"/>
                <a:gd name="T8" fmla="*/ 22 w 555"/>
                <a:gd name="T9" fmla="*/ 35 h 35"/>
              </a:gdLst>
              <a:ahLst/>
              <a:cxnLst>
                <a:cxn ang="0">
                  <a:pos x="T0" y="T1"/>
                </a:cxn>
                <a:cxn ang="0">
                  <a:pos x="T2" y="T3"/>
                </a:cxn>
                <a:cxn ang="0">
                  <a:pos x="T4" y="T5"/>
                </a:cxn>
                <a:cxn ang="0">
                  <a:pos x="T6" y="T7"/>
                </a:cxn>
                <a:cxn ang="0">
                  <a:pos x="T8" y="T9"/>
                </a:cxn>
              </a:cxnLst>
              <a:rect l="0" t="0" r="r" b="b"/>
              <a:pathLst>
                <a:path w="555" h="35">
                  <a:moveTo>
                    <a:pt x="22" y="35"/>
                  </a:moveTo>
                  <a:lnTo>
                    <a:pt x="0" y="0"/>
                  </a:lnTo>
                  <a:lnTo>
                    <a:pt x="555" y="0"/>
                  </a:lnTo>
                  <a:lnTo>
                    <a:pt x="533" y="35"/>
                  </a:lnTo>
                  <a:lnTo>
                    <a:pt x="22" y="35"/>
                  </a:lnTo>
                  <a:close/>
                </a:path>
              </a:pathLst>
            </a:custGeom>
            <a:solidFill>
              <a:srgbClr val="67C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4" name="Freeform 317">
              <a:extLst>
                <a:ext uri="{FF2B5EF4-FFF2-40B4-BE49-F238E27FC236}">
                  <a16:creationId xmlns:a16="http://schemas.microsoft.com/office/drawing/2014/main" id="{94BBB98A-61F9-4177-A7D9-D5C47289A0E0}"/>
                </a:ext>
              </a:extLst>
            </p:cNvPr>
            <p:cNvSpPr>
              <a:spLocks noEditPoints="1"/>
            </p:cNvSpPr>
            <p:nvPr/>
          </p:nvSpPr>
          <p:spPr bwMode="auto">
            <a:xfrm rot="16200000">
              <a:off x="9414840" y="3776665"/>
              <a:ext cx="1567042" cy="127205"/>
            </a:xfrm>
            <a:custGeom>
              <a:avLst/>
              <a:gdLst>
                <a:gd name="T0" fmla="*/ 555 w 579"/>
                <a:gd name="T1" fmla="*/ 12 h 47"/>
                <a:gd name="T2" fmla="*/ 541 w 579"/>
                <a:gd name="T3" fmla="*/ 36 h 47"/>
                <a:gd name="T4" fmla="*/ 37 w 579"/>
                <a:gd name="T5" fmla="*/ 36 h 47"/>
                <a:gd name="T6" fmla="*/ 22 w 579"/>
                <a:gd name="T7" fmla="*/ 12 h 47"/>
                <a:gd name="T8" fmla="*/ 555 w 579"/>
                <a:gd name="T9" fmla="*/ 12 h 47"/>
                <a:gd name="T10" fmla="*/ 579 w 579"/>
                <a:gd name="T11" fmla="*/ 0 h 47"/>
                <a:gd name="T12" fmla="*/ 0 w 579"/>
                <a:gd name="T13" fmla="*/ 0 h 47"/>
                <a:gd name="T14" fmla="*/ 31 w 579"/>
                <a:gd name="T15" fmla="*/ 47 h 47"/>
                <a:gd name="T16" fmla="*/ 548 w 579"/>
                <a:gd name="T17" fmla="*/ 47 h 47"/>
                <a:gd name="T18" fmla="*/ 579 w 579"/>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47">
                  <a:moveTo>
                    <a:pt x="555" y="12"/>
                  </a:moveTo>
                  <a:lnTo>
                    <a:pt x="541" y="36"/>
                  </a:lnTo>
                  <a:lnTo>
                    <a:pt x="37" y="36"/>
                  </a:lnTo>
                  <a:lnTo>
                    <a:pt x="22" y="12"/>
                  </a:lnTo>
                  <a:lnTo>
                    <a:pt x="555" y="12"/>
                  </a:lnTo>
                  <a:close/>
                  <a:moveTo>
                    <a:pt x="579" y="0"/>
                  </a:moveTo>
                  <a:lnTo>
                    <a:pt x="0" y="0"/>
                  </a:lnTo>
                  <a:lnTo>
                    <a:pt x="31" y="47"/>
                  </a:lnTo>
                  <a:lnTo>
                    <a:pt x="548" y="47"/>
                  </a:lnTo>
                  <a:lnTo>
                    <a:pt x="579" y="0"/>
                  </a:ln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5" name="Freeform 318">
              <a:extLst>
                <a:ext uri="{FF2B5EF4-FFF2-40B4-BE49-F238E27FC236}">
                  <a16:creationId xmlns:a16="http://schemas.microsoft.com/office/drawing/2014/main" id="{C07B534A-F30D-4FC2-96B0-CB5C87B05631}"/>
                </a:ext>
              </a:extLst>
            </p:cNvPr>
            <p:cNvSpPr>
              <a:spLocks/>
            </p:cNvSpPr>
            <p:nvPr/>
          </p:nvSpPr>
          <p:spPr bwMode="auto">
            <a:xfrm rot="16200000">
              <a:off x="10811374" y="4515530"/>
              <a:ext cx="0" cy="48716"/>
            </a:xfrm>
            <a:custGeom>
              <a:avLst/>
              <a:gdLst>
                <a:gd name="T0" fmla="*/ 0 h 18"/>
                <a:gd name="T1" fmla="*/ 0 h 18"/>
                <a:gd name="T2" fmla="*/ 18 h 18"/>
                <a:gd name="T3" fmla="*/ 0 h 18"/>
              </a:gdLst>
              <a:ahLst/>
              <a:cxnLst>
                <a:cxn ang="0">
                  <a:pos x="0" y="T0"/>
                </a:cxn>
                <a:cxn ang="0">
                  <a:pos x="0" y="T1"/>
                </a:cxn>
                <a:cxn ang="0">
                  <a:pos x="0" y="T2"/>
                </a:cxn>
                <a:cxn ang="0">
                  <a:pos x="0" y="T3"/>
                </a:cxn>
              </a:cxnLst>
              <a:rect l="0" t="0" r="r" b="b"/>
              <a:pathLst>
                <a:path h="18">
                  <a:moveTo>
                    <a:pt x="0" y="0"/>
                  </a:moveTo>
                  <a:lnTo>
                    <a:pt x="0" y="0"/>
                  </a:lnTo>
                  <a:lnTo>
                    <a:pt x="0" y="18"/>
                  </a:lnTo>
                  <a:lnTo>
                    <a:pt x="0" y="0"/>
                  </a:lnTo>
                  <a:close/>
                </a:path>
              </a:pathLst>
            </a:custGeom>
            <a:solidFill>
              <a:srgbClr val="746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6" name="Freeform 319">
              <a:extLst>
                <a:ext uri="{FF2B5EF4-FFF2-40B4-BE49-F238E27FC236}">
                  <a16:creationId xmlns:a16="http://schemas.microsoft.com/office/drawing/2014/main" id="{E37FCC23-9E5F-4695-89F7-C3361EF8D1CA}"/>
                </a:ext>
              </a:extLst>
            </p:cNvPr>
            <p:cNvSpPr>
              <a:spLocks/>
            </p:cNvSpPr>
            <p:nvPr/>
          </p:nvSpPr>
          <p:spPr bwMode="auto">
            <a:xfrm rot="16200000">
              <a:off x="10811374" y="4515530"/>
              <a:ext cx="0" cy="48716"/>
            </a:xfrm>
            <a:custGeom>
              <a:avLst/>
              <a:gdLst>
                <a:gd name="T0" fmla="*/ 0 h 18"/>
                <a:gd name="T1" fmla="*/ 0 h 18"/>
                <a:gd name="T2" fmla="*/ 18 h 18"/>
                <a:gd name="T3" fmla="*/ 0 h 18"/>
              </a:gdLst>
              <a:ahLst/>
              <a:cxnLst>
                <a:cxn ang="0">
                  <a:pos x="0" y="T0"/>
                </a:cxn>
                <a:cxn ang="0">
                  <a:pos x="0" y="T1"/>
                </a:cxn>
                <a:cxn ang="0">
                  <a:pos x="0" y="T2"/>
                </a:cxn>
                <a:cxn ang="0">
                  <a:pos x="0" y="T3"/>
                </a:cxn>
              </a:cxnLst>
              <a:rect l="0" t="0" r="r" b="b"/>
              <a:pathLst>
                <a:path h="18">
                  <a:moveTo>
                    <a:pt x="0" y="0"/>
                  </a:moveTo>
                  <a:lnTo>
                    <a:pt x="0" y="0"/>
                  </a:lnTo>
                  <a:lnTo>
                    <a:pt x="0"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7" name="Freeform 320">
              <a:extLst>
                <a:ext uri="{FF2B5EF4-FFF2-40B4-BE49-F238E27FC236}">
                  <a16:creationId xmlns:a16="http://schemas.microsoft.com/office/drawing/2014/main" id="{4861F3FE-34B8-4768-96CD-AF34A9EC0103}"/>
                </a:ext>
              </a:extLst>
            </p:cNvPr>
            <p:cNvSpPr>
              <a:spLocks/>
            </p:cNvSpPr>
            <p:nvPr/>
          </p:nvSpPr>
          <p:spPr bwMode="auto">
            <a:xfrm rot="16200000">
              <a:off x="10728828" y="4481699"/>
              <a:ext cx="0" cy="116379"/>
            </a:xfrm>
            <a:custGeom>
              <a:avLst/>
              <a:gdLst>
                <a:gd name="T0" fmla="*/ 0 h 36"/>
                <a:gd name="T1" fmla="*/ 0 h 36"/>
                <a:gd name="T2" fmla="*/ 36 h 36"/>
                <a:gd name="T3" fmla="*/ 36 h 36"/>
                <a:gd name="T4" fmla="*/ 0 h 36"/>
              </a:gdLst>
              <a:ahLst/>
              <a:cxnLst>
                <a:cxn ang="0">
                  <a:pos x="0" y="T0"/>
                </a:cxn>
                <a:cxn ang="0">
                  <a:pos x="0" y="T1"/>
                </a:cxn>
                <a:cxn ang="0">
                  <a:pos x="0" y="T2"/>
                </a:cxn>
                <a:cxn ang="0">
                  <a:pos x="0" y="T3"/>
                </a:cxn>
                <a:cxn ang="0">
                  <a:pos x="0" y="T4"/>
                </a:cxn>
              </a:cxnLst>
              <a:rect l="0" t="0" r="r" b="b"/>
              <a:pathLst>
                <a:path h="36">
                  <a:moveTo>
                    <a:pt x="0" y="0"/>
                  </a:moveTo>
                  <a:cubicBezTo>
                    <a:pt x="0" y="0"/>
                    <a:pt x="0" y="0"/>
                    <a:pt x="0" y="0"/>
                  </a:cubicBezTo>
                  <a:cubicBezTo>
                    <a:pt x="0" y="36"/>
                    <a:pt x="0" y="36"/>
                    <a:pt x="0" y="36"/>
                  </a:cubicBezTo>
                  <a:cubicBezTo>
                    <a:pt x="0" y="36"/>
                    <a:pt x="0" y="36"/>
                    <a:pt x="0" y="36"/>
                  </a:cubicBezTo>
                  <a:cubicBezTo>
                    <a:pt x="0" y="0"/>
                    <a:pt x="0" y="0"/>
                    <a:pt x="0" y="0"/>
                  </a:cubicBezTo>
                </a:path>
              </a:pathLst>
            </a:custGeom>
            <a:solidFill>
              <a:srgbClr val="655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8" name="Freeform 321">
              <a:extLst>
                <a:ext uri="{FF2B5EF4-FFF2-40B4-BE49-F238E27FC236}">
                  <a16:creationId xmlns:a16="http://schemas.microsoft.com/office/drawing/2014/main" id="{908C78D1-189A-4EF9-BA88-8A1B03FE3806}"/>
                </a:ext>
              </a:extLst>
            </p:cNvPr>
            <p:cNvSpPr>
              <a:spLocks/>
            </p:cNvSpPr>
            <p:nvPr/>
          </p:nvSpPr>
          <p:spPr bwMode="auto">
            <a:xfrm rot="16200000">
              <a:off x="10624629" y="4277362"/>
              <a:ext cx="308537" cy="216517"/>
            </a:xfrm>
            <a:custGeom>
              <a:avLst/>
              <a:gdLst>
                <a:gd name="T0" fmla="*/ 2 w 93"/>
                <a:gd name="T1" fmla="*/ 0 h 67"/>
                <a:gd name="T2" fmla="*/ 0 w 93"/>
                <a:gd name="T3" fmla="*/ 0 h 67"/>
                <a:gd name="T4" fmla="*/ 0 w 93"/>
                <a:gd name="T5" fmla="*/ 36 h 67"/>
                <a:gd name="T6" fmla="*/ 0 w 93"/>
                <a:gd name="T7" fmla="*/ 51 h 67"/>
                <a:gd name="T8" fmla="*/ 51 w 93"/>
                <a:gd name="T9" fmla="*/ 67 h 67"/>
                <a:gd name="T10" fmla="*/ 61 w 93"/>
                <a:gd name="T11" fmla="*/ 45 h 67"/>
                <a:gd name="T12" fmla="*/ 55 w 93"/>
                <a:gd name="T13" fmla="*/ 26 h 67"/>
                <a:gd name="T14" fmla="*/ 61 w 93"/>
                <a:gd name="T15" fmla="*/ 22 h 67"/>
                <a:gd name="T16" fmla="*/ 82 w 93"/>
                <a:gd name="T17" fmla="*/ 15 h 67"/>
                <a:gd name="T18" fmla="*/ 93 w 93"/>
                <a:gd name="T19" fmla="*/ 9 h 67"/>
                <a:gd name="T20" fmla="*/ 21 w 93"/>
                <a:gd name="T21" fmla="*/ 9 h 67"/>
                <a:gd name="T22" fmla="*/ 17 w 93"/>
                <a:gd name="T23" fmla="*/ 5 h 67"/>
                <a:gd name="T24" fmla="*/ 17 w 93"/>
                <a:gd name="T25" fmla="*/ 4 h 67"/>
                <a:gd name="T26" fmla="*/ 17 w 93"/>
                <a:gd name="T27" fmla="*/ 5 h 67"/>
                <a:gd name="T28" fmla="*/ 2 w 93"/>
                <a:gd name="T2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67">
                  <a:moveTo>
                    <a:pt x="2" y="0"/>
                  </a:moveTo>
                  <a:cubicBezTo>
                    <a:pt x="1" y="0"/>
                    <a:pt x="0" y="0"/>
                    <a:pt x="0" y="0"/>
                  </a:cubicBezTo>
                  <a:cubicBezTo>
                    <a:pt x="0" y="36"/>
                    <a:pt x="0" y="36"/>
                    <a:pt x="0" y="36"/>
                  </a:cubicBezTo>
                  <a:cubicBezTo>
                    <a:pt x="0" y="51"/>
                    <a:pt x="0" y="51"/>
                    <a:pt x="0" y="51"/>
                  </a:cubicBezTo>
                  <a:cubicBezTo>
                    <a:pt x="51" y="67"/>
                    <a:pt x="51" y="67"/>
                    <a:pt x="51" y="67"/>
                  </a:cubicBezTo>
                  <a:cubicBezTo>
                    <a:pt x="61" y="45"/>
                    <a:pt x="61" y="45"/>
                    <a:pt x="61" y="45"/>
                  </a:cubicBezTo>
                  <a:cubicBezTo>
                    <a:pt x="65" y="38"/>
                    <a:pt x="61" y="32"/>
                    <a:pt x="55" y="26"/>
                  </a:cubicBezTo>
                  <a:cubicBezTo>
                    <a:pt x="57" y="24"/>
                    <a:pt x="59" y="22"/>
                    <a:pt x="61" y="22"/>
                  </a:cubicBezTo>
                  <a:cubicBezTo>
                    <a:pt x="68" y="20"/>
                    <a:pt x="75" y="18"/>
                    <a:pt x="82" y="15"/>
                  </a:cubicBezTo>
                  <a:cubicBezTo>
                    <a:pt x="86" y="14"/>
                    <a:pt x="89" y="11"/>
                    <a:pt x="93" y="9"/>
                  </a:cubicBezTo>
                  <a:cubicBezTo>
                    <a:pt x="21" y="9"/>
                    <a:pt x="21" y="9"/>
                    <a:pt x="21" y="9"/>
                  </a:cubicBezTo>
                  <a:cubicBezTo>
                    <a:pt x="19" y="9"/>
                    <a:pt x="17" y="7"/>
                    <a:pt x="17" y="5"/>
                  </a:cubicBezTo>
                  <a:cubicBezTo>
                    <a:pt x="17" y="4"/>
                    <a:pt x="17" y="4"/>
                    <a:pt x="17" y="4"/>
                  </a:cubicBezTo>
                  <a:cubicBezTo>
                    <a:pt x="17" y="4"/>
                    <a:pt x="17" y="4"/>
                    <a:pt x="17" y="5"/>
                  </a:cubicBezTo>
                  <a:cubicBezTo>
                    <a:pt x="11" y="2"/>
                    <a:pt x="6" y="0"/>
                    <a:pt x="2" y="0"/>
                  </a:cubicBezTo>
                </a:path>
              </a:pathLst>
            </a:custGeom>
            <a:solidFill>
              <a:srgbClr val="9594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9" name="Freeform 322">
              <a:extLst>
                <a:ext uri="{FF2B5EF4-FFF2-40B4-BE49-F238E27FC236}">
                  <a16:creationId xmlns:a16="http://schemas.microsoft.com/office/drawing/2014/main" id="{B12C0F16-7C94-468F-9B0D-1B3DDED97454}"/>
                </a:ext>
              </a:extLst>
            </p:cNvPr>
            <p:cNvSpPr>
              <a:spLocks noEditPoints="1"/>
            </p:cNvSpPr>
            <p:nvPr/>
          </p:nvSpPr>
          <p:spPr bwMode="auto">
            <a:xfrm rot="16200000">
              <a:off x="10371574" y="4156923"/>
              <a:ext cx="365373" cy="286885"/>
            </a:xfrm>
            <a:custGeom>
              <a:avLst/>
              <a:gdLst>
                <a:gd name="T0" fmla="*/ 100 w 111"/>
                <a:gd name="T1" fmla="*/ 24 h 89"/>
                <a:gd name="T2" fmla="*/ 94 w 111"/>
                <a:gd name="T3" fmla="*/ 29 h 89"/>
                <a:gd name="T4" fmla="*/ 98 w 111"/>
                <a:gd name="T5" fmla="*/ 42 h 89"/>
                <a:gd name="T6" fmla="*/ 107 w 111"/>
                <a:gd name="T7" fmla="*/ 32 h 89"/>
                <a:gd name="T8" fmla="*/ 111 w 111"/>
                <a:gd name="T9" fmla="*/ 29 h 89"/>
                <a:gd name="T10" fmla="*/ 110 w 111"/>
                <a:gd name="T11" fmla="*/ 26 h 89"/>
                <a:gd name="T12" fmla="*/ 104 w 111"/>
                <a:gd name="T13" fmla="*/ 23 h 89"/>
                <a:gd name="T14" fmla="*/ 64 w 111"/>
                <a:gd name="T15" fmla="*/ 74 h 89"/>
                <a:gd name="T16" fmla="*/ 46 w 111"/>
                <a:gd name="T17" fmla="*/ 70 h 89"/>
                <a:gd name="T18" fmla="*/ 50 w 111"/>
                <a:gd name="T19" fmla="*/ 55 h 89"/>
                <a:gd name="T20" fmla="*/ 64 w 111"/>
                <a:gd name="T21" fmla="*/ 55 h 89"/>
                <a:gd name="T22" fmla="*/ 67 w 111"/>
                <a:gd name="T23" fmla="*/ 70 h 89"/>
                <a:gd name="T24" fmla="*/ 34 w 111"/>
                <a:gd name="T25" fmla="*/ 74 h 89"/>
                <a:gd name="T26" fmla="*/ 19 w 111"/>
                <a:gd name="T27" fmla="*/ 74 h 89"/>
                <a:gd name="T28" fmla="*/ 16 w 111"/>
                <a:gd name="T29" fmla="*/ 58 h 89"/>
                <a:gd name="T30" fmla="*/ 19 w 111"/>
                <a:gd name="T31" fmla="*/ 55 h 89"/>
                <a:gd name="T32" fmla="*/ 37 w 111"/>
                <a:gd name="T33" fmla="*/ 58 h 89"/>
                <a:gd name="T34" fmla="*/ 34 w 111"/>
                <a:gd name="T35" fmla="*/ 74 h 89"/>
                <a:gd name="T36" fmla="*/ 43 w 111"/>
                <a:gd name="T37" fmla="*/ 3 h 89"/>
                <a:gd name="T38" fmla="*/ 37 w 111"/>
                <a:gd name="T39" fmla="*/ 16 h 89"/>
                <a:gd name="T40" fmla="*/ 34 w 111"/>
                <a:gd name="T41" fmla="*/ 20 h 89"/>
                <a:gd name="T42" fmla="*/ 31 w 111"/>
                <a:gd name="T43" fmla="*/ 22 h 89"/>
                <a:gd name="T44" fmla="*/ 26 w 111"/>
                <a:gd name="T45" fmla="*/ 29 h 89"/>
                <a:gd name="T46" fmla="*/ 37 w 111"/>
                <a:gd name="T47" fmla="*/ 32 h 89"/>
                <a:gd name="T48" fmla="*/ 34 w 111"/>
                <a:gd name="T49" fmla="*/ 47 h 89"/>
                <a:gd name="T50" fmla="*/ 19 w 111"/>
                <a:gd name="T51" fmla="*/ 47 h 89"/>
                <a:gd name="T52" fmla="*/ 3 w 111"/>
                <a:gd name="T53" fmla="*/ 77 h 89"/>
                <a:gd name="T54" fmla="*/ 0 w 111"/>
                <a:gd name="T55" fmla="*/ 85 h 89"/>
                <a:gd name="T56" fmla="*/ 76 w 111"/>
                <a:gd name="T57" fmla="*/ 89 h 89"/>
                <a:gd name="T58" fmla="*/ 80 w 111"/>
                <a:gd name="T59" fmla="*/ 74 h 89"/>
                <a:gd name="T60" fmla="*/ 77 w 111"/>
                <a:gd name="T61" fmla="*/ 68 h 89"/>
                <a:gd name="T62" fmla="*/ 75 w 111"/>
                <a:gd name="T63" fmla="*/ 64 h 89"/>
                <a:gd name="T64" fmla="*/ 77 w 111"/>
                <a:gd name="T65" fmla="*/ 58 h 89"/>
                <a:gd name="T66" fmla="*/ 80 w 111"/>
                <a:gd name="T67" fmla="*/ 55 h 89"/>
                <a:gd name="T68" fmla="*/ 92 w 111"/>
                <a:gd name="T69" fmla="*/ 48 h 89"/>
                <a:gd name="T70" fmla="*/ 77 w 111"/>
                <a:gd name="T71" fmla="*/ 44 h 89"/>
                <a:gd name="T72" fmla="*/ 69 w 111"/>
                <a:gd name="T73" fmla="*/ 51 h 89"/>
                <a:gd name="T74" fmla="*/ 64 w 111"/>
                <a:gd name="T75" fmla="*/ 54 h 89"/>
                <a:gd name="T76" fmla="*/ 77 w 111"/>
                <a:gd name="T77" fmla="*/ 37 h 89"/>
                <a:gd name="T78" fmla="*/ 80 w 111"/>
                <a:gd name="T79" fmla="*/ 29 h 89"/>
                <a:gd name="T80" fmla="*/ 84 w 111"/>
                <a:gd name="T81" fmla="*/ 29 h 89"/>
                <a:gd name="T82" fmla="*/ 80 w 111"/>
                <a:gd name="T83" fmla="*/ 20 h 89"/>
                <a:gd name="T84" fmla="*/ 66 w 111"/>
                <a:gd name="T85" fmla="*/ 29 h 89"/>
                <a:gd name="T86" fmla="*/ 67 w 111"/>
                <a:gd name="T87" fmla="*/ 44 h 89"/>
                <a:gd name="T88" fmla="*/ 50 w 111"/>
                <a:gd name="T89" fmla="*/ 47 h 89"/>
                <a:gd name="T90" fmla="*/ 46 w 111"/>
                <a:gd name="T91" fmla="*/ 32 h 89"/>
                <a:gd name="T92" fmla="*/ 50 w 111"/>
                <a:gd name="T93" fmla="*/ 29 h 89"/>
                <a:gd name="T94" fmla="*/ 74 w 111"/>
                <a:gd name="T95" fmla="*/ 13 h 89"/>
                <a:gd name="T96" fmla="*/ 69 w 111"/>
                <a:gd name="T97" fmla="*/ 3 h 89"/>
                <a:gd name="T98" fmla="*/ 67 w 111"/>
                <a:gd name="T99" fmla="*/ 3 h 89"/>
                <a:gd name="T100" fmla="*/ 67 w 111"/>
                <a:gd name="T101" fmla="*/ 16 h 89"/>
                <a:gd name="T102" fmla="*/ 64 w 111"/>
                <a:gd name="T103" fmla="*/ 20 h 89"/>
                <a:gd name="T104" fmla="*/ 39 w 111"/>
                <a:gd name="T105" fmla="*/ 38 h 89"/>
                <a:gd name="T106" fmla="*/ 48 w 111"/>
                <a:gd name="T107" fmla="*/ 19 h 89"/>
                <a:gd name="T108" fmla="*/ 47 w 111"/>
                <a:gd name="T109" fmla="*/ 4 h 89"/>
                <a:gd name="T110" fmla="*/ 50 w 111"/>
                <a:gd name="T111" fmla="*/ 1 h 89"/>
                <a:gd name="T112" fmla="*/ 49 w 111"/>
                <a:gd name="T11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 h="89">
                  <a:moveTo>
                    <a:pt x="104" y="23"/>
                  </a:moveTo>
                  <a:cubicBezTo>
                    <a:pt x="103" y="23"/>
                    <a:pt x="101" y="23"/>
                    <a:pt x="100" y="24"/>
                  </a:cubicBezTo>
                  <a:cubicBezTo>
                    <a:pt x="98" y="25"/>
                    <a:pt x="96" y="27"/>
                    <a:pt x="93" y="29"/>
                  </a:cubicBezTo>
                  <a:cubicBezTo>
                    <a:pt x="94" y="29"/>
                    <a:pt x="94" y="29"/>
                    <a:pt x="94" y="29"/>
                  </a:cubicBezTo>
                  <a:cubicBezTo>
                    <a:pt x="96" y="29"/>
                    <a:pt x="98" y="30"/>
                    <a:pt x="98" y="32"/>
                  </a:cubicBezTo>
                  <a:cubicBezTo>
                    <a:pt x="98" y="42"/>
                    <a:pt x="98" y="42"/>
                    <a:pt x="98" y="42"/>
                  </a:cubicBezTo>
                  <a:cubicBezTo>
                    <a:pt x="101" y="39"/>
                    <a:pt x="104" y="37"/>
                    <a:pt x="107" y="35"/>
                  </a:cubicBezTo>
                  <a:cubicBezTo>
                    <a:pt x="107" y="32"/>
                    <a:pt x="107" y="32"/>
                    <a:pt x="107" y="32"/>
                  </a:cubicBezTo>
                  <a:cubicBezTo>
                    <a:pt x="107" y="30"/>
                    <a:pt x="109" y="29"/>
                    <a:pt x="111" y="29"/>
                  </a:cubicBezTo>
                  <a:cubicBezTo>
                    <a:pt x="111" y="29"/>
                    <a:pt x="111" y="29"/>
                    <a:pt x="111" y="29"/>
                  </a:cubicBezTo>
                  <a:cubicBezTo>
                    <a:pt x="111" y="29"/>
                    <a:pt x="111" y="29"/>
                    <a:pt x="111" y="29"/>
                  </a:cubicBezTo>
                  <a:cubicBezTo>
                    <a:pt x="111" y="28"/>
                    <a:pt x="110" y="27"/>
                    <a:pt x="110" y="26"/>
                  </a:cubicBezTo>
                  <a:cubicBezTo>
                    <a:pt x="108" y="24"/>
                    <a:pt x="107" y="23"/>
                    <a:pt x="105" y="23"/>
                  </a:cubicBezTo>
                  <a:cubicBezTo>
                    <a:pt x="104" y="23"/>
                    <a:pt x="104" y="23"/>
                    <a:pt x="104" y="23"/>
                  </a:cubicBezTo>
                  <a:moveTo>
                    <a:pt x="64" y="74"/>
                  </a:moveTo>
                  <a:cubicBezTo>
                    <a:pt x="64" y="74"/>
                    <a:pt x="64" y="74"/>
                    <a:pt x="64" y="74"/>
                  </a:cubicBezTo>
                  <a:cubicBezTo>
                    <a:pt x="50" y="74"/>
                    <a:pt x="50" y="74"/>
                    <a:pt x="50" y="74"/>
                  </a:cubicBezTo>
                  <a:cubicBezTo>
                    <a:pt x="48" y="74"/>
                    <a:pt x="46" y="72"/>
                    <a:pt x="46" y="70"/>
                  </a:cubicBezTo>
                  <a:cubicBezTo>
                    <a:pt x="46" y="58"/>
                    <a:pt x="46" y="58"/>
                    <a:pt x="46" y="58"/>
                  </a:cubicBezTo>
                  <a:cubicBezTo>
                    <a:pt x="46" y="56"/>
                    <a:pt x="48" y="55"/>
                    <a:pt x="50" y="55"/>
                  </a:cubicBezTo>
                  <a:cubicBezTo>
                    <a:pt x="50" y="55"/>
                    <a:pt x="50" y="55"/>
                    <a:pt x="50" y="55"/>
                  </a:cubicBezTo>
                  <a:cubicBezTo>
                    <a:pt x="64" y="55"/>
                    <a:pt x="64" y="55"/>
                    <a:pt x="64" y="55"/>
                  </a:cubicBezTo>
                  <a:cubicBezTo>
                    <a:pt x="66" y="55"/>
                    <a:pt x="67" y="57"/>
                    <a:pt x="67" y="58"/>
                  </a:cubicBezTo>
                  <a:cubicBezTo>
                    <a:pt x="67" y="70"/>
                    <a:pt x="67" y="70"/>
                    <a:pt x="67" y="70"/>
                  </a:cubicBezTo>
                  <a:cubicBezTo>
                    <a:pt x="67" y="72"/>
                    <a:pt x="66" y="74"/>
                    <a:pt x="64" y="74"/>
                  </a:cubicBezTo>
                  <a:moveTo>
                    <a:pt x="34" y="74"/>
                  </a:moveTo>
                  <a:cubicBezTo>
                    <a:pt x="34" y="74"/>
                    <a:pt x="34" y="74"/>
                    <a:pt x="34" y="74"/>
                  </a:cubicBezTo>
                  <a:cubicBezTo>
                    <a:pt x="19" y="74"/>
                    <a:pt x="19" y="74"/>
                    <a:pt x="19" y="74"/>
                  </a:cubicBezTo>
                  <a:cubicBezTo>
                    <a:pt x="18" y="74"/>
                    <a:pt x="16" y="72"/>
                    <a:pt x="16" y="70"/>
                  </a:cubicBezTo>
                  <a:cubicBezTo>
                    <a:pt x="16" y="58"/>
                    <a:pt x="16" y="58"/>
                    <a:pt x="16" y="58"/>
                  </a:cubicBezTo>
                  <a:cubicBezTo>
                    <a:pt x="16" y="56"/>
                    <a:pt x="18" y="55"/>
                    <a:pt x="19" y="55"/>
                  </a:cubicBezTo>
                  <a:cubicBezTo>
                    <a:pt x="19" y="55"/>
                    <a:pt x="19" y="55"/>
                    <a:pt x="19" y="55"/>
                  </a:cubicBezTo>
                  <a:cubicBezTo>
                    <a:pt x="34" y="55"/>
                    <a:pt x="34" y="55"/>
                    <a:pt x="34" y="55"/>
                  </a:cubicBezTo>
                  <a:cubicBezTo>
                    <a:pt x="35" y="55"/>
                    <a:pt x="37" y="56"/>
                    <a:pt x="37" y="58"/>
                  </a:cubicBezTo>
                  <a:cubicBezTo>
                    <a:pt x="37" y="70"/>
                    <a:pt x="37" y="70"/>
                    <a:pt x="37" y="70"/>
                  </a:cubicBezTo>
                  <a:cubicBezTo>
                    <a:pt x="37" y="72"/>
                    <a:pt x="35" y="74"/>
                    <a:pt x="34" y="74"/>
                  </a:cubicBezTo>
                  <a:moveTo>
                    <a:pt x="49" y="0"/>
                  </a:moveTo>
                  <a:cubicBezTo>
                    <a:pt x="47" y="0"/>
                    <a:pt x="45" y="1"/>
                    <a:pt x="43" y="3"/>
                  </a:cubicBezTo>
                  <a:cubicBezTo>
                    <a:pt x="41" y="5"/>
                    <a:pt x="39" y="8"/>
                    <a:pt x="37" y="12"/>
                  </a:cubicBezTo>
                  <a:cubicBezTo>
                    <a:pt x="37" y="16"/>
                    <a:pt x="37" y="16"/>
                    <a:pt x="37" y="16"/>
                  </a:cubicBezTo>
                  <a:cubicBezTo>
                    <a:pt x="37" y="18"/>
                    <a:pt x="36" y="20"/>
                    <a:pt x="34" y="20"/>
                  </a:cubicBezTo>
                  <a:cubicBezTo>
                    <a:pt x="34" y="20"/>
                    <a:pt x="34" y="20"/>
                    <a:pt x="34" y="20"/>
                  </a:cubicBezTo>
                  <a:cubicBezTo>
                    <a:pt x="33" y="20"/>
                    <a:pt x="33" y="20"/>
                    <a:pt x="33" y="20"/>
                  </a:cubicBezTo>
                  <a:cubicBezTo>
                    <a:pt x="32" y="20"/>
                    <a:pt x="32" y="21"/>
                    <a:pt x="31" y="22"/>
                  </a:cubicBezTo>
                  <a:cubicBezTo>
                    <a:pt x="31" y="22"/>
                    <a:pt x="31" y="22"/>
                    <a:pt x="31" y="22"/>
                  </a:cubicBezTo>
                  <a:cubicBezTo>
                    <a:pt x="30" y="24"/>
                    <a:pt x="28" y="27"/>
                    <a:pt x="26" y="29"/>
                  </a:cubicBezTo>
                  <a:cubicBezTo>
                    <a:pt x="34" y="29"/>
                    <a:pt x="34" y="29"/>
                    <a:pt x="34" y="29"/>
                  </a:cubicBezTo>
                  <a:cubicBezTo>
                    <a:pt x="36" y="29"/>
                    <a:pt x="37" y="30"/>
                    <a:pt x="37" y="32"/>
                  </a:cubicBezTo>
                  <a:cubicBezTo>
                    <a:pt x="37" y="44"/>
                    <a:pt x="37" y="44"/>
                    <a:pt x="37" y="44"/>
                  </a:cubicBezTo>
                  <a:cubicBezTo>
                    <a:pt x="37" y="46"/>
                    <a:pt x="35" y="47"/>
                    <a:pt x="34" y="47"/>
                  </a:cubicBezTo>
                  <a:cubicBezTo>
                    <a:pt x="34" y="47"/>
                    <a:pt x="34" y="47"/>
                    <a:pt x="34" y="47"/>
                  </a:cubicBezTo>
                  <a:cubicBezTo>
                    <a:pt x="19" y="47"/>
                    <a:pt x="19" y="47"/>
                    <a:pt x="19" y="47"/>
                  </a:cubicBezTo>
                  <a:cubicBezTo>
                    <a:pt x="18" y="47"/>
                    <a:pt x="16" y="46"/>
                    <a:pt x="16" y="45"/>
                  </a:cubicBezTo>
                  <a:cubicBezTo>
                    <a:pt x="9" y="58"/>
                    <a:pt x="5" y="68"/>
                    <a:pt x="3" y="77"/>
                  </a:cubicBezTo>
                  <a:cubicBezTo>
                    <a:pt x="2" y="79"/>
                    <a:pt x="1" y="81"/>
                    <a:pt x="0" y="84"/>
                  </a:cubicBezTo>
                  <a:cubicBezTo>
                    <a:pt x="0" y="85"/>
                    <a:pt x="0" y="85"/>
                    <a:pt x="0" y="85"/>
                  </a:cubicBezTo>
                  <a:cubicBezTo>
                    <a:pt x="0" y="87"/>
                    <a:pt x="2" y="89"/>
                    <a:pt x="4" y="89"/>
                  </a:cubicBezTo>
                  <a:cubicBezTo>
                    <a:pt x="76" y="89"/>
                    <a:pt x="76" y="89"/>
                    <a:pt x="76" y="89"/>
                  </a:cubicBezTo>
                  <a:cubicBezTo>
                    <a:pt x="81" y="85"/>
                    <a:pt x="87" y="80"/>
                    <a:pt x="92" y="74"/>
                  </a:cubicBezTo>
                  <a:cubicBezTo>
                    <a:pt x="80" y="74"/>
                    <a:pt x="80" y="74"/>
                    <a:pt x="80" y="74"/>
                  </a:cubicBezTo>
                  <a:cubicBezTo>
                    <a:pt x="78" y="74"/>
                    <a:pt x="77" y="72"/>
                    <a:pt x="77" y="70"/>
                  </a:cubicBezTo>
                  <a:cubicBezTo>
                    <a:pt x="77" y="68"/>
                    <a:pt x="77" y="68"/>
                    <a:pt x="77" y="68"/>
                  </a:cubicBezTo>
                  <a:cubicBezTo>
                    <a:pt x="75" y="70"/>
                    <a:pt x="73" y="72"/>
                    <a:pt x="71" y="73"/>
                  </a:cubicBezTo>
                  <a:cubicBezTo>
                    <a:pt x="71" y="71"/>
                    <a:pt x="73" y="67"/>
                    <a:pt x="75" y="64"/>
                  </a:cubicBezTo>
                  <a:cubicBezTo>
                    <a:pt x="76" y="63"/>
                    <a:pt x="76" y="63"/>
                    <a:pt x="77" y="62"/>
                  </a:cubicBezTo>
                  <a:cubicBezTo>
                    <a:pt x="77" y="58"/>
                    <a:pt x="77" y="58"/>
                    <a:pt x="77" y="58"/>
                  </a:cubicBezTo>
                  <a:cubicBezTo>
                    <a:pt x="77" y="57"/>
                    <a:pt x="78" y="55"/>
                    <a:pt x="80" y="55"/>
                  </a:cubicBezTo>
                  <a:cubicBezTo>
                    <a:pt x="80" y="55"/>
                    <a:pt x="80" y="55"/>
                    <a:pt x="80" y="55"/>
                  </a:cubicBezTo>
                  <a:cubicBezTo>
                    <a:pt x="84" y="55"/>
                    <a:pt x="84" y="55"/>
                    <a:pt x="84" y="55"/>
                  </a:cubicBezTo>
                  <a:cubicBezTo>
                    <a:pt x="86" y="52"/>
                    <a:pt x="89" y="50"/>
                    <a:pt x="92" y="48"/>
                  </a:cubicBezTo>
                  <a:cubicBezTo>
                    <a:pt x="80" y="47"/>
                    <a:pt x="80" y="47"/>
                    <a:pt x="80" y="47"/>
                  </a:cubicBezTo>
                  <a:cubicBezTo>
                    <a:pt x="78" y="47"/>
                    <a:pt x="77" y="46"/>
                    <a:pt x="77" y="44"/>
                  </a:cubicBezTo>
                  <a:cubicBezTo>
                    <a:pt x="77" y="43"/>
                    <a:pt x="77" y="43"/>
                    <a:pt x="77" y="43"/>
                  </a:cubicBezTo>
                  <a:cubicBezTo>
                    <a:pt x="74" y="46"/>
                    <a:pt x="72" y="49"/>
                    <a:pt x="69" y="51"/>
                  </a:cubicBezTo>
                  <a:cubicBezTo>
                    <a:pt x="68" y="52"/>
                    <a:pt x="68" y="52"/>
                    <a:pt x="68" y="52"/>
                  </a:cubicBezTo>
                  <a:cubicBezTo>
                    <a:pt x="67" y="53"/>
                    <a:pt x="65" y="54"/>
                    <a:pt x="64" y="54"/>
                  </a:cubicBezTo>
                  <a:cubicBezTo>
                    <a:pt x="64" y="54"/>
                    <a:pt x="64" y="54"/>
                    <a:pt x="64" y="52"/>
                  </a:cubicBezTo>
                  <a:cubicBezTo>
                    <a:pt x="68" y="47"/>
                    <a:pt x="72" y="42"/>
                    <a:pt x="77" y="37"/>
                  </a:cubicBezTo>
                  <a:cubicBezTo>
                    <a:pt x="77" y="32"/>
                    <a:pt x="77" y="32"/>
                    <a:pt x="77" y="32"/>
                  </a:cubicBezTo>
                  <a:cubicBezTo>
                    <a:pt x="77" y="30"/>
                    <a:pt x="78" y="29"/>
                    <a:pt x="80" y="29"/>
                  </a:cubicBezTo>
                  <a:cubicBezTo>
                    <a:pt x="80" y="29"/>
                    <a:pt x="80" y="29"/>
                    <a:pt x="80" y="29"/>
                  </a:cubicBezTo>
                  <a:cubicBezTo>
                    <a:pt x="84" y="29"/>
                    <a:pt x="84" y="29"/>
                    <a:pt x="84" y="29"/>
                  </a:cubicBezTo>
                  <a:cubicBezTo>
                    <a:pt x="87" y="25"/>
                    <a:pt x="90" y="22"/>
                    <a:pt x="93" y="20"/>
                  </a:cubicBezTo>
                  <a:cubicBezTo>
                    <a:pt x="80" y="20"/>
                    <a:pt x="80" y="20"/>
                    <a:pt x="80" y="20"/>
                  </a:cubicBezTo>
                  <a:cubicBezTo>
                    <a:pt x="79" y="20"/>
                    <a:pt x="77" y="19"/>
                    <a:pt x="77" y="17"/>
                  </a:cubicBezTo>
                  <a:cubicBezTo>
                    <a:pt x="73" y="21"/>
                    <a:pt x="69" y="25"/>
                    <a:pt x="66" y="29"/>
                  </a:cubicBezTo>
                  <a:cubicBezTo>
                    <a:pt x="67" y="30"/>
                    <a:pt x="67" y="31"/>
                    <a:pt x="67" y="32"/>
                  </a:cubicBezTo>
                  <a:cubicBezTo>
                    <a:pt x="67" y="44"/>
                    <a:pt x="67" y="44"/>
                    <a:pt x="67" y="44"/>
                  </a:cubicBezTo>
                  <a:cubicBezTo>
                    <a:pt x="67" y="46"/>
                    <a:pt x="66" y="47"/>
                    <a:pt x="64" y="47"/>
                  </a:cubicBezTo>
                  <a:cubicBezTo>
                    <a:pt x="50" y="47"/>
                    <a:pt x="50" y="47"/>
                    <a:pt x="50" y="47"/>
                  </a:cubicBezTo>
                  <a:cubicBezTo>
                    <a:pt x="48" y="47"/>
                    <a:pt x="46" y="46"/>
                    <a:pt x="46" y="44"/>
                  </a:cubicBezTo>
                  <a:cubicBezTo>
                    <a:pt x="46" y="32"/>
                    <a:pt x="46" y="32"/>
                    <a:pt x="46" y="32"/>
                  </a:cubicBezTo>
                  <a:cubicBezTo>
                    <a:pt x="46" y="30"/>
                    <a:pt x="48" y="29"/>
                    <a:pt x="50" y="29"/>
                  </a:cubicBezTo>
                  <a:cubicBezTo>
                    <a:pt x="50" y="29"/>
                    <a:pt x="50" y="29"/>
                    <a:pt x="50" y="29"/>
                  </a:cubicBezTo>
                  <a:cubicBezTo>
                    <a:pt x="61" y="29"/>
                    <a:pt x="61" y="29"/>
                    <a:pt x="61" y="29"/>
                  </a:cubicBezTo>
                  <a:cubicBezTo>
                    <a:pt x="65" y="23"/>
                    <a:pt x="70" y="17"/>
                    <a:pt x="74" y="13"/>
                  </a:cubicBezTo>
                  <a:cubicBezTo>
                    <a:pt x="76" y="11"/>
                    <a:pt x="76" y="7"/>
                    <a:pt x="74" y="5"/>
                  </a:cubicBezTo>
                  <a:cubicBezTo>
                    <a:pt x="72" y="3"/>
                    <a:pt x="71" y="3"/>
                    <a:pt x="69" y="3"/>
                  </a:cubicBezTo>
                  <a:cubicBezTo>
                    <a:pt x="69" y="3"/>
                    <a:pt x="69" y="3"/>
                    <a:pt x="69" y="3"/>
                  </a:cubicBezTo>
                  <a:cubicBezTo>
                    <a:pt x="68" y="3"/>
                    <a:pt x="68" y="3"/>
                    <a:pt x="67" y="3"/>
                  </a:cubicBezTo>
                  <a:cubicBezTo>
                    <a:pt x="67" y="3"/>
                    <a:pt x="67" y="4"/>
                    <a:pt x="67" y="4"/>
                  </a:cubicBezTo>
                  <a:cubicBezTo>
                    <a:pt x="67" y="16"/>
                    <a:pt x="67" y="16"/>
                    <a:pt x="67" y="16"/>
                  </a:cubicBezTo>
                  <a:cubicBezTo>
                    <a:pt x="67" y="18"/>
                    <a:pt x="66" y="20"/>
                    <a:pt x="64" y="20"/>
                  </a:cubicBezTo>
                  <a:cubicBezTo>
                    <a:pt x="64" y="20"/>
                    <a:pt x="64" y="20"/>
                    <a:pt x="64" y="20"/>
                  </a:cubicBezTo>
                  <a:cubicBezTo>
                    <a:pt x="51" y="20"/>
                    <a:pt x="51" y="20"/>
                    <a:pt x="51" y="20"/>
                  </a:cubicBezTo>
                  <a:cubicBezTo>
                    <a:pt x="47" y="26"/>
                    <a:pt x="43" y="32"/>
                    <a:pt x="39" y="38"/>
                  </a:cubicBezTo>
                  <a:cubicBezTo>
                    <a:pt x="38" y="38"/>
                    <a:pt x="38" y="38"/>
                    <a:pt x="38" y="38"/>
                  </a:cubicBezTo>
                  <a:cubicBezTo>
                    <a:pt x="41" y="32"/>
                    <a:pt x="45" y="25"/>
                    <a:pt x="48" y="19"/>
                  </a:cubicBezTo>
                  <a:cubicBezTo>
                    <a:pt x="47" y="18"/>
                    <a:pt x="46" y="17"/>
                    <a:pt x="46" y="16"/>
                  </a:cubicBezTo>
                  <a:cubicBezTo>
                    <a:pt x="47" y="4"/>
                    <a:pt x="47" y="4"/>
                    <a:pt x="47" y="4"/>
                  </a:cubicBezTo>
                  <a:cubicBezTo>
                    <a:pt x="47" y="2"/>
                    <a:pt x="48" y="1"/>
                    <a:pt x="50" y="1"/>
                  </a:cubicBezTo>
                  <a:cubicBezTo>
                    <a:pt x="50" y="1"/>
                    <a:pt x="50" y="1"/>
                    <a:pt x="50" y="1"/>
                  </a:cubicBezTo>
                  <a:cubicBezTo>
                    <a:pt x="52" y="1"/>
                    <a:pt x="52" y="1"/>
                    <a:pt x="52" y="1"/>
                  </a:cubicBezTo>
                  <a:cubicBezTo>
                    <a:pt x="51" y="0"/>
                    <a:pt x="50" y="0"/>
                    <a:pt x="49" y="0"/>
                  </a:cubicBezTo>
                  <a:cubicBezTo>
                    <a:pt x="49" y="0"/>
                    <a:pt x="49" y="0"/>
                    <a:pt x="49" y="0"/>
                  </a:cubicBezTo>
                </a:path>
              </a:pathLst>
            </a:custGeom>
            <a:solidFill>
              <a:srgbClr val="7172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0" name="Freeform 323">
              <a:extLst>
                <a:ext uri="{FF2B5EF4-FFF2-40B4-BE49-F238E27FC236}">
                  <a16:creationId xmlns:a16="http://schemas.microsoft.com/office/drawing/2014/main" id="{00C57E8E-BB59-4EAE-B4F6-315890838CBA}"/>
                </a:ext>
              </a:extLst>
            </p:cNvPr>
            <p:cNvSpPr>
              <a:spLocks/>
            </p:cNvSpPr>
            <p:nvPr/>
          </p:nvSpPr>
          <p:spPr bwMode="auto">
            <a:xfrm rot="16200000">
              <a:off x="10456827" y="4355847"/>
              <a:ext cx="13533" cy="24359"/>
            </a:xfrm>
            <a:custGeom>
              <a:avLst/>
              <a:gdLst>
                <a:gd name="T0" fmla="*/ 4 w 4"/>
                <a:gd name="T1" fmla="*/ 0 h 8"/>
                <a:gd name="T2" fmla="*/ 0 w 4"/>
                <a:gd name="T3" fmla="*/ 8 h 8"/>
                <a:gd name="T4" fmla="*/ 1 w 4"/>
                <a:gd name="T5" fmla="*/ 8 h 8"/>
                <a:gd name="T6" fmla="*/ 1 w 4"/>
                <a:gd name="T7" fmla="*/ 8 h 8"/>
                <a:gd name="T8" fmla="*/ 4 w 4"/>
                <a:gd name="T9" fmla="*/ 4 h 8"/>
                <a:gd name="T10" fmla="*/ 4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4" y="0"/>
                  </a:moveTo>
                  <a:cubicBezTo>
                    <a:pt x="3" y="2"/>
                    <a:pt x="1" y="5"/>
                    <a:pt x="0" y="8"/>
                  </a:cubicBezTo>
                  <a:cubicBezTo>
                    <a:pt x="1" y="8"/>
                    <a:pt x="1" y="8"/>
                    <a:pt x="1" y="8"/>
                  </a:cubicBezTo>
                  <a:cubicBezTo>
                    <a:pt x="1" y="8"/>
                    <a:pt x="1" y="8"/>
                    <a:pt x="1" y="8"/>
                  </a:cubicBezTo>
                  <a:cubicBezTo>
                    <a:pt x="3" y="8"/>
                    <a:pt x="4" y="6"/>
                    <a:pt x="4" y="4"/>
                  </a:cubicBezTo>
                  <a:cubicBezTo>
                    <a:pt x="4" y="0"/>
                    <a:pt x="4" y="0"/>
                    <a:pt x="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1" name="Freeform 324">
              <a:extLst>
                <a:ext uri="{FF2B5EF4-FFF2-40B4-BE49-F238E27FC236}">
                  <a16:creationId xmlns:a16="http://schemas.microsoft.com/office/drawing/2014/main" id="{BE64A13A-1722-4274-869A-23345FCD59E3}"/>
                </a:ext>
              </a:extLst>
            </p:cNvPr>
            <p:cNvSpPr>
              <a:spLocks noEditPoints="1"/>
            </p:cNvSpPr>
            <p:nvPr/>
          </p:nvSpPr>
          <p:spPr bwMode="auto">
            <a:xfrm rot="16200000">
              <a:off x="10410818" y="4266535"/>
              <a:ext cx="70368" cy="59542"/>
            </a:xfrm>
            <a:custGeom>
              <a:avLst/>
              <a:gdLst>
                <a:gd name="T0" fmla="*/ 21 w 21"/>
                <a:gd name="T1" fmla="*/ 2 h 19"/>
                <a:gd name="T2" fmla="*/ 18 w 21"/>
                <a:gd name="T3" fmla="*/ 4 h 19"/>
                <a:gd name="T4" fmla="*/ 5 w 21"/>
                <a:gd name="T5" fmla="*/ 19 h 19"/>
                <a:gd name="T6" fmla="*/ 18 w 21"/>
                <a:gd name="T7" fmla="*/ 19 h 19"/>
                <a:gd name="T8" fmla="*/ 18 w 21"/>
                <a:gd name="T9" fmla="*/ 19 h 19"/>
                <a:gd name="T10" fmla="*/ 21 w 21"/>
                <a:gd name="T11" fmla="*/ 15 h 19"/>
                <a:gd name="T12" fmla="*/ 21 w 21"/>
                <a:gd name="T13" fmla="*/ 3 h 19"/>
                <a:gd name="T14" fmla="*/ 21 w 21"/>
                <a:gd name="T15" fmla="*/ 2 h 19"/>
                <a:gd name="T16" fmla="*/ 4 w 21"/>
                <a:gd name="T17" fmla="*/ 0 h 19"/>
                <a:gd name="T18" fmla="*/ 1 w 21"/>
                <a:gd name="T19" fmla="*/ 3 h 19"/>
                <a:gd name="T20" fmla="*/ 0 w 21"/>
                <a:gd name="T21" fmla="*/ 15 h 19"/>
                <a:gd name="T22" fmla="*/ 2 w 21"/>
                <a:gd name="T23" fmla="*/ 18 h 19"/>
                <a:gd name="T24" fmla="*/ 8 w 21"/>
                <a:gd name="T25" fmla="*/ 9 h 19"/>
                <a:gd name="T26" fmla="*/ 7 w 21"/>
                <a:gd name="T27" fmla="*/ 0 h 19"/>
                <a:gd name="T28" fmla="*/ 6 w 21"/>
                <a:gd name="T29" fmla="*/ 0 h 19"/>
                <a:gd name="T30" fmla="*/ 4 w 21"/>
                <a:gd name="T31" fmla="*/ 0 h 19"/>
                <a:gd name="T32" fmla="*/ 4 w 21"/>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9">
                  <a:moveTo>
                    <a:pt x="21" y="2"/>
                  </a:moveTo>
                  <a:cubicBezTo>
                    <a:pt x="20" y="2"/>
                    <a:pt x="19" y="3"/>
                    <a:pt x="18" y="4"/>
                  </a:cubicBezTo>
                  <a:cubicBezTo>
                    <a:pt x="14" y="7"/>
                    <a:pt x="10" y="13"/>
                    <a:pt x="5" y="19"/>
                  </a:cubicBezTo>
                  <a:cubicBezTo>
                    <a:pt x="18" y="19"/>
                    <a:pt x="18" y="19"/>
                    <a:pt x="18" y="19"/>
                  </a:cubicBezTo>
                  <a:cubicBezTo>
                    <a:pt x="18" y="19"/>
                    <a:pt x="18" y="19"/>
                    <a:pt x="18" y="19"/>
                  </a:cubicBezTo>
                  <a:cubicBezTo>
                    <a:pt x="20" y="19"/>
                    <a:pt x="21" y="17"/>
                    <a:pt x="21" y="15"/>
                  </a:cubicBezTo>
                  <a:cubicBezTo>
                    <a:pt x="21" y="3"/>
                    <a:pt x="21" y="3"/>
                    <a:pt x="21" y="3"/>
                  </a:cubicBezTo>
                  <a:cubicBezTo>
                    <a:pt x="21" y="3"/>
                    <a:pt x="21" y="2"/>
                    <a:pt x="21" y="2"/>
                  </a:cubicBezTo>
                  <a:moveTo>
                    <a:pt x="4" y="0"/>
                  </a:moveTo>
                  <a:cubicBezTo>
                    <a:pt x="2" y="0"/>
                    <a:pt x="1" y="1"/>
                    <a:pt x="1" y="3"/>
                  </a:cubicBezTo>
                  <a:cubicBezTo>
                    <a:pt x="0" y="15"/>
                    <a:pt x="0" y="15"/>
                    <a:pt x="0" y="15"/>
                  </a:cubicBezTo>
                  <a:cubicBezTo>
                    <a:pt x="0" y="16"/>
                    <a:pt x="1" y="17"/>
                    <a:pt x="2" y="18"/>
                  </a:cubicBezTo>
                  <a:cubicBezTo>
                    <a:pt x="4" y="15"/>
                    <a:pt x="6" y="12"/>
                    <a:pt x="8" y="9"/>
                  </a:cubicBezTo>
                  <a:cubicBezTo>
                    <a:pt x="10" y="6"/>
                    <a:pt x="10" y="2"/>
                    <a:pt x="7" y="0"/>
                  </a:cubicBezTo>
                  <a:cubicBezTo>
                    <a:pt x="7" y="0"/>
                    <a:pt x="6" y="0"/>
                    <a:pt x="6" y="0"/>
                  </a:cubicBezTo>
                  <a:cubicBezTo>
                    <a:pt x="4" y="0"/>
                    <a:pt x="4" y="0"/>
                    <a:pt x="4" y="0"/>
                  </a:cubicBezTo>
                  <a:cubicBezTo>
                    <a:pt x="4" y="0"/>
                    <a:pt x="4" y="0"/>
                    <a:pt x="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2" name="Freeform 325">
              <a:extLst>
                <a:ext uri="{FF2B5EF4-FFF2-40B4-BE49-F238E27FC236}">
                  <a16:creationId xmlns:a16="http://schemas.microsoft.com/office/drawing/2014/main" id="{D24F12B7-BC00-4452-8518-11DB2FBB2776}"/>
                </a:ext>
              </a:extLst>
            </p:cNvPr>
            <p:cNvSpPr>
              <a:spLocks/>
            </p:cNvSpPr>
            <p:nvPr/>
          </p:nvSpPr>
          <p:spPr bwMode="auto">
            <a:xfrm rot="16200000">
              <a:off x="10418937" y="4171808"/>
              <a:ext cx="73075" cy="40598"/>
            </a:xfrm>
            <a:custGeom>
              <a:avLst/>
              <a:gdLst>
                <a:gd name="T0" fmla="*/ 14 w 22"/>
                <a:gd name="T1" fmla="*/ 0 h 13"/>
                <a:gd name="T2" fmla="*/ 10 w 22"/>
                <a:gd name="T3" fmla="*/ 1 h 13"/>
                <a:gd name="T4" fmla="*/ 0 w 22"/>
                <a:gd name="T5" fmla="*/ 10 h 13"/>
                <a:gd name="T6" fmla="*/ 3 w 22"/>
                <a:gd name="T7" fmla="*/ 13 h 13"/>
                <a:gd name="T8" fmla="*/ 16 w 22"/>
                <a:gd name="T9" fmla="*/ 13 h 13"/>
                <a:gd name="T10" fmla="*/ 18 w 22"/>
                <a:gd name="T11" fmla="*/ 11 h 13"/>
                <a:gd name="T12" fmla="*/ 19 w 22"/>
                <a:gd name="T13" fmla="*/ 2 h 13"/>
                <a:gd name="T14" fmla="*/ 15 w 22"/>
                <a:gd name="T15" fmla="*/ 0 h 13"/>
                <a:gd name="T16" fmla="*/ 14 w 2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14" y="0"/>
                  </a:moveTo>
                  <a:cubicBezTo>
                    <a:pt x="12" y="0"/>
                    <a:pt x="11" y="0"/>
                    <a:pt x="10" y="1"/>
                  </a:cubicBezTo>
                  <a:cubicBezTo>
                    <a:pt x="7" y="3"/>
                    <a:pt x="3" y="7"/>
                    <a:pt x="0" y="10"/>
                  </a:cubicBezTo>
                  <a:cubicBezTo>
                    <a:pt x="0" y="12"/>
                    <a:pt x="2" y="13"/>
                    <a:pt x="3" y="13"/>
                  </a:cubicBezTo>
                  <a:cubicBezTo>
                    <a:pt x="16" y="13"/>
                    <a:pt x="16" y="13"/>
                    <a:pt x="16" y="13"/>
                  </a:cubicBezTo>
                  <a:cubicBezTo>
                    <a:pt x="17" y="12"/>
                    <a:pt x="18" y="11"/>
                    <a:pt x="18" y="11"/>
                  </a:cubicBezTo>
                  <a:cubicBezTo>
                    <a:pt x="21" y="9"/>
                    <a:pt x="22" y="5"/>
                    <a:pt x="19" y="2"/>
                  </a:cubicBezTo>
                  <a:cubicBezTo>
                    <a:pt x="18" y="1"/>
                    <a:pt x="16" y="0"/>
                    <a:pt x="15" y="0"/>
                  </a:cubicBezTo>
                  <a:cubicBezTo>
                    <a:pt x="14" y="0"/>
                    <a:pt x="14" y="0"/>
                    <a:pt x="1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3" name="Freeform 326">
              <a:extLst>
                <a:ext uri="{FF2B5EF4-FFF2-40B4-BE49-F238E27FC236}">
                  <a16:creationId xmlns:a16="http://schemas.microsoft.com/office/drawing/2014/main" id="{1C172387-B21A-4B72-8FB7-DD1000D8DAC1}"/>
                </a:ext>
              </a:extLst>
            </p:cNvPr>
            <p:cNvSpPr>
              <a:spLocks/>
            </p:cNvSpPr>
            <p:nvPr/>
          </p:nvSpPr>
          <p:spPr bwMode="auto">
            <a:xfrm rot="16200000">
              <a:off x="10498778" y="4368028"/>
              <a:ext cx="70368" cy="56837"/>
            </a:xfrm>
            <a:custGeom>
              <a:avLst/>
              <a:gdLst>
                <a:gd name="T0" fmla="*/ 10 w 21"/>
                <a:gd name="T1" fmla="*/ 0 h 18"/>
                <a:gd name="T2" fmla="*/ 0 w 21"/>
                <a:gd name="T3" fmla="*/ 16 h 18"/>
                <a:gd name="T4" fmla="*/ 3 w 21"/>
                <a:gd name="T5" fmla="*/ 18 h 18"/>
                <a:gd name="T6" fmla="*/ 18 w 21"/>
                <a:gd name="T7" fmla="*/ 18 h 18"/>
                <a:gd name="T8" fmla="*/ 18 w 21"/>
                <a:gd name="T9" fmla="*/ 18 h 18"/>
                <a:gd name="T10" fmla="*/ 21 w 21"/>
                <a:gd name="T11" fmla="*/ 15 h 18"/>
                <a:gd name="T12" fmla="*/ 21 w 21"/>
                <a:gd name="T13" fmla="*/ 3 h 18"/>
                <a:gd name="T14" fmla="*/ 18 w 21"/>
                <a:gd name="T15" fmla="*/ 0 h 18"/>
                <a:gd name="T16" fmla="*/ 10 w 2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10" y="0"/>
                  </a:moveTo>
                  <a:cubicBezTo>
                    <a:pt x="6" y="6"/>
                    <a:pt x="3" y="11"/>
                    <a:pt x="0" y="16"/>
                  </a:cubicBezTo>
                  <a:cubicBezTo>
                    <a:pt x="0" y="17"/>
                    <a:pt x="2" y="18"/>
                    <a:pt x="3" y="18"/>
                  </a:cubicBezTo>
                  <a:cubicBezTo>
                    <a:pt x="18" y="18"/>
                    <a:pt x="18" y="18"/>
                    <a:pt x="18" y="18"/>
                  </a:cubicBezTo>
                  <a:cubicBezTo>
                    <a:pt x="18" y="18"/>
                    <a:pt x="18" y="18"/>
                    <a:pt x="18" y="18"/>
                  </a:cubicBezTo>
                  <a:cubicBezTo>
                    <a:pt x="19" y="18"/>
                    <a:pt x="21" y="17"/>
                    <a:pt x="21" y="15"/>
                  </a:cubicBezTo>
                  <a:cubicBezTo>
                    <a:pt x="21" y="3"/>
                    <a:pt x="21" y="3"/>
                    <a:pt x="21" y="3"/>
                  </a:cubicBezTo>
                  <a:cubicBezTo>
                    <a:pt x="21" y="1"/>
                    <a:pt x="20" y="0"/>
                    <a:pt x="18" y="0"/>
                  </a:cubicBezTo>
                  <a:cubicBezTo>
                    <a:pt x="10" y="0"/>
                    <a:pt x="10" y="0"/>
                    <a:pt x="10"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4" name="Freeform 327">
              <a:extLst>
                <a:ext uri="{FF2B5EF4-FFF2-40B4-BE49-F238E27FC236}">
                  <a16:creationId xmlns:a16="http://schemas.microsoft.com/office/drawing/2014/main" id="{D0FD6B48-8BFC-4525-A47B-E8003B489F85}"/>
                </a:ext>
              </a:extLst>
            </p:cNvPr>
            <p:cNvSpPr>
              <a:spLocks/>
            </p:cNvSpPr>
            <p:nvPr/>
          </p:nvSpPr>
          <p:spPr bwMode="auto">
            <a:xfrm rot="16200000">
              <a:off x="10498778" y="4267888"/>
              <a:ext cx="70368" cy="56837"/>
            </a:xfrm>
            <a:custGeom>
              <a:avLst/>
              <a:gdLst>
                <a:gd name="T0" fmla="*/ 4 w 21"/>
                <a:gd name="T1" fmla="*/ 0 h 18"/>
                <a:gd name="T2" fmla="*/ 0 w 21"/>
                <a:gd name="T3" fmla="*/ 3 h 18"/>
                <a:gd name="T4" fmla="*/ 0 w 21"/>
                <a:gd name="T5" fmla="*/ 15 h 18"/>
                <a:gd name="T6" fmla="*/ 4 w 21"/>
                <a:gd name="T7" fmla="*/ 18 h 18"/>
                <a:gd name="T8" fmla="*/ 18 w 21"/>
                <a:gd name="T9" fmla="*/ 18 h 18"/>
                <a:gd name="T10" fmla="*/ 21 w 21"/>
                <a:gd name="T11" fmla="*/ 15 h 18"/>
                <a:gd name="T12" fmla="*/ 21 w 21"/>
                <a:gd name="T13" fmla="*/ 3 h 18"/>
                <a:gd name="T14" fmla="*/ 20 w 21"/>
                <a:gd name="T15" fmla="*/ 0 h 18"/>
                <a:gd name="T16" fmla="*/ 7 w 21"/>
                <a:gd name="T17" fmla="*/ 16 h 18"/>
                <a:gd name="T18" fmla="*/ 5 w 21"/>
                <a:gd name="T19" fmla="*/ 17 h 18"/>
                <a:gd name="T20" fmla="*/ 4 w 21"/>
                <a:gd name="T21" fmla="*/ 16 h 18"/>
                <a:gd name="T22" fmla="*/ 15 w 21"/>
                <a:gd name="T23" fmla="*/ 0 h 18"/>
                <a:gd name="T24" fmla="*/ 4 w 21"/>
                <a:gd name="T25" fmla="*/ 0 h 18"/>
                <a:gd name="T26" fmla="*/ 4 w 21"/>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8">
                  <a:moveTo>
                    <a:pt x="4" y="0"/>
                  </a:moveTo>
                  <a:cubicBezTo>
                    <a:pt x="2" y="0"/>
                    <a:pt x="0" y="1"/>
                    <a:pt x="0" y="3"/>
                  </a:cubicBezTo>
                  <a:cubicBezTo>
                    <a:pt x="0" y="15"/>
                    <a:pt x="0" y="15"/>
                    <a:pt x="0" y="15"/>
                  </a:cubicBezTo>
                  <a:cubicBezTo>
                    <a:pt x="0" y="17"/>
                    <a:pt x="2" y="18"/>
                    <a:pt x="4" y="18"/>
                  </a:cubicBezTo>
                  <a:cubicBezTo>
                    <a:pt x="18" y="18"/>
                    <a:pt x="18" y="18"/>
                    <a:pt x="18" y="18"/>
                  </a:cubicBezTo>
                  <a:cubicBezTo>
                    <a:pt x="20" y="18"/>
                    <a:pt x="21" y="17"/>
                    <a:pt x="21" y="15"/>
                  </a:cubicBezTo>
                  <a:cubicBezTo>
                    <a:pt x="21" y="3"/>
                    <a:pt x="21" y="3"/>
                    <a:pt x="21" y="3"/>
                  </a:cubicBezTo>
                  <a:cubicBezTo>
                    <a:pt x="21" y="2"/>
                    <a:pt x="21" y="1"/>
                    <a:pt x="20" y="0"/>
                  </a:cubicBezTo>
                  <a:cubicBezTo>
                    <a:pt x="15" y="6"/>
                    <a:pt x="11" y="11"/>
                    <a:pt x="7" y="16"/>
                  </a:cubicBezTo>
                  <a:cubicBezTo>
                    <a:pt x="6" y="17"/>
                    <a:pt x="6" y="17"/>
                    <a:pt x="5" y="17"/>
                  </a:cubicBezTo>
                  <a:cubicBezTo>
                    <a:pt x="5" y="17"/>
                    <a:pt x="4" y="17"/>
                    <a:pt x="4" y="16"/>
                  </a:cubicBezTo>
                  <a:cubicBezTo>
                    <a:pt x="8" y="11"/>
                    <a:pt x="11" y="5"/>
                    <a:pt x="15" y="0"/>
                  </a:cubicBezTo>
                  <a:cubicBezTo>
                    <a:pt x="4" y="0"/>
                    <a:pt x="4" y="0"/>
                    <a:pt x="4" y="0"/>
                  </a:cubicBezTo>
                  <a:cubicBezTo>
                    <a:pt x="4" y="0"/>
                    <a:pt x="4" y="0"/>
                    <a:pt x="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5" name="Freeform 328">
              <a:extLst>
                <a:ext uri="{FF2B5EF4-FFF2-40B4-BE49-F238E27FC236}">
                  <a16:creationId xmlns:a16="http://schemas.microsoft.com/office/drawing/2014/main" id="{CC731617-437C-449A-8FFA-E0D81384B879}"/>
                </a:ext>
              </a:extLst>
            </p:cNvPr>
            <p:cNvSpPr>
              <a:spLocks noEditPoints="1"/>
            </p:cNvSpPr>
            <p:nvPr/>
          </p:nvSpPr>
          <p:spPr bwMode="auto">
            <a:xfrm rot="16200000">
              <a:off x="10502837" y="4163689"/>
              <a:ext cx="67662" cy="62249"/>
            </a:xfrm>
            <a:custGeom>
              <a:avLst/>
              <a:gdLst>
                <a:gd name="T0" fmla="*/ 16 w 21"/>
                <a:gd name="T1" fmla="*/ 0 h 19"/>
                <a:gd name="T2" fmla="*/ 0 w 21"/>
                <a:gd name="T3" fmla="*/ 14 h 19"/>
                <a:gd name="T4" fmla="*/ 0 w 21"/>
                <a:gd name="T5" fmla="*/ 15 h 19"/>
                <a:gd name="T6" fmla="*/ 3 w 21"/>
                <a:gd name="T7" fmla="*/ 18 h 19"/>
                <a:gd name="T8" fmla="*/ 15 w 21"/>
                <a:gd name="T9" fmla="*/ 19 h 19"/>
                <a:gd name="T10" fmla="*/ 21 w 21"/>
                <a:gd name="T11" fmla="*/ 13 h 19"/>
                <a:gd name="T12" fmla="*/ 21 w 21"/>
                <a:gd name="T13" fmla="*/ 3 h 19"/>
                <a:gd name="T14" fmla="*/ 17 w 21"/>
                <a:gd name="T15" fmla="*/ 0 h 19"/>
                <a:gd name="T16" fmla="*/ 16 w 21"/>
                <a:gd name="T17" fmla="*/ 0 h 19"/>
                <a:gd name="T18" fmla="*/ 3 w 21"/>
                <a:gd name="T19" fmla="*/ 0 h 19"/>
                <a:gd name="T20" fmla="*/ 0 w 21"/>
                <a:gd name="T21" fmla="*/ 3 h 19"/>
                <a:gd name="T22" fmla="*/ 0 w 21"/>
                <a:gd name="T23" fmla="*/ 8 h 19"/>
                <a:gd name="T24" fmla="*/ 7 w 21"/>
                <a:gd name="T25" fmla="*/ 0 h 19"/>
                <a:gd name="T26" fmla="*/ 3 w 21"/>
                <a:gd name="T27" fmla="*/ 0 h 19"/>
                <a:gd name="T28" fmla="*/ 3 w 21"/>
                <a:gd name="T2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9">
                  <a:moveTo>
                    <a:pt x="16" y="0"/>
                  </a:moveTo>
                  <a:cubicBezTo>
                    <a:pt x="11" y="4"/>
                    <a:pt x="5" y="9"/>
                    <a:pt x="0" y="14"/>
                  </a:cubicBezTo>
                  <a:cubicBezTo>
                    <a:pt x="0" y="15"/>
                    <a:pt x="0" y="15"/>
                    <a:pt x="0" y="15"/>
                  </a:cubicBezTo>
                  <a:cubicBezTo>
                    <a:pt x="0" y="17"/>
                    <a:pt x="1" y="18"/>
                    <a:pt x="3" y="18"/>
                  </a:cubicBezTo>
                  <a:cubicBezTo>
                    <a:pt x="15" y="19"/>
                    <a:pt x="15" y="19"/>
                    <a:pt x="15" y="19"/>
                  </a:cubicBezTo>
                  <a:cubicBezTo>
                    <a:pt x="17" y="17"/>
                    <a:pt x="19" y="15"/>
                    <a:pt x="21" y="13"/>
                  </a:cubicBezTo>
                  <a:cubicBezTo>
                    <a:pt x="21" y="3"/>
                    <a:pt x="21" y="3"/>
                    <a:pt x="21" y="3"/>
                  </a:cubicBezTo>
                  <a:cubicBezTo>
                    <a:pt x="21" y="1"/>
                    <a:pt x="19" y="0"/>
                    <a:pt x="17" y="0"/>
                  </a:cubicBezTo>
                  <a:cubicBezTo>
                    <a:pt x="16" y="0"/>
                    <a:pt x="16" y="0"/>
                    <a:pt x="16" y="0"/>
                  </a:cubicBezTo>
                  <a:moveTo>
                    <a:pt x="3" y="0"/>
                  </a:moveTo>
                  <a:cubicBezTo>
                    <a:pt x="1" y="0"/>
                    <a:pt x="0" y="1"/>
                    <a:pt x="0" y="3"/>
                  </a:cubicBezTo>
                  <a:cubicBezTo>
                    <a:pt x="0" y="8"/>
                    <a:pt x="0" y="8"/>
                    <a:pt x="0" y="8"/>
                  </a:cubicBezTo>
                  <a:cubicBezTo>
                    <a:pt x="2" y="5"/>
                    <a:pt x="5" y="2"/>
                    <a:pt x="7" y="0"/>
                  </a:cubicBezTo>
                  <a:cubicBezTo>
                    <a:pt x="3" y="0"/>
                    <a:pt x="3" y="0"/>
                    <a:pt x="3" y="0"/>
                  </a:cubicBezTo>
                  <a:cubicBezTo>
                    <a:pt x="3" y="0"/>
                    <a:pt x="3" y="0"/>
                    <a:pt x="3"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6" name="Freeform 329">
              <a:extLst>
                <a:ext uri="{FF2B5EF4-FFF2-40B4-BE49-F238E27FC236}">
                  <a16:creationId xmlns:a16="http://schemas.microsoft.com/office/drawing/2014/main" id="{19910F0A-8BA2-4A3D-B98D-9BCBEFEBE955}"/>
                </a:ext>
              </a:extLst>
            </p:cNvPr>
            <p:cNvSpPr>
              <a:spLocks/>
            </p:cNvSpPr>
            <p:nvPr/>
          </p:nvSpPr>
          <p:spPr bwMode="auto">
            <a:xfrm rot="16200000">
              <a:off x="10508250" y="4114972"/>
              <a:ext cx="13533" cy="18946"/>
            </a:xfrm>
            <a:custGeom>
              <a:avLst/>
              <a:gdLst>
                <a:gd name="T0" fmla="*/ 4 w 4"/>
                <a:gd name="T1" fmla="*/ 0 h 6"/>
                <a:gd name="T2" fmla="*/ 0 w 4"/>
                <a:gd name="T3" fmla="*/ 3 h 6"/>
                <a:gd name="T4" fmla="*/ 0 w 4"/>
                <a:gd name="T5" fmla="*/ 6 h 6"/>
                <a:gd name="T6" fmla="*/ 1 w 4"/>
                <a:gd name="T7" fmla="*/ 6 h 6"/>
                <a:gd name="T8" fmla="*/ 4 w 4"/>
                <a:gd name="T9" fmla="*/ 0 h 6"/>
                <a:gd name="T10" fmla="*/ 4 w 4"/>
                <a:gd name="T11" fmla="*/ 0 h 6"/>
                <a:gd name="T12" fmla="*/ 4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0"/>
                  </a:moveTo>
                  <a:cubicBezTo>
                    <a:pt x="2" y="0"/>
                    <a:pt x="0" y="1"/>
                    <a:pt x="0" y="3"/>
                  </a:cubicBezTo>
                  <a:cubicBezTo>
                    <a:pt x="0" y="6"/>
                    <a:pt x="0" y="6"/>
                    <a:pt x="0" y="6"/>
                  </a:cubicBezTo>
                  <a:cubicBezTo>
                    <a:pt x="0" y="6"/>
                    <a:pt x="1" y="6"/>
                    <a:pt x="1" y="6"/>
                  </a:cubicBezTo>
                  <a:cubicBezTo>
                    <a:pt x="3" y="4"/>
                    <a:pt x="4" y="2"/>
                    <a:pt x="4" y="0"/>
                  </a:cubicBezTo>
                  <a:cubicBezTo>
                    <a:pt x="4" y="0"/>
                    <a:pt x="4" y="0"/>
                    <a:pt x="4" y="0"/>
                  </a:cubicBezTo>
                  <a:cubicBezTo>
                    <a:pt x="4" y="0"/>
                    <a:pt x="4" y="0"/>
                    <a:pt x="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7" name="Freeform 330">
              <a:extLst>
                <a:ext uri="{FF2B5EF4-FFF2-40B4-BE49-F238E27FC236}">
                  <a16:creationId xmlns:a16="http://schemas.microsoft.com/office/drawing/2014/main" id="{34424368-D740-426D-9923-FA0733D3BF52}"/>
                </a:ext>
              </a:extLst>
            </p:cNvPr>
            <p:cNvSpPr>
              <a:spLocks/>
            </p:cNvSpPr>
            <p:nvPr/>
          </p:nvSpPr>
          <p:spPr bwMode="auto">
            <a:xfrm rot="16200000">
              <a:off x="10585385" y="4365321"/>
              <a:ext cx="70368" cy="62249"/>
            </a:xfrm>
            <a:custGeom>
              <a:avLst/>
              <a:gdLst>
                <a:gd name="T0" fmla="*/ 3 w 21"/>
                <a:gd name="T1" fmla="*/ 0 h 19"/>
                <a:gd name="T2" fmla="*/ 0 w 21"/>
                <a:gd name="T3" fmla="*/ 3 h 19"/>
                <a:gd name="T4" fmla="*/ 0 w 21"/>
                <a:gd name="T5" fmla="*/ 15 h 19"/>
                <a:gd name="T6" fmla="*/ 3 w 21"/>
                <a:gd name="T7" fmla="*/ 19 h 19"/>
                <a:gd name="T8" fmla="*/ 18 w 21"/>
                <a:gd name="T9" fmla="*/ 19 h 19"/>
                <a:gd name="T10" fmla="*/ 18 w 21"/>
                <a:gd name="T11" fmla="*/ 19 h 19"/>
                <a:gd name="T12" fmla="*/ 21 w 21"/>
                <a:gd name="T13" fmla="*/ 15 h 19"/>
                <a:gd name="T14" fmla="*/ 21 w 21"/>
                <a:gd name="T15" fmla="*/ 3 h 19"/>
                <a:gd name="T16" fmla="*/ 18 w 21"/>
                <a:gd name="T17" fmla="*/ 0 h 19"/>
                <a:gd name="T18" fmla="*/ 3 w 21"/>
                <a:gd name="T19" fmla="*/ 0 h 19"/>
                <a:gd name="T20" fmla="*/ 3 w 21"/>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9">
                  <a:moveTo>
                    <a:pt x="3" y="0"/>
                  </a:moveTo>
                  <a:cubicBezTo>
                    <a:pt x="2" y="0"/>
                    <a:pt x="0" y="1"/>
                    <a:pt x="0" y="3"/>
                  </a:cubicBezTo>
                  <a:cubicBezTo>
                    <a:pt x="0" y="15"/>
                    <a:pt x="0" y="15"/>
                    <a:pt x="0" y="15"/>
                  </a:cubicBezTo>
                  <a:cubicBezTo>
                    <a:pt x="0" y="17"/>
                    <a:pt x="2" y="19"/>
                    <a:pt x="3" y="19"/>
                  </a:cubicBezTo>
                  <a:cubicBezTo>
                    <a:pt x="18" y="19"/>
                    <a:pt x="18" y="19"/>
                    <a:pt x="18" y="19"/>
                  </a:cubicBezTo>
                  <a:cubicBezTo>
                    <a:pt x="18" y="19"/>
                    <a:pt x="18" y="19"/>
                    <a:pt x="18" y="19"/>
                  </a:cubicBezTo>
                  <a:cubicBezTo>
                    <a:pt x="19" y="19"/>
                    <a:pt x="21" y="17"/>
                    <a:pt x="21" y="15"/>
                  </a:cubicBezTo>
                  <a:cubicBezTo>
                    <a:pt x="21" y="3"/>
                    <a:pt x="21" y="3"/>
                    <a:pt x="21" y="3"/>
                  </a:cubicBezTo>
                  <a:cubicBezTo>
                    <a:pt x="21" y="1"/>
                    <a:pt x="19" y="0"/>
                    <a:pt x="18" y="0"/>
                  </a:cubicBezTo>
                  <a:cubicBezTo>
                    <a:pt x="3" y="0"/>
                    <a:pt x="3" y="0"/>
                    <a:pt x="3" y="0"/>
                  </a:cubicBezTo>
                  <a:cubicBezTo>
                    <a:pt x="3" y="0"/>
                    <a:pt x="3" y="0"/>
                    <a:pt x="3"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8" name="Freeform 331">
              <a:extLst>
                <a:ext uri="{FF2B5EF4-FFF2-40B4-BE49-F238E27FC236}">
                  <a16:creationId xmlns:a16="http://schemas.microsoft.com/office/drawing/2014/main" id="{4A1C7DA0-E503-48C9-BE94-F260953B115B}"/>
                </a:ext>
              </a:extLst>
            </p:cNvPr>
            <p:cNvSpPr>
              <a:spLocks/>
            </p:cNvSpPr>
            <p:nvPr/>
          </p:nvSpPr>
          <p:spPr bwMode="auto">
            <a:xfrm rot="16200000">
              <a:off x="10585385" y="4265181"/>
              <a:ext cx="70368" cy="62249"/>
            </a:xfrm>
            <a:custGeom>
              <a:avLst/>
              <a:gdLst>
                <a:gd name="T0" fmla="*/ 4 w 21"/>
                <a:gd name="T1" fmla="*/ 0 h 19"/>
                <a:gd name="T2" fmla="*/ 0 w 21"/>
                <a:gd name="T3" fmla="*/ 3 h 19"/>
                <a:gd name="T4" fmla="*/ 0 w 21"/>
                <a:gd name="T5" fmla="*/ 15 h 19"/>
                <a:gd name="T6" fmla="*/ 4 w 21"/>
                <a:gd name="T7" fmla="*/ 19 h 19"/>
                <a:gd name="T8" fmla="*/ 18 w 21"/>
                <a:gd name="T9" fmla="*/ 19 h 19"/>
                <a:gd name="T10" fmla="*/ 18 w 21"/>
                <a:gd name="T11" fmla="*/ 19 h 19"/>
                <a:gd name="T12" fmla="*/ 21 w 21"/>
                <a:gd name="T13" fmla="*/ 15 h 19"/>
                <a:gd name="T14" fmla="*/ 21 w 21"/>
                <a:gd name="T15" fmla="*/ 3 h 19"/>
                <a:gd name="T16" fmla="*/ 18 w 21"/>
                <a:gd name="T17" fmla="*/ 0 h 19"/>
                <a:gd name="T18" fmla="*/ 4 w 21"/>
                <a:gd name="T19" fmla="*/ 0 h 19"/>
                <a:gd name="T20" fmla="*/ 4 w 21"/>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9">
                  <a:moveTo>
                    <a:pt x="4" y="0"/>
                  </a:moveTo>
                  <a:cubicBezTo>
                    <a:pt x="2" y="0"/>
                    <a:pt x="0" y="1"/>
                    <a:pt x="0" y="3"/>
                  </a:cubicBezTo>
                  <a:cubicBezTo>
                    <a:pt x="0" y="15"/>
                    <a:pt x="0" y="15"/>
                    <a:pt x="0" y="15"/>
                  </a:cubicBezTo>
                  <a:cubicBezTo>
                    <a:pt x="0" y="17"/>
                    <a:pt x="2" y="19"/>
                    <a:pt x="4" y="19"/>
                  </a:cubicBezTo>
                  <a:cubicBezTo>
                    <a:pt x="18" y="19"/>
                    <a:pt x="18" y="19"/>
                    <a:pt x="18" y="19"/>
                  </a:cubicBezTo>
                  <a:cubicBezTo>
                    <a:pt x="18" y="19"/>
                    <a:pt x="18" y="19"/>
                    <a:pt x="18" y="19"/>
                  </a:cubicBezTo>
                  <a:cubicBezTo>
                    <a:pt x="20" y="19"/>
                    <a:pt x="21" y="17"/>
                    <a:pt x="21" y="15"/>
                  </a:cubicBezTo>
                  <a:cubicBezTo>
                    <a:pt x="21" y="3"/>
                    <a:pt x="21" y="3"/>
                    <a:pt x="21" y="3"/>
                  </a:cubicBezTo>
                  <a:cubicBezTo>
                    <a:pt x="21" y="2"/>
                    <a:pt x="20" y="0"/>
                    <a:pt x="18" y="0"/>
                  </a:cubicBezTo>
                  <a:cubicBezTo>
                    <a:pt x="4" y="0"/>
                    <a:pt x="4" y="0"/>
                    <a:pt x="4" y="0"/>
                  </a:cubicBezTo>
                  <a:cubicBezTo>
                    <a:pt x="4" y="0"/>
                    <a:pt x="4" y="0"/>
                    <a:pt x="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9" name="Freeform 332">
              <a:extLst>
                <a:ext uri="{FF2B5EF4-FFF2-40B4-BE49-F238E27FC236}">
                  <a16:creationId xmlns:a16="http://schemas.microsoft.com/office/drawing/2014/main" id="{AA3A6393-27A7-442B-B135-EFAEA7A6F607}"/>
                </a:ext>
              </a:extLst>
            </p:cNvPr>
            <p:cNvSpPr>
              <a:spLocks noEditPoints="1"/>
            </p:cNvSpPr>
            <p:nvPr/>
          </p:nvSpPr>
          <p:spPr bwMode="auto">
            <a:xfrm rot="16200000">
              <a:off x="10575912" y="4152863"/>
              <a:ext cx="89314" cy="62249"/>
            </a:xfrm>
            <a:custGeom>
              <a:avLst/>
              <a:gdLst>
                <a:gd name="T0" fmla="*/ 21 w 27"/>
                <a:gd name="T1" fmla="*/ 1 h 19"/>
                <a:gd name="T2" fmla="*/ 10 w 27"/>
                <a:gd name="T3" fmla="*/ 5 h 19"/>
                <a:gd name="T4" fmla="*/ 0 w 27"/>
                <a:gd name="T5" fmla="*/ 13 h 19"/>
                <a:gd name="T6" fmla="*/ 0 w 27"/>
                <a:gd name="T7" fmla="*/ 15 h 19"/>
                <a:gd name="T8" fmla="*/ 3 w 27"/>
                <a:gd name="T9" fmla="*/ 19 h 19"/>
                <a:gd name="T10" fmla="*/ 15 w 27"/>
                <a:gd name="T11" fmla="*/ 19 h 19"/>
                <a:gd name="T12" fmla="*/ 22 w 27"/>
                <a:gd name="T13" fmla="*/ 11 h 19"/>
                <a:gd name="T14" fmla="*/ 24 w 27"/>
                <a:gd name="T15" fmla="*/ 2 h 19"/>
                <a:gd name="T16" fmla="*/ 21 w 27"/>
                <a:gd name="T17" fmla="*/ 1 h 19"/>
                <a:gd name="T18" fmla="*/ 21 w 27"/>
                <a:gd name="T19" fmla="*/ 1 h 19"/>
                <a:gd name="T20" fmla="*/ 3 w 27"/>
                <a:gd name="T21" fmla="*/ 0 h 19"/>
                <a:gd name="T22" fmla="*/ 0 w 27"/>
                <a:gd name="T23" fmla="*/ 3 h 19"/>
                <a:gd name="T24" fmla="*/ 0 w 27"/>
                <a:gd name="T25" fmla="*/ 7 h 19"/>
                <a:gd name="T26" fmla="*/ 7 w 27"/>
                <a:gd name="T27" fmla="*/ 0 h 19"/>
                <a:gd name="T28" fmla="*/ 3 w 27"/>
                <a:gd name="T29" fmla="*/ 0 h 19"/>
                <a:gd name="T30" fmla="*/ 3 w 27"/>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19">
                  <a:moveTo>
                    <a:pt x="21" y="1"/>
                  </a:moveTo>
                  <a:cubicBezTo>
                    <a:pt x="18" y="1"/>
                    <a:pt x="11" y="3"/>
                    <a:pt x="10" y="5"/>
                  </a:cubicBezTo>
                  <a:cubicBezTo>
                    <a:pt x="6" y="8"/>
                    <a:pt x="3" y="11"/>
                    <a:pt x="0" y="13"/>
                  </a:cubicBezTo>
                  <a:cubicBezTo>
                    <a:pt x="0" y="15"/>
                    <a:pt x="0" y="15"/>
                    <a:pt x="0" y="15"/>
                  </a:cubicBezTo>
                  <a:cubicBezTo>
                    <a:pt x="0" y="17"/>
                    <a:pt x="1" y="19"/>
                    <a:pt x="3" y="19"/>
                  </a:cubicBezTo>
                  <a:cubicBezTo>
                    <a:pt x="15" y="19"/>
                    <a:pt x="15" y="19"/>
                    <a:pt x="15" y="19"/>
                  </a:cubicBezTo>
                  <a:cubicBezTo>
                    <a:pt x="18" y="16"/>
                    <a:pt x="20" y="13"/>
                    <a:pt x="22" y="11"/>
                  </a:cubicBezTo>
                  <a:cubicBezTo>
                    <a:pt x="24" y="8"/>
                    <a:pt x="27" y="4"/>
                    <a:pt x="24" y="2"/>
                  </a:cubicBezTo>
                  <a:cubicBezTo>
                    <a:pt x="23" y="2"/>
                    <a:pt x="22" y="1"/>
                    <a:pt x="21" y="1"/>
                  </a:cubicBezTo>
                  <a:cubicBezTo>
                    <a:pt x="21" y="1"/>
                    <a:pt x="21" y="1"/>
                    <a:pt x="21" y="1"/>
                  </a:cubicBezTo>
                  <a:moveTo>
                    <a:pt x="3" y="0"/>
                  </a:moveTo>
                  <a:cubicBezTo>
                    <a:pt x="1" y="0"/>
                    <a:pt x="0" y="2"/>
                    <a:pt x="0" y="3"/>
                  </a:cubicBezTo>
                  <a:cubicBezTo>
                    <a:pt x="0" y="7"/>
                    <a:pt x="0" y="7"/>
                    <a:pt x="0" y="7"/>
                  </a:cubicBezTo>
                  <a:cubicBezTo>
                    <a:pt x="2" y="5"/>
                    <a:pt x="4" y="2"/>
                    <a:pt x="7" y="0"/>
                  </a:cubicBezTo>
                  <a:cubicBezTo>
                    <a:pt x="3" y="0"/>
                    <a:pt x="3" y="0"/>
                    <a:pt x="3" y="0"/>
                  </a:cubicBezTo>
                  <a:cubicBezTo>
                    <a:pt x="3" y="0"/>
                    <a:pt x="3" y="0"/>
                    <a:pt x="3"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0" name="Freeform 333">
              <a:extLst>
                <a:ext uri="{FF2B5EF4-FFF2-40B4-BE49-F238E27FC236}">
                  <a16:creationId xmlns:a16="http://schemas.microsoft.com/office/drawing/2014/main" id="{414A6099-B923-48FD-955F-AE78C1DFCCD4}"/>
                </a:ext>
              </a:extLst>
            </p:cNvPr>
            <p:cNvSpPr>
              <a:spLocks/>
            </p:cNvSpPr>
            <p:nvPr/>
          </p:nvSpPr>
          <p:spPr bwMode="auto">
            <a:xfrm rot="16200000">
              <a:off x="10751832" y="3056746"/>
              <a:ext cx="2707" cy="165095"/>
            </a:xfrm>
            <a:custGeom>
              <a:avLst/>
              <a:gdLst>
                <a:gd name="T0" fmla="*/ 0 w 1"/>
                <a:gd name="T1" fmla="*/ 0 h 51"/>
                <a:gd name="T2" fmla="*/ 0 w 1"/>
                <a:gd name="T3" fmla="*/ 51 h 51"/>
                <a:gd name="T4" fmla="*/ 0 w 1"/>
                <a:gd name="T5" fmla="*/ 51 h 51"/>
                <a:gd name="T6" fmla="*/ 1 w 1"/>
                <a:gd name="T7" fmla="*/ 0 h 51"/>
                <a:gd name="T8" fmla="*/ 0 w 1"/>
                <a:gd name="T9" fmla="*/ 0 h 51"/>
              </a:gdLst>
              <a:ahLst/>
              <a:cxnLst>
                <a:cxn ang="0">
                  <a:pos x="T0" y="T1"/>
                </a:cxn>
                <a:cxn ang="0">
                  <a:pos x="T2" y="T3"/>
                </a:cxn>
                <a:cxn ang="0">
                  <a:pos x="T4" y="T5"/>
                </a:cxn>
                <a:cxn ang="0">
                  <a:pos x="T6" y="T7"/>
                </a:cxn>
                <a:cxn ang="0">
                  <a:pos x="T8" y="T9"/>
                </a:cxn>
              </a:cxnLst>
              <a:rect l="0" t="0" r="r" b="b"/>
              <a:pathLst>
                <a:path w="1" h="51">
                  <a:moveTo>
                    <a:pt x="0" y="0"/>
                  </a:moveTo>
                  <a:cubicBezTo>
                    <a:pt x="0" y="51"/>
                    <a:pt x="0" y="51"/>
                    <a:pt x="0" y="51"/>
                  </a:cubicBezTo>
                  <a:cubicBezTo>
                    <a:pt x="0" y="51"/>
                    <a:pt x="0" y="51"/>
                    <a:pt x="0" y="51"/>
                  </a:cubicBezTo>
                  <a:cubicBezTo>
                    <a:pt x="1" y="0"/>
                    <a:pt x="1" y="0"/>
                    <a:pt x="1" y="0"/>
                  </a:cubicBezTo>
                  <a:cubicBezTo>
                    <a:pt x="0" y="0"/>
                    <a:pt x="0" y="0"/>
                    <a:pt x="0" y="0"/>
                  </a:cubicBezTo>
                </a:path>
              </a:pathLst>
            </a:custGeom>
            <a:solidFill>
              <a:srgbClr val="746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1" name="Freeform 334">
              <a:extLst>
                <a:ext uri="{FF2B5EF4-FFF2-40B4-BE49-F238E27FC236}">
                  <a16:creationId xmlns:a16="http://schemas.microsoft.com/office/drawing/2014/main" id="{77B8954C-2FE3-4DC4-922A-A7C7568DDFB8}"/>
                </a:ext>
              </a:extLst>
            </p:cNvPr>
            <p:cNvSpPr>
              <a:spLocks/>
            </p:cNvSpPr>
            <p:nvPr/>
          </p:nvSpPr>
          <p:spPr bwMode="auto">
            <a:xfrm rot="16200000">
              <a:off x="10624629" y="3186657"/>
              <a:ext cx="308537" cy="216517"/>
            </a:xfrm>
            <a:custGeom>
              <a:avLst/>
              <a:gdLst>
                <a:gd name="T0" fmla="*/ 91 w 93"/>
                <a:gd name="T1" fmla="*/ 0 h 67"/>
                <a:gd name="T2" fmla="*/ 77 w 93"/>
                <a:gd name="T3" fmla="*/ 5 h 67"/>
                <a:gd name="T4" fmla="*/ 75 w 93"/>
                <a:gd name="T5" fmla="*/ 2 h 67"/>
                <a:gd name="T6" fmla="*/ 75 w 93"/>
                <a:gd name="T7" fmla="*/ 5 h 67"/>
                <a:gd name="T8" fmla="*/ 71 w 93"/>
                <a:gd name="T9" fmla="*/ 9 h 67"/>
                <a:gd name="T10" fmla="*/ 0 w 93"/>
                <a:gd name="T11" fmla="*/ 9 h 67"/>
                <a:gd name="T12" fmla="*/ 11 w 93"/>
                <a:gd name="T13" fmla="*/ 15 h 67"/>
                <a:gd name="T14" fmla="*/ 32 w 93"/>
                <a:gd name="T15" fmla="*/ 22 h 67"/>
                <a:gd name="T16" fmla="*/ 38 w 93"/>
                <a:gd name="T17" fmla="*/ 26 h 67"/>
                <a:gd name="T18" fmla="*/ 32 w 93"/>
                <a:gd name="T19" fmla="*/ 45 h 67"/>
                <a:gd name="T20" fmla="*/ 43 w 93"/>
                <a:gd name="T21" fmla="*/ 67 h 67"/>
                <a:gd name="T22" fmla="*/ 93 w 93"/>
                <a:gd name="T23" fmla="*/ 51 h 67"/>
                <a:gd name="T24" fmla="*/ 93 w 93"/>
                <a:gd name="T25" fmla="*/ 0 h 67"/>
                <a:gd name="T26" fmla="*/ 91 w 93"/>
                <a:gd name="T2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67">
                  <a:moveTo>
                    <a:pt x="91" y="0"/>
                  </a:moveTo>
                  <a:cubicBezTo>
                    <a:pt x="87" y="0"/>
                    <a:pt x="82" y="2"/>
                    <a:pt x="77" y="5"/>
                  </a:cubicBezTo>
                  <a:cubicBezTo>
                    <a:pt x="76" y="4"/>
                    <a:pt x="76" y="3"/>
                    <a:pt x="75" y="2"/>
                  </a:cubicBezTo>
                  <a:cubicBezTo>
                    <a:pt x="75" y="5"/>
                    <a:pt x="75" y="5"/>
                    <a:pt x="75" y="5"/>
                  </a:cubicBezTo>
                  <a:cubicBezTo>
                    <a:pt x="75" y="7"/>
                    <a:pt x="74" y="9"/>
                    <a:pt x="71" y="9"/>
                  </a:cubicBezTo>
                  <a:cubicBezTo>
                    <a:pt x="0" y="9"/>
                    <a:pt x="0" y="9"/>
                    <a:pt x="0" y="9"/>
                  </a:cubicBezTo>
                  <a:cubicBezTo>
                    <a:pt x="4" y="11"/>
                    <a:pt x="8" y="14"/>
                    <a:pt x="11" y="15"/>
                  </a:cubicBezTo>
                  <a:cubicBezTo>
                    <a:pt x="18" y="18"/>
                    <a:pt x="26" y="20"/>
                    <a:pt x="32" y="22"/>
                  </a:cubicBezTo>
                  <a:cubicBezTo>
                    <a:pt x="34" y="22"/>
                    <a:pt x="36" y="24"/>
                    <a:pt x="38" y="26"/>
                  </a:cubicBezTo>
                  <a:cubicBezTo>
                    <a:pt x="32" y="32"/>
                    <a:pt x="29" y="38"/>
                    <a:pt x="32" y="45"/>
                  </a:cubicBezTo>
                  <a:cubicBezTo>
                    <a:pt x="43" y="67"/>
                    <a:pt x="43" y="67"/>
                    <a:pt x="43" y="67"/>
                  </a:cubicBezTo>
                  <a:cubicBezTo>
                    <a:pt x="93" y="51"/>
                    <a:pt x="93" y="51"/>
                    <a:pt x="93" y="51"/>
                  </a:cubicBezTo>
                  <a:cubicBezTo>
                    <a:pt x="93" y="0"/>
                    <a:pt x="93" y="0"/>
                    <a:pt x="93" y="0"/>
                  </a:cubicBezTo>
                  <a:cubicBezTo>
                    <a:pt x="92" y="0"/>
                    <a:pt x="92" y="0"/>
                    <a:pt x="91" y="0"/>
                  </a:cubicBezTo>
                </a:path>
              </a:pathLst>
            </a:custGeom>
            <a:solidFill>
              <a:srgbClr val="9594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2" name="Freeform 335">
              <a:extLst>
                <a:ext uri="{FF2B5EF4-FFF2-40B4-BE49-F238E27FC236}">
                  <a16:creationId xmlns:a16="http://schemas.microsoft.com/office/drawing/2014/main" id="{7DE32689-A0C5-4A8F-BF6D-67A25F4E7615}"/>
                </a:ext>
              </a:extLst>
            </p:cNvPr>
            <p:cNvSpPr>
              <a:spLocks noEditPoints="1"/>
            </p:cNvSpPr>
            <p:nvPr/>
          </p:nvSpPr>
          <p:spPr bwMode="auto">
            <a:xfrm rot="16200000">
              <a:off x="10374281" y="3236727"/>
              <a:ext cx="359960" cy="286885"/>
            </a:xfrm>
            <a:custGeom>
              <a:avLst/>
              <a:gdLst>
                <a:gd name="T0" fmla="*/ 6 w 109"/>
                <a:gd name="T1" fmla="*/ 23 h 89"/>
                <a:gd name="T2" fmla="*/ 0 w 109"/>
                <a:gd name="T3" fmla="*/ 30 h 89"/>
                <a:gd name="T4" fmla="*/ 1 w 109"/>
                <a:gd name="T5" fmla="*/ 34 h 89"/>
                <a:gd name="T6" fmla="*/ 11 w 109"/>
                <a:gd name="T7" fmla="*/ 40 h 89"/>
                <a:gd name="T8" fmla="*/ 14 w 109"/>
                <a:gd name="T9" fmla="*/ 29 h 89"/>
                <a:gd name="T10" fmla="*/ 17 w 109"/>
                <a:gd name="T11" fmla="*/ 29 h 89"/>
                <a:gd name="T12" fmla="*/ 6 w 109"/>
                <a:gd name="T13" fmla="*/ 23 h 89"/>
                <a:gd name="T14" fmla="*/ 32 w 109"/>
                <a:gd name="T15" fmla="*/ 17 h 89"/>
                <a:gd name="T16" fmla="*/ 28 w 109"/>
                <a:gd name="T17" fmla="*/ 20 h 89"/>
                <a:gd name="T18" fmla="*/ 27 w 109"/>
                <a:gd name="T19" fmla="*/ 29 h 89"/>
                <a:gd name="T20" fmla="*/ 32 w 109"/>
                <a:gd name="T21" fmla="*/ 33 h 89"/>
                <a:gd name="T22" fmla="*/ 42 w 109"/>
                <a:gd name="T23" fmla="*/ 46 h 89"/>
                <a:gd name="T24" fmla="*/ 41 w 109"/>
                <a:gd name="T25" fmla="*/ 33 h 89"/>
                <a:gd name="T26" fmla="*/ 44 w 109"/>
                <a:gd name="T27" fmla="*/ 29 h 89"/>
                <a:gd name="T28" fmla="*/ 32 w 109"/>
                <a:gd name="T29" fmla="*/ 15 h 89"/>
                <a:gd name="T30" fmla="*/ 89 w 109"/>
                <a:gd name="T31" fmla="*/ 74 h 89"/>
                <a:gd name="T32" fmla="*/ 71 w 109"/>
                <a:gd name="T33" fmla="*/ 71 h 89"/>
                <a:gd name="T34" fmla="*/ 75 w 109"/>
                <a:gd name="T35" fmla="*/ 56 h 89"/>
                <a:gd name="T36" fmla="*/ 89 w 109"/>
                <a:gd name="T37" fmla="*/ 56 h 89"/>
                <a:gd name="T38" fmla="*/ 92 w 109"/>
                <a:gd name="T39" fmla="*/ 71 h 89"/>
                <a:gd name="T40" fmla="*/ 59 w 109"/>
                <a:gd name="T41" fmla="*/ 74 h 89"/>
                <a:gd name="T42" fmla="*/ 44 w 109"/>
                <a:gd name="T43" fmla="*/ 74 h 89"/>
                <a:gd name="T44" fmla="*/ 41 w 109"/>
                <a:gd name="T45" fmla="*/ 59 h 89"/>
                <a:gd name="T46" fmla="*/ 44 w 109"/>
                <a:gd name="T47" fmla="*/ 56 h 89"/>
                <a:gd name="T48" fmla="*/ 62 w 109"/>
                <a:gd name="T49" fmla="*/ 59 h 89"/>
                <a:gd name="T50" fmla="*/ 59 w 109"/>
                <a:gd name="T51" fmla="*/ 74 h 89"/>
                <a:gd name="T52" fmla="*/ 41 w 109"/>
                <a:gd name="T53" fmla="*/ 3 h 89"/>
                <a:gd name="T54" fmla="*/ 37 w 109"/>
                <a:gd name="T55" fmla="*/ 13 h 89"/>
                <a:gd name="T56" fmla="*/ 59 w 109"/>
                <a:gd name="T57" fmla="*/ 29 h 89"/>
                <a:gd name="T58" fmla="*/ 62 w 109"/>
                <a:gd name="T59" fmla="*/ 45 h 89"/>
                <a:gd name="T60" fmla="*/ 59 w 109"/>
                <a:gd name="T61" fmla="*/ 48 h 89"/>
                <a:gd name="T62" fmla="*/ 42 w 109"/>
                <a:gd name="T63" fmla="*/ 47 h 89"/>
                <a:gd name="T64" fmla="*/ 46 w 109"/>
                <a:gd name="T65" fmla="*/ 54 h 89"/>
                <a:gd name="T66" fmla="*/ 41 w 109"/>
                <a:gd name="T67" fmla="*/ 51 h 89"/>
                <a:gd name="T68" fmla="*/ 32 w 109"/>
                <a:gd name="T69" fmla="*/ 45 h 89"/>
                <a:gd name="T70" fmla="*/ 28 w 109"/>
                <a:gd name="T71" fmla="*/ 48 h 89"/>
                <a:gd name="T72" fmla="*/ 27 w 109"/>
                <a:gd name="T73" fmla="*/ 55 h 89"/>
                <a:gd name="T74" fmla="*/ 32 w 109"/>
                <a:gd name="T75" fmla="*/ 59 h 89"/>
                <a:gd name="T76" fmla="*/ 35 w 109"/>
                <a:gd name="T77" fmla="*/ 64 h 89"/>
                <a:gd name="T78" fmla="*/ 32 w 109"/>
                <a:gd name="T79" fmla="*/ 67 h 89"/>
                <a:gd name="T80" fmla="*/ 28 w 109"/>
                <a:gd name="T81" fmla="*/ 74 h 89"/>
                <a:gd name="T82" fmla="*/ 18 w 109"/>
                <a:gd name="T83" fmla="*/ 74 h 89"/>
                <a:gd name="T84" fmla="*/ 105 w 109"/>
                <a:gd name="T85" fmla="*/ 89 h 89"/>
                <a:gd name="T86" fmla="*/ 109 w 109"/>
                <a:gd name="T87" fmla="*/ 82 h 89"/>
                <a:gd name="T88" fmla="*/ 92 w 109"/>
                <a:gd name="T89" fmla="*/ 42 h 89"/>
                <a:gd name="T90" fmla="*/ 89 w 109"/>
                <a:gd name="T91" fmla="*/ 48 h 89"/>
                <a:gd name="T92" fmla="*/ 75 w 109"/>
                <a:gd name="T93" fmla="*/ 48 h 89"/>
                <a:gd name="T94" fmla="*/ 71 w 109"/>
                <a:gd name="T95" fmla="*/ 38 h 89"/>
                <a:gd name="T96" fmla="*/ 59 w 109"/>
                <a:gd name="T97" fmla="*/ 20 h 89"/>
                <a:gd name="T98" fmla="*/ 44 w 109"/>
                <a:gd name="T99" fmla="*/ 20 h 89"/>
                <a:gd name="T100" fmla="*/ 41 w 109"/>
                <a:gd name="T101" fmla="*/ 5 h 89"/>
                <a:gd name="T102" fmla="*/ 42 w 109"/>
                <a:gd name="T103" fmla="*/ 3 h 89"/>
                <a:gd name="T104" fmla="*/ 61 w 109"/>
                <a:gd name="T105" fmla="*/ 0 h 89"/>
                <a:gd name="T106" fmla="*/ 57 w 109"/>
                <a:gd name="T107" fmla="*/ 2 h 89"/>
                <a:gd name="T108" fmla="*/ 62 w 109"/>
                <a:gd name="T109" fmla="*/ 5 h 89"/>
                <a:gd name="T110" fmla="*/ 62 w 109"/>
                <a:gd name="T111" fmla="*/ 18 h 89"/>
                <a:gd name="T112" fmla="*/ 71 w 109"/>
                <a:gd name="T113" fmla="*/ 33 h 89"/>
                <a:gd name="T114" fmla="*/ 75 w 109"/>
                <a:gd name="T115" fmla="*/ 29 h 89"/>
                <a:gd name="T116" fmla="*/ 79 w 109"/>
                <a:gd name="T117" fmla="*/ 22 h 89"/>
                <a:gd name="T118" fmla="*/ 78 w 109"/>
                <a:gd name="T119" fmla="*/ 20 h 89"/>
                <a:gd name="T120" fmla="*/ 71 w 109"/>
                <a:gd name="T121" fmla="*/ 17 h 89"/>
                <a:gd name="T122" fmla="*/ 67 w 109"/>
                <a:gd name="T123"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 h="89">
                  <a:moveTo>
                    <a:pt x="6" y="23"/>
                  </a:moveTo>
                  <a:cubicBezTo>
                    <a:pt x="6" y="23"/>
                    <a:pt x="6" y="23"/>
                    <a:pt x="6" y="23"/>
                  </a:cubicBezTo>
                  <a:cubicBezTo>
                    <a:pt x="4" y="23"/>
                    <a:pt x="2" y="24"/>
                    <a:pt x="1" y="26"/>
                  </a:cubicBezTo>
                  <a:cubicBezTo>
                    <a:pt x="0" y="27"/>
                    <a:pt x="0" y="28"/>
                    <a:pt x="0" y="30"/>
                  </a:cubicBezTo>
                  <a:cubicBezTo>
                    <a:pt x="1" y="30"/>
                    <a:pt x="1" y="31"/>
                    <a:pt x="1" y="33"/>
                  </a:cubicBezTo>
                  <a:cubicBezTo>
                    <a:pt x="1" y="34"/>
                    <a:pt x="1" y="34"/>
                    <a:pt x="1" y="34"/>
                  </a:cubicBezTo>
                  <a:cubicBezTo>
                    <a:pt x="2" y="34"/>
                    <a:pt x="2" y="34"/>
                    <a:pt x="3" y="35"/>
                  </a:cubicBezTo>
                  <a:cubicBezTo>
                    <a:pt x="5" y="36"/>
                    <a:pt x="8" y="38"/>
                    <a:pt x="11" y="40"/>
                  </a:cubicBezTo>
                  <a:cubicBezTo>
                    <a:pt x="11" y="33"/>
                    <a:pt x="11" y="33"/>
                    <a:pt x="11" y="33"/>
                  </a:cubicBezTo>
                  <a:cubicBezTo>
                    <a:pt x="11" y="31"/>
                    <a:pt x="12" y="29"/>
                    <a:pt x="14" y="29"/>
                  </a:cubicBezTo>
                  <a:cubicBezTo>
                    <a:pt x="14" y="29"/>
                    <a:pt x="14" y="29"/>
                    <a:pt x="14" y="29"/>
                  </a:cubicBezTo>
                  <a:cubicBezTo>
                    <a:pt x="17" y="29"/>
                    <a:pt x="17" y="29"/>
                    <a:pt x="17" y="29"/>
                  </a:cubicBezTo>
                  <a:cubicBezTo>
                    <a:pt x="15" y="27"/>
                    <a:pt x="12" y="26"/>
                    <a:pt x="10" y="24"/>
                  </a:cubicBezTo>
                  <a:cubicBezTo>
                    <a:pt x="9" y="23"/>
                    <a:pt x="8" y="23"/>
                    <a:pt x="6" y="23"/>
                  </a:cubicBezTo>
                  <a:moveTo>
                    <a:pt x="32" y="15"/>
                  </a:moveTo>
                  <a:cubicBezTo>
                    <a:pt x="32" y="17"/>
                    <a:pt x="32" y="17"/>
                    <a:pt x="32" y="17"/>
                  </a:cubicBezTo>
                  <a:cubicBezTo>
                    <a:pt x="32" y="19"/>
                    <a:pt x="30" y="20"/>
                    <a:pt x="28" y="20"/>
                  </a:cubicBezTo>
                  <a:cubicBezTo>
                    <a:pt x="28" y="20"/>
                    <a:pt x="28" y="20"/>
                    <a:pt x="28" y="20"/>
                  </a:cubicBezTo>
                  <a:cubicBezTo>
                    <a:pt x="18" y="20"/>
                    <a:pt x="18" y="20"/>
                    <a:pt x="18" y="20"/>
                  </a:cubicBezTo>
                  <a:cubicBezTo>
                    <a:pt x="21" y="23"/>
                    <a:pt x="24" y="26"/>
                    <a:pt x="27" y="29"/>
                  </a:cubicBezTo>
                  <a:cubicBezTo>
                    <a:pt x="28" y="29"/>
                    <a:pt x="28" y="29"/>
                    <a:pt x="28" y="29"/>
                  </a:cubicBezTo>
                  <a:cubicBezTo>
                    <a:pt x="30" y="29"/>
                    <a:pt x="32" y="31"/>
                    <a:pt x="32" y="33"/>
                  </a:cubicBezTo>
                  <a:cubicBezTo>
                    <a:pt x="32" y="34"/>
                    <a:pt x="32" y="34"/>
                    <a:pt x="32" y="34"/>
                  </a:cubicBezTo>
                  <a:cubicBezTo>
                    <a:pt x="35" y="38"/>
                    <a:pt x="38" y="43"/>
                    <a:pt x="42" y="46"/>
                  </a:cubicBezTo>
                  <a:cubicBezTo>
                    <a:pt x="41" y="46"/>
                    <a:pt x="41" y="45"/>
                    <a:pt x="41" y="45"/>
                  </a:cubicBezTo>
                  <a:cubicBezTo>
                    <a:pt x="41" y="33"/>
                    <a:pt x="41" y="33"/>
                    <a:pt x="41" y="33"/>
                  </a:cubicBezTo>
                  <a:cubicBezTo>
                    <a:pt x="41" y="31"/>
                    <a:pt x="43" y="29"/>
                    <a:pt x="44" y="29"/>
                  </a:cubicBezTo>
                  <a:cubicBezTo>
                    <a:pt x="44" y="29"/>
                    <a:pt x="44" y="29"/>
                    <a:pt x="44" y="29"/>
                  </a:cubicBezTo>
                  <a:cubicBezTo>
                    <a:pt x="45" y="29"/>
                    <a:pt x="45" y="29"/>
                    <a:pt x="45" y="29"/>
                  </a:cubicBezTo>
                  <a:cubicBezTo>
                    <a:pt x="40" y="24"/>
                    <a:pt x="36" y="19"/>
                    <a:pt x="32" y="15"/>
                  </a:cubicBezTo>
                  <a:moveTo>
                    <a:pt x="89" y="74"/>
                  </a:moveTo>
                  <a:cubicBezTo>
                    <a:pt x="89" y="74"/>
                    <a:pt x="89" y="74"/>
                    <a:pt x="89" y="74"/>
                  </a:cubicBezTo>
                  <a:cubicBezTo>
                    <a:pt x="75" y="74"/>
                    <a:pt x="75" y="74"/>
                    <a:pt x="75" y="74"/>
                  </a:cubicBezTo>
                  <a:cubicBezTo>
                    <a:pt x="73" y="74"/>
                    <a:pt x="71" y="73"/>
                    <a:pt x="71" y="71"/>
                  </a:cubicBezTo>
                  <a:cubicBezTo>
                    <a:pt x="71" y="59"/>
                    <a:pt x="71" y="59"/>
                    <a:pt x="71" y="59"/>
                  </a:cubicBezTo>
                  <a:cubicBezTo>
                    <a:pt x="71" y="57"/>
                    <a:pt x="73" y="56"/>
                    <a:pt x="75" y="56"/>
                  </a:cubicBezTo>
                  <a:cubicBezTo>
                    <a:pt x="75" y="56"/>
                    <a:pt x="75" y="56"/>
                    <a:pt x="75" y="56"/>
                  </a:cubicBezTo>
                  <a:cubicBezTo>
                    <a:pt x="89" y="56"/>
                    <a:pt x="89" y="56"/>
                    <a:pt x="89" y="56"/>
                  </a:cubicBezTo>
                  <a:cubicBezTo>
                    <a:pt x="91" y="56"/>
                    <a:pt x="92" y="57"/>
                    <a:pt x="92" y="59"/>
                  </a:cubicBezTo>
                  <a:cubicBezTo>
                    <a:pt x="92" y="71"/>
                    <a:pt x="92" y="71"/>
                    <a:pt x="92" y="71"/>
                  </a:cubicBezTo>
                  <a:cubicBezTo>
                    <a:pt x="92" y="73"/>
                    <a:pt x="91" y="74"/>
                    <a:pt x="89" y="74"/>
                  </a:cubicBezTo>
                  <a:moveTo>
                    <a:pt x="59" y="74"/>
                  </a:moveTo>
                  <a:cubicBezTo>
                    <a:pt x="59" y="74"/>
                    <a:pt x="59" y="74"/>
                    <a:pt x="59" y="74"/>
                  </a:cubicBezTo>
                  <a:cubicBezTo>
                    <a:pt x="44" y="74"/>
                    <a:pt x="44" y="74"/>
                    <a:pt x="44" y="74"/>
                  </a:cubicBezTo>
                  <a:cubicBezTo>
                    <a:pt x="42" y="74"/>
                    <a:pt x="41" y="73"/>
                    <a:pt x="41" y="71"/>
                  </a:cubicBezTo>
                  <a:cubicBezTo>
                    <a:pt x="41" y="59"/>
                    <a:pt x="41" y="59"/>
                    <a:pt x="41" y="59"/>
                  </a:cubicBezTo>
                  <a:cubicBezTo>
                    <a:pt x="41" y="57"/>
                    <a:pt x="43" y="56"/>
                    <a:pt x="44" y="56"/>
                  </a:cubicBezTo>
                  <a:cubicBezTo>
                    <a:pt x="44" y="56"/>
                    <a:pt x="44" y="56"/>
                    <a:pt x="44" y="56"/>
                  </a:cubicBezTo>
                  <a:cubicBezTo>
                    <a:pt x="59" y="56"/>
                    <a:pt x="59" y="56"/>
                    <a:pt x="59" y="56"/>
                  </a:cubicBezTo>
                  <a:cubicBezTo>
                    <a:pt x="60" y="56"/>
                    <a:pt x="62" y="57"/>
                    <a:pt x="62" y="59"/>
                  </a:cubicBezTo>
                  <a:cubicBezTo>
                    <a:pt x="62" y="71"/>
                    <a:pt x="62" y="71"/>
                    <a:pt x="62" y="71"/>
                  </a:cubicBezTo>
                  <a:cubicBezTo>
                    <a:pt x="62" y="73"/>
                    <a:pt x="60" y="74"/>
                    <a:pt x="59" y="74"/>
                  </a:cubicBezTo>
                  <a:moveTo>
                    <a:pt x="42" y="3"/>
                  </a:moveTo>
                  <a:cubicBezTo>
                    <a:pt x="41" y="3"/>
                    <a:pt x="41" y="3"/>
                    <a:pt x="41" y="3"/>
                  </a:cubicBezTo>
                  <a:cubicBezTo>
                    <a:pt x="39" y="3"/>
                    <a:pt x="38" y="3"/>
                    <a:pt x="37" y="5"/>
                  </a:cubicBezTo>
                  <a:cubicBezTo>
                    <a:pt x="34" y="7"/>
                    <a:pt x="34" y="11"/>
                    <a:pt x="37" y="13"/>
                  </a:cubicBezTo>
                  <a:cubicBezTo>
                    <a:pt x="41" y="17"/>
                    <a:pt x="45" y="23"/>
                    <a:pt x="50" y="29"/>
                  </a:cubicBezTo>
                  <a:cubicBezTo>
                    <a:pt x="59" y="29"/>
                    <a:pt x="59" y="29"/>
                    <a:pt x="59" y="29"/>
                  </a:cubicBezTo>
                  <a:cubicBezTo>
                    <a:pt x="60" y="29"/>
                    <a:pt x="62" y="31"/>
                    <a:pt x="62" y="33"/>
                  </a:cubicBezTo>
                  <a:cubicBezTo>
                    <a:pt x="62" y="45"/>
                    <a:pt x="62" y="45"/>
                    <a:pt x="62" y="45"/>
                  </a:cubicBezTo>
                  <a:cubicBezTo>
                    <a:pt x="62" y="47"/>
                    <a:pt x="60" y="48"/>
                    <a:pt x="59" y="48"/>
                  </a:cubicBezTo>
                  <a:cubicBezTo>
                    <a:pt x="59" y="48"/>
                    <a:pt x="59" y="48"/>
                    <a:pt x="59" y="48"/>
                  </a:cubicBezTo>
                  <a:cubicBezTo>
                    <a:pt x="44" y="48"/>
                    <a:pt x="44" y="48"/>
                    <a:pt x="44" y="48"/>
                  </a:cubicBezTo>
                  <a:cubicBezTo>
                    <a:pt x="43" y="48"/>
                    <a:pt x="43" y="48"/>
                    <a:pt x="42" y="47"/>
                  </a:cubicBezTo>
                  <a:cubicBezTo>
                    <a:pt x="43" y="49"/>
                    <a:pt x="45" y="50"/>
                    <a:pt x="46" y="52"/>
                  </a:cubicBezTo>
                  <a:cubicBezTo>
                    <a:pt x="47" y="54"/>
                    <a:pt x="47" y="54"/>
                    <a:pt x="46" y="54"/>
                  </a:cubicBezTo>
                  <a:cubicBezTo>
                    <a:pt x="45" y="54"/>
                    <a:pt x="44" y="53"/>
                    <a:pt x="42" y="52"/>
                  </a:cubicBezTo>
                  <a:cubicBezTo>
                    <a:pt x="41" y="51"/>
                    <a:pt x="41" y="51"/>
                    <a:pt x="41" y="51"/>
                  </a:cubicBezTo>
                  <a:cubicBezTo>
                    <a:pt x="38" y="48"/>
                    <a:pt x="35" y="45"/>
                    <a:pt x="32" y="42"/>
                  </a:cubicBezTo>
                  <a:cubicBezTo>
                    <a:pt x="32" y="45"/>
                    <a:pt x="32" y="45"/>
                    <a:pt x="32" y="45"/>
                  </a:cubicBezTo>
                  <a:cubicBezTo>
                    <a:pt x="32" y="46"/>
                    <a:pt x="30" y="48"/>
                    <a:pt x="28" y="48"/>
                  </a:cubicBezTo>
                  <a:cubicBezTo>
                    <a:pt x="28" y="48"/>
                    <a:pt x="28" y="48"/>
                    <a:pt x="28" y="48"/>
                  </a:cubicBezTo>
                  <a:cubicBezTo>
                    <a:pt x="19" y="48"/>
                    <a:pt x="19" y="48"/>
                    <a:pt x="19" y="48"/>
                  </a:cubicBezTo>
                  <a:cubicBezTo>
                    <a:pt x="22" y="50"/>
                    <a:pt x="25" y="53"/>
                    <a:pt x="27" y="55"/>
                  </a:cubicBezTo>
                  <a:cubicBezTo>
                    <a:pt x="28" y="55"/>
                    <a:pt x="28" y="55"/>
                    <a:pt x="28" y="55"/>
                  </a:cubicBezTo>
                  <a:cubicBezTo>
                    <a:pt x="30" y="55"/>
                    <a:pt x="32" y="57"/>
                    <a:pt x="32" y="59"/>
                  </a:cubicBezTo>
                  <a:cubicBezTo>
                    <a:pt x="32" y="60"/>
                    <a:pt x="32" y="60"/>
                    <a:pt x="32" y="60"/>
                  </a:cubicBezTo>
                  <a:cubicBezTo>
                    <a:pt x="33" y="61"/>
                    <a:pt x="34" y="63"/>
                    <a:pt x="35" y="64"/>
                  </a:cubicBezTo>
                  <a:cubicBezTo>
                    <a:pt x="38" y="67"/>
                    <a:pt x="40" y="71"/>
                    <a:pt x="39" y="73"/>
                  </a:cubicBezTo>
                  <a:cubicBezTo>
                    <a:pt x="37" y="71"/>
                    <a:pt x="34" y="69"/>
                    <a:pt x="32" y="67"/>
                  </a:cubicBezTo>
                  <a:cubicBezTo>
                    <a:pt x="32" y="71"/>
                    <a:pt x="32" y="71"/>
                    <a:pt x="32" y="71"/>
                  </a:cubicBezTo>
                  <a:cubicBezTo>
                    <a:pt x="32" y="73"/>
                    <a:pt x="30" y="74"/>
                    <a:pt x="28" y="74"/>
                  </a:cubicBezTo>
                  <a:cubicBezTo>
                    <a:pt x="28" y="74"/>
                    <a:pt x="28" y="74"/>
                    <a:pt x="28" y="74"/>
                  </a:cubicBezTo>
                  <a:cubicBezTo>
                    <a:pt x="18" y="74"/>
                    <a:pt x="18" y="74"/>
                    <a:pt x="18" y="74"/>
                  </a:cubicBezTo>
                  <a:cubicBezTo>
                    <a:pt x="24" y="80"/>
                    <a:pt x="29" y="85"/>
                    <a:pt x="34" y="89"/>
                  </a:cubicBezTo>
                  <a:cubicBezTo>
                    <a:pt x="105" y="89"/>
                    <a:pt x="105" y="89"/>
                    <a:pt x="105" y="89"/>
                  </a:cubicBezTo>
                  <a:cubicBezTo>
                    <a:pt x="108" y="89"/>
                    <a:pt x="109" y="87"/>
                    <a:pt x="109" y="85"/>
                  </a:cubicBezTo>
                  <a:cubicBezTo>
                    <a:pt x="109" y="82"/>
                    <a:pt x="109" y="82"/>
                    <a:pt x="109" y="82"/>
                  </a:cubicBezTo>
                  <a:cubicBezTo>
                    <a:pt x="109" y="80"/>
                    <a:pt x="108" y="78"/>
                    <a:pt x="107" y="77"/>
                  </a:cubicBezTo>
                  <a:cubicBezTo>
                    <a:pt x="105" y="67"/>
                    <a:pt x="101" y="56"/>
                    <a:pt x="92" y="42"/>
                  </a:cubicBezTo>
                  <a:cubicBezTo>
                    <a:pt x="92" y="45"/>
                    <a:pt x="92" y="45"/>
                    <a:pt x="92" y="45"/>
                  </a:cubicBezTo>
                  <a:cubicBezTo>
                    <a:pt x="92" y="47"/>
                    <a:pt x="91" y="48"/>
                    <a:pt x="89" y="48"/>
                  </a:cubicBezTo>
                  <a:cubicBezTo>
                    <a:pt x="89" y="48"/>
                    <a:pt x="89" y="48"/>
                    <a:pt x="89" y="48"/>
                  </a:cubicBezTo>
                  <a:cubicBezTo>
                    <a:pt x="75" y="48"/>
                    <a:pt x="75" y="48"/>
                    <a:pt x="75" y="48"/>
                  </a:cubicBezTo>
                  <a:cubicBezTo>
                    <a:pt x="73" y="48"/>
                    <a:pt x="71" y="47"/>
                    <a:pt x="71" y="45"/>
                  </a:cubicBezTo>
                  <a:cubicBezTo>
                    <a:pt x="71" y="38"/>
                    <a:pt x="71" y="38"/>
                    <a:pt x="71" y="38"/>
                  </a:cubicBezTo>
                  <a:cubicBezTo>
                    <a:pt x="68" y="32"/>
                    <a:pt x="64" y="26"/>
                    <a:pt x="59" y="20"/>
                  </a:cubicBezTo>
                  <a:cubicBezTo>
                    <a:pt x="59" y="20"/>
                    <a:pt x="59" y="20"/>
                    <a:pt x="59" y="20"/>
                  </a:cubicBezTo>
                  <a:cubicBezTo>
                    <a:pt x="59" y="20"/>
                    <a:pt x="59" y="20"/>
                    <a:pt x="59" y="20"/>
                  </a:cubicBezTo>
                  <a:cubicBezTo>
                    <a:pt x="44" y="20"/>
                    <a:pt x="44" y="20"/>
                    <a:pt x="44" y="20"/>
                  </a:cubicBezTo>
                  <a:cubicBezTo>
                    <a:pt x="43" y="20"/>
                    <a:pt x="41" y="19"/>
                    <a:pt x="41" y="17"/>
                  </a:cubicBezTo>
                  <a:cubicBezTo>
                    <a:pt x="41" y="5"/>
                    <a:pt x="41" y="5"/>
                    <a:pt x="41" y="5"/>
                  </a:cubicBezTo>
                  <a:cubicBezTo>
                    <a:pt x="41" y="4"/>
                    <a:pt x="41" y="3"/>
                    <a:pt x="42" y="3"/>
                  </a:cubicBezTo>
                  <a:cubicBezTo>
                    <a:pt x="42" y="3"/>
                    <a:pt x="42" y="3"/>
                    <a:pt x="42" y="3"/>
                  </a:cubicBezTo>
                  <a:moveTo>
                    <a:pt x="62" y="0"/>
                  </a:moveTo>
                  <a:cubicBezTo>
                    <a:pt x="62" y="0"/>
                    <a:pt x="61" y="0"/>
                    <a:pt x="61" y="0"/>
                  </a:cubicBezTo>
                  <a:cubicBezTo>
                    <a:pt x="60" y="0"/>
                    <a:pt x="59" y="1"/>
                    <a:pt x="58" y="1"/>
                  </a:cubicBezTo>
                  <a:cubicBezTo>
                    <a:pt x="58" y="1"/>
                    <a:pt x="57" y="1"/>
                    <a:pt x="57" y="2"/>
                  </a:cubicBezTo>
                  <a:cubicBezTo>
                    <a:pt x="59" y="2"/>
                    <a:pt x="59" y="2"/>
                    <a:pt x="59" y="2"/>
                  </a:cubicBezTo>
                  <a:cubicBezTo>
                    <a:pt x="61" y="2"/>
                    <a:pt x="62" y="3"/>
                    <a:pt x="62" y="5"/>
                  </a:cubicBezTo>
                  <a:cubicBezTo>
                    <a:pt x="62" y="17"/>
                    <a:pt x="62" y="17"/>
                    <a:pt x="62" y="17"/>
                  </a:cubicBezTo>
                  <a:cubicBezTo>
                    <a:pt x="62" y="17"/>
                    <a:pt x="62" y="18"/>
                    <a:pt x="62" y="18"/>
                  </a:cubicBezTo>
                  <a:cubicBezTo>
                    <a:pt x="65" y="24"/>
                    <a:pt x="68" y="30"/>
                    <a:pt x="71" y="37"/>
                  </a:cubicBezTo>
                  <a:cubicBezTo>
                    <a:pt x="71" y="33"/>
                    <a:pt x="71" y="33"/>
                    <a:pt x="71" y="33"/>
                  </a:cubicBezTo>
                  <a:cubicBezTo>
                    <a:pt x="71" y="31"/>
                    <a:pt x="73" y="29"/>
                    <a:pt x="75" y="29"/>
                  </a:cubicBezTo>
                  <a:cubicBezTo>
                    <a:pt x="75" y="29"/>
                    <a:pt x="75" y="29"/>
                    <a:pt x="75" y="29"/>
                  </a:cubicBezTo>
                  <a:cubicBezTo>
                    <a:pt x="85" y="29"/>
                    <a:pt x="85" y="29"/>
                    <a:pt x="85" y="29"/>
                  </a:cubicBezTo>
                  <a:cubicBezTo>
                    <a:pt x="83" y="27"/>
                    <a:pt x="81" y="25"/>
                    <a:pt x="79" y="22"/>
                  </a:cubicBezTo>
                  <a:cubicBezTo>
                    <a:pt x="79" y="22"/>
                    <a:pt x="79" y="22"/>
                    <a:pt x="79" y="22"/>
                  </a:cubicBezTo>
                  <a:cubicBezTo>
                    <a:pt x="79" y="21"/>
                    <a:pt x="78" y="21"/>
                    <a:pt x="78" y="20"/>
                  </a:cubicBezTo>
                  <a:cubicBezTo>
                    <a:pt x="75" y="20"/>
                    <a:pt x="75" y="20"/>
                    <a:pt x="75" y="20"/>
                  </a:cubicBezTo>
                  <a:cubicBezTo>
                    <a:pt x="73" y="20"/>
                    <a:pt x="71" y="19"/>
                    <a:pt x="71" y="17"/>
                  </a:cubicBezTo>
                  <a:cubicBezTo>
                    <a:pt x="71" y="9"/>
                    <a:pt x="71" y="9"/>
                    <a:pt x="71" y="9"/>
                  </a:cubicBezTo>
                  <a:cubicBezTo>
                    <a:pt x="70" y="6"/>
                    <a:pt x="69" y="4"/>
                    <a:pt x="67" y="3"/>
                  </a:cubicBezTo>
                  <a:cubicBezTo>
                    <a:pt x="66" y="1"/>
                    <a:pt x="64" y="0"/>
                    <a:pt x="62" y="0"/>
                  </a:cubicBezTo>
                </a:path>
              </a:pathLst>
            </a:custGeom>
            <a:solidFill>
              <a:srgbClr val="676873"/>
            </a:solidFill>
            <a:ln>
              <a:noFill/>
            </a:ln>
          </p:spPr>
          <p:txBody>
            <a:bodyPr vert="horz" wrap="square" lIns="91440" tIns="45720" rIns="91440" bIns="45720" numCol="1" anchor="t" anchorCtr="0" compatLnSpc="1">
              <a:prstTxWarp prst="textNoShape">
                <a:avLst/>
              </a:prstTxWarp>
            </a:bodyPr>
            <a:lstStyle/>
            <a:p>
              <a:endParaRPr lang="en-US"/>
            </a:p>
          </p:txBody>
        </p:sp>
        <p:sp>
          <p:nvSpPr>
            <p:cNvPr id="2343" name="Freeform 336">
              <a:extLst>
                <a:ext uri="{FF2B5EF4-FFF2-40B4-BE49-F238E27FC236}">
                  <a16:creationId xmlns:a16="http://schemas.microsoft.com/office/drawing/2014/main" id="{6DBCF70C-AAA0-4602-88A7-B826F57340F4}"/>
                </a:ext>
              </a:extLst>
            </p:cNvPr>
            <p:cNvSpPr>
              <a:spLocks/>
            </p:cNvSpPr>
            <p:nvPr/>
          </p:nvSpPr>
          <p:spPr bwMode="auto">
            <a:xfrm rot="16200000">
              <a:off x="10421643" y="3468129"/>
              <a:ext cx="67662" cy="40598"/>
            </a:xfrm>
            <a:custGeom>
              <a:avLst/>
              <a:gdLst>
                <a:gd name="T0" fmla="*/ 7 w 20"/>
                <a:gd name="T1" fmla="*/ 0 h 13"/>
                <a:gd name="T2" fmla="*/ 7 w 20"/>
                <a:gd name="T3" fmla="*/ 0 h 13"/>
                <a:gd name="T4" fmla="*/ 2 w 20"/>
                <a:gd name="T5" fmla="*/ 2 h 13"/>
                <a:gd name="T6" fmla="*/ 3 w 20"/>
                <a:gd name="T7" fmla="*/ 11 h 13"/>
                <a:gd name="T8" fmla="*/ 6 w 20"/>
                <a:gd name="T9" fmla="*/ 13 h 13"/>
                <a:gd name="T10" fmla="*/ 16 w 20"/>
                <a:gd name="T11" fmla="*/ 13 h 13"/>
                <a:gd name="T12" fmla="*/ 16 w 20"/>
                <a:gd name="T13" fmla="*/ 13 h 13"/>
                <a:gd name="T14" fmla="*/ 20 w 20"/>
                <a:gd name="T15" fmla="*/ 10 h 13"/>
                <a:gd name="T16" fmla="*/ 20 w 20"/>
                <a:gd name="T17" fmla="*/ 8 h 13"/>
                <a:gd name="T18" fmla="*/ 12 w 20"/>
                <a:gd name="T19" fmla="*/ 1 h 13"/>
                <a:gd name="T20" fmla="*/ 7 w 2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3">
                  <a:moveTo>
                    <a:pt x="7" y="0"/>
                  </a:moveTo>
                  <a:cubicBezTo>
                    <a:pt x="7" y="0"/>
                    <a:pt x="7" y="0"/>
                    <a:pt x="7" y="0"/>
                  </a:cubicBezTo>
                  <a:cubicBezTo>
                    <a:pt x="5" y="0"/>
                    <a:pt x="3" y="1"/>
                    <a:pt x="2" y="2"/>
                  </a:cubicBezTo>
                  <a:cubicBezTo>
                    <a:pt x="0" y="5"/>
                    <a:pt x="0" y="9"/>
                    <a:pt x="3" y="11"/>
                  </a:cubicBezTo>
                  <a:cubicBezTo>
                    <a:pt x="4" y="12"/>
                    <a:pt x="5" y="12"/>
                    <a:pt x="6" y="13"/>
                  </a:cubicBezTo>
                  <a:cubicBezTo>
                    <a:pt x="16" y="13"/>
                    <a:pt x="16" y="13"/>
                    <a:pt x="16" y="13"/>
                  </a:cubicBezTo>
                  <a:cubicBezTo>
                    <a:pt x="16" y="13"/>
                    <a:pt x="16" y="13"/>
                    <a:pt x="16" y="13"/>
                  </a:cubicBezTo>
                  <a:cubicBezTo>
                    <a:pt x="18" y="13"/>
                    <a:pt x="20" y="12"/>
                    <a:pt x="20" y="10"/>
                  </a:cubicBezTo>
                  <a:cubicBezTo>
                    <a:pt x="20" y="8"/>
                    <a:pt x="20" y="8"/>
                    <a:pt x="20" y="8"/>
                  </a:cubicBezTo>
                  <a:cubicBezTo>
                    <a:pt x="17" y="6"/>
                    <a:pt x="14" y="3"/>
                    <a:pt x="12" y="1"/>
                  </a:cubicBezTo>
                  <a:cubicBezTo>
                    <a:pt x="10" y="0"/>
                    <a:pt x="9" y="0"/>
                    <a:pt x="7"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4" name="Freeform 337">
              <a:extLst>
                <a:ext uri="{FF2B5EF4-FFF2-40B4-BE49-F238E27FC236}">
                  <a16:creationId xmlns:a16="http://schemas.microsoft.com/office/drawing/2014/main" id="{929E3D70-0EF8-4053-9695-1F9A959B3E66}"/>
                </a:ext>
              </a:extLst>
            </p:cNvPr>
            <p:cNvSpPr>
              <a:spLocks noEditPoints="1"/>
            </p:cNvSpPr>
            <p:nvPr/>
          </p:nvSpPr>
          <p:spPr bwMode="auto">
            <a:xfrm rot="16200000">
              <a:off x="10412171" y="3361224"/>
              <a:ext cx="70368" cy="56837"/>
            </a:xfrm>
            <a:custGeom>
              <a:avLst/>
              <a:gdLst>
                <a:gd name="T0" fmla="*/ 1 w 21"/>
                <a:gd name="T1" fmla="*/ 1 h 18"/>
                <a:gd name="T2" fmla="*/ 0 w 21"/>
                <a:gd name="T3" fmla="*/ 3 h 18"/>
                <a:gd name="T4" fmla="*/ 0 w 21"/>
                <a:gd name="T5" fmla="*/ 15 h 18"/>
                <a:gd name="T6" fmla="*/ 3 w 21"/>
                <a:gd name="T7" fmla="*/ 18 h 18"/>
                <a:gd name="T8" fmla="*/ 18 w 21"/>
                <a:gd name="T9" fmla="*/ 18 h 18"/>
                <a:gd name="T10" fmla="*/ 18 w 21"/>
                <a:gd name="T11" fmla="*/ 18 h 18"/>
                <a:gd name="T12" fmla="*/ 18 w 21"/>
                <a:gd name="T13" fmla="*/ 18 h 18"/>
                <a:gd name="T14" fmla="*/ 5 w 21"/>
                <a:gd name="T15" fmla="*/ 3 h 18"/>
                <a:gd name="T16" fmla="*/ 1 w 21"/>
                <a:gd name="T17" fmla="*/ 1 h 18"/>
                <a:gd name="T18" fmla="*/ 16 w 21"/>
                <a:gd name="T19" fmla="*/ 0 h 18"/>
                <a:gd name="T20" fmla="*/ 15 w 21"/>
                <a:gd name="T21" fmla="*/ 8 h 18"/>
                <a:gd name="T22" fmla="*/ 21 w 21"/>
                <a:gd name="T23" fmla="*/ 16 h 18"/>
                <a:gd name="T24" fmla="*/ 21 w 21"/>
                <a:gd name="T25" fmla="*/ 15 h 18"/>
                <a:gd name="T26" fmla="*/ 21 w 21"/>
                <a:gd name="T27" fmla="*/ 3 h 18"/>
                <a:gd name="T28" fmla="*/ 18 w 21"/>
                <a:gd name="T29" fmla="*/ 0 h 18"/>
                <a:gd name="T30" fmla="*/ 16 w 21"/>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8">
                  <a:moveTo>
                    <a:pt x="1" y="1"/>
                  </a:moveTo>
                  <a:cubicBezTo>
                    <a:pt x="0" y="1"/>
                    <a:pt x="0" y="2"/>
                    <a:pt x="0" y="3"/>
                  </a:cubicBezTo>
                  <a:cubicBezTo>
                    <a:pt x="0" y="15"/>
                    <a:pt x="0" y="15"/>
                    <a:pt x="0" y="15"/>
                  </a:cubicBezTo>
                  <a:cubicBezTo>
                    <a:pt x="0" y="17"/>
                    <a:pt x="2" y="18"/>
                    <a:pt x="3" y="18"/>
                  </a:cubicBezTo>
                  <a:cubicBezTo>
                    <a:pt x="18" y="18"/>
                    <a:pt x="18" y="18"/>
                    <a:pt x="18" y="18"/>
                  </a:cubicBezTo>
                  <a:cubicBezTo>
                    <a:pt x="18" y="18"/>
                    <a:pt x="18" y="18"/>
                    <a:pt x="18" y="18"/>
                  </a:cubicBezTo>
                  <a:cubicBezTo>
                    <a:pt x="18" y="18"/>
                    <a:pt x="18" y="18"/>
                    <a:pt x="18" y="18"/>
                  </a:cubicBezTo>
                  <a:cubicBezTo>
                    <a:pt x="14" y="12"/>
                    <a:pt x="10" y="7"/>
                    <a:pt x="5" y="3"/>
                  </a:cubicBezTo>
                  <a:cubicBezTo>
                    <a:pt x="4" y="1"/>
                    <a:pt x="3" y="1"/>
                    <a:pt x="1" y="1"/>
                  </a:cubicBezTo>
                  <a:moveTo>
                    <a:pt x="16" y="0"/>
                  </a:moveTo>
                  <a:cubicBezTo>
                    <a:pt x="14" y="2"/>
                    <a:pt x="13" y="5"/>
                    <a:pt x="15" y="8"/>
                  </a:cubicBezTo>
                  <a:cubicBezTo>
                    <a:pt x="17" y="10"/>
                    <a:pt x="19" y="13"/>
                    <a:pt x="21" y="16"/>
                  </a:cubicBezTo>
                  <a:cubicBezTo>
                    <a:pt x="21" y="16"/>
                    <a:pt x="21" y="15"/>
                    <a:pt x="21" y="15"/>
                  </a:cubicBezTo>
                  <a:cubicBezTo>
                    <a:pt x="21" y="3"/>
                    <a:pt x="21" y="3"/>
                    <a:pt x="21" y="3"/>
                  </a:cubicBezTo>
                  <a:cubicBezTo>
                    <a:pt x="21" y="1"/>
                    <a:pt x="20" y="0"/>
                    <a:pt x="18" y="0"/>
                  </a:cubicBezTo>
                  <a:cubicBezTo>
                    <a:pt x="16" y="0"/>
                    <a:pt x="16" y="0"/>
                    <a:pt x="16"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5" name="Freeform 338">
              <a:extLst>
                <a:ext uri="{FF2B5EF4-FFF2-40B4-BE49-F238E27FC236}">
                  <a16:creationId xmlns:a16="http://schemas.microsoft.com/office/drawing/2014/main" id="{63CF0E61-655C-4149-8B92-E29122436051}"/>
                </a:ext>
              </a:extLst>
            </p:cNvPr>
            <p:cNvSpPr>
              <a:spLocks/>
            </p:cNvSpPr>
            <p:nvPr/>
          </p:nvSpPr>
          <p:spPr bwMode="auto">
            <a:xfrm rot="16200000">
              <a:off x="10447355" y="3296268"/>
              <a:ext cx="21652" cy="35185"/>
            </a:xfrm>
            <a:custGeom>
              <a:avLst/>
              <a:gdLst>
                <a:gd name="T0" fmla="*/ 0 w 7"/>
                <a:gd name="T1" fmla="*/ 0 h 11"/>
                <a:gd name="T2" fmla="*/ 0 w 7"/>
                <a:gd name="T3" fmla="*/ 8 h 11"/>
                <a:gd name="T4" fmla="*/ 4 w 7"/>
                <a:gd name="T5" fmla="*/ 11 h 11"/>
                <a:gd name="T6" fmla="*/ 7 w 7"/>
                <a:gd name="T7" fmla="*/ 11 h 11"/>
                <a:gd name="T8" fmla="*/ 0 w 7"/>
                <a:gd name="T9" fmla="*/ 0 h 11"/>
              </a:gdLst>
              <a:ahLst/>
              <a:cxnLst>
                <a:cxn ang="0">
                  <a:pos x="T0" y="T1"/>
                </a:cxn>
                <a:cxn ang="0">
                  <a:pos x="T2" y="T3"/>
                </a:cxn>
                <a:cxn ang="0">
                  <a:pos x="T4" y="T5"/>
                </a:cxn>
                <a:cxn ang="0">
                  <a:pos x="T6" y="T7"/>
                </a:cxn>
                <a:cxn ang="0">
                  <a:pos x="T8" y="T9"/>
                </a:cxn>
              </a:cxnLst>
              <a:rect l="0" t="0" r="r" b="b"/>
              <a:pathLst>
                <a:path w="7" h="11">
                  <a:moveTo>
                    <a:pt x="0" y="0"/>
                  </a:moveTo>
                  <a:cubicBezTo>
                    <a:pt x="0" y="8"/>
                    <a:pt x="0" y="8"/>
                    <a:pt x="0" y="8"/>
                  </a:cubicBezTo>
                  <a:cubicBezTo>
                    <a:pt x="0" y="10"/>
                    <a:pt x="2" y="11"/>
                    <a:pt x="4" y="11"/>
                  </a:cubicBezTo>
                  <a:cubicBezTo>
                    <a:pt x="7" y="11"/>
                    <a:pt x="7" y="11"/>
                    <a:pt x="7" y="11"/>
                  </a:cubicBezTo>
                  <a:cubicBezTo>
                    <a:pt x="5" y="7"/>
                    <a:pt x="3" y="3"/>
                    <a:pt x="0"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6" name="Freeform 339">
              <a:extLst>
                <a:ext uri="{FF2B5EF4-FFF2-40B4-BE49-F238E27FC236}">
                  <a16:creationId xmlns:a16="http://schemas.microsoft.com/office/drawing/2014/main" id="{F3C5572F-1156-43E3-A476-9DEC71F2F46D}"/>
                </a:ext>
              </a:extLst>
            </p:cNvPr>
            <p:cNvSpPr>
              <a:spLocks/>
            </p:cNvSpPr>
            <p:nvPr/>
          </p:nvSpPr>
          <p:spPr bwMode="auto">
            <a:xfrm rot="16200000">
              <a:off x="10513664" y="3552029"/>
              <a:ext cx="2707" cy="13533"/>
            </a:xfrm>
            <a:custGeom>
              <a:avLst/>
              <a:gdLst>
                <a:gd name="T0" fmla="*/ 0 w 1"/>
                <a:gd name="T1" fmla="*/ 0 h 4"/>
                <a:gd name="T2" fmla="*/ 1 w 1"/>
                <a:gd name="T3" fmla="*/ 4 h 4"/>
                <a:gd name="T4" fmla="*/ 1 w 1"/>
                <a:gd name="T5" fmla="*/ 3 h 4"/>
                <a:gd name="T6" fmla="*/ 0 w 1"/>
                <a:gd name="T7" fmla="*/ 0 h 4"/>
              </a:gdLst>
              <a:ahLst/>
              <a:cxnLst>
                <a:cxn ang="0">
                  <a:pos x="T0" y="T1"/>
                </a:cxn>
                <a:cxn ang="0">
                  <a:pos x="T2" y="T3"/>
                </a:cxn>
                <a:cxn ang="0">
                  <a:pos x="T4" y="T5"/>
                </a:cxn>
                <a:cxn ang="0">
                  <a:pos x="T6" y="T7"/>
                </a:cxn>
              </a:cxnLst>
              <a:rect l="0" t="0" r="r" b="b"/>
              <a:pathLst>
                <a:path w="1" h="4">
                  <a:moveTo>
                    <a:pt x="0" y="0"/>
                  </a:moveTo>
                  <a:cubicBezTo>
                    <a:pt x="0" y="1"/>
                    <a:pt x="0" y="2"/>
                    <a:pt x="1" y="4"/>
                  </a:cubicBezTo>
                  <a:cubicBezTo>
                    <a:pt x="1" y="3"/>
                    <a:pt x="1" y="3"/>
                    <a:pt x="1" y="3"/>
                  </a:cubicBezTo>
                  <a:cubicBezTo>
                    <a:pt x="1" y="1"/>
                    <a:pt x="1" y="0"/>
                    <a:pt x="0"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7" name="Freeform 340">
              <a:extLst>
                <a:ext uri="{FF2B5EF4-FFF2-40B4-BE49-F238E27FC236}">
                  <a16:creationId xmlns:a16="http://schemas.microsoft.com/office/drawing/2014/main" id="{EB58376D-716B-4D62-AABE-C08D3C1AAE18}"/>
                </a:ext>
              </a:extLst>
            </p:cNvPr>
            <p:cNvSpPr>
              <a:spLocks noEditPoints="1"/>
            </p:cNvSpPr>
            <p:nvPr/>
          </p:nvSpPr>
          <p:spPr bwMode="auto">
            <a:xfrm rot="16200000">
              <a:off x="10501484" y="3458656"/>
              <a:ext cx="70368" cy="62249"/>
            </a:xfrm>
            <a:custGeom>
              <a:avLst/>
              <a:gdLst>
                <a:gd name="T0" fmla="*/ 16 w 21"/>
                <a:gd name="T1" fmla="*/ 0 h 19"/>
                <a:gd name="T2" fmla="*/ 21 w 21"/>
                <a:gd name="T3" fmla="*/ 5 h 19"/>
                <a:gd name="T4" fmla="*/ 21 w 21"/>
                <a:gd name="T5" fmla="*/ 4 h 19"/>
                <a:gd name="T6" fmla="*/ 17 w 21"/>
                <a:gd name="T7" fmla="*/ 0 h 19"/>
                <a:gd name="T8" fmla="*/ 16 w 21"/>
                <a:gd name="T9" fmla="*/ 0 h 19"/>
                <a:gd name="T10" fmla="*/ 3 w 21"/>
                <a:gd name="T11" fmla="*/ 0 h 19"/>
                <a:gd name="T12" fmla="*/ 0 w 21"/>
                <a:gd name="T13" fmla="*/ 4 h 19"/>
                <a:gd name="T14" fmla="*/ 0 w 21"/>
                <a:gd name="T15" fmla="*/ 11 h 19"/>
                <a:gd name="T16" fmla="*/ 8 w 21"/>
                <a:gd name="T17" fmla="*/ 19 h 19"/>
                <a:gd name="T18" fmla="*/ 17 w 21"/>
                <a:gd name="T19" fmla="*/ 19 h 19"/>
                <a:gd name="T20" fmla="*/ 17 w 21"/>
                <a:gd name="T21" fmla="*/ 19 h 19"/>
                <a:gd name="T22" fmla="*/ 21 w 21"/>
                <a:gd name="T23" fmla="*/ 16 h 19"/>
                <a:gd name="T24" fmla="*/ 21 w 21"/>
                <a:gd name="T25" fmla="*/ 13 h 19"/>
                <a:gd name="T26" fmla="*/ 6 w 21"/>
                <a:gd name="T27" fmla="*/ 0 h 19"/>
                <a:gd name="T28" fmla="*/ 3 w 21"/>
                <a:gd name="T29" fmla="*/ 0 h 19"/>
                <a:gd name="T30" fmla="*/ 3 w 21"/>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9">
                  <a:moveTo>
                    <a:pt x="16" y="0"/>
                  </a:moveTo>
                  <a:cubicBezTo>
                    <a:pt x="18" y="2"/>
                    <a:pt x="19" y="4"/>
                    <a:pt x="21" y="5"/>
                  </a:cubicBezTo>
                  <a:cubicBezTo>
                    <a:pt x="21" y="4"/>
                    <a:pt x="21" y="4"/>
                    <a:pt x="21" y="4"/>
                  </a:cubicBezTo>
                  <a:cubicBezTo>
                    <a:pt x="21" y="2"/>
                    <a:pt x="19" y="0"/>
                    <a:pt x="17" y="0"/>
                  </a:cubicBezTo>
                  <a:cubicBezTo>
                    <a:pt x="16" y="0"/>
                    <a:pt x="16" y="0"/>
                    <a:pt x="16" y="0"/>
                  </a:cubicBezTo>
                  <a:moveTo>
                    <a:pt x="3" y="0"/>
                  </a:moveTo>
                  <a:cubicBezTo>
                    <a:pt x="1" y="0"/>
                    <a:pt x="0" y="2"/>
                    <a:pt x="0" y="4"/>
                  </a:cubicBezTo>
                  <a:cubicBezTo>
                    <a:pt x="0" y="11"/>
                    <a:pt x="0" y="11"/>
                    <a:pt x="0" y="11"/>
                  </a:cubicBezTo>
                  <a:cubicBezTo>
                    <a:pt x="2" y="14"/>
                    <a:pt x="5" y="16"/>
                    <a:pt x="8" y="19"/>
                  </a:cubicBezTo>
                  <a:cubicBezTo>
                    <a:pt x="17" y="19"/>
                    <a:pt x="17" y="19"/>
                    <a:pt x="17" y="19"/>
                  </a:cubicBezTo>
                  <a:cubicBezTo>
                    <a:pt x="17" y="19"/>
                    <a:pt x="17" y="19"/>
                    <a:pt x="17" y="19"/>
                  </a:cubicBezTo>
                  <a:cubicBezTo>
                    <a:pt x="19" y="19"/>
                    <a:pt x="21" y="17"/>
                    <a:pt x="21" y="16"/>
                  </a:cubicBezTo>
                  <a:cubicBezTo>
                    <a:pt x="21" y="13"/>
                    <a:pt x="21" y="13"/>
                    <a:pt x="21" y="13"/>
                  </a:cubicBezTo>
                  <a:cubicBezTo>
                    <a:pt x="16" y="8"/>
                    <a:pt x="11" y="4"/>
                    <a:pt x="6" y="0"/>
                  </a:cubicBezTo>
                  <a:cubicBezTo>
                    <a:pt x="3" y="0"/>
                    <a:pt x="3" y="0"/>
                    <a:pt x="3" y="0"/>
                  </a:cubicBezTo>
                  <a:cubicBezTo>
                    <a:pt x="3" y="0"/>
                    <a:pt x="3" y="0"/>
                    <a:pt x="3"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8" name="Freeform 341">
              <a:extLst>
                <a:ext uri="{FF2B5EF4-FFF2-40B4-BE49-F238E27FC236}">
                  <a16:creationId xmlns:a16="http://schemas.microsoft.com/office/drawing/2014/main" id="{9A03B23E-F4D7-423D-B38E-2F8469E2CC5B}"/>
                </a:ext>
              </a:extLst>
            </p:cNvPr>
            <p:cNvSpPr>
              <a:spLocks/>
            </p:cNvSpPr>
            <p:nvPr/>
          </p:nvSpPr>
          <p:spPr bwMode="auto">
            <a:xfrm rot="16200000">
              <a:off x="10501484" y="3358517"/>
              <a:ext cx="70368" cy="62249"/>
            </a:xfrm>
            <a:custGeom>
              <a:avLst/>
              <a:gdLst>
                <a:gd name="T0" fmla="*/ 3 w 21"/>
                <a:gd name="T1" fmla="*/ 0 h 19"/>
                <a:gd name="T2" fmla="*/ 0 w 21"/>
                <a:gd name="T3" fmla="*/ 4 h 19"/>
                <a:gd name="T4" fmla="*/ 0 w 21"/>
                <a:gd name="T5" fmla="*/ 16 h 19"/>
                <a:gd name="T6" fmla="*/ 1 w 21"/>
                <a:gd name="T7" fmla="*/ 17 h 19"/>
                <a:gd name="T8" fmla="*/ 1 w 21"/>
                <a:gd name="T9" fmla="*/ 18 h 19"/>
                <a:gd name="T10" fmla="*/ 3 w 21"/>
                <a:gd name="T11" fmla="*/ 19 h 19"/>
                <a:gd name="T12" fmla="*/ 18 w 21"/>
                <a:gd name="T13" fmla="*/ 19 h 19"/>
                <a:gd name="T14" fmla="*/ 18 w 21"/>
                <a:gd name="T15" fmla="*/ 19 h 19"/>
                <a:gd name="T16" fmla="*/ 21 w 21"/>
                <a:gd name="T17" fmla="*/ 16 h 19"/>
                <a:gd name="T18" fmla="*/ 21 w 21"/>
                <a:gd name="T19" fmla="*/ 4 h 19"/>
                <a:gd name="T20" fmla="*/ 18 w 21"/>
                <a:gd name="T21" fmla="*/ 0 h 19"/>
                <a:gd name="T22" fmla="*/ 9 w 21"/>
                <a:gd name="T23" fmla="*/ 0 h 19"/>
                <a:gd name="T24" fmla="*/ 19 w 21"/>
                <a:gd name="T25" fmla="*/ 16 h 19"/>
                <a:gd name="T26" fmla="*/ 18 w 21"/>
                <a:gd name="T27" fmla="*/ 17 h 19"/>
                <a:gd name="T28" fmla="*/ 16 w 21"/>
                <a:gd name="T29" fmla="*/ 16 h 19"/>
                <a:gd name="T30" fmla="*/ 4 w 21"/>
                <a:gd name="T31" fmla="*/ 0 h 19"/>
                <a:gd name="T32" fmla="*/ 3 w 21"/>
                <a:gd name="T33" fmla="*/ 0 h 19"/>
                <a:gd name="T34" fmla="*/ 3 w 21"/>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9">
                  <a:moveTo>
                    <a:pt x="3" y="0"/>
                  </a:moveTo>
                  <a:cubicBezTo>
                    <a:pt x="2" y="0"/>
                    <a:pt x="0" y="2"/>
                    <a:pt x="0" y="4"/>
                  </a:cubicBezTo>
                  <a:cubicBezTo>
                    <a:pt x="0" y="16"/>
                    <a:pt x="0" y="16"/>
                    <a:pt x="0" y="16"/>
                  </a:cubicBezTo>
                  <a:cubicBezTo>
                    <a:pt x="0" y="16"/>
                    <a:pt x="0" y="17"/>
                    <a:pt x="1" y="17"/>
                  </a:cubicBezTo>
                  <a:cubicBezTo>
                    <a:pt x="1" y="18"/>
                    <a:pt x="1" y="18"/>
                    <a:pt x="1" y="18"/>
                  </a:cubicBezTo>
                  <a:cubicBezTo>
                    <a:pt x="2" y="19"/>
                    <a:pt x="2" y="19"/>
                    <a:pt x="3" y="19"/>
                  </a:cubicBezTo>
                  <a:cubicBezTo>
                    <a:pt x="18" y="19"/>
                    <a:pt x="18" y="19"/>
                    <a:pt x="18" y="19"/>
                  </a:cubicBezTo>
                  <a:cubicBezTo>
                    <a:pt x="18" y="19"/>
                    <a:pt x="18" y="19"/>
                    <a:pt x="18" y="19"/>
                  </a:cubicBezTo>
                  <a:cubicBezTo>
                    <a:pt x="19" y="19"/>
                    <a:pt x="21" y="18"/>
                    <a:pt x="21" y="16"/>
                  </a:cubicBezTo>
                  <a:cubicBezTo>
                    <a:pt x="21" y="4"/>
                    <a:pt x="21" y="4"/>
                    <a:pt x="21" y="4"/>
                  </a:cubicBezTo>
                  <a:cubicBezTo>
                    <a:pt x="21" y="2"/>
                    <a:pt x="19" y="0"/>
                    <a:pt x="18" y="0"/>
                  </a:cubicBezTo>
                  <a:cubicBezTo>
                    <a:pt x="9" y="0"/>
                    <a:pt x="9" y="0"/>
                    <a:pt x="9" y="0"/>
                  </a:cubicBezTo>
                  <a:cubicBezTo>
                    <a:pt x="12" y="5"/>
                    <a:pt x="16" y="11"/>
                    <a:pt x="19" y="16"/>
                  </a:cubicBezTo>
                  <a:cubicBezTo>
                    <a:pt x="19" y="17"/>
                    <a:pt x="19" y="17"/>
                    <a:pt x="18" y="17"/>
                  </a:cubicBezTo>
                  <a:cubicBezTo>
                    <a:pt x="18" y="17"/>
                    <a:pt x="17" y="17"/>
                    <a:pt x="16" y="16"/>
                  </a:cubicBezTo>
                  <a:cubicBezTo>
                    <a:pt x="12" y="11"/>
                    <a:pt x="8" y="6"/>
                    <a:pt x="4" y="0"/>
                  </a:cubicBezTo>
                  <a:cubicBezTo>
                    <a:pt x="3" y="0"/>
                    <a:pt x="3" y="0"/>
                    <a:pt x="3" y="0"/>
                  </a:cubicBezTo>
                  <a:cubicBezTo>
                    <a:pt x="3" y="0"/>
                    <a:pt x="3" y="0"/>
                    <a:pt x="3"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9" name="Freeform 342">
              <a:extLst>
                <a:ext uri="{FF2B5EF4-FFF2-40B4-BE49-F238E27FC236}">
                  <a16:creationId xmlns:a16="http://schemas.microsoft.com/office/drawing/2014/main" id="{25BE92A0-230E-457E-8E29-A95AF893D141}"/>
                </a:ext>
              </a:extLst>
            </p:cNvPr>
            <p:cNvSpPr>
              <a:spLocks/>
            </p:cNvSpPr>
            <p:nvPr/>
          </p:nvSpPr>
          <p:spPr bwMode="auto">
            <a:xfrm rot="16200000">
              <a:off x="10502837" y="3259730"/>
              <a:ext cx="67662" cy="62249"/>
            </a:xfrm>
            <a:custGeom>
              <a:avLst/>
              <a:gdLst>
                <a:gd name="T0" fmla="*/ 4 w 21"/>
                <a:gd name="T1" fmla="*/ 0 h 19"/>
                <a:gd name="T2" fmla="*/ 0 w 21"/>
                <a:gd name="T3" fmla="*/ 4 h 19"/>
                <a:gd name="T4" fmla="*/ 0 w 21"/>
                <a:gd name="T5" fmla="*/ 8 h 19"/>
                <a:gd name="T6" fmla="*/ 1 w 21"/>
                <a:gd name="T7" fmla="*/ 9 h 19"/>
                <a:gd name="T8" fmla="*/ 0 w 21"/>
                <a:gd name="T9" fmla="*/ 9 h 19"/>
                <a:gd name="T10" fmla="*/ 0 w 21"/>
                <a:gd name="T11" fmla="*/ 9 h 19"/>
                <a:gd name="T12" fmla="*/ 0 w 21"/>
                <a:gd name="T13" fmla="*/ 16 h 19"/>
                <a:gd name="T14" fmla="*/ 4 w 21"/>
                <a:gd name="T15" fmla="*/ 19 h 19"/>
                <a:gd name="T16" fmla="*/ 18 w 21"/>
                <a:gd name="T17" fmla="*/ 19 h 19"/>
                <a:gd name="T18" fmla="*/ 18 w 21"/>
                <a:gd name="T19" fmla="*/ 19 h 19"/>
                <a:gd name="T20" fmla="*/ 21 w 21"/>
                <a:gd name="T21" fmla="*/ 16 h 19"/>
                <a:gd name="T22" fmla="*/ 21 w 21"/>
                <a:gd name="T23" fmla="*/ 13 h 19"/>
                <a:gd name="T24" fmla="*/ 14 w 21"/>
                <a:gd name="T25" fmla="*/ 0 h 19"/>
                <a:gd name="T26" fmla="*/ 4 w 21"/>
                <a:gd name="T27" fmla="*/ 0 h 19"/>
                <a:gd name="T28" fmla="*/ 4 w 21"/>
                <a:gd name="T2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9">
                  <a:moveTo>
                    <a:pt x="4" y="0"/>
                  </a:moveTo>
                  <a:cubicBezTo>
                    <a:pt x="2" y="0"/>
                    <a:pt x="0" y="2"/>
                    <a:pt x="0" y="4"/>
                  </a:cubicBezTo>
                  <a:cubicBezTo>
                    <a:pt x="0" y="8"/>
                    <a:pt x="0" y="8"/>
                    <a:pt x="0" y="8"/>
                  </a:cubicBezTo>
                  <a:cubicBezTo>
                    <a:pt x="1" y="8"/>
                    <a:pt x="1" y="9"/>
                    <a:pt x="1" y="9"/>
                  </a:cubicBezTo>
                  <a:cubicBezTo>
                    <a:pt x="0" y="9"/>
                    <a:pt x="0" y="9"/>
                    <a:pt x="0" y="9"/>
                  </a:cubicBezTo>
                  <a:cubicBezTo>
                    <a:pt x="0" y="9"/>
                    <a:pt x="0" y="9"/>
                    <a:pt x="0" y="9"/>
                  </a:cubicBezTo>
                  <a:cubicBezTo>
                    <a:pt x="0" y="16"/>
                    <a:pt x="0" y="16"/>
                    <a:pt x="0" y="16"/>
                  </a:cubicBezTo>
                  <a:cubicBezTo>
                    <a:pt x="0" y="18"/>
                    <a:pt x="2" y="19"/>
                    <a:pt x="4" y="19"/>
                  </a:cubicBezTo>
                  <a:cubicBezTo>
                    <a:pt x="18" y="19"/>
                    <a:pt x="18" y="19"/>
                    <a:pt x="18" y="19"/>
                  </a:cubicBezTo>
                  <a:cubicBezTo>
                    <a:pt x="18" y="19"/>
                    <a:pt x="18" y="19"/>
                    <a:pt x="18" y="19"/>
                  </a:cubicBezTo>
                  <a:cubicBezTo>
                    <a:pt x="20" y="19"/>
                    <a:pt x="21" y="18"/>
                    <a:pt x="21" y="16"/>
                  </a:cubicBezTo>
                  <a:cubicBezTo>
                    <a:pt x="21" y="13"/>
                    <a:pt x="21" y="13"/>
                    <a:pt x="21" y="13"/>
                  </a:cubicBezTo>
                  <a:cubicBezTo>
                    <a:pt x="19" y="9"/>
                    <a:pt x="17" y="5"/>
                    <a:pt x="14" y="0"/>
                  </a:cubicBezTo>
                  <a:cubicBezTo>
                    <a:pt x="4" y="0"/>
                    <a:pt x="4" y="0"/>
                    <a:pt x="4" y="0"/>
                  </a:cubicBezTo>
                  <a:cubicBezTo>
                    <a:pt x="4" y="0"/>
                    <a:pt x="4" y="0"/>
                    <a:pt x="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0" name="Freeform 343">
              <a:extLst>
                <a:ext uri="{FF2B5EF4-FFF2-40B4-BE49-F238E27FC236}">
                  <a16:creationId xmlns:a16="http://schemas.microsoft.com/office/drawing/2014/main" id="{89DCE0CE-00A6-43E6-B5C0-AD5325000765}"/>
                </a:ext>
              </a:extLst>
            </p:cNvPr>
            <p:cNvSpPr>
              <a:spLocks/>
            </p:cNvSpPr>
            <p:nvPr/>
          </p:nvSpPr>
          <p:spPr bwMode="auto">
            <a:xfrm rot="16200000">
              <a:off x="10586737" y="3359871"/>
              <a:ext cx="70368" cy="59542"/>
            </a:xfrm>
            <a:custGeom>
              <a:avLst/>
              <a:gdLst>
                <a:gd name="T0" fmla="*/ 3 w 21"/>
                <a:gd name="T1" fmla="*/ 0 h 18"/>
                <a:gd name="T2" fmla="*/ 0 w 21"/>
                <a:gd name="T3" fmla="*/ 3 h 18"/>
                <a:gd name="T4" fmla="*/ 0 w 21"/>
                <a:gd name="T5" fmla="*/ 15 h 18"/>
                <a:gd name="T6" fmla="*/ 3 w 21"/>
                <a:gd name="T7" fmla="*/ 18 h 18"/>
                <a:gd name="T8" fmla="*/ 18 w 21"/>
                <a:gd name="T9" fmla="*/ 18 h 18"/>
                <a:gd name="T10" fmla="*/ 18 w 21"/>
                <a:gd name="T11" fmla="*/ 18 h 18"/>
                <a:gd name="T12" fmla="*/ 21 w 21"/>
                <a:gd name="T13" fmla="*/ 15 h 18"/>
                <a:gd name="T14" fmla="*/ 21 w 21"/>
                <a:gd name="T15" fmla="*/ 3 h 18"/>
                <a:gd name="T16" fmla="*/ 18 w 21"/>
                <a:gd name="T17" fmla="*/ 0 h 18"/>
                <a:gd name="T18" fmla="*/ 3 w 21"/>
                <a:gd name="T19" fmla="*/ 0 h 18"/>
                <a:gd name="T20" fmla="*/ 3 w 21"/>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8">
                  <a:moveTo>
                    <a:pt x="3" y="0"/>
                  </a:moveTo>
                  <a:cubicBezTo>
                    <a:pt x="2" y="0"/>
                    <a:pt x="0" y="1"/>
                    <a:pt x="0" y="3"/>
                  </a:cubicBezTo>
                  <a:cubicBezTo>
                    <a:pt x="0" y="15"/>
                    <a:pt x="0" y="15"/>
                    <a:pt x="0" y="15"/>
                  </a:cubicBezTo>
                  <a:cubicBezTo>
                    <a:pt x="0" y="17"/>
                    <a:pt x="1" y="18"/>
                    <a:pt x="3" y="18"/>
                  </a:cubicBezTo>
                  <a:cubicBezTo>
                    <a:pt x="18" y="18"/>
                    <a:pt x="18" y="18"/>
                    <a:pt x="18" y="18"/>
                  </a:cubicBezTo>
                  <a:cubicBezTo>
                    <a:pt x="18" y="18"/>
                    <a:pt x="18" y="18"/>
                    <a:pt x="18" y="18"/>
                  </a:cubicBezTo>
                  <a:cubicBezTo>
                    <a:pt x="19" y="18"/>
                    <a:pt x="21" y="17"/>
                    <a:pt x="21" y="15"/>
                  </a:cubicBezTo>
                  <a:cubicBezTo>
                    <a:pt x="21" y="3"/>
                    <a:pt x="21" y="3"/>
                    <a:pt x="21" y="3"/>
                  </a:cubicBezTo>
                  <a:cubicBezTo>
                    <a:pt x="21" y="1"/>
                    <a:pt x="19" y="0"/>
                    <a:pt x="18" y="0"/>
                  </a:cubicBezTo>
                  <a:cubicBezTo>
                    <a:pt x="3" y="0"/>
                    <a:pt x="3" y="0"/>
                    <a:pt x="3" y="0"/>
                  </a:cubicBezTo>
                  <a:cubicBezTo>
                    <a:pt x="3" y="0"/>
                    <a:pt x="3" y="0"/>
                    <a:pt x="3"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1" name="Freeform 344">
              <a:extLst>
                <a:ext uri="{FF2B5EF4-FFF2-40B4-BE49-F238E27FC236}">
                  <a16:creationId xmlns:a16="http://schemas.microsoft.com/office/drawing/2014/main" id="{7E197921-54FC-4BD5-9AF7-294DB900E0FA}"/>
                </a:ext>
              </a:extLst>
            </p:cNvPr>
            <p:cNvSpPr>
              <a:spLocks/>
            </p:cNvSpPr>
            <p:nvPr/>
          </p:nvSpPr>
          <p:spPr bwMode="auto">
            <a:xfrm rot="16200000">
              <a:off x="10588090" y="3261084"/>
              <a:ext cx="67662" cy="59542"/>
            </a:xfrm>
            <a:custGeom>
              <a:avLst/>
              <a:gdLst>
                <a:gd name="T0" fmla="*/ 4 w 21"/>
                <a:gd name="T1" fmla="*/ 0 h 18"/>
                <a:gd name="T2" fmla="*/ 0 w 21"/>
                <a:gd name="T3" fmla="*/ 3 h 18"/>
                <a:gd name="T4" fmla="*/ 0 w 21"/>
                <a:gd name="T5" fmla="*/ 15 h 18"/>
                <a:gd name="T6" fmla="*/ 4 w 21"/>
                <a:gd name="T7" fmla="*/ 18 h 18"/>
                <a:gd name="T8" fmla="*/ 18 w 21"/>
                <a:gd name="T9" fmla="*/ 18 h 18"/>
                <a:gd name="T10" fmla="*/ 18 w 21"/>
                <a:gd name="T11" fmla="*/ 18 h 18"/>
                <a:gd name="T12" fmla="*/ 21 w 21"/>
                <a:gd name="T13" fmla="*/ 15 h 18"/>
                <a:gd name="T14" fmla="*/ 21 w 21"/>
                <a:gd name="T15" fmla="*/ 3 h 18"/>
                <a:gd name="T16" fmla="*/ 18 w 21"/>
                <a:gd name="T17" fmla="*/ 0 h 18"/>
                <a:gd name="T18" fmla="*/ 4 w 21"/>
                <a:gd name="T19" fmla="*/ 0 h 18"/>
                <a:gd name="T20" fmla="*/ 4 w 21"/>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8">
                  <a:moveTo>
                    <a:pt x="4" y="0"/>
                  </a:moveTo>
                  <a:cubicBezTo>
                    <a:pt x="2" y="0"/>
                    <a:pt x="0" y="1"/>
                    <a:pt x="0" y="3"/>
                  </a:cubicBezTo>
                  <a:cubicBezTo>
                    <a:pt x="0" y="15"/>
                    <a:pt x="0" y="15"/>
                    <a:pt x="0" y="15"/>
                  </a:cubicBezTo>
                  <a:cubicBezTo>
                    <a:pt x="0" y="17"/>
                    <a:pt x="2" y="18"/>
                    <a:pt x="4" y="18"/>
                  </a:cubicBezTo>
                  <a:cubicBezTo>
                    <a:pt x="18" y="18"/>
                    <a:pt x="18" y="18"/>
                    <a:pt x="18" y="18"/>
                  </a:cubicBezTo>
                  <a:cubicBezTo>
                    <a:pt x="18" y="18"/>
                    <a:pt x="18" y="18"/>
                    <a:pt x="18" y="18"/>
                  </a:cubicBezTo>
                  <a:cubicBezTo>
                    <a:pt x="20" y="18"/>
                    <a:pt x="21" y="17"/>
                    <a:pt x="21" y="15"/>
                  </a:cubicBezTo>
                  <a:cubicBezTo>
                    <a:pt x="21" y="3"/>
                    <a:pt x="21" y="3"/>
                    <a:pt x="21" y="3"/>
                  </a:cubicBezTo>
                  <a:cubicBezTo>
                    <a:pt x="21" y="1"/>
                    <a:pt x="20" y="0"/>
                    <a:pt x="18" y="0"/>
                  </a:cubicBezTo>
                  <a:cubicBezTo>
                    <a:pt x="4" y="0"/>
                    <a:pt x="4" y="0"/>
                    <a:pt x="4" y="0"/>
                  </a:cubicBezTo>
                  <a:cubicBezTo>
                    <a:pt x="4" y="0"/>
                    <a:pt x="4" y="0"/>
                    <a:pt x="4"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2" name="Freeform 345">
              <a:extLst>
                <a:ext uri="{FF2B5EF4-FFF2-40B4-BE49-F238E27FC236}">
                  <a16:creationId xmlns:a16="http://schemas.microsoft.com/office/drawing/2014/main" id="{B0398285-2E94-4FC4-86B8-3FE3D99E9607}"/>
                </a:ext>
              </a:extLst>
            </p:cNvPr>
            <p:cNvSpPr>
              <a:spLocks noEditPoints="1"/>
            </p:cNvSpPr>
            <p:nvPr/>
          </p:nvSpPr>
          <p:spPr bwMode="auto">
            <a:xfrm rot="16200000">
              <a:off x="10577266" y="3466775"/>
              <a:ext cx="86607" cy="62249"/>
            </a:xfrm>
            <a:custGeom>
              <a:avLst/>
              <a:gdLst>
                <a:gd name="T0" fmla="*/ 7 w 26"/>
                <a:gd name="T1" fmla="*/ 1 h 19"/>
                <a:gd name="T2" fmla="*/ 6 w 26"/>
                <a:gd name="T3" fmla="*/ 1 h 19"/>
                <a:gd name="T4" fmla="*/ 3 w 26"/>
                <a:gd name="T5" fmla="*/ 2 h 19"/>
                <a:gd name="T6" fmla="*/ 5 w 26"/>
                <a:gd name="T7" fmla="*/ 11 h 19"/>
                <a:gd name="T8" fmla="*/ 12 w 26"/>
                <a:gd name="T9" fmla="*/ 19 h 19"/>
                <a:gd name="T10" fmla="*/ 22 w 26"/>
                <a:gd name="T11" fmla="*/ 19 h 19"/>
                <a:gd name="T12" fmla="*/ 22 w 26"/>
                <a:gd name="T13" fmla="*/ 19 h 19"/>
                <a:gd name="T14" fmla="*/ 26 w 26"/>
                <a:gd name="T15" fmla="*/ 16 h 19"/>
                <a:gd name="T16" fmla="*/ 26 w 26"/>
                <a:gd name="T17" fmla="*/ 12 h 19"/>
                <a:gd name="T18" fmla="*/ 18 w 26"/>
                <a:gd name="T19" fmla="*/ 5 h 19"/>
                <a:gd name="T20" fmla="*/ 7 w 26"/>
                <a:gd name="T21" fmla="*/ 1 h 19"/>
                <a:gd name="T22" fmla="*/ 21 w 26"/>
                <a:gd name="T23" fmla="*/ 0 h 19"/>
                <a:gd name="T24" fmla="*/ 26 w 26"/>
                <a:gd name="T25" fmla="*/ 5 h 19"/>
                <a:gd name="T26" fmla="*/ 26 w 26"/>
                <a:gd name="T27" fmla="*/ 4 h 19"/>
                <a:gd name="T28" fmla="*/ 22 w 26"/>
                <a:gd name="T29" fmla="*/ 0 h 19"/>
                <a:gd name="T30" fmla="*/ 21 w 26"/>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9">
                  <a:moveTo>
                    <a:pt x="7" y="1"/>
                  </a:moveTo>
                  <a:cubicBezTo>
                    <a:pt x="7" y="1"/>
                    <a:pt x="7" y="1"/>
                    <a:pt x="6" y="1"/>
                  </a:cubicBezTo>
                  <a:cubicBezTo>
                    <a:pt x="5" y="1"/>
                    <a:pt x="4" y="2"/>
                    <a:pt x="3" y="2"/>
                  </a:cubicBezTo>
                  <a:cubicBezTo>
                    <a:pt x="0" y="4"/>
                    <a:pt x="3" y="8"/>
                    <a:pt x="5" y="11"/>
                  </a:cubicBezTo>
                  <a:cubicBezTo>
                    <a:pt x="8" y="14"/>
                    <a:pt x="10" y="17"/>
                    <a:pt x="12" y="19"/>
                  </a:cubicBezTo>
                  <a:cubicBezTo>
                    <a:pt x="22" y="19"/>
                    <a:pt x="22" y="19"/>
                    <a:pt x="22" y="19"/>
                  </a:cubicBezTo>
                  <a:cubicBezTo>
                    <a:pt x="22" y="19"/>
                    <a:pt x="22" y="19"/>
                    <a:pt x="22" y="19"/>
                  </a:cubicBezTo>
                  <a:cubicBezTo>
                    <a:pt x="24" y="19"/>
                    <a:pt x="26" y="18"/>
                    <a:pt x="26" y="16"/>
                  </a:cubicBezTo>
                  <a:cubicBezTo>
                    <a:pt x="26" y="12"/>
                    <a:pt x="26" y="12"/>
                    <a:pt x="26" y="12"/>
                  </a:cubicBezTo>
                  <a:cubicBezTo>
                    <a:pt x="23" y="10"/>
                    <a:pt x="21" y="7"/>
                    <a:pt x="18" y="5"/>
                  </a:cubicBezTo>
                  <a:cubicBezTo>
                    <a:pt x="16" y="3"/>
                    <a:pt x="9" y="1"/>
                    <a:pt x="7" y="1"/>
                  </a:cubicBezTo>
                  <a:moveTo>
                    <a:pt x="21" y="0"/>
                  </a:moveTo>
                  <a:cubicBezTo>
                    <a:pt x="23" y="2"/>
                    <a:pt x="24" y="3"/>
                    <a:pt x="26" y="5"/>
                  </a:cubicBezTo>
                  <a:cubicBezTo>
                    <a:pt x="26" y="4"/>
                    <a:pt x="26" y="4"/>
                    <a:pt x="26" y="4"/>
                  </a:cubicBezTo>
                  <a:cubicBezTo>
                    <a:pt x="26" y="2"/>
                    <a:pt x="24" y="0"/>
                    <a:pt x="22" y="0"/>
                  </a:cubicBezTo>
                  <a:cubicBezTo>
                    <a:pt x="21" y="0"/>
                    <a:pt x="21" y="0"/>
                    <a:pt x="21" y="0"/>
                  </a:cubicBezTo>
                </a:path>
              </a:pathLst>
            </a:custGeom>
            <a:solidFill>
              <a:srgbClr val="52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4" name="Freeform 347">
              <a:extLst>
                <a:ext uri="{FF2B5EF4-FFF2-40B4-BE49-F238E27FC236}">
                  <a16:creationId xmlns:a16="http://schemas.microsoft.com/office/drawing/2014/main" id="{DA79829D-550E-48D7-A8B6-40CE9E948D84}"/>
                </a:ext>
              </a:extLst>
            </p:cNvPr>
            <p:cNvSpPr>
              <a:spLocks/>
            </p:cNvSpPr>
            <p:nvPr/>
          </p:nvSpPr>
          <p:spPr bwMode="auto">
            <a:xfrm rot="16200000">
              <a:off x="11056308" y="3951232"/>
              <a:ext cx="495283" cy="1163779"/>
            </a:xfrm>
            <a:custGeom>
              <a:avLst/>
              <a:gdLst>
                <a:gd name="T0" fmla="*/ 105 w 150"/>
                <a:gd name="T1" fmla="*/ 9 h 361"/>
                <a:gd name="T2" fmla="*/ 77 w 150"/>
                <a:gd name="T3" fmla="*/ 13 h 361"/>
                <a:gd name="T4" fmla="*/ 5 w 150"/>
                <a:gd name="T5" fmla="*/ 154 h 361"/>
                <a:gd name="T6" fmla="*/ 2 w 150"/>
                <a:gd name="T7" fmla="*/ 179 h 361"/>
                <a:gd name="T8" fmla="*/ 62 w 150"/>
                <a:gd name="T9" fmla="*/ 328 h 361"/>
                <a:gd name="T10" fmla="*/ 106 w 150"/>
                <a:gd name="T11" fmla="*/ 357 h 361"/>
                <a:gd name="T12" fmla="*/ 135 w 150"/>
                <a:gd name="T13" fmla="*/ 312 h 361"/>
                <a:gd name="T14" fmla="*/ 80 w 150"/>
                <a:gd name="T15" fmla="*/ 170 h 361"/>
                <a:gd name="T16" fmla="*/ 150 w 150"/>
                <a:gd name="T17" fmla="*/ 30 h 361"/>
                <a:gd name="T18" fmla="*/ 122 w 150"/>
                <a:gd name="T19" fmla="*/ 13 h 361"/>
                <a:gd name="T20" fmla="*/ 105 w 150"/>
                <a:gd name="T21" fmla="*/ 9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361">
                  <a:moveTo>
                    <a:pt x="105" y="9"/>
                  </a:moveTo>
                  <a:cubicBezTo>
                    <a:pt x="92" y="9"/>
                    <a:pt x="83" y="0"/>
                    <a:pt x="77" y="13"/>
                  </a:cubicBezTo>
                  <a:cubicBezTo>
                    <a:pt x="5" y="154"/>
                    <a:pt x="5" y="154"/>
                    <a:pt x="5" y="154"/>
                  </a:cubicBezTo>
                  <a:cubicBezTo>
                    <a:pt x="1" y="162"/>
                    <a:pt x="0" y="171"/>
                    <a:pt x="2" y="179"/>
                  </a:cubicBezTo>
                  <a:cubicBezTo>
                    <a:pt x="62" y="328"/>
                    <a:pt x="62" y="328"/>
                    <a:pt x="62" y="328"/>
                  </a:cubicBezTo>
                  <a:cubicBezTo>
                    <a:pt x="72" y="347"/>
                    <a:pt x="86" y="361"/>
                    <a:pt x="106" y="357"/>
                  </a:cubicBezTo>
                  <a:cubicBezTo>
                    <a:pt x="126" y="352"/>
                    <a:pt x="139" y="332"/>
                    <a:pt x="135" y="312"/>
                  </a:cubicBezTo>
                  <a:cubicBezTo>
                    <a:pt x="80" y="170"/>
                    <a:pt x="80" y="170"/>
                    <a:pt x="80" y="170"/>
                  </a:cubicBezTo>
                  <a:cubicBezTo>
                    <a:pt x="150" y="30"/>
                    <a:pt x="150" y="30"/>
                    <a:pt x="150" y="30"/>
                  </a:cubicBezTo>
                  <a:cubicBezTo>
                    <a:pt x="137" y="45"/>
                    <a:pt x="141" y="22"/>
                    <a:pt x="122" y="13"/>
                  </a:cubicBezTo>
                  <a:cubicBezTo>
                    <a:pt x="117" y="10"/>
                    <a:pt x="111" y="9"/>
                    <a:pt x="105" y="9"/>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2355" name="Freeform 348">
              <a:extLst>
                <a:ext uri="{FF2B5EF4-FFF2-40B4-BE49-F238E27FC236}">
                  <a16:creationId xmlns:a16="http://schemas.microsoft.com/office/drawing/2014/main" id="{9CC03B09-7870-487E-8077-ECC617600C75}"/>
                </a:ext>
              </a:extLst>
            </p:cNvPr>
            <p:cNvSpPr>
              <a:spLocks/>
            </p:cNvSpPr>
            <p:nvPr/>
          </p:nvSpPr>
          <p:spPr bwMode="auto">
            <a:xfrm rot="16200000">
              <a:off x="11056308" y="2584469"/>
              <a:ext cx="495283" cy="1163779"/>
            </a:xfrm>
            <a:custGeom>
              <a:avLst/>
              <a:gdLst>
                <a:gd name="T0" fmla="*/ 44 w 150"/>
                <a:gd name="T1" fmla="*/ 9 h 361"/>
                <a:gd name="T2" fmla="*/ 73 w 150"/>
                <a:gd name="T3" fmla="*/ 13 h 361"/>
                <a:gd name="T4" fmla="*/ 144 w 150"/>
                <a:gd name="T5" fmla="*/ 154 h 361"/>
                <a:gd name="T6" fmla="*/ 148 w 150"/>
                <a:gd name="T7" fmla="*/ 179 h 361"/>
                <a:gd name="T8" fmla="*/ 88 w 150"/>
                <a:gd name="T9" fmla="*/ 328 h 361"/>
                <a:gd name="T10" fmla="*/ 43 w 150"/>
                <a:gd name="T11" fmla="*/ 357 h 361"/>
                <a:gd name="T12" fmla="*/ 15 w 150"/>
                <a:gd name="T13" fmla="*/ 312 h 361"/>
                <a:gd name="T14" fmla="*/ 70 w 150"/>
                <a:gd name="T15" fmla="*/ 170 h 361"/>
                <a:gd name="T16" fmla="*/ 0 w 150"/>
                <a:gd name="T17" fmla="*/ 30 h 361"/>
                <a:gd name="T18" fmla="*/ 27 w 150"/>
                <a:gd name="T19" fmla="*/ 13 h 361"/>
                <a:gd name="T20" fmla="*/ 44 w 150"/>
                <a:gd name="T21" fmla="*/ 9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361">
                  <a:moveTo>
                    <a:pt x="44" y="9"/>
                  </a:moveTo>
                  <a:cubicBezTo>
                    <a:pt x="58" y="9"/>
                    <a:pt x="66" y="0"/>
                    <a:pt x="73" y="13"/>
                  </a:cubicBezTo>
                  <a:cubicBezTo>
                    <a:pt x="144" y="154"/>
                    <a:pt x="144" y="154"/>
                    <a:pt x="144" y="154"/>
                  </a:cubicBezTo>
                  <a:cubicBezTo>
                    <a:pt x="148" y="162"/>
                    <a:pt x="150" y="171"/>
                    <a:pt x="148" y="179"/>
                  </a:cubicBezTo>
                  <a:cubicBezTo>
                    <a:pt x="88" y="328"/>
                    <a:pt x="88" y="328"/>
                    <a:pt x="88" y="328"/>
                  </a:cubicBezTo>
                  <a:cubicBezTo>
                    <a:pt x="75" y="353"/>
                    <a:pt x="63" y="361"/>
                    <a:pt x="43" y="357"/>
                  </a:cubicBezTo>
                  <a:cubicBezTo>
                    <a:pt x="23" y="352"/>
                    <a:pt x="11" y="332"/>
                    <a:pt x="15" y="312"/>
                  </a:cubicBezTo>
                  <a:cubicBezTo>
                    <a:pt x="70" y="170"/>
                    <a:pt x="70" y="170"/>
                    <a:pt x="70" y="170"/>
                  </a:cubicBezTo>
                  <a:cubicBezTo>
                    <a:pt x="0" y="30"/>
                    <a:pt x="0" y="30"/>
                    <a:pt x="0" y="30"/>
                  </a:cubicBezTo>
                  <a:cubicBezTo>
                    <a:pt x="13" y="45"/>
                    <a:pt x="9" y="22"/>
                    <a:pt x="27" y="13"/>
                  </a:cubicBezTo>
                  <a:cubicBezTo>
                    <a:pt x="33" y="10"/>
                    <a:pt x="39" y="9"/>
                    <a:pt x="44" y="9"/>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2356" name="Freeform 349">
              <a:extLst>
                <a:ext uri="{FF2B5EF4-FFF2-40B4-BE49-F238E27FC236}">
                  <a16:creationId xmlns:a16="http://schemas.microsoft.com/office/drawing/2014/main" id="{E9A66A0E-600C-4DFC-A93F-95FFBF58AD30}"/>
                </a:ext>
              </a:extLst>
            </p:cNvPr>
            <p:cNvSpPr>
              <a:spLocks/>
            </p:cNvSpPr>
            <p:nvPr/>
          </p:nvSpPr>
          <p:spPr bwMode="auto">
            <a:xfrm rot="16200000">
              <a:off x="11255234" y="3625103"/>
              <a:ext cx="1442545" cy="451980"/>
            </a:xfrm>
            <a:custGeom>
              <a:avLst/>
              <a:gdLst>
                <a:gd name="T0" fmla="*/ 372 w 436"/>
                <a:gd name="T1" fmla="*/ 9 h 140"/>
                <a:gd name="T2" fmla="*/ 218 w 436"/>
                <a:gd name="T3" fmla="*/ 27 h 140"/>
                <a:gd name="T4" fmla="*/ 65 w 436"/>
                <a:gd name="T5" fmla="*/ 9 h 140"/>
                <a:gd name="T6" fmla="*/ 0 w 436"/>
                <a:gd name="T7" fmla="*/ 74 h 140"/>
                <a:gd name="T8" fmla="*/ 66 w 436"/>
                <a:gd name="T9" fmla="*/ 140 h 140"/>
                <a:gd name="T10" fmla="*/ 371 w 436"/>
                <a:gd name="T11" fmla="*/ 140 h 140"/>
                <a:gd name="T12" fmla="*/ 436 w 436"/>
                <a:gd name="T13" fmla="*/ 74 h 140"/>
                <a:gd name="T14" fmla="*/ 372 w 436"/>
                <a:gd name="T15" fmla="*/ 9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140">
                  <a:moveTo>
                    <a:pt x="372" y="9"/>
                  </a:moveTo>
                  <a:cubicBezTo>
                    <a:pt x="352" y="14"/>
                    <a:pt x="292" y="27"/>
                    <a:pt x="218" y="27"/>
                  </a:cubicBezTo>
                  <a:cubicBezTo>
                    <a:pt x="145" y="27"/>
                    <a:pt x="85" y="14"/>
                    <a:pt x="65" y="9"/>
                  </a:cubicBezTo>
                  <a:cubicBezTo>
                    <a:pt x="30" y="0"/>
                    <a:pt x="0" y="39"/>
                    <a:pt x="0" y="74"/>
                  </a:cubicBezTo>
                  <a:cubicBezTo>
                    <a:pt x="0" y="110"/>
                    <a:pt x="30" y="140"/>
                    <a:pt x="66" y="140"/>
                  </a:cubicBezTo>
                  <a:cubicBezTo>
                    <a:pt x="371" y="140"/>
                    <a:pt x="371" y="140"/>
                    <a:pt x="371" y="140"/>
                  </a:cubicBezTo>
                  <a:cubicBezTo>
                    <a:pt x="407" y="140"/>
                    <a:pt x="436" y="110"/>
                    <a:pt x="436" y="74"/>
                  </a:cubicBezTo>
                  <a:cubicBezTo>
                    <a:pt x="436" y="39"/>
                    <a:pt x="407" y="0"/>
                    <a:pt x="372" y="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7" name="Freeform 350">
              <a:extLst>
                <a:ext uri="{FF2B5EF4-FFF2-40B4-BE49-F238E27FC236}">
                  <a16:creationId xmlns:a16="http://schemas.microsoft.com/office/drawing/2014/main" id="{661E2798-55B4-4667-9506-4630EE448058}"/>
                </a:ext>
              </a:extLst>
            </p:cNvPr>
            <p:cNvSpPr>
              <a:spLocks/>
            </p:cNvSpPr>
            <p:nvPr/>
          </p:nvSpPr>
          <p:spPr bwMode="auto">
            <a:xfrm rot="16200000">
              <a:off x="10998121" y="3465423"/>
              <a:ext cx="1548096" cy="774048"/>
            </a:xfrm>
            <a:custGeom>
              <a:avLst/>
              <a:gdLst>
                <a:gd name="T0" fmla="*/ 374 w 468"/>
                <a:gd name="T1" fmla="*/ 47 h 239"/>
                <a:gd name="T2" fmla="*/ 292 w 468"/>
                <a:gd name="T3" fmla="*/ 1 h 239"/>
                <a:gd name="T4" fmla="*/ 235 w 468"/>
                <a:gd name="T5" fmla="*/ 23 h 239"/>
                <a:gd name="T6" fmla="*/ 182 w 468"/>
                <a:gd name="T7" fmla="*/ 0 h 239"/>
                <a:gd name="T8" fmla="*/ 102 w 468"/>
                <a:gd name="T9" fmla="*/ 49 h 239"/>
                <a:gd name="T10" fmla="*/ 15 w 468"/>
                <a:gd name="T11" fmla="*/ 122 h 239"/>
                <a:gd name="T12" fmla="*/ 236 w 468"/>
                <a:gd name="T13" fmla="*/ 239 h 239"/>
                <a:gd name="T14" fmla="*/ 453 w 468"/>
                <a:gd name="T15" fmla="*/ 123 h 239"/>
                <a:gd name="T16" fmla="*/ 374 w 468"/>
                <a:gd name="T17" fmla="*/ 4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239">
                  <a:moveTo>
                    <a:pt x="374" y="47"/>
                  </a:moveTo>
                  <a:cubicBezTo>
                    <a:pt x="374" y="47"/>
                    <a:pt x="356" y="1"/>
                    <a:pt x="292" y="1"/>
                  </a:cubicBezTo>
                  <a:cubicBezTo>
                    <a:pt x="267" y="1"/>
                    <a:pt x="248" y="23"/>
                    <a:pt x="235" y="23"/>
                  </a:cubicBezTo>
                  <a:cubicBezTo>
                    <a:pt x="222" y="22"/>
                    <a:pt x="207" y="0"/>
                    <a:pt x="182" y="0"/>
                  </a:cubicBezTo>
                  <a:cubicBezTo>
                    <a:pt x="113" y="0"/>
                    <a:pt x="102" y="49"/>
                    <a:pt x="102" y="49"/>
                  </a:cubicBezTo>
                  <a:cubicBezTo>
                    <a:pt x="66" y="49"/>
                    <a:pt x="0" y="84"/>
                    <a:pt x="15" y="122"/>
                  </a:cubicBezTo>
                  <a:cubicBezTo>
                    <a:pt x="33" y="168"/>
                    <a:pt x="148" y="239"/>
                    <a:pt x="236" y="239"/>
                  </a:cubicBezTo>
                  <a:cubicBezTo>
                    <a:pt x="324" y="239"/>
                    <a:pt x="437" y="165"/>
                    <a:pt x="453" y="123"/>
                  </a:cubicBezTo>
                  <a:cubicBezTo>
                    <a:pt x="468" y="85"/>
                    <a:pt x="410" y="47"/>
                    <a:pt x="374" y="47"/>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2358" name="Freeform 351">
              <a:extLst>
                <a:ext uri="{FF2B5EF4-FFF2-40B4-BE49-F238E27FC236}">
                  <a16:creationId xmlns:a16="http://schemas.microsoft.com/office/drawing/2014/main" id="{4934D85A-401E-462B-B76B-7D3C439D5D90}"/>
                </a:ext>
              </a:extLst>
            </p:cNvPr>
            <p:cNvSpPr>
              <a:spLocks/>
            </p:cNvSpPr>
            <p:nvPr/>
          </p:nvSpPr>
          <p:spPr bwMode="auto">
            <a:xfrm rot="16200000">
              <a:off x="11186220" y="3575034"/>
              <a:ext cx="1066346" cy="538587"/>
            </a:xfrm>
            <a:custGeom>
              <a:avLst/>
              <a:gdLst>
                <a:gd name="T0" fmla="*/ 322 w 322"/>
                <a:gd name="T1" fmla="*/ 98 h 167"/>
                <a:gd name="T2" fmla="*/ 171 w 322"/>
                <a:gd name="T3" fmla="*/ 0 h 167"/>
                <a:gd name="T4" fmla="*/ 0 w 322"/>
                <a:gd name="T5" fmla="*/ 98 h 167"/>
                <a:gd name="T6" fmla="*/ 161 w 322"/>
                <a:gd name="T7" fmla="*/ 167 h 167"/>
                <a:gd name="T8" fmla="*/ 322 w 322"/>
                <a:gd name="T9" fmla="*/ 98 h 167"/>
              </a:gdLst>
              <a:ahLst/>
              <a:cxnLst>
                <a:cxn ang="0">
                  <a:pos x="T0" y="T1"/>
                </a:cxn>
                <a:cxn ang="0">
                  <a:pos x="T2" y="T3"/>
                </a:cxn>
                <a:cxn ang="0">
                  <a:pos x="T4" y="T5"/>
                </a:cxn>
                <a:cxn ang="0">
                  <a:pos x="T6" y="T7"/>
                </a:cxn>
                <a:cxn ang="0">
                  <a:pos x="T8" y="T9"/>
                </a:cxn>
              </a:cxnLst>
              <a:rect l="0" t="0" r="r" b="b"/>
              <a:pathLst>
                <a:path w="322" h="167">
                  <a:moveTo>
                    <a:pt x="322" y="98"/>
                  </a:moveTo>
                  <a:cubicBezTo>
                    <a:pt x="322" y="55"/>
                    <a:pt x="260" y="0"/>
                    <a:pt x="171" y="0"/>
                  </a:cubicBezTo>
                  <a:cubicBezTo>
                    <a:pt x="82" y="0"/>
                    <a:pt x="0" y="55"/>
                    <a:pt x="0" y="98"/>
                  </a:cubicBezTo>
                  <a:cubicBezTo>
                    <a:pt x="0" y="141"/>
                    <a:pt x="72" y="167"/>
                    <a:pt x="161" y="167"/>
                  </a:cubicBezTo>
                  <a:cubicBezTo>
                    <a:pt x="250" y="167"/>
                    <a:pt x="322" y="141"/>
                    <a:pt x="322"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9" name="Freeform 352">
              <a:extLst>
                <a:ext uri="{FF2B5EF4-FFF2-40B4-BE49-F238E27FC236}">
                  <a16:creationId xmlns:a16="http://schemas.microsoft.com/office/drawing/2014/main" id="{E95B5953-15F3-4597-BC81-AD028AF970CF}"/>
                </a:ext>
              </a:extLst>
            </p:cNvPr>
            <p:cNvSpPr>
              <a:spLocks/>
            </p:cNvSpPr>
            <p:nvPr/>
          </p:nvSpPr>
          <p:spPr bwMode="auto">
            <a:xfrm rot="16200000">
              <a:off x="11372965" y="3740128"/>
              <a:ext cx="119084" cy="219224"/>
            </a:xfrm>
            <a:custGeom>
              <a:avLst/>
              <a:gdLst>
                <a:gd name="T0" fmla="*/ 19 w 36"/>
                <a:gd name="T1" fmla="*/ 68 h 68"/>
                <a:gd name="T2" fmla="*/ 3 w 36"/>
                <a:gd name="T3" fmla="*/ 53 h 68"/>
                <a:gd name="T4" fmla="*/ 0 w 36"/>
                <a:gd name="T5" fmla="*/ 18 h 68"/>
                <a:gd name="T6" fmla="*/ 15 w 36"/>
                <a:gd name="T7" fmla="*/ 1 h 68"/>
                <a:gd name="T8" fmla="*/ 33 w 36"/>
                <a:gd name="T9" fmla="*/ 16 h 68"/>
                <a:gd name="T10" fmla="*/ 36 w 36"/>
                <a:gd name="T11" fmla="*/ 51 h 68"/>
                <a:gd name="T12" fmla="*/ 21 w 36"/>
                <a:gd name="T13" fmla="*/ 68 h 68"/>
                <a:gd name="T14" fmla="*/ 19 w 36"/>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68">
                  <a:moveTo>
                    <a:pt x="19" y="68"/>
                  </a:moveTo>
                  <a:cubicBezTo>
                    <a:pt x="11" y="68"/>
                    <a:pt x="4" y="62"/>
                    <a:pt x="3" y="53"/>
                  </a:cubicBezTo>
                  <a:cubicBezTo>
                    <a:pt x="0" y="18"/>
                    <a:pt x="0" y="18"/>
                    <a:pt x="0" y="18"/>
                  </a:cubicBezTo>
                  <a:cubicBezTo>
                    <a:pt x="0" y="9"/>
                    <a:pt x="6" y="1"/>
                    <a:pt x="15" y="1"/>
                  </a:cubicBezTo>
                  <a:cubicBezTo>
                    <a:pt x="24" y="0"/>
                    <a:pt x="32" y="7"/>
                    <a:pt x="33" y="16"/>
                  </a:cubicBezTo>
                  <a:cubicBezTo>
                    <a:pt x="36" y="51"/>
                    <a:pt x="36" y="51"/>
                    <a:pt x="36" y="51"/>
                  </a:cubicBezTo>
                  <a:cubicBezTo>
                    <a:pt x="36" y="60"/>
                    <a:pt x="30" y="67"/>
                    <a:pt x="21" y="68"/>
                  </a:cubicBezTo>
                  <a:cubicBezTo>
                    <a:pt x="20" y="68"/>
                    <a:pt x="20" y="68"/>
                    <a:pt x="19" y="68"/>
                  </a:cubicBezTo>
                  <a:close/>
                </a:path>
              </a:pathLst>
            </a:custGeom>
            <a:solidFill>
              <a:srgbClr val="FCB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0" name="Freeform 353">
              <a:extLst>
                <a:ext uri="{FF2B5EF4-FFF2-40B4-BE49-F238E27FC236}">
                  <a16:creationId xmlns:a16="http://schemas.microsoft.com/office/drawing/2014/main" id="{148A205A-96E0-4657-8CE5-7655B7C42C29}"/>
                </a:ext>
              </a:extLst>
            </p:cNvPr>
            <p:cNvSpPr>
              <a:spLocks/>
            </p:cNvSpPr>
            <p:nvPr/>
          </p:nvSpPr>
          <p:spPr bwMode="auto">
            <a:xfrm rot="16200000">
              <a:off x="11755929" y="3384228"/>
              <a:ext cx="56837" cy="197573"/>
            </a:xfrm>
            <a:custGeom>
              <a:avLst/>
              <a:gdLst>
                <a:gd name="T0" fmla="*/ 9 w 17"/>
                <a:gd name="T1" fmla="*/ 61 h 61"/>
                <a:gd name="T2" fmla="*/ 0 w 17"/>
                <a:gd name="T3" fmla="*/ 52 h 61"/>
                <a:gd name="T4" fmla="*/ 0 w 17"/>
                <a:gd name="T5" fmla="*/ 9 h 61"/>
                <a:gd name="T6" fmla="*/ 9 w 17"/>
                <a:gd name="T7" fmla="*/ 0 h 61"/>
                <a:gd name="T8" fmla="*/ 17 w 17"/>
                <a:gd name="T9" fmla="*/ 9 h 61"/>
                <a:gd name="T10" fmla="*/ 17 w 17"/>
                <a:gd name="T11" fmla="*/ 52 h 61"/>
                <a:gd name="T12" fmla="*/ 9 w 17"/>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9" y="61"/>
                  </a:moveTo>
                  <a:cubicBezTo>
                    <a:pt x="4" y="61"/>
                    <a:pt x="0" y="57"/>
                    <a:pt x="0" y="52"/>
                  </a:cubicBezTo>
                  <a:cubicBezTo>
                    <a:pt x="0" y="9"/>
                    <a:pt x="0" y="9"/>
                    <a:pt x="0" y="9"/>
                  </a:cubicBezTo>
                  <a:cubicBezTo>
                    <a:pt x="0" y="4"/>
                    <a:pt x="4" y="0"/>
                    <a:pt x="9" y="0"/>
                  </a:cubicBezTo>
                  <a:cubicBezTo>
                    <a:pt x="14" y="0"/>
                    <a:pt x="17" y="4"/>
                    <a:pt x="17" y="9"/>
                  </a:cubicBezTo>
                  <a:cubicBezTo>
                    <a:pt x="17" y="52"/>
                    <a:pt x="17" y="52"/>
                    <a:pt x="17" y="52"/>
                  </a:cubicBezTo>
                  <a:cubicBezTo>
                    <a:pt x="17" y="57"/>
                    <a:pt x="14" y="61"/>
                    <a:pt x="9" y="61"/>
                  </a:cubicBezTo>
                  <a:close/>
                </a:path>
              </a:pathLst>
            </a:custGeom>
            <a:solidFill>
              <a:srgbClr val="FCB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1" name="Freeform 354">
              <a:extLst>
                <a:ext uri="{FF2B5EF4-FFF2-40B4-BE49-F238E27FC236}">
                  <a16:creationId xmlns:a16="http://schemas.microsoft.com/office/drawing/2014/main" id="{716C6847-55FB-4127-B151-B46913AB3BEB}"/>
                </a:ext>
              </a:extLst>
            </p:cNvPr>
            <p:cNvSpPr>
              <a:spLocks/>
            </p:cNvSpPr>
            <p:nvPr/>
          </p:nvSpPr>
          <p:spPr bwMode="auto">
            <a:xfrm rot="16200000">
              <a:off x="11755929" y="4101440"/>
              <a:ext cx="56837" cy="197573"/>
            </a:xfrm>
            <a:custGeom>
              <a:avLst/>
              <a:gdLst>
                <a:gd name="T0" fmla="*/ 8 w 17"/>
                <a:gd name="T1" fmla="*/ 61 h 61"/>
                <a:gd name="T2" fmla="*/ 0 w 17"/>
                <a:gd name="T3" fmla="*/ 52 h 61"/>
                <a:gd name="T4" fmla="*/ 0 w 17"/>
                <a:gd name="T5" fmla="*/ 9 h 61"/>
                <a:gd name="T6" fmla="*/ 8 w 17"/>
                <a:gd name="T7" fmla="*/ 0 h 61"/>
                <a:gd name="T8" fmla="*/ 17 w 17"/>
                <a:gd name="T9" fmla="*/ 9 h 61"/>
                <a:gd name="T10" fmla="*/ 17 w 17"/>
                <a:gd name="T11" fmla="*/ 52 h 61"/>
                <a:gd name="T12" fmla="*/ 8 w 17"/>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8" y="61"/>
                  </a:moveTo>
                  <a:cubicBezTo>
                    <a:pt x="3" y="61"/>
                    <a:pt x="0" y="57"/>
                    <a:pt x="0" y="52"/>
                  </a:cubicBezTo>
                  <a:cubicBezTo>
                    <a:pt x="0" y="9"/>
                    <a:pt x="0" y="9"/>
                    <a:pt x="0" y="9"/>
                  </a:cubicBezTo>
                  <a:cubicBezTo>
                    <a:pt x="0" y="4"/>
                    <a:pt x="3" y="0"/>
                    <a:pt x="8" y="0"/>
                  </a:cubicBezTo>
                  <a:cubicBezTo>
                    <a:pt x="13" y="0"/>
                    <a:pt x="17" y="4"/>
                    <a:pt x="17" y="9"/>
                  </a:cubicBezTo>
                  <a:cubicBezTo>
                    <a:pt x="17" y="52"/>
                    <a:pt x="17" y="52"/>
                    <a:pt x="17" y="52"/>
                  </a:cubicBezTo>
                  <a:cubicBezTo>
                    <a:pt x="17" y="57"/>
                    <a:pt x="13" y="61"/>
                    <a:pt x="8" y="61"/>
                  </a:cubicBezTo>
                  <a:close/>
                </a:path>
              </a:pathLst>
            </a:custGeom>
            <a:solidFill>
              <a:srgbClr val="FCB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2" name="Freeform 355">
              <a:extLst>
                <a:ext uri="{FF2B5EF4-FFF2-40B4-BE49-F238E27FC236}">
                  <a16:creationId xmlns:a16="http://schemas.microsoft.com/office/drawing/2014/main" id="{8D7D0FB7-C976-4C4C-AD09-52BB24D54BAA}"/>
                </a:ext>
              </a:extLst>
            </p:cNvPr>
            <p:cNvSpPr>
              <a:spLocks/>
            </p:cNvSpPr>
            <p:nvPr/>
          </p:nvSpPr>
          <p:spPr bwMode="auto">
            <a:xfrm rot="16200000">
              <a:off x="11405444" y="3480308"/>
              <a:ext cx="698267" cy="728039"/>
            </a:xfrm>
            <a:custGeom>
              <a:avLst/>
              <a:gdLst>
                <a:gd name="T0" fmla="*/ 211 w 211"/>
                <a:gd name="T1" fmla="*/ 119 h 226"/>
                <a:gd name="T2" fmla="*/ 104 w 211"/>
                <a:gd name="T3" fmla="*/ 0 h 226"/>
                <a:gd name="T4" fmla="*/ 0 w 211"/>
                <a:gd name="T5" fmla="*/ 119 h 226"/>
                <a:gd name="T6" fmla="*/ 105 w 211"/>
                <a:gd name="T7" fmla="*/ 226 h 226"/>
                <a:gd name="T8" fmla="*/ 211 w 211"/>
                <a:gd name="T9" fmla="*/ 119 h 226"/>
              </a:gdLst>
              <a:ahLst/>
              <a:cxnLst>
                <a:cxn ang="0">
                  <a:pos x="T0" y="T1"/>
                </a:cxn>
                <a:cxn ang="0">
                  <a:pos x="T2" y="T3"/>
                </a:cxn>
                <a:cxn ang="0">
                  <a:pos x="T4" y="T5"/>
                </a:cxn>
                <a:cxn ang="0">
                  <a:pos x="T6" y="T7"/>
                </a:cxn>
                <a:cxn ang="0">
                  <a:pos x="T8" y="T9"/>
                </a:cxn>
              </a:cxnLst>
              <a:rect l="0" t="0" r="r" b="b"/>
              <a:pathLst>
                <a:path w="211" h="226">
                  <a:moveTo>
                    <a:pt x="211" y="119"/>
                  </a:moveTo>
                  <a:cubicBezTo>
                    <a:pt x="211" y="53"/>
                    <a:pt x="163" y="0"/>
                    <a:pt x="104" y="0"/>
                  </a:cubicBezTo>
                  <a:cubicBezTo>
                    <a:pt x="46" y="0"/>
                    <a:pt x="0" y="53"/>
                    <a:pt x="0" y="119"/>
                  </a:cubicBezTo>
                  <a:cubicBezTo>
                    <a:pt x="0" y="185"/>
                    <a:pt x="47" y="226"/>
                    <a:pt x="105" y="226"/>
                  </a:cubicBezTo>
                  <a:cubicBezTo>
                    <a:pt x="164" y="226"/>
                    <a:pt x="211" y="185"/>
                    <a:pt x="211" y="119"/>
                  </a:cubicBezTo>
                  <a:close/>
                </a:path>
              </a:pathLst>
            </a:custGeom>
            <a:solidFill>
              <a:srgbClr val="FCB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3" name="Freeform 356">
              <a:extLst>
                <a:ext uri="{FF2B5EF4-FFF2-40B4-BE49-F238E27FC236}">
                  <a16:creationId xmlns:a16="http://schemas.microsoft.com/office/drawing/2014/main" id="{D5CD352C-7034-43EA-AD37-1B21DDBA9360}"/>
                </a:ext>
              </a:extLst>
            </p:cNvPr>
            <p:cNvSpPr>
              <a:spLocks/>
            </p:cNvSpPr>
            <p:nvPr/>
          </p:nvSpPr>
          <p:spPr bwMode="auto">
            <a:xfrm rot="16200000">
              <a:off x="11477164" y="3476248"/>
              <a:ext cx="703680" cy="736158"/>
            </a:xfrm>
            <a:custGeom>
              <a:avLst/>
              <a:gdLst>
                <a:gd name="T0" fmla="*/ 189 w 213"/>
                <a:gd name="T1" fmla="*/ 61 h 228"/>
                <a:gd name="T2" fmla="*/ 200 w 213"/>
                <a:gd name="T3" fmla="*/ 59 h 228"/>
                <a:gd name="T4" fmla="*/ 209 w 213"/>
                <a:gd name="T5" fmla="*/ 66 h 228"/>
                <a:gd name="T6" fmla="*/ 212 w 213"/>
                <a:gd name="T7" fmla="*/ 102 h 228"/>
                <a:gd name="T8" fmla="*/ 212 w 213"/>
                <a:gd name="T9" fmla="*/ 121 h 228"/>
                <a:gd name="T10" fmla="*/ 106 w 213"/>
                <a:gd name="T11" fmla="*/ 228 h 228"/>
                <a:gd name="T12" fmla="*/ 1 w 213"/>
                <a:gd name="T13" fmla="*/ 126 h 228"/>
                <a:gd name="T14" fmla="*/ 0 w 213"/>
                <a:gd name="T15" fmla="*/ 99 h 228"/>
                <a:gd name="T16" fmla="*/ 5 w 213"/>
                <a:gd name="T17" fmla="*/ 63 h 228"/>
                <a:gd name="T18" fmla="*/ 13 w 213"/>
                <a:gd name="T19" fmla="*/ 59 h 228"/>
                <a:gd name="T20" fmla="*/ 24 w 213"/>
                <a:gd name="T21" fmla="*/ 60 h 228"/>
                <a:gd name="T22" fmla="*/ 109 w 213"/>
                <a:gd name="T23" fmla="*/ 0 h 228"/>
                <a:gd name="T24" fmla="*/ 189 w 213"/>
                <a:gd name="T25" fmla="*/ 6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228">
                  <a:moveTo>
                    <a:pt x="189" y="61"/>
                  </a:moveTo>
                  <a:cubicBezTo>
                    <a:pt x="189" y="58"/>
                    <a:pt x="197" y="59"/>
                    <a:pt x="200" y="59"/>
                  </a:cubicBezTo>
                  <a:cubicBezTo>
                    <a:pt x="203" y="59"/>
                    <a:pt x="208" y="57"/>
                    <a:pt x="209" y="66"/>
                  </a:cubicBezTo>
                  <a:cubicBezTo>
                    <a:pt x="211" y="88"/>
                    <a:pt x="211" y="85"/>
                    <a:pt x="212" y="102"/>
                  </a:cubicBezTo>
                  <a:cubicBezTo>
                    <a:pt x="213" y="110"/>
                    <a:pt x="212" y="114"/>
                    <a:pt x="212" y="121"/>
                  </a:cubicBezTo>
                  <a:cubicBezTo>
                    <a:pt x="212" y="187"/>
                    <a:pt x="165" y="228"/>
                    <a:pt x="106" y="228"/>
                  </a:cubicBezTo>
                  <a:cubicBezTo>
                    <a:pt x="50" y="228"/>
                    <a:pt x="3" y="189"/>
                    <a:pt x="1" y="126"/>
                  </a:cubicBezTo>
                  <a:cubicBezTo>
                    <a:pt x="0" y="117"/>
                    <a:pt x="0" y="108"/>
                    <a:pt x="0" y="99"/>
                  </a:cubicBezTo>
                  <a:cubicBezTo>
                    <a:pt x="1" y="84"/>
                    <a:pt x="1" y="78"/>
                    <a:pt x="5" y="63"/>
                  </a:cubicBezTo>
                  <a:cubicBezTo>
                    <a:pt x="6" y="59"/>
                    <a:pt x="10" y="60"/>
                    <a:pt x="13" y="59"/>
                  </a:cubicBezTo>
                  <a:cubicBezTo>
                    <a:pt x="16" y="58"/>
                    <a:pt x="24" y="58"/>
                    <a:pt x="24" y="60"/>
                  </a:cubicBezTo>
                  <a:cubicBezTo>
                    <a:pt x="41" y="26"/>
                    <a:pt x="71" y="0"/>
                    <a:pt x="109" y="0"/>
                  </a:cubicBezTo>
                  <a:cubicBezTo>
                    <a:pt x="148" y="0"/>
                    <a:pt x="172" y="26"/>
                    <a:pt x="189" y="6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65" name="Freeform 358">
              <a:extLst>
                <a:ext uri="{FF2B5EF4-FFF2-40B4-BE49-F238E27FC236}">
                  <a16:creationId xmlns:a16="http://schemas.microsoft.com/office/drawing/2014/main" id="{C2299734-36A3-4EE7-945F-531FB8995CBC}"/>
                </a:ext>
              </a:extLst>
            </p:cNvPr>
            <p:cNvSpPr>
              <a:spLocks noEditPoints="1"/>
            </p:cNvSpPr>
            <p:nvPr/>
          </p:nvSpPr>
          <p:spPr bwMode="auto">
            <a:xfrm rot="16200000">
              <a:off x="9884410" y="5385658"/>
              <a:ext cx="527761" cy="649551"/>
            </a:xfrm>
            <a:custGeom>
              <a:avLst/>
              <a:gdLst>
                <a:gd name="T0" fmla="*/ 81 w 159"/>
                <a:gd name="T1" fmla="*/ 49 h 201"/>
                <a:gd name="T2" fmla="*/ 83 w 159"/>
                <a:gd name="T3" fmla="*/ 35 h 201"/>
                <a:gd name="T4" fmla="*/ 90 w 159"/>
                <a:gd name="T5" fmla="*/ 33 h 201"/>
                <a:gd name="T6" fmla="*/ 97 w 159"/>
                <a:gd name="T7" fmla="*/ 36 h 201"/>
                <a:gd name="T8" fmla="*/ 81 w 159"/>
                <a:gd name="T9" fmla="*/ 49 h 201"/>
                <a:gd name="T10" fmla="*/ 158 w 159"/>
                <a:gd name="T11" fmla="*/ 0 h 201"/>
                <a:gd name="T12" fmla="*/ 140 w 159"/>
                <a:gd name="T13" fmla="*/ 15 h 201"/>
                <a:gd name="T14" fmla="*/ 133 w 159"/>
                <a:gd name="T15" fmla="*/ 6 h 201"/>
                <a:gd name="T16" fmla="*/ 106 w 159"/>
                <a:gd name="T17" fmla="*/ 28 h 201"/>
                <a:gd name="T18" fmla="*/ 90 w 159"/>
                <a:gd name="T19" fmla="*/ 21 h 201"/>
                <a:gd name="T20" fmla="*/ 76 w 159"/>
                <a:gd name="T21" fmla="*/ 26 h 201"/>
                <a:gd name="T22" fmla="*/ 72 w 159"/>
                <a:gd name="T23" fmla="*/ 57 h 201"/>
                <a:gd name="T24" fmla="*/ 45 w 159"/>
                <a:gd name="T25" fmla="*/ 79 h 201"/>
                <a:gd name="T26" fmla="*/ 53 w 159"/>
                <a:gd name="T27" fmla="*/ 88 h 201"/>
                <a:gd name="T28" fmla="*/ 0 w 159"/>
                <a:gd name="T29" fmla="*/ 133 h 201"/>
                <a:gd name="T30" fmla="*/ 56 w 159"/>
                <a:gd name="T31" fmla="*/ 201 h 201"/>
                <a:gd name="T32" fmla="*/ 75 w 159"/>
                <a:gd name="T33" fmla="*/ 194 h 201"/>
                <a:gd name="T34" fmla="*/ 21 w 159"/>
                <a:gd name="T35" fmla="*/ 129 h 201"/>
                <a:gd name="T36" fmla="*/ 159 w 159"/>
                <a:gd name="T37" fmla="*/ 14 h 201"/>
                <a:gd name="T38" fmla="*/ 158 w 159"/>
                <a:gd name="T3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9" h="201">
                  <a:moveTo>
                    <a:pt x="81" y="49"/>
                  </a:moveTo>
                  <a:cubicBezTo>
                    <a:pt x="78" y="45"/>
                    <a:pt x="79" y="39"/>
                    <a:pt x="83" y="35"/>
                  </a:cubicBezTo>
                  <a:cubicBezTo>
                    <a:pt x="85" y="33"/>
                    <a:pt x="87" y="33"/>
                    <a:pt x="90" y="33"/>
                  </a:cubicBezTo>
                  <a:cubicBezTo>
                    <a:pt x="93" y="33"/>
                    <a:pt x="95" y="34"/>
                    <a:pt x="97" y="36"/>
                  </a:cubicBezTo>
                  <a:cubicBezTo>
                    <a:pt x="81" y="49"/>
                    <a:pt x="81" y="49"/>
                    <a:pt x="81" y="49"/>
                  </a:cubicBezTo>
                  <a:moveTo>
                    <a:pt x="158" y="0"/>
                  </a:moveTo>
                  <a:cubicBezTo>
                    <a:pt x="140" y="15"/>
                    <a:pt x="140" y="15"/>
                    <a:pt x="140" y="15"/>
                  </a:cubicBezTo>
                  <a:cubicBezTo>
                    <a:pt x="133" y="6"/>
                    <a:pt x="133" y="6"/>
                    <a:pt x="133" y="6"/>
                  </a:cubicBezTo>
                  <a:cubicBezTo>
                    <a:pt x="106" y="28"/>
                    <a:pt x="106" y="28"/>
                    <a:pt x="106" y="28"/>
                  </a:cubicBezTo>
                  <a:cubicBezTo>
                    <a:pt x="102" y="23"/>
                    <a:pt x="96" y="21"/>
                    <a:pt x="90" y="21"/>
                  </a:cubicBezTo>
                  <a:cubicBezTo>
                    <a:pt x="85" y="21"/>
                    <a:pt x="80" y="22"/>
                    <a:pt x="76" y="26"/>
                  </a:cubicBezTo>
                  <a:cubicBezTo>
                    <a:pt x="66" y="34"/>
                    <a:pt x="65" y="47"/>
                    <a:pt x="72" y="57"/>
                  </a:cubicBezTo>
                  <a:cubicBezTo>
                    <a:pt x="45" y="79"/>
                    <a:pt x="45" y="79"/>
                    <a:pt x="45" y="79"/>
                  </a:cubicBezTo>
                  <a:cubicBezTo>
                    <a:pt x="53" y="88"/>
                    <a:pt x="53" y="88"/>
                    <a:pt x="53" y="88"/>
                  </a:cubicBezTo>
                  <a:cubicBezTo>
                    <a:pt x="0" y="133"/>
                    <a:pt x="0" y="133"/>
                    <a:pt x="0" y="133"/>
                  </a:cubicBezTo>
                  <a:cubicBezTo>
                    <a:pt x="56" y="201"/>
                    <a:pt x="56" y="201"/>
                    <a:pt x="56" y="201"/>
                  </a:cubicBezTo>
                  <a:cubicBezTo>
                    <a:pt x="75" y="194"/>
                    <a:pt x="75" y="194"/>
                    <a:pt x="75" y="194"/>
                  </a:cubicBezTo>
                  <a:cubicBezTo>
                    <a:pt x="21" y="129"/>
                    <a:pt x="21" y="129"/>
                    <a:pt x="21" y="129"/>
                  </a:cubicBezTo>
                  <a:cubicBezTo>
                    <a:pt x="159" y="14"/>
                    <a:pt x="159" y="14"/>
                    <a:pt x="159" y="14"/>
                  </a:cubicBezTo>
                  <a:cubicBezTo>
                    <a:pt x="158" y="0"/>
                    <a:pt x="158" y="0"/>
                    <a:pt x="15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366" name="Freeform 359">
              <a:extLst>
                <a:ext uri="{FF2B5EF4-FFF2-40B4-BE49-F238E27FC236}">
                  <a16:creationId xmlns:a16="http://schemas.microsoft.com/office/drawing/2014/main" id="{FD04B096-22B8-47A1-989D-15BDD8155AF7}"/>
                </a:ext>
              </a:extLst>
            </p:cNvPr>
            <p:cNvSpPr>
              <a:spLocks/>
            </p:cNvSpPr>
            <p:nvPr/>
          </p:nvSpPr>
          <p:spPr bwMode="auto">
            <a:xfrm rot="16200000">
              <a:off x="9762619" y="4673858"/>
              <a:ext cx="1231441" cy="1228734"/>
            </a:xfrm>
            <a:custGeom>
              <a:avLst/>
              <a:gdLst>
                <a:gd name="T0" fmla="*/ 236 w 455"/>
                <a:gd name="T1" fmla="*/ 454 h 454"/>
                <a:gd name="T2" fmla="*/ 455 w 455"/>
                <a:gd name="T3" fmla="*/ 276 h 454"/>
                <a:gd name="T4" fmla="*/ 218 w 455"/>
                <a:gd name="T5" fmla="*/ 0 h 454"/>
                <a:gd name="T6" fmla="*/ 0 w 455"/>
                <a:gd name="T7" fmla="*/ 176 h 454"/>
                <a:gd name="T8" fmla="*/ 236 w 455"/>
                <a:gd name="T9" fmla="*/ 454 h 454"/>
              </a:gdLst>
              <a:ahLst/>
              <a:cxnLst>
                <a:cxn ang="0">
                  <a:pos x="T0" y="T1"/>
                </a:cxn>
                <a:cxn ang="0">
                  <a:pos x="T2" y="T3"/>
                </a:cxn>
                <a:cxn ang="0">
                  <a:pos x="T4" y="T5"/>
                </a:cxn>
                <a:cxn ang="0">
                  <a:pos x="T6" y="T7"/>
                </a:cxn>
                <a:cxn ang="0">
                  <a:pos x="T8" y="T9"/>
                </a:cxn>
              </a:cxnLst>
              <a:rect l="0" t="0" r="r" b="b"/>
              <a:pathLst>
                <a:path w="455" h="454">
                  <a:moveTo>
                    <a:pt x="236" y="454"/>
                  </a:moveTo>
                  <a:lnTo>
                    <a:pt x="455" y="276"/>
                  </a:lnTo>
                  <a:lnTo>
                    <a:pt x="218" y="0"/>
                  </a:lnTo>
                  <a:lnTo>
                    <a:pt x="0" y="176"/>
                  </a:lnTo>
                  <a:lnTo>
                    <a:pt x="236" y="454"/>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2367" name="Freeform 360">
              <a:extLst>
                <a:ext uri="{FF2B5EF4-FFF2-40B4-BE49-F238E27FC236}">
                  <a16:creationId xmlns:a16="http://schemas.microsoft.com/office/drawing/2014/main" id="{99FAA69F-72AE-4D2F-A96B-DFFFBC9974E5}"/>
                </a:ext>
              </a:extLst>
            </p:cNvPr>
            <p:cNvSpPr>
              <a:spLocks/>
            </p:cNvSpPr>
            <p:nvPr/>
          </p:nvSpPr>
          <p:spPr bwMode="auto">
            <a:xfrm rot="16200000">
              <a:off x="9762619" y="4673858"/>
              <a:ext cx="1231441" cy="1228734"/>
            </a:xfrm>
            <a:custGeom>
              <a:avLst/>
              <a:gdLst>
                <a:gd name="T0" fmla="*/ 236 w 455"/>
                <a:gd name="T1" fmla="*/ 454 h 454"/>
                <a:gd name="T2" fmla="*/ 455 w 455"/>
                <a:gd name="T3" fmla="*/ 276 h 454"/>
                <a:gd name="T4" fmla="*/ 218 w 455"/>
                <a:gd name="T5" fmla="*/ 0 h 454"/>
                <a:gd name="T6" fmla="*/ 0 w 455"/>
                <a:gd name="T7" fmla="*/ 176 h 454"/>
                <a:gd name="T8" fmla="*/ 236 w 455"/>
                <a:gd name="T9" fmla="*/ 454 h 454"/>
              </a:gdLst>
              <a:ahLst/>
              <a:cxnLst>
                <a:cxn ang="0">
                  <a:pos x="T0" y="T1"/>
                </a:cxn>
                <a:cxn ang="0">
                  <a:pos x="T2" y="T3"/>
                </a:cxn>
                <a:cxn ang="0">
                  <a:pos x="T4" y="T5"/>
                </a:cxn>
                <a:cxn ang="0">
                  <a:pos x="T6" y="T7"/>
                </a:cxn>
                <a:cxn ang="0">
                  <a:pos x="T8" y="T9"/>
                </a:cxn>
              </a:cxnLst>
              <a:rect l="0" t="0" r="r" b="b"/>
              <a:pathLst>
                <a:path w="455" h="454">
                  <a:moveTo>
                    <a:pt x="236" y="454"/>
                  </a:moveTo>
                  <a:lnTo>
                    <a:pt x="455" y="276"/>
                  </a:lnTo>
                  <a:lnTo>
                    <a:pt x="218" y="0"/>
                  </a:lnTo>
                  <a:lnTo>
                    <a:pt x="0" y="176"/>
                  </a:lnTo>
                  <a:lnTo>
                    <a:pt x="236" y="4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8" name="Freeform 361">
              <a:extLst>
                <a:ext uri="{FF2B5EF4-FFF2-40B4-BE49-F238E27FC236}">
                  <a16:creationId xmlns:a16="http://schemas.microsoft.com/office/drawing/2014/main" id="{E1FD4C3F-91D4-41EA-91F5-31C6CC19336A}"/>
                </a:ext>
              </a:extLst>
            </p:cNvPr>
            <p:cNvSpPr>
              <a:spLocks/>
            </p:cNvSpPr>
            <p:nvPr/>
          </p:nvSpPr>
          <p:spPr bwMode="auto">
            <a:xfrm rot="16200000">
              <a:off x="9869526" y="4829479"/>
              <a:ext cx="958088" cy="958088"/>
            </a:xfrm>
            <a:custGeom>
              <a:avLst/>
              <a:gdLst>
                <a:gd name="T0" fmla="*/ 0 w 354"/>
                <a:gd name="T1" fmla="*/ 138 h 354"/>
                <a:gd name="T2" fmla="*/ 184 w 354"/>
                <a:gd name="T3" fmla="*/ 354 h 354"/>
                <a:gd name="T4" fmla="*/ 270 w 354"/>
                <a:gd name="T5" fmla="*/ 285 h 354"/>
                <a:gd name="T6" fmla="*/ 354 w 354"/>
                <a:gd name="T7" fmla="*/ 216 h 354"/>
                <a:gd name="T8" fmla="*/ 170 w 354"/>
                <a:gd name="T9" fmla="*/ 0 h 354"/>
                <a:gd name="T10" fmla="*/ 84 w 354"/>
                <a:gd name="T11" fmla="*/ 69 h 354"/>
                <a:gd name="T12" fmla="*/ 0 w 354"/>
                <a:gd name="T13" fmla="*/ 138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138"/>
                  </a:moveTo>
                  <a:lnTo>
                    <a:pt x="184" y="354"/>
                  </a:lnTo>
                  <a:lnTo>
                    <a:pt x="270" y="285"/>
                  </a:lnTo>
                  <a:lnTo>
                    <a:pt x="354" y="216"/>
                  </a:lnTo>
                  <a:lnTo>
                    <a:pt x="170" y="0"/>
                  </a:lnTo>
                  <a:lnTo>
                    <a:pt x="84" y="69"/>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9" name="Freeform 362">
              <a:extLst>
                <a:ext uri="{FF2B5EF4-FFF2-40B4-BE49-F238E27FC236}">
                  <a16:creationId xmlns:a16="http://schemas.microsoft.com/office/drawing/2014/main" id="{E96F8EED-FB39-455F-B3D9-0F5ABA6116B0}"/>
                </a:ext>
              </a:extLst>
            </p:cNvPr>
            <p:cNvSpPr>
              <a:spLocks/>
            </p:cNvSpPr>
            <p:nvPr/>
          </p:nvSpPr>
          <p:spPr bwMode="auto">
            <a:xfrm rot="16200000">
              <a:off x="9869526" y="4829479"/>
              <a:ext cx="958088" cy="958088"/>
            </a:xfrm>
            <a:custGeom>
              <a:avLst/>
              <a:gdLst>
                <a:gd name="T0" fmla="*/ 0 w 354"/>
                <a:gd name="T1" fmla="*/ 138 h 354"/>
                <a:gd name="T2" fmla="*/ 184 w 354"/>
                <a:gd name="T3" fmla="*/ 354 h 354"/>
                <a:gd name="T4" fmla="*/ 270 w 354"/>
                <a:gd name="T5" fmla="*/ 285 h 354"/>
                <a:gd name="T6" fmla="*/ 354 w 354"/>
                <a:gd name="T7" fmla="*/ 216 h 354"/>
                <a:gd name="T8" fmla="*/ 170 w 354"/>
                <a:gd name="T9" fmla="*/ 0 h 354"/>
                <a:gd name="T10" fmla="*/ 84 w 354"/>
                <a:gd name="T11" fmla="*/ 69 h 354"/>
                <a:gd name="T12" fmla="*/ 0 w 354"/>
                <a:gd name="T13" fmla="*/ 138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138"/>
                  </a:moveTo>
                  <a:lnTo>
                    <a:pt x="184" y="354"/>
                  </a:lnTo>
                  <a:lnTo>
                    <a:pt x="270" y="285"/>
                  </a:lnTo>
                  <a:lnTo>
                    <a:pt x="354" y="216"/>
                  </a:lnTo>
                  <a:lnTo>
                    <a:pt x="170" y="0"/>
                  </a:lnTo>
                  <a:lnTo>
                    <a:pt x="84" y="69"/>
                  </a:lnTo>
                  <a:lnTo>
                    <a:pt x="0" y="1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0" name="Freeform 363">
              <a:extLst>
                <a:ext uri="{FF2B5EF4-FFF2-40B4-BE49-F238E27FC236}">
                  <a16:creationId xmlns:a16="http://schemas.microsoft.com/office/drawing/2014/main" id="{8FBFC7CF-1B56-4D01-AB34-52CE3CF0D8B5}"/>
                </a:ext>
              </a:extLst>
            </p:cNvPr>
            <p:cNvSpPr>
              <a:spLocks/>
            </p:cNvSpPr>
            <p:nvPr/>
          </p:nvSpPr>
          <p:spPr bwMode="auto">
            <a:xfrm rot="16200000">
              <a:off x="9991317" y="5338293"/>
              <a:ext cx="322070" cy="273354"/>
            </a:xfrm>
            <a:custGeom>
              <a:avLst/>
              <a:gdLst>
                <a:gd name="T0" fmla="*/ 53 w 119"/>
                <a:gd name="T1" fmla="*/ 43 h 101"/>
                <a:gd name="T2" fmla="*/ 106 w 119"/>
                <a:gd name="T3" fmla="*/ 0 h 101"/>
                <a:gd name="T4" fmla="*/ 119 w 119"/>
                <a:gd name="T5" fmla="*/ 13 h 101"/>
                <a:gd name="T6" fmla="*/ 11 w 119"/>
                <a:gd name="T7" fmla="*/ 101 h 101"/>
                <a:gd name="T8" fmla="*/ 0 w 119"/>
                <a:gd name="T9" fmla="*/ 87 h 101"/>
                <a:gd name="T10" fmla="*/ 53 w 119"/>
                <a:gd name="T11" fmla="*/ 43 h 101"/>
              </a:gdLst>
              <a:ahLst/>
              <a:cxnLst>
                <a:cxn ang="0">
                  <a:pos x="T0" y="T1"/>
                </a:cxn>
                <a:cxn ang="0">
                  <a:pos x="T2" y="T3"/>
                </a:cxn>
                <a:cxn ang="0">
                  <a:pos x="T4" y="T5"/>
                </a:cxn>
                <a:cxn ang="0">
                  <a:pos x="T6" y="T7"/>
                </a:cxn>
                <a:cxn ang="0">
                  <a:pos x="T8" y="T9"/>
                </a:cxn>
                <a:cxn ang="0">
                  <a:pos x="T10" y="T11"/>
                </a:cxn>
              </a:cxnLst>
              <a:rect l="0" t="0" r="r" b="b"/>
              <a:pathLst>
                <a:path w="119" h="101">
                  <a:moveTo>
                    <a:pt x="53" y="43"/>
                  </a:moveTo>
                  <a:lnTo>
                    <a:pt x="106" y="0"/>
                  </a:lnTo>
                  <a:lnTo>
                    <a:pt x="119" y="13"/>
                  </a:lnTo>
                  <a:lnTo>
                    <a:pt x="11" y="101"/>
                  </a:lnTo>
                  <a:lnTo>
                    <a:pt x="0" y="87"/>
                  </a:lnTo>
                  <a:lnTo>
                    <a:pt x="53" y="43"/>
                  </a:ln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1" name="Freeform 364">
              <a:extLst>
                <a:ext uri="{FF2B5EF4-FFF2-40B4-BE49-F238E27FC236}">
                  <a16:creationId xmlns:a16="http://schemas.microsoft.com/office/drawing/2014/main" id="{42842C47-2938-4D4C-85C0-00A425A3D470}"/>
                </a:ext>
              </a:extLst>
            </p:cNvPr>
            <p:cNvSpPr>
              <a:spLocks/>
            </p:cNvSpPr>
            <p:nvPr/>
          </p:nvSpPr>
          <p:spPr bwMode="auto">
            <a:xfrm rot="16200000">
              <a:off x="10068451" y="5285518"/>
              <a:ext cx="308537" cy="262528"/>
            </a:xfrm>
            <a:custGeom>
              <a:avLst/>
              <a:gdLst>
                <a:gd name="T0" fmla="*/ 108 w 114"/>
                <a:gd name="T1" fmla="*/ 0 h 97"/>
                <a:gd name="T2" fmla="*/ 0 w 114"/>
                <a:gd name="T3" fmla="*/ 90 h 97"/>
                <a:gd name="T4" fmla="*/ 7 w 114"/>
                <a:gd name="T5" fmla="*/ 97 h 97"/>
                <a:gd name="T6" fmla="*/ 114 w 114"/>
                <a:gd name="T7" fmla="*/ 7 h 97"/>
                <a:gd name="T8" fmla="*/ 108 w 114"/>
                <a:gd name="T9" fmla="*/ 0 h 97"/>
              </a:gdLst>
              <a:ahLst/>
              <a:cxnLst>
                <a:cxn ang="0">
                  <a:pos x="T0" y="T1"/>
                </a:cxn>
                <a:cxn ang="0">
                  <a:pos x="T2" y="T3"/>
                </a:cxn>
                <a:cxn ang="0">
                  <a:pos x="T4" y="T5"/>
                </a:cxn>
                <a:cxn ang="0">
                  <a:pos x="T6" y="T7"/>
                </a:cxn>
                <a:cxn ang="0">
                  <a:pos x="T8" y="T9"/>
                </a:cxn>
              </a:cxnLst>
              <a:rect l="0" t="0" r="r" b="b"/>
              <a:pathLst>
                <a:path w="114" h="97">
                  <a:moveTo>
                    <a:pt x="108" y="0"/>
                  </a:moveTo>
                  <a:lnTo>
                    <a:pt x="0" y="90"/>
                  </a:lnTo>
                  <a:lnTo>
                    <a:pt x="7" y="97"/>
                  </a:lnTo>
                  <a:lnTo>
                    <a:pt x="114" y="7"/>
                  </a:lnTo>
                  <a:lnTo>
                    <a:pt x="108"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2" name="Freeform 365">
              <a:extLst>
                <a:ext uri="{FF2B5EF4-FFF2-40B4-BE49-F238E27FC236}">
                  <a16:creationId xmlns:a16="http://schemas.microsoft.com/office/drawing/2014/main" id="{2BBE5D35-98CB-4C85-A62E-ABE8972080A6}"/>
                </a:ext>
              </a:extLst>
            </p:cNvPr>
            <p:cNvSpPr>
              <a:spLocks/>
            </p:cNvSpPr>
            <p:nvPr/>
          </p:nvSpPr>
          <p:spPr bwMode="auto">
            <a:xfrm rot="16200000">
              <a:off x="10068451" y="5285518"/>
              <a:ext cx="308537" cy="262528"/>
            </a:xfrm>
            <a:custGeom>
              <a:avLst/>
              <a:gdLst>
                <a:gd name="T0" fmla="*/ 108 w 114"/>
                <a:gd name="T1" fmla="*/ 0 h 97"/>
                <a:gd name="T2" fmla="*/ 0 w 114"/>
                <a:gd name="T3" fmla="*/ 90 h 97"/>
                <a:gd name="T4" fmla="*/ 7 w 114"/>
                <a:gd name="T5" fmla="*/ 97 h 97"/>
                <a:gd name="T6" fmla="*/ 114 w 114"/>
                <a:gd name="T7" fmla="*/ 7 h 97"/>
                <a:gd name="T8" fmla="*/ 108 w 114"/>
                <a:gd name="T9" fmla="*/ 0 h 97"/>
              </a:gdLst>
              <a:ahLst/>
              <a:cxnLst>
                <a:cxn ang="0">
                  <a:pos x="T0" y="T1"/>
                </a:cxn>
                <a:cxn ang="0">
                  <a:pos x="T2" y="T3"/>
                </a:cxn>
                <a:cxn ang="0">
                  <a:pos x="T4" y="T5"/>
                </a:cxn>
                <a:cxn ang="0">
                  <a:pos x="T6" y="T7"/>
                </a:cxn>
                <a:cxn ang="0">
                  <a:pos x="T8" y="T9"/>
                </a:cxn>
              </a:cxnLst>
              <a:rect l="0" t="0" r="r" b="b"/>
              <a:pathLst>
                <a:path w="114" h="97">
                  <a:moveTo>
                    <a:pt x="108" y="0"/>
                  </a:moveTo>
                  <a:lnTo>
                    <a:pt x="0" y="90"/>
                  </a:lnTo>
                  <a:lnTo>
                    <a:pt x="7" y="97"/>
                  </a:lnTo>
                  <a:lnTo>
                    <a:pt x="114" y="7"/>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3" name="Freeform 366">
              <a:extLst>
                <a:ext uri="{FF2B5EF4-FFF2-40B4-BE49-F238E27FC236}">
                  <a16:creationId xmlns:a16="http://schemas.microsoft.com/office/drawing/2014/main" id="{575E1E37-4344-404A-AF8F-F6CE4C0C6599}"/>
                </a:ext>
              </a:extLst>
            </p:cNvPr>
            <p:cNvSpPr>
              <a:spLocks/>
            </p:cNvSpPr>
            <p:nvPr/>
          </p:nvSpPr>
          <p:spPr bwMode="auto">
            <a:xfrm rot="16200000">
              <a:off x="10104987" y="5251687"/>
              <a:ext cx="286885" cy="243582"/>
            </a:xfrm>
            <a:custGeom>
              <a:avLst/>
              <a:gdLst>
                <a:gd name="T0" fmla="*/ 100 w 106"/>
                <a:gd name="T1" fmla="*/ 0 h 90"/>
                <a:gd name="T2" fmla="*/ 0 w 106"/>
                <a:gd name="T3" fmla="*/ 84 h 90"/>
                <a:gd name="T4" fmla="*/ 5 w 106"/>
                <a:gd name="T5" fmla="*/ 90 h 90"/>
                <a:gd name="T6" fmla="*/ 10 w 106"/>
                <a:gd name="T7" fmla="*/ 89 h 90"/>
                <a:gd name="T8" fmla="*/ 106 w 106"/>
                <a:gd name="T9" fmla="*/ 9 h 90"/>
                <a:gd name="T10" fmla="*/ 100 w 106"/>
                <a:gd name="T11" fmla="*/ 0 h 90"/>
              </a:gdLst>
              <a:ahLst/>
              <a:cxnLst>
                <a:cxn ang="0">
                  <a:pos x="T0" y="T1"/>
                </a:cxn>
                <a:cxn ang="0">
                  <a:pos x="T2" y="T3"/>
                </a:cxn>
                <a:cxn ang="0">
                  <a:pos x="T4" y="T5"/>
                </a:cxn>
                <a:cxn ang="0">
                  <a:pos x="T6" y="T7"/>
                </a:cxn>
                <a:cxn ang="0">
                  <a:pos x="T8" y="T9"/>
                </a:cxn>
                <a:cxn ang="0">
                  <a:pos x="T10" y="T11"/>
                </a:cxn>
              </a:cxnLst>
              <a:rect l="0" t="0" r="r" b="b"/>
              <a:pathLst>
                <a:path w="106" h="90">
                  <a:moveTo>
                    <a:pt x="100" y="0"/>
                  </a:moveTo>
                  <a:lnTo>
                    <a:pt x="0" y="84"/>
                  </a:lnTo>
                  <a:lnTo>
                    <a:pt x="5" y="90"/>
                  </a:lnTo>
                  <a:lnTo>
                    <a:pt x="10" y="89"/>
                  </a:lnTo>
                  <a:lnTo>
                    <a:pt x="106" y="9"/>
                  </a:lnTo>
                  <a:lnTo>
                    <a:pt x="100"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4" name="Freeform 367">
              <a:extLst>
                <a:ext uri="{FF2B5EF4-FFF2-40B4-BE49-F238E27FC236}">
                  <a16:creationId xmlns:a16="http://schemas.microsoft.com/office/drawing/2014/main" id="{BDC13DE9-22BB-4F6C-AFB2-FC0FF9362EED}"/>
                </a:ext>
              </a:extLst>
            </p:cNvPr>
            <p:cNvSpPr>
              <a:spLocks/>
            </p:cNvSpPr>
            <p:nvPr/>
          </p:nvSpPr>
          <p:spPr bwMode="auto">
            <a:xfrm rot="16200000">
              <a:off x="10104987" y="5251687"/>
              <a:ext cx="286885" cy="243582"/>
            </a:xfrm>
            <a:custGeom>
              <a:avLst/>
              <a:gdLst>
                <a:gd name="T0" fmla="*/ 100 w 106"/>
                <a:gd name="T1" fmla="*/ 0 h 90"/>
                <a:gd name="T2" fmla="*/ 0 w 106"/>
                <a:gd name="T3" fmla="*/ 84 h 90"/>
                <a:gd name="T4" fmla="*/ 5 w 106"/>
                <a:gd name="T5" fmla="*/ 90 h 90"/>
                <a:gd name="T6" fmla="*/ 10 w 106"/>
                <a:gd name="T7" fmla="*/ 89 h 90"/>
                <a:gd name="T8" fmla="*/ 106 w 106"/>
                <a:gd name="T9" fmla="*/ 9 h 90"/>
                <a:gd name="T10" fmla="*/ 100 w 106"/>
                <a:gd name="T11" fmla="*/ 0 h 90"/>
              </a:gdLst>
              <a:ahLst/>
              <a:cxnLst>
                <a:cxn ang="0">
                  <a:pos x="T0" y="T1"/>
                </a:cxn>
                <a:cxn ang="0">
                  <a:pos x="T2" y="T3"/>
                </a:cxn>
                <a:cxn ang="0">
                  <a:pos x="T4" y="T5"/>
                </a:cxn>
                <a:cxn ang="0">
                  <a:pos x="T6" y="T7"/>
                </a:cxn>
                <a:cxn ang="0">
                  <a:pos x="T8" y="T9"/>
                </a:cxn>
                <a:cxn ang="0">
                  <a:pos x="T10" y="T11"/>
                </a:cxn>
              </a:cxnLst>
              <a:rect l="0" t="0" r="r" b="b"/>
              <a:pathLst>
                <a:path w="106" h="90">
                  <a:moveTo>
                    <a:pt x="100" y="0"/>
                  </a:moveTo>
                  <a:lnTo>
                    <a:pt x="0" y="84"/>
                  </a:lnTo>
                  <a:lnTo>
                    <a:pt x="5" y="90"/>
                  </a:lnTo>
                  <a:lnTo>
                    <a:pt x="10" y="89"/>
                  </a:lnTo>
                  <a:lnTo>
                    <a:pt x="106" y="9"/>
                  </a:lnTo>
                  <a:lnTo>
                    <a:pt x="1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5" name="Freeform 368">
              <a:extLst>
                <a:ext uri="{FF2B5EF4-FFF2-40B4-BE49-F238E27FC236}">
                  <a16:creationId xmlns:a16="http://schemas.microsoft.com/office/drawing/2014/main" id="{28030904-1BFB-40B8-9F39-5BDEA9020DFB}"/>
                </a:ext>
              </a:extLst>
            </p:cNvPr>
            <p:cNvSpPr>
              <a:spLocks/>
            </p:cNvSpPr>
            <p:nvPr/>
          </p:nvSpPr>
          <p:spPr bwMode="auto">
            <a:xfrm rot="16200000">
              <a:off x="10140172" y="5221915"/>
              <a:ext cx="230050" cy="175921"/>
            </a:xfrm>
            <a:custGeom>
              <a:avLst/>
              <a:gdLst>
                <a:gd name="T0" fmla="*/ 79 w 85"/>
                <a:gd name="T1" fmla="*/ 0 h 65"/>
                <a:gd name="T2" fmla="*/ 0 w 85"/>
                <a:gd name="T3" fmla="*/ 65 h 65"/>
                <a:gd name="T4" fmla="*/ 27 w 85"/>
                <a:gd name="T5" fmla="*/ 56 h 65"/>
                <a:gd name="T6" fmla="*/ 85 w 85"/>
                <a:gd name="T7" fmla="*/ 8 h 65"/>
                <a:gd name="T8" fmla="*/ 79 w 85"/>
                <a:gd name="T9" fmla="*/ 0 h 65"/>
              </a:gdLst>
              <a:ahLst/>
              <a:cxnLst>
                <a:cxn ang="0">
                  <a:pos x="T0" y="T1"/>
                </a:cxn>
                <a:cxn ang="0">
                  <a:pos x="T2" y="T3"/>
                </a:cxn>
                <a:cxn ang="0">
                  <a:pos x="T4" y="T5"/>
                </a:cxn>
                <a:cxn ang="0">
                  <a:pos x="T6" y="T7"/>
                </a:cxn>
                <a:cxn ang="0">
                  <a:pos x="T8" y="T9"/>
                </a:cxn>
              </a:cxnLst>
              <a:rect l="0" t="0" r="r" b="b"/>
              <a:pathLst>
                <a:path w="85" h="65">
                  <a:moveTo>
                    <a:pt x="79" y="0"/>
                  </a:moveTo>
                  <a:lnTo>
                    <a:pt x="0" y="65"/>
                  </a:lnTo>
                  <a:lnTo>
                    <a:pt x="27" y="56"/>
                  </a:lnTo>
                  <a:lnTo>
                    <a:pt x="85" y="8"/>
                  </a:lnTo>
                  <a:lnTo>
                    <a:pt x="79"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6" name="Freeform 369">
              <a:extLst>
                <a:ext uri="{FF2B5EF4-FFF2-40B4-BE49-F238E27FC236}">
                  <a16:creationId xmlns:a16="http://schemas.microsoft.com/office/drawing/2014/main" id="{A6867B1A-6C09-4FD2-8573-46DB0BF32CDD}"/>
                </a:ext>
              </a:extLst>
            </p:cNvPr>
            <p:cNvSpPr>
              <a:spLocks/>
            </p:cNvSpPr>
            <p:nvPr/>
          </p:nvSpPr>
          <p:spPr bwMode="auto">
            <a:xfrm rot="16200000">
              <a:off x="10140172" y="5221915"/>
              <a:ext cx="230050" cy="175921"/>
            </a:xfrm>
            <a:custGeom>
              <a:avLst/>
              <a:gdLst>
                <a:gd name="T0" fmla="*/ 79 w 85"/>
                <a:gd name="T1" fmla="*/ 0 h 65"/>
                <a:gd name="T2" fmla="*/ 0 w 85"/>
                <a:gd name="T3" fmla="*/ 65 h 65"/>
                <a:gd name="T4" fmla="*/ 27 w 85"/>
                <a:gd name="T5" fmla="*/ 56 h 65"/>
                <a:gd name="T6" fmla="*/ 85 w 85"/>
                <a:gd name="T7" fmla="*/ 8 h 65"/>
                <a:gd name="T8" fmla="*/ 79 w 85"/>
                <a:gd name="T9" fmla="*/ 0 h 65"/>
              </a:gdLst>
              <a:ahLst/>
              <a:cxnLst>
                <a:cxn ang="0">
                  <a:pos x="T0" y="T1"/>
                </a:cxn>
                <a:cxn ang="0">
                  <a:pos x="T2" y="T3"/>
                </a:cxn>
                <a:cxn ang="0">
                  <a:pos x="T4" y="T5"/>
                </a:cxn>
                <a:cxn ang="0">
                  <a:pos x="T6" y="T7"/>
                </a:cxn>
                <a:cxn ang="0">
                  <a:pos x="T8" y="T9"/>
                </a:cxn>
              </a:cxnLst>
              <a:rect l="0" t="0" r="r" b="b"/>
              <a:pathLst>
                <a:path w="85" h="65">
                  <a:moveTo>
                    <a:pt x="79" y="0"/>
                  </a:moveTo>
                  <a:lnTo>
                    <a:pt x="0" y="65"/>
                  </a:lnTo>
                  <a:lnTo>
                    <a:pt x="27" y="56"/>
                  </a:lnTo>
                  <a:lnTo>
                    <a:pt x="85" y="8"/>
                  </a:lnTo>
                  <a:lnTo>
                    <a:pt x="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7" name="Freeform 370">
              <a:extLst>
                <a:ext uri="{FF2B5EF4-FFF2-40B4-BE49-F238E27FC236}">
                  <a16:creationId xmlns:a16="http://schemas.microsoft.com/office/drawing/2014/main" id="{F184739C-F873-4B66-BDA8-00CFC82A0E11}"/>
                </a:ext>
              </a:extLst>
            </p:cNvPr>
            <p:cNvSpPr>
              <a:spLocks/>
            </p:cNvSpPr>
            <p:nvPr/>
          </p:nvSpPr>
          <p:spPr bwMode="auto">
            <a:xfrm rot="16200000">
              <a:off x="10187536" y="5177259"/>
              <a:ext cx="124497" cy="89314"/>
            </a:xfrm>
            <a:custGeom>
              <a:avLst/>
              <a:gdLst>
                <a:gd name="T0" fmla="*/ 39 w 46"/>
                <a:gd name="T1" fmla="*/ 0 h 33"/>
                <a:gd name="T2" fmla="*/ 0 w 46"/>
                <a:gd name="T3" fmla="*/ 33 h 33"/>
                <a:gd name="T4" fmla="*/ 27 w 46"/>
                <a:gd name="T5" fmla="*/ 24 h 33"/>
                <a:gd name="T6" fmla="*/ 46 w 46"/>
                <a:gd name="T7" fmla="*/ 8 h 33"/>
                <a:gd name="T8" fmla="*/ 39 w 46"/>
                <a:gd name="T9" fmla="*/ 0 h 33"/>
              </a:gdLst>
              <a:ahLst/>
              <a:cxnLst>
                <a:cxn ang="0">
                  <a:pos x="T0" y="T1"/>
                </a:cxn>
                <a:cxn ang="0">
                  <a:pos x="T2" y="T3"/>
                </a:cxn>
                <a:cxn ang="0">
                  <a:pos x="T4" y="T5"/>
                </a:cxn>
                <a:cxn ang="0">
                  <a:pos x="T6" y="T7"/>
                </a:cxn>
                <a:cxn ang="0">
                  <a:pos x="T8" y="T9"/>
                </a:cxn>
              </a:cxnLst>
              <a:rect l="0" t="0" r="r" b="b"/>
              <a:pathLst>
                <a:path w="46" h="33">
                  <a:moveTo>
                    <a:pt x="39" y="0"/>
                  </a:moveTo>
                  <a:lnTo>
                    <a:pt x="0" y="33"/>
                  </a:lnTo>
                  <a:lnTo>
                    <a:pt x="27" y="24"/>
                  </a:lnTo>
                  <a:lnTo>
                    <a:pt x="46" y="8"/>
                  </a:lnTo>
                  <a:lnTo>
                    <a:pt x="39"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8" name="Freeform 371">
              <a:extLst>
                <a:ext uri="{FF2B5EF4-FFF2-40B4-BE49-F238E27FC236}">
                  <a16:creationId xmlns:a16="http://schemas.microsoft.com/office/drawing/2014/main" id="{2EC3D71C-8588-4E55-BF6E-C4E70B3BC3FF}"/>
                </a:ext>
              </a:extLst>
            </p:cNvPr>
            <p:cNvSpPr>
              <a:spLocks/>
            </p:cNvSpPr>
            <p:nvPr/>
          </p:nvSpPr>
          <p:spPr bwMode="auto">
            <a:xfrm rot="16200000">
              <a:off x="10187536" y="5177259"/>
              <a:ext cx="124497" cy="89314"/>
            </a:xfrm>
            <a:custGeom>
              <a:avLst/>
              <a:gdLst>
                <a:gd name="T0" fmla="*/ 39 w 46"/>
                <a:gd name="T1" fmla="*/ 0 h 33"/>
                <a:gd name="T2" fmla="*/ 0 w 46"/>
                <a:gd name="T3" fmla="*/ 33 h 33"/>
                <a:gd name="T4" fmla="*/ 27 w 46"/>
                <a:gd name="T5" fmla="*/ 24 h 33"/>
                <a:gd name="T6" fmla="*/ 46 w 46"/>
                <a:gd name="T7" fmla="*/ 8 h 33"/>
                <a:gd name="T8" fmla="*/ 39 w 46"/>
                <a:gd name="T9" fmla="*/ 0 h 33"/>
              </a:gdLst>
              <a:ahLst/>
              <a:cxnLst>
                <a:cxn ang="0">
                  <a:pos x="T0" y="T1"/>
                </a:cxn>
                <a:cxn ang="0">
                  <a:pos x="T2" y="T3"/>
                </a:cxn>
                <a:cxn ang="0">
                  <a:pos x="T4" y="T5"/>
                </a:cxn>
                <a:cxn ang="0">
                  <a:pos x="T6" y="T7"/>
                </a:cxn>
                <a:cxn ang="0">
                  <a:pos x="T8" y="T9"/>
                </a:cxn>
              </a:cxnLst>
              <a:rect l="0" t="0" r="r" b="b"/>
              <a:pathLst>
                <a:path w="46" h="33">
                  <a:moveTo>
                    <a:pt x="39" y="0"/>
                  </a:moveTo>
                  <a:lnTo>
                    <a:pt x="0" y="33"/>
                  </a:lnTo>
                  <a:lnTo>
                    <a:pt x="27" y="24"/>
                  </a:lnTo>
                  <a:lnTo>
                    <a:pt x="46" y="8"/>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9" name="Rectangle 372">
              <a:extLst>
                <a:ext uri="{FF2B5EF4-FFF2-40B4-BE49-F238E27FC236}">
                  <a16:creationId xmlns:a16="http://schemas.microsoft.com/office/drawing/2014/main" id="{2358AE6F-9593-482C-8411-94DFF8DE8D7C}"/>
                </a:ext>
              </a:extLst>
            </p:cNvPr>
            <p:cNvSpPr>
              <a:spLocks noChangeArrowheads="1"/>
            </p:cNvSpPr>
            <p:nvPr/>
          </p:nvSpPr>
          <p:spPr bwMode="auto">
            <a:xfrm rot="16200000">
              <a:off x="10243018" y="5143429"/>
              <a:ext cx="2707" cy="2707"/>
            </a:xfrm>
            <a:prstGeom prst="rect">
              <a:avLst/>
            </a:prstGeom>
            <a:solidFill>
              <a:srgbClr val="B9B6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0" name="Freeform 373">
              <a:extLst>
                <a:ext uri="{FF2B5EF4-FFF2-40B4-BE49-F238E27FC236}">
                  <a16:creationId xmlns:a16="http://schemas.microsoft.com/office/drawing/2014/main" id="{1C140AE4-D6B4-4F95-9509-4F7EF076910C}"/>
                </a:ext>
              </a:extLst>
            </p:cNvPr>
            <p:cNvSpPr>
              <a:spLocks/>
            </p:cNvSpPr>
            <p:nvPr/>
          </p:nvSpPr>
          <p:spPr bwMode="auto">
            <a:xfrm rot="16200000">
              <a:off x="10243018" y="514613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1" name="Freeform 374">
              <a:extLst>
                <a:ext uri="{FF2B5EF4-FFF2-40B4-BE49-F238E27FC236}">
                  <a16:creationId xmlns:a16="http://schemas.microsoft.com/office/drawing/2014/main" id="{D9D02CFF-41F8-4985-A1E3-5D4E887FFA33}"/>
                </a:ext>
              </a:extLst>
            </p:cNvPr>
            <p:cNvSpPr>
              <a:spLocks noEditPoints="1"/>
            </p:cNvSpPr>
            <p:nvPr/>
          </p:nvSpPr>
          <p:spPr bwMode="auto">
            <a:xfrm rot="16200000">
              <a:off x="9834342" y="5403250"/>
              <a:ext cx="389731" cy="351840"/>
            </a:xfrm>
            <a:custGeom>
              <a:avLst/>
              <a:gdLst>
                <a:gd name="T0" fmla="*/ 0 w 118"/>
                <a:gd name="T1" fmla="*/ 73 h 109"/>
                <a:gd name="T2" fmla="*/ 30 w 118"/>
                <a:gd name="T3" fmla="*/ 109 h 109"/>
                <a:gd name="T4" fmla="*/ 118 w 118"/>
                <a:gd name="T5" fmla="*/ 36 h 109"/>
                <a:gd name="T6" fmla="*/ 88 w 118"/>
                <a:gd name="T7" fmla="*/ 0 h 109"/>
                <a:gd name="T8" fmla="*/ 61 w 118"/>
                <a:gd name="T9" fmla="*/ 22 h 109"/>
                <a:gd name="T10" fmla="*/ 30 w 118"/>
                <a:gd name="T11" fmla="*/ 20 h 109"/>
                <a:gd name="T12" fmla="*/ 27 w 118"/>
                <a:gd name="T13" fmla="*/ 51 h 109"/>
                <a:gd name="T14" fmla="*/ 0 w 118"/>
                <a:gd name="T15" fmla="*/ 73 h 109"/>
                <a:gd name="T16" fmla="*/ 52 w 118"/>
                <a:gd name="T17" fmla="*/ 30 h 109"/>
                <a:gd name="T18" fmla="*/ 36 w 118"/>
                <a:gd name="T19" fmla="*/ 43 h 109"/>
                <a:gd name="T20" fmla="*/ 38 w 118"/>
                <a:gd name="T21" fmla="*/ 29 h 109"/>
                <a:gd name="T22" fmla="*/ 52 w 118"/>
                <a:gd name="T23" fmla="*/ 3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09">
                  <a:moveTo>
                    <a:pt x="0" y="73"/>
                  </a:moveTo>
                  <a:cubicBezTo>
                    <a:pt x="30" y="109"/>
                    <a:pt x="30" y="109"/>
                    <a:pt x="30" y="109"/>
                  </a:cubicBezTo>
                  <a:cubicBezTo>
                    <a:pt x="118" y="36"/>
                    <a:pt x="118" y="36"/>
                    <a:pt x="118" y="36"/>
                  </a:cubicBezTo>
                  <a:cubicBezTo>
                    <a:pt x="88" y="0"/>
                    <a:pt x="88" y="0"/>
                    <a:pt x="88" y="0"/>
                  </a:cubicBezTo>
                  <a:cubicBezTo>
                    <a:pt x="61" y="22"/>
                    <a:pt x="61" y="22"/>
                    <a:pt x="61" y="22"/>
                  </a:cubicBezTo>
                  <a:cubicBezTo>
                    <a:pt x="53" y="13"/>
                    <a:pt x="39" y="12"/>
                    <a:pt x="30" y="20"/>
                  </a:cubicBezTo>
                  <a:cubicBezTo>
                    <a:pt x="21" y="28"/>
                    <a:pt x="19" y="41"/>
                    <a:pt x="27" y="51"/>
                  </a:cubicBezTo>
                  <a:lnTo>
                    <a:pt x="0" y="73"/>
                  </a:lnTo>
                  <a:close/>
                  <a:moveTo>
                    <a:pt x="52" y="30"/>
                  </a:moveTo>
                  <a:cubicBezTo>
                    <a:pt x="36" y="43"/>
                    <a:pt x="36" y="43"/>
                    <a:pt x="36" y="43"/>
                  </a:cubicBezTo>
                  <a:cubicBezTo>
                    <a:pt x="33" y="39"/>
                    <a:pt x="33" y="33"/>
                    <a:pt x="38" y="29"/>
                  </a:cubicBezTo>
                  <a:cubicBezTo>
                    <a:pt x="42" y="26"/>
                    <a:pt x="48" y="26"/>
                    <a:pt x="52"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382" name="Freeform 375">
              <a:extLst>
                <a:ext uri="{FF2B5EF4-FFF2-40B4-BE49-F238E27FC236}">
                  <a16:creationId xmlns:a16="http://schemas.microsoft.com/office/drawing/2014/main" id="{2729BAE6-6CA8-484C-8992-268C9D94B1B5}"/>
                </a:ext>
              </a:extLst>
            </p:cNvPr>
            <p:cNvSpPr>
              <a:spLocks/>
            </p:cNvSpPr>
            <p:nvPr/>
          </p:nvSpPr>
          <p:spPr bwMode="auto">
            <a:xfrm rot="16200000">
              <a:off x="10642219" y="4267888"/>
              <a:ext cx="332896" cy="303124"/>
            </a:xfrm>
            <a:custGeom>
              <a:avLst/>
              <a:gdLst>
                <a:gd name="T0" fmla="*/ 78 w 101"/>
                <a:gd name="T1" fmla="*/ 83 h 94"/>
                <a:gd name="T2" fmla="*/ 93 w 101"/>
                <a:gd name="T3" fmla="*/ 55 h 94"/>
                <a:gd name="T4" fmla="*/ 64 w 101"/>
                <a:gd name="T5" fmla="*/ 28 h 94"/>
                <a:gd name="T6" fmla="*/ 20 w 101"/>
                <a:gd name="T7" fmla="*/ 20 h 94"/>
                <a:gd name="T8" fmla="*/ 6 w 101"/>
                <a:gd name="T9" fmla="*/ 47 h 94"/>
                <a:gd name="T10" fmla="*/ 42 w 101"/>
                <a:gd name="T11" fmla="*/ 77 h 94"/>
                <a:gd name="T12" fmla="*/ 78 w 101"/>
                <a:gd name="T13" fmla="*/ 83 h 94"/>
              </a:gdLst>
              <a:ahLst/>
              <a:cxnLst>
                <a:cxn ang="0">
                  <a:pos x="T0" y="T1"/>
                </a:cxn>
                <a:cxn ang="0">
                  <a:pos x="T2" y="T3"/>
                </a:cxn>
                <a:cxn ang="0">
                  <a:pos x="T4" y="T5"/>
                </a:cxn>
                <a:cxn ang="0">
                  <a:pos x="T6" y="T7"/>
                </a:cxn>
                <a:cxn ang="0">
                  <a:pos x="T8" y="T9"/>
                </a:cxn>
                <a:cxn ang="0">
                  <a:pos x="T10" y="T11"/>
                </a:cxn>
                <a:cxn ang="0">
                  <a:pos x="T12" y="T13"/>
                </a:cxn>
              </a:cxnLst>
              <a:rect l="0" t="0" r="r" b="b"/>
              <a:pathLst>
                <a:path w="101" h="94">
                  <a:moveTo>
                    <a:pt x="78" y="83"/>
                  </a:moveTo>
                  <a:cubicBezTo>
                    <a:pt x="93" y="55"/>
                    <a:pt x="93" y="55"/>
                    <a:pt x="93" y="55"/>
                  </a:cubicBezTo>
                  <a:cubicBezTo>
                    <a:pt x="101" y="41"/>
                    <a:pt x="74" y="33"/>
                    <a:pt x="64" y="28"/>
                  </a:cubicBezTo>
                  <a:cubicBezTo>
                    <a:pt x="44" y="19"/>
                    <a:pt x="30" y="0"/>
                    <a:pt x="20" y="20"/>
                  </a:cubicBezTo>
                  <a:cubicBezTo>
                    <a:pt x="6" y="47"/>
                    <a:pt x="6" y="47"/>
                    <a:pt x="6" y="47"/>
                  </a:cubicBezTo>
                  <a:cubicBezTo>
                    <a:pt x="6" y="47"/>
                    <a:pt x="0" y="55"/>
                    <a:pt x="42" y="77"/>
                  </a:cubicBezTo>
                  <a:cubicBezTo>
                    <a:pt x="76" y="94"/>
                    <a:pt x="78" y="83"/>
                    <a:pt x="78"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3" name="Freeform 376">
              <a:extLst>
                <a:ext uri="{FF2B5EF4-FFF2-40B4-BE49-F238E27FC236}">
                  <a16:creationId xmlns:a16="http://schemas.microsoft.com/office/drawing/2014/main" id="{D952CA08-798E-4299-BC2C-D44BE772B9D3}"/>
                </a:ext>
              </a:extLst>
            </p:cNvPr>
            <p:cNvSpPr>
              <a:spLocks/>
            </p:cNvSpPr>
            <p:nvPr/>
          </p:nvSpPr>
          <p:spPr bwMode="auto">
            <a:xfrm rot="16200000">
              <a:off x="8593428" y="4102794"/>
              <a:ext cx="1734843" cy="1060933"/>
            </a:xfrm>
            <a:custGeom>
              <a:avLst/>
              <a:gdLst>
                <a:gd name="T0" fmla="*/ 0 w 641"/>
                <a:gd name="T1" fmla="*/ 48 h 392"/>
                <a:gd name="T2" fmla="*/ 295 w 641"/>
                <a:gd name="T3" fmla="*/ 36 h 392"/>
                <a:gd name="T4" fmla="*/ 308 w 641"/>
                <a:gd name="T5" fmla="*/ 24 h 392"/>
                <a:gd name="T6" fmla="*/ 619 w 641"/>
                <a:gd name="T7" fmla="*/ 0 h 392"/>
                <a:gd name="T8" fmla="*/ 641 w 641"/>
                <a:gd name="T9" fmla="*/ 343 h 392"/>
                <a:gd name="T10" fmla="*/ 332 w 641"/>
                <a:gd name="T11" fmla="*/ 367 h 392"/>
                <a:gd name="T12" fmla="*/ 318 w 641"/>
                <a:gd name="T13" fmla="*/ 379 h 392"/>
                <a:gd name="T14" fmla="*/ 22 w 641"/>
                <a:gd name="T15" fmla="*/ 392 h 392"/>
                <a:gd name="T16" fmla="*/ 0 w 641"/>
                <a:gd name="T17" fmla="*/ 4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392">
                  <a:moveTo>
                    <a:pt x="0" y="48"/>
                  </a:moveTo>
                  <a:lnTo>
                    <a:pt x="295" y="36"/>
                  </a:lnTo>
                  <a:lnTo>
                    <a:pt x="308" y="24"/>
                  </a:lnTo>
                  <a:lnTo>
                    <a:pt x="619" y="0"/>
                  </a:lnTo>
                  <a:lnTo>
                    <a:pt x="641" y="343"/>
                  </a:lnTo>
                  <a:lnTo>
                    <a:pt x="332" y="367"/>
                  </a:lnTo>
                  <a:lnTo>
                    <a:pt x="318" y="379"/>
                  </a:lnTo>
                  <a:lnTo>
                    <a:pt x="22" y="392"/>
                  </a:lnTo>
                  <a:lnTo>
                    <a:pt x="0" y="48"/>
                  </a:ln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2384" name="Freeform 377">
              <a:extLst>
                <a:ext uri="{FF2B5EF4-FFF2-40B4-BE49-F238E27FC236}">
                  <a16:creationId xmlns:a16="http://schemas.microsoft.com/office/drawing/2014/main" id="{527E7546-0A64-4051-B109-BB856682B052}"/>
                </a:ext>
              </a:extLst>
            </p:cNvPr>
            <p:cNvSpPr>
              <a:spLocks/>
            </p:cNvSpPr>
            <p:nvPr/>
          </p:nvSpPr>
          <p:spPr bwMode="auto">
            <a:xfrm rot="16200000">
              <a:off x="8593428" y="4102794"/>
              <a:ext cx="1734843" cy="1060933"/>
            </a:xfrm>
            <a:custGeom>
              <a:avLst/>
              <a:gdLst>
                <a:gd name="T0" fmla="*/ 0 w 641"/>
                <a:gd name="T1" fmla="*/ 48 h 392"/>
                <a:gd name="T2" fmla="*/ 295 w 641"/>
                <a:gd name="T3" fmla="*/ 36 h 392"/>
                <a:gd name="T4" fmla="*/ 308 w 641"/>
                <a:gd name="T5" fmla="*/ 24 h 392"/>
                <a:gd name="T6" fmla="*/ 619 w 641"/>
                <a:gd name="T7" fmla="*/ 0 h 392"/>
                <a:gd name="T8" fmla="*/ 641 w 641"/>
                <a:gd name="T9" fmla="*/ 343 h 392"/>
                <a:gd name="T10" fmla="*/ 332 w 641"/>
                <a:gd name="T11" fmla="*/ 367 h 392"/>
                <a:gd name="T12" fmla="*/ 318 w 641"/>
                <a:gd name="T13" fmla="*/ 379 h 392"/>
                <a:gd name="T14" fmla="*/ 22 w 641"/>
                <a:gd name="T15" fmla="*/ 392 h 392"/>
                <a:gd name="T16" fmla="*/ 0 w 641"/>
                <a:gd name="T17" fmla="*/ 4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392">
                  <a:moveTo>
                    <a:pt x="0" y="48"/>
                  </a:moveTo>
                  <a:lnTo>
                    <a:pt x="295" y="36"/>
                  </a:lnTo>
                  <a:lnTo>
                    <a:pt x="308" y="24"/>
                  </a:lnTo>
                  <a:lnTo>
                    <a:pt x="619" y="0"/>
                  </a:lnTo>
                  <a:lnTo>
                    <a:pt x="641" y="343"/>
                  </a:lnTo>
                  <a:lnTo>
                    <a:pt x="332" y="367"/>
                  </a:lnTo>
                  <a:lnTo>
                    <a:pt x="318" y="379"/>
                  </a:lnTo>
                  <a:lnTo>
                    <a:pt x="22" y="392"/>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5" name="Freeform 378">
              <a:extLst>
                <a:ext uri="{FF2B5EF4-FFF2-40B4-BE49-F238E27FC236}">
                  <a16:creationId xmlns:a16="http://schemas.microsoft.com/office/drawing/2014/main" id="{235F6727-FF38-47C3-BD00-BB3F317939BA}"/>
                </a:ext>
              </a:extLst>
            </p:cNvPr>
            <p:cNvSpPr>
              <a:spLocks/>
            </p:cNvSpPr>
            <p:nvPr/>
          </p:nvSpPr>
          <p:spPr bwMode="auto">
            <a:xfrm rot="16200000">
              <a:off x="9393188" y="4136625"/>
              <a:ext cx="156975" cy="968913"/>
            </a:xfrm>
            <a:custGeom>
              <a:avLst/>
              <a:gdLst>
                <a:gd name="T0" fmla="*/ 22 w 58"/>
                <a:gd name="T1" fmla="*/ 358 h 358"/>
                <a:gd name="T2" fmla="*/ 36 w 58"/>
                <a:gd name="T3" fmla="*/ 346 h 358"/>
                <a:gd name="T4" fmla="*/ 58 w 58"/>
                <a:gd name="T5" fmla="*/ 344 h 358"/>
                <a:gd name="T6" fmla="*/ 36 w 58"/>
                <a:gd name="T7" fmla="*/ 0 h 358"/>
                <a:gd name="T8" fmla="*/ 12 w 58"/>
                <a:gd name="T9" fmla="*/ 3 h 358"/>
                <a:gd name="T10" fmla="*/ 0 w 58"/>
                <a:gd name="T11" fmla="*/ 13 h 358"/>
                <a:gd name="T12" fmla="*/ 22 w 58"/>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58" h="358">
                  <a:moveTo>
                    <a:pt x="22" y="358"/>
                  </a:moveTo>
                  <a:lnTo>
                    <a:pt x="36" y="346"/>
                  </a:lnTo>
                  <a:lnTo>
                    <a:pt x="58" y="344"/>
                  </a:lnTo>
                  <a:lnTo>
                    <a:pt x="36" y="0"/>
                  </a:lnTo>
                  <a:lnTo>
                    <a:pt x="12" y="3"/>
                  </a:lnTo>
                  <a:lnTo>
                    <a:pt x="0" y="13"/>
                  </a:lnTo>
                  <a:lnTo>
                    <a:pt x="22" y="358"/>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2386" name="Freeform 379">
              <a:extLst>
                <a:ext uri="{FF2B5EF4-FFF2-40B4-BE49-F238E27FC236}">
                  <a16:creationId xmlns:a16="http://schemas.microsoft.com/office/drawing/2014/main" id="{95719CBE-B110-452A-8DF1-2D4F4A7F430D}"/>
                </a:ext>
              </a:extLst>
            </p:cNvPr>
            <p:cNvSpPr>
              <a:spLocks/>
            </p:cNvSpPr>
            <p:nvPr/>
          </p:nvSpPr>
          <p:spPr bwMode="auto">
            <a:xfrm rot="16200000">
              <a:off x="9431078" y="4231351"/>
              <a:ext cx="119084" cy="936436"/>
            </a:xfrm>
            <a:custGeom>
              <a:avLst/>
              <a:gdLst>
                <a:gd name="T0" fmla="*/ 22 w 44"/>
                <a:gd name="T1" fmla="*/ 0 h 346"/>
                <a:gd name="T2" fmla="*/ 21 w 44"/>
                <a:gd name="T3" fmla="*/ 2 h 346"/>
                <a:gd name="T4" fmla="*/ 0 w 44"/>
                <a:gd name="T5" fmla="*/ 2 h 346"/>
                <a:gd name="T6" fmla="*/ 22 w 44"/>
                <a:gd name="T7" fmla="*/ 346 h 346"/>
                <a:gd name="T8" fmla="*/ 44 w 44"/>
                <a:gd name="T9" fmla="*/ 345 h 346"/>
                <a:gd name="T10" fmla="*/ 22 w 44"/>
                <a:gd name="T11" fmla="*/ 0 h 346"/>
              </a:gdLst>
              <a:ahLst/>
              <a:cxnLst>
                <a:cxn ang="0">
                  <a:pos x="T0" y="T1"/>
                </a:cxn>
                <a:cxn ang="0">
                  <a:pos x="T2" y="T3"/>
                </a:cxn>
                <a:cxn ang="0">
                  <a:pos x="T4" y="T5"/>
                </a:cxn>
                <a:cxn ang="0">
                  <a:pos x="T6" y="T7"/>
                </a:cxn>
                <a:cxn ang="0">
                  <a:pos x="T8" y="T9"/>
                </a:cxn>
                <a:cxn ang="0">
                  <a:pos x="T10" y="T11"/>
                </a:cxn>
              </a:cxnLst>
              <a:rect l="0" t="0" r="r" b="b"/>
              <a:pathLst>
                <a:path w="44" h="346">
                  <a:moveTo>
                    <a:pt x="22" y="0"/>
                  </a:moveTo>
                  <a:lnTo>
                    <a:pt x="21" y="2"/>
                  </a:lnTo>
                  <a:lnTo>
                    <a:pt x="0" y="2"/>
                  </a:lnTo>
                  <a:lnTo>
                    <a:pt x="22" y="346"/>
                  </a:lnTo>
                  <a:lnTo>
                    <a:pt x="44" y="345"/>
                  </a:lnTo>
                  <a:lnTo>
                    <a:pt x="22" y="0"/>
                  </a:ln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387" name="Freeform 380">
              <a:extLst>
                <a:ext uri="{FF2B5EF4-FFF2-40B4-BE49-F238E27FC236}">
                  <a16:creationId xmlns:a16="http://schemas.microsoft.com/office/drawing/2014/main" id="{E1AF7A4B-E45D-48AB-8EB7-9C0EAA15C34D}"/>
                </a:ext>
              </a:extLst>
            </p:cNvPr>
            <p:cNvSpPr>
              <a:spLocks/>
            </p:cNvSpPr>
            <p:nvPr/>
          </p:nvSpPr>
          <p:spPr bwMode="auto">
            <a:xfrm rot="16200000">
              <a:off x="9034581" y="3802376"/>
              <a:ext cx="798407" cy="876894"/>
            </a:xfrm>
            <a:custGeom>
              <a:avLst/>
              <a:gdLst>
                <a:gd name="T0" fmla="*/ 0 w 295"/>
                <a:gd name="T1" fmla="*/ 20 h 324"/>
                <a:gd name="T2" fmla="*/ 275 w 295"/>
                <a:gd name="T3" fmla="*/ 0 h 324"/>
                <a:gd name="T4" fmla="*/ 295 w 295"/>
                <a:gd name="T5" fmla="*/ 303 h 324"/>
                <a:gd name="T6" fmla="*/ 20 w 295"/>
                <a:gd name="T7" fmla="*/ 324 h 324"/>
                <a:gd name="T8" fmla="*/ 0 w 295"/>
                <a:gd name="T9" fmla="*/ 20 h 324"/>
              </a:gdLst>
              <a:ahLst/>
              <a:cxnLst>
                <a:cxn ang="0">
                  <a:pos x="T0" y="T1"/>
                </a:cxn>
                <a:cxn ang="0">
                  <a:pos x="T2" y="T3"/>
                </a:cxn>
                <a:cxn ang="0">
                  <a:pos x="T4" y="T5"/>
                </a:cxn>
                <a:cxn ang="0">
                  <a:pos x="T6" y="T7"/>
                </a:cxn>
                <a:cxn ang="0">
                  <a:pos x="T8" y="T9"/>
                </a:cxn>
              </a:cxnLst>
              <a:rect l="0" t="0" r="r" b="b"/>
              <a:pathLst>
                <a:path w="295" h="324">
                  <a:moveTo>
                    <a:pt x="0" y="20"/>
                  </a:moveTo>
                  <a:lnTo>
                    <a:pt x="275" y="0"/>
                  </a:lnTo>
                  <a:lnTo>
                    <a:pt x="295" y="303"/>
                  </a:lnTo>
                  <a:lnTo>
                    <a:pt x="20" y="324"/>
                  </a:lnTo>
                  <a:lnTo>
                    <a:pt x="0" y="2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8" name="Freeform 381">
              <a:extLst>
                <a:ext uri="{FF2B5EF4-FFF2-40B4-BE49-F238E27FC236}">
                  <a16:creationId xmlns:a16="http://schemas.microsoft.com/office/drawing/2014/main" id="{FB5EFA3E-6812-42E0-BA3E-B5C067CEF30D}"/>
                </a:ext>
              </a:extLst>
            </p:cNvPr>
            <p:cNvSpPr>
              <a:spLocks/>
            </p:cNvSpPr>
            <p:nvPr/>
          </p:nvSpPr>
          <p:spPr bwMode="auto">
            <a:xfrm rot="16200000">
              <a:off x="9034581" y="3802376"/>
              <a:ext cx="798407" cy="876894"/>
            </a:xfrm>
            <a:custGeom>
              <a:avLst/>
              <a:gdLst>
                <a:gd name="T0" fmla="*/ 0 w 295"/>
                <a:gd name="T1" fmla="*/ 20 h 324"/>
                <a:gd name="T2" fmla="*/ 275 w 295"/>
                <a:gd name="T3" fmla="*/ 0 h 324"/>
                <a:gd name="T4" fmla="*/ 295 w 295"/>
                <a:gd name="T5" fmla="*/ 303 h 324"/>
                <a:gd name="T6" fmla="*/ 20 w 295"/>
                <a:gd name="T7" fmla="*/ 324 h 324"/>
                <a:gd name="T8" fmla="*/ 0 w 295"/>
                <a:gd name="T9" fmla="*/ 20 h 324"/>
              </a:gdLst>
              <a:ahLst/>
              <a:cxnLst>
                <a:cxn ang="0">
                  <a:pos x="T0" y="T1"/>
                </a:cxn>
                <a:cxn ang="0">
                  <a:pos x="T2" y="T3"/>
                </a:cxn>
                <a:cxn ang="0">
                  <a:pos x="T4" y="T5"/>
                </a:cxn>
                <a:cxn ang="0">
                  <a:pos x="T6" y="T7"/>
                </a:cxn>
                <a:cxn ang="0">
                  <a:pos x="T8" y="T9"/>
                </a:cxn>
              </a:cxnLst>
              <a:rect l="0" t="0" r="r" b="b"/>
              <a:pathLst>
                <a:path w="295" h="324">
                  <a:moveTo>
                    <a:pt x="0" y="20"/>
                  </a:moveTo>
                  <a:lnTo>
                    <a:pt x="275" y="0"/>
                  </a:lnTo>
                  <a:lnTo>
                    <a:pt x="295" y="303"/>
                  </a:lnTo>
                  <a:lnTo>
                    <a:pt x="20" y="324"/>
                  </a:lnTo>
                  <a:lnTo>
                    <a:pt x="0"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9" name="Freeform 382">
              <a:extLst>
                <a:ext uri="{FF2B5EF4-FFF2-40B4-BE49-F238E27FC236}">
                  <a16:creationId xmlns:a16="http://schemas.microsoft.com/office/drawing/2014/main" id="{96E76A43-CFFF-40FE-B6CF-60ED099EC0DB}"/>
                </a:ext>
              </a:extLst>
            </p:cNvPr>
            <p:cNvSpPr>
              <a:spLocks/>
            </p:cNvSpPr>
            <p:nvPr/>
          </p:nvSpPr>
          <p:spPr bwMode="auto">
            <a:xfrm rot="16200000">
              <a:off x="9125248" y="3792905"/>
              <a:ext cx="795700" cy="882307"/>
            </a:xfrm>
            <a:custGeom>
              <a:avLst/>
              <a:gdLst>
                <a:gd name="T0" fmla="*/ 0 w 294"/>
                <a:gd name="T1" fmla="*/ 21 h 326"/>
                <a:gd name="T2" fmla="*/ 275 w 294"/>
                <a:gd name="T3" fmla="*/ 0 h 326"/>
                <a:gd name="T4" fmla="*/ 294 w 294"/>
                <a:gd name="T5" fmla="*/ 304 h 326"/>
                <a:gd name="T6" fmla="*/ 19 w 294"/>
                <a:gd name="T7" fmla="*/ 326 h 326"/>
                <a:gd name="T8" fmla="*/ 0 w 294"/>
                <a:gd name="T9" fmla="*/ 21 h 326"/>
              </a:gdLst>
              <a:ahLst/>
              <a:cxnLst>
                <a:cxn ang="0">
                  <a:pos x="T0" y="T1"/>
                </a:cxn>
                <a:cxn ang="0">
                  <a:pos x="T2" y="T3"/>
                </a:cxn>
                <a:cxn ang="0">
                  <a:pos x="T4" y="T5"/>
                </a:cxn>
                <a:cxn ang="0">
                  <a:pos x="T6" y="T7"/>
                </a:cxn>
                <a:cxn ang="0">
                  <a:pos x="T8" y="T9"/>
                </a:cxn>
              </a:cxnLst>
              <a:rect l="0" t="0" r="r" b="b"/>
              <a:pathLst>
                <a:path w="294" h="326">
                  <a:moveTo>
                    <a:pt x="0" y="21"/>
                  </a:moveTo>
                  <a:lnTo>
                    <a:pt x="275" y="0"/>
                  </a:lnTo>
                  <a:lnTo>
                    <a:pt x="294" y="304"/>
                  </a:lnTo>
                  <a:lnTo>
                    <a:pt x="19" y="326"/>
                  </a:lnTo>
                  <a:lnTo>
                    <a:pt x="0" y="21"/>
                  </a:lnTo>
                  <a:close/>
                </a:path>
              </a:pathLst>
            </a:custGeom>
            <a:solidFill>
              <a:srgbClr val="F8F7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0" name="Freeform 383">
              <a:extLst>
                <a:ext uri="{FF2B5EF4-FFF2-40B4-BE49-F238E27FC236}">
                  <a16:creationId xmlns:a16="http://schemas.microsoft.com/office/drawing/2014/main" id="{E4381E5A-076B-4F21-A235-42D3E1B8E943}"/>
                </a:ext>
              </a:extLst>
            </p:cNvPr>
            <p:cNvSpPr>
              <a:spLocks/>
            </p:cNvSpPr>
            <p:nvPr/>
          </p:nvSpPr>
          <p:spPr bwMode="auto">
            <a:xfrm rot="16200000">
              <a:off x="9125248" y="3792905"/>
              <a:ext cx="795700" cy="882307"/>
            </a:xfrm>
            <a:custGeom>
              <a:avLst/>
              <a:gdLst>
                <a:gd name="T0" fmla="*/ 0 w 294"/>
                <a:gd name="T1" fmla="*/ 21 h 326"/>
                <a:gd name="T2" fmla="*/ 275 w 294"/>
                <a:gd name="T3" fmla="*/ 0 h 326"/>
                <a:gd name="T4" fmla="*/ 294 w 294"/>
                <a:gd name="T5" fmla="*/ 304 h 326"/>
                <a:gd name="T6" fmla="*/ 19 w 294"/>
                <a:gd name="T7" fmla="*/ 326 h 326"/>
                <a:gd name="T8" fmla="*/ 0 w 294"/>
                <a:gd name="T9" fmla="*/ 21 h 326"/>
              </a:gdLst>
              <a:ahLst/>
              <a:cxnLst>
                <a:cxn ang="0">
                  <a:pos x="T0" y="T1"/>
                </a:cxn>
                <a:cxn ang="0">
                  <a:pos x="T2" y="T3"/>
                </a:cxn>
                <a:cxn ang="0">
                  <a:pos x="T4" y="T5"/>
                </a:cxn>
                <a:cxn ang="0">
                  <a:pos x="T6" y="T7"/>
                </a:cxn>
                <a:cxn ang="0">
                  <a:pos x="T8" y="T9"/>
                </a:cxn>
              </a:cxnLst>
              <a:rect l="0" t="0" r="r" b="b"/>
              <a:pathLst>
                <a:path w="294" h="326">
                  <a:moveTo>
                    <a:pt x="0" y="21"/>
                  </a:moveTo>
                  <a:lnTo>
                    <a:pt x="275" y="0"/>
                  </a:lnTo>
                  <a:lnTo>
                    <a:pt x="294" y="304"/>
                  </a:lnTo>
                  <a:lnTo>
                    <a:pt x="19" y="326"/>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1" name="Freeform 384">
              <a:extLst>
                <a:ext uri="{FF2B5EF4-FFF2-40B4-BE49-F238E27FC236}">
                  <a16:creationId xmlns:a16="http://schemas.microsoft.com/office/drawing/2014/main" id="{4895F052-42FE-4212-8385-2B7799F4E393}"/>
                </a:ext>
              </a:extLst>
            </p:cNvPr>
            <p:cNvSpPr>
              <a:spLocks/>
            </p:cNvSpPr>
            <p:nvPr/>
          </p:nvSpPr>
          <p:spPr bwMode="auto">
            <a:xfrm rot="16200000">
              <a:off x="9183437" y="4573719"/>
              <a:ext cx="200278" cy="89314"/>
            </a:xfrm>
            <a:custGeom>
              <a:avLst/>
              <a:gdLst>
                <a:gd name="T0" fmla="*/ 28 w 61"/>
                <a:gd name="T1" fmla="*/ 27 h 27"/>
                <a:gd name="T2" fmla="*/ 6 w 61"/>
                <a:gd name="T3" fmla="*/ 19 h 27"/>
                <a:gd name="T4" fmla="*/ 0 w 61"/>
                <a:gd name="T5" fmla="*/ 8 h 27"/>
                <a:gd name="T6" fmla="*/ 4 w 61"/>
                <a:gd name="T7" fmla="*/ 4 h 27"/>
                <a:gd name="T8" fmla="*/ 8 w 61"/>
                <a:gd name="T9" fmla="*/ 8 h 27"/>
                <a:gd name="T10" fmla="*/ 11 w 61"/>
                <a:gd name="T11" fmla="*/ 13 h 27"/>
                <a:gd name="T12" fmla="*/ 31 w 61"/>
                <a:gd name="T13" fmla="*/ 18 h 27"/>
                <a:gd name="T14" fmla="*/ 52 w 61"/>
                <a:gd name="T15" fmla="*/ 4 h 27"/>
                <a:gd name="T16" fmla="*/ 56 w 61"/>
                <a:gd name="T17" fmla="*/ 0 h 27"/>
                <a:gd name="T18" fmla="*/ 61 w 61"/>
                <a:gd name="T19" fmla="*/ 3 h 27"/>
                <a:gd name="T20" fmla="*/ 32 w 61"/>
                <a:gd name="T21" fmla="*/ 26 h 27"/>
                <a:gd name="T22" fmla="*/ 28 w 61"/>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27">
                  <a:moveTo>
                    <a:pt x="28" y="27"/>
                  </a:moveTo>
                  <a:cubicBezTo>
                    <a:pt x="19" y="27"/>
                    <a:pt x="11" y="24"/>
                    <a:pt x="6" y="19"/>
                  </a:cubicBezTo>
                  <a:cubicBezTo>
                    <a:pt x="2" y="16"/>
                    <a:pt x="0" y="12"/>
                    <a:pt x="0" y="8"/>
                  </a:cubicBezTo>
                  <a:cubicBezTo>
                    <a:pt x="0" y="6"/>
                    <a:pt x="1" y="4"/>
                    <a:pt x="4" y="4"/>
                  </a:cubicBezTo>
                  <a:cubicBezTo>
                    <a:pt x="6" y="4"/>
                    <a:pt x="8" y="5"/>
                    <a:pt x="8" y="8"/>
                  </a:cubicBezTo>
                  <a:cubicBezTo>
                    <a:pt x="8" y="10"/>
                    <a:pt x="9" y="12"/>
                    <a:pt x="11" y="13"/>
                  </a:cubicBezTo>
                  <a:cubicBezTo>
                    <a:pt x="15" y="17"/>
                    <a:pt x="23" y="19"/>
                    <a:pt x="31" y="18"/>
                  </a:cubicBezTo>
                  <a:cubicBezTo>
                    <a:pt x="44" y="17"/>
                    <a:pt x="53" y="10"/>
                    <a:pt x="52" y="4"/>
                  </a:cubicBezTo>
                  <a:cubicBezTo>
                    <a:pt x="52" y="2"/>
                    <a:pt x="54" y="0"/>
                    <a:pt x="56" y="0"/>
                  </a:cubicBezTo>
                  <a:cubicBezTo>
                    <a:pt x="58" y="0"/>
                    <a:pt x="60" y="1"/>
                    <a:pt x="61" y="3"/>
                  </a:cubicBezTo>
                  <a:cubicBezTo>
                    <a:pt x="61" y="15"/>
                    <a:pt x="49" y="25"/>
                    <a:pt x="32" y="26"/>
                  </a:cubicBezTo>
                  <a:cubicBezTo>
                    <a:pt x="30" y="26"/>
                    <a:pt x="29" y="27"/>
                    <a:pt x="28" y="27"/>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2" name="Freeform 385">
              <a:extLst>
                <a:ext uri="{FF2B5EF4-FFF2-40B4-BE49-F238E27FC236}">
                  <a16:creationId xmlns:a16="http://schemas.microsoft.com/office/drawing/2014/main" id="{1635242F-34B4-445B-B1CB-B70D02B053B2}"/>
                </a:ext>
              </a:extLst>
            </p:cNvPr>
            <p:cNvSpPr>
              <a:spLocks/>
            </p:cNvSpPr>
            <p:nvPr/>
          </p:nvSpPr>
          <p:spPr bwMode="auto">
            <a:xfrm rot="16200000">
              <a:off x="9716610" y="4538535"/>
              <a:ext cx="205691" cy="89314"/>
            </a:xfrm>
            <a:custGeom>
              <a:avLst/>
              <a:gdLst>
                <a:gd name="T0" fmla="*/ 28 w 62"/>
                <a:gd name="T1" fmla="*/ 27 h 27"/>
                <a:gd name="T2" fmla="*/ 6 w 62"/>
                <a:gd name="T3" fmla="*/ 20 h 27"/>
                <a:gd name="T4" fmla="*/ 0 w 62"/>
                <a:gd name="T5" fmla="*/ 9 h 27"/>
                <a:gd name="T6" fmla="*/ 4 w 62"/>
                <a:gd name="T7" fmla="*/ 5 h 27"/>
                <a:gd name="T8" fmla="*/ 8 w 62"/>
                <a:gd name="T9" fmla="*/ 8 h 27"/>
                <a:gd name="T10" fmla="*/ 12 w 62"/>
                <a:gd name="T11" fmla="*/ 14 h 27"/>
                <a:gd name="T12" fmla="*/ 31 w 62"/>
                <a:gd name="T13" fmla="*/ 19 h 27"/>
                <a:gd name="T14" fmla="*/ 53 w 62"/>
                <a:gd name="T15" fmla="*/ 5 h 27"/>
                <a:gd name="T16" fmla="*/ 57 w 62"/>
                <a:gd name="T17" fmla="*/ 1 h 27"/>
                <a:gd name="T18" fmla="*/ 61 w 62"/>
                <a:gd name="T19" fmla="*/ 4 h 27"/>
                <a:gd name="T20" fmla="*/ 32 w 62"/>
                <a:gd name="T21" fmla="*/ 27 h 27"/>
                <a:gd name="T22" fmla="*/ 28 w 62"/>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7">
                  <a:moveTo>
                    <a:pt x="28" y="27"/>
                  </a:moveTo>
                  <a:cubicBezTo>
                    <a:pt x="20" y="27"/>
                    <a:pt x="12" y="25"/>
                    <a:pt x="6" y="20"/>
                  </a:cubicBezTo>
                  <a:cubicBezTo>
                    <a:pt x="3" y="17"/>
                    <a:pt x="1" y="13"/>
                    <a:pt x="0" y="9"/>
                  </a:cubicBezTo>
                  <a:cubicBezTo>
                    <a:pt x="0" y="7"/>
                    <a:pt x="2" y="5"/>
                    <a:pt x="4" y="5"/>
                  </a:cubicBezTo>
                  <a:cubicBezTo>
                    <a:pt x="6" y="5"/>
                    <a:pt x="8" y="6"/>
                    <a:pt x="8" y="8"/>
                  </a:cubicBezTo>
                  <a:cubicBezTo>
                    <a:pt x="9" y="11"/>
                    <a:pt x="10" y="12"/>
                    <a:pt x="12" y="14"/>
                  </a:cubicBezTo>
                  <a:cubicBezTo>
                    <a:pt x="16" y="18"/>
                    <a:pt x="24" y="20"/>
                    <a:pt x="31" y="19"/>
                  </a:cubicBezTo>
                  <a:cubicBezTo>
                    <a:pt x="45" y="18"/>
                    <a:pt x="53" y="11"/>
                    <a:pt x="53" y="5"/>
                  </a:cubicBezTo>
                  <a:cubicBezTo>
                    <a:pt x="53" y="3"/>
                    <a:pt x="55" y="1"/>
                    <a:pt x="57" y="1"/>
                  </a:cubicBezTo>
                  <a:cubicBezTo>
                    <a:pt x="59" y="0"/>
                    <a:pt x="61" y="2"/>
                    <a:pt x="61" y="4"/>
                  </a:cubicBezTo>
                  <a:cubicBezTo>
                    <a:pt x="62" y="16"/>
                    <a:pt x="49" y="26"/>
                    <a:pt x="32" y="27"/>
                  </a:cubicBezTo>
                  <a:cubicBezTo>
                    <a:pt x="31" y="27"/>
                    <a:pt x="30" y="27"/>
                    <a:pt x="28" y="27"/>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3" name="Freeform 386">
              <a:extLst>
                <a:ext uri="{FF2B5EF4-FFF2-40B4-BE49-F238E27FC236}">
                  <a16:creationId xmlns:a16="http://schemas.microsoft.com/office/drawing/2014/main" id="{636C13AE-A796-4830-942C-0A91C4A140BF}"/>
                </a:ext>
              </a:extLst>
            </p:cNvPr>
            <p:cNvSpPr>
              <a:spLocks/>
            </p:cNvSpPr>
            <p:nvPr/>
          </p:nvSpPr>
          <p:spPr bwMode="auto">
            <a:xfrm rot="16200000">
              <a:off x="8995338" y="4196166"/>
              <a:ext cx="430328" cy="100140"/>
            </a:xfrm>
            <a:custGeom>
              <a:avLst/>
              <a:gdLst>
                <a:gd name="T0" fmla="*/ 158 w 159"/>
                <a:gd name="T1" fmla="*/ 0 h 37"/>
                <a:gd name="T2" fmla="*/ 159 w 159"/>
                <a:gd name="T3" fmla="*/ 23 h 37"/>
                <a:gd name="T4" fmla="*/ 1 w 159"/>
                <a:gd name="T5" fmla="*/ 37 h 37"/>
                <a:gd name="T6" fmla="*/ 0 w 159"/>
                <a:gd name="T7" fmla="*/ 13 h 37"/>
                <a:gd name="T8" fmla="*/ 158 w 159"/>
                <a:gd name="T9" fmla="*/ 0 h 37"/>
              </a:gdLst>
              <a:ahLst/>
              <a:cxnLst>
                <a:cxn ang="0">
                  <a:pos x="T0" y="T1"/>
                </a:cxn>
                <a:cxn ang="0">
                  <a:pos x="T2" y="T3"/>
                </a:cxn>
                <a:cxn ang="0">
                  <a:pos x="T4" y="T5"/>
                </a:cxn>
                <a:cxn ang="0">
                  <a:pos x="T6" y="T7"/>
                </a:cxn>
                <a:cxn ang="0">
                  <a:pos x="T8" y="T9"/>
                </a:cxn>
              </a:cxnLst>
              <a:rect l="0" t="0" r="r" b="b"/>
              <a:pathLst>
                <a:path w="159" h="37">
                  <a:moveTo>
                    <a:pt x="158" y="0"/>
                  </a:moveTo>
                  <a:lnTo>
                    <a:pt x="159" y="23"/>
                  </a:lnTo>
                  <a:lnTo>
                    <a:pt x="1" y="37"/>
                  </a:lnTo>
                  <a:lnTo>
                    <a:pt x="0" y="13"/>
                  </a:lnTo>
                  <a:lnTo>
                    <a:pt x="158"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4" name="Freeform 387">
              <a:extLst>
                <a:ext uri="{FF2B5EF4-FFF2-40B4-BE49-F238E27FC236}">
                  <a16:creationId xmlns:a16="http://schemas.microsoft.com/office/drawing/2014/main" id="{5B286ED0-DB3A-44AA-852E-094E56DDEE1D}"/>
                </a:ext>
              </a:extLst>
            </p:cNvPr>
            <p:cNvSpPr>
              <a:spLocks/>
            </p:cNvSpPr>
            <p:nvPr/>
          </p:nvSpPr>
          <p:spPr bwMode="auto">
            <a:xfrm rot="16200000">
              <a:off x="9111716" y="4198874"/>
              <a:ext cx="433034" cy="75781"/>
            </a:xfrm>
            <a:custGeom>
              <a:avLst/>
              <a:gdLst>
                <a:gd name="T0" fmla="*/ 159 w 160"/>
                <a:gd name="T1" fmla="*/ 0 h 28"/>
                <a:gd name="T2" fmla="*/ 0 w 160"/>
                <a:gd name="T3" fmla="*/ 16 h 28"/>
                <a:gd name="T4" fmla="*/ 0 w 160"/>
                <a:gd name="T5" fmla="*/ 28 h 28"/>
                <a:gd name="T6" fmla="*/ 160 w 160"/>
                <a:gd name="T7" fmla="*/ 12 h 28"/>
                <a:gd name="T8" fmla="*/ 159 w 160"/>
                <a:gd name="T9" fmla="*/ 0 h 28"/>
              </a:gdLst>
              <a:ahLst/>
              <a:cxnLst>
                <a:cxn ang="0">
                  <a:pos x="T0" y="T1"/>
                </a:cxn>
                <a:cxn ang="0">
                  <a:pos x="T2" y="T3"/>
                </a:cxn>
                <a:cxn ang="0">
                  <a:pos x="T4" y="T5"/>
                </a:cxn>
                <a:cxn ang="0">
                  <a:pos x="T6" y="T7"/>
                </a:cxn>
                <a:cxn ang="0">
                  <a:pos x="T8" y="T9"/>
                </a:cxn>
              </a:cxnLst>
              <a:rect l="0" t="0" r="r" b="b"/>
              <a:pathLst>
                <a:path w="160" h="28">
                  <a:moveTo>
                    <a:pt x="159" y="0"/>
                  </a:moveTo>
                  <a:lnTo>
                    <a:pt x="0" y="16"/>
                  </a:lnTo>
                  <a:lnTo>
                    <a:pt x="0" y="28"/>
                  </a:lnTo>
                  <a:lnTo>
                    <a:pt x="160" y="12"/>
                  </a:lnTo>
                  <a:lnTo>
                    <a:pt x="159"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5" name="Freeform 388">
              <a:extLst>
                <a:ext uri="{FF2B5EF4-FFF2-40B4-BE49-F238E27FC236}">
                  <a16:creationId xmlns:a16="http://schemas.microsoft.com/office/drawing/2014/main" id="{63B9E605-746D-4E98-AB6C-060B38033F8D}"/>
                </a:ext>
              </a:extLst>
            </p:cNvPr>
            <p:cNvSpPr>
              <a:spLocks/>
            </p:cNvSpPr>
            <p:nvPr/>
          </p:nvSpPr>
          <p:spPr bwMode="auto">
            <a:xfrm rot="16200000">
              <a:off x="9111716" y="4198874"/>
              <a:ext cx="433034" cy="75781"/>
            </a:xfrm>
            <a:custGeom>
              <a:avLst/>
              <a:gdLst>
                <a:gd name="T0" fmla="*/ 159 w 160"/>
                <a:gd name="T1" fmla="*/ 0 h 28"/>
                <a:gd name="T2" fmla="*/ 0 w 160"/>
                <a:gd name="T3" fmla="*/ 16 h 28"/>
                <a:gd name="T4" fmla="*/ 0 w 160"/>
                <a:gd name="T5" fmla="*/ 28 h 28"/>
                <a:gd name="T6" fmla="*/ 160 w 160"/>
                <a:gd name="T7" fmla="*/ 12 h 28"/>
                <a:gd name="T8" fmla="*/ 159 w 160"/>
                <a:gd name="T9" fmla="*/ 0 h 28"/>
              </a:gdLst>
              <a:ahLst/>
              <a:cxnLst>
                <a:cxn ang="0">
                  <a:pos x="T0" y="T1"/>
                </a:cxn>
                <a:cxn ang="0">
                  <a:pos x="T2" y="T3"/>
                </a:cxn>
                <a:cxn ang="0">
                  <a:pos x="T4" y="T5"/>
                </a:cxn>
                <a:cxn ang="0">
                  <a:pos x="T6" y="T7"/>
                </a:cxn>
                <a:cxn ang="0">
                  <a:pos x="T8" y="T9"/>
                </a:cxn>
              </a:cxnLst>
              <a:rect l="0" t="0" r="r" b="b"/>
              <a:pathLst>
                <a:path w="160" h="28">
                  <a:moveTo>
                    <a:pt x="159" y="0"/>
                  </a:moveTo>
                  <a:lnTo>
                    <a:pt x="0" y="16"/>
                  </a:lnTo>
                  <a:lnTo>
                    <a:pt x="0" y="28"/>
                  </a:lnTo>
                  <a:lnTo>
                    <a:pt x="160" y="12"/>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6" name="Freeform 389">
              <a:extLst>
                <a:ext uri="{FF2B5EF4-FFF2-40B4-BE49-F238E27FC236}">
                  <a16:creationId xmlns:a16="http://schemas.microsoft.com/office/drawing/2014/main" id="{405D021B-F188-483E-8C92-CDC168C13802}"/>
                </a:ext>
              </a:extLst>
            </p:cNvPr>
            <p:cNvSpPr>
              <a:spLocks/>
            </p:cNvSpPr>
            <p:nvPr/>
          </p:nvSpPr>
          <p:spPr bwMode="auto">
            <a:xfrm rot="16200000">
              <a:off x="9176671" y="4196167"/>
              <a:ext cx="430328" cy="73075"/>
            </a:xfrm>
            <a:custGeom>
              <a:avLst/>
              <a:gdLst>
                <a:gd name="T0" fmla="*/ 159 w 159"/>
                <a:gd name="T1" fmla="*/ 0 h 27"/>
                <a:gd name="T2" fmla="*/ 0 w 159"/>
                <a:gd name="T3" fmla="*/ 15 h 27"/>
                <a:gd name="T4" fmla="*/ 1 w 159"/>
                <a:gd name="T5" fmla="*/ 27 h 27"/>
                <a:gd name="T6" fmla="*/ 159 w 159"/>
                <a:gd name="T7" fmla="*/ 13 h 27"/>
                <a:gd name="T8" fmla="*/ 159 w 159"/>
                <a:gd name="T9" fmla="*/ 0 h 27"/>
              </a:gdLst>
              <a:ahLst/>
              <a:cxnLst>
                <a:cxn ang="0">
                  <a:pos x="T0" y="T1"/>
                </a:cxn>
                <a:cxn ang="0">
                  <a:pos x="T2" y="T3"/>
                </a:cxn>
                <a:cxn ang="0">
                  <a:pos x="T4" y="T5"/>
                </a:cxn>
                <a:cxn ang="0">
                  <a:pos x="T6" y="T7"/>
                </a:cxn>
                <a:cxn ang="0">
                  <a:pos x="T8" y="T9"/>
                </a:cxn>
              </a:cxnLst>
              <a:rect l="0" t="0" r="r" b="b"/>
              <a:pathLst>
                <a:path w="159" h="27">
                  <a:moveTo>
                    <a:pt x="159" y="0"/>
                  </a:moveTo>
                  <a:lnTo>
                    <a:pt x="0" y="15"/>
                  </a:lnTo>
                  <a:lnTo>
                    <a:pt x="1" y="27"/>
                  </a:lnTo>
                  <a:lnTo>
                    <a:pt x="159" y="13"/>
                  </a:lnTo>
                  <a:lnTo>
                    <a:pt x="159"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7" name="Freeform 390">
              <a:extLst>
                <a:ext uri="{FF2B5EF4-FFF2-40B4-BE49-F238E27FC236}">
                  <a16:creationId xmlns:a16="http://schemas.microsoft.com/office/drawing/2014/main" id="{CBB07910-9B74-4AA7-AD18-57038689C694}"/>
                </a:ext>
              </a:extLst>
            </p:cNvPr>
            <p:cNvSpPr>
              <a:spLocks/>
            </p:cNvSpPr>
            <p:nvPr/>
          </p:nvSpPr>
          <p:spPr bwMode="auto">
            <a:xfrm rot="16200000">
              <a:off x="9176671" y="4196167"/>
              <a:ext cx="430328" cy="73075"/>
            </a:xfrm>
            <a:custGeom>
              <a:avLst/>
              <a:gdLst>
                <a:gd name="T0" fmla="*/ 159 w 159"/>
                <a:gd name="T1" fmla="*/ 0 h 27"/>
                <a:gd name="T2" fmla="*/ 0 w 159"/>
                <a:gd name="T3" fmla="*/ 15 h 27"/>
                <a:gd name="T4" fmla="*/ 1 w 159"/>
                <a:gd name="T5" fmla="*/ 27 h 27"/>
                <a:gd name="T6" fmla="*/ 159 w 159"/>
                <a:gd name="T7" fmla="*/ 13 h 27"/>
                <a:gd name="T8" fmla="*/ 159 w 159"/>
                <a:gd name="T9" fmla="*/ 0 h 27"/>
              </a:gdLst>
              <a:ahLst/>
              <a:cxnLst>
                <a:cxn ang="0">
                  <a:pos x="T0" y="T1"/>
                </a:cxn>
                <a:cxn ang="0">
                  <a:pos x="T2" y="T3"/>
                </a:cxn>
                <a:cxn ang="0">
                  <a:pos x="T4" y="T5"/>
                </a:cxn>
                <a:cxn ang="0">
                  <a:pos x="T6" y="T7"/>
                </a:cxn>
                <a:cxn ang="0">
                  <a:pos x="T8" y="T9"/>
                </a:cxn>
              </a:cxnLst>
              <a:rect l="0" t="0" r="r" b="b"/>
              <a:pathLst>
                <a:path w="159" h="27">
                  <a:moveTo>
                    <a:pt x="159" y="0"/>
                  </a:moveTo>
                  <a:lnTo>
                    <a:pt x="0" y="15"/>
                  </a:lnTo>
                  <a:lnTo>
                    <a:pt x="1" y="27"/>
                  </a:lnTo>
                  <a:lnTo>
                    <a:pt x="159" y="13"/>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8" name="Freeform 391">
              <a:extLst>
                <a:ext uri="{FF2B5EF4-FFF2-40B4-BE49-F238E27FC236}">
                  <a16:creationId xmlns:a16="http://schemas.microsoft.com/office/drawing/2014/main" id="{42D3C96B-DCB7-49FE-988E-5A56C4797C24}"/>
                </a:ext>
              </a:extLst>
            </p:cNvPr>
            <p:cNvSpPr>
              <a:spLocks/>
            </p:cNvSpPr>
            <p:nvPr/>
          </p:nvSpPr>
          <p:spPr bwMode="auto">
            <a:xfrm rot="16200000">
              <a:off x="9244332" y="4190754"/>
              <a:ext cx="430328" cy="73075"/>
            </a:xfrm>
            <a:custGeom>
              <a:avLst/>
              <a:gdLst>
                <a:gd name="T0" fmla="*/ 158 w 159"/>
                <a:gd name="T1" fmla="*/ 0 h 27"/>
                <a:gd name="T2" fmla="*/ 0 w 159"/>
                <a:gd name="T3" fmla="*/ 15 h 27"/>
                <a:gd name="T4" fmla="*/ 2 w 159"/>
                <a:gd name="T5" fmla="*/ 27 h 27"/>
                <a:gd name="T6" fmla="*/ 159 w 159"/>
                <a:gd name="T7" fmla="*/ 12 h 27"/>
                <a:gd name="T8" fmla="*/ 158 w 159"/>
                <a:gd name="T9" fmla="*/ 0 h 27"/>
              </a:gdLst>
              <a:ahLst/>
              <a:cxnLst>
                <a:cxn ang="0">
                  <a:pos x="T0" y="T1"/>
                </a:cxn>
                <a:cxn ang="0">
                  <a:pos x="T2" y="T3"/>
                </a:cxn>
                <a:cxn ang="0">
                  <a:pos x="T4" y="T5"/>
                </a:cxn>
                <a:cxn ang="0">
                  <a:pos x="T6" y="T7"/>
                </a:cxn>
                <a:cxn ang="0">
                  <a:pos x="T8" y="T9"/>
                </a:cxn>
              </a:cxnLst>
              <a:rect l="0" t="0" r="r" b="b"/>
              <a:pathLst>
                <a:path w="159" h="27">
                  <a:moveTo>
                    <a:pt x="158" y="0"/>
                  </a:moveTo>
                  <a:lnTo>
                    <a:pt x="0" y="15"/>
                  </a:lnTo>
                  <a:lnTo>
                    <a:pt x="2" y="27"/>
                  </a:lnTo>
                  <a:lnTo>
                    <a:pt x="159" y="12"/>
                  </a:lnTo>
                  <a:lnTo>
                    <a:pt x="158" y="0"/>
                  </a:lnTo>
                  <a:close/>
                </a:path>
              </a:pathLst>
            </a:custGeom>
            <a:solidFill>
              <a:srgbClr val="B7B4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9" name="Freeform 392">
              <a:extLst>
                <a:ext uri="{FF2B5EF4-FFF2-40B4-BE49-F238E27FC236}">
                  <a16:creationId xmlns:a16="http://schemas.microsoft.com/office/drawing/2014/main" id="{610D25C9-8180-4CEF-8624-34FEEDA54DE8}"/>
                </a:ext>
              </a:extLst>
            </p:cNvPr>
            <p:cNvSpPr>
              <a:spLocks/>
            </p:cNvSpPr>
            <p:nvPr/>
          </p:nvSpPr>
          <p:spPr bwMode="auto">
            <a:xfrm rot="16200000">
              <a:off x="9244332" y="4190754"/>
              <a:ext cx="430328" cy="73075"/>
            </a:xfrm>
            <a:custGeom>
              <a:avLst/>
              <a:gdLst>
                <a:gd name="T0" fmla="*/ 158 w 159"/>
                <a:gd name="T1" fmla="*/ 0 h 27"/>
                <a:gd name="T2" fmla="*/ 0 w 159"/>
                <a:gd name="T3" fmla="*/ 15 h 27"/>
                <a:gd name="T4" fmla="*/ 2 w 159"/>
                <a:gd name="T5" fmla="*/ 27 h 27"/>
                <a:gd name="T6" fmla="*/ 159 w 159"/>
                <a:gd name="T7" fmla="*/ 12 h 27"/>
                <a:gd name="T8" fmla="*/ 158 w 159"/>
                <a:gd name="T9" fmla="*/ 0 h 27"/>
              </a:gdLst>
              <a:ahLst/>
              <a:cxnLst>
                <a:cxn ang="0">
                  <a:pos x="T0" y="T1"/>
                </a:cxn>
                <a:cxn ang="0">
                  <a:pos x="T2" y="T3"/>
                </a:cxn>
                <a:cxn ang="0">
                  <a:pos x="T4" y="T5"/>
                </a:cxn>
                <a:cxn ang="0">
                  <a:pos x="T6" y="T7"/>
                </a:cxn>
                <a:cxn ang="0">
                  <a:pos x="T8" y="T9"/>
                </a:cxn>
              </a:cxnLst>
              <a:rect l="0" t="0" r="r" b="b"/>
              <a:pathLst>
                <a:path w="159" h="27">
                  <a:moveTo>
                    <a:pt x="158" y="0"/>
                  </a:moveTo>
                  <a:lnTo>
                    <a:pt x="0" y="15"/>
                  </a:lnTo>
                  <a:lnTo>
                    <a:pt x="2" y="27"/>
                  </a:lnTo>
                  <a:lnTo>
                    <a:pt x="159" y="12"/>
                  </a:lnTo>
                  <a:lnTo>
                    <a:pt x="158" y="0"/>
                  </a:lnTo>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0" name="Freeform 393">
              <a:extLst>
                <a:ext uri="{FF2B5EF4-FFF2-40B4-BE49-F238E27FC236}">
                  <a16:creationId xmlns:a16="http://schemas.microsoft.com/office/drawing/2014/main" id="{770B4F14-7362-4654-B633-04E1CBB76AD0}"/>
                </a:ext>
              </a:extLst>
            </p:cNvPr>
            <p:cNvSpPr>
              <a:spLocks/>
            </p:cNvSpPr>
            <p:nvPr/>
          </p:nvSpPr>
          <p:spPr bwMode="auto">
            <a:xfrm rot="16200000">
              <a:off x="9321467" y="4170456"/>
              <a:ext cx="400556" cy="67662"/>
            </a:xfrm>
            <a:custGeom>
              <a:avLst/>
              <a:gdLst>
                <a:gd name="T0" fmla="*/ 147 w 148"/>
                <a:gd name="T1" fmla="*/ 0 h 25"/>
                <a:gd name="T2" fmla="*/ 0 w 148"/>
                <a:gd name="T3" fmla="*/ 13 h 25"/>
                <a:gd name="T4" fmla="*/ 1 w 148"/>
                <a:gd name="T5" fmla="*/ 25 h 25"/>
                <a:gd name="T6" fmla="*/ 148 w 148"/>
                <a:gd name="T7" fmla="*/ 12 h 25"/>
                <a:gd name="T8" fmla="*/ 147 w 148"/>
                <a:gd name="T9" fmla="*/ 0 h 25"/>
              </a:gdLst>
              <a:ahLst/>
              <a:cxnLst>
                <a:cxn ang="0">
                  <a:pos x="T0" y="T1"/>
                </a:cxn>
                <a:cxn ang="0">
                  <a:pos x="T2" y="T3"/>
                </a:cxn>
                <a:cxn ang="0">
                  <a:pos x="T4" y="T5"/>
                </a:cxn>
                <a:cxn ang="0">
                  <a:pos x="T6" y="T7"/>
                </a:cxn>
                <a:cxn ang="0">
                  <a:pos x="T8" y="T9"/>
                </a:cxn>
              </a:cxnLst>
              <a:rect l="0" t="0" r="r" b="b"/>
              <a:pathLst>
                <a:path w="148" h="25">
                  <a:moveTo>
                    <a:pt x="147" y="0"/>
                  </a:moveTo>
                  <a:lnTo>
                    <a:pt x="0" y="13"/>
                  </a:lnTo>
                  <a:lnTo>
                    <a:pt x="1" y="25"/>
                  </a:lnTo>
                  <a:lnTo>
                    <a:pt x="148" y="12"/>
                  </a:lnTo>
                  <a:lnTo>
                    <a:pt x="147"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1" name="Freeform 394">
              <a:extLst>
                <a:ext uri="{FF2B5EF4-FFF2-40B4-BE49-F238E27FC236}">
                  <a16:creationId xmlns:a16="http://schemas.microsoft.com/office/drawing/2014/main" id="{BC9A53E1-675E-431E-9E78-B9DDD7D1FCB8}"/>
                </a:ext>
              </a:extLst>
            </p:cNvPr>
            <p:cNvSpPr>
              <a:spLocks/>
            </p:cNvSpPr>
            <p:nvPr/>
          </p:nvSpPr>
          <p:spPr bwMode="auto">
            <a:xfrm rot="16200000">
              <a:off x="9321467" y="4170456"/>
              <a:ext cx="400556" cy="67662"/>
            </a:xfrm>
            <a:custGeom>
              <a:avLst/>
              <a:gdLst>
                <a:gd name="T0" fmla="*/ 147 w 148"/>
                <a:gd name="T1" fmla="*/ 0 h 25"/>
                <a:gd name="T2" fmla="*/ 0 w 148"/>
                <a:gd name="T3" fmla="*/ 13 h 25"/>
                <a:gd name="T4" fmla="*/ 1 w 148"/>
                <a:gd name="T5" fmla="*/ 25 h 25"/>
                <a:gd name="T6" fmla="*/ 148 w 148"/>
                <a:gd name="T7" fmla="*/ 12 h 25"/>
                <a:gd name="T8" fmla="*/ 147 w 148"/>
                <a:gd name="T9" fmla="*/ 0 h 25"/>
              </a:gdLst>
              <a:ahLst/>
              <a:cxnLst>
                <a:cxn ang="0">
                  <a:pos x="T0" y="T1"/>
                </a:cxn>
                <a:cxn ang="0">
                  <a:pos x="T2" y="T3"/>
                </a:cxn>
                <a:cxn ang="0">
                  <a:pos x="T4" y="T5"/>
                </a:cxn>
                <a:cxn ang="0">
                  <a:pos x="T6" y="T7"/>
                </a:cxn>
                <a:cxn ang="0">
                  <a:pos x="T8" y="T9"/>
                </a:cxn>
              </a:cxnLst>
              <a:rect l="0" t="0" r="r" b="b"/>
              <a:pathLst>
                <a:path w="148" h="25">
                  <a:moveTo>
                    <a:pt x="147" y="0"/>
                  </a:moveTo>
                  <a:lnTo>
                    <a:pt x="0" y="13"/>
                  </a:lnTo>
                  <a:lnTo>
                    <a:pt x="1" y="25"/>
                  </a:lnTo>
                  <a:lnTo>
                    <a:pt x="148" y="12"/>
                  </a:lnTo>
                  <a:lnTo>
                    <a:pt x="1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2" name="Freeform 395">
              <a:extLst>
                <a:ext uri="{FF2B5EF4-FFF2-40B4-BE49-F238E27FC236}">
                  <a16:creationId xmlns:a16="http://schemas.microsoft.com/office/drawing/2014/main" id="{9FD93861-7DC1-49D4-B3D6-C1E8714868C5}"/>
                </a:ext>
              </a:extLst>
            </p:cNvPr>
            <p:cNvSpPr>
              <a:spLocks/>
            </p:cNvSpPr>
            <p:nvPr/>
          </p:nvSpPr>
          <p:spPr bwMode="auto">
            <a:xfrm rot="16200000">
              <a:off x="9381008" y="4173162"/>
              <a:ext cx="414090" cy="70368"/>
            </a:xfrm>
            <a:custGeom>
              <a:avLst/>
              <a:gdLst>
                <a:gd name="T0" fmla="*/ 152 w 153"/>
                <a:gd name="T1" fmla="*/ 0 h 26"/>
                <a:gd name="T2" fmla="*/ 0 w 153"/>
                <a:gd name="T3" fmla="*/ 14 h 26"/>
                <a:gd name="T4" fmla="*/ 1 w 153"/>
                <a:gd name="T5" fmla="*/ 26 h 26"/>
                <a:gd name="T6" fmla="*/ 153 w 153"/>
                <a:gd name="T7" fmla="*/ 12 h 26"/>
                <a:gd name="T8" fmla="*/ 152 w 153"/>
                <a:gd name="T9" fmla="*/ 0 h 26"/>
              </a:gdLst>
              <a:ahLst/>
              <a:cxnLst>
                <a:cxn ang="0">
                  <a:pos x="T0" y="T1"/>
                </a:cxn>
                <a:cxn ang="0">
                  <a:pos x="T2" y="T3"/>
                </a:cxn>
                <a:cxn ang="0">
                  <a:pos x="T4" y="T5"/>
                </a:cxn>
                <a:cxn ang="0">
                  <a:pos x="T6" y="T7"/>
                </a:cxn>
                <a:cxn ang="0">
                  <a:pos x="T8" y="T9"/>
                </a:cxn>
              </a:cxnLst>
              <a:rect l="0" t="0" r="r" b="b"/>
              <a:pathLst>
                <a:path w="153" h="26">
                  <a:moveTo>
                    <a:pt x="152" y="0"/>
                  </a:moveTo>
                  <a:lnTo>
                    <a:pt x="0" y="14"/>
                  </a:lnTo>
                  <a:lnTo>
                    <a:pt x="1" y="26"/>
                  </a:lnTo>
                  <a:lnTo>
                    <a:pt x="153" y="12"/>
                  </a:lnTo>
                  <a:lnTo>
                    <a:pt x="152"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3" name="Freeform 396">
              <a:extLst>
                <a:ext uri="{FF2B5EF4-FFF2-40B4-BE49-F238E27FC236}">
                  <a16:creationId xmlns:a16="http://schemas.microsoft.com/office/drawing/2014/main" id="{341EEC14-991E-496A-8CD4-8E679DD8416A}"/>
                </a:ext>
              </a:extLst>
            </p:cNvPr>
            <p:cNvSpPr>
              <a:spLocks/>
            </p:cNvSpPr>
            <p:nvPr/>
          </p:nvSpPr>
          <p:spPr bwMode="auto">
            <a:xfrm rot="16200000">
              <a:off x="9381008" y="4173162"/>
              <a:ext cx="414090" cy="70368"/>
            </a:xfrm>
            <a:custGeom>
              <a:avLst/>
              <a:gdLst>
                <a:gd name="T0" fmla="*/ 152 w 153"/>
                <a:gd name="T1" fmla="*/ 0 h 26"/>
                <a:gd name="T2" fmla="*/ 0 w 153"/>
                <a:gd name="T3" fmla="*/ 14 h 26"/>
                <a:gd name="T4" fmla="*/ 1 w 153"/>
                <a:gd name="T5" fmla="*/ 26 h 26"/>
                <a:gd name="T6" fmla="*/ 153 w 153"/>
                <a:gd name="T7" fmla="*/ 12 h 26"/>
                <a:gd name="T8" fmla="*/ 152 w 153"/>
                <a:gd name="T9" fmla="*/ 0 h 26"/>
              </a:gdLst>
              <a:ahLst/>
              <a:cxnLst>
                <a:cxn ang="0">
                  <a:pos x="T0" y="T1"/>
                </a:cxn>
                <a:cxn ang="0">
                  <a:pos x="T2" y="T3"/>
                </a:cxn>
                <a:cxn ang="0">
                  <a:pos x="T4" y="T5"/>
                </a:cxn>
                <a:cxn ang="0">
                  <a:pos x="T6" y="T7"/>
                </a:cxn>
                <a:cxn ang="0">
                  <a:pos x="T8" y="T9"/>
                </a:cxn>
              </a:cxnLst>
              <a:rect l="0" t="0" r="r" b="b"/>
              <a:pathLst>
                <a:path w="153" h="26">
                  <a:moveTo>
                    <a:pt x="152" y="0"/>
                  </a:moveTo>
                  <a:lnTo>
                    <a:pt x="0" y="14"/>
                  </a:lnTo>
                  <a:lnTo>
                    <a:pt x="1" y="26"/>
                  </a:lnTo>
                  <a:lnTo>
                    <a:pt x="153" y="12"/>
                  </a:lnTo>
                  <a:lnTo>
                    <a:pt x="1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4" name="Freeform 397">
              <a:extLst>
                <a:ext uri="{FF2B5EF4-FFF2-40B4-BE49-F238E27FC236}">
                  <a16:creationId xmlns:a16="http://schemas.microsoft.com/office/drawing/2014/main" id="{A90203AF-D120-461B-8F77-8EA02534E314}"/>
                </a:ext>
              </a:extLst>
            </p:cNvPr>
            <p:cNvSpPr>
              <a:spLocks/>
            </p:cNvSpPr>
            <p:nvPr/>
          </p:nvSpPr>
          <p:spPr bwMode="auto">
            <a:xfrm rot="16200000">
              <a:off x="9563696" y="4112267"/>
              <a:ext cx="300418" cy="56837"/>
            </a:xfrm>
            <a:custGeom>
              <a:avLst/>
              <a:gdLst>
                <a:gd name="T0" fmla="*/ 110 w 111"/>
                <a:gd name="T1" fmla="*/ 0 h 21"/>
                <a:gd name="T2" fmla="*/ 0 w 111"/>
                <a:gd name="T3" fmla="*/ 10 h 21"/>
                <a:gd name="T4" fmla="*/ 1 w 111"/>
                <a:gd name="T5" fmla="*/ 21 h 21"/>
                <a:gd name="T6" fmla="*/ 111 w 111"/>
                <a:gd name="T7" fmla="*/ 12 h 21"/>
                <a:gd name="T8" fmla="*/ 110 w 111"/>
                <a:gd name="T9" fmla="*/ 0 h 21"/>
              </a:gdLst>
              <a:ahLst/>
              <a:cxnLst>
                <a:cxn ang="0">
                  <a:pos x="T0" y="T1"/>
                </a:cxn>
                <a:cxn ang="0">
                  <a:pos x="T2" y="T3"/>
                </a:cxn>
                <a:cxn ang="0">
                  <a:pos x="T4" y="T5"/>
                </a:cxn>
                <a:cxn ang="0">
                  <a:pos x="T6" y="T7"/>
                </a:cxn>
                <a:cxn ang="0">
                  <a:pos x="T8" y="T9"/>
                </a:cxn>
              </a:cxnLst>
              <a:rect l="0" t="0" r="r" b="b"/>
              <a:pathLst>
                <a:path w="111" h="21">
                  <a:moveTo>
                    <a:pt x="110" y="0"/>
                  </a:moveTo>
                  <a:lnTo>
                    <a:pt x="0" y="10"/>
                  </a:lnTo>
                  <a:lnTo>
                    <a:pt x="1" y="21"/>
                  </a:lnTo>
                  <a:lnTo>
                    <a:pt x="111" y="12"/>
                  </a:lnTo>
                  <a:lnTo>
                    <a:pt x="11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5" name="Freeform 398">
              <a:extLst>
                <a:ext uri="{FF2B5EF4-FFF2-40B4-BE49-F238E27FC236}">
                  <a16:creationId xmlns:a16="http://schemas.microsoft.com/office/drawing/2014/main" id="{1DF5235F-2E91-41DB-8F94-D6BC73003C87}"/>
                </a:ext>
              </a:extLst>
            </p:cNvPr>
            <p:cNvSpPr>
              <a:spLocks/>
            </p:cNvSpPr>
            <p:nvPr/>
          </p:nvSpPr>
          <p:spPr bwMode="auto">
            <a:xfrm rot="16200000">
              <a:off x="9563696" y="4112267"/>
              <a:ext cx="300418" cy="56837"/>
            </a:xfrm>
            <a:custGeom>
              <a:avLst/>
              <a:gdLst>
                <a:gd name="T0" fmla="*/ 110 w 111"/>
                <a:gd name="T1" fmla="*/ 0 h 21"/>
                <a:gd name="T2" fmla="*/ 0 w 111"/>
                <a:gd name="T3" fmla="*/ 10 h 21"/>
                <a:gd name="T4" fmla="*/ 1 w 111"/>
                <a:gd name="T5" fmla="*/ 21 h 21"/>
                <a:gd name="T6" fmla="*/ 111 w 111"/>
                <a:gd name="T7" fmla="*/ 12 h 21"/>
                <a:gd name="T8" fmla="*/ 110 w 111"/>
                <a:gd name="T9" fmla="*/ 0 h 21"/>
              </a:gdLst>
              <a:ahLst/>
              <a:cxnLst>
                <a:cxn ang="0">
                  <a:pos x="T0" y="T1"/>
                </a:cxn>
                <a:cxn ang="0">
                  <a:pos x="T2" y="T3"/>
                </a:cxn>
                <a:cxn ang="0">
                  <a:pos x="T4" y="T5"/>
                </a:cxn>
                <a:cxn ang="0">
                  <a:pos x="T6" y="T7"/>
                </a:cxn>
                <a:cxn ang="0">
                  <a:pos x="T8" y="T9"/>
                </a:cxn>
              </a:cxnLst>
              <a:rect l="0" t="0" r="r" b="b"/>
              <a:pathLst>
                <a:path w="111" h="21">
                  <a:moveTo>
                    <a:pt x="110" y="0"/>
                  </a:moveTo>
                  <a:lnTo>
                    <a:pt x="0" y="10"/>
                  </a:lnTo>
                  <a:lnTo>
                    <a:pt x="1" y="21"/>
                  </a:lnTo>
                  <a:lnTo>
                    <a:pt x="111" y="12"/>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6" name="Freeform 399">
              <a:extLst>
                <a:ext uri="{FF2B5EF4-FFF2-40B4-BE49-F238E27FC236}">
                  <a16:creationId xmlns:a16="http://schemas.microsoft.com/office/drawing/2014/main" id="{6E1EE73B-010D-479D-9556-D4ACFA1E3FC2}"/>
                </a:ext>
              </a:extLst>
            </p:cNvPr>
            <p:cNvSpPr>
              <a:spLocks/>
            </p:cNvSpPr>
            <p:nvPr/>
          </p:nvSpPr>
          <p:spPr bwMode="auto">
            <a:xfrm rot="16200000">
              <a:off x="9627298" y="4108207"/>
              <a:ext cx="303124" cy="56837"/>
            </a:xfrm>
            <a:custGeom>
              <a:avLst/>
              <a:gdLst>
                <a:gd name="T0" fmla="*/ 111 w 112"/>
                <a:gd name="T1" fmla="*/ 0 h 21"/>
                <a:gd name="T2" fmla="*/ 0 w 112"/>
                <a:gd name="T3" fmla="*/ 9 h 21"/>
                <a:gd name="T4" fmla="*/ 1 w 112"/>
                <a:gd name="T5" fmla="*/ 21 h 21"/>
                <a:gd name="T6" fmla="*/ 112 w 112"/>
                <a:gd name="T7" fmla="*/ 12 h 21"/>
                <a:gd name="T8" fmla="*/ 111 w 112"/>
                <a:gd name="T9" fmla="*/ 0 h 21"/>
              </a:gdLst>
              <a:ahLst/>
              <a:cxnLst>
                <a:cxn ang="0">
                  <a:pos x="T0" y="T1"/>
                </a:cxn>
                <a:cxn ang="0">
                  <a:pos x="T2" y="T3"/>
                </a:cxn>
                <a:cxn ang="0">
                  <a:pos x="T4" y="T5"/>
                </a:cxn>
                <a:cxn ang="0">
                  <a:pos x="T6" y="T7"/>
                </a:cxn>
                <a:cxn ang="0">
                  <a:pos x="T8" y="T9"/>
                </a:cxn>
              </a:cxnLst>
              <a:rect l="0" t="0" r="r" b="b"/>
              <a:pathLst>
                <a:path w="112" h="21">
                  <a:moveTo>
                    <a:pt x="111" y="0"/>
                  </a:moveTo>
                  <a:lnTo>
                    <a:pt x="0" y="9"/>
                  </a:lnTo>
                  <a:lnTo>
                    <a:pt x="1" y="21"/>
                  </a:lnTo>
                  <a:lnTo>
                    <a:pt x="112" y="12"/>
                  </a:lnTo>
                  <a:lnTo>
                    <a:pt x="111" y="0"/>
                  </a:lnTo>
                  <a:close/>
                </a:path>
              </a:pathLst>
            </a:custGeom>
            <a:solidFill>
              <a:srgbClr val="B7B4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7" name="Freeform 400">
              <a:extLst>
                <a:ext uri="{FF2B5EF4-FFF2-40B4-BE49-F238E27FC236}">
                  <a16:creationId xmlns:a16="http://schemas.microsoft.com/office/drawing/2014/main" id="{2E1977C0-A824-4F6F-9972-246B97F1ABAD}"/>
                </a:ext>
              </a:extLst>
            </p:cNvPr>
            <p:cNvSpPr>
              <a:spLocks/>
            </p:cNvSpPr>
            <p:nvPr/>
          </p:nvSpPr>
          <p:spPr bwMode="auto">
            <a:xfrm rot="16200000">
              <a:off x="9627298" y="4108207"/>
              <a:ext cx="303124" cy="56837"/>
            </a:xfrm>
            <a:custGeom>
              <a:avLst/>
              <a:gdLst>
                <a:gd name="T0" fmla="*/ 111 w 112"/>
                <a:gd name="T1" fmla="*/ 0 h 21"/>
                <a:gd name="T2" fmla="*/ 0 w 112"/>
                <a:gd name="T3" fmla="*/ 9 h 21"/>
                <a:gd name="T4" fmla="*/ 1 w 112"/>
                <a:gd name="T5" fmla="*/ 21 h 21"/>
                <a:gd name="T6" fmla="*/ 112 w 112"/>
                <a:gd name="T7" fmla="*/ 12 h 21"/>
                <a:gd name="T8" fmla="*/ 111 w 112"/>
                <a:gd name="T9" fmla="*/ 0 h 21"/>
              </a:gdLst>
              <a:ahLst/>
              <a:cxnLst>
                <a:cxn ang="0">
                  <a:pos x="T0" y="T1"/>
                </a:cxn>
                <a:cxn ang="0">
                  <a:pos x="T2" y="T3"/>
                </a:cxn>
                <a:cxn ang="0">
                  <a:pos x="T4" y="T5"/>
                </a:cxn>
                <a:cxn ang="0">
                  <a:pos x="T6" y="T7"/>
                </a:cxn>
                <a:cxn ang="0">
                  <a:pos x="T8" y="T9"/>
                </a:cxn>
              </a:cxnLst>
              <a:rect l="0" t="0" r="r" b="b"/>
              <a:pathLst>
                <a:path w="112" h="21">
                  <a:moveTo>
                    <a:pt x="111" y="0"/>
                  </a:moveTo>
                  <a:lnTo>
                    <a:pt x="0" y="9"/>
                  </a:lnTo>
                  <a:lnTo>
                    <a:pt x="1" y="21"/>
                  </a:lnTo>
                  <a:lnTo>
                    <a:pt x="112" y="12"/>
                  </a:lnTo>
                  <a:lnTo>
                    <a:pt x="111" y="0"/>
                  </a:lnTo>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8" name="Freeform 401">
              <a:extLst>
                <a:ext uri="{FF2B5EF4-FFF2-40B4-BE49-F238E27FC236}">
                  <a16:creationId xmlns:a16="http://schemas.microsoft.com/office/drawing/2014/main" id="{DA6ECBF1-4FBC-4A53-938D-C8A299CD5367}"/>
                </a:ext>
              </a:extLst>
            </p:cNvPr>
            <p:cNvSpPr>
              <a:spLocks/>
            </p:cNvSpPr>
            <p:nvPr/>
          </p:nvSpPr>
          <p:spPr bwMode="auto">
            <a:xfrm rot="16200000">
              <a:off x="9678720" y="4119032"/>
              <a:ext cx="332896" cy="59542"/>
            </a:xfrm>
            <a:custGeom>
              <a:avLst/>
              <a:gdLst>
                <a:gd name="T0" fmla="*/ 122 w 123"/>
                <a:gd name="T1" fmla="*/ 0 h 22"/>
                <a:gd name="T2" fmla="*/ 0 w 123"/>
                <a:gd name="T3" fmla="*/ 10 h 22"/>
                <a:gd name="T4" fmla="*/ 1 w 123"/>
                <a:gd name="T5" fmla="*/ 22 h 22"/>
                <a:gd name="T6" fmla="*/ 123 w 123"/>
                <a:gd name="T7" fmla="*/ 12 h 22"/>
                <a:gd name="T8" fmla="*/ 122 w 123"/>
                <a:gd name="T9" fmla="*/ 0 h 22"/>
              </a:gdLst>
              <a:ahLst/>
              <a:cxnLst>
                <a:cxn ang="0">
                  <a:pos x="T0" y="T1"/>
                </a:cxn>
                <a:cxn ang="0">
                  <a:pos x="T2" y="T3"/>
                </a:cxn>
                <a:cxn ang="0">
                  <a:pos x="T4" y="T5"/>
                </a:cxn>
                <a:cxn ang="0">
                  <a:pos x="T6" y="T7"/>
                </a:cxn>
                <a:cxn ang="0">
                  <a:pos x="T8" y="T9"/>
                </a:cxn>
              </a:cxnLst>
              <a:rect l="0" t="0" r="r" b="b"/>
              <a:pathLst>
                <a:path w="123" h="22">
                  <a:moveTo>
                    <a:pt x="122" y="0"/>
                  </a:moveTo>
                  <a:lnTo>
                    <a:pt x="0" y="10"/>
                  </a:lnTo>
                  <a:lnTo>
                    <a:pt x="1" y="22"/>
                  </a:lnTo>
                  <a:lnTo>
                    <a:pt x="123" y="12"/>
                  </a:lnTo>
                  <a:lnTo>
                    <a:pt x="122"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9" name="Freeform 402">
              <a:extLst>
                <a:ext uri="{FF2B5EF4-FFF2-40B4-BE49-F238E27FC236}">
                  <a16:creationId xmlns:a16="http://schemas.microsoft.com/office/drawing/2014/main" id="{03310B9E-8226-4831-BC6E-5ECECBB714D0}"/>
                </a:ext>
              </a:extLst>
            </p:cNvPr>
            <p:cNvSpPr>
              <a:spLocks/>
            </p:cNvSpPr>
            <p:nvPr/>
          </p:nvSpPr>
          <p:spPr bwMode="auto">
            <a:xfrm rot="16200000">
              <a:off x="9678720" y="4119032"/>
              <a:ext cx="332896" cy="59542"/>
            </a:xfrm>
            <a:custGeom>
              <a:avLst/>
              <a:gdLst>
                <a:gd name="T0" fmla="*/ 122 w 123"/>
                <a:gd name="T1" fmla="*/ 0 h 22"/>
                <a:gd name="T2" fmla="*/ 0 w 123"/>
                <a:gd name="T3" fmla="*/ 10 h 22"/>
                <a:gd name="T4" fmla="*/ 1 w 123"/>
                <a:gd name="T5" fmla="*/ 22 h 22"/>
                <a:gd name="T6" fmla="*/ 123 w 123"/>
                <a:gd name="T7" fmla="*/ 12 h 22"/>
                <a:gd name="T8" fmla="*/ 122 w 123"/>
                <a:gd name="T9" fmla="*/ 0 h 22"/>
              </a:gdLst>
              <a:ahLst/>
              <a:cxnLst>
                <a:cxn ang="0">
                  <a:pos x="T0" y="T1"/>
                </a:cxn>
                <a:cxn ang="0">
                  <a:pos x="T2" y="T3"/>
                </a:cxn>
                <a:cxn ang="0">
                  <a:pos x="T4" y="T5"/>
                </a:cxn>
                <a:cxn ang="0">
                  <a:pos x="T6" y="T7"/>
                </a:cxn>
                <a:cxn ang="0">
                  <a:pos x="T8" y="T9"/>
                </a:cxn>
              </a:cxnLst>
              <a:rect l="0" t="0" r="r" b="b"/>
              <a:pathLst>
                <a:path w="123" h="22">
                  <a:moveTo>
                    <a:pt x="122" y="0"/>
                  </a:moveTo>
                  <a:lnTo>
                    <a:pt x="0" y="10"/>
                  </a:lnTo>
                  <a:lnTo>
                    <a:pt x="1" y="22"/>
                  </a:lnTo>
                  <a:lnTo>
                    <a:pt x="123" y="12"/>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3" name="Freeform 407">
              <a:extLst>
                <a:ext uri="{FF2B5EF4-FFF2-40B4-BE49-F238E27FC236}">
                  <a16:creationId xmlns:a16="http://schemas.microsoft.com/office/drawing/2014/main" id="{0DED3A4B-153D-4F27-A19B-A7ACF23E5665}"/>
                </a:ext>
              </a:extLst>
            </p:cNvPr>
            <p:cNvSpPr>
              <a:spLocks/>
            </p:cNvSpPr>
            <p:nvPr/>
          </p:nvSpPr>
          <p:spPr bwMode="auto">
            <a:xfrm rot="16200000">
              <a:off x="11956208" y="3801024"/>
              <a:ext cx="443860" cy="81194"/>
            </a:xfrm>
            <a:custGeom>
              <a:avLst/>
              <a:gdLst>
                <a:gd name="T0" fmla="*/ 67 w 134"/>
                <a:gd name="T1" fmla="*/ 25 h 25"/>
                <a:gd name="T2" fmla="*/ 1 w 134"/>
                <a:gd name="T3" fmla="*/ 8 h 25"/>
                <a:gd name="T4" fmla="*/ 2 w 134"/>
                <a:gd name="T5" fmla="*/ 1 h 25"/>
                <a:gd name="T6" fmla="*/ 8 w 134"/>
                <a:gd name="T7" fmla="*/ 1 h 25"/>
                <a:gd name="T8" fmla="*/ 67 w 134"/>
                <a:gd name="T9" fmla="*/ 16 h 25"/>
                <a:gd name="T10" fmla="*/ 67 w 134"/>
                <a:gd name="T11" fmla="*/ 16 h 25"/>
                <a:gd name="T12" fmla="*/ 126 w 134"/>
                <a:gd name="T13" fmla="*/ 1 h 25"/>
                <a:gd name="T14" fmla="*/ 132 w 134"/>
                <a:gd name="T15" fmla="*/ 1 h 25"/>
                <a:gd name="T16" fmla="*/ 132 w 134"/>
                <a:gd name="T17" fmla="*/ 8 h 25"/>
                <a:gd name="T18" fmla="*/ 67 w 134"/>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5">
                  <a:moveTo>
                    <a:pt x="67" y="25"/>
                  </a:moveTo>
                  <a:cubicBezTo>
                    <a:pt x="37" y="25"/>
                    <a:pt x="12" y="19"/>
                    <a:pt x="1" y="8"/>
                  </a:cubicBezTo>
                  <a:cubicBezTo>
                    <a:pt x="0" y="6"/>
                    <a:pt x="0" y="3"/>
                    <a:pt x="2" y="1"/>
                  </a:cubicBezTo>
                  <a:cubicBezTo>
                    <a:pt x="3" y="0"/>
                    <a:pt x="6" y="0"/>
                    <a:pt x="8" y="1"/>
                  </a:cubicBezTo>
                  <a:cubicBezTo>
                    <a:pt x="17" y="10"/>
                    <a:pt x="40" y="16"/>
                    <a:pt x="67" y="16"/>
                  </a:cubicBezTo>
                  <a:cubicBezTo>
                    <a:pt x="67" y="16"/>
                    <a:pt x="67" y="16"/>
                    <a:pt x="67" y="16"/>
                  </a:cubicBezTo>
                  <a:cubicBezTo>
                    <a:pt x="94" y="16"/>
                    <a:pt x="117" y="10"/>
                    <a:pt x="126" y="1"/>
                  </a:cubicBezTo>
                  <a:cubicBezTo>
                    <a:pt x="128" y="0"/>
                    <a:pt x="131" y="0"/>
                    <a:pt x="132" y="1"/>
                  </a:cubicBezTo>
                  <a:cubicBezTo>
                    <a:pt x="134" y="3"/>
                    <a:pt x="134" y="6"/>
                    <a:pt x="132" y="8"/>
                  </a:cubicBezTo>
                  <a:cubicBezTo>
                    <a:pt x="122" y="19"/>
                    <a:pt x="97" y="25"/>
                    <a:pt x="67"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14" name="Freeform 408">
              <a:extLst>
                <a:ext uri="{FF2B5EF4-FFF2-40B4-BE49-F238E27FC236}">
                  <a16:creationId xmlns:a16="http://schemas.microsoft.com/office/drawing/2014/main" id="{4FFD95F3-C5BB-419D-88FC-DC1A061545BD}"/>
                </a:ext>
              </a:extLst>
            </p:cNvPr>
            <p:cNvSpPr>
              <a:spLocks/>
            </p:cNvSpPr>
            <p:nvPr/>
          </p:nvSpPr>
          <p:spPr bwMode="auto">
            <a:xfrm rot="16200000">
              <a:off x="10424350" y="4058138"/>
              <a:ext cx="389731" cy="378905"/>
            </a:xfrm>
            <a:custGeom>
              <a:avLst/>
              <a:gdLst>
                <a:gd name="T0" fmla="*/ 113 w 117"/>
                <a:gd name="T1" fmla="*/ 35 h 117"/>
                <a:gd name="T2" fmla="*/ 81 w 117"/>
                <a:gd name="T3" fmla="*/ 64 h 117"/>
                <a:gd name="T4" fmla="*/ 76 w 117"/>
                <a:gd name="T5" fmla="*/ 73 h 117"/>
                <a:gd name="T6" fmla="*/ 92 w 117"/>
                <a:gd name="T7" fmla="*/ 60 h 117"/>
                <a:gd name="T8" fmla="*/ 103 w 117"/>
                <a:gd name="T9" fmla="*/ 56 h 117"/>
                <a:gd name="T10" fmla="*/ 106 w 117"/>
                <a:gd name="T11" fmla="*/ 57 h 117"/>
                <a:gd name="T12" fmla="*/ 104 w 117"/>
                <a:gd name="T13" fmla="*/ 66 h 117"/>
                <a:gd name="T14" fmla="*/ 70 w 117"/>
                <a:gd name="T15" fmla="*/ 95 h 117"/>
                <a:gd name="T16" fmla="*/ 49 w 117"/>
                <a:gd name="T17" fmla="*/ 102 h 117"/>
                <a:gd name="T18" fmla="*/ 38 w 117"/>
                <a:gd name="T19" fmla="*/ 113 h 117"/>
                <a:gd name="T20" fmla="*/ 38 w 117"/>
                <a:gd name="T21" fmla="*/ 113 h 117"/>
                <a:gd name="T22" fmla="*/ 17 w 117"/>
                <a:gd name="T23" fmla="*/ 109 h 117"/>
                <a:gd name="T24" fmla="*/ 1 w 117"/>
                <a:gd name="T25" fmla="*/ 92 h 117"/>
                <a:gd name="T26" fmla="*/ 8 w 117"/>
                <a:gd name="T27" fmla="*/ 77 h 117"/>
                <a:gd name="T28" fmla="*/ 36 w 117"/>
                <a:gd name="T29" fmla="*/ 22 h 117"/>
                <a:gd name="T30" fmla="*/ 36 w 117"/>
                <a:gd name="T31" fmla="*/ 22 h 117"/>
                <a:gd name="T32" fmla="*/ 48 w 117"/>
                <a:gd name="T33" fmla="*/ 3 h 117"/>
                <a:gd name="T34" fmla="*/ 54 w 117"/>
                <a:gd name="T35" fmla="*/ 0 h 117"/>
                <a:gd name="T36" fmla="*/ 58 w 117"/>
                <a:gd name="T37" fmla="*/ 1 h 117"/>
                <a:gd name="T38" fmla="*/ 59 w 117"/>
                <a:gd name="T39" fmla="*/ 10 h 117"/>
                <a:gd name="T40" fmla="*/ 43 w 117"/>
                <a:gd name="T41" fmla="*/ 38 h 117"/>
                <a:gd name="T42" fmla="*/ 44 w 117"/>
                <a:gd name="T43" fmla="*/ 38 h 117"/>
                <a:gd name="T44" fmla="*/ 69 w 117"/>
                <a:gd name="T45" fmla="*/ 5 h 117"/>
                <a:gd name="T46" fmla="*/ 74 w 117"/>
                <a:gd name="T47" fmla="*/ 3 h 117"/>
                <a:gd name="T48" fmla="*/ 79 w 117"/>
                <a:gd name="T49" fmla="*/ 5 h 117"/>
                <a:gd name="T50" fmla="*/ 79 w 117"/>
                <a:gd name="T51" fmla="*/ 13 h 117"/>
                <a:gd name="T52" fmla="*/ 58 w 117"/>
                <a:gd name="T53" fmla="*/ 41 h 117"/>
                <a:gd name="T54" fmla="*/ 60 w 117"/>
                <a:gd name="T55" fmla="*/ 41 h 117"/>
                <a:gd name="T56" fmla="*/ 92 w 117"/>
                <a:gd name="T57" fmla="*/ 8 h 117"/>
                <a:gd name="T58" fmla="*/ 97 w 117"/>
                <a:gd name="T59" fmla="*/ 7 h 117"/>
                <a:gd name="T60" fmla="*/ 101 w 117"/>
                <a:gd name="T61" fmla="*/ 9 h 117"/>
                <a:gd name="T62" fmla="*/ 100 w 117"/>
                <a:gd name="T63" fmla="*/ 18 h 117"/>
                <a:gd name="T64" fmla="*/ 71 w 117"/>
                <a:gd name="T65" fmla="*/ 50 h 117"/>
                <a:gd name="T66" fmla="*/ 76 w 117"/>
                <a:gd name="T67" fmla="*/ 50 h 117"/>
                <a:gd name="T68" fmla="*/ 105 w 117"/>
                <a:gd name="T69" fmla="*/ 24 h 117"/>
                <a:gd name="T70" fmla="*/ 110 w 117"/>
                <a:gd name="T71" fmla="*/ 23 h 117"/>
                <a:gd name="T72" fmla="*/ 115 w 117"/>
                <a:gd name="T73" fmla="*/ 26 h 117"/>
                <a:gd name="T74" fmla="*/ 113 w 117"/>
                <a:gd name="T75" fmla="*/ 3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 h="117">
                  <a:moveTo>
                    <a:pt x="113" y="35"/>
                  </a:moveTo>
                  <a:cubicBezTo>
                    <a:pt x="104" y="41"/>
                    <a:pt x="90" y="54"/>
                    <a:pt x="81" y="64"/>
                  </a:cubicBezTo>
                  <a:cubicBezTo>
                    <a:pt x="78" y="67"/>
                    <a:pt x="76" y="71"/>
                    <a:pt x="76" y="73"/>
                  </a:cubicBezTo>
                  <a:cubicBezTo>
                    <a:pt x="80" y="70"/>
                    <a:pt x="85" y="65"/>
                    <a:pt x="92" y="60"/>
                  </a:cubicBezTo>
                  <a:cubicBezTo>
                    <a:pt x="93" y="58"/>
                    <a:pt x="101" y="56"/>
                    <a:pt x="103" y="56"/>
                  </a:cubicBezTo>
                  <a:cubicBezTo>
                    <a:pt x="104" y="56"/>
                    <a:pt x="105" y="57"/>
                    <a:pt x="106" y="57"/>
                  </a:cubicBezTo>
                  <a:cubicBezTo>
                    <a:pt x="109" y="59"/>
                    <a:pt x="107" y="63"/>
                    <a:pt x="104" y="66"/>
                  </a:cubicBezTo>
                  <a:cubicBezTo>
                    <a:pt x="91" y="82"/>
                    <a:pt x="80" y="91"/>
                    <a:pt x="70" y="95"/>
                  </a:cubicBezTo>
                  <a:cubicBezTo>
                    <a:pt x="63" y="98"/>
                    <a:pt x="56" y="100"/>
                    <a:pt x="49" y="102"/>
                  </a:cubicBezTo>
                  <a:cubicBezTo>
                    <a:pt x="46" y="103"/>
                    <a:pt x="42" y="108"/>
                    <a:pt x="38" y="113"/>
                  </a:cubicBezTo>
                  <a:cubicBezTo>
                    <a:pt x="38" y="113"/>
                    <a:pt x="38" y="113"/>
                    <a:pt x="38" y="113"/>
                  </a:cubicBezTo>
                  <a:cubicBezTo>
                    <a:pt x="36" y="117"/>
                    <a:pt x="33" y="116"/>
                    <a:pt x="17" y="109"/>
                  </a:cubicBezTo>
                  <a:cubicBezTo>
                    <a:pt x="3" y="103"/>
                    <a:pt x="0" y="95"/>
                    <a:pt x="1" y="92"/>
                  </a:cubicBezTo>
                  <a:cubicBezTo>
                    <a:pt x="3" y="88"/>
                    <a:pt x="6" y="82"/>
                    <a:pt x="8" y="77"/>
                  </a:cubicBezTo>
                  <a:cubicBezTo>
                    <a:pt x="12" y="63"/>
                    <a:pt x="17" y="47"/>
                    <a:pt x="36" y="22"/>
                  </a:cubicBezTo>
                  <a:cubicBezTo>
                    <a:pt x="36" y="22"/>
                    <a:pt x="36" y="22"/>
                    <a:pt x="36" y="22"/>
                  </a:cubicBezTo>
                  <a:cubicBezTo>
                    <a:pt x="40" y="14"/>
                    <a:pt x="44" y="7"/>
                    <a:pt x="48" y="3"/>
                  </a:cubicBezTo>
                  <a:cubicBezTo>
                    <a:pt x="50" y="1"/>
                    <a:pt x="52" y="0"/>
                    <a:pt x="54" y="0"/>
                  </a:cubicBezTo>
                  <a:cubicBezTo>
                    <a:pt x="55" y="0"/>
                    <a:pt x="57" y="1"/>
                    <a:pt x="58" y="1"/>
                  </a:cubicBezTo>
                  <a:cubicBezTo>
                    <a:pt x="61" y="3"/>
                    <a:pt x="61" y="7"/>
                    <a:pt x="59" y="10"/>
                  </a:cubicBezTo>
                  <a:cubicBezTo>
                    <a:pt x="54" y="17"/>
                    <a:pt x="48" y="28"/>
                    <a:pt x="43" y="38"/>
                  </a:cubicBezTo>
                  <a:cubicBezTo>
                    <a:pt x="44" y="38"/>
                    <a:pt x="44" y="38"/>
                    <a:pt x="44" y="38"/>
                  </a:cubicBezTo>
                  <a:cubicBezTo>
                    <a:pt x="51" y="26"/>
                    <a:pt x="61" y="12"/>
                    <a:pt x="69" y="5"/>
                  </a:cubicBezTo>
                  <a:cubicBezTo>
                    <a:pt x="70" y="3"/>
                    <a:pt x="72" y="3"/>
                    <a:pt x="74" y="3"/>
                  </a:cubicBezTo>
                  <a:cubicBezTo>
                    <a:pt x="76" y="3"/>
                    <a:pt x="77" y="3"/>
                    <a:pt x="79" y="5"/>
                  </a:cubicBezTo>
                  <a:cubicBezTo>
                    <a:pt x="81" y="7"/>
                    <a:pt x="81" y="11"/>
                    <a:pt x="79" y="13"/>
                  </a:cubicBezTo>
                  <a:cubicBezTo>
                    <a:pt x="71" y="20"/>
                    <a:pt x="64" y="29"/>
                    <a:pt x="58" y="41"/>
                  </a:cubicBezTo>
                  <a:cubicBezTo>
                    <a:pt x="57" y="42"/>
                    <a:pt x="58" y="43"/>
                    <a:pt x="60" y="41"/>
                  </a:cubicBezTo>
                  <a:cubicBezTo>
                    <a:pt x="70" y="28"/>
                    <a:pt x="81" y="16"/>
                    <a:pt x="92" y="8"/>
                  </a:cubicBezTo>
                  <a:cubicBezTo>
                    <a:pt x="93" y="7"/>
                    <a:pt x="95" y="7"/>
                    <a:pt x="97" y="7"/>
                  </a:cubicBezTo>
                  <a:cubicBezTo>
                    <a:pt x="98" y="7"/>
                    <a:pt x="100" y="8"/>
                    <a:pt x="101" y="9"/>
                  </a:cubicBezTo>
                  <a:cubicBezTo>
                    <a:pt x="104" y="12"/>
                    <a:pt x="103" y="16"/>
                    <a:pt x="100" y="18"/>
                  </a:cubicBezTo>
                  <a:cubicBezTo>
                    <a:pt x="91" y="25"/>
                    <a:pt x="80" y="39"/>
                    <a:pt x="71" y="50"/>
                  </a:cubicBezTo>
                  <a:cubicBezTo>
                    <a:pt x="70" y="55"/>
                    <a:pt x="75" y="50"/>
                    <a:pt x="76" y="50"/>
                  </a:cubicBezTo>
                  <a:cubicBezTo>
                    <a:pt x="85" y="40"/>
                    <a:pt x="96" y="30"/>
                    <a:pt x="105" y="24"/>
                  </a:cubicBezTo>
                  <a:cubicBezTo>
                    <a:pt x="107" y="23"/>
                    <a:pt x="108" y="23"/>
                    <a:pt x="110" y="23"/>
                  </a:cubicBezTo>
                  <a:cubicBezTo>
                    <a:pt x="112" y="23"/>
                    <a:pt x="113" y="24"/>
                    <a:pt x="115" y="26"/>
                  </a:cubicBezTo>
                  <a:cubicBezTo>
                    <a:pt x="117" y="29"/>
                    <a:pt x="116" y="33"/>
                    <a:pt x="113" y="35"/>
                  </a:cubicBezTo>
                  <a:close/>
                </a:path>
              </a:pathLst>
            </a:custGeom>
            <a:solidFill>
              <a:srgbClr val="FCB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5" name="Freeform 409">
              <a:extLst>
                <a:ext uri="{FF2B5EF4-FFF2-40B4-BE49-F238E27FC236}">
                  <a16:creationId xmlns:a16="http://schemas.microsoft.com/office/drawing/2014/main" id="{8B14F83F-8D92-4923-9CCE-04A1A065B078}"/>
                </a:ext>
              </a:extLst>
            </p:cNvPr>
            <p:cNvSpPr>
              <a:spLocks/>
            </p:cNvSpPr>
            <p:nvPr/>
          </p:nvSpPr>
          <p:spPr bwMode="auto">
            <a:xfrm rot="16200000">
              <a:off x="10640867" y="3129821"/>
              <a:ext cx="335601" cy="303124"/>
            </a:xfrm>
            <a:custGeom>
              <a:avLst/>
              <a:gdLst>
                <a:gd name="T0" fmla="*/ 23 w 101"/>
                <a:gd name="T1" fmla="*/ 83 h 94"/>
                <a:gd name="T2" fmla="*/ 8 w 101"/>
                <a:gd name="T3" fmla="*/ 55 h 94"/>
                <a:gd name="T4" fmla="*/ 37 w 101"/>
                <a:gd name="T5" fmla="*/ 28 h 94"/>
                <a:gd name="T6" fmla="*/ 81 w 101"/>
                <a:gd name="T7" fmla="*/ 20 h 94"/>
                <a:gd name="T8" fmla="*/ 95 w 101"/>
                <a:gd name="T9" fmla="*/ 47 h 94"/>
                <a:gd name="T10" fmla="*/ 59 w 101"/>
                <a:gd name="T11" fmla="*/ 77 h 94"/>
                <a:gd name="T12" fmla="*/ 23 w 101"/>
                <a:gd name="T13" fmla="*/ 83 h 94"/>
              </a:gdLst>
              <a:ahLst/>
              <a:cxnLst>
                <a:cxn ang="0">
                  <a:pos x="T0" y="T1"/>
                </a:cxn>
                <a:cxn ang="0">
                  <a:pos x="T2" y="T3"/>
                </a:cxn>
                <a:cxn ang="0">
                  <a:pos x="T4" y="T5"/>
                </a:cxn>
                <a:cxn ang="0">
                  <a:pos x="T6" y="T7"/>
                </a:cxn>
                <a:cxn ang="0">
                  <a:pos x="T8" y="T9"/>
                </a:cxn>
                <a:cxn ang="0">
                  <a:pos x="T10" y="T11"/>
                </a:cxn>
                <a:cxn ang="0">
                  <a:pos x="T12" y="T13"/>
                </a:cxn>
              </a:cxnLst>
              <a:rect l="0" t="0" r="r" b="b"/>
              <a:pathLst>
                <a:path w="101" h="94">
                  <a:moveTo>
                    <a:pt x="23" y="83"/>
                  </a:moveTo>
                  <a:cubicBezTo>
                    <a:pt x="8" y="55"/>
                    <a:pt x="8" y="55"/>
                    <a:pt x="8" y="55"/>
                  </a:cubicBezTo>
                  <a:cubicBezTo>
                    <a:pt x="0" y="41"/>
                    <a:pt x="27" y="33"/>
                    <a:pt x="37" y="28"/>
                  </a:cubicBezTo>
                  <a:cubicBezTo>
                    <a:pt x="57" y="19"/>
                    <a:pt x="71" y="0"/>
                    <a:pt x="81" y="20"/>
                  </a:cubicBezTo>
                  <a:cubicBezTo>
                    <a:pt x="95" y="47"/>
                    <a:pt x="95" y="47"/>
                    <a:pt x="95" y="47"/>
                  </a:cubicBezTo>
                  <a:cubicBezTo>
                    <a:pt x="95" y="47"/>
                    <a:pt x="101" y="55"/>
                    <a:pt x="59" y="77"/>
                  </a:cubicBezTo>
                  <a:cubicBezTo>
                    <a:pt x="25" y="94"/>
                    <a:pt x="23" y="83"/>
                    <a:pt x="23"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6" name="Freeform 410">
              <a:extLst>
                <a:ext uri="{FF2B5EF4-FFF2-40B4-BE49-F238E27FC236}">
                  <a16:creationId xmlns:a16="http://schemas.microsoft.com/office/drawing/2014/main" id="{F9ACA244-DA08-40CD-9861-AFED9A298724}"/>
                </a:ext>
              </a:extLst>
            </p:cNvPr>
            <p:cNvSpPr>
              <a:spLocks noEditPoints="1"/>
            </p:cNvSpPr>
            <p:nvPr/>
          </p:nvSpPr>
          <p:spPr bwMode="auto">
            <a:xfrm rot="16200000">
              <a:off x="10774837" y="5572403"/>
              <a:ext cx="267941" cy="692854"/>
            </a:xfrm>
            <a:custGeom>
              <a:avLst/>
              <a:gdLst>
                <a:gd name="T0" fmla="*/ 53 w 81"/>
                <a:gd name="T1" fmla="*/ 162 h 214"/>
                <a:gd name="T2" fmla="*/ 68 w 81"/>
                <a:gd name="T3" fmla="*/ 205 h 214"/>
                <a:gd name="T4" fmla="*/ 81 w 81"/>
                <a:gd name="T5" fmla="*/ 214 h 214"/>
                <a:gd name="T6" fmla="*/ 68 w 81"/>
                <a:gd name="T7" fmla="*/ 176 h 214"/>
                <a:gd name="T8" fmla="*/ 53 w 81"/>
                <a:gd name="T9" fmla="*/ 162 h 214"/>
                <a:gd name="T10" fmla="*/ 6 w 81"/>
                <a:gd name="T11" fmla="*/ 0 h 214"/>
                <a:gd name="T12" fmla="*/ 2 w 81"/>
                <a:gd name="T13" fmla="*/ 16 h 214"/>
                <a:gd name="T14" fmla="*/ 7 w 81"/>
                <a:gd name="T15" fmla="*/ 30 h 214"/>
                <a:gd name="T16" fmla="*/ 6 w 81"/>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4">
                  <a:moveTo>
                    <a:pt x="53" y="162"/>
                  </a:moveTo>
                  <a:cubicBezTo>
                    <a:pt x="68" y="205"/>
                    <a:pt x="68" y="205"/>
                    <a:pt x="68" y="205"/>
                  </a:cubicBezTo>
                  <a:cubicBezTo>
                    <a:pt x="72" y="208"/>
                    <a:pt x="76" y="211"/>
                    <a:pt x="81" y="214"/>
                  </a:cubicBezTo>
                  <a:cubicBezTo>
                    <a:pt x="68" y="176"/>
                    <a:pt x="68" y="176"/>
                    <a:pt x="68" y="176"/>
                  </a:cubicBezTo>
                  <a:cubicBezTo>
                    <a:pt x="62" y="172"/>
                    <a:pt x="57" y="167"/>
                    <a:pt x="53" y="162"/>
                  </a:cubicBezTo>
                  <a:moveTo>
                    <a:pt x="6" y="0"/>
                  </a:moveTo>
                  <a:cubicBezTo>
                    <a:pt x="2" y="4"/>
                    <a:pt x="0" y="10"/>
                    <a:pt x="2" y="16"/>
                  </a:cubicBezTo>
                  <a:cubicBezTo>
                    <a:pt x="7" y="30"/>
                    <a:pt x="7" y="30"/>
                    <a:pt x="7" y="30"/>
                  </a:cubicBezTo>
                  <a:cubicBezTo>
                    <a:pt x="6" y="21"/>
                    <a:pt x="6" y="10"/>
                    <a:pt x="6" y="0"/>
                  </a:cubicBezTo>
                </a:path>
              </a:pathLst>
            </a:custGeom>
            <a:solidFill>
              <a:srgbClr val="A8A5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7" name="Freeform 411">
              <a:extLst>
                <a:ext uri="{FF2B5EF4-FFF2-40B4-BE49-F238E27FC236}">
                  <a16:creationId xmlns:a16="http://schemas.microsoft.com/office/drawing/2014/main" id="{9B960067-3200-4B51-8534-2A3455F8E415}"/>
                </a:ext>
              </a:extLst>
            </p:cNvPr>
            <p:cNvSpPr>
              <a:spLocks/>
            </p:cNvSpPr>
            <p:nvPr/>
          </p:nvSpPr>
          <p:spPr bwMode="auto">
            <a:xfrm rot="16200000">
              <a:off x="10657105" y="5560224"/>
              <a:ext cx="289592" cy="657671"/>
            </a:xfrm>
            <a:custGeom>
              <a:avLst/>
              <a:gdLst>
                <a:gd name="T0" fmla="*/ 74 w 87"/>
                <a:gd name="T1" fmla="*/ 0 h 204"/>
                <a:gd name="T2" fmla="*/ 5 w 87"/>
                <a:gd name="T3" fmla="*/ 24 h 204"/>
                <a:gd name="T4" fmla="*/ 0 w 87"/>
                <a:gd name="T5" fmla="*/ 28 h 204"/>
                <a:gd name="T6" fmla="*/ 1 w 87"/>
                <a:gd name="T7" fmla="*/ 58 h 204"/>
                <a:gd name="T8" fmla="*/ 47 w 87"/>
                <a:gd name="T9" fmla="*/ 190 h 204"/>
                <a:gd name="T10" fmla="*/ 62 w 87"/>
                <a:gd name="T11" fmla="*/ 204 h 204"/>
                <a:gd name="T12" fmla="*/ 11 w 87"/>
                <a:gd name="T13" fmla="*/ 59 h 204"/>
                <a:gd name="T14" fmla="*/ 21 w 87"/>
                <a:gd name="T15" fmla="*/ 39 h 204"/>
                <a:gd name="T16" fmla="*/ 87 w 87"/>
                <a:gd name="T17" fmla="*/ 15 h 204"/>
                <a:gd name="T18" fmla="*/ 74 w 87"/>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04">
                  <a:moveTo>
                    <a:pt x="74" y="0"/>
                  </a:moveTo>
                  <a:cubicBezTo>
                    <a:pt x="5" y="24"/>
                    <a:pt x="5" y="24"/>
                    <a:pt x="5" y="24"/>
                  </a:cubicBezTo>
                  <a:cubicBezTo>
                    <a:pt x="3" y="25"/>
                    <a:pt x="1" y="26"/>
                    <a:pt x="0" y="28"/>
                  </a:cubicBezTo>
                  <a:cubicBezTo>
                    <a:pt x="0" y="38"/>
                    <a:pt x="0" y="49"/>
                    <a:pt x="1" y="58"/>
                  </a:cubicBezTo>
                  <a:cubicBezTo>
                    <a:pt x="47" y="190"/>
                    <a:pt x="47" y="190"/>
                    <a:pt x="47" y="190"/>
                  </a:cubicBezTo>
                  <a:cubicBezTo>
                    <a:pt x="51" y="195"/>
                    <a:pt x="56" y="200"/>
                    <a:pt x="62" y="204"/>
                  </a:cubicBezTo>
                  <a:cubicBezTo>
                    <a:pt x="11" y="59"/>
                    <a:pt x="11" y="59"/>
                    <a:pt x="11" y="59"/>
                  </a:cubicBezTo>
                  <a:cubicBezTo>
                    <a:pt x="8" y="51"/>
                    <a:pt x="13" y="42"/>
                    <a:pt x="21" y="39"/>
                  </a:cubicBezTo>
                  <a:cubicBezTo>
                    <a:pt x="87" y="15"/>
                    <a:pt x="87" y="15"/>
                    <a:pt x="87" y="15"/>
                  </a:cubicBezTo>
                  <a:cubicBezTo>
                    <a:pt x="74" y="0"/>
                    <a:pt x="74" y="0"/>
                    <a:pt x="74" y="0"/>
                  </a:cubicBezTo>
                </a:path>
              </a:pathLst>
            </a:custGeom>
            <a:solidFill>
              <a:srgbClr val="8F6D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8" name="Freeform 412">
              <a:extLst>
                <a:ext uri="{FF2B5EF4-FFF2-40B4-BE49-F238E27FC236}">
                  <a16:creationId xmlns:a16="http://schemas.microsoft.com/office/drawing/2014/main" id="{87FBEDF5-95C3-491D-8333-E25C9B7699AE}"/>
                </a:ext>
              </a:extLst>
            </p:cNvPr>
            <p:cNvSpPr>
              <a:spLocks/>
            </p:cNvSpPr>
            <p:nvPr/>
          </p:nvSpPr>
          <p:spPr bwMode="auto">
            <a:xfrm rot="16200000">
              <a:off x="10433822" y="5699606"/>
              <a:ext cx="105553" cy="70368"/>
            </a:xfrm>
            <a:custGeom>
              <a:avLst/>
              <a:gdLst>
                <a:gd name="T0" fmla="*/ 23 w 39"/>
                <a:gd name="T1" fmla="*/ 0 h 26"/>
                <a:gd name="T2" fmla="*/ 0 w 39"/>
                <a:gd name="T3" fmla="*/ 8 h 26"/>
                <a:gd name="T4" fmla="*/ 16 w 39"/>
                <a:gd name="T5" fmla="*/ 26 h 26"/>
                <a:gd name="T6" fmla="*/ 39 w 39"/>
                <a:gd name="T7" fmla="*/ 18 h 26"/>
                <a:gd name="T8" fmla="*/ 23 w 39"/>
                <a:gd name="T9" fmla="*/ 0 h 26"/>
              </a:gdLst>
              <a:ahLst/>
              <a:cxnLst>
                <a:cxn ang="0">
                  <a:pos x="T0" y="T1"/>
                </a:cxn>
                <a:cxn ang="0">
                  <a:pos x="T2" y="T3"/>
                </a:cxn>
                <a:cxn ang="0">
                  <a:pos x="T4" y="T5"/>
                </a:cxn>
                <a:cxn ang="0">
                  <a:pos x="T6" y="T7"/>
                </a:cxn>
                <a:cxn ang="0">
                  <a:pos x="T8" y="T9"/>
                </a:cxn>
              </a:cxnLst>
              <a:rect l="0" t="0" r="r" b="b"/>
              <a:pathLst>
                <a:path w="39" h="26">
                  <a:moveTo>
                    <a:pt x="23" y="0"/>
                  </a:moveTo>
                  <a:lnTo>
                    <a:pt x="0" y="8"/>
                  </a:lnTo>
                  <a:lnTo>
                    <a:pt x="16" y="26"/>
                  </a:lnTo>
                  <a:lnTo>
                    <a:pt x="39" y="18"/>
                  </a:lnTo>
                  <a:lnTo>
                    <a:pt x="23" y="0"/>
                  </a:lnTo>
                  <a:close/>
                </a:path>
              </a:pathLst>
            </a:custGeom>
            <a:solidFill>
              <a:srgbClr val="746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9" name="Freeform 413">
              <a:extLst>
                <a:ext uri="{FF2B5EF4-FFF2-40B4-BE49-F238E27FC236}">
                  <a16:creationId xmlns:a16="http://schemas.microsoft.com/office/drawing/2014/main" id="{A8C9B041-6707-4615-AA17-36D26249359E}"/>
                </a:ext>
              </a:extLst>
            </p:cNvPr>
            <p:cNvSpPr>
              <a:spLocks/>
            </p:cNvSpPr>
            <p:nvPr/>
          </p:nvSpPr>
          <p:spPr bwMode="auto">
            <a:xfrm rot="16200000">
              <a:off x="10433822" y="5699606"/>
              <a:ext cx="105553" cy="70368"/>
            </a:xfrm>
            <a:custGeom>
              <a:avLst/>
              <a:gdLst>
                <a:gd name="T0" fmla="*/ 23 w 39"/>
                <a:gd name="T1" fmla="*/ 0 h 26"/>
                <a:gd name="T2" fmla="*/ 0 w 39"/>
                <a:gd name="T3" fmla="*/ 8 h 26"/>
                <a:gd name="T4" fmla="*/ 16 w 39"/>
                <a:gd name="T5" fmla="*/ 26 h 26"/>
                <a:gd name="T6" fmla="*/ 39 w 39"/>
                <a:gd name="T7" fmla="*/ 18 h 26"/>
                <a:gd name="T8" fmla="*/ 23 w 39"/>
                <a:gd name="T9" fmla="*/ 0 h 26"/>
              </a:gdLst>
              <a:ahLst/>
              <a:cxnLst>
                <a:cxn ang="0">
                  <a:pos x="T0" y="T1"/>
                </a:cxn>
                <a:cxn ang="0">
                  <a:pos x="T2" y="T3"/>
                </a:cxn>
                <a:cxn ang="0">
                  <a:pos x="T4" y="T5"/>
                </a:cxn>
                <a:cxn ang="0">
                  <a:pos x="T6" y="T7"/>
                </a:cxn>
                <a:cxn ang="0">
                  <a:pos x="T8" y="T9"/>
                </a:cxn>
              </a:cxnLst>
              <a:rect l="0" t="0" r="r" b="b"/>
              <a:pathLst>
                <a:path w="39" h="26">
                  <a:moveTo>
                    <a:pt x="23" y="0"/>
                  </a:moveTo>
                  <a:lnTo>
                    <a:pt x="0" y="8"/>
                  </a:lnTo>
                  <a:lnTo>
                    <a:pt x="16" y="26"/>
                  </a:lnTo>
                  <a:lnTo>
                    <a:pt x="39" y="18"/>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0" name="Freeform 414">
              <a:extLst>
                <a:ext uri="{FF2B5EF4-FFF2-40B4-BE49-F238E27FC236}">
                  <a16:creationId xmlns:a16="http://schemas.microsoft.com/office/drawing/2014/main" id="{E8C40DCC-95D5-4347-9232-D67477C2AC25}"/>
                </a:ext>
              </a:extLst>
            </p:cNvPr>
            <p:cNvSpPr>
              <a:spLocks noEditPoints="1"/>
            </p:cNvSpPr>
            <p:nvPr/>
          </p:nvSpPr>
          <p:spPr bwMode="auto">
            <a:xfrm rot="16200000">
              <a:off x="9971017" y="5196205"/>
              <a:ext cx="760517" cy="297711"/>
            </a:xfrm>
            <a:custGeom>
              <a:avLst/>
              <a:gdLst>
                <a:gd name="T0" fmla="*/ 26 w 230"/>
                <a:gd name="T1" fmla="*/ 67 h 92"/>
                <a:gd name="T2" fmla="*/ 0 w 230"/>
                <a:gd name="T3" fmla="*/ 77 h 92"/>
                <a:gd name="T4" fmla="*/ 13 w 230"/>
                <a:gd name="T5" fmla="*/ 92 h 92"/>
                <a:gd name="T6" fmla="*/ 39 w 230"/>
                <a:gd name="T7" fmla="*/ 83 h 92"/>
                <a:gd name="T8" fmla="*/ 26 w 230"/>
                <a:gd name="T9" fmla="*/ 67 h 92"/>
                <a:gd name="T10" fmla="*/ 214 w 230"/>
                <a:gd name="T11" fmla="*/ 0 h 92"/>
                <a:gd name="T12" fmla="*/ 209 w 230"/>
                <a:gd name="T13" fmla="*/ 1 h 92"/>
                <a:gd name="T14" fmla="*/ 207 w 230"/>
                <a:gd name="T15" fmla="*/ 2 h 92"/>
                <a:gd name="T16" fmla="*/ 221 w 230"/>
                <a:gd name="T17" fmla="*/ 17 h 92"/>
                <a:gd name="T18" fmla="*/ 224 w 230"/>
                <a:gd name="T19" fmla="*/ 16 h 92"/>
                <a:gd name="T20" fmla="*/ 229 w 230"/>
                <a:gd name="T21" fmla="*/ 15 h 92"/>
                <a:gd name="T22" fmla="*/ 230 w 230"/>
                <a:gd name="T23" fmla="*/ 15 h 92"/>
                <a:gd name="T24" fmla="*/ 229 w 230"/>
                <a:gd name="T25" fmla="*/ 11 h 92"/>
                <a:gd name="T26" fmla="*/ 221 w 230"/>
                <a:gd name="T27" fmla="*/ 2 h 92"/>
                <a:gd name="T28" fmla="*/ 219 w 230"/>
                <a:gd name="T29" fmla="*/ 1 h 92"/>
                <a:gd name="T30" fmla="*/ 214 w 230"/>
                <a:gd name="T3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0" h="92">
                  <a:moveTo>
                    <a:pt x="26" y="67"/>
                  </a:moveTo>
                  <a:cubicBezTo>
                    <a:pt x="0" y="77"/>
                    <a:pt x="0" y="77"/>
                    <a:pt x="0" y="77"/>
                  </a:cubicBezTo>
                  <a:cubicBezTo>
                    <a:pt x="13" y="92"/>
                    <a:pt x="13" y="92"/>
                    <a:pt x="13" y="92"/>
                  </a:cubicBezTo>
                  <a:cubicBezTo>
                    <a:pt x="39" y="83"/>
                    <a:pt x="39" y="83"/>
                    <a:pt x="39" y="83"/>
                  </a:cubicBezTo>
                  <a:cubicBezTo>
                    <a:pt x="26" y="67"/>
                    <a:pt x="26" y="67"/>
                    <a:pt x="26" y="67"/>
                  </a:cubicBezTo>
                  <a:moveTo>
                    <a:pt x="214" y="0"/>
                  </a:moveTo>
                  <a:cubicBezTo>
                    <a:pt x="212" y="0"/>
                    <a:pt x="210" y="1"/>
                    <a:pt x="209" y="1"/>
                  </a:cubicBezTo>
                  <a:cubicBezTo>
                    <a:pt x="207" y="2"/>
                    <a:pt x="207" y="2"/>
                    <a:pt x="207" y="2"/>
                  </a:cubicBezTo>
                  <a:cubicBezTo>
                    <a:pt x="221" y="17"/>
                    <a:pt x="221" y="17"/>
                    <a:pt x="221" y="17"/>
                  </a:cubicBezTo>
                  <a:cubicBezTo>
                    <a:pt x="224" y="16"/>
                    <a:pt x="224" y="16"/>
                    <a:pt x="224" y="16"/>
                  </a:cubicBezTo>
                  <a:cubicBezTo>
                    <a:pt x="226" y="16"/>
                    <a:pt x="227" y="15"/>
                    <a:pt x="229" y="15"/>
                  </a:cubicBezTo>
                  <a:cubicBezTo>
                    <a:pt x="230" y="15"/>
                    <a:pt x="230" y="15"/>
                    <a:pt x="230" y="15"/>
                  </a:cubicBezTo>
                  <a:cubicBezTo>
                    <a:pt x="229" y="11"/>
                    <a:pt x="229" y="11"/>
                    <a:pt x="229" y="11"/>
                  </a:cubicBezTo>
                  <a:cubicBezTo>
                    <a:pt x="227" y="7"/>
                    <a:pt x="224" y="4"/>
                    <a:pt x="221" y="2"/>
                  </a:cubicBezTo>
                  <a:cubicBezTo>
                    <a:pt x="220" y="2"/>
                    <a:pt x="220" y="2"/>
                    <a:pt x="219" y="1"/>
                  </a:cubicBezTo>
                  <a:cubicBezTo>
                    <a:pt x="218" y="1"/>
                    <a:pt x="216" y="0"/>
                    <a:pt x="214" y="0"/>
                  </a:cubicBezTo>
                </a:path>
              </a:pathLst>
            </a:custGeom>
            <a:solidFill>
              <a:srgbClr val="444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1" name="Freeform 415">
              <a:extLst>
                <a:ext uri="{FF2B5EF4-FFF2-40B4-BE49-F238E27FC236}">
                  <a16:creationId xmlns:a16="http://schemas.microsoft.com/office/drawing/2014/main" id="{9F83879B-6524-4DBA-AABA-6EAB9CB85288}"/>
                </a:ext>
              </a:extLst>
            </p:cNvPr>
            <p:cNvSpPr>
              <a:spLocks noEditPoints="1"/>
            </p:cNvSpPr>
            <p:nvPr/>
          </p:nvSpPr>
          <p:spPr bwMode="auto">
            <a:xfrm rot="16200000">
              <a:off x="10017028" y="5185379"/>
              <a:ext cx="644138" cy="262528"/>
            </a:xfrm>
            <a:custGeom>
              <a:avLst/>
              <a:gdLst>
                <a:gd name="T0" fmla="*/ 131 w 238"/>
                <a:gd name="T1" fmla="*/ 32 h 97"/>
                <a:gd name="T2" fmla="*/ 106 w 238"/>
                <a:gd name="T3" fmla="*/ 41 h 97"/>
                <a:gd name="T4" fmla="*/ 63 w 238"/>
                <a:gd name="T5" fmla="*/ 75 h 97"/>
                <a:gd name="T6" fmla="*/ 57 w 238"/>
                <a:gd name="T7" fmla="*/ 68 h 97"/>
                <a:gd name="T8" fmla="*/ 79 w 238"/>
                <a:gd name="T9" fmla="*/ 50 h 97"/>
                <a:gd name="T10" fmla="*/ 55 w 238"/>
                <a:gd name="T11" fmla="*/ 59 h 97"/>
                <a:gd name="T12" fmla="*/ 51 w 238"/>
                <a:gd name="T13" fmla="*/ 61 h 97"/>
                <a:gd name="T14" fmla="*/ 50 w 238"/>
                <a:gd name="T15" fmla="*/ 60 h 97"/>
                <a:gd name="T16" fmla="*/ 0 w 238"/>
                <a:gd name="T17" fmla="*/ 78 h 97"/>
                <a:gd name="T18" fmla="*/ 16 w 238"/>
                <a:gd name="T19" fmla="*/ 97 h 97"/>
                <a:gd name="T20" fmla="*/ 79 w 238"/>
                <a:gd name="T21" fmla="*/ 74 h 97"/>
                <a:gd name="T22" fmla="*/ 131 w 238"/>
                <a:gd name="T23" fmla="*/ 32 h 97"/>
                <a:gd name="T24" fmla="*/ 182 w 238"/>
                <a:gd name="T25" fmla="*/ 13 h 97"/>
                <a:gd name="T26" fmla="*/ 158 w 238"/>
                <a:gd name="T27" fmla="*/ 23 h 97"/>
                <a:gd name="T28" fmla="*/ 106 w 238"/>
                <a:gd name="T29" fmla="*/ 65 h 97"/>
                <a:gd name="T30" fmla="*/ 132 w 238"/>
                <a:gd name="T31" fmla="*/ 56 h 97"/>
                <a:gd name="T32" fmla="*/ 182 w 238"/>
                <a:gd name="T33" fmla="*/ 13 h 97"/>
                <a:gd name="T34" fmla="*/ 221 w 238"/>
                <a:gd name="T35" fmla="*/ 0 h 97"/>
                <a:gd name="T36" fmla="*/ 182 w 238"/>
                <a:gd name="T37" fmla="*/ 13 h 97"/>
                <a:gd name="T38" fmla="*/ 189 w 238"/>
                <a:gd name="T39" fmla="*/ 20 h 97"/>
                <a:gd name="T40" fmla="*/ 158 w 238"/>
                <a:gd name="T41" fmla="*/ 47 h 97"/>
                <a:gd name="T42" fmla="*/ 238 w 238"/>
                <a:gd name="T43" fmla="*/ 18 h 97"/>
                <a:gd name="T44" fmla="*/ 221 w 238"/>
                <a:gd name="T4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8" h="97">
                  <a:moveTo>
                    <a:pt x="131" y="32"/>
                  </a:moveTo>
                  <a:lnTo>
                    <a:pt x="106" y="41"/>
                  </a:lnTo>
                  <a:lnTo>
                    <a:pt x="63" y="75"/>
                  </a:lnTo>
                  <a:lnTo>
                    <a:pt x="57" y="68"/>
                  </a:lnTo>
                  <a:lnTo>
                    <a:pt x="79" y="50"/>
                  </a:lnTo>
                  <a:lnTo>
                    <a:pt x="55" y="59"/>
                  </a:lnTo>
                  <a:lnTo>
                    <a:pt x="51" y="61"/>
                  </a:lnTo>
                  <a:lnTo>
                    <a:pt x="50" y="60"/>
                  </a:lnTo>
                  <a:lnTo>
                    <a:pt x="0" y="78"/>
                  </a:lnTo>
                  <a:lnTo>
                    <a:pt x="16" y="97"/>
                  </a:lnTo>
                  <a:lnTo>
                    <a:pt x="79" y="74"/>
                  </a:lnTo>
                  <a:lnTo>
                    <a:pt x="131" y="32"/>
                  </a:lnTo>
                  <a:close/>
                  <a:moveTo>
                    <a:pt x="182" y="13"/>
                  </a:moveTo>
                  <a:lnTo>
                    <a:pt x="158" y="23"/>
                  </a:lnTo>
                  <a:lnTo>
                    <a:pt x="106" y="65"/>
                  </a:lnTo>
                  <a:lnTo>
                    <a:pt x="132" y="56"/>
                  </a:lnTo>
                  <a:lnTo>
                    <a:pt x="182" y="13"/>
                  </a:lnTo>
                  <a:close/>
                  <a:moveTo>
                    <a:pt x="221" y="0"/>
                  </a:moveTo>
                  <a:lnTo>
                    <a:pt x="182" y="13"/>
                  </a:lnTo>
                  <a:lnTo>
                    <a:pt x="189" y="20"/>
                  </a:lnTo>
                  <a:lnTo>
                    <a:pt x="158" y="47"/>
                  </a:lnTo>
                  <a:lnTo>
                    <a:pt x="238" y="18"/>
                  </a:lnTo>
                  <a:lnTo>
                    <a:pt x="221" y="0"/>
                  </a:lnTo>
                  <a:close/>
                </a:path>
              </a:pathLst>
            </a:custGeom>
            <a:solidFill>
              <a:srgbClr val="A8A5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2" name="Freeform 416">
              <a:extLst>
                <a:ext uri="{FF2B5EF4-FFF2-40B4-BE49-F238E27FC236}">
                  <a16:creationId xmlns:a16="http://schemas.microsoft.com/office/drawing/2014/main" id="{2F7EC4FD-4C6B-4BDA-A233-8509529C5CE6}"/>
                </a:ext>
              </a:extLst>
            </p:cNvPr>
            <p:cNvSpPr>
              <a:spLocks noEditPoints="1"/>
            </p:cNvSpPr>
            <p:nvPr/>
          </p:nvSpPr>
          <p:spPr bwMode="auto">
            <a:xfrm rot="16200000">
              <a:off x="10017028" y="5185379"/>
              <a:ext cx="644138" cy="262528"/>
            </a:xfrm>
            <a:custGeom>
              <a:avLst/>
              <a:gdLst>
                <a:gd name="T0" fmla="*/ 131 w 238"/>
                <a:gd name="T1" fmla="*/ 32 h 97"/>
                <a:gd name="T2" fmla="*/ 106 w 238"/>
                <a:gd name="T3" fmla="*/ 41 h 97"/>
                <a:gd name="T4" fmla="*/ 63 w 238"/>
                <a:gd name="T5" fmla="*/ 75 h 97"/>
                <a:gd name="T6" fmla="*/ 57 w 238"/>
                <a:gd name="T7" fmla="*/ 68 h 97"/>
                <a:gd name="T8" fmla="*/ 79 w 238"/>
                <a:gd name="T9" fmla="*/ 50 h 97"/>
                <a:gd name="T10" fmla="*/ 55 w 238"/>
                <a:gd name="T11" fmla="*/ 59 h 97"/>
                <a:gd name="T12" fmla="*/ 51 w 238"/>
                <a:gd name="T13" fmla="*/ 61 h 97"/>
                <a:gd name="T14" fmla="*/ 50 w 238"/>
                <a:gd name="T15" fmla="*/ 60 h 97"/>
                <a:gd name="T16" fmla="*/ 0 w 238"/>
                <a:gd name="T17" fmla="*/ 78 h 97"/>
                <a:gd name="T18" fmla="*/ 16 w 238"/>
                <a:gd name="T19" fmla="*/ 97 h 97"/>
                <a:gd name="T20" fmla="*/ 79 w 238"/>
                <a:gd name="T21" fmla="*/ 74 h 97"/>
                <a:gd name="T22" fmla="*/ 131 w 238"/>
                <a:gd name="T23" fmla="*/ 32 h 97"/>
                <a:gd name="T24" fmla="*/ 182 w 238"/>
                <a:gd name="T25" fmla="*/ 13 h 97"/>
                <a:gd name="T26" fmla="*/ 158 w 238"/>
                <a:gd name="T27" fmla="*/ 23 h 97"/>
                <a:gd name="T28" fmla="*/ 106 w 238"/>
                <a:gd name="T29" fmla="*/ 65 h 97"/>
                <a:gd name="T30" fmla="*/ 132 w 238"/>
                <a:gd name="T31" fmla="*/ 56 h 97"/>
                <a:gd name="T32" fmla="*/ 182 w 238"/>
                <a:gd name="T33" fmla="*/ 13 h 97"/>
                <a:gd name="T34" fmla="*/ 221 w 238"/>
                <a:gd name="T35" fmla="*/ 0 h 97"/>
                <a:gd name="T36" fmla="*/ 182 w 238"/>
                <a:gd name="T37" fmla="*/ 13 h 97"/>
                <a:gd name="T38" fmla="*/ 189 w 238"/>
                <a:gd name="T39" fmla="*/ 20 h 97"/>
                <a:gd name="T40" fmla="*/ 158 w 238"/>
                <a:gd name="T41" fmla="*/ 47 h 97"/>
                <a:gd name="T42" fmla="*/ 238 w 238"/>
                <a:gd name="T43" fmla="*/ 18 h 97"/>
                <a:gd name="T44" fmla="*/ 221 w 238"/>
                <a:gd name="T4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8" h="97">
                  <a:moveTo>
                    <a:pt x="131" y="32"/>
                  </a:moveTo>
                  <a:lnTo>
                    <a:pt x="106" y="41"/>
                  </a:lnTo>
                  <a:lnTo>
                    <a:pt x="63" y="75"/>
                  </a:lnTo>
                  <a:lnTo>
                    <a:pt x="57" y="68"/>
                  </a:lnTo>
                  <a:lnTo>
                    <a:pt x="79" y="50"/>
                  </a:lnTo>
                  <a:lnTo>
                    <a:pt x="55" y="59"/>
                  </a:lnTo>
                  <a:lnTo>
                    <a:pt x="51" y="61"/>
                  </a:lnTo>
                  <a:lnTo>
                    <a:pt x="50" y="60"/>
                  </a:lnTo>
                  <a:lnTo>
                    <a:pt x="0" y="78"/>
                  </a:lnTo>
                  <a:lnTo>
                    <a:pt x="16" y="97"/>
                  </a:lnTo>
                  <a:lnTo>
                    <a:pt x="79" y="74"/>
                  </a:lnTo>
                  <a:lnTo>
                    <a:pt x="131" y="32"/>
                  </a:lnTo>
                  <a:moveTo>
                    <a:pt x="182" y="13"/>
                  </a:moveTo>
                  <a:lnTo>
                    <a:pt x="158" y="23"/>
                  </a:lnTo>
                  <a:lnTo>
                    <a:pt x="106" y="65"/>
                  </a:lnTo>
                  <a:lnTo>
                    <a:pt x="132" y="56"/>
                  </a:lnTo>
                  <a:lnTo>
                    <a:pt x="182" y="13"/>
                  </a:lnTo>
                  <a:moveTo>
                    <a:pt x="221" y="0"/>
                  </a:moveTo>
                  <a:lnTo>
                    <a:pt x="182" y="13"/>
                  </a:lnTo>
                  <a:lnTo>
                    <a:pt x="189" y="20"/>
                  </a:lnTo>
                  <a:lnTo>
                    <a:pt x="158" y="47"/>
                  </a:lnTo>
                  <a:lnTo>
                    <a:pt x="238" y="18"/>
                  </a:lnTo>
                  <a:lnTo>
                    <a:pt x="2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3" name="Freeform 417">
              <a:extLst>
                <a:ext uri="{FF2B5EF4-FFF2-40B4-BE49-F238E27FC236}">
                  <a16:creationId xmlns:a16="http://schemas.microsoft.com/office/drawing/2014/main" id="{59D462B0-FB7F-46FD-897D-A69F367628AC}"/>
                </a:ext>
              </a:extLst>
            </p:cNvPr>
            <p:cNvSpPr>
              <a:spLocks/>
            </p:cNvSpPr>
            <p:nvPr/>
          </p:nvSpPr>
          <p:spPr bwMode="auto">
            <a:xfrm rot="16200000">
              <a:off x="10363455" y="5493916"/>
              <a:ext cx="13533" cy="5413"/>
            </a:xfrm>
            <a:custGeom>
              <a:avLst/>
              <a:gdLst>
                <a:gd name="T0" fmla="*/ 5 w 5"/>
                <a:gd name="T1" fmla="*/ 0 h 2"/>
                <a:gd name="T2" fmla="*/ 0 w 5"/>
                <a:gd name="T3" fmla="*/ 1 h 2"/>
                <a:gd name="T4" fmla="*/ 1 w 5"/>
                <a:gd name="T5" fmla="*/ 2 h 2"/>
                <a:gd name="T6" fmla="*/ 5 w 5"/>
                <a:gd name="T7" fmla="*/ 0 h 2"/>
              </a:gdLst>
              <a:ahLst/>
              <a:cxnLst>
                <a:cxn ang="0">
                  <a:pos x="T0" y="T1"/>
                </a:cxn>
                <a:cxn ang="0">
                  <a:pos x="T2" y="T3"/>
                </a:cxn>
                <a:cxn ang="0">
                  <a:pos x="T4" y="T5"/>
                </a:cxn>
                <a:cxn ang="0">
                  <a:pos x="T6" y="T7"/>
                </a:cxn>
              </a:cxnLst>
              <a:rect l="0" t="0" r="r" b="b"/>
              <a:pathLst>
                <a:path w="5" h="2">
                  <a:moveTo>
                    <a:pt x="5" y="0"/>
                  </a:moveTo>
                  <a:lnTo>
                    <a:pt x="0" y="1"/>
                  </a:lnTo>
                  <a:lnTo>
                    <a:pt x="1" y="2"/>
                  </a:lnTo>
                  <a:lnTo>
                    <a:pt x="5" y="0"/>
                  </a:lnTo>
                  <a:close/>
                </a:path>
              </a:pathLst>
            </a:custGeom>
            <a:solidFill>
              <a:srgbClr val="8A8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4" name="Freeform 418">
              <a:extLst>
                <a:ext uri="{FF2B5EF4-FFF2-40B4-BE49-F238E27FC236}">
                  <a16:creationId xmlns:a16="http://schemas.microsoft.com/office/drawing/2014/main" id="{E0CD374B-16D3-442C-9A24-D672759F370F}"/>
                </a:ext>
              </a:extLst>
            </p:cNvPr>
            <p:cNvSpPr>
              <a:spLocks/>
            </p:cNvSpPr>
            <p:nvPr/>
          </p:nvSpPr>
          <p:spPr bwMode="auto">
            <a:xfrm rot="16200000">
              <a:off x="10363455" y="5493916"/>
              <a:ext cx="13533" cy="5413"/>
            </a:xfrm>
            <a:custGeom>
              <a:avLst/>
              <a:gdLst>
                <a:gd name="T0" fmla="*/ 5 w 5"/>
                <a:gd name="T1" fmla="*/ 0 h 2"/>
                <a:gd name="T2" fmla="*/ 0 w 5"/>
                <a:gd name="T3" fmla="*/ 1 h 2"/>
                <a:gd name="T4" fmla="*/ 1 w 5"/>
                <a:gd name="T5" fmla="*/ 2 h 2"/>
                <a:gd name="T6" fmla="*/ 5 w 5"/>
                <a:gd name="T7" fmla="*/ 0 h 2"/>
              </a:gdLst>
              <a:ahLst/>
              <a:cxnLst>
                <a:cxn ang="0">
                  <a:pos x="T0" y="T1"/>
                </a:cxn>
                <a:cxn ang="0">
                  <a:pos x="T2" y="T3"/>
                </a:cxn>
                <a:cxn ang="0">
                  <a:pos x="T4" y="T5"/>
                </a:cxn>
                <a:cxn ang="0">
                  <a:pos x="T6" y="T7"/>
                </a:cxn>
              </a:cxnLst>
              <a:rect l="0" t="0" r="r" b="b"/>
              <a:pathLst>
                <a:path w="5" h="2">
                  <a:moveTo>
                    <a:pt x="5" y="0"/>
                  </a:moveTo>
                  <a:lnTo>
                    <a:pt x="0" y="1"/>
                  </a:lnTo>
                  <a:lnTo>
                    <a:pt x="1" y="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5" name="Freeform 419">
              <a:extLst>
                <a:ext uri="{FF2B5EF4-FFF2-40B4-BE49-F238E27FC236}">
                  <a16:creationId xmlns:a16="http://schemas.microsoft.com/office/drawing/2014/main" id="{F90DB971-6CEF-4E2D-81B9-02B859286428}"/>
                </a:ext>
              </a:extLst>
            </p:cNvPr>
            <p:cNvSpPr>
              <a:spLocks/>
            </p:cNvSpPr>
            <p:nvPr/>
          </p:nvSpPr>
          <p:spPr bwMode="auto">
            <a:xfrm rot="16200000">
              <a:off x="10298500" y="5372124"/>
              <a:ext cx="132617" cy="92020"/>
            </a:xfrm>
            <a:custGeom>
              <a:avLst/>
              <a:gdLst>
                <a:gd name="T0" fmla="*/ 49 w 49"/>
                <a:gd name="T1" fmla="*/ 0 h 34"/>
                <a:gd name="T2" fmla="*/ 22 w 49"/>
                <a:gd name="T3" fmla="*/ 9 h 34"/>
                <a:gd name="T4" fmla="*/ 0 w 49"/>
                <a:gd name="T5" fmla="*/ 27 h 34"/>
                <a:gd name="T6" fmla="*/ 6 w 49"/>
                <a:gd name="T7" fmla="*/ 34 h 34"/>
                <a:gd name="T8" fmla="*/ 49 w 49"/>
                <a:gd name="T9" fmla="*/ 0 h 34"/>
              </a:gdLst>
              <a:ahLst/>
              <a:cxnLst>
                <a:cxn ang="0">
                  <a:pos x="T0" y="T1"/>
                </a:cxn>
                <a:cxn ang="0">
                  <a:pos x="T2" y="T3"/>
                </a:cxn>
                <a:cxn ang="0">
                  <a:pos x="T4" y="T5"/>
                </a:cxn>
                <a:cxn ang="0">
                  <a:pos x="T6" y="T7"/>
                </a:cxn>
                <a:cxn ang="0">
                  <a:pos x="T8" y="T9"/>
                </a:cxn>
              </a:cxnLst>
              <a:rect l="0" t="0" r="r" b="b"/>
              <a:pathLst>
                <a:path w="49" h="34">
                  <a:moveTo>
                    <a:pt x="49" y="0"/>
                  </a:moveTo>
                  <a:lnTo>
                    <a:pt x="22" y="9"/>
                  </a:lnTo>
                  <a:lnTo>
                    <a:pt x="0" y="27"/>
                  </a:lnTo>
                  <a:lnTo>
                    <a:pt x="6" y="34"/>
                  </a:lnTo>
                  <a:lnTo>
                    <a:pt x="49" y="0"/>
                  </a:lnTo>
                  <a:close/>
                </a:path>
              </a:pathLst>
            </a:custGeom>
            <a:solidFill>
              <a:srgbClr val="8A8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6" name="Freeform 420">
              <a:extLst>
                <a:ext uri="{FF2B5EF4-FFF2-40B4-BE49-F238E27FC236}">
                  <a16:creationId xmlns:a16="http://schemas.microsoft.com/office/drawing/2014/main" id="{3D3A8B89-5480-462F-AFD1-58E71FA18DA8}"/>
                </a:ext>
              </a:extLst>
            </p:cNvPr>
            <p:cNvSpPr>
              <a:spLocks/>
            </p:cNvSpPr>
            <p:nvPr/>
          </p:nvSpPr>
          <p:spPr bwMode="auto">
            <a:xfrm rot="16200000">
              <a:off x="10298500" y="5372124"/>
              <a:ext cx="132617" cy="92020"/>
            </a:xfrm>
            <a:custGeom>
              <a:avLst/>
              <a:gdLst>
                <a:gd name="T0" fmla="*/ 49 w 49"/>
                <a:gd name="T1" fmla="*/ 0 h 34"/>
                <a:gd name="T2" fmla="*/ 22 w 49"/>
                <a:gd name="T3" fmla="*/ 9 h 34"/>
                <a:gd name="T4" fmla="*/ 0 w 49"/>
                <a:gd name="T5" fmla="*/ 27 h 34"/>
                <a:gd name="T6" fmla="*/ 6 w 49"/>
                <a:gd name="T7" fmla="*/ 34 h 34"/>
                <a:gd name="T8" fmla="*/ 49 w 49"/>
                <a:gd name="T9" fmla="*/ 0 h 34"/>
              </a:gdLst>
              <a:ahLst/>
              <a:cxnLst>
                <a:cxn ang="0">
                  <a:pos x="T0" y="T1"/>
                </a:cxn>
                <a:cxn ang="0">
                  <a:pos x="T2" y="T3"/>
                </a:cxn>
                <a:cxn ang="0">
                  <a:pos x="T4" y="T5"/>
                </a:cxn>
                <a:cxn ang="0">
                  <a:pos x="T6" y="T7"/>
                </a:cxn>
                <a:cxn ang="0">
                  <a:pos x="T8" y="T9"/>
                </a:cxn>
              </a:cxnLst>
              <a:rect l="0" t="0" r="r" b="b"/>
              <a:pathLst>
                <a:path w="49" h="34">
                  <a:moveTo>
                    <a:pt x="49" y="0"/>
                  </a:moveTo>
                  <a:lnTo>
                    <a:pt x="22" y="9"/>
                  </a:lnTo>
                  <a:lnTo>
                    <a:pt x="0" y="27"/>
                  </a:lnTo>
                  <a:lnTo>
                    <a:pt x="6" y="34"/>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7" name="Freeform 421">
              <a:extLst>
                <a:ext uri="{FF2B5EF4-FFF2-40B4-BE49-F238E27FC236}">
                  <a16:creationId xmlns:a16="http://schemas.microsoft.com/office/drawing/2014/main" id="{0F0FCD21-7FDA-470A-B122-38421776C06A}"/>
                </a:ext>
              </a:extLst>
            </p:cNvPr>
            <p:cNvSpPr>
              <a:spLocks/>
            </p:cNvSpPr>
            <p:nvPr/>
          </p:nvSpPr>
          <p:spPr bwMode="auto">
            <a:xfrm rot="16200000">
              <a:off x="10232192" y="5248980"/>
              <a:ext cx="213811" cy="138030"/>
            </a:xfrm>
            <a:custGeom>
              <a:avLst/>
              <a:gdLst>
                <a:gd name="T0" fmla="*/ 79 w 79"/>
                <a:gd name="T1" fmla="*/ 0 h 51"/>
                <a:gd name="T2" fmla="*/ 52 w 79"/>
                <a:gd name="T3" fmla="*/ 9 h 51"/>
                <a:gd name="T4" fmla="*/ 0 w 79"/>
                <a:gd name="T5" fmla="*/ 51 h 51"/>
                <a:gd name="T6" fmla="*/ 27 w 79"/>
                <a:gd name="T7" fmla="*/ 42 h 51"/>
                <a:gd name="T8" fmla="*/ 79 w 79"/>
                <a:gd name="T9" fmla="*/ 0 h 51"/>
              </a:gdLst>
              <a:ahLst/>
              <a:cxnLst>
                <a:cxn ang="0">
                  <a:pos x="T0" y="T1"/>
                </a:cxn>
                <a:cxn ang="0">
                  <a:pos x="T2" y="T3"/>
                </a:cxn>
                <a:cxn ang="0">
                  <a:pos x="T4" y="T5"/>
                </a:cxn>
                <a:cxn ang="0">
                  <a:pos x="T6" y="T7"/>
                </a:cxn>
                <a:cxn ang="0">
                  <a:pos x="T8" y="T9"/>
                </a:cxn>
              </a:cxnLst>
              <a:rect l="0" t="0" r="r" b="b"/>
              <a:pathLst>
                <a:path w="79" h="51">
                  <a:moveTo>
                    <a:pt x="79" y="0"/>
                  </a:moveTo>
                  <a:lnTo>
                    <a:pt x="52" y="9"/>
                  </a:lnTo>
                  <a:lnTo>
                    <a:pt x="0" y="51"/>
                  </a:lnTo>
                  <a:lnTo>
                    <a:pt x="27" y="42"/>
                  </a:lnTo>
                  <a:lnTo>
                    <a:pt x="79" y="0"/>
                  </a:lnTo>
                  <a:close/>
                </a:path>
              </a:pathLst>
            </a:custGeom>
            <a:solidFill>
              <a:srgbClr val="8A8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8" name="Freeform 422">
              <a:extLst>
                <a:ext uri="{FF2B5EF4-FFF2-40B4-BE49-F238E27FC236}">
                  <a16:creationId xmlns:a16="http://schemas.microsoft.com/office/drawing/2014/main" id="{4D485B96-6710-4B6F-9565-95C161D629D0}"/>
                </a:ext>
              </a:extLst>
            </p:cNvPr>
            <p:cNvSpPr>
              <a:spLocks/>
            </p:cNvSpPr>
            <p:nvPr/>
          </p:nvSpPr>
          <p:spPr bwMode="auto">
            <a:xfrm rot="16200000">
              <a:off x="10232192" y="5248980"/>
              <a:ext cx="213811" cy="138030"/>
            </a:xfrm>
            <a:custGeom>
              <a:avLst/>
              <a:gdLst>
                <a:gd name="T0" fmla="*/ 79 w 79"/>
                <a:gd name="T1" fmla="*/ 0 h 51"/>
                <a:gd name="T2" fmla="*/ 52 w 79"/>
                <a:gd name="T3" fmla="*/ 9 h 51"/>
                <a:gd name="T4" fmla="*/ 0 w 79"/>
                <a:gd name="T5" fmla="*/ 51 h 51"/>
                <a:gd name="T6" fmla="*/ 27 w 79"/>
                <a:gd name="T7" fmla="*/ 42 h 51"/>
                <a:gd name="T8" fmla="*/ 79 w 79"/>
                <a:gd name="T9" fmla="*/ 0 h 51"/>
              </a:gdLst>
              <a:ahLst/>
              <a:cxnLst>
                <a:cxn ang="0">
                  <a:pos x="T0" y="T1"/>
                </a:cxn>
                <a:cxn ang="0">
                  <a:pos x="T2" y="T3"/>
                </a:cxn>
                <a:cxn ang="0">
                  <a:pos x="T4" y="T5"/>
                </a:cxn>
                <a:cxn ang="0">
                  <a:pos x="T6" y="T7"/>
                </a:cxn>
                <a:cxn ang="0">
                  <a:pos x="T8" y="T9"/>
                </a:cxn>
              </a:cxnLst>
              <a:rect l="0" t="0" r="r" b="b"/>
              <a:pathLst>
                <a:path w="79" h="51">
                  <a:moveTo>
                    <a:pt x="79" y="0"/>
                  </a:moveTo>
                  <a:lnTo>
                    <a:pt x="52" y="9"/>
                  </a:lnTo>
                  <a:lnTo>
                    <a:pt x="0" y="51"/>
                  </a:lnTo>
                  <a:lnTo>
                    <a:pt x="27" y="42"/>
                  </a:lnTo>
                  <a:lnTo>
                    <a:pt x="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9" name="Freeform 423">
              <a:extLst>
                <a:ext uri="{FF2B5EF4-FFF2-40B4-BE49-F238E27FC236}">
                  <a16:creationId xmlns:a16="http://schemas.microsoft.com/office/drawing/2014/main" id="{5B406E1B-AED3-4262-AAA9-C364937AE2BD}"/>
                </a:ext>
              </a:extLst>
            </p:cNvPr>
            <p:cNvSpPr>
              <a:spLocks/>
            </p:cNvSpPr>
            <p:nvPr/>
          </p:nvSpPr>
          <p:spPr bwMode="auto">
            <a:xfrm rot="16200000">
              <a:off x="10224072" y="5146135"/>
              <a:ext cx="154269" cy="116379"/>
            </a:xfrm>
            <a:custGeom>
              <a:avLst/>
              <a:gdLst>
                <a:gd name="T0" fmla="*/ 50 w 57"/>
                <a:gd name="T1" fmla="*/ 0 h 43"/>
                <a:gd name="T2" fmla="*/ 50 w 57"/>
                <a:gd name="T3" fmla="*/ 0 h 43"/>
                <a:gd name="T4" fmla="*/ 0 w 57"/>
                <a:gd name="T5" fmla="*/ 43 h 43"/>
                <a:gd name="T6" fmla="*/ 26 w 57"/>
                <a:gd name="T7" fmla="*/ 34 h 43"/>
                <a:gd name="T8" fmla="*/ 57 w 57"/>
                <a:gd name="T9" fmla="*/ 7 h 43"/>
                <a:gd name="T10" fmla="*/ 50 w 57"/>
                <a:gd name="T11" fmla="*/ 0 h 43"/>
              </a:gdLst>
              <a:ahLst/>
              <a:cxnLst>
                <a:cxn ang="0">
                  <a:pos x="T0" y="T1"/>
                </a:cxn>
                <a:cxn ang="0">
                  <a:pos x="T2" y="T3"/>
                </a:cxn>
                <a:cxn ang="0">
                  <a:pos x="T4" y="T5"/>
                </a:cxn>
                <a:cxn ang="0">
                  <a:pos x="T6" y="T7"/>
                </a:cxn>
                <a:cxn ang="0">
                  <a:pos x="T8" y="T9"/>
                </a:cxn>
                <a:cxn ang="0">
                  <a:pos x="T10" y="T11"/>
                </a:cxn>
              </a:cxnLst>
              <a:rect l="0" t="0" r="r" b="b"/>
              <a:pathLst>
                <a:path w="57" h="43">
                  <a:moveTo>
                    <a:pt x="50" y="0"/>
                  </a:moveTo>
                  <a:lnTo>
                    <a:pt x="50" y="0"/>
                  </a:lnTo>
                  <a:lnTo>
                    <a:pt x="0" y="43"/>
                  </a:lnTo>
                  <a:lnTo>
                    <a:pt x="26" y="34"/>
                  </a:lnTo>
                  <a:lnTo>
                    <a:pt x="57" y="7"/>
                  </a:lnTo>
                  <a:lnTo>
                    <a:pt x="50" y="0"/>
                  </a:lnTo>
                  <a:close/>
                </a:path>
              </a:pathLst>
            </a:custGeom>
            <a:solidFill>
              <a:srgbClr val="8A8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0" name="Freeform 424">
              <a:extLst>
                <a:ext uri="{FF2B5EF4-FFF2-40B4-BE49-F238E27FC236}">
                  <a16:creationId xmlns:a16="http://schemas.microsoft.com/office/drawing/2014/main" id="{BD8821D5-833F-4EBE-9C50-6F39CF67015D}"/>
                </a:ext>
              </a:extLst>
            </p:cNvPr>
            <p:cNvSpPr>
              <a:spLocks/>
            </p:cNvSpPr>
            <p:nvPr/>
          </p:nvSpPr>
          <p:spPr bwMode="auto">
            <a:xfrm rot="16200000">
              <a:off x="10224072" y="5146135"/>
              <a:ext cx="154269" cy="116379"/>
            </a:xfrm>
            <a:custGeom>
              <a:avLst/>
              <a:gdLst>
                <a:gd name="T0" fmla="*/ 50 w 57"/>
                <a:gd name="T1" fmla="*/ 0 h 43"/>
                <a:gd name="T2" fmla="*/ 50 w 57"/>
                <a:gd name="T3" fmla="*/ 0 h 43"/>
                <a:gd name="T4" fmla="*/ 0 w 57"/>
                <a:gd name="T5" fmla="*/ 43 h 43"/>
                <a:gd name="T6" fmla="*/ 26 w 57"/>
                <a:gd name="T7" fmla="*/ 34 h 43"/>
                <a:gd name="T8" fmla="*/ 57 w 57"/>
                <a:gd name="T9" fmla="*/ 7 h 43"/>
                <a:gd name="T10" fmla="*/ 50 w 57"/>
                <a:gd name="T11" fmla="*/ 0 h 43"/>
              </a:gdLst>
              <a:ahLst/>
              <a:cxnLst>
                <a:cxn ang="0">
                  <a:pos x="T0" y="T1"/>
                </a:cxn>
                <a:cxn ang="0">
                  <a:pos x="T2" y="T3"/>
                </a:cxn>
                <a:cxn ang="0">
                  <a:pos x="T4" y="T5"/>
                </a:cxn>
                <a:cxn ang="0">
                  <a:pos x="T6" y="T7"/>
                </a:cxn>
                <a:cxn ang="0">
                  <a:pos x="T8" y="T9"/>
                </a:cxn>
                <a:cxn ang="0">
                  <a:pos x="T10" y="T11"/>
                </a:cxn>
              </a:cxnLst>
              <a:rect l="0" t="0" r="r" b="b"/>
              <a:pathLst>
                <a:path w="57" h="43">
                  <a:moveTo>
                    <a:pt x="50" y="0"/>
                  </a:moveTo>
                  <a:lnTo>
                    <a:pt x="50" y="0"/>
                  </a:lnTo>
                  <a:lnTo>
                    <a:pt x="0" y="43"/>
                  </a:lnTo>
                  <a:lnTo>
                    <a:pt x="26" y="34"/>
                  </a:lnTo>
                  <a:lnTo>
                    <a:pt x="57" y="7"/>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1" name="Freeform 425">
              <a:extLst>
                <a:ext uri="{FF2B5EF4-FFF2-40B4-BE49-F238E27FC236}">
                  <a16:creationId xmlns:a16="http://schemas.microsoft.com/office/drawing/2014/main" id="{C80BB08B-CFED-4AB0-8D7D-BB79D29119DC}"/>
                </a:ext>
              </a:extLst>
            </p:cNvPr>
            <p:cNvSpPr>
              <a:spLocks/>
            </p:cNvSpPr>
            <p:nvPr/>
          </p:nvSpPr>
          <p:spPr bwMode="auto">
            <a:xfrm rot="16200000">
              <a:off x="10425702" y="3263791"/>
              <a:ext cx="387025" cy="378905"/>
            </a:xfrm>
            <a:custGeom>
              <a:avLst/>
              <a:gdLst>
                <a:gd name="T0" fmla="*/ 4 w 117"/>
                <a:gd name="T1" fmla="*/ 35 h 117"/>
                <a:gd name="T2" fmla="*/ 36 w 117"/>
                <a:gd name="T3" fmla="*/ 64 h 117"/>
                <a:gd name="T4" fmla="*/ 41 w 117"/>
                <a:gd name="T5" fmla="*/ 73 h 117"/>
                <a:gd name="T6" fmla="*/ 25 w 117"/>
                <a:gd name="T7" fmla="*/ 60 h 117"/>
                <a:gd name="T8" fmla="*/ 14 w 117"/>
                <a:gd name="T9" fmla="*/ 56 h 117"/>
                <a:gd name="T10" fmla="*/ 11 w 117"/>
                <a:gd name="T11" fmla="*/ 57 h 117"/>
                <a:gd name="T12" fmla="*/ 13 w 117"/>
                <a:gd name="T13" fmla="*/ 66 h 117"/>
                <a:gd name="T14" fmla="*/ 47 w 117"/>
                <a:gd name="T15" fmla="*/ 95 h 117"/>
                <a:gd name="T16" fmla="*/ 68 w 117"/>
                <a:gd name="T17" fmla="*/ 102 h 117"/>
                <a:gd name="T18" fmla="*/ 79 w 117"/>
                <a:gd name="T19" fmla="*/ 113 h 117"/>
                <a:gd name="T20" fmla="*/ 79 w 117"/>
                <a:gd name="T21" fmla="*/ 113 h 117"/>
                <a:gd name="T22" fmla="*/ 100 w 117"/>
                <a:gd name="T23" fmla="*/ 109 h 117"/>
                <a:gd name="T24" fmla="*/ 116 w 117"/>
                <a:gd name="T25" fmla="*/ 92 h 117"/>
                <a:gd name="T26" fmla="*/ 109 w 117"/>
                <a:gd name="T27" fmla="*/ 77 h 117"/>
                <a:gd name="T28" fmla="*/ 81 w 117"/>
                <a:gd name="T29" fmla="*/ 22 h 117"/>
                <a:gd name="T30" fmla="*/ 81 w 117"/>
                <a:gd name="T31" fmla="*/ 22 h 117"/>
                <a:gd name="T32" fmla="*/ 69 w 117"/>
                <a:gd name="T33" fmla="*/ 3 h 117"/>
                <a:gd name="T34" fmla="*/ 63 w 117"/>
                <a:gd name="T35" fmla="*/ 0 h 117"/>
                <a:gd name="T36" fmla="*/ 59 w 117"/>
                <a:gd name="T37" fmla="*/ 1 h 117"/>
                <a:gd name="T38" fmla="*/ 58 w 117"/>
                <a:gd name="T39" fmla="*/ 10 h 117"/>
                <a:gd name="T40" fmla="*/ 74 w 117"/>
                <a:gd name="T41" fmla="*/ 38 h 117"/>
                <a:gd name="T42" fmla="*/ 73 w 117"/>
                <a:gd name="T43" fmla="*/ 38 h 117"/>
                <a:gd name="T44" fmla="*/ 48 w 117"/>
                <a:gd name="T45" fmla="*/ 5 h 117"/>
                <a:gd name="T46" fmla="*/ 43 w 117"/>
                <a:gd name="T47" fmla="*/ 3 h 117"/>
                <a:gd name="T48" fmla="*/ 38 w 117"/>
                <a:gd name="T49" fmla="*/ 5 h 117"/>
                <a:gd name="T50" fmla="*/ 38 w 117"/>
                <a:gd name="T51" fmla="*/ 13 h 117"/>
                <a:gd name="T52" fmla="*/ 59 w 117"/>
                <a:gd name="T53" fmla="*/ 41 h 117"/>
                <a:gd name="T54" fmla="*/ 57 w 117"/>
                <a:gd name="T55" fmla="*/ 41 h 117"/>
                <a:gd name="T56" fmla="*/ 25 w 117"/>
                <a:gd name="T57" fmla="*/ 8 h 117"/>
                <a:gd name="T58" fmla="*/ 20 w 117"/>
                <a:gd name="T59" fmla="*/ 7 h 117"/>
                <a:gd name="T60" fmla="*/ 16 w 117"/>
                <a:gd name="T61" fmla="*/ 9 h 117"/>
                <a:gd name="T62" fmla="*/ 17 w 117"/>
                <a:gd name="T63" fmla="*/ 18 h 117"/>
                <a:gd name="T64" fmla="*/ 46 w 117"/>
                <a:gd name="T65" fmla="*/ 50 h 117"/>
                <a:gd name="T66" fmla="*/ 41 w 117"/>
                <a:gd name="T67" fmla="*/ 50 h 117"/>
                <a:gd name="T68" fmla="*/ 12 w 117"/>
                <a:gd name="T69" fmla="*/ 24 h 117"/>
                <a:gd name="T70" fmla="*/ 7 w 117"/>
                <a:gd name="T71" fmla="*/ 23 h 117"/>
                <a:gd name="T72" fmla="*/ 2 w 117"/>
                <a:gd name="T73" fmla="*/ 26 h 117"/>
                <a:gd name="T74" fmla="*/ 4 w 117"/>
                <a:gd name="T75" fmla="*/ 3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 h="117">
                  <a:moveTo>
                    <a:pt x="4" y="35"/>
                  </a:moveTo>
                  <a:cubicBezTo>
                    <a:pt x="13" y="41"/>
                    <a:pt x="27" y="54"/>
                    <a:pt x="36" y="64"/>
                  </a:cubicBezTo>
                  <a:cubicBezTo>
                    <a:pt x="39" y="67"/>
                    <a:pt x="41" y="71"/>
                    <a:pt x="41" y="73"/>
                  </a:cubicBezTo>
                  <a:cubicBezTo>
                    <a:pt x="37" y="70"/>
                    <a:pt x="32" y="65"/>
                    <a:pt x="25" y="60"/>
                  </a:cubicBezTo>
                  <a:cubicBezTo>
                    <a:pt x="24" y="58"/>
                    <a:pt x="16" y="56"/>
                    <a:pt x="14" y="56"/>
                  </a:cubicBezTo>
                  <a:cubicBezTo>
                    <a:pt x="13" y="56"/>
                    <a:pt x="12" y="57"/>
                    <a:pt x="11" y="57"/>
                  </a:cubicBezTo>
                  <a:cubicBezTo>
                    <a:pt x="8" y="59"/>
                    <a:pt x="10" y="63"/>
                    <a:pt x="13" y="66"/>
                  </a:cubicBezTo>
                  <a:cubicBezTo>
                    <a:pt x="26" y="82"/>
                    <a:pt x="37" y="91"/>
                    <a:pt x="47" y="95"/>
                  </a:cubicBezTo>
                  <a:cubicBezTo>
                    <a:pt x="54" y="98"/>
                    <a:pt x="61" y="100"/>
                    <a:pt x="68" y="102"/>
                  </a:cubicBezTo>
                  <a:cubicBezTo>
                    <a:pt x="71" y="103"/>
                    <a:pt x="75" y="108"/>
                    <a:pt x="79" y="113"/>
                  </a:cubicBezTo>
                  <a:cubicBezTo>
                    <a:pt x="79" y="113"/>
                    <a:pt x="79" y="113"/>
                    <a:pt x="79" y="113"/>
                  </a:cubicBezTo>
                  <a:cubicBezTo>
                    <a:pt x="81" y="117"/>
                    <a:pt x="84" y="116"/>
                    <a:pt x="100" y="109"/>
                  </a:cubicBezTo>
                  <a:cubicBezTo>
                    <a:pt x="114" y="103"/>
                    <a:pt x="117" y="95"/>
                    <a:pt x="116" y="92"/>
                  </a:cubicBezTo>
                  <a:cubicBezTo>
                    <a:pt x="114" y="88"/>
                    <a:pt x="111" y="82"/>
                    <a:pt x="109" y="77"/>
                  </a:cubicBezTo>
                  <a:cubicBezTo>
                    <a:pt x="105" y="63"/>
                    <a:pt x="100" y="47"/>
                    <a:pt x="81" y="22"/>
                  </a:cubicBezTo>
                  <a:cubicBezTo>
                    <a:pt x="81" y="22"/>
                    <a:pt x="81" y="22"/>
                    <a:pt x="81" y="22"/>
                  </a:cubicBezTo>
                  <a:cubicBezTo>
                    <a:pt x="77" y="14"/>
                    <a:pt x="73" y="7"/>
                    <a:pt x="69" y="3"/>
                  </a:cubicBezTo>
                  <a:cubicBezTo>
                    <a:pt x="67" y="1"/>
                    <a:pt x="65" y="0"/>
                    <a:pt x="63" y="0"/>
                  </a:cubicBezTo>
                  <a:cubicBezTo>
                    <a:pt x="62" y="0"/>
                    <a:pt x="60" y="1"/>
                    <a:pt x="59" y="1"/>
                  </a:cubicBezTo>
                  <a:cubicBezTo>
                    <a:pt x="56" y="3"/>
                    <a:pt x="56" y="7"/>
                    <a:pt x="58" y="10"/>
                  </a:cubicBezTo>
                  <a:cubicBezTo>
                    <a:pt x="63" y="17"/>
                    <a:pt x="69" y="28"/>
                    <a:pt x="74" y="38"/>
                  </a:cubicBezTo>
                  <a:cubicBezTo>
                    <a:pt x="73" y="38"/>
                    <a:pt x="73" y="38"/>
                    <a:pt x="73" y="38"/>
                  </a:cubicBezTo>
                  <a:cubicBezTo>
                    <a:pt x="66" y="26"/>
                    <a:pt x="56" y="12"/>
                    <a:pt x="48" y="5"/>
                  </a:cubicBezTo>
                  <a:cubicBezTo>
                    <a:pt x="46" y="3"/>
                    <a:pt x="45" y="3"/>
                    <a:pt x="43" y="3"/>
                  </a:cubicBezTo>
                  <a:cubicBezTo>
                    <a:pt x="41" y="3"/>
                    <a:pt x="40" y="3"/>
                    <a:pt x="38" y="5"/>
                  </a:cubicBezTo>
                  <a:cubicBezTo>
                    <a:pt x="36" y="7"/>
                    <a:pt x="36" y="11"/>
                    <a:pt x="38" y="13"/>
                  </a:cubicBezTo>
                  <a:cubicBezTo>
                    <a:pt x="46" y="20"/>
                    <a:pt x="52" y="29"/>
                    <a:pt x="59" y="41"/>
                  </a:cubicBezTo>
                  <a:cubicBezTo>
                    <a:pt x="60" y="42"/>
                    <a:pt x="59" y="43"/>
                    <a:pt x="57" y="41"/>
                  </a:cubicBezTo>
                  <a:cubicBezTo>
                    <a:pt x="47" y="28"/>
                    <a:pt x="36" y="16"/>
                    <a:pt x="25" y="8"/>
                  </a:cubicBezTo>
                  <a:cubicBezTo>
                    <a:pt x="24" y="7"/>
                    <a:pt x="22" y="7"/>
                    <a:pt x="20" y="7"/>
                  </a:cubicBezTo>
                  <a:cubicBezTo>
                    <a:pt x="19" y="7"/>
                    <a:pt x="17" y="8"/>
                    <a:pt x="16" y="9"/>
                  </a:cubicBezTo>
                  <a:cubicBezTo>
                    <a:pt x="13" y="12"/>
                    <a:pt x="14" y="16"/>
                    <a:pt x="17" y="18"/>
                  </a:cubicBezTo>
                  <a:cubicBezTo>
                    <a:pt x="26" y="25"/>
                    <a:pt x="37" y="39"/>
                    <a:pt x="46" y="50"/>
                  </a:cubicBezTo>
                  <a:cubicBezTo>
                    <a:pt x="47" y="55"/>
                    <a:pt x="42" y="50"/>
                    <a:pt x="41" y="50"/>
                  </a:cubicBezTo>
                  <a:cubicBezTo>
                    <a:pt x="32" y="40"/>
                    <a:pt x="21" y="30"/>
                    <a:pt x="12" y="24"/>
                  </a:cubicBezTo>
                  <a:cubicBezTo>
                    <a:pt x="10" y="23"/>
                    <a:pt x="9" y="23"/>
                    <a:pt x="7" y="23"/>
                  </a:cubicBezTo>
                  <a:cubicBezTo>
                    <a:pt x="5" y="23"/>
                    <a:pt x="4" y="24"/>
                    <a:pt x="2" y="26"/>
                  </a:cubicBezTo>
                  <a:cubicBezTo>
                    <a:pt x="0" y="29"/>
                    <a:pt x="1" y="33"/>
                    <a:pt x="4" y="35"/>
                  </a:cubicBezTo>
                  <a:close/>
                </a:path>
              </a:pathLst>
            </a:custGeom>
            <a:solidFill>
              <a:srgbClr val="FCB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2" name="Freeform 426">
              <a:extLst>
                <a:ext uri="{FF2B5EF4-FFF2-40B4-BE49-F238E27FC236}">
                  <a16:creationId xmlns:a16="http://schemas.microsoft.com/office/drawing/2014/main" id="{59A4DE6D-DB97-4CBF-B5F3-6E4E75213229}"/>
                </a:ext>
              </a:extLst>
            </p:cNvPr>
            <p:cNvSpPr>
              <a:spLocks/>
            </p:cNvSpPr>
            <p:nvPr/>
          </p:nvSpPr>
          <p:spPr bwMode="auto">
            <a:xfrm rot="16200000">
              <a:off x="10130698" y="4803768"/>
              <a:ext cx="1323461" cy="1082585"/>
            </a:xfrm>
            <a:custGeom>
              <a:avLst/>
              <a:gdLst>
                <a:gd name="T0" fmla="*/ 13 w 400"/>
                <a:gd name="T1" fmla="*/ 108 h 336"/>
                <a:gd name="T2" fmla="*/ 309 w 400"/>
                <a:gd name="T3" fmla="*/ 1 h 336"/>
                <a:gd name="T4" fmla="*/ 320 w 400"/>
                <a:gd name="T5" fmla="*/ 1 h 336"/>
                <a:gd name="T6" fmla="*/ 321 w 400"/>
                <a:gd name="T7" fmla="*/ 2 h 336"/>
                <a:gd name="T8" fmla="*/ 329 w 400"/>
                <a:gd name="T9" fmla="*/ 11 h 336"/>
                <a:gd name="T10" fmla="*/ 397 w 400"/>
                <a:gd name="T11" fmla="*/ 208 h 336"/>
                <a:gd name="T12" fmla="*/ 388 w 400"/>
                <a:gd name="T13" fmla="*/ 227 h 336"/>
                <a:gd name="T14" fmla="*/ 92 w 400"/>
                <a:gd name="T15" fmla="*/ 334 h 336"/>
                <a:gd name="T16" fmla="*/ 81 w 400"/>
                <a:gd name="T17" fmla="*/ 334 h 336"/>
                <a:gd name="T18" fmla="*/ 80 w 400"/>
                <a:gd name="T19" fmla="*/ 334 h 336"/>
                <a:gd name="T20" fmla="*/ 72 w 400"/>
                <a:gd name="T21" fmla="*/ 325 h 336"/>
                <a:gd name="T22" fmla="*/ 3 w 400"/>
                <a:gd name="T23" fmla="*/ 128 h 336"/>
                <a:gd name="T24" fmla="*/ 13 w 400"/>
                <a:gd name="T25" fmla="*/ 1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36">
                  <a:moveTo>
                    <a:pt x="13" y="108"/>
                  </a:moveTo>
                  <a:cubicBezTo>
                    <a:pt x="309" y="1"/>
                    <a:pt x="309" y="1"/>
                    <a:pt x="309" y="1"/>
                  </a:cubicBezTo>
                  <a:cubicBezTo>
                    <a:pt x="312" y="0"/>
                    <a:pt x="316" y="0"/>
                    <a:pt x="320" y="1"/>
                  </a:cubicBezTo>
                  <a:cubicBezTo>
                    <a:pt x="320" y="1"/>
                    <a:pt x="320" y="2"/>
                    <a:pt x="321" y="2"/>
                  </a:cubicBezTo>
                  <a:cubicBezTo>
                    <a:pt x="325" y="4"/>
                    <a:pt x="327" y="7"/>
                    <a:pt x="329" y="11"/>
                  </a:cubicBezTo>
                  <a:cubicBezTo>
                    <a:pt x="397" y="208"/>
                    <a:pt x="397" y="208"/>
                    <a:pt x="397" y="208"/>
                  </a:cubicBezTo>
                  <a:cubicBezTo>
                    <a:pt x="400" y="216"/>
                    <a:pt x="396" y="224"/>
                    <a:pt x="388" y="227"/>
                  </a:cubicBezTo>
                  <a:cubicBezTo>
                    <a:pt x="92" y="334"/>
                    <a:pt x="92" y="334"/>
                    <a:pt x="92" y="334"/>
                  </a:cubicBezTo>
                  <a:cubicBezTo>
                    <a:pt x="88" y="336"/>
                    <a:pt x="84" y="335"/>
                    <a:pt x="81" y="334"/>
                  </a:cubicBezTo>
                  <a:cubicBezTo>
                    <a:pt x="80" y="334"/>
                    <a:pt x="80" y="334"/>
                    <a:pt x="80" y="334"/>
                  </a:cubicBezTo>
                  <a:cubicBezTo>
                    <a:pt x="76" y="332"/>
                    <a:pt x="73" y="329"/>
                    <a:pt x="72" y="325"/>
                  </a:cubicBezTo>
                  <a:cubicBezTo>
                    <a:pt x="3" y="128"/>
                    <a:pt x="3" y="128"/>
                    <a:pt x="3" y="128"/>
                  </a:cubicBezTo>
                  <a:cubicBezTo>
                    <a:pt x="0" y="120"/>
                    <a:pt x="5" y="111"/>
                    <a:pt x="13" y="10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33" name="Freeform 427">
              <a:extLst>
                <a:ext uri="{FF2B5EF4-FFF2-40B4-BE49-F238E27FC236}">
                  <a16:creationId xmlns:a16="http://schemas.microsoft.com/office/drawing/2014/main" id="{A8C3BB90-4B58-40F2-BE58-3B78D74C86E6}"/>
                </a:ext>
              </a:extLst>
            </p:cNvPr>
            <p:cNvSpPr>
              <a:spLocks/>
            </p:cNvSpPr>
            <p:nvPr/>
          </p:nvSpPr>
          <p:spPr bwMode="auto">
            <a:xfrm rot="16200000">
              <a:off x="10188888" y="4853838"/>
              <a:ext cx="1207082" cy="979739"/>
            </a:xfrm>
            <a:custGeom>
              <a:avLst/>
              <a:gdLst>
                <a:gd name="T0" fmla="*/ 0 w 446"/>
                <a:gd name="T1" fmla="*/ 127 h 362"/>
                <a:gd name="T2" fmla="*/ 83 w 446"/>
                <a:gd name="T3" fmla="*/ 362 h 362"/>
                <a:gd name="T4" fmla="*/ 446 w 446"/>
                <a:gd name="T5" fmla="*/ 235 h 362"/>
                <a:gd name="T6" fmla="*/ 362 w 446"/>
                <a:gd name="T7" fmla="*/ 0 h 362"/>
                <a:gd name="T8" fmla="*/ 0 w 446"/>
                <a:gd name="T9" fmla="*/ 127 h 362"/>
              </a:gdLst>
              <a:ahLst/>
              <a:cxnLst>
                <a:cxn ang="0">
                  <a:pos x="T0" y="T1"/>
                </a:cxn>
                <a:cxn ang="0">
                  <a:pos x="T2" y="T3"/>
                </a:cxn>
                <a:cxn ang="0">
                  <a:pos x="T4" y="T5"/>
                </a:cxn>
                <a:cxn ang="0">
                  <a:pos x="T6" y="T7"/>
                </a:cxn>
                <a:cxn ang="0">
                  <a:pos x="T8" y="T9"/>
                </a:cxn>
              </a:cxnLst>
              <a:rect l="0" t="0" r="r" b="b"/>
              <a:pathLst>
                <a:path w="446" h="362">
                  <a:moveTo>
                    <a:pt x="0" y="127"/>
                  </a:moveTo>
                  <a:lnTo>
                    <a:pt x="83" y="362"/>
                  </a:lnTo>
                  <a:lnTo>
                    <a:pt x="446" y="235"/>
                  </a:lnTo>
                  <a:lnTo>
                    <a:pt x="362" y="0"/>
                  </a:lnTo>
                  <a:lnTo>
                    <a:pt x="0"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4" name="Freeform 428">
              <a:extLst>
                <a:ext uri="{FF2B5EF4-FFF2-40B4-BE49-F238E27FC236}">
                  <a16:creationId xmlns:a16="http://schemas.microsoft.com/office/drawing/2014/main" id="{0B9D8B61-36A8-4015-9274-02011237D409}"/>
                </a:ext>
              </a:extLst>
            </p:cNvPr>
            <p:cNvSpPr>
              <a:spLocks/>
            </p:cNvSpPr>
            <p:nvPr/>
          </p:nvSpPr>
          <p:spPr bwMode="auto">
            <a:xfrm rot="16200000">
              <a:off x="10188888" y="4853838"/>
              <a:ext cx="1207082" cy="979739"/>
            </a:xfrm>
            <a:custGeom>
              <a:avLst/>
              <a:gdLst>
                <a:gd name="T0" fmla="*/ 0 w 446"/>
                <a:gd name="T1" fmla="*/ 127 h 362"/>
                <a:gd name="T2" fmla="*/ 83 w 446"/>
                <a:gd name="T3" fmla="*/ 362 h 362"/>
                <a:gd name="T4" fmla="*/ 446 w 446"/>
                <a:gd name="T5" fmla="*/ 235 h 362"/>
                <a:gd name="T6" fmla="*/ 362 w 446"/>
                <a:gd name="T7" fmla="*/ 0 h 362"/>
                <a:gd name="T8" fmla="*/ 0 w 446"/>
                <a:gd name="T9" fmla="*/ 127 h 362"/>
              </a:gdLst>
              <a:ahLst/>
              <a:cxnLst>
                <a:cxn ang="0">
                  <a:pos x="T0" y="T1"/>
                </a:cxn>
                <a:cxn ang="0">
                  <a:pos x="T2" y="T3"/>
                </a:cxn>
                <a:cxn ang="0">
                  <a:pos x="T4" y="T5"/>
                </a:cxn>
                <a:cxn ang="0">
                  <a:pos x="T6" y="T7"/>
                </a:cxn>
                <a:cxn ang="0">
                  <a:pos x="T8" y="T9"/>
                </a:cxn>
              </a:cxnLst>
              <a:rect l="0" t="0" r="r" b="b"/>
              <a:pathLst>
                <a:path w="446" h="362">
                  <a:moveTo>
                    <a:pt x="0" y="127"/>
                  </a:moveTo>
                  <a:lnTo>
                    <a:pt x="83" y="362"/>
                  </a:lnTo>
                  <a:lnTo>
                    <a:pt x="446" y="235"/>
                  </a:lnTo>
                  <a:lnTo>
                    <a:pt x="362" y="0"/>
                  </a:lnTo>
                  <a:lnTo>
                    <a:pt x="0" y="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5" name="Freeform 429">
              <a:extLst>
                <a:ext uri="{FF2B5EF4-FFF2-40B4-BE49-F238E27FC236}">
                  <a16:creationId xmlns:a16="http://schemas.microsoft.com/office/drawing/2014/main" id="{11F91A20-FC04-48AC-B998-CC606A3E0C77}"/>
                </a:ext>
              </a:extLst>
            </p:cNvPr>
            <p:cNvSpPr>
              <a:spLocks/>
            </p:cNvSpPr>
            <p:nvPr/>
          </p:nvSpPr>
          <p:spPr bwMode="auto">
            <a:xfrm rot="16200000">
              <a:off x="10789723" y="5508800"/>
              <a:ext cx="311244" cy="127205"/>
            </a:xfrm>
            <a:custGeom>
              <a:avLst/>
              <a:gdLst>
                <a:gd name="T0" fmla="*/ 89 w 94"/>
                <a:gd name="T1" fmla="*/ 0 h 39"/>
                <a:gd name="T2" fmla="*/ 88 w 94"/>
                <a:gd name="T3" fmla="*/ 0 h 39"/>
                <a:gd name="T4" fmla="*/ 3 w 94"/>
                <a:gd name="T5" fmla="*/ 31 h 39"/>
                <a:gd name="T6" fmla="*/ 0 w 94"/>
                <a:gd name="T7" fmla="*/ 36 h 39"/>
                <a:gd name="T8" fmla="*/ 4 w 94"/>
                <a:gd name="T9" fmla="*/ 39 h 39"/>
                <a:gd name="T10" fmla="*/ 5 w 94"/>
                <a:gd name="T11" fmla="*/ 38 h 39"/>
                <a:gd name="T12" fmla="*/ 91 w 94"/>
                <a:gd name="T13" fmla="*/ 8 h 39"/>
                <a:gd name="T14" fmla="*/ 93 w 94"/>
                <a:gd name="T15" fmla="*/ 3 h 39"/>
                <a:gd name="T16" fmla="*/ 89 w 94"/>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9">
                  <a:moveTo>
                    <a:pt x="89" y="0"/>
                  </a:moveTo>
                  <a:cubicBezTo>
                    <a:pt x="89" y="0"/>
                    <a:pt x="89" y="0"/>
                    <a:pt x="88" y="0"/>
                  </a:cubicBezTo>
                  <a:cubicBezTo>
                    <a:pt x="3" y="31"/>
                    <a:pt x="3" y="31"/>
                    <a:pt x="3" y="31"/>
                  </a:cubicBezTo>
                  <a:cubicBezTo>
                    <a:pt x="1" y="32"/>
                    <a:pt x="0" y="34"/>
                    <a:pt x="0" y="36"/>
                  </a:cubicBezTo>
                  <a:cubicBezTo>
                    <a:pt x="1" y="38"/>
                    <a:pt x="2" y="39"/>
                    <a:pt x="4" y="39"/>
                  </a:cubicBezTo>
                  <a:cubicBezTo>
                    <a:pt x="4" y="39"/>
                    <a:pt x="5" y="38"/>
                    <a:pt x="5" y="38"/>
                  </a:cubicBezTo>
                  <a:cubicBezTo>
                    <a:pt x="91" y="8"/>
                    <a:pt x="91" y="8"/>
                    <a:pt x="91" y="8"/>
                  </a:cubicBezTo>
                  <a:cubicBezTo>
                    <a:pt x="93" y="7"/>
                    <a:pt x="94" y="5"/>
                    <a:pt x="93" y="3"/>
                  </a:cubicBezTo>
                  <a:cubicBezTo>
                    <a:pt x="93" y="1"/>
                    <a:pt x="91" y="0"/>
                    <a:pt x="89" y="0"/>
                  </a:cubicBezTo>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6" name="Freeform 430">
              <a:extLst>
                <a:ext uri="{FF2B5EF4-FFF2-40B4-BE49-F238E27FC236}">
                  <a16:creationId xmlns:a16="http://schemas.microsoft.com/office/drawing/2014/main" id="{A7B04027-B454-413B-8FAF-BB9371F03E91}"/>
                </a:ext>
              </a:extLst>
            </p:cNvPr>
            <p:cNvSpPr>
              <a:spLocks/>
            </p:cNvSpPr>
            <p:nvPr/>
          </p:nvSpPr>
          <p:spPr bwMode="auto">
            <a:xfrm rot="16200000">
              <a:off x="10846559" y="5489855"/>
              <a:ext cx="311244" cy="121792"/>
            </a:xfrm>
            <a:custGeom>
              <a:avLst/>
              <a:gdLst>
                <a:gd name="T0" fmla="*/ 90 w 94"/>
                <a:gd name="T1" fmla="*/ 0 h 38"/>
                <a:gd name="T2" fmla="*/ 88 w 94"/>
                <a:gd name="T3" fmla="*/ 0 h 38"/>
                <a:gd name="T4" fmla="*/ 3 w 94"/>
                <a:gd name="T5" fmla="*/ 31 h 38"/>
                <a:gd name="T6" fmla="*/ 0 w 94"/>
                <a:gd name="T7" fmla="*/ 36 h 38"/>
                <a:gd name="T8" fmla="*/ 4 w 94"/>
                <a:gd name="T9" fmla="*/ 38 h 38"/>
                <a:gd name="T10" fmla="*/ 5 w 94"/>
                <a:gd name="T11" fmla="*/ 38 h 38"/>
                <a:gd name="T12" fmla="*/ 91 w 94"/>
                <a:gd name="T13" fmla="*/ 8 h 38"/>
                <a:gd name="T14" fmla="*/ 93 w 94"/>
                <a:gd name="T15" fmla="*/ 3 h 38"/>
                <a:gd name="T16" fmla="*/ 90 w 9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8">
                  <a:moveTo>
                    <a:pt x="90" y="0"/>
                  </a:moveTo>
                  <a:cubicBezTo>
                    <a:pt x="89" y="0"/>
                    <a:pt x="89" y="0"/>
                    <a:pt x="88" y="0"/>
                  </a:cubicBezTo>
                  <a:cubicBezTo>
                    <a:pt x="3" y="31"/>
                    <a:pt x="3" y="31"/>
                    <a:pt x="3" y="31"/>
                  </a:cubicBezTo>
                  <a:cubicBezTo>
                    <a:pt x="1" y="32"/>
                    <a:pt x="0" y="34"/>
                    <a:pt x="0" y="36"/>
                  </a:cubicBezTo>
                  <a:cubicBezTo>
                    <a:pt x="1" y="37"/>
                    <a:pt x="2" y="38"/>
                    <a:pt x="4" y="38"/>
                  </a:cubicBezTo>
                  <a:cubicBezTo>
                    <a:pt x="4" y="38"/>
                    <a:pt x="5" y="38"/>
                    <a:pt x="5" y="38"/>
                  </a:cubicBezTo>
                  <a:cubicBezTo>
                    <a:pt x="91" y="8"/>
                    <a:pt x="91" y="8"/>
                    <a:pt x="91" y="8"/>
                  </a:cubicBezTo>
                  <a:cubicBezTo>
                    <a:pt x="93" y="7"/>
                    <a:pt x="94" y="5"/>
                    <a:pt x="93" y="3"/>
                  </a:cubicBezTo>
                  <a:cubicBezTo>
                    <a:pt x="93" y="1"/>
                    <a:pt x="91" y="0"/>
                    <a:pt x="90" y="0"/>
                  </a:cubicBezTo>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7" name="Freeform 431">
              <a:extLst>
                <a:ext uri="{FF2B5EF4-FFF2-40B4-BE49-F238E27FC236}">
                  <a16:creationId xmlns:a16="http://schemas.microsoft.com/office/drawing/2014/main" id="{028A2973-A831-4D80-84A8-01F5B3DD57F0}"/>
                </a:ext>
              </a:extLst>
            </p:cNvPr>
            <p:cNvSpPr>
              <a:spLocks/>
            </p:cNvSpPr>
            <p:nvPr/>
          </p:nvSpPr>
          <p:spPr bwMode="auto">
            <a:xfrm rot="16200000">
              <a:off x="10904746" y="5464145"/>
              <a:ext cx="311244" cy="124497"/>
            </a:xfrm>
            <a:custGeom>
              <a:avLst/>
              <a:gdLst>
                <a:gd name="T0" fmla="*/ 90 w 94"/>
                <a:gd name="T1" fmla="*/ 0 h 38"/>
                <a:gd name="T2" fmla="*/ 88 w 94"/>
                <a:gd name="T3" fmla="*/ 0 h 38"/>
                <a:gd name="T4" fmla="*/ 3 w 94"/>
                <a:gd name="T5" fmla="*/ 31 h 38"/>
                <a:gd name="T6" fmla="*/ 0 w 94"/>
                <a:gd name="T7" fmla="*/ 36 h 38"/>
                <a:gd name="T8" fmla="*/ 4 w 94"/>
                <a:gd name="T9" fmla="*/ 38 h 38"/>
                <a:gd name="T10" fmla="*/ 5 w 94"/>
                <a:gd name="T11" fmla="*/ 38 h 38"/>
                <a:gd name="T12" fmla="*/ 91 w 94"/>
                <a:gd name="T13" fmla="*/ 7 h 38"/>
                <a:gd name="T14" fmla="*/ 93 w 94"/>
                <a:gd name="T15" fmla="*/ 2 h 38"/>
                <a:gd name="T16" fmla="*/ 90 w 9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8">
                  <a:moveTo>
                    <a:pt x="90" y="0"/>
                  </a:moveTo>
                  <a:cubicBezTo>
                    <a:pt x="89" y="0"/>
                    <a:pt x="89" y="0"/>
                    <a:pt x="88" y="0"/>
                  </a:cubicBezTo>
                  <a:cubicBezTo>
                    <a:pt x="3" y="31"/>
                    <a:pt x="3" y="31"/>
                    <a:pt x="3" y="31"/>
                  </a:cubicBezTo>
                  <a:cubicBezTo>
                    <a:pt x="1" y="31"/>
                    <a:pt x="0" y="34"/>
                    <a:pt x="0" y="36"/>
                  </a:cubicBezTo>
                  <a:cubicBezTo>
                    <a:pt x="1" y="37"/>
                    <a:pt x="3" y="38"/>
                    <a:pt x="4" y="38"/>
                  </a:cubicBezTo>
                  <a:cubicBezTo>
                    <a:pt x="5" y="38"/>
                    <a:pt x="5" y="38"/>
                    <a:pt x="5" y="38"/>
                  </a:cubicBezTo>
                  <a:cubicBezTo>
                    <a:pt x="91" y="7"/>
                    <a:pt x="91" y="7"/>
                    <a:pt x="91" y="7"/>
                  </a:cubicBezTo>
                  <a:cubicBezTo>
                    <a:pt x="93" y="7"/>
                    <a:pt x="94" y="5"/>
                    <a:pt x="93" y="2"/>
                  </a:cubicBezTo>
                  <a:cubicBezTo>
                    <a:pt x="93" y="1"/>
                    <a:pt x="91" y="0"/>
                    <a:pt x="90" y="0"/>
                  </a:cubicBezTo>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8" name="Freeform 432">
              <a:extLst>
                <a:ext uri="{FF2B5EF4-FFF2-40B4-BE49-F238E27FC236}">
                  <a16:creationId xmlns:a16="http://schemas.microsoft.com/office/drawing/2014/main" id="{2705D982-B43D-4177-BE33-5E1EFC3272FC}"/>
                </a:ext>
              </a:extLst>
            </p:cNvPr>
            <p:cNvSpPr>
              <a:spLocks/>
            </p:cNvSpPr>
            <p:nvPr/>
          </p:nvSpPr>
          <p:spPr bwMode="auto">
            <a:xfrm rot="16200000">
              <a:off x="10686877" y="5560224"/>
              <a:ext cx="194865" cy="75781"/>
            </a:xfrm>
            <a:custGeom>
              <a:avLst/>
              <a:gdLst>
                <a:gd name="T0" fmla="*/ 70 w 72"/>
                <a:gd name="T1" fmla="*/ 0 h 28"/>
                <a:gd name="T2" fmla="*/ 0 w 72"/>
                <a:gd name="T3" fmla="*/ 24 h 28"/>
                <a:gd name="T4" fmla="*/ 1 w 72"/>
                <a:gd name="T5" fmla="*/ 28 h 28"/>
                <a:gd name="T6" fmla="*/ 72 w 72"/>
                <a:gd name="T7" fmla="*/ 5 h 28"/>
                <a:gd name="T8" fmla="*/ 70 w 72"/>
                <a:gd name="T9" fmla="*/ 0 h 28"/>
              </a:gdLst>
              <a:ahLst/>
              <a:cxnLst>
                <a:cxn ang="0">
                  <a:pos x="T0" y="T1"/>
                </a:cxn>
                <a:cxn ang="0">
                  <a:pos x="T2" y="T3"/>
                </a:cxn>
                <a:cxn ang="0">
                  <a:pos x="T4" y="T5"/>
                </a:cxn>
                <a:cxn ang="0">
                  <a:pos x="T6" y="T7"/>
                </a:cxn>
                <a:cxn ang="0">
                  <a:pos x="T8" y="T9"/>
                </a:cxn>
              </a:cxnLst>
              <a:rect l="0" t="0" r="r" b="b"/>
              <a:pathLst>
                <a:path w="72" h="28">
                  <a:moveTo>
                    <a:pt x="70" y="0"/>
                  </a:moveTo>
                  <a:lnTo>
                    <a:pt x="0" y="24"/>
                  </a:lnTo>
                  <a:lnTo>
                    <a:pt x="1" y="28"/>
                  </a:lnTo>
                  <a:lnTo>
                    <a:pt x="72" y="5"/>
                  </a:lnTo>
                  <a:lnTo>
                    <a:pt x="70" y="0"/>
                  </a:lnTo>
                  <a:close/>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9" name="Freeform 433">
              <a:extLst>
                <a:ext uri="{FF2B5EF4-FFF2-40B4-BE49-F238E27FC236}">
                  <a16:creationId xmlns:a16="http://schemas.microsoft.com/office/drawing/2014/main" id="{84C6F271-828C-4A19-9269-D2ABA40AEA64}"/>
                </a:ext>
              </a:extLst>
            </p:cNvPr>
            <p:cNvSpPr>
              <a:spLocks/>
            </p:cNvSpPr>
            <p:nvPr/>
          </p:nvSpPr>
          <p:spPr bwMode="auto">
            <a:xfrm rot="16200000">
              <a:off x="10686877" y="5560224"/>
              <a:ext cx="194865" cy="75781"/>
            </a:xfrm>
            <a:custGeom>
              <a:avLst/>
              <a:gdLst>
                <a:gd name="T0" fmla="*/ 70 w 72"/>
                <a:gd name="T1" fmla="*/ 0 h 28"/>
                <a:gd name="T2" fmla="*/ 0 w 72"/>
                <a:gd name="T3" fmla="*/ 24 h 28"/>
                <a:gd name="T4" fmla="*/ 1 w 72"/>
                <a:gd name="T5" fmla="*/ 28 h 28"/>
                <a:gd name="T6" fmla="*/ 72 w 72"/>
                <a:gd name="T7" fmla="*/ 5 h 28"/>
                <a:gd name="T8" fmla="*/ 70 w 72"/>
                <a:gd name="T9" fmla="*/ 0 h 28"/>
              </a:gdLst>
              <a:ahLst/>
              <a:cxnLst>
                <a:cxn ang="0">
                  <a:pos x="T0" y="T1"/>
                </a:cxn>
                <a:cxn ang="0">
                  <a:pos x="T2" y="T3"/>
                </a:cxn>
                <a:cxn ang="0">
                  <a:pos x="T4" y="T5"/>
                </a:cxn>
                <a:cxn ang="0">
                  <a:pos x="T6" y="T7"/>
                </a:cxn>
                <a:cxn ang="0">
                  <a:pos x="T8" y="T9"/>
                </a:cxn>
              </a:cxnLst>
              <a:rect l="0" t="0" r="r" b="b"/>
              <a:pathLst>
                <a:path w="72" h="28">
                  <a:moveTo>
                    <a:pt x="70" y="0"/>
                  </a:moveTo>
                  <a:lnTo>
                    <a:pt x="0" y="24"/>
                  </a:lnTo>
                  <a:lnTo>
                    <a:pt x="1" y="28"/>
                  </a:lnTo>
                  <a:lnTo>
                    <a:pt x="72" y="5"/>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0" name="Freeform 434">
              <a:extLst>
                <a:ext uri="{FF2B5EF4-FFF2-40B4-BE49-F238E27FC236}">
                  <a16:creationId xmlns:a16="http://schemas.microsoft.com/office/drawing/2014/main" id="{1E6C35DC-AF8D-4361-9137-6666B30F0B9F}"/>
                </a:ext>
              </a:extLst>
            </p:cNvPr>
            <p:cNvSpPr>
              <a:spLocks/>
            </p:cNvSpPr>
            <p:nvPr/>
          </p:nvSpPr>
          <p:spPr bwMode="auto">
            <a:xfrm rot="16200000">
              <a:off x="10638161" y="5576463"/>
              <a:ext cx="194865" cy="75781"/>
            </a:xfrm>
            <a:custGeom>
              <a:avLst/>
              <a:gdLst>
                <a:gd name="T0" fmla="*/ 70 w 72"/>
                <a:gd name="T1" fmla="*/ 0 h 28"/>
                <a:gd name="T2" fmla="*/ 0 w 72"/>
                <a:gd name="T3" fmla="*/ 24 h 28"/>
                <a:gd name="T4" fmla="*/ 1 w 72"/>
                <a:gd name="T5" fmla="*/ 28 h 28"/>
                <a:gd name="T6" fmla="*/ 72 w 72"/>
                <a:gd name="T7" fmla="*/ 5 h 28"/>
                <a:gd name="T8" fmla="*/ 70 w 72"/>
                <a:gd name="T9" fmla="*/ 0 h 28"/>
              </a:gdLst>
              <a:ahLst/>
              <a:cxnLst>
                <a:cxn ang="0">
                  <a:pos x="T0" y="T1"/>
                </a:cxn>
                <a:cxn ang="0">
                  <a:pos x="T2" y="T3"/>
                </a:cxn>
                <a:cxn ang="0">
                  <a:pos x="T4" y="T5"/>
                </a:cxn>
                <a:cxn ang="0">
                  <a:pos x="T6" y="T7"/>
                </a:cxn>
                <a:cxn ang="0">
                  <a:pos x="T8" y="T9"/>
                </a:cxn>
              </a:cxnLst>
              <a:rect l="0" t="0" r="r" b="b"/>
              <a:pathLst>
                <a:path w="72" h="28">
                  <a:moveTo>
                    <a:pt x="70" y="0"/>
                  </a:moveTo>
                  <a:lnTo>
                    <a:pt x="0" y="24"/>
                  </a:lnTo>
                  <a:lnTo>
                    <a:pt x="1" y="28"/>
                  </a:lnTo>
                  <a:lnTo>
                    <a:pt x="72" y="5"/>
                  </a:lnTo>
                  <a:lnTo>
                    <a:pt x="70" y="0"/>
                  </a:lnTo>
                  <a:close/>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1" name="Freeform 435">
              <a:extLst>
                <a:ext uri="{FF2B5EF4-FFF2-40B4-BE49-F238E27FC236}">
                  <a16:creationId xmlns:a16="http://schemas.microsoft.com/office/drawing/2014/main" id="{C46A2D59-F26E-48B7-B595-018E96C4F67A}"/>
                </a:ext>
              </a:extLst>
            </p:cNvPr>
            <p:cNvSpPr>
              <a:spLocks/>
            </p:cNvSpPr>
            <p:nvPr/>
          </p:nvSpPr>
          <p:spPr bwMode="auto">
            <a:xfrm rot="16200000">
              <a:off x="10638161" y="5576463"/>
              <a:ext cx="194865" cy="75781"/>
            </a:xfrm>
            <a:custGeom>
              <a:avLst/>
              <a:gdLst>
                <a:gd name="T0" fmla="*/ 70 w 72"/>
                <a:gd name="T1" fmla="*/ 0 h 28"/>
                <a:gd name="T2" fmla="*/ 0 w 72"/>
                <a:gd name="T3" fmla="*/ 24 h 28"/>
                <a:gd name="T4" fmla="*/ 1 w 72"/>
                <a:gd name="T5" fmla="*/ 28 h 28"/>
                <a:gd name="T6" fmla="*/ 72 w 72"/>
                <a:gd name="T7" fmla="*/ 5 h 28"/>
                <a:gd name="T8" fmla="*/ 70 w 72"/>
                <a:gd name="T9" fmla="*/ 0 h 28"/>
              </a:gdLst>
              <a:ahLst/>
              <a:cxnLst>
                <a:cxn ang="0">
                  <a:pos x="T0" y="T1"/>
                </a:cxn>
                <a:cxn ang="0">
                  <a:pos x="T2" y="T3"/>
                </a:cxn>
                <a:cxn ang="0">
                  <a:pos x="T4" y="T5"/>
                </a:cxn>
                <a:cxn ang="0">
                  <a:pos x="T6" y="T7"/>
                </a:cxn>
                <a:cxn ang="0">
                  <a:pos x="T8" y="T9"/>
                </a:cxn>
              </a:cxnLst>
              <a:rect l="0" t="0" r="r" b="b"/>
              <a:pathLst>
                <a:path w="72" h="28">
                  <a:moveTo>
                    <a:pt x="70" y="0"/>
                  </a:moveTo>
                  <a:lnTo>
                    <a:pt x="0" y="24"/>
                  </a:lnTo>
                  <a:lnTo>
                    <a:pt x="1" y="28"/>
                  </a:lnTo>
                  <a:lnTo>
                    <a:pt x="72" y="5"/>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2" name="Freeform 436">
              <a:extLst>
                <a:ext uri="{FF2B5EF4-FFF2-40B4-BE49-F238E27FC236}">
                  <a16:creationId xmlns:a16="http://schemas.microsoft.com/office/drawing/2014/main" id="{3F32A068-DD0D-4DA9-B506-434C518DFD96}"/>
                </a:ext>
              </a:extLst>
            </p:cNvPr>
            <p:cNvSpPr>
              <a:spLocks/>
            </p:cNvSpPr>
            <p:nvPr/>
          </p:nvSpPr>
          <p:spPr bwMode="auto">
            <a:xfrm rot="16200000">
              <a:off x="10586737" y="5595409"/>
              <a:ext cx="194865" cy="75781"/>
            </a:xfrm>
            <a:custGeom>
              <a:avLst/>
              <a:gdLst>
                <a:gd name="T0" fmla="*/ 70 w 72"/>
                <a:gd name="T1" fmla="*/ 0 h 28"/>
                <a:gd name="T2" fmla="*/ 0 w 72"/>
                <a:gd name="T3" fmla="*/ 23 h 28"/>
                <a:gd name="T4" fmla="*/ 1 w 72"/>
                <a:gd name="T5" fmla="*/ 28 h 28"/>
                <a:gd name="T6" fmla="*/ 72 w 72"/>
                <a:gd name="T7" fmla="*/ 4 h 28"/>
                <a:gd name="T8" fmla="*/ 70 w 72"/>
                <a:gd name="T9" fmla="*/ 0 h 28"/>
              </a:gdLst>
              <a:ahLst/>
              <a:cxnLst>
                <a:cxn ang="0">
                  <a:pos x="T0" y="T1"/>
                </a:cxn>
                <a:cxn ang="0">
                  <a:pos x="T2" y="T3"/>
                </a:cxn>
                <a:cxn ang="0">
                  <a:pos x="T4" y="T5"/>
                </a:cxn>
                <a:cxn ang="0">
                  <a:pos x="T6" y="T7"/>
                </a:cxn>
                <a:cxn ang="0">
                  <a:pos x="T8" y="T9"/>
                </a:cxn>
              </a:cxnLst>
              <a:rect l="0" t="0" r="r" b="b"/>
              <a:pathLst>
                <a:path w="72" h="28">
                  <a:moveTo>
                    <a:pt x="70" y="0"/>
                  </a:moveTo>
                  <a:lnTo>
                    <a:pt x="0" y="23"/>
                  </a:lnTo>
                  <a:lnTo>
                    <a:pt x="1" y="28"/>
                  </a:lnTo>
                  <a:lnTo>
                    <a:pt x="72" y="4"/>
                  </a:lnTo>
                  <a:lnTo>
                    <a:pt x="70" y="0"/>
                  </a:lnTo>
                  <a:close/>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3" name="Freeform 437">
              <a:extLst>
                <a:ext uri="{FF2B5EF4-FFF2-40B4-BE49-F238E27FC236}">
                  <a16:creationId xmlns:a16="http://schemas.microsoft.com/office/drawing/2014/main" id="{B7EB58C8-0487-4F3B-9BCB-08604DCB8473}"/>
                </a:ext>
              </a:extLst>
            </p:cNvPr>
            <p:cNvSpPr>
              <a:spLocks/>
            </p:cNvSpPr>
            <p:nvPr/>
          </p:nvSpPr>
          <p:spPr bwMode="auto">
            <a:xfrm rot="16200000">
              <a:off x="10586737" y="5595409"/>
              <a:ext cx="194865" cy="75781"/>
            </a:xfrm>
            <a:custGeom>
              <a:avLst/>
              <a:gdLst>
                <a:gd name="T0" fmla="*/ 70 w 72"/>
                <a:gd name="T1" fmla="*/ 0 h 28"/>
                <a:gd name="T2" fmla="*/ 0 w 72"/>
                <a:gd name="T3" fmla="*/ 23 h 28"/>
                <a:gd name="T4" fmla="*/ 1 w 72"/>
                <a:gd name="T5" fmla="*/ 28 h 28"/>
                <a:gd name="T6" fmla="*/ 72 w 72"/>
                <a:gd name="T7" fmla="*/ 4 h 28"/>
                <a:gd name="T8" fmla="*/ 70 w 72"/>
                <a:gd name="T9" fmla="*/ 0 h 28"/>
              </a:gdLst>
              <a:ahLst/>
              <a:cxnLst>
                <a:cxn ang="0">
                  <a:pos x="T0" y="T1"/>
                </a:cxn>
                <a:cxn ang="0">
                  <a:pos x="T2" y="T3"/>
                </a:cxn>
                <a:cxn ang="0">
                  <a:pos x="T4" y="T5"/>
                </a:cxn>
                <a:cxn ang="0">
                  <a:pos x="T6" y="T7"/>
                </a:cxn>
                <a:cxn ang="0">
                  <a:pos x="T8" y="T9"/>
                </a:cxn>
              </a:cxnLst>
              <a:rect l="0" t="0" r="r" b="b"/>
              <a:pathLst>
                <a:path w="72" h="28">
                  <a:moveTo>
                    <a:pt x="70" y="0"/>
                  </a:moveTo>
                  <a:lnTo>
                    <a:pt x="0" y="23"/>
                  </a:lnTo>
                  <a:lnTo>
                    <a:pt x="1" y="28"/>
                  </a:lnTo>
                  <a:lnTo>
                    <a:pt x="72" y="4"/>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4" name="Freeform 438">
              <a:extLst>
                <a:ext uri="{FF2B5EF4-FFF2-40B4-BE49-F238E27FC236}">
                  <a16:creationId xmlns:a16="http://schemas.microsoft.com/office/drawing/2014/main" id="{6531CFC9-79F9-45FA-86A8-FB3FA2010723}"/>
                </a:ext>
              </a:extLst>
            </p:cNvPr>
            <p:cNvSpPr>
              <a:spLocks/>
            </p:cNvSpPr>
            <p:nvPr/>
          </p:nvSpPr>
          <p:spPr bwMode="auto">
            <a:xfrm rot="16200000">
              <a:off x="10628688" y="5667130"/>
              <a:ext cx="62249" cy="32478"/>
            </a:xfrm>
            <a:custGeom>
              <a:avLst/>
              <a:gdLst>
                <a:gd name="T0" fmla="*/ 0 w 19"/>
                <a:gd name="T1" fmla="*/ 2 h 10"/>
                <a:gd name="T2" fmla="*/ 19 w 19"/>
                <a:gd name="T3" fmla="*/ 7 h 10"/>
                <a:gd name="T4" fmla="*/ 16 w 19"/>
                <a:gd name="T5" fmla="*/ 10 h 10"/>
                <a:gd name="T6" fmla="*/ 1 w 19"/>
                <a:gd name="T7" fmla="*/ 7 h 10"/>
                <a:gd name="T8" fmla="*/ 0 w 19"/>
                <a:gd name="T9" fmla="*/ 2 h 10"/>
              </a:gdLst>
              <a:ahLst/>
              <a:cxnLst>
                <a:cxn ang="0">
                  <a:pos x="T0" y="T1"/>
                </a:cxn>
                <a:cxn ang="0">
                  <a:pos x="T2" y="T3"/>
                </a:cxn>
                <a:cxn ang="0">
                  <a:pos x="T4" y="T5"/>
                </a:cxn>
                <a:cxn ang="0">
                  <a:pos x="T6" y="T7"/>
                </a:cxn>
                <a:cxn ang="0">
                  <a:pos x="T8" y="T9"/>
                </a:cxn>
              </a:cxnLst>
              <a:rect l="0" t="0" r="r" b="b"/>
              <a:pathLst>
                <a:path w="19" h="10">
                  <a:moveTo>
                    <a:pt x="0" y="2"/>
                  </a:moveTo>
                  <a:cubicBezTo>
                    <a:pt x="5" y="0"/>
                    <a:pt x="12" y="3"/>
                    <a:pt x="19" y="7"/>
                  </a:cubicBezTo>
                  <a:cubicBezTo>
                    <a:pt x="16" y="10"/>
                    <a:pt x="16" y="10"/>
                    <a:pt x="16" y="10"/>
                  </a:cubicBezTo>
                  <a:cubicBezTo>
                    <a:pt x="10" y="7"/>
                    <a:pt x="5" y="6"/>
                    <a:pt x="1" y="7"/>
                  </a:cubicBezTo>
                  <a:lnTo>
                    <a:pt x="0" y="2"/>
                  </a:lnTo>
                  <a:close/>
                </a:path>
              </a:pathLst>
            </a:custGeom>
            <a:solidFill>
              <a:srgbClr val="8B8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5" name="Freeform 439">
              <a:extLst>
                <a:ext uri="{FF2B5EF4-FFF2-40B4-BE49-F238E27FC236}">
                  <a16:creationId xmlns:a16="http://schemas.microsoft.com/office/drawing/2014/main" id="{7D828B60-8E3E-478E-9462-5ED7645ADA05}"/>
                </a:ext>
              </a:extLst>
            </p:cNvPr>
            <p:cNvSpPr>
              <a:spLocks/>
            </p:cNvSpPr>
            <p:nvPr/>
          </p:nvSpPr>
          <p:spPr bwMode="auto">
            <a:xfrm rot="16200000">
              <a:off x="10688230" y="5604880"/>
              <a:ext cx="32478" cy="29772"/>
            </a:xfrm>
            <a:custGeom>
              <a:avLst/>
              <a:gdLst>
                <a:gd name="T0" fmla="*/ 6 w 10"/>
                <a:gd name="T1" fmla="*/ 9 h 9"/>
                <a:gd name="T2" fmla="*/ 0 w 10"/>
                <a:gd name="T3" fmla="*/ 4 h 9"/>
                <a:gd name="T4" fmla="*/ 3 w 10"/>
                <a:gd name="T5" fmla="*/ 0 h 9"/>
                <a:gd name="T6" fmla="*/ 10 w 10"/>
                <a:gd name="T7" fmla="*/ 6 h 9"/>
                <a:gd name="T8" fmla="*/ 6 w 10"/>
                <a:gd name="T9" fmla="*/ 9 h 9"/>
              </a:gdLst>
              <a:ahLst/>
              <a:cxnLst>
                <a:cxn ang="0">
                  <a:pos x="T0" y="T1"/>
                </a:cxn>
                <a:cxn ang="0">
                  <a:pos x="T2" y="T3"/>
                </a:cxn>
                <a:cxn ang="0">
                  <a:pos x="T4" y="T5"/>
                </a:cxn>
                <a:cxn ang="0">
                  <a:pos x="T6" y="T7"/>
                </a:cxn>
                <a:cxn ang="0">
                  <a:pos x="T8" y="T9"/>
                </a:cxn>
              </a:cxnLst>
              <a:rect l="0" t="0" r="r" b="b"/>
              <a:pathLst>
                <a:path w="10" h="9">
                  <a:moveTo>
                    <a:pt x="6" y="9"/>
                  </a:moveTo>
                  <a:cubicBezTo>
                    <a:pt x="4" y="7"/>
                    <a:pt x="2" y="5"/>
                    <a:pt x="0" y="4"/>
                  </a:cubicBezTo>
                  <a:cubicBezTo>
                    <a:pt x="3" y="0"/>
                    <a:pt x="3" y="0"/>
                    <a:pt x="3" y="0"/>
                  </a:cubicBezTo>
                  <a:cubicBezTo>
                    <a:pt x="5" y="2"/>
                    <a:pt x="7" y="4"/>
                    <a:pt x="10" y="6"/>
                  </a:cubicBezTo>
                  <a:lnTo>
                    <a:pt x="6" y="9"/>
                  </a:lnTo>
                  <a:close/>
                </a:path>
              </a:pathLst>
            </a:custGeom>
            <a:solidFill>
              <a:srgbClr val="8B8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6" name="Freeform 440">
              <a:extLst>
                <a:ext uri="{FF2B5EF4-FFF2-40B4-BE49-F238E27FC236}">
                  <a16:creationId xmlns:a16="http://schemas.microsoft.com/office/drawing/2014/main" id="{9B8DA6D5-A734-4F9E-85C0-8B1D5C7058ED}"/>
                </a:ext>
              </a:extLst>
            </p:cNvPr>
            <p:cNvSpPr>
              <a:spLocks/>
            </p:cNvSpPr>
            <p:nvPr/>
          </p:nvSpPr>
          <p:spPr bwMode="auto">
            <a:xfrm rot="16200000">
              <a:off x="10736946" y="5561577"/>
              <a:ext cx="27065" cy="24359"/>
            </a:xfrm>
            <a:custGeom>
              <a:avLst/>
              <a:gdLst>
                <a:gd name="T0" fmla="*/ 6 w 8"/>
                <a:gd name="T1" fmla="*/ 8 h 8"/>
                <a:gd name="T2" fmla="*/ 0 w 8"/>
                <a:gd name="T3" fmla="*/ 3 h 8"/>
                <a:gd name="T4" fmla="*/ 4 w 8"/>
                <a:gd name="T5" fmla="*/ 0 h 8"/>
                <a:gd name="T6" fmla="*/ 8 w 8"/>
                <a:gd name="T7" fmla="*/ 4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3" y="7"/>
                    <a:pt x="2" y="5"/>
                    <a:pt x="0" y="3"/>
                  </a:cubicBezTo>
                  <a:cubicBezTo>
                    <a:pt x="4" y="0"/>
                    <a:pt x="4" y="0"/>
                    <a:pt x="4" y="0"/>
                  </a:cubicBezTo>
                  <a:cubicBezTo>
                    <a:pt x="5" y="1"/>
                    <a:pt x="6" y="3"/>
                    <a:pt x="8" y="4"/>
                  </a:cubicBezTo>
                  <a:lnTo>
                    <a:pt x="6" y="8"/>
                  </a:lnTo>
                  <a:close/>
                </a:path>
              </a:pathLst>
            </a:custGeom>
            <a:solidFill>
              <a:srgbClr val="8B8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7" name="Freeform 441">
              <a:extLst>
                <a:ext uri="{FF2B5EF4-FFF2-40B4-BE49-F238E27FC236}">
                  <a16:creationId xmlns:a16="http://schemas.microsoft.com/office/drawing/2014/main" id="{9D9D4300-C3CB-4208-B423-8FB3AD344C37}"/>
                </a:ext>
              </a:extLst>
            </p:cNvPr>
            <p:cNvSpPr>
              <a:spLocks/>
            </p:cNvSpPr>
            <p:nvPr/>
          </p:nvSpPr>
          <p:spPr bwMode="auto">
            <a:xfrm rot="16200000">
              <a:off x="10762657" y="5500683"/>
              <a:ext cx="43303" cy="27065"/>
            </a:xfrm>
            <a:custGeom>
              <a:avLst/>
              <a:gdLst>
                <a:gd name="T0" fmla="*/ 11 w 13"/>
                <a:gd name="T1" fmla="*/ 9 h 9"/>
                <a:gd name="T2" fmla="*/ 0 w 13"/>
                <a:gd name="T3" fmla="*/ 4 h 9"/>
                <a:gd name="T4" fmla="*/ 3 w 13"/>
                <a:gd name="T5" fmla="*/ 0 h 9"/>
                <a:gd name="T6" fmla="*/ 13 w 13"/>
                <a:gd name="T7" fmla="*/ 4 h 9"/>
                <a:gd name="T8" fmla="*/ 11 w 13"/>
                <a:gd name="T9" fmla="*/ 9 h 9"/>
              </a:gdLst>
              <a:ahLst/>
              <a:cxnLst>
                <a:cxn ang="0">
                  <a:pos x="T0" y="T1"/>
                </a:cxn>
                <a:cxn ang="0">
                  <a:pos x="T2" y="T3"/>
                </a:cxn>
                <a:cxn ang="0">
                  <a:pos x="T4" y="T5"/>
                </a:cxn>
                <a:cxn ang="0">
                  <a:pos x="T6" y="T7"/>
                </a:cxn>
                <a:cxn ang="0">
                  <a:pos x="T8" y="T9"/>
                </a:cxn>
              </a:cxnLst>
              <a:rect l="0" t="0" r="r" b="b"/>
              <a:pathLst>
                <a:path w="13" h="9">
                  <a:moveTo>
                    <a:pt x="11" y="9"/>
                  </a:moveTo>
                  <a:cubicBezTo>
                    <a:pt x="7" y="7"/>
                    <a:pt x="3" y="6"/>
                    <a:pt x="0" y="4"/>
                  </a:cubicBezTo>
                  <a:cubicBezTo>
                    <a:pt x="3" y="0"/>
                    <a:pt x="3" y="0"/>
                    <a:pt x="3" y="0"/>
                  </a:cubicBezTo>
                  <a:cubicBezTo>
                    <a:pt x="6" y="2"/>
                    <a:pt x="10" y="3"/>
                    <a:pt x="13" y="4"/>
                  </a:cubicBezTo>
                  <a:cubicBezTo>
                    <a:pt x="11" y="9"/>
                    <a:pt x="11" y="9"/>
                    <a:pt x="11" y="9"/>
                  </a:cubicBezTo>
                </a:path>
              </a:pathLst>
            </a:custGeom>
            <a:solidFill>
              <a:srgbClr val="8B8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8" name="Freeform 442">
              <a:extLst>
                <a:ext uri="{FF2B5EF4-FFF2-40B4-BE49-F238E27FC236}">
                  <a16:creationId xmlns:a16="http://schemas.microsoft.com/office/drawing/2014/main" id="{C46F76BB-1FBD-48E4-BDC7-688C9686C0CC}"/>
                </a:ext>
              </a:extLst>
            </p:cNvPr>
            <p:cNvSpPr>
              <a:spLocks/>
            </p:cNvSpPr>
            <p:nvPr/>
          </p:nvSpPr>
          <p:spPr bwMode="auto">
            <a:xfrm rot="16200000">
              <a:off x="10602977" y="5427607"/>
              <a:ext cx="248995" cy="319363"/>
            </a:xfrm>
            <a:custGeom>
              <a:avLst/>
              <a:gdLst>
                <a:gd name="T0" fmla="*/ 57 w 92"/>
                <a:gd name="T1" fmla="*/ 0 h 118"/>
                <a:gd name="T2" fmla="*/ 54 w 92"/>
                <a:gd name="T3" fmla="*/ 15 h 118"/>
                <a:gd name="T4" fmla="*/ 59 w 92"/>
                <a:gd name="T5" fmla="*/ 14 h 118"/>
                <a:gd name="T6" fmla="*/ 63 w 92"/>
                <a:gd name="T7" fmla="*/ 29 h 118"/>
                <a:gd name="T8" fmla="*/ 67 w 92"/>
                <a:gd name="T9" fmla="*/ 28 h 118"/>
                <a:gd name="T10" fmla="*/ 68 w 92"/>
                <a:gd name="T11" fmla="*/ 32 h 118"/>
                <a:gd name="T12" fmla="*/ 65 w 92"/>
                <a:gd name="T13" fmla="*/ 33 h 118"/>
                <a:gd name="T14" fmla="*/ 70 w 92"/>
                <a:gd name="T15" fmla="*/ 48 h 118"/>
                <a:gd name="T16" fmla="*/ 73 w 92"/>
                <a:gd name="T17" fmla="*/ 47 h 118"/>
                <a:gd name="T18" fmla="*/ 74 w 92"/>
                <a:gd name="T19" fmla="*/ 52 h 118"/>
                <a:gd name="T20" fmla="*/ 72 w 92"/>
                <a:gd name="T21" fmla="*/ 53 h 118"/>
                <a:gd name="T22" fmla="*/ 76 w 92"/>
                <a:gd name="T23" fmla="*/ 66 h 118"/>
                <a:gd name="T24" fmla="*/ 79 w 92"/>
                <a:gd name="T25" fmla="*/ 65 h 118"/>
                <a:gd name="T26" fmla="*/ 82 w 92"/>
                <a:gd name="T27" fmla="*/ 70 h 118"/>
                <a:gd name="T28" fmla="*/ 78 w 92"/>
                <a:gd name="T29" fmla="*/ 71 h 118"/>
                <a:gd name="T30" fmla="*/ 82 w 92"/>
                <a:gd name="T31" fmla="*/ 84 h 118"/>
                <a:gd name="T32" fmla="*/ 13 w 92"/>
                <a:gd name="T33" fmla="*/ 107 h 118"/>
                <a:gd name="T34" fmla="*/ 11 w 92"/>
                <a:gd name="T35" fmla="*/ 102 h 118"/>
                <a:gd name="T36" fmla="*/ 0 w 92"/>
                <a:gd name="T37" fmla="*/ 115 h 118"/>
                <a:gd name="T38" fmla="*/ 17 w 92"/>
                <a:gd name="T39" fmla="*/ 118 h 118"/>
                <a:gd name="T40" fmla="*/ 16 w 92"/>
                <a:gd name="T41" fmla="*/ 114 h 118"/>
                <a:gd name="T42" fmla="*/ 92 w 92"/>
                <a:gd name="T43" fmla="*/ 89 h 118"/>
                <a:gd name="T44" fmla="*/ 65 w 92"/>
                <a:gd name="T45" fmla="*/ 11 h 118"/>
                <a:gd name="T46" fmla="*/ 70 w 92"/>
                <a:gd name="T47" fmla="*/ 10 h 118"/>
                <a:gd name="T48" fmla="*/ 57 w 92"/>
                <a:gd name="T4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7" y="0"/>
                  </a:moveTo>
                  <a:lnTo>
                    <a:pt x="54" y="15"/>
                  </a:lnTo>
                  <a:lnTo>
                    <a:pt x="59" y="14"/>
                  </a:lnTo>
                  <a:lnTo>
                    <a:pt x="63" y="29"/>
                  </a:lnTo>
                  <a:lnTo>
                    <a:pt x="67" y="28"/>
                  </a:lnTo>
                  <a:lnTo>
                    <a:pt x="68" y="32"/>
                  </a:lnTo>
                  <a:lnTo>
                    <a:pt x="65" y="33"/>
                  </a:lnTo>
                  <a:lnTo>
                    <a:pt x="70" y="48"/>
                  </a:lnTo>
                  <a:lnTo>
                    <a:pt x="73" y="47"/>
                  </a:lnTo>
                  <a:lnTo>
                    <a:pt x="74" y="52"/>
                  </a:lnTo>
                  <a:lnTo>
                    <a:pt x="72" y="53"/>
                  </a:lnTo>
                  <a:lnTo>
                    <a:pt x="76" y="66"/>
                  </a:lnTo>
                  <a:lnTo>
                    <a:pt x="79" y="65"/>
                  </a:lnTo>
                  <a:lnTo>
                    <a:pt x="82" y="70"/>
                  </a:lnTo>
                  <a:lnTo>
                    <a:pt x="78" y="71"/>
                  </a:lnTo>
                  <a:lnTo>
                    <a:pt x="82" y="84"/>
                  </a:lnTo>
                  <a:lnTo>
                    <a:pt x="13" y="107"/>
                  </a:lnTo>
                  <a:lnTo>
                    <a:pt x="11" y="102"/>
                  </a:lnTo>
                  <a:lnTo>
                    <a:pt x="0" y="115"/>
                  </a:lnTo>
                  <a:lnTo>
                    <a:pt x="17" y="118"/>
                  </a:lnTo>
                  <a:lnTo>
                    <a:pt x="16" y="114"/>
                  </a:lnTo>
                  <a:lnTo>
                    <a:pt x="92" y="89"/>
                  </a:lnTo>
                  <a:lnTo>
                    <a:pt x="65" y="11"/>
                  </a:lnTo>
                  <a:lnTo>
                    <a:pt x="70" y="10"/>
                  </a:lnTo>
                  <a:lnTo>
                    <a:pt x="57" y="0"/>
                  </a:lnTo>
                  <a:close/>
                </a:path>
              </a:pathLst>
            </a:custGeom>
            <a:solidFill>
              <a:srgbClr val="A4A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9" name="Freeform 443">
              <a:extLst>
                <a:ext uri="{FF2B5EF4-FFF2-40B4-BE49-F238E27FC236}">
                  <a16:creationId xmlns:a16="http://schemas.microsoft.com/office/drawing/2014/main" id="{3CD7059E-2918-432D-8E52-7FFBEBB2D72B}"/>
                </a:ext>
              </a:extLst>
            </p:cNvPr>
            <p:cNvSpPr>
              <a:spLocks/>
            </p:cNvSpPr>
            <p:nvPr/>
          </p:nvSpPr>
          <p:spPr bwMode="auto">
            <a:xfrm rot="16200000">
              <a:off x="10602977" y="5427607"/>
              <a:ext cx="248995" cy="319363"/>
            </a:xfrm>
            <a:custGeom>
              <a:avLst/>
              <a:gdLst>
                <a:gd name="T0" fmla="*/ 57 w 92"/>
                <a:gd name="T1" fmla="*/ 0 h 118"/>
                <a:gd name="T2" fmla="*/ 54 w 92"/>
                <a:gd name="T3" fmla="*/ 15 h 118"/>
                <a:gd name="T4" fmla="*/ 59 w 92"/>
                <a:gd name="T5" fmla="*/ 14 h 118"/>
                <a:gd name="T6" fmla="*/ 63 w 92"/>
                <a:gd name="T7" fmla="*/ 29 h 118"/>
                <a:gd name="T8" fmla="*/ 67 w 92"/>
                <a:gd name="T9" fmla="*/ 28 h 118"/>
                <a:gd name="T10" fmla="*/ 68 w 92"/>
                <a:gd name="T11" fmla="*/ 32 h 118"/>
                <a:gd name="T12" fmla="*/ 65 w 92"/>
                <a:gd name="T13" fmla="*/ 33 h 118"/>
                <a:gd name="T14" fmla="*/ 70 w 92"/>
                <a:gd name="T15" fmla="*/ 48 h 118"/>
                <a:gd name="T16" fmla="*/ 73 w 92"/>
                <a:gd name="T17" fmla="*/ 47 h 118"/>
                <a:gd name="T18" fmla="*/ 74 w 92"/>
                <a:gd name="T19" fmla="*/ 52 h 118"/>
                <a:gd name="T20" fmla="*/ 72 w 92"/>
                <a:gd name="T21" fmla="*/ 53 h 118"/>
                <a:gd name="T22" fmla="*/ 76 w 92"/>
                <a:gd name="T23" fmla="*/ 66 h 118"/>
                <a:gd name="T24" fmla="*/ 79 w 92"/>
                <a:gd name="T25" fmla="*/ 65 h 118"/>
                <a:gd name="T26" fmla="*/ 82 w 92"/>
                <a:gd name="T27" fmla="*/ 70 h 118"/>
                <a:gd name="T28" fmla="*/ 78 w 92"/>
                <a:gd name="T29" fmla="*/ 71 h 118"/>
                <a:gd name="T30" fmla="*/ 82 w 92"/>
                <a:gd name="T31" fmla="*/ 84 h 118"/>
                <a:gd name="T32" fmla="*/ 13 w 92"/>
                <a:gd name="T33" fmla="*/ 107 h 118"/>
                <a:gd name="T34" fmla="*/ 11 w 92"/>
                <a:gd name="T35" fmla="*/ 102 h 118"/>
                <a:gd name="T36" fmla="*/ 0 w 92"/>
                <a:gd name="T37" fmla="*/ 115 h 118"/>
                <a:gd name="T38" fmla="*/ 17 w 92"/>
                <a:gd name="T39" fmla="*/ 118 h 118"/>
                <a:gd name="T40" fmla="*/ 16 w 92"/>
                <a:gd name="T41" fmla="*/ 114 h 118"/>
                <a:gd name="T42" fmla="*/ 92 w 92"/>
                <a:gd name="T43" fmla="*/ 89 h 118"/>
                <a:gd name="T44" fmla="*/ 65 w 92"/>
                <a:gd name="T45" fmla="*/ 11 h 118"/>
                <a:gd name="T46" fmla="*/ 70 w 92"/>
                <a:gd name="T47" fmla="*/ 10 h 118"/>
                <a:gd name="T48" fmla="*/ 57 w 92"/>
                <a:gd name="T4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7" y="0"/>
                  </a:moveTo>
                  <a:lnTo>
                    <a:pt x="54" y="15"/>
                  </a:lnTo>
                  <a:lnTo>
                    <a:pt x="59" y="14"/>
                  </a:lnTo>
                  <a:lnTo>
                    <a:pt x="63" y="29"/>
                  </a:lnTo>
                  <a:lnTo>
                    <a:pt x="67" y="28"/>
                  </a:lnTo>
                  <a:lnTo>
                    <a:pt x="68" y="32"/>
                  </a:lnTo>
                  <a:lnTo>
                    <a:pt x="65" y="33"/>
                  </a:lnTo>
                  <a:lnTo>
                    <a:pt x="70" y="48"/>
                  </a:lnTo>
                  <a:lnTo>
                    <a:pt x="73" y="47"/>
                  </a:lnTo>
                  <a:lnTo>
                    <a:pt x="74" y="52"/>
                  </a:lnTo>
                  <a:lnTo>
                    <a:pt x="72" y="53"/>
                  </a:lnTo>
                  <a:lnTo>
                    <a:pt x="76" y="66"/>
                  </a:lnTo>
                  <a:lnTo>
                    <a:pt x="79" y="65"/>
                  </a:lnTo>
                  <a:lnTo>
                    <a:pt x="82" y="70"/>
                  </a:lnTo>
                  <a:lnTo>
                    <a:pt x="78" y="71"/>
                  </a:lnTo>
                  <a:lnTo>
                    <a:pt x="82" y="84"/>
                  </a:lnTo>
                  <a:lnTo>
                    <a:pt x="13" y="107"/>
                  </a:lnTo>
                  <a:lnTo>
                    <a:pt x="11" y="102"/>
                  </a:lnTo>
                  <a:lnTo>
                    <a:pt x="0" y="115"/>
                  </a:lnTo>
                  <a:lnTo>
                    <a:pt x="17" y="118"/>
                  </a:lnTo>
                  <a:lnTo>
                    <a:pt x="16" y="114"/>
                  </a:lnTo>
                  <a:lnTo>
                    <a:pt x="92" y="89"/>
                  </a:lnTo>
                  <a:lnTo>
                    <a:pt x="65" y="11"/>
                  </a:lnTo>
                  <a:lnTo>
                    <a:pt x="70" y="10"/>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0" name="Freeform 444">
              <a:extLst>
                <a:ext uri="{FF2B5EF4-FFF2-40B4-BE49-F238E27FC236}">
                  <a16:creationId xmlns:a16="http://schemas.microsoft.com/office/drawing/2014/main" id="{C0134D7A-A67C-4648-AB4C-29A5F3A49598}"/>
                </a:ext>
              </a:extLst>
            </p:cNvPr>
            <p:cNvSpPr>
              <a:spLocks/>
            </p:cNvSpPr>
            <p:nvPr/>
          </p:nvSpPr>
          <p:spPr bwMode="auto">
            <a:xfrm rot="16200000">
              <a:off x="10743712" y="5489856"/>
              <a:ext cx="16239" cy="16239"/>
            </a:xfrm>
            <a:custGeom>
              <a:avLst/>
              <a:gdLst>
                <a:gd name="T0" fmla="*/ 3 w 6"/>
                <a:gd name="T1" fmla="*/ 0 h 6"/>
                <a:gd name="T2" fmla="*/ 0 w 6"/>
                <a:gd name="T3" fmla="*/ 1 h 6"/>
                <a:gd name="T4" fmla="*/ 2 w 6"/>
                <a:gd name="T5" fmla="*/ 6 h 6"/>
                <a:gd name="T6" fmla="*/ 6 w 6"/>
                <a:gd name="T7" fmla="*/ 5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lnTo>
                    <a:pt x="0" y="1"/>
                  </a:lnTo>
                  <a:lnTo>
                    <a:pt x="2" y="6"/>
                  </a:lnTo>
                  <a:lnTo>
                    <a:pt x="6" y="5"/>
                  </a:lnTo>
                  <a:lnTo>
                    <a:pt x="3" y="0"/>
                  </a:lnTo>
                  <a:close/>
                </a:path>
              </a:pathLst>
            </a:custGeom>
            <a:solidFill>
              <a:srgbClr val="9594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1" name="Freeform 445">
              <a:extLst>
                <a:ext uri="{FF2B5EF4-FFF2-40B4-BE49-F238E27FC236}">
                  <a16:creationId xmlns:a16="http://schemas.microsoft.com/office/drawing/2014/main" id="{FA9927C2-CC18-44ED-B8B5-B29F04BFB49D}"/>
                </a:ext>
              </a:extLst>
            </p:cNvPr>
            <p:cNvSpPr>
              <a:spLocks/>
            </p:cNvSpPr>
            <p:nvPr/>
          </p:nvSpPr>
          <p:spPr bwMode="auto">
            <a:xfrm rot="16200000">
              <a:off x="10743712" y="5489856"/>
              <a:ext cx="16239" cy="16239"/>
            </a:xfrm>
            <a:custGeom>
              <a:avLst/>
              <a:gdLst>
                <a:gd name="T0" fmla="*/ 3 w 6"/>
                <a:gd name="T1" fmla="*/ 0 h 6"/>
                <a:gd name="T2" fmla="*/ 0 w 6"/>
                <a:gd name="T3" fmla="*/ 1 h 6"/>
                <a:gd name="T4" fmla="*/ 2 w 6"/>
                <a:gd name="T5" fmla="*/ 6 h 6"/>
                <a:gd name="T6" fmla="*/ 6 w 6"/>
                <a:gd name="T7" fmla="*/ 5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lnTo>
                    <a:pt x="0" y="1"/>
                  </a:lnTo>
                  <a:lnTo>
                    <a:pt x="2" y="6"/>
                  </a:lnTo>
                  <a:lnTo>
                    <a:pt x="6" y="5"/>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2" name="Freeform 446">
              <a:extLst>
                <a:ext uri="{FF2B5EF4-FFF2-40B4-BE49-F238E27FC236}">
                  <a16:creationId xmlns:a16="http://schemas.microsoft.com/office/drawing/2014/main" id="{D0997B78-E7C3-4A99-B2DC-000B92A82FC9}"/>
                </a:ext>
              </a:extLst>
            </p:cNvPr>
            <p:cNvSpPr>
              <a:spLocks/>
            </p:cNvSpPr>
            <p:nvPr/>
          </p:nvSpPr>
          <p:spPr bwMode="auto">
            <a:xfrm rot="16200000">
              <a:off x="10697702" y="5508801"/>
              <a:ext cx="10826" cy="16239"/>
            </a:xfrm>
            <a:custGeom>
              <a:avLst/>
              <a:gdLst>
                <a:gd name="T0" fmla="*/ 3 w 4"/>
                <a:gd name="T1" fmla="*/ 0 h 6"/>
                <a:gd name="T2" fmla="*/ 0 w 4"/>
                <a:gd name="T3" fmla="*/ 1 h 6"/>
                <a:gd name="T4" fmla="*/ 2 w 4"/>
                <a:gd name="T5" fmla="*/ 6 h 6"/>
                <a:gd name="T6" fmla="*/ 4 w 4"/>
                <a:gd name="T7" fmla="*/ 5 h 6"/>
                <a:gd name="T8" fmla="*/ 3 w 4"/>
                <a:gd name="T9" fmla="*/ 0 h 6"/>
              </a:gdLst>
              <a:ahLst/>
              <a:cxnLst>
                <a:cxn ang="0">
                  <a:pos x="T0" y="T1"/>
                </a:cxn>
                <a:cxn ang="0">
                  <a:pos x="T2" y="T3"/>
                </a:cxn>
                <a:cxn ang="0">
                  <a:pos x="T4" y="T5"/>
                </a:cxn>
                <a:cxn ang="0">
                  <a:pos x="T6" y="T7"/>
                </a:cxn>
                <a:cxn ang="0">
                  <a:pos x="T8" y="T9"/>
                </a:cxn>
              </a:cxnLst>
              <a:rect l="0" t="0" r="r" b="b"/>
              <a:pathLst>
                <a:path w="4" h="6">
                  <a:moveTo>
                    <a:pt x="3" y="0"/>
                  </a:moveTo>
                  <a:lnTo>
                    <a:pt x="0" y="1"/>
                  </a:lnTo>
                  <a:lnTo>
                    <a:pt x="2" y="6"/>
                  </a:lnTo>
                  <a:lnTo>
                    <a:pt x="4" y="5"/>
                  </a:lnTo>
                  <a:lnTo>
                    <a:pt x="3" y="0"/>
                  </a:lnTo>
                  <a:close/>
                </a:path>
              </a:pathLst>
            </a:custGeom>
            <a:solidFill>
              <a:srgbClr val="9594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4" name="Freeform 447">
              <a:extLst>
                <a:ext uri="{FF2B5EF4-FFF2-40B4-BE49-F238E27FC236}">
                  <a16:creationId xmlns:a16="http://schemas.microsoft.com/office/drawing/2014/main" id="{ED35AF85-B489-40B8-9D93-DE9BC93112A6}"/>
                </a:ext>
              </a:extLst>
            </p:cNvPr>
            <p:cNvSpPr>
              <a:spLocks/>
            </p:cNvSpPr>
            <p:nvPr/>
          </p:nvSpPr>
          <p:spPr bwMode="auto">
            <a:xfrm rot="16200000">
              <a:off x="10697702" y="5508801"/>
              <a:ext cx="10826" cy="16239"/>
            </a:xfrm>
            <a:custGeom>
              <a:avLst/>
              <a:gdLst>
                <a:gd name="T0" fmla="*/ 3 w 4"/>
                <a:gd name="T1" fmla="*/ 0 h 6"/>
                <a:gd name="T2" fmla="*/ 0 w 4"/>
                <a:gd name="T3" fmla="*/ 1 h 6"/>
                <a:gd name="T4" fmla="*/ 2 w 4"/>
                <a:gd name="T5" fmla="*/ 6 h 6"/>
                <a:gd name="T6" fmla="*/ 4 w 4"/>
                <a:gd name="T7" fmla="*/ 5 h 6"/>
                <a:gd name="T8" fmla="*/ 3 w 4"/>
                <a:gd name="T9" fmla="*/ 0 h 6"/>
              </a:gdLst>
              <a:ahLst/>
              <a:cxnLst>
                <a:cxn ang="0">
                  <a:pos x="T0" y="T1"/>
                </a:cxn>
                <a:cxn ang="0">
                  <a:pos x="T2" y="T3"/>
                </a:cxn>
                <a:cxn ang="0">
                  <a:pos x="T4" y="T5"/>
                </a:cxn>
                <a:cxn ang="0">
                  <a:pos x="T6" y="T7"/>
                </a:cxn>
                <a:cxn ang="0">
                  <a:pos x="T8" y="T9"/>
                </a:cxn>
              </a:cxnLst>
              <a:rect l="0" t="0" r="r" b="b"/>
              <a:pathLst>
                <a:path w="4" h="6">
                  <a:moveTo>
                    <a:pt x="3" y="0"/>
                  </a:moveTo>
                  <a:lnTo>
                    <a:pt x="0" y="1"/>
                  </a:lnTo>
                  <a:lnTo>
                    <a:pt x="2" y="6"/>
                  </a:lnTo>
                  <a:lnTo>
                    <a:pt x="4" y="5"/>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5" name="Freeform 448">
              <a:extLst>
                <a:ext uri="{FF2B5EF4-FFF2-40B4-BE49-F238E27FC236}">
                  <a16:creationId xmlns:a16="http://schemas.microsoft.com/office/drawing/2014/main" id="{4F2304D2-447A-46F3-9BE3-1885E0273D16}"/>
                </a:ext>
              </a:extLst>
            </p:cNvPr>
            <p:cNvSpPr>
              <a:spLocks/>
            </p:cNvSpPr>
            <p:nvPr/>
          </p:nvSpPr>
          <p:spPr bwMode="auto">
            <a:xfrm rot="16200000">
              <a:off x="10643574" y="5527746"/>
              <a:ext cx="13533" cy="13533"/>
            </a:xfrm>
            <a:custGeom>
              <a:avLst/>
              <a:gdLst>
                <a:gd name="T0" fmla="*/ 4 w 5"/>
                <a:gd name="T1" fmla="*/ 0 h 5"/>
                <a:gd name="T2" fmla="*/ 0 w 5"/>
                <a:gd name="T3" fmla="*/ 1 h 5"/>
                <a:gd name="T4" fmla="*/ 2 w 5"/>
                <a:gd name="T5" fmla="*/ 5 h 5"/>
                <a:gd name="T6" fmla="*/ 5 w 5"/>
                <a:gd name="T7" fmla="*/ 4 h 5"/>
                <a:gd name="T8" fmla="*/ 4 w 5"/>
                <a:gd name="T9" fmla="*/ 0 h 5"/>
              </a:gdLst>
              <a:ahLst/>
              <a:cxnLst>
                <a:cxn ang="0">
                  <a:pos x="T0" y="T1"/>
                </a:cxn>
                <a:cxn ang="0">
                  <a:pos x="T2" y="T3"/>
                </a:cxn>
                <a:cxn ang="0">
                  <a:pos x="T4" y="T5"/>
                </a:cxn>
                <a:cxn ang="0">
                  <a:pos x="T6" y="T7"/>
                </a:cxn>
                <a:cxn ang="0">
                  <a:pos x="T8" y="T9"/>
                </a:cxn>
              </a:cxnLst>
              <a:rect l="0" t="0" r="r" b="b"/>
              <a:pathLst>
                <a:path w="5" h="5">
                  <a:moveTo>
                    <a:pt x="4" y="0"/>
                  </a:moveTo>
                  <a:lnTo>
                    <a:pt x="0" y="1"/>
                  </a:lnTo>
                  <a:lnTo>
                    <a:pt x="2" y="5"/>
                  </a:lnTo>
                  <a:lnTo>
                    <a:pt x="5" y="4"/>
                  </a:lnTo>
                  <a:lnTo>
                    <a:pt x="4" y="0"/>
                  </a:lnTo>
                  <a:close/>
                </a:path>
              </a:pathLst>
            </a:custGeom>
            <a:solidFill>
              <a:srgbClr val="9594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6" name="Freeform 449">
              <a:extLst>
                <a:ext uri="{FF2B5EF4-FFF2-40B4-BE49-F238E27FC236}">
                  <a16:creationId xmlns:a16="http://schemas.microsoft.com/office/drawing/2014/main" id="{AD30C648-806A-4E45-B33C-5820BC6C6429}"/>
                </a:ext>
              </a:extLst>
            </p:cNvPr>
            <p:cNvSpPr>
              <a:spLocks/>
            </p:cNvSpPr>
            <p:nvPr/>
          </p:nvSpPr>
          <p:spPr bwMode="auto">
            <a:xfrm rot="16200000">
              <a:off x="10643574" y="5527746"/>
              <a:ext cx="13533" cy="13533"/>
            </a:xfrm>
            <a:custGeom>
              <a:avLst/>
              <a:gdLst>
                <a:gd name="T0" fmla="*/ 4 w 5"/>
                <a:gd name="T1" fmla="*/ 0 h 5"/>
                <a:gd name="T2" fmla="*/ 0 w 5"/>
                <a:gd name="T3" fmla="*/ 1 h 5"/>
                <a:gd name="T4" fmla="*/ 2 w 5"/>
                <a:gd name="T5" fmla="*/ 5 h 5"/>
                <a:gd name="T6" fmla="*/ 5 w 5"/>
                <a:gd name="T7" fmla="*/ 4 h 5"/>
                <a:gd name="T8" fmla="*/ 4 w 5"/>
                <a:gd name="T9" fmla="*/ 0 h 5"/>
              </a:gdLst>
              <a:ahLst/>
              <a:cxnLst>
                <a:cxn ang="0">
                  <a:pos x="T0" y="T1"/>
                </a:cxn>
                <a:cxn ang="0">
                  <a:pos x="T2" y="T3"/>
                </a:cxn>
                <a:cxn ang="0">
                  <a:pos x="T4" y="T5"/>
                </a:cxn>
                <a:cxn ang="0">
                  <a:pos x="T6" y="T7"/>
                </a:cxn>
                <a:cxn ang="0">
                  <a:pos x="T8" y="T9"/>
                </a:cxn>
              </a:cxnLst>
              <a:rect l="0" t="0" r="r" b="b"/>
              <a:pathLst>
                <a:path w="5" h="5">
                  <a:moveTo>
                    <a:pt x="4" y="0"/>
                  </a:moveTo>
                  <a:lnTo>
                    <a:pt x="0" y="1"/>
                  </a:lnTo>
                  <a:lnTo>
                    <a:pt x="2" y="5"/>
                  </a:lnTo>
                  <a:lnTo>
                    <a:pt x="5"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7" name="Freeform 450">
              <a:extLst>
                <a:ext uri="{FF2B5EF4-FFF2-40B4-BE49-F238E27FC236}">
                  <a16:creationId xmlns:a16="http://schemas.microsoft.com/office/drawing/2014/main" id="{C8006DEC-C8C3-4940-A471-053FC299626F}"/>
                </a:ext>
              </a:extLst>
            </p:cNvPr>
            <p:cNvSpPr>
              <a:spLocks/>
            </p:cNvSpPr>
            <p:nvPr/>
          </p:nvSpPr>
          <p:spPr bwMode="auto">
            <a:xfrm rot="16200000">
              <a:off x="10781603" y="5460086"/>
              <a:ext cx="32478" cy="32478"/>
            </a:xfrm>
            <a:custGeom>
              <a:avLst/>
              <a:gdLst>
                <a:gd name="T0" fmla="*/ 5 w 10"/>
                <a:gd name="T1" fmla="*/ 10 h 10"/>
                <a:gd name="T2" fmla="*/ 0 w 10"/>
                <a:gd name="T3" fmla="*/ 6 h 10"/>
                <a:gd name="T4" fmla="*/ 0 w 10"/>
                <a:gd name="T5" fmla="*/ 2 h 10"/>
                <a:gd name="T6" fmla="*/ 3 w 10"/>
                <a:gd name="T7" fmla="*/ 0 h 10"/>
                <a:gd name="T8" fmla="*/ 5 w 10"/>
                <a:gd name="T9" fmla="*/ 0 h 10"/>
                <a:gd name="T10" fmla="*/ 10 w 10"/>
                <a:gd name="T11" fmla="*/ 3 h 10"/>
                <a:gd name="T12" fmla="*/ 10 w 10"/>
                <a:gd name="T13" fmla="*/ 7 h 10"/>
                <a:gd name="T14" fmla="*/ 7 w 10"/>
                <a:gd name="T15" fmla="*/ 10 h 10"/>
                <a:gd name="T16" fmla="*/ 5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3" y="10"/>
                    <a:pt x="1" y="9"/>
                    <a:pt x="0" y="6"/>
                  </a:cubicBezTo>
                  <a:cubicBezTo>
                    <a:pt x="0" y="5"/>
                    <a:pt x="0" y="4"/>
                    <a:pt x="0" y="2"/>
                  </a:cubicBezTo>
                  <a:cubicBezTo>
                    <a:pt x="1" y="1"/>
                    <a:pt x="2" y="0"/>
                    <a:pt x="3" y="0"/>
                  </a:cubicBezTo>
                  <a:cubicBezTo>
                    <a:pt x="4" y="0"/>
                    <a:pt x="4" y="0"/>
                    <a:pt x="5" y="0"/>
                  </a:cubicBezTo>
                  <a:cubicBezTo>
                    <a:pt x="7" y="0"/>
                    <a:pt x="9" y="1"/>
                    <a:pt x="10" y="3"/>
                  </a:cubicBezTo>
                  <a:cubicBezTo>
                    <a:pt x="10" y="4"/>
                    <a:pt x="10" y="6"/>
                    <a:pt x="10" y="7"/>
                  </a:cubicBezTo>
                  <a:cubicBezTo>
                    <a:pt x="9" y="8"/>
                    <a:pt x="8" y="9"/>
                    <a:pt x="7" y="10"/>
                  </a:cubicBezTo>
                  <a:cubicBezTo>
                    <a:pt x="6" y="10"/>
                    <a:pt x="6" y="10"/>
                    <a:pt x="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8" name="Freeform 451">
              <a:extLst>
                <a:ext uri="{FF2B5EF4-FFF2-40B4-BE49-F238E27FC236}">
                  <a16:creationId xmlns:a16="http://schemas.microsoft.com/office/drawing/2014/main" id="{1F9A345A-EE0E-4DF3-946C-2A5EE2BCD01A}"/>
                </a:ext>
              </a:extLst>
            </p:cNvPr>
            <p:cNvSpPr>
              <a:spLocks noEditPoints="1"/>
            </p:cNvSpPr>
            <p:nvPr/>
          </p:nvSpPr>
          <p:spPr bwMode="auto">
            <a:xfrm rot="16200000">
              <a:off x="10774837" y="5453318"/>
              <a:ext cx="48716" cy="46011"/>
            </a:xfrm>
            <a:custGeom>
              <a:avLst/>
              <a:gdLst>
                <a:gd name="T0" fmla="*/ 7 w 15"/>
                <a:gd name="T1" fmla="*/ 4 h 14"/>
                <a:gd name="T2" fmla="*/ 10 w 15"/>
                <a:gd name="T3" fmla="*/ 6 h 14"/>
                <a:gd name="T4" fmla="*/ 8 w 15"/>
                <a:gd name="T5" fmla="*/ 10 h 14"/>
                <a:gd name="T6" fmla="*/ 7 w 15"/>
                <a:gd name="T7" fmla="*/ 10 h 14"/>
                <a:gd name="T8" fmla="*/ 4 w 15"/>
                <a:gd name="T9" fmla="*/ 8 h 14"/>
                <a:gd name="T10" fmla="*/ 6 w 15"/>
                <a:gd name="T11" fmla="*/ 4 h 14"/>
                <a:gd name="T12" fmla="*/ 7 w 15"/>
                <a:gd name="T13" fmla="*/ 4 h 14"/>
                <a:gd name="T14" fmla="*/ 7 w 15"/>
                <a:gd name="T15" fmla="*/ 0 h 14"/>
                <a:gd name="T16" fmla="*/ 5 w 15"/>
                <a:gd name="T17" fmla="*/ 0 h 14"/>
                <a:gd name="T18" fmla="*/ 0 w 15"/>
                <a:gd name="T19" fmla="*/ 4 h 14"/>
                <a:gd name="T20" fmla="*/ 0 w 15"/>
                <a:gd name="T21" fmla="*/ 9 h 14"/>
                <a:gd name="T22" fmla="*/ 7 w 15"/>
                <a:gd name="T23" fmla="*/ 14 h 14"/>
                <a:gd name="T24" fmla="*/ 9 w 15"/>
                <a:gd name="T25" fmla="*/ 14 h 14"/>
                <a:gd name="T26" fmla="*/ 14 w 15"/>
                <a:gd name="T27" fmla="*/ 10 h 14"/>
                <a:gd name="T28" fmla="*/ 14 w 15"/>
                <a:gd name="T29" fmla="*/ 4 h 14"/>
                <a:gd name="T30" fmla="*/ 7 w 15"/>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4">
                  <a:moveTo>
                    <a:pt x="7" y="4"/>
                  </a:moveTo>
                  <a:cubicBezTo>
                    <a:pt x="8" y="4"/>
                    <a:pt x="10" y="4"/>
                    <a:pt x="10" y="6"/>
                  </a:cubicBezTo>
                  <a:cubicBezTo>
                    <a:pt x="11" y="7"/>
                    <a:pt x="10" y="9"/>
                    <a:pt x="8" y="10"/>
                  </a:cubicBezTo>
                  <a:cubicBezTo>
                    <a:pt x="7" y="10"/>
                    <a:pt x="7" y="10"/>
                    <a:pt x="7" y="10"/>
                  </a:cubicBezTo>
                  <a:cubicBezTo>
                    <a:pt x="6" y="10"/>
                    <a:pt x="4" y="9"/>
                    <a:pt x="4" y="8"/>
                  </a:cubicBezTo>
                  <a:cubicBezTo>
                    <a:pt x="3" y="6"/>
                    <a:pt x="4" y="4"/>
                    <a:pt x="6" y="4"/>
                  </a:cubicBezTo>
                  <a:lnTo>
                    <a:pt x="7" y="4"/>
                  </a:lnTo>
                  <a:close/>
                  <a:moveTo>
                    <a:pt x="7" y="0"/>
                  </a:moveTo>
                  <a:cubicBezTo>
                    <a:pt x="6" y="0"/>
                    <a:pt x="5" y="0"/>
                    <a:pt x="5" y="0"/>
                  </a:cubicBezTo>
                  <a:cubicBezTo>
                    <a:pt x="3" y="1"/>
                    <a:pt x="1" y="2"/>
                    <a:pt x="0" y="4"/>
                  </a:cubicBezTo>
                  <a:cubicBezTo>
                    <a:pt x="0" y="5"/>
                    <a:pt x="0" y="7"/>
                    <a:pt x="0" y="9"/>
                  </a:cubicBezTo>
                  <a:cubicBezTo>
                    <a:pt x="1" y="12"/>
                    <a:pt x="4" y="14"/>
                    <a:pt x="7" y="14"/>
                  </a:cubicBezTo>
                  <a:cubicBezTo>
                    <a:pt x="8" y="14"/>
                    <a:pt x="9" y="14"/>
                    <a:pt x="9" y="14"/>
                  </a:cubicBezTo>
                  <a:cubicBezTo>
                    <a:pt x="11" y="13"/>
                    <a:pt x="13" y="12"/>
                    <a:pt x="14" y="10"/>
                  </a:cubicBezTo>
                  <a:cubicBezTo>
                    <a:pt x="14" y="8"/>
                    <a:pt x="15" y="6"/>
                    <a:pt x="14" y="4"/>
                  </a:cubicBezTo>
                  <a:cubicBezTo>
                    <a:pt x="13" y="2"/>
                    <a:pt x="10" y="0"/>
                    <a:pt x="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59" name="Freeform 452">
              <a:extLst>
                <a:ext uri="{FF2B5EF4-FFF2-40B4-BE49-F238E27FC236}">
                  <a16:creationId xmlns:a16="http://schemas.microsoft.com/office/drawing/2014/main" id="{AB9329EF-C624-4227-836A-3611973082DD}"/>
                </a:ext>
              </a:extLst>
            </p:cNvPr>
            <p:cNvSpPr>
              <a:spLocks/>
            </p:cNvSpPr>
            <p:nvPr/>
          </p:nvSpPr>
          <p:spPr bwMode="auto">
            <a:xfrm rot="16200000">
              <a:off x="10667932" y="5627885"/>
              <a:ext cx="37890" cy="32478"/>
            </a:xfrm>
            <a:custGeom>
              <a:avLst/>
              <a:gdLst>
                <a:gd name="T0" fmla="*/ 6 w 11"/>
                <a:gd name="T1" fmla="*/ 10 h 10"/>
                <a:gd name="T2" fmla="*/ 1 w 11"/>
                <a:gd name="T3" fmla="*/ 7 h 10"/>
                <a:gd name="T4" fmla="*/ 1 w 11"/>
                <a:gd name="T5" fmla="*/ 3 h 10"/>
                <a:gd name="T6" fmla="*/ 4 w 11"/>
                <a:gd name="T7" fmla="*/ 0 h 10"/>
                <a:gd name="T8" fmla="*/ 6 w 11"/>
                <a:gd name="T9" fmla="*/ 0 h 10"/>
                <a:gd name="T10" fmla="*/ 11 w 11"/>
                <a:gd name="T11" fmla="*/ 4 h 10"/>
                <a:gd name="T12" fmla="*/ 10 w 11"/>
                <a:gd name="T13" fmla="*/ 8 h 10"/>
                <a:gd name="T14" fmla="*/ 7 w 11"/>
                <a:gd name="T15" fmla="*/ 10 h 10"/>
                <a:gd name="T16" fmla="*/ 6 w 1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6" y="10"/>
                  </a:moveTo>
                  <a:cubicBezTo>
                    <a:pt x="4" y="10"/>
                    <a:pt x="2" y="9"/>
                    <a:pt x="1" y="7"/>
                  </a:cubicBezTo>
                  <a:cubicBezTo>
                    <a:pt x="0" y="6"/>
                    <a:pt x="1" y="4"/>
                    <a:pt x="1" y="3"/>
                  </a:cubicBezTo>
                  <a:cubicBezTo>
                    <a:pt x="2" y="2"/>
                    <a:pt x="3" y="1"/>
                    <a:pt x="4" y="0"/>
                  </a:cubicBezTo>
                  <a:cubicBezTo>
                    <a:pt x="5" y="0"/>
                    <a:pt x="5" y="0"/>
                    <a:pt x="6" y="0"/>
                  </a:cubicBezTo>
                  <a:cubicBezTo>
                    <a:pt x="8" y="0"/>
                    <a:pt x="10" y="1"/>
                    <a:pt x="11" y="4"/>
                  </a:cubicBezTo>
                  <a:cubicBezTo>
                    <a:pt x="11" y="5"/>
                    <a:pt x="11" y="6"/>
                    <a:pt x="10" y="8"/>
                  </a:cubicBezTo>
                  <a:cubicBezTo>
                    <a:pt x="10" y="9"/>
                    <a:pt x="9" y="10"/>
                    <a:pt x="7" y="10"/>
                  </a:cubicBezTo>
                  <a:cubicBezTo>
                    <a:pt x="7" y="10"/>
                    <a:pt x="6" y="10"/>
                    <a:pt x="6"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0" name="Freeform 453">
              <a:extLst>
                <a:ext uri="{FF2B5EF4-FFF2-40B4-BE49-F238E27FC236}">
                  <a16:creationId xmlns:a16="http://schemas.microsoft.com/office/drawing/2014/main" id="{B21C0E95-0432-44CE-9FD4-2106B89AB899}"/>
                </a:ext>
              </a:extLst>
            </p:cNvPr>
            <p:cNvSpPr>
              <a:spLocks noEditPoints="1"/>
            </p:cNvSpPr>
            <p:nvPr/>
          </p:nvSpPr>
          <p:spPr bwMode="auto">
            <a:xfrm rot="16200000">
              <a:off x="10661165" y="5618412"/>
              <a:ext cx="51424" cy="48716"/>
            </a:xfrm>
            <a:custGeom>
              <a:avLst/>
              <a:gdLst>
                <a:gd name="T0" fmla="*/ 8 w 16"/>
                <a:gd name="T1" fmla="*/ 4 h 15"/>
                <a:gd name="T2" fmla="*/ 11 w 16"/>
                <a:gd name="T3" fmla="*/ 6 h 15"/>
                <a:gd name="T4" fmla="*/ 9 w 16"/>
                <a:gd name="T5" fmla="*/ 10 h 15"/>
                <a:gd name="T6" fmla="*/ 8 w 16"/>
                <a:gd name="T7" fmla="*/ 10 h 15"/>
                <a:gd name="T8" fmla="*/ 5 w 16"/>
                <a:gd name="T9" fmla="*/ 8 h 15"/>
                <a:gd name="T10" fmla="*/ 7 w 16"/>
                <a:gd name="T11" fmla="*/ 4 h 15"/>
                <a:gd name="T12" fmla="*/ 8 w 16"/>
                <a:gd name="T13" fmla="*/ 4 h 15"/>
                <a:gd name="T14" fmla="*/ 8 w 16"/>
                <a:gd name="T15" fmla="*/ 0 h 15"/>
                <a:gd name="T16" fmla="*/ 5 w 16"/>
                <a:gd name="T17" fmla="*/ 0 h 15"/>
                <a:gd name="T18" fmla="*/ 1 w 16"/>
                <a:gd name="T19" fmla="*/ 10 h 15"/>
                <a:gd name="T20" fmla="*/ 8 w 16"/>
                <a:gd name="T21" fmla="*/ 15 h 15"/>
                <a:gd name="T22" fmla="*/ 10 w 16"/>
                <a:gd name="T23" fmla="*/ 14 h 15"/>
                <a:gd name="T24" fmla="*/ 15 w 16"/>
                <a:gd name="T25" fmla="*/ 5 h 15"/>
                <a:gd name="T26" fmla="*/ 8 w 16"/>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5">
                  <a:moveTo>
                    <a:pt x="8" y="4"/>
                  </a:moveTo>
                  <a:cubicBezTo>
                    <a:pt x="9" y="4"/>
                    <a:pt x="10" y="5"/>
                    <a:pt x="11" y="6"/>
                  </a:cubicBezTo>
                  <a:cubicBezTo>
                    <a:pt x="11" y="8"/>
                    <a:pt x="10" y="10"/>
                    <a:pt x="9" y="10"/>
                  </a:cubicBezTo>
                  <a:cubicBezTo>
                    <a:pt x="8" y="10"/>
                    <a:pt x="8" y="10"/>
                    <a:pt x="8" y="10"/>
                  </a:cubicBezTo>
                  <a:cubicBezTo>
                    <a:pt x="6" y="10"/>
                    <a:pt x="5" y="10"/>
                    <a:pt x="5" y="8"/>
                  </a:cubicBezTo>
                  <a:cubicBezTo>
                    <a:pt x="4" y="7"/>
                    <a:pt x="5" y="5"/>
                    <a:pt x="7" y="4"/>
                  </a:cubicBezTo>
                  <a:lnTo>
                    <a:pt x="8" y="4"/>
                  </a:lnTo>
                  <a:close/>
                  <a:moveTo>
                    <a:pt x="8" y="0"/>
                  </a:moveTo>
                  <a:cubicBezTo>
                    <a:pt x="7" y="0"/>
                    <a:pt x="6" y="0"/>
                    <a:pt x="5" y="0"/>
                  </a:cubicBezTo>
                  <a:cubicBezTo>
                    <a:pt x="2" y="2"/>
                    <a:pt x="0" y="6"/>
                    <a:pt x="1" y="10"/>
                  </a:cubicBezTo>
                  <a:cubicBezTo>
                    <a:pt x="2" y="13"/>
                    <a:pt x="5" y="15"/>
                    <a:pt x="8" y="15"/>
                  </a:cubicBezTo>
                  <a:cubicBezTo>
                    <a:pt x="9" y="15"/>
                    <a:pt x="9" y="14"/>
                    <a:pt x="10" y="14"/>
                  </a:cubicBezTo>
                  <a:cubicBezTo>
                    <a:pt x="14" y="13"/>
                    <a:pt x="16" y="9"/>
                    <a:pt x="15" y="5"/>
                  </a:cubicBezTo>
                  <a:cubicBezTo>
                    <a:pt x="14" y="2"/>
                    <a:pt x="11"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61" name="Freeform 454">
              <a:extLst>
                <a:ext uri="{FF2B5EF4-FFF2-40B4-BE49-F238E27FC236}">
                  <a16:creationId xmlns:a16="http://schemas.microsoft.com/office/drawing/2014/main" id="{4D737E9B-1F0D-45FE-9DB4-ED9EEB70F6F0}"/>
                </a:ext>
              </a:extLst>
            </p:cNvPr>
            <p:cNvSpPr>
              <a:spLocks/>
            </p:cNvSpPr>
            <p:nvPr/>
          </p:nvSpPr>
          <p:spPr bwMode="auto">
            <a:xfrm rot="16200000">
              <a:off x="10746420" y="5527746"/>
              <a:ext cx="40598" cy="29772"/>
            </a:xfrm>
            <a:custGeom>
              <a:avLst/>
              <a:gdLst>
                <a:gd name="T0" fmla="*/ 6 w 12"/>
                <a:gd name="T1" fmla="*/ 10 h 10"/>
                <a:gd name="T2" fmla="*/ 1 w 12"/>
                <a:gd name="T3" fmla="*/ 7 h 10"/>
                <a:gd name="T4" fmla="*/ 4 w 12"/>
                <a:gd name="T5" fmla="*/ 0 h 10"/>
                <a:gd name="T6" fmla="*/ 6 w 12"/>
                <a:gd name="T7" fmla="*/ 0 h 10"/>
                <a:gd name="T8" fmla="*/ 11 w 12"/>
                <a:gd name="T9" fmla="*/ 3 h 10"/>
                <a:gd name="T10" fmla="*/ 8 w 12"/>
                <a:gd name="T11" fmla="*/ 10 h 10"/>
                <a:gd name="T12" fmla="*/ 6 w 1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6" y="10"/>
                  </a:moveTo>
                  <a:cubicBezTo>
                    <a:pt x="4" y="10"/>
                    <a:pt x="2" y="9"/>
                    <a:pt x="1" y="7"/>
                  </a:cubicBezTo>
                  <a:cubicBezTo>
                    <a:pt x="0" y="4"/>
                    <a:pt x="1" y="1"/>
                    <a:pt x="4" y="0"/>
                  </a:cubicBezTo>
                  <a:cubicBezTo>
                    <a:pt x="5" y="0"/>
                    <a:pt x="5" y="0"/>
                    <a:pt x="6" y="0"/>
                  </a:cubicBezTo>
                  <a:cubicBezTo>
                    <a:pt x="8" y="0"/>
                    <a:pt x="10" y="1"/>
                    <a:pt x="11" y="3"/>
                  </a:cubicBezTo>
                  <a:cubicBezTo>
                    <a:pt x="12" y="6"/>
                    <a:pt x="10" y="9"/>
                    <a:pt x="8" y="10"/>
                  </a:cubicBezTo>
                  <a:cubicBezTo>
                    <a:pt x="7" y="10"/>
                    <a:pt x="6" y="10"/>
                    <a:pt x="6"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2" name="Freeform 455">
              <a:extLst>
                <a:ext uri="{FF2B5EF4-FFF2-40B4-BE49-F238E27FC236}">
                  <a16:creationId xmlns:a16="http://schemas.microsoft.com/office/drawing/2014/main" id="{B551DB13-7B59-4EAC-BD15-BAAB9B444591}"/>
                </a:ext>
              </a:extLst>
            </p:cNvPr>
            <p:cNvSpPr>
              <a:spLocks noEditPoints="1"/>
            </p:cNvSpPr>
            <p:nvPr/>
          </p:nvSpPr>
          <p:spPr bwMode="auto">
            <a:xfrm rot="16200000">
              <a:off x="10739653" y="5520980"/>
              <a:ext cx="54129" cy="46011"/>
            </a:xfrm>
            <a:custGeom>
              <a:avLst/>
              <a:gdLst>
                <a:gd name="T0" fmla="*/ 8 w 16"/>
                <a:gd name="T1" fmla="*/ 4 h 14"/>
                <a:gd name="T2" fmla="*/ 11 w 16"/>
                <a:gd name="T3" fmla="*/ 6 h 14"/>
                <a:gd name="T4" fmla="*/ 9 w 16"/>
                <a:gd name="T5" fmla="*/ 10 h 14"/>
                <a:gd name="T6" fmla="*/ 8 w 16"/>
                <a:gd name="T7" fmla="*/ 10 h 14"/>
                <a:gd name="T8" fmla="*/ 5 w 16"/>
                <a:gd name="T9" fmla="*/ 8 h 14"/>
                <a:gd name="T10" fmla="*/ 7 w 16"/>
                <a:gd name="T11" fmla="*/ 4 h 14"/>
                <a:gd name="T12" fmla="*/ 8 w 16"/>
                <a:gd name="T13" fmla="*/ 4 h 14"/>
                <a:gd name="T14" fmla="*/ 8 w 16"/>
                <a:gd name="T15" fmla="*/ 0 h 14"/>
                <a:gd name="T16" fmla="*/ 5 w 16"/>
                <a:gd name="T17" fmla="*/ 0 h 14"/>
                <a:gd name="T18" fmla="*/ 1 w 16"/>
                <a:gd name="T19" fmla="*/ 9 h 14"/>
                <a:gd name="T20" fmla="*/ 8 w 16"/>
                <a:gd name="T21" fmla="*/ 14 h 14"/>
                <a:gd name="T22" fmla="*/ 10 w 16"/>
                <a:gd name="T23" fmla="*/ 14 h 14"/>
                <a:gd name="T24" fmla="*/ 15 w 16"/>
                <a:gd name="T25" fmla="*/ 5 h 14"/>
                <a:gd name="T26" fmla="*/ 8 w 16"/>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4"/>
                  </a:moveTo>
                  <a:cubicBezTo>
                    <a:pt x="9" y="4"/>
                    <a:pt x="10" y="5"/>
                    <a:pt x="11" y="6"/>
                  </a:cubicBezTo>
                  <a:cubicBezTo>
                    <a:pt x="11" y="8"/>
                    <a:pt x="10" y="9"/>
                    <a:pt x="9" y="10"/>
                  </a:cubicBezTo>
                  <a:cubicBezTo>
                    <a:pt x="8" y="10"/>
                    <a:pt x="8" y="10"/>
                    <a:pt x="8" y="10"/>
                  </a:cubicBezTo>
                  <a:cubicBezTo>
                    <a:pt x="7" y="10"/>
                    <a:pt x="5" y="9"/>
                    <a:pt x="5" y="8"/>
                  </a:cubicBezTo>
                  <a:cubicBezTo>
                    <a:pt x="4" y="6"/>
                    <a:pt x="5" y="5"/>
                    <a:pt x="7" y="4"/>
                  </a:cubicBezTo>
                  <a:lnTo>
                    <a:pt x="8" y="4"/>
                  </a:lnTo>
                  <a:close/>
                  <a:moveTo>
                    <a:pt x="8" y="0"/>
                  </a:moveTo>
                  <a:cubicBezTo>
                    <a:pt x="7" y="0"/>
                    <a:pt x="6" y="0"/>
                    <a:pt x="5" y="0"/>
                  </a:cubicBezTo>
                  <a:cubicBezTo>
                    <a:pt x="2" y="1"/>
                    <a:pt x="0" y="6"/>
                    <a:pt x="1" y="9"/>
                  </a:cubicBezTo>
                  <a:cubicBezTo>
                    <a:pt x="2" y="12"/>
                    <a:pt x="5" y="14"/>
                    <a:pt x="8" y="14"/>
                  </a:cubicBezTo>
                  <a:cubicBezTo>
                    <a:pt x="9" y="14"/>
                    <a:pt x="9" y="14"/>
                    <a:pt x="10" y="14"/>
                  </a:cubicBezTo>
                  <a:cubicBezTo>
                    <a:pt x="14" y="13"/>
                    <a:pt x="16" y="8"/>
                    <a:pt x="15" y="5"/>
                  </a:cubicBezTo>
                  <a:cubicBezTo>
                    <a:pt x="14" y="2"/>
                    <a:pt x="11" y="0"/>
                    <a:pt x="8" y="0"/>
                  </a:cubicBez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2463" name="Freeform 456">
              <a:extLst>
                <a:ext uri="{FF2B5EF4-FFF2-40B4-BE49-F238E27FC236}">
                  <a16:creationId xmlns:a16="http://schemas.microsoft.com/office/drawing/2014/main" id="{3DC98F33-7D4B-4CCA-815E-4AF327D17463}"/>
                </a:ext>
              </a:extLst>
            </p:cNvPr>
            <p:cNvSpPr>
              <a:spLocks/>
            </p:cNvSpPr>
            <p:nvPr/>
          </p:nvSpPr>
          <p:spPr bwMode="auto">
            <a:xfrm rot="16200000">
              <a:off x="10708528" y="5579169"/>
              <a:ext cx="40598" cy="35185"/>
            </a:xfrm>
            <a:custGeom>
              <a:avLst/>
              <a:gdLst>
                <a:gd name="T0" fmla="*/ 6 w 12"/>
                <a:gd name="T1" fmla="*/ 11 h 11"/>
                <a:gd name="T2" fmla="*/ 1 w 12"/>
                <a:gd name="T3" fmla="*/ 7 h 11"/>
                <a:gd name="T4" fmla="*/ 5 w 12"/>
                <a:gd name="T5" fmla="*/ 1 h 11"/>
                <a:gd name="T6" fmla="*/ 6 w 12"/>
                <a:gd name="T7" fmla="*/ 0 h 11"/>
                <a:gd name="T8" fmla="*/ 11 w 12"/>
                <a:gd name="T9" fmla="*/ 4 h 11"/>
                <a:gd name="T10" fmla="*/ 11 w 12"/>
                <a:gd name="T11" fmla="*/ 8 h 11"/>
                <a:gd name="T12" fmla="*/ 8 w 12"/>
                <a:gd name="T13" fmla="*/ 11 h 11"/>
                <a:gd name="T14" fmla="*/ 6 w 12"/>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6" y="11"/>
                  </a:moveTo>
                  <a:cubicBezTo>
                    <a:pt x="4" y="11"/>
                    <a:pt x="2" y="9"/>
                    <a:pt x="1" y="7"/>
                  </a:cubicBezTo>
                  <a:cubicBezTo>
                    <a:pt x="0" y="5"/>
                    <a:pt x="2" y="2"/>
                    <a:pt x="5" y="1"/>
                  </a:cubicBezTo>
                  <a:cubicBezTo>
                    <a:pt x="5" y="1"/>
                    <a:pt x="6" y="0"/>
                    <a:pt x="6" y="0"/>
                  </a:cubicBezTo>
                  <a:cubicBezTo>
                    <a:pt x="9" y="0"/>
                    <a:pt x="11" y="2"/>
                    <a:pt x="11" y="4"/>
                  </a:cubicBezTo>
                  <a:cubicBezTo>
                    <a:pt x="12" y="5"/>
                    <a:pt x="12" y="7"/>
                    <a:pt x="11" y="8"/>
                  </a:cubicBezTo>
                  <a:cubicBezTo>
                    <a:pt x="10" y="9"/>
                    <a:pt x="9" y="10"/>
                    <a:pt x="8" y="11"/>
                  </a:cubicBezTo>
                  <a:cubicBezTo>
                    <a:pt x="7" y="11"/>
                    <a:pt x="7" y="11"/>
                    <a:pt x="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4" name="Freeform 457">
              <a:extLst>
                <a:ext uri="{FF2B5EF4-FFF2-40B4-BE49-F238E27FC236}">
                  <a16:creationId xmlns:a16="http://schemas.microsoft.com/office/drawing/2014/main" id="{A9E7FB37-53D3-4C50-BC1A-B9823D8E12EE}"/>
                </a:ext>
              </a:extLst>
            </p:cNvPr>
            <p:cNvSpPr>
              <a:spLocks noEditPoints="1"/>
            </p:cNvSpPr>
            <p:nvPr/>
          </p:nvSpPr>
          <p:spPr bwMode="auto">
            <a:xfrm rot="16200000">
              <a:off x="10704468" y="5572403"/>
              <a:ext cx="51424" cy="48716"/>
            </a:xfrm>
            <a:custGeom>
              <a:avLst/>
              <a:gdLst>
                <a:gd name="T0" fmla="*/ 8 w 16"/>
                <a:gd name="T1" fmla="*/ 4 h 15"/>
                <a:gd name="T2" fmla="*/ 11 w 16"/>
                <a:gd name="T3" fmla="*/ 7 h 15"/>
                <a:gd name="T4" fmla="*/ 9 w 16"/>
                <a:gd name="T5" fmla="*/ 11 h 15"/>
                <a:gd name="T6" fmla="*/ 8 w 16"/>
                <a:gd name="T7" fmla="*/ 11 h 15"/>
                <a:gd name="T8" fmla="*/ 5 w 16"/>
                <a:gd name="T9" fmla="*/ 9 h 15"/>
                <a:gd name="T10" fmla="*/ 7 w 16"/>
                <a:gd name="T11" fmla="*/ 5 h 15"/>
                <a:gd name="T12" fmla="*/ 8 w 16"/>
                <a:gd name="T13" fmla="*/ 4 h 15"/>
                <a:gd name="T14" fmla="*/ 8 w 16"/>
                <a:gd name="T15" fmla="*/ 0 h 15"/>
                <a:gd name="T16" fmla="*/ 6 w 16"/>
                <a:gd name="T17" fmla="*/ 1 h 15"/>
                <a:gd name="T18" fmla="*/ 1 w 16"/>
                <a:gd name="T19" fmla="*/ 10 h 15"/>
                <a:gd name="T20" fmla="*/ 8 w 16"/>
                <a:gd name="T21" fmla="*/ 15 h 15"/>
                <a:gd name="T22" fmla="*/ 11 w 16"/>
                <a:gd name="T23" fmla="*/ 15 h 15"/>
                <a:gd name="T24" fmla="*/ 15 w 16"/>
                <a:gd name="T25" fmla="*/ 5 h 15"/>
                <a:gd name="T26" fmla="*/ 8 w 16"/>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5">
                  <a:moveTo>
                    <a:pt x="8" y="4"/>
                  </a:moveTo>
                  <a:cubicBezTo>
                    <a:pt x="10" y="4"/>
                    <a:pt x="11" y="5"/>
                    <a:pt x="11" y="7"/>
                  </a:cubicBezTo>
                  <a:cubicBezTo>
                    <a:pt x="12" y="8"/>
                    <a:pt x="11" y="10"/>
                    <a:pt x="9" y="11"/>
                  </a:cubicBezTo>
                  <a:cubicBezTo>
                    <a:pt x="8" y="11"/>
                    <a:pt x="8" y="11"/>
                    <a:pt x="8" y="11"/>
                  </a:cubicBezTo>
                  <a:cubicBezTo>
                    <a:pt x="7" y="11"/>
                    <a:pt x="6" y="10"/>
                    <a:pt x="5" y="9"/>
                  </a:cubicBezTo>
                  <a:cubicBezTo>
                    <a:pt x="5" y="7"/>
                    <a:pt x="6" y="5"/>
                    <a:pt x="7" y="5"/>
                  </a:cubicBezTo>
                  <a:lnTo>
                    <a:pt x="8" y="4"/>
                  </a:lnTo>
                  <a:close/>
                  <a:moveTo>
                    <a:pt x="8" y="0"/>
                  </a:moveTo>
                  <a:cubicBezTo>
                    <a:pt x="8" y="0"/>
                    <a:pt x="7" y="0"/>
                    <a:pt x="6" y="1"/>
                  </a:cubicBezTo>
                  <a:cubicBezTo>
                    <a:pt x="2" y="2"/>
                    <a:pt x="0" y="6"/>
                    <a:pt x="1" y="10"/>
                  </a:cubicBezTo>
                  <a:cubicBezTo>
                    <a:pt x="2" y="13"/>
                    <a:pt x="5" y="15"/>
                    <a:pt x="8" y="15"/>
                  </a:cubicBezTo>
                  <a:cubicBezTo>
                    <a:pt x="9" y="15"/>
                    <a:pt x="10" y="15"/>
                    <a:pt x="11" y="15"/>
                  </a:cubicBezTo>
                  <a:cubicBezTo>
                    <a:pt x="14" y="13"/>
                    <a:pt x="16" y="9"/>
                    <a:pt x="15" y="5"/>
                  </a:cubicBezTo>
                  <a:cubicBezTo>
                    <a:pt x="14" y="2"/>
                    <a:pt x="11" y="0"/>
                    <a:pt x="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465" name="Freeform 458">
              <a:extLst>
                <a:ext uri="{FF2B5EF4-FFF2-40B4-BE49-F238E27FC236}">
                  <a16:creationId xmlns:a16="http://schemas.microsoft.com/office/drawing/2014/main" id="{FDA22819-207C-40D9-A6C7-C2F2D27C0AB6}"/>
                </a:ext>
              </a:extLst>
            </p:cNvPr>
            <p:cNvSpPr>
              <a:spLocks/>
            </p:cNvSpPr>
            <p:nvPr/>
          </p:nvSpPr>
          <p:spPr bwMode="auto">
            <a:xfrm rot="16200000">
              <a:off x="10351276" y="4691449"/>
              <a:ext cx="706387" cy="803820"/>
            </a:xfrm>
            <a:custGeom>
              <a:avLst/>
              <a:gdLst>
                <a:gd name="T0" fmla="*/ 0 w 261"/>
                <a:gd name="T1" fmla="*/ 62 h 297"/>
                <a:gd name="T2" fmla="*/ 83 w 261"/>
                <a:gd name="T3" fmla="*/ 297 h 297"/>
                <a:gd name="T4" fmla="*/ 261 w 261"/>
                <a:gd name="T5" fmla="*/ 235 h 297"/>
                <a:gd name="T6" fmla="*/ 177 w 261"/>
                <a:gd name="T7" fmla="*/ 0 h 297"/>
                <a:gd name="T8" fmla="*/ 0 w 261"/>
                <a:gd name="T9" fmla="*/ 62 h 297"/>
              </a:gdLst>
              <a:ahLst/>
              <a:cxnLst>
                <a:cxn ang="0">
                  <a:pos x="T0" y="T1"/>
                </a:cxn>
                <a:cxn ang="0">
                  <a:pos x="T2" y="T3"/>
                </a:cxn>
                <a:cxn ang="0">
                  <a:pos x="T4" y="T5"/>
                </a:cxn>
                <a:cxn ang="0">
                  <a:pos x="T6" y="T7"/>
                </a:cxn>
                <a:cxn ang="0">
                  <a:pos x="T8" y="T9"/>
                </a:cxn>
              </a:cxnLst>
              <a:rect l="0" t="0" r="r" b="b"/>
              <a:pathLst>
                <a:path w="261" h="297">
                  <a:moveTo>
                    <a:pt x="0" y="62"/>
                  </a:moveTo>
                  <a:lnTo>
                    <a:pt x="83" y="297"/>
                  </a:lnTo>
                  <a:lnTo>
                    <a:pt x="261" y="235"/>
                  </a:lnTo>
                  <a:lnTo>
                    <a:pt x="177" y="0"/>
                  </a:lnTo>
                  <a:lnTo>
                    <a:pt x="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6" name="Freeform 459">
              <a:extLst>
                <a:ext uri="{FF2B5EF4-FFF2-40B4-BE49-F238E27FC236}">
                  <a16:creationId xmlns:a16="http://schemas.microsoft.com/office/drawing/2014/main" id="{A484323D-5F08-4E41-A4EA-7BB5DEEE0DFE}"/>
                </a:ext>
              </a:extLst>
            </p:cNvPr>
            <p:cNvSpPr>
              <a:spLocks/>
            </p:cNvSpPr>
            <p:nvPr/>
          </p:nvSpPr>
          <p:spPr bwMode="auto">
            <a:xfrm rot="16200000">
              <a:off x="10351276" y="4691449"/>
              <a:ext cx="706387" cy="803820"/>
            </a:xfrm>
            <a:custGeom>
              <a:avLst/>
              <a:gdLst>
                <a:gd name="T0" fmla="*/ 0 w 261"/>
                <a:gd name="T1" fmla="*/ 62 h 297"/>
                <a:gd name="T2" fmla="*/ 83 w 261"/>
                <a:gd name="T3" fmla="*/ 297 h 297"/>
                <a:gd name="T4" fmla="*/ 261 w 261"/>
                <a:gd name="T5" fmla="*/ 235 h 297"/>
                <a:gd name="T6" fmla="*/ 177 w 261"/>
                <a:gd name="T7" fmla="*/ 0 h 297"/>
                <a:gd name="T8" fmla="*/ 0 w 261"/>
                <a:gd name="T9" fmla="*/ 62 h 297"/>
              </a:gdLst>
              <a:ahLst/>
              <a:cxnLst>
                <a:cxn ang="0">
                  <a:pos x="T0" y="T1"/>
                </a:cxn>
                <a:cxn ang="0">
                  <a:pos x="T2" y="T3"/>
                </a:cxn>
                <a:cxn ang="0">
                  <a:pos x="T4" y="T5"/>
                </a:cxn>
                <a:cxn ang="0">
                  <a:pos x="T6" y="T7"/>
                </a:cxn>
                <a:cxn ang="0">
                  <a:pos x="T8" y="T9"/>
                </a:cxn>
              </a:cxnLst>
              <a:rect l="0" t="0" r="r" b="b"/>
              <a:pathLst>
                <a:path w="261" h="297">
                  <a:moveTo>
                    <a:pt x="0" y="62"/>
                  </a:moveTo>
                  <a:lnTo>
                    <a:pt x="83" y="297"/>
                  </a:lnTo>
                  <a:lnTo>
                    <a:pt x="261" y="235"/>
                  </a:lnTo>
                  <a:lnTo>
                    <a:pt x="177" y="0"/>
                  </a:lnTo>
                  <a:lnTo>
                    <a:pt x="0"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7" name="Freeform 460">
              <a:extLst>
                <a:ext uri="{FF2B5EF4-FFF2-40B4-BE49-F238E27FC236}">
                  <a16:creationId xmlns:a16="http://schemas.microsoft.com/office/drawing/2014/main" id="{730DDB19-7249-4234-B540-41E8E66538BF}"/>
                </a:ext>
              </a:extLst>
            </p:cNvPr>
            <p:cNvSpPr>
              <a:spLocks/>
            </p:cNvSpPr>
            <p:nvPr/>
          </p:nvSpPr>
          <p:spPr bwMode="auto">
            <a:xfrm rot="16200000">
              <a:off x="10464947" y="4924206"/>
              <a:ext cx="200278" cy="276059"/>
            </a:xfrm>
            <a:custGeom>
              <a:avLst/>
              <a:gdLst>
                <a:gd name="T0" fmla="*/ 2 w 61"/>
                <a:gd name="T1" fmla="*/ 7 h 85"/>
                <a:gd name="T2" fmla="*/ 54 w 61"/>
                <a:gd name="T3" fmla="*/ 31 h 85"/>
                <a:gd name="T4" fmla="*/ 30 w 61"/>
                <a:gd name="T5" fmla="*/ 81 h 85"/>
                <a:gd name="T6" fmla="*/ 0 w 61"/>
                <a:gd name="T7" fmla="*/ 80 h 85"/>
                <a:gd name="T8" fmla="*/ 16 w 61"/>
                <a:gd name="T9" fmla="*/ 45 h 85"/>
                <a:gd name="T10" fmla="*/ 2 w 61"/>
                <a:gd name="T11" fmla="*/ 7 h 85"/>
              </a:gdLst>
              <a:ahLst/>
              <a:cxnLst>
                <a:cxn ang="0">
                  <a:pos x="T0" y="T1"/>
                </a:cxn>
                <a:cxn ang="0">
                  <a:pos x="T2" y="T3"/>
                </a:cxn>
                <a:cxn ang="0">
                  <a:pos x="T4" y="T5"/>
                </a:cxn>
                <a:cxn ang="0">
                  <a:pos x="T6" y="T7"/>
                </a:cxn>
                <a:cxn ang="0">
                  <a:pos x="T8" y="T9"/>
                </a:cxn>
                <a:cxn ang="0">
                  <a:pos x="T10" y="T11"/>
                </a:cxn>
              </a:cxnLst>
              <a:rect l="0" t="0" r="r" b="b"/>
              <a:pathLst>
                <a:path w="61" h="85">
                  <a:moveTo>
                    <a:pt x="2" y="7"/>
                  </a:moveTo>
                  <a:cubicBezTo>
                    <a:pt x="24" y="0"/>
                    <a:pt x="46" y="10"/>
                    <a:pt x="54" y="31"/>
                  </a:cubicBezTo>
                  <a:cubicBezTo>
                    <a:pt x="61" y="51"/>
                    <a:pt x="51" y="74"/>
                    <a:pt x="30" y="81"/>
                  </a:cubicBezTo>
                  <a:cubicBezTo>
                    <a:pt x="20" y="85"/>
                    <a:pt x="9" y="85"/>
                    <a:pt x="0" y="80"/>
                  </a:cubicBezTo>
                  <a:cubicBezTo>
                    <a:pt x="16" y="45"/>
                    <a:pt x="16" y="45"/>
                    <a:pt x="16" y="45"/>
                  </a:cubicBezTo>
                  <a:lnTo>
                    <a:pt x="2" y="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216" name="Freeform 462">
              <a:extLst>
                <a:ext uri="{FF2B5EF4-FFF2-40B4-BE49-F238E27FC236}">
                  <a16:creationId xmlns:a16="http://schemas.microsoft.com/office/drawing/2014/main" id="{52230ABB-C83B-4D5A-AB13-6ABCFB94459E}"/>
                </a:ext>
              </a:extLst>
            </p:cNvPr>
            <p:cNvSpPr>
              <a:spLocks/>
            </p:cNvSpPr>
            <p:nvPr/>
          </p:nvSpPr>
          <p:spPr bwMode="auto">
            <a:xfrm rot="16200000">
              <a:off x="10448708" y="5121778"/>
              <a:ext cx="146149" cy="162388"/>
            </a:xfrm>
            <a:custGeom>
              <a:avLst/>
              <a:gdLst>
                <a:gd name="T0" fmla="*/ 31 w 44"/>
                <a:gd name="T1" fmla="*/ 0 h 50"/>
                <a:gd name="T2" fmla="*/ 44 w 44"/>
                <a:gd name="T3" fmla="*/ 36 h 50"/>
                <a:gd name="T4" fmla="*/ 7 w 44"/>
                <a:gd name="T5" fmla="*/ 50 h 50"/>
                <a:gd name="T6" fmla="*/ 31 w 44"/>
                <a:gd name="T7" fmla="*/ 0 h 50"/>
              </a:gdLst>
              <a:ahLst/>
              <a:cxnLst>
                <a:cxn ang="0">
                  <a:pos x="T0" y="T1"/>
                </a:cxn>
                <a:cxn ang="0">
                  <a:pos x="T2" y="T3"/>
                </a:cxn>
                <a:cxn ang="0">
                  <a:pos x="T4" y="T5"/>
                </a:cxn>
                <a:cxn ang="0">
                  <a:pos x="T6" y="T7"/>
                </a:cxn>
              </a:cxnLst>
              <a:rect l="0" t="0" r="r" b="b"/>
              <a:pathLst>
                <a:path w="44" h="50">
                  <a:moveTo>
                    <a:pt x="31" y="0"/>
                  </a:moveTo>
                  <a:cubicBezTo>
                    <a:pt x="44" y="36"/>
                    <a:pt x="44" y="36"/>
                    <a:pt x="44" y="36"/>
                  </a:cubicBezTo>
                  <a:cubicBezTo>
                    <a:pt x="7" y="50"/>
                    <a:pt x="7" y="50"/>
                    <a:pt x="7" y="50"/>
                  </a:cubicBezTo>
                  <a:cubicBezTo>
                    <a:pt x="0" y="30"/>
                    <a:pt x="11" y="7"/>
                    <a:pt x="31"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217" name="Freeform 463">
              <a:extLst>
                <a:ext uri="{FF2B5EF4-FFF2-40B4-BE49-F238E27FC236}">
                  <a16:creationId xmlns:a16="http://schemas.microsoft.com/office/drawing/2014/main" id="{824EA5B3-6BC1-4DBA-AA7A-1A23C62CE1D6}"/>
                </a:ext>
              </a:extLst>
            </p:cNvPr>
            <p:cNvSpPr>
              <a:spLocks/>
            </p:cNvSpPr>
            <p:nvPr/>
          </p:nvSpPr>
          <p:spPr bwMode="auto">
            <a:xfrm rot="16200000">
              <a:off x="10566439" y="5125836"/>
              <a:ext cx="119084" cy="110966"/>
            </a:xfrm>
            <a:custGeom>
              <a:avLst/>
              <a:gdLst>
                <a:gd name="T0" fmla="*/ 36 w 36"/>
                <a:gd name="T1" fmla="*/ 0 h 35"/>
                <a:gd name="T2" fmla="*/ 19 w 36"/>
                <a:gd name="T3" fmla="*/ 35 h 35"/>
                <a:gd name="T4" fmla="*/ 0 w 36"/>
                <a:gd name="T5" fmla="*/ 14 h 35"/>
                <a:gd name="T6" fmla="*/ 36 w 36"/>
                <a:gd name="T7" fmla="*/ 0 h 35"/>
              </a:gdLst>
              <a:ahLst/>
              <a:cxnLst>
                <a:cxn ang="0">
                  <a:pos x="T0" y="T1"/>
                </a:cxn>
                <a:cxn ang="0">
                  <a:pos x="T2" y="T3"/>
                </a:cxn>
                <a:cxn ang="0">
                  <a:pos x="T4" y="T5"/>
                </a:cxn>
                <a:cxn ang="0">
                  <a:pos x="T6" y="T7"/>
                </a:cxn>
              </a:cxnLst>
              <a:rect l="0" t="0" r="r" b="b"/>
              <a:pathLst>
                <a:path w="36" h="35">
                  <a:moveTo>
                    <a:pt x="36" y="0"/>
                  </a:moveTo>
                  <a:cubicBezTo>
                    <a:pt x="19" y="35"/>
                    <a:pt x="19" y="35"/>
                    <a:pt x="19" y="35"/>
                  </a:cubicBezTo>
                  <a:cubicBezTo>
                    <a:pt x="11" y="32"/>
                    <a:pt x="4" y="24"/>
                    <a:pt x="0" y="14"/>
                  </a:cubicBezTo>
                  <a:lnTo>
                    <a:pt x="36" y="0"/>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2218" name="Freeform 464">
              <a:extLst>
                <a:ext uri="{FF2B5EF4-FFF2-40B4-BE49-F238E27FC236}">
                  <a16:creationId xmlns:a16="http://schemas.microsoft.com/office/drawing/2014/main" id="{70C89017-D5B4-43E8-8272-C1DC9B4137BA}"/>
                </a:ext>
              </a:extLst>
            </p:cNvPr>
            <p:cNvSpPr>
              <a:spLocks/>
            </p:cNvSpPr>
            <p:nvPr/>
          </p:nvSpPr>
          <p:spPr bwMode="auto">
            <a:xfrm rot="16200000">
              <a:off x="10631393" y="5001339"/>
              <a:ext cx="305831" cy="660377"/>
            </a:xfrm>
            <a:custGeom>
              <a:avLst/>
              <a:gdLst>
                <a:gd name="T0" fmla="*/ 0 w 113"/>
                <a:gd name="T1" fmla="*/ 9 h 244"/>
                <a:gd name="T2" fmla="*/ 85 w 113"/>
                <a:gd name="T3" fmla="*/ 244 h 244"/>
                <a:gd name="T4" fmla="*/ 113 w 113"/>
                <a:gd name="T5" fmla="*/ 235 h 244"/>
                <a:gd name="T6" fmla="*/ 30 w 113"/>
                <a:gd name="T7" fmla="*/ 0 h 244"/>
                <a:gd name="T8" fmla="*/ 0 w 113"/>
                <a:gd name="T9" fmla="*/ 9 h 244"/>
              </a:gdLst>
              <a:ahLst/>
              <a:cxnLst>
                <a:cxn ang="0">
                  <a:pos x="T0" y="T1"/>
                </a:cxn>
                <a:cxn ang="0">
                  <a:pos x="T2" y="T3"/>
                </a:cxn>
                <a:cxn ang="0">
                  <a:pos x="T4" y="T5"/>
                </a:cxn>
                <a:cxn ang="0">
                  <a:pos x="T6" y="T7"/>
                </a:cxn>
                <a:cxn ang="0">
                  <a:pos x="T8" y="T9"/>
                </a:cxn>
              </a:cxnLst>
              <a:rect l="0" t="0" r="r" b="b"/>
              <a:pathLst>
                <a:path w="113" h="244">
                  <a:moveTo>
                    <a:pt x="0" y="9"/>
                  </a:moveTo>
                  <a:lnTo>
                    <a:pt x="85" y="244"/>
                  </a:lnTo>
                  <a:lnTo>
                    <a:pt x="113" y="235"/>
                  </a:lnTo>
                  <a:lnTo>
                    <a:pt x="30" y="0"/>
                  </a:lnTo>
                  <a:lnTo>
                    <a:pt x="0" y="9"/>
                  </a:lnTo>
                  <a:close/>
                </a:path>
              </a:pathLst>
            </a:custGeom>
            <a:solidFill>
              <a:srgbClr val="BCC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9" name="Freeform 465">
              <a:extLst>
                <a:ext uri="{FF2B5EF4-FFF2-40B4-BE49-F238E27FC236}">
                  <a16:creationId xmlns:a16="http://schemas.microsoft.com/office/drawing/2014/main" id="{BEAD08D7-5D7A-4368-9CFA-9B8F65885BAC}"/>
                </a:ext>
              </a:extLst>
            </p:cNvPr>
            <p:cNvSpPr>
              <a:spLocks/>
            </p:cNvSpPr>
            <p:nvPr/>
          </p:nvSpPr>
          <p:spPr bwMode="auto">
            <a:xfrm rot="16200000">
              <a:off x="10447354" y="5393776"/>
              <a:ext cx="156975" cy="67662"/>
            </a:xfrm>
            <a:custGeom>
              <a:avLst/>
              <a:gdLst>
                <a:gd name="T0" fmla="*/ 5 w 48"/>
                <a:gd name="T1" fmla="*/ 21 h 21"/>
                <a:gd name="T2" fmla="*/ 1 w 48"/>
                <a:gd name="T3" fmla="*/ 19 h 21"/>
                <a:gd name="T4" fmla="*/ 4 w 48"/>
                <a:gd name="T5" fmla="*/ 14 h 21"/>
                <a:gd name="T6" fmla="*/ 43 w 48"/>
                <a:gd name="T7" fmla="*/ 1 h 21"/>
                <a:gd name="T8" fmla="*/ 48 w 48"/>
                <a:gd name="T9" fmla="*/ 3 h 21"/>
                <a:gd name="T10" fmla="*/ 45 w 48"/>
                <a:gd name="T11" fmla="*/ 8 h 21"/>
                <a:gd name="T12" fmla="*/ 6 w 48"/>
                <a:gd name="T13" fmla="*/ 21 h 21"/>
                <a:gd name="T14" fmla="*/ 5 w 4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1">
                  <a:moveTo>
                    <a:pt x="5" y="21"/>
                  </a:moveTo>
                  <a:cubicBezTo>
                    <a:pt x="3" y="21"/>
                    <a:pt x="2" y="20"/>
                    <a:pt x="1" y="19"/>
                  </a:cubicBezTo>
                  <a:cubicBezTo>
                    <a:pt x="0" y="17"/>
                    <a:pt x="2" y="15"/>
                    <a:pt x="4" y="14"/>
                  </a:cubicBezTo>
                  <a:cubicBezTo>
                    <a:pt x="43" y="1"/>
                    <a:pt x="43" y="1"/>
                    <a:pt x="43" y="1"/>
                  </a:cubicBezTo>
                  <a:cubicBezTo>
                    <a:pt x="45" y="0"/>
                    <a:pt x="47" y="1"/>
                    <a:pt x="48" y="3"/>
                  </a:cubicBezTo>
                  <a:cubicBezTo>
                    <a:pt x="48" y="5"/>
                    <a:pt x="47" y="7"/>
                    <a:pt x="45" y="8"/>
                  </a:cubicBezTo>
                  <a:cubicBezTo>
                    <a:pt x="6" y="21"/>
                    <a:pt x="6" y="21"/>
                    <a:pt x="6" y="21"/>
                  </a:cubicBezTo>
                  <a:cubicBezTo>
                    <a:pt x="6" y="21"/>
                    <a:pt x="5" y="21"/>
                    <a:pt x="5" y="21"/>
                  </a:cubicBezTo>
                  <a:close/>
                </a:path>
              </a:pathLst>
            </a:custGeom>
            <a:solidFill>
              <a:srgbClr val="D6E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0" name="Freeform 466">
              <a:extLst>
                <a:ext uri="{FF2B5EF4-FFF2-40B4-BE49-F238E27FC236}">
                  <a16:creationId xmlns:a16="http://schemas.microsoft.com/office/drawing/2014/main" id="{1EDB5C45-4482-4E37-9A79-27202FE43C99}"/>
                </a:ext>
              </a:extLst>
            </p:cNvPr>
            <p:cNvSpPr>
              <a:spLocks/>
            </p:cNvSpPr>
            <p:nvPr/>
          </p:nvSpPr>
          <p:spPr bwMode="auto">
            <a:xfrm rot="16200000">
              <a:off x="10535314" y="5354533"/>
              <a:ext cx="159682" cy="73075"/>
            </a:xfrm>
            <a:custGeom>
              <a:avLst/>
              <a:gdLst>
                <a:gd name="T0" fmla="*/ 5 w 48"/>
                <a:gd name="T1" fmla="*/ 22 h 22"/>
                <a:gd name="T2" fmla="*/ 1 w 48"/>
                <a:gd name="T3" fmla="*/ 19 h 22"/>
                <a:gd name="T4" fmla="*/ 4 w 48"/>
                <a:gd name="T5" fmla="*/ 14 h 22"/>
                <a:gd name="T6" fmla="*/ 43 w 48"/>
                <a:gd name="T7" fmla="*/ 1 h 22"/>
                <a:gd name="T8" fmla="*/ 48 w 48"/>
                <a:gd name="T9" fmla="*/ 4 h 22"/>
                <a:gd name="T10" fmla="*/ 45 w 48"/>
                <a:gd name="T11" fmla="*/ 9 h 22"/>
                <a:gd name="T12" fmla="*/ 6 w 48"/>
                <a:gd name="T13" fmla="*/ 22 h 22"/>
                <a:gd name="T14" fmla="*/ 5 w 4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5" y="22"/>
                  </a:moveTo>
                  <a:cubicBezTo>
                    <a:pt x="3" y="22"/>
                    <a:pt x="2" y="21"/>
                    <a:pt x="1" y="19"/>
                  </a:cubicBezTo>
                  <a:cubicBezTo>
                    <a:pt x="0" y="17"/>
                    <a:pt x="2" y="15"/>
                    <a:pt x="4" y="14"/>
                  </a:cubicBezTo>
                  <a:cubicBezTo>
                    <a:pt x="43" y="1"/>
                    <a:pt x="43" y="1"/>
                    <a:pt x="43" y="1"/>
                  </a:cubicBezTo>
                  <a:cubicBezTo>
                    <a:pt x="45" y="0"/>
                    <a:pt x="47" y="2"/>
                    <a:pt x="48" y="4"/>
                  </a:cubicBezTo>
                  <a:cubicBezTo>
                    <a:pt x="48" y="6"/>
                    <a:pt x="47" y="8"/>
                    <a:pt x="45" y="9"/>
                  </a:cubicBezTo>
                  <a:cubicBezTo>
                    <a:pt x="6" y="22"/>
                    <a:pt x="6" y="22"/>
                    <a:pt x="6" y="22"/>
                  </a:cubicBezTo>
                  <a:cubicBezTo>
                    <a:pt x="6" y="22"/>
                    <a:pt x="5" y="22"/>
                    <a:pt x="5" y="22"/>
                  </a:cubicBezTo>
                  <a:close/>
                </a:path>
              </a:pathLst>
            </a:custGeom>
            <a:solidFill>
              <a:srgbClr val="D6E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1" name="Freeform 467">
              <a:extLst>
                <a:ext uri="{FF2B5EF4-FFF2-40B4-BE49-F238E27FC236}">
                  <a16:creationId xmlns:a16="http://schemas.microsoft.com/office/drawing/2014/main" id="{D543B283-2BDF-4720-81F4-197B63EC394E}"/>
                </a:ext>
              </a:extLst>
            </p:cNvPr>
            <p:cNvSpPr>
              <a:spLocks/>
            </p:cNvSpPr>
            <p:nvPr/>
          </p:nvSpPr>
          <p:spPr bwMode="auto">
            <a:xfrm rot="16200000">
              <a:off x="10876328" y="5243569"/>
              <a:ext cx="156975" cy="70368"/>
            </a:xfrm>
            <a:custGeom>
              <a:avLst/>
              <a:gdLst>
                <a:gd name="T0" fmla="*/ 5 w 48"/>
                <a:gd name="T1" fmla="*/ 22 h 22"/>
                <a:gd name="T2" fmla="*/ 1 w 48"/>
                <a:gd name="T3" fmla="*/ 19 h 22"/>
                <a:gd name="T4" fmla="*/ 3 w 48"/>
                <a:gd name="T5" fmla="*/ 14 h 22"/>
                <a:gd name="T6" fmla="*/ 43 w 48"/>
                <a:gd name="T7" fmla="*/ 1 h 22"/>
                <a:gd name="T8" fmla="*/ 48 w 48"/>
                <a:gd name="T9" fmla="*/ 4 h 22"/>
                <a:gd name="T10" fmla="*/ 45 w 48"/>
                <a:gd name="T11" fmla="*/ 8 h 22"/>
                <a:gd name="T12" fmla="*/ 6 w 48"/>
                <a:gd name="T13" fmla="*/ 22 h 22"/>
                <a:gd name="T14" fmla="*/ 5 w 4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5" y="22"/>
                  </a:moveTo>
                  <a:cubicBezTo>
                    <a:pt x="3" y="22"/>
                    <a:pt x="2" y="21"/>
                    <a:pt x="1" y="19"/>
                  </a:cubicBezTo>
                  <a:cubicBezTo>
                    <a:pt x="0" y="17"/>
                    <a:pt x="1" y="15"/>
                    <a:pt x="3" y="14"/>
                  </a:cubicBezTo>
                  <a:cubicBezTo>
                    <a:pt x="43" y="1"/>
                    <a:pt x="43" y="1"/>
                    <a:pt x="43" y="1"/>
                  </a:cubicBezTo>
                  <a:cubicBezTo>
                    <a:pt x="45" y="0"/>
                    <a:pt x="47" y="1"/>
                    <a:pt x="48" y="4"/>
                  </a:cubicBezTo>
                  <a:cubicBezTo>
                    <a:pt x="48" y="6"/>
                    <a:pt x="47" y="8"/>
                    <a:pt x="45" y="8"/>
                  </a:cubicBezTo>
                  <a:cubicBezTo>
                    <a:pt x="6" y="22"/>
                    <a:pt x="6" y="22"/>
                    <a:pt x="6" y="22"/>
                  </a:cubicBezTo>
                  <a:cubicBezTo>
                    <a:pt x="6" y="22"/>
                    <a:pt x="5" y="22"/>
                    <a:pt x="5" y="22"/>
                  </a:cubicBezTo>
                  <a:close/>
                </a:path>
              </a:pathLst>
            </a:custGeom>
            <a:solidFill>
              <a:srgbClr val="D6E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2" name="Freeform 468">
              <a:extLst>
                <a:ext uri="{FF2B5EF4-FFF2-40B4-BE49-F238E27FC236}">
                  <a16:creationId xmlns:a16="http://schemas.microsoft.com/office/drawing/2014/main" id="{AE78843B-F67B-4D3B-AD43-CB65DFA0CC34}"/>
                </a:ext>
              </a:extLst>
            </p:cNvPr>
            <p:cNvSpPr>
              <a:spLocks/>
            </p:cNvSpPr>
            <p:nvPr/>
          </p:nvSpPr>
          <p:spPr bwMode="auto">
            <a:xfrm rot="16200000">
              <a:off x="10962936" y="5208383"/>
              <a:ext cx="159682" cy="67662"/>
            </a:xfrm>
            <a:custGeom>
              <a:avLst/>
              <a:gdLst>
                <a:gd name="T0" fmla="*/ 5 w 48"/>
                <a:gd name="T1" fmla="*/ 21 h 21"/>
                <a:gd name="T2" fmla="*/ 1 w 48"/>
                <a:gd name="T3" fmla="*/ 18 h 21"/>
                <a:gd name="T4" fmla="*/ 4 w 48"/>
                <a:gd name="T5" fmla="*/ 14 h 21"/>
                <a:gd name="T6" fmla="*/ 43 w 48"/>
                <a:gd name="T7" fmla="*/ 0 h 21"/>
                <a:gd name="T8" fmla="*/ 48 w 48"/>
                <a:gd name="T9" fmla="*/ 3 h 21"/>
                <a:gd name="T10" fmla="*/ 45 w 48"/>
                <a:gd name="T11" fmla="*/ 8 h 21"/>
                <a:gd name="T12" fmla="*/ 6 w 48"/>
                <a:gd name="T13" fmla="*/ 21 h 21"/>
                <a:gd name="T14" fmla="*/ 5 w 4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1">
                  <a:moveTo>
                    <a:pt x="5" y="21"/>
                  </a:moveTo>
                  <a:cubicBezTo>
                    <a:pt x="3" y="21"/>
                    <a:pt x="2" y="20"/>
                    <a:pt x="1" y="18"/>
                  </a:cubicBezTo>
                  <a:cubicBezTo>
                    <a:pt x="0" y="16"/>
                    <a:pt x="2" y="14"/>
                    <a:pt x="4" y="14"/>
                  </a:cubicBezTo>
                  <a:cubicBezTo>
                    <a:pt x="43" y="0"/>
                    <a:pt x="43" y="0"/>
                    <a:pt x="43" y="0"/>
                  </a:cubicBezTo>
                  <a:cubicBezTo>
                    <a:pt x="45" y="0"/>
                    <a:pt x="47" y="1"/>
                    <a:pt x="48" y="3"/>
                  </a:cubicBezTo>
                  <a:cubicBezTo>
                    <a:pt x="48" y="5"/>
                    <a:pt x="47" y="7"/>
                    <a:pt x="45" y="8"/>
                  </a:cubicBezTo>
                  <a:cubicBezTo>
                    <a:pt x="6" y="21"/>
                    <a:pt x="6" y="21"/>
                    <a:pt x="6" y="21"/>
                  </a:cubicBezTo>
                  <a:cubicBezTo>
                    <a:pt x="6" y="21"/>
                    <a:pt x="5" y="21"/>
                    <a:pt x="5" y="21"/>
                  </a:cubicBezTo>
                  <a:close/>
                </a:path>
              </a:pathLst>
            </a:custGeom>
            <a:solidFill>
              <a:srgbClr val="D6E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3" name="Freeform 469">
              <a:extLst>
                <a:ext uri="{FF2B5EF4-FFF2-40B4-BE49-F238E27FC236}">
                  <a16:creationId xmlns:a16="http://schemas.microsoft.com/office/drawing/2014/main" id="{597A6705-653B-4EAC-8BD3-3C4A5207EC37}"/>
                </a:ext>
              </a:extLst>
            </p:cNvPr>
            <p:cNvSpPr>
              <a:spLocks/>
            </p:cNvSpPr>
            <p:nvPr/>
          </p:nvSpPr>
          <p:spPr bwMode="auto">
            <a:xfrm rot="16200000">
              <a:off x="10608388" y="4989160"/>
              <a:ext cx="313950" cy="124497"/>
            </a:xfrm>
            <a:custGeom>
              <a:avLst/>
              <a:gdLst>
                <a:gd name="T0" fmla="*/ 90 w 95"/>
                <a:gd name="T1" fmla="*/ 0 h 39"/>
                <a:gd name="T2" fmla="*/ 89 w 95"/>
                <a:gd name="T3" fmla="*/ 1 h 39"/>
                <a:gd name="T4" fmla="*/ 4 w 95"/>
                <a:gd name="T5" fmla="*/ 31 h 39"/>
                <a:gd name="T6" fmla="*/ 1 w 95"/>
                <a:gd name="T7" fmla="*/ 36 h 39"/>
                <a:gd name="T8" fmla="*/ 5 w 95"/>
                <a:gd name="T9" fmla="*/ 39 h 39"/>
                <a:gd name="T10" fmla="*/ 6 w 95"/>
                <a:gd name="T11" fmla="*/ 39 h 39"/>
                <a:gd name="T12" fmla="*/ 92 w 95"/>
                <a:gd name="T13" fmla="*/ 8 h 39"/>
                <a:gd name="T14" fmla="*/ 94 w 95"/>
                <a:gd name="T15" fmla="*/ 3 h 39"/>
                <a:gd name="T16" fmla="*/ 90 w 9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39">
                  <a:moveTo>
                    <a:pt x="90" y="0"/>
                  </a:moveTo>
                  <a:cubicBezTo>
                    <a:pt x="90" y="0"/>
                    <a:pt x="89" y="0"/>
                    <a:pt x="89" y="1"/>
                  </a:cubicBezTo>
                  <a:cubicBezTo>
                    <a:pt x="4" y="31"/>
                    <a:pt x="4" y="31"/>
                    <a:pt x="4" y="31"/>
                  </a:cubicBezTo>
                  <a:cubicBezTo>
                    <a:pt x="2" y="32"/>
                    <a:pt x="0" y="34"/>
                    <a:pt x="1" y="36"/>
                  </a:cubicBezTo>
                  <a:cubicBezTo>
                    <a:pt x="2" y="38"/>
                    <a:pt x="3" y="39"/>
                    <a:pt x="5" y="39"/>
                  </a:cubicBezTo>
                  <a:cubicBezTo>
                    <a:pt x="5" y="39"/>
                    <a:pt x="6" y="39"/>
                    <a:pt x="6" y="39"/>
                  </a:cubicBezTo>
                  <a:cubicBezTo>
                    <a:pt x="92" y="8"/>
                    <a:pt x="92" y="8"/>
                    <a:pt x="92" y="8"/>
                  </a:cubicBezTo>
                  <a:cubicBezTo>
                    <a:pt x="94" y="7"/>
                    <a:pt x="95" y="5"/>
                    <a:pt x="94" y="3"/>
                  </a:cubicBezTo>
                  <a:cubicBezTo>
                    <a:pt x="93" y="1"/>
                    <a:pt x="92" y="0"/>
                    <a:pt x="90" y="0"/>
                  </a:cubicBezTo>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4" name="Freeform 470">
              <a:extLst>
                <a:ext uri="{FF2B5EF4-FFF2-40B4-BE49-F238E27FC236}">
                  <a16:creationId xmlns:a16="http://schemas.microsoft.com/office/drawing/2014/main" id="{00F386A4-3B2F-4BB6-A539-6BCF31840067}"/>
                </a:ext>
              </a:extLst>
            </p:cNvPr>
            <p:cNvSpPr>
              <a:spLocks/>
            </p:cNvSpPr>
            <p:nvPr/>
          </p:nvSpPr>
          <p:spPr bwMode="auto">
            <a:xfrm rot="16200000">
              <a:off x="10669285" y="4963449"/>
              <a:ext cx="308537" cy="127205"/>
            </a:xfrm>
            <a:custGeom>
              <a:avLst/>
              <a:gdLst>
                <a:gd name="T0" fmla="*/ 89 w 94"/>
                <a:gd name="T1" fmla="*/ 0 h 39"/>
                <a:gd name="T2" fmla="*/ 88 w 94"/>
                <a:gd name="T3" fmla="*/ 0 h 39"/>
                <a:gd name="T4" fmla="*/ 3 w 94"/>
                <a:gd name="T5" fmla="*/ 31 h 39"/>
                <a:gd name="T6" fmla="*/ 0 w 94"/>
                <a:gd name="T7" fmla="*/ 36 h 39"/>
                <a:gd name="T8" fmla="*/ 4 w 94"/>
                <a:gd name="T9" fmla="*/ 39 h 39"/>
                <a:gd name="T10" fmla="*/ 5 w 94"/>
                <a:gd name="T11" fmla="*/ 38 h 39"/>
                <a:gd name="T12" fmla="*/ 91 w 94"/>
                <a:gd name="T13" fmla="*/ 8 h 39"/>
                <a:gd name="T14" fmla="*/ 93 w 94"/>
                <a:gd name="T15" fmla="*/ 3 h 39"/>
                <a:gd name="T16" fmla="*/ 89 w 94"/>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9">
                  <a:moveTo>
                    <a:pt x="89" y="0"/>
                  </a:moveTo>
                  <a:cubicBezTo>
                    <a:pt x="89" y="0"/>
                    <a:pt x="89" y="0"/>
                    <a:pt x="88" y="0"/>
                  </a:cubicBezTo>
                  <a:cubicBezTo>
                    <a:pt x="3" y="31"/>
                    <a:pt x="3" y="31"/>
                    <a:pt x="3" y="31"/>
                  </a:cubicBezTo>
                  <a:cubicBezTo>
                    <a:pt x="1" y="32"/>
                    <a:pt x="0" y="34"/>
                    <a:pt x="0" y="36"/>
                  </a:cubicBezTo>
                  <a:cubicBezTo>
                    <a:pt x="1" y="38"/>
                    <a:pt x="2" y="39"/>
                    <a:pt x="4" y="39"/>
                  </a:cubicBezTo>
                  <a:cubicBezTo>
                    <a:pt x="4" y="39"/>
                    <a:pt x="5" y="39"/>
                    <a:pt x="5" y="38"/>
                  </a:cubicBezTo>
                  <a:cubicBezTo>
                    <a:pt x="91" y="8"/>
                    <a:pt x="91" y="8"/>
                    <a:pt x="91" y="8"/>
                  </a:cubicBezTo>
                  <a:cubicBezTo>
                    <a:pt x="93" y="7"/>
                    <a:pt x="94" y="5"/>
                    <a:pt x="93" y="3"/>
                  </a:cubicBezTo>
                  <a:cubicBezTo>
                    <a:pt x="92" y="1"/>
                    <a:pt x="91" y="0"/>
                    <a:pt x="89" y="0"/>
                  </a:cubicBezTo>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5" name="Freeform 471">
              <a:extLst>
                <a:ext uri="{FF2B5EF4-FFF2-40B4-BE49-F238E27FC236}">
                  <a16:creationId xmlns:a16="http://schemas.microsoft.com/office/drawing/2014/main" id="{91F9BD67-F16A-4F32-A23E-0763711CBD8F}"/>
                </a:ext>
              </a:extLst>
            </p:cNvPr>
            <p:cNvSpPr>
              <a:spLocks/>
            </p:cNvSpPr>
            <p:nvPr/>
          </p:nvSpPr>
          <p:spPr bwMode="auto">
            <a:xfrm rot="16200000">
              <a:off x="10724767" y="4943150"/>
              <a:ext cx="311244" cy="121792"/>
            </a:xfrm>
            <a:custGeom>
              <a:avLst/>
              <a:gdLst>
                <a:gd name="T0" fmla="*/ 89 w 94"/>
                <a:gd name="T1" fmla="*/ 0 h 38"/>
                <a:gd name="T2" fmla="*/ 88 w 94"/>
                <a:gd name="T3" fmla="*/ 0 h 38"/>
                <a:gd name="T4" fmla="*/ 3 w 94"/>
                <a:gd name="T5" fmla="*/ 31 h 38"/>
                <a:gd name="T6" fmla="*/ 0 w 94"/>
                <a:gd name="T7" fmla="*/ 36 h 38"/>
                <a:gd name="T8" fmla="*/ 4 w 94"/>
                <a:gd name="T9" fmla="*/ 38 h 38"/>
                <a:gd name="T10" fmla="*/ 5 w 94"/>
                <a:gd name="T11" fmla="*/ 38 h 38"/>
                <a:gd name="T12" fmla="*/ 91 w 94"/>
                <a:gd name="T13" fmla="*/ 8 h 38"/>
                <a:gd name="T14" fmla="*/ 93 w 94"/>
                <a:gd name="T15" fmla="*/ 3 h 38"/>
                <a:gd name="T16" fmla="*/ 89 w 9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8">
                  <a:moveTo>
                    <a:pt x="89" y="0"/>
                  </a:moveTo>
                  <a:cubicBezTo>
                    <a:pt x="89" y="0"/>
                    <a:pt x="89" y="0"/>
                    <a:pt x="88" y="0"/>
                  </a:cubicBezTo>
                  <a:cubicBezTo>
                    <a:pt x="3" y="31"/>
                    <a:pt x="3" y="31"/>
                    <a:pt x="3" y="31"/>
                  </a:cubicBezTo>
                  <a:cubicBezTo>
                    <a:pt x="1" y="32"/>
                    <a:pt x="0" y="34"/>
                    <a:pt x="0" y="36"/>
                  </a:cubicBezTo>
                  <a:cubicBezTo>
                    <a:pt x="1" y="37"/>
                    <a:pt x="2" y="38"/>
                    <a:pt x="4" y="38"/>
                  </a:cubicBezTo>
                  <a:cubicBezTo>
                    <a:pt x="4" y="38"/>
                    <a:pt x="5" y="38"/>
                    <a:pt x="5" y="38"/>
                  </a:cubicBezTo>
                  <a:cubicBezTo>
                    <a:pt x="91" y="8"/>
                    <a:pt x="91" y="8"/>
                    <a:pt x="91" y="8"/>
                  </a:cubicBezTo>
                  <a:cubicBezTo>
                    <a:pt x="93" y="7"/>
                    <a:pt x="94" y="5"/>
                    <a:pt x="93" y="3"/>
                  </a:cubicBezTo>
                  <a:cubicBezTo>
                    <a:pt x="93" y="1"/>
                    <a:pt x="91" y="0"/>
                    <a:pt x="89" y="0"/>
                  </a:cubicBezTo>
                </a:path>
              </a:pathLst>
            </a:custGeom>
            <a:solidFill>
              <a:srgbClr val="D3D2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6" name="Freeform 472">
              <a:extLst>
                <a:ext uri="{FF2B5EF4-FFF2-40B4-BE49-F238E27FC236}">
                  <a16:creationId xmlns:a16="http://schemas.microsoft.com/office/drawing/2014/main" id="{7ED88FC1-3171-41BD-9AEB-83E7BD51084E}"/>
                </a:ext>
              </a:extLst>
            </p:cNvPr>
            <p:cNvSpPr>
              <a:spLocks/>
            </p:cNvSpPr>
            <p:nvPr/>
          </p:nvSpPr>
          <p:spPr bwMode="auto">
            <a:xfrm rot="16200000">
              <a:off x="9532570" y="2070241"/>
              <a:ext cx="817352" cy="1139421"/>
            </a:xfrm>
            <a:custGeom>
              <a:avLst/>
              <a:gdLst>
                <a:gd name="T0" fmla="*/ 276 w 302"/>
                <a:gd name="T1" fmla="*/ 0 h 421"/>
                <a:gd name="T2" fmla="*/ 0 w 302"/>
                <a:gd name="T3" fmla="*/ 85 h 421"/>
                <a:gd name="T4" fmla="*/ 69 w 302"/>
                <a:gd name="T5" fmla="*/ 296 h 421"/>
                <a:gd name="T6" fmla="*/ 79 w 302"/>
                <a:gd name="T7" fmla="*/ 405 h 421"/>
                <a:gd name="T8" fmla="*/ 113 w 302"/>
                <a:gd name="T9" fmla="*/ 421 h 421"/>
                <a:gd name="T10" fmla="*/ 98 w 302"/>
                <a:gd name="T11" fmla="*/ 263 h 421"/>
                <a:gd name="T12" fmla="*/ 48 w 302"/>
                <a:gd name="T13" fmla="*/ 106 h 421"/>
                <a:gd name="T14" fmla="*/ 175 w 302"/>
                <a:gd name="T15" fmla="*/ 67 h 421"/>
                <a:gd name="T16" fmla="*/ 302 w 302"/>
                <a:gd name="T17" fmla="*/ 29 h 421"/>
                <a:gd name="T18" fmla="*/ 276 w 302"/>
                <a:gd name="T19"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421">
                  <a:moveTo>
                    <a:pt x="276" y="0"/>
                  </a:moveTo>
                  <a:lnTo>
                    <a:pt x="0" y="85"/>
                  </a:lnTo>
                  <a:lnTo>
                    <a:pt x="69" y="296"/>
                  </a:lnTo>
                  <a:lnTo>
                    <a:pt x="79" y="405"/>
                  </a:lnTo>
                  <a:lnTo>
                    <a:pt x="113" y="421"/>
                  </a:lnTo>
                  <a:lnTo>
                    <a:pt x="98" y="263"/>
                  </a:lnTo>
                  <a:lnTo>
                    <a:pt x="48" y="106"/>
                  </a:lnTo>
                  <a:lnTo>
                    <a:pt x="175" y="67"/>
                  </a:lnTo>
                  <a:lnTo>
                    <a:pt x="302" y="29"/>
                  </a:lnTo>
                  <a:lnTo>
                    <a:pt x="276" y="0"/>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227" name="Freeform 473">
              <a:extLst>
                <a:ext uri="{FF2B5EF4-FFF2-40B4-BE49-F238E27FC236}">
                  <a16:creationId xmlns:a16="http://schemas.microsoft.com/office/drawing/2014/main" id="{9E107A26-74D8-431E-8E1F-4063C087A24F}"/>
                </a:ext>
              </a:extLst>
            </p:cNvPr>
            <p:cNvSpPr>
              <a:spLocks/>
            </p:cNvSpPr>
            <p:nvPr/>
          </p:nvSpPr>
          <p:spPr bwMode="auto">
            <a:xfrm rot="16200000">
              <a:off x="9532570" y="2070241"/>
              <a:ext cx="817352" cy="1139421"/>
            </a:xfrm>
            <a:custGeom>
              <a:avLst/>
              <a:gdLst>
                <a:gd name="T0" fmla="*/ 276 w 302"/>
                <a:gd name="T1" fmla="*/ 0 h 421"/>
                <a:gd name="T2" fmla="*/ 0 w 302"/>
                <a:gd name="T3" fmla="*/ 85 h 421"/>
                <a:gd name="T4" fmla="*/ 69 w 302"/>
                <a:gd name="T5" fmla="*/ 296 h 421"/>
                <a:gd name="T6" fmla="*/ 79 w 302"/>
                <a:gd name="T7" fmla="*/ 405 h 421"/>
                <a:gd name="T8" fmla="*/ 113 w 302"/>
                <a:gd name="T9" fmla="*/ 421 h 421"/>
                <a:gd name="T10" fmla="*/ 98 w 302"/>
                <a:gd name="T11" fmla="*/ 263 h 421"/>
                <a:gd name="T12" fmla="*/ 48 w 302"/>
                <a:gd name="T13" fmla="*/ 106 h 421"/>
                <a:gd name="T14" fmla="*/ 175 w 302"/>
                <a:gd name="T15" fmla="*/ 67 h 421"/>
                <a:gd name="T16" fmla="*/ 302 w 302"/>
                <a:gd name="T17" fmla="*/ 29 h 421"/>
                <a:gd name="T18" fmla="*/ 276 w 302"/>
                <a:gd name="T19"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421">
                  <a:moveTo>
                    <a:pt x="276" y="0"/>
                  </a:moveTo>
                  <a:lnTo>
                    <a:pt x="0" y="85"/>
                  </a:lnTo>
                  <a:lnTo>
                    <a:pt x="69" y="296"/>
                  </a:lnTo>
                  <a:lnTo>
                    <a:pt x="79" y="405"/>
                  </a:lnTo>
                  <a:lnTo>
                    <a:pt x="113" y="421"/>
                  </a:lnTo>
                  <a:lnTo>
                    <a:pt x="98" y="263"/>
                  </a:lnTo>
                  <a:lnTo>
                    <a:pt x="48" y="106"/>
                  </a:lnTo>
                  <a:lnTo>
                    <a:pt x="175" y="67"/>
                  </a:lnTo>
                  <a:lnTo>
                    <a:pt x="302" y="29"/>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8" name="Freeform 474">
              <a:extLst>
                <a:ext uri="{FF2B5EF4-FFF2-40B4-BE49-F238E27FC236}">
                  <a16:creationId xmlns:a16="http://schemas.microsoft.com/office/drawing/2014/main" id="{D665AC5E-8125-46DB-AD92-E5D2DDB55FE4}"/>
                </a:ext>
              </a:extLst>
            </p:cNvPr>
            <p:cNvSpPr>
              <a:spLocks/>
            </p:cNvSpPr>
            <p:nvPr/>
          </p:nvSpPr>
          <p:spPr bwMode="auto">
            <a:xfrm rot="16200000">
              <a:off x="9910122" y="2301643"/>
              <a:ext cx="343722" cy="895840"/>
            </a:xfrm>
            <a:custGeom>
              <a:avLst/>
              <a:gdLst>
                <a:gd name="T0" fmla="*/ 104 w 104"/>
                <a:gd name="T1" fmla="*/ 273 h 278"/>
                <a:gd name="T2" fmla="*/ 103 w 104"/>
                <a:gd name="T3" fmla="*/ 273 h 278"/>
                <a:gd name="T4" fmla="*/ 87 w 104"/>
                <a:gd name="T5" fmla="*/ 278 h 278"/>
                <a:gd name="T6" fmla="*/ 86 w 104"/>
                <a:gd name="T7" fmla="*/ 278 h 278"/>
                <a:gd name="T8" fmla="*/ 0 w 104"/>
                <a:gd name="T9" fmla="*/ 6 h 278"/>
                <a:gd name="T10" fmla="*/ 1 w 104"/>
                <a:gd name="T11" fmla="*/ 5 h 278"/>
                <a:gd name="T12" fmla="*/ 17 w 104"/>
                <a:gd name="T13" fmla="*/ 0 h 278"/>
                <a:gd name="T14" fmla="*/ 18 w 104"/>
                <a:gd name="T15" fmla="*/ 0 h 278"/>
                <a:gd name="T16" fmla="*/ 104 w 104"/>
                <a:gd name="T17" fmla="*/ 272 h 278"/>
                <a:gd name="T18" fmla="*/ 104 w 104"/>
                <a:gd name="T19" fmla="*/ 27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78">
                  <a:moveTo>
                    <a:pt x="104" y="273"/>
                  </a:moveTo>
                  <a:cubicBezTo>
                    <a:pt x="103" y="273"/>
                    <a:pt x="103" y="273"/>
                    <a:pt x="103" y="273"/>
                  </a:cubicBezTo>
                  <a:cubicBezTo>
                    <a:pt x="87" y="278"/>
                    <a:pt x="87" y="278"/>
                    <a:pt x="87" y="278"/>
                  </a:cubicBezTo>
                  <a:cubicBezTo>
                    <a:pt x="86" y="278"/>
                    <a:pt x="86" y="278"/>
                    <a:pt x="86" y="278"/>
                  </a:cubicBezTo>
                  <a:cubicBezTo>
                    <a:pt x="0" y="6"/>
                    <a:pt x="0" y="6"/>
                    <a:pt x="0" y="6"/>
                  </a:cubicBezTo>
                  <a:cubicBezTo>
                    <a:pt x="0" y="6"/>
                    <a:pt x="0" y="5"/>
                    <a:pt x="1" y="5"/>
                  </a:cubicBezTo>
                  <a:cubicBezTo>
                    <a:pt x="17" y="0"/>
                    <a:pt x="17" y="0"/>
                    <a:pt x="17" y="0"/>
                  </a:cubicBezTo>
                  <a:cubicBezTo>
                    <a:pt x="18" y="0"/>
                    <a:pt x="18" y="0"/>
                    <a:pt x="18" y="0"/>
                  </a:cubicBezTo>
                  <a:cubicBezTo>
                    <a:pt x="104" y="272"/>
                    <a:pt x="104" y="272"/>
                    <a:pt x="104" y="272"/>
                  </a:cubicBezTo>
                  <a:lnTo>
                    <a:pt x="104" y="273"/>
                  </a:lnTo>
                  <a:close/>
                </a:path>
              </a:pathLst>
            </a:custGeom>
            <a:solidFill>
              <a:srgbClr val="94A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9" name="Freeform 475">
              <a:extLst>
                <a:ext uri="{FF2B5EF4-FFF2-40B4-BE49-F238E27FC236}">
                  <a16:creationId xmlns:a16="http://schemas.microsoft.com/office/drawing/2014/main" id="{DB6CD5F6-592D-4551-895D-071DB5C90888}"/>
                </a:ext>
              </a:extLst>
            </p:cNvPr>
            <p:cNvSpPr>
              <a:spLocks/>
            </p:cNvSpPr>
            <p:nvPr/>
          </p:nvSpPr>
          <p:spPr bwMode="auto">
            <a:xfrm rot="16200000">
              <a:off x="9647595" y="1963336"/>
              <a:ext cx="757809" cy="1152953"/>
            </a:xfrm>
            <a:custGeom>
              <a:avLst/>
              <a:gdLst>
                <a:gd name="T0" fmla="*/ 0 w 280"/>
                <a:gd name="T1" fmla="*/ 77 h 426"/>
                <a:gd name="T2" fmla="*/ 104 w 280"/>
                <a:gd name="T3" fmla="*/ 399 h 426"/>
                <a:gd name="T4" fmla="*/ 130 w 280"/>
                <a:gd name="T5" fmla="*/ 426 h 426"/>
                <a:gd name="T6" fmla="*/ 280 w 280"/>
                <a:gd name="T7" fmla="*/ 26 h 426"/>
                <a:gd name="T8" fmla="*/ 254 w 280"/>
                <a:gd name="T9" fmla="*/ 0 h 426"/>
                <a:gd name="T10" fmla="*/ 127 w 280"/>
                <a:gd name="T11" fmla="*/ 38 h 426"/>
                <a:gd name="T12" fmla="*/ 0 w 280"/>
                <a:gd name="T13" fmla="*/ 77 h 426"/>
              </a:gdLst>
              <a:ahLst/>
              <a:cxnLst>
                <a:cxn ang="0">
                  <a:pos x="T0" y="T1"/>
                </a:cxn>
                <a:cxn ang="0">
                  <a:pos x="T2" y="T3"/>
                </a:cxn>
                <a:cxn ang="0">
                  <a:pos x="T4" y="T5"/>
                </a:cxn>
                <a:cxn ang="0">
                  <a:pos x="T6" y="T7"/>
                </a:cxn>
                <a:cxn ang="0">
                  <a:pos x="T8" y="T9"/>
                </a:cxn>
                <a:cxn ang="0">
                  <a:pos x="T10" y="T11"/>
                </a:cxn>
                <a:cxn ang="0">
                  <a:pos x="T12" y="T13"/>
                </a:cxn>
              </a:cxnLst>
              <a:rect l="0" t="0" r="r" b="b"/>
              <a:pathLst>
                <a:path w="280" h="426">
                  <a:moveTo>
                    <a:pt x="0" y="77"/>
                  </a:moveTo>
                  <a:lnTo>
                    <a:pt x="104" y="399"/>
                  </a:lnTo>
                  <a:lnTo>
                    <a:pt x="130" y="426"/>
                  </a:lnTo>
                  <a:lnTo>
                    <a:pt x="280" y="26"/>
                  </a:lnTo>
                  <a:lnTo>
                    <a:pt x="254" y="0"/>
                  </a:lnTo>
                  <a:lnTo>
                    <a:pt x="127" y="38"/>
                  </a:lnTo>
                  <a:lnTo>
                    <a:pt x="0" y="77"/>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0" name="Freeform 476">
              <a:extLst>
                <a:ext uri="{FF2B5EF4-FFF2-40B4-BE49-F238E27FC236}">
                  <a16:creationId xmlns:a16="http://schemas.microsoft.com/office/drawing/2014/main" id="{EBE1EF7C-9E90-4E55-ADD0-3BA6487B4F47}"/>
                </a:ext>
              </a:extLst>
            </p:cNvPr>
            <p:cNvSpPr>
              <a:spLocks/>
            </p:cNvSpPr>
            <p:nvPr/>
          </p:nvSpPr>
          <p:spPr bwMode="auto">
            <a:xfrm rot="16200000">
              <a:off x="9647595" y="1963336"/>
              <a:ext cx="757809" cy="1152953"/>
            </a:xfrm>
            <a:custGeom>
              <a:avLst/>
              <a:gdLst>
                <a:gd name="T0" fmla="*/ 0 w 280"/>
                <a:gd name="T1" fmla="*/ 77 h 426"/>
                <a:gd name="T2" fmla="*/ 104 w 280"/>
                <a:gd name="T3" fmla="*/ 399 h 426"/>
                <a:gd name="T4" fmla="*/ 130 w 280"/>
                <a:gd name="T5" fmla="*/ 426 h 426"/>
                <a:gd name="T6" fmla="*/ 280 w 280"/>
                <a:gd name="T7" fmla="*/ 26 h 426"/>
                <a:gd name="T8" fmla="*/ 254 w 280"/>
                <a:gd name="T9" fmla="*/ 0 h 426"/>
                <a:gd name="T10" fmla="*/ 127 w 280"/>
                <a:gd name="T11" fmla="*/ 38 h 426"/>
                <a:gd name="T12" fmla="*/ 0 w 280"/>
                <a:gd name="T13" fmla="*/ 77 h 426"/>
              </a:gdLst>
              <a:ahLst/>
              <a:cxnLst>
                <a:cxn ang="0">
                  <a:pos x="T0" y="T1"/>
                </a:cxn>
                <a:cxn ang="0">
                  <a:pos x="T2" y="T3"/>
                </a:cxn>
                <a:cxn ang="0">
                  <a:pos x="T4" y="T5"/>
                </a:cxn>
                <a:cxn ang="0">
                  <a:pos x="T6" y="T7"/>
                </a:cxn>
                <a:cxn ang="0">
                  <a:pos x="T8" y="T9"/>
                </a:cxn>
                <a:cxn ang="0">
                  <a:pos x="T10" y="T11"/>
                </a:cxn>
                <a:cxn ang="0">
                  <a:pos x="T12" y="T13"/>
                </a:cxn>
              </a:cxnLst>
              <a:rect l="0" t="0" r="r" b="b"/>
              <a:pathLst>
                <a:path w="280" h="426">
                  <a:moveTo>
                    <a:pt x="0" y="77"/>
                  </a:moveTo>
                  <a:lnTo>
                    <a:pt x="104" y="399"/>
                  </a:lnTo>
                  <a:lnTo>
                    <a:pt x="130" y="426"/>
                  </a:lnTo>
                  <a:lnTo>
                    <a:pt x="280" y="26"/>
                  </a:lnTo>
                  <a:lnTo>
                    <a:pt x="254" y="0"/>
                  </a:lnTo>
                  <a:lnTo>
                    <a:pt x="127" y="38"/>
                  </a:lnTo>
                  <a:lnTo>
                    <a:pt x="0"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1" name="Freeform 477">
              <a:extLst>
                <a:ext uri="{FF2B5EF4-FFF2-40B4-BE49-F238E27FC236}">
                  <a16:creationId xmlns:a16="http://schemas.microsoft.com/office/drawing/2014/main" id="{298D3B43-7058-4277-B2CC-4E893CB739F9}"/>
                </a:ext>
              </a:extLst>
            </p:cNvPr>
            <p:cNvSpPr>
              <a:spLocks/>
            </p:cNvSpPr>
            <p:nvPr/>
          </p:nvSpPr>
          <p:spPr bwMode="auto">
            <a:xfrm rot="16200000">
              <a:off x="9577227" y="1822600"/>
              <a:ext cx="968913" cy="1082585"/>
            </a:xfrm>
            <a:custGeom>
              <a:avLst/>
              <a:gdLst>
                <a:gd name="T0" fmla="*/ 0 w 358"/>
                <a:gd name="T1" fmla="*/ 78 h 400"/>
                <a:gd name="T2" fmla="*/ 104 w 358"/>
                <a:gd name="T3" fmla="*/ 400 h 400"/>
                <a:gd name="T4" fmla="*/ 231 w 358"/>
                <a:gd name="T5" fmla="*/ 362 h 400"/>
                <a:gd name="T6" fmla="*/ 358 w 358"/>
                <a:gd name="T7" fmla="*/ 322 h 400"/>
                <a:gd name="T8" fmla="*/ 254 w 358"/>
                <a:gd name="T9" fmla="*/ 0 h 400"/>
                <a:gd name="T10" fmla="*/ 127 w 358"/>
                <a:gd name="T11" fmla="*/ 38 h 400"/>
                <a:gd name="T12" fmla="*/ 0 w 358"/>
                <a:gd name="T13" fmla="*/ 78 h 400"/>
              </a:gdLst>
              <a:ahLst/>
              <a:cxnLst>
                <a:cxn ang="0">
                  <a:pos x="T0" y="T1"/>
                </a:cxn>
                <a:cxn ang="0">
                  <a:pos x="T2" y="T3"/>
                </a:cxn>
                <a:cxn ang="0">
                  <a:pos x="T4" y="T5"/>
                </a:cxn>
                <a:cxn ang="0">
                  <a:pos x="T6" y="T7"/>
                </a:cxn>
                <a:cxn ang="0">
                  <a:pos x="T8" y="T9"/>
                </a:cxn>
                <a:cxn ang="0">
                  <a:pos x="T10" y="T11"/>
                </a:cxn>
                <a:cxn ang="0">
                  <a:pos x="T12" y="T13"/>
                </a:cxn>
              </a:cxnLst>
              <a:rect l="0" t="0" r="r" b="b"/>
              <a:pathLst>
                <a:path w="358" h="400">
                  <a:moveTo>
                    <a:pt x="0" y="78"/>
                  </a:moveTo>
                  <a:lnTo>
                    <a:pt x="104" y="400"/>
                  </a:lnTo>
                  <a:lnTo>
                    <a:pt x="231" y="362"/>
                  </a:lnTo>
                  <a:lnTo>
                    <a:pt x="358" y="322"/>
                  </a:lnTo>
                  <a:lnTo>
                    <a:pt x="254" y="0"/>
                  </a:lnTo>
                  <a:lnTo>
                    <a:pt x="127" y="38"/>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478">
              <a:extLst>
                <a:ext uri="{FF2B5EF4-FFF2-40B4-BE49-F238E27FC236}">
                  <a16:creationId xmlns:a16="http://schemas.microsoft.com/office/drawing/2014/main" id="{662CB0C0-B89E-44DB-82A4-BDB0D00D533F}"/>
                </a:ext>
              </a:extLst>
            </p:cNvPr>
            <p:cNvSpPr>
              <a:spLocks/>
            </p:cNvSpPr>
            <p:nvPr/>
          </p:nvSpPr>
          <p:spPr bwMode="auto">
            <a:xfrm rot="16200000">
              <a:off x="9577227" y="1822600"/>
              <a:ext cx="968913" cy="1082585"/>
            </a:xfrm>
            <a:custGeom>
              <a:avLst/>
              <a:gdLst>
                <a:gd name="T0" fmla="*/ 0 w 358"/>
                <a:gd name="T1" fmla="*/ 78 h 400"/>
                <a:gd name="T2" fmla="*/ 104 w 358"/>
                <a:gd name="T3" fmla="*/ 400 h 400"/>
                <a:gd name="T4" fmla="*/ 231 w 358"/>
                <a:gd name="T5" fmla="*/ 362 h 400"/>
                <a:gd name="T6" fmla="*/ 358 w 358"/>
                <a:gd name="T7" fmla="*/ 322 h 400"/>
                <a:gd name="T8" fmla="*/ 254 w 358"/>
                <a:gd name="T9" fmla="*/ 0 h 400"/>
                <a:gd name="T10" fmla="*/ 127 w 358"/>
                <a:gd name="T11" fmla="*/ 38 h 400"/>
                <a:gd name="T12" fmla="*/ 0 w 358"/>
                <a:gd name="T13" fmla="*/ 78 h 400"/>
              </a:gdLst>
              <a:ahLst/>
              <a:cxnLst>
                <a:cxn ang="0">
                  <a:pos x="T0" y="T1"/>
                </a:cxn>
                <a:cxn ang="0">
                  <a:pos x="T2" y="T3"/>
                </a:cxn>
                <a:cxn ang="0">
                  <a:pos x="T4" y="T5"/>
                </a:cxn>
                <a:cxn ang="0">
                  <a:pos x="T6" y="T7"/>
                </a:cxn>
                <a:cxn ang="0">
                  <a:pos x="T8" y="T9"/>
                </a:cxn>
                <a:cxn ang="0">
                  <a:pos x="T10" y="T11"/>
                </a:cxn>
                <a:cxn ang="0">
                  <a:pos x="T12" y="T13"/>
                </a:cxn>
              </a:cxnLst>
              <a:rect l="0" t="0" r="r" b="b"/>
              <a:pathLst>
                <a:path w="358" h="400">
                  <a:moveTo>
                    <a:pt x="0" y="78"/>
                  </a:moveTo>
                  <a:lnTo>
                    <a:pt x="104" y="400"/>
                  </a:lnTo>
                  <a:lnTo>
                    <a:pt x="231" y="362"/>
                  </a:lnTo>
                  <a:lnTo>
                    <a:pt x="358" y="322"/>
                  </a:lnTo>
                  <a:lnTo>
                    <a:pt x="254" y="0"/>
                  </a:lnTo>
                  <a:lnTo>
                    <a:pt x="127" y="38"/>
                  </a:lnTo>
                  <a:lnTo>
                    <a:pt x="0" y="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3" name="Freeform 479">
              <a:extLst>
                <a:ext uri="{FF2B5EF4-FFF2-40B4-BE49-F238E27FC236}">
                  <a16:creationId xmlns:a16="http://schemas.microsoft.com/office/drawing/2014/main" id="{A29DCE1E-BE19-494F-880F-38240A7C746D}"/>
                </a:ext>
              </a:extLst>
            </p:cNvPr>
            <p:cNvSpPr>
              <a:spLocks/>
            </p:cNvSpPr>
            <p:nvPr/>
          </p:nvSpPr>
          <p:spPr bwMode="auto">
            <a:xfrm rot="16200000">
              <a:off x="9539336" y="2363893"/>
              <a:ext cx="449273" cy="189452"/>
            </a:xfrm>
            <a:custGeom>
              <a:avLst/>
              <a:gdLst>
                <a:gd name="T0" fmla="*/ 79 w 166"/>
                <a:gd name="T1" fmla="*/ 25 h 70"/>
                <a:gd name="T2" fmla="*/ 160 w 166"/>
                <a:gd name="T3" fmla="*/ 0 h 70"/>
                <a:gd name="T4" fmla="*/ 166 w 166"/>
                <a:gd name="T5" fmla="*/ 21 h 70"/>
                <a:gd name="T6" fmla="*/ 6 w 166"/>
                <a:gd name="T7" fmla="*/ 70 h 70"/>
                <a:gd name="T8" fmla="*/ 0 w 166"/>
                <a:gd name="T9" fmla="*/ 49 h 70"/>
                <a:gd name="T10" fmla="*/ 79 w 166"/>
                <a:gd name="T11" fmla="*/ 25 h 70"/>
              </a:gdLst>
              <a:ahLst/>
              <a:cxnLst>
                <a:cxn ang="0">
                  <a:pos x="T0" y="T1"/>
                </a:cxn>
                <a:cxn ang="0">
                  <a:pos x="T2" y="T3"/>
                </a:cxn>
                <a:cxn ang="0">
                  <a:pos x="T4" y="T5"/>
                </a:cxn>
                <a:cxn ang="0">
                  <a:pos x="T6" y="T7"/>
                </a:cxn>
                <a:cxn ang="0">
                  <a:pos x="T8" y="T9"/>
                </a:cxn>
                <a:cxn ang="0">
                  <a:pos x="T10" y="T11"/>
                </a:cxn>
              </a:cxnLst>
              <a:rect l="0" t="0" r="r" b="b"/>
              <a:pathLst>
                <a:path w="166" h="70">
                  <a:moveTo>
                    <a:pt x="79" y="25"/>
                  </a:moveTo>
                  <a:lnTo>
                    <a:pt x="160" y="0"/>
                  </a:lnTo>
                  <a:lnTo>
                    <a:pt x="166" y="21"/>
                  </a:lnTo>
                  <a:lnTo>
                    <a:pt x="6" y="70"/>
                  </a:lnTo>
                  <a:lnTo>
                    <a:pt x="0" y="49"/>
                  </a:lnTo>
                  <a:lnTo>
                    <a:pt x="79" y="25"/>
                  </a:ln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4" name="Freeform 480">
              <a:extLst>
                <a:ext uri="{FF2B5EF4-FFF2-40B4-BE49-F238E27FC236}">
                  <a16:creationId xmlns:a16="http://schemas.microsoft.com/office/drawing/2014/main" id="{CF7D17B5-0ECE-423E-A3F1-436654DA3C4B}"/>
                </a:ext>
              </a:extLst>
            </p:cNvPr>
            <p:cNvSpPr>
              <a:spLocks/>
            </p:cNvSpPr>
            <p:nvPr/>
          </p:nvSpPr>
          <p:spPr bwMode="auto">
            <a:xfrm rot="16200000">
              <a:off x="9915534" y="2244808"/>
              <a:ext cx="414090" cy="939143"/>
            </a:xfrm>
            <a:custGeom>
              <a:avLst/>
              <a:gdLst>
                <a:gd name="T0" fmla="*/ 125 w 125"/>
                <a:gd name="T1" fmla="*/ 285 h 291"/>
                <a:gd name="T2" fmla="*/ 124 w 125"/>
                <a:gd name="T3" fmla="*/ 286 h 291"/>
                <a:gd name="T4" fmla="*/ 106 w 125"/>
                <a:gd name="T5" fmla="*/ 291 h 291"/>
                <a:gd name="T6" fmla="*/ 106 w 125"/>
                <a:gd name="T7" fmla="*/ 291 h 291"/>
                <a:gd name="T8" fmla="*/ 106 w 125"/>
                <a:gd name="T9" fmla="*/ 291 h 291"/>
                <a:gd name="T10" fmla="*/ 106 w 125"/>
                <a:gd name="T11" fmla="*/ 291 h 291"/>
                <a:gd name="T12" fmla="*/ 105 w 125"/>
                <a:gd name="T13" fmla="*/ 291 h 291"/>
                <a:gd name="T14" fmla="*/ 105 w 125"/>
                <a:gd name="T15" fmla="*/ 291 h 291"/>
                <a:gd name="T16" fmla="*/ 105 w 125"/>
                <a:gd name="T17" fmla="*/ 291 h 291"/>
                <a:gd name="T18" fmla="*/ 105 w 125"/>
                <a:gd name="T19" fmla="*/ 291 h 291"/>
                <a:gd name="T20" fmla="*/ 105 w 125"/>
                <a:gd name="T21" fmla="*/ 291 h 291"/>
                <a:gd name="T22" fmla="*/ 84 w 125"/>
                <a:gd name="T23" fmla="*/ 267 h 291"/>
                <a:gd name="T24" fmla="*/ 84 w 125"/>
                <a:gd name="T25" fmla="*/ 267 h 291"/>
                <a:gd name="T26" fmla="*/ 0 w 125"/>
                <a:gd name="T27" fmla="*/ 1 h 291"/>
                <a:gd name="T28" fmla="*/ 0 w 125"/>
                <a:gd name="T29" fmla="*/ 0 h 291"/>
                <a:gd name="T30" fmla="*/ 1 w 125"/>
                <a:gd name="T31" fmla="*/ 0 h 291"/>
                <a:gd name="T32" fmla="*/ 2 w 125"/>
                <a:gd name="T33" fmla="*/ 0 h 291"/>
                <a:gd name="T34" fmla="*/ 22 w 125"/>
                <a:gd name="T35" fmla="*/ 23 h 291"/>
                <a:gd name="T36" fmla="*/ 40 w 125"/>
                <a:gd name="T37" fmla="*/ 17 h 291"/>
                <a:gd name="T38" fmla="*/ 41 w 125"/>
                <a:gd name="T39" fmla="*/ 18 h 291"/>
                <a:gd name="T40" fmla="*/ 125 w 125"/>
                <a:gd name="T41" fmla="*/ 28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291">
                  <a:moveTo>
                    <a:pt x="125" y="285"/>
                  </a:moveTo>
                  <a:cubicBezTo>
                    <a:pt x="124" y="286"/>
                    <a:pt x="124" y="286"/>
                    <a:pt x="124" y="286"/>
                  </a:cubicBezTo>
                  <a:cubicBezTo>
                    <a:pt x="106" y="291"/>
                    <a:pt x="106" y="291"/>
                    <a:pt x="106" y="291"/>
                  </a:cubicBezTo>
                  <a:cubicBezTo>
                    <a:pt x="106" y="291"/>
                    <a:pt x="106" y="291"/>
                    <a:pt x="106" y="291"/>
                  </a:cubicBezTo>
                  <a:cubicBezTo>
                    <a:pt x="106" y="291"/>
                    <a:pt x="106" y="291"/>
                    <a:pt x="106" y="291"/>
                  </a:cubicBezTo>
                  <a:cubicBezTo>
                    <a:pt x="106" y="291"/>
                    <a:pt x="106" y="291"/>
                    <a:pt x="106" y="291"/>
                  </a:cubicBezTo>
                  <a:cubicBezTo>
                    <a:pt x="105" y="291"/>
                    <a:pt x="105" y="291"/>
                    <a:pt x="105" y="291"/>
                  </a:cubicBezTo>
                  <a:cubicBezTo>
                    <a:pt x="105" y="291"/>
                    <a:pt x="105" y="291"/>
                    <a:pt x="105" y="291"/>
                  </a:cubicBezTo>
                  <a:cubicBezTo>
                    <a:pt x="105" y="291"/>
                    <a:pt x="105" y="291"/>
                    <a:pt x="105" y="291"/>
                  </a:cubicBezTo>
                  <a:cubicBezTo>
                    <a:pt x="105" y="291"/>
                    <a:pt x="105" y="291"/>
                    <a:pt x="105" y="291"/>
                  </a:cubicBezTo>
                  <a:cubicBezTo>
                    <a:pt x="105" y="291"/>
                    <a:pt x="105" y="291"/>
                    <a:pt x="105" y="291"/>
                  </a:cubicBezTo>
                  <a:cubicBezTo>
                    <a:pt x="84" y="267"/>
                    <a:pt x="84" y="267"/>
                    <a:pt x="84" y="267"/>
                  </a:cubicBezTo>
                  <a:cubicBezTo>
                    <a:pt x="84" y="267"/>
                    <a:pt x="84" y="267"/>
                    <a:pt x="84" y="267"/>
                  </a:cubicBezTo>
                  <a:cubicBezTo>
                    <a:pt x="0" y="1"/>
                    <a:pt x="0" y="1"/>
                    <a:pt x="0" y="1"/>
                  </a:cubicBezTo>
                  <a:cubicBezTo>
                    <a:pt x="0" y="1"/>
                    <a:pt x="0" y="0"/>
                    <a:pt x="0" y="0"/>
                  </a:cubicBezTo>
                  <a:cubicBezTo>
                    <a:pt x="1" y="0"/>
                    <a:pt x="1" y="0"/>
                    <a:pt x="1" y="0"/>
                  </a:cubicBezTo>
                  <a:cubicBezTo>
                    <a:pt x="1" y="0"/>
                    <a:pt x="1" y="0"/>
                    <a:pt x="2" y="0"/>
                  </a:cubicBezTo>
                  <a:cubicBezTo>
                    <a:pt x="22" y="23"/>
                    <a:pt x="22" y="23"/>
                    <a:pt x="22" y="23"/>
                  </a:cubicBezTo>
                  <a:cubicBezTo>
                    <a:pt x="40" y="17"/>
                    <a:pt x="40" y="17"/>
                    <a:pt x="40" y="17"/>
                  </a:cubicBezTo>
                  <a:cubicBezTo>
                    <a:pt x="40" y="17"/>
                    <a:pt x="41" y="17"/>
                    <a:pt x="41" y="18"/>
                  </a:cubicBezTo>
                  <a:cubicBezTo>
                    <a:pt x="125" y="285"/>
                    <a:pt x="125" y="285"/>
                    <a:pt x="125" y="28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235" name="Freeform 481">
              <a:extLst>
                <a:ext uri="{FF2B5EF4-FFF2-40B4-BE49-F238E27FC236}">
                  <a16:creationId xmlns:a16="http://schemas.microsoft.com/office/drawing/2014/main" id="{69263F67-61D9-4634-AEA7-9C0DF7811DD7}"/>
                </a:ext>
              </a:extLst>
            </p:cNvPr>
            <p:cNvSpPr>
              <a:spLocks/>
            </p:cNvSpPr>
            <p:nvPr/>
          </p:nvSpPr>
          <p:spPr bwMode="auto">
            <a:xfrm rot="16200000">
              <a:off x="10035971" y="2305703"/>
              <a:ext cx="132617" cy="887720"/>
            </a:xfrm>
            <a:custGeom>
              <a:avLst/>
              <a:gdLst>
                <a:gd name="T0" fmla="*/ 0 w 49"/>
                <a:gd name="T1" fmla="*/ 2 h 328"/>
                <a:gd name="T2" fmla="*/ 21 w 49"/>
                <a:gd name="T3" fmla="*/ 0 h 328"/>
                <a:gd name="T4" fmla="*/ 49 w 49"/>
                <a:gd name="T5" fmla="*/ 327 h 328"/>
                <a:gd name="T6" fmla="*/ 28 w 49"/>
                <a:gd name="T7" fmla="*/ 328 h 328"/>
                <a:gd name="T8" fmla="*/ 0 w 49"/>
                <a:gd name="T9" fmla="*/ 2 h 328"/>
              </a:gdLst>
              <a:ahLst/>
              <a:cxnLst>
                <a:cxn ang="0">
                  <a:pos x="T0" y="T1"/>
                </a:cxn>
                <a:cxn ang="0">
                  <a:pos x="T2" y="T3"/>
                </a:cxn>
                <a:cxn ang="0">
                  <a:pos x="T4" y="T5"/>
                </a:cxn>
                <a:cxn ang="0">
                  <a:pos x="T6" y="T7"/>
                </a:cxn>
                <a:cxn ang="0">
                  <a:pos x="T8" y="T9"/>
                </a:cxn>
              </a:cxnLst>
              <a:rect l="0" t="0" r="r" b="b"/>
              <a:pathLst>
                <a:path w="49" h="328">
                  <a:moveTo>
                    <a:pt x="0" y="2"/>
                  </a:moveTo>
                  <a:lnTo>
                    <a:pt x="21" y="0"/>
                  </a:lnTo>
                  <a:lnTo>
                    <a:pt x="49" y="327"/>
                  </a:lnTo>
                  <a:lnTo>
                    <a:pt x="28" y="328"/>
                  </a:lnTo>
                  <a:lnTo>
                    <a:pt x="0" y="2"/>
                  </a:lnTo>
                  <a:close/>
                </a:path>
              </a:pathLst>
            </a:custGeom>
            <a:solidFill>
              <a:srgbClr val="FCC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6" name="Freeform 482">
              <a:extLst>
                <a:ext uri="{FF2B5EF4-FFF2-40B4-BE49-F238E27FC236}">
                  <a16:creationId xmlns:a16="http://schemas.microsoft.com/office/drawing/2014/main" id="{541C6D2B-BF49-4DDE-A883-A82492C4B230}"/>
                </a:ext>
              </a:extLst>
            </p:cNvPr>
            <p:cNvSpPr>
              <a:spLocks/>
            </p:cNvSpPr>
            <p:nvPr/>
          </p:nvSpPr>
          <p:spPr bwMode="auto">
            <a:xfrm rot="16200000">
              <a:off x="9742321" y="1922739"/>
              <a:ext cx="763222" cy="1023043"/>
            </a:xfrm>
            <a:custGeom>
              <a:avLst/>
              <a:gdLst>
                <a:gd name="T0" fmla="*/ 0 w 282"/>
                <a:gd name="T1" fmla="*/ 21 h 378"/>
                <a:gd name="T2" fmla="*/ 28 w 282"/>
                <a:gd name="T3" fmla="*/ 347 h 378"/>
                <a:gd name="T4" fmla="*/ 46 w 282"/>
                <a:gd name="T5" fmla="*/ 378 h 378"/>
                <a:gd name="T6" fmla="*/ 282 w 282"/>
                <a:gd name="T7" fmla="*/ 19 h 378"/>
                <a:gd name="T8" fmla="*/ 265 w 282"/>
                <a:gd name="T9" fmla="*/ 0 h 378"/>
                <a:gd name="T10" fmla="*/ 132 w 282"/>
                <a:gd name="T11" fmla="*/ 10 h 378"/>
                <a:gd name="T12" fmla="*/ 0 w 282"/>
                <a:gd name="T13" fmla="*/ 21 h 378"/>
              </a:gdLst>
              <a:ahLst/>
              <a:cxnLst>
                <a:cxn ang="0">
                  <a:pos x="T0" y="T1"/>
                </a:cxn>
                <a:cxn ang="0">
                  <a:pos x="T2" y="T3"/>
                </a:cxn>
                <a:cxn ang="0">
                  <a:pos x="T4" y="T5"/>
                </a:cxn>
                <a:cxn ang="0">
                  <a:pos x="T6" y="T7"/>
                </a:cxn>
                <a:cxn ang="0">
                  <a:pos x="T8" y="T9"/>
                </a:cxn>
                <a:cxn ang="0">
                  <a:pos x="T10" y="T11"/>
                </a:cxn>
                <a:cxn ang="0">
                  <a:pos x="T12" y="T13"/>
                </a:cxn>
              </a:cxnLst>
              <a:rect l="0" t="0" r="r" b="b"/>
              <a:pathLst>
                <a:path w="282" h="378">
                  <a:moveTo>
                    <a:pt x="0" y="21"/>
                  </a:moveTo>
                  <a:lnTo>
                    <a:pt x="28" y="347"/>
                  </a:lnTo>
                  <a:lnTo>
                    <a:pt x="46" y="378"/>
                  </a:lnTo>
                  <a:lnTo>
                    <a:pt x="282" y="19"/>
                  </a:lnTo>
                  <a:lnTo>
                    <a:pt x="265" y="0"/>
                  </a:lnTo>
                  <a:lnTo>
                    <a:pt x="132" y="10"/>
                  </a:lnTo>
                  <a:lnTo>
                    <a:pt x="0" y="21"/>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7" name="Freeform 483">
              <a:extLst>
                <a:ext uri="{FF2B5EF4-FFF2-40B4-BE49-F238E27FC236}">
                  <a16:creationId xmlns:a16="http://schemas.microsoft.com/office/drawing/2014/main" id="{DA71D0FD-D1B6-4D7E-AC3D-FECA04D195FB}"/>
                </a:ext>
              </a:extLst>
            </p:cNvPr>
            <p:cNvSpPr>
              <a:spLocks/>
            </p:cNvSpPr>
            <p:nvPr/>
          </p:nvSpPr>
          <p:spPr bwMode="auto">
            <a:xfrm rot="16200000">
              <a:off x="9742321" y="1922739"/>
              <a:ext cx="763222" cy="1023043"/>
            </a:xfrm>
            <a:custGeom>
              <a:avLst/>
              <a:gdLst>
                <a:gd name="T0" fmla="*/ 0 w 282"/>
                <a:gd name="T1" fmla="*/ 21 h 378"/>
                <a:gd name="T2" fmla="*/ 28 w 282"/>
                <a:gd name="T3" fmla="*/ 347 h 378"/>
                <a:gd name="T4" fmla="*/ 46 w 282"/>
                <a:gd name="T5" fmla="*/ 378 h 378"/>
                <a:gd name="T6" fmla="*/ 282 w 282"/>
                <a:gd name="T7" fmla="*/ 19 h 378"/>
                <a:gd name="T8" fmla="*/ 265 w 282"/>
                <a:gd name="T9" fmla="*/ 0 h 378"/>
                <a:gd name="T10" fmla="*/ 132 w 282"/>
                <a:gd name="T11" fmla="*/ 10 h 378"/>
                <a:gd name="T12" fmla="*/ 0 w 282"/>
                <a:gd name="T13" fmla="*/ 21 h 378"/>
              </a:gdLst>
              <a:ahLst/>
              <a:cxnLst>
                <a:cxn ang="0">
                  <a:pos x="T0" y="T1"/>
                </a:cxn>
                <a:cxn ang="0">
                  <a:pos x="T2" y="T3"/>
                </a:cxn>
                <a:cxn ang="0">
                  <a:pos x="T4" y="T5"/>
                </a:cxn>
                <a:cxn ang="0">
                  <a:pos x="T6" y="T7"/>
                </a:cxn>
                <a:cxn ang="0">
                  <a:pos x="T8" y="T9"/>
                </a:cxn>
                <a:cxn ang="0">
                  <a:pos x="T10" y="T11"/>
                </a:cxn>
                <a:cxn ang="0">
                  <a:pos x="T12" y="T13"/>
                </a:cxn>
              </a:cxnLst>
              <a:rect l="0" t="0" r="r" b="b"/>
              <a:pathLst>
                <a:path w="282" h="378">
                  <a:moveTo>
                    <a:pt x="0" y="21"/>
                  </a:moveTo>
                  <a:lnTo>
                    <a:pt x="28" y="347"/>
                  </a:lnTo>
                  <a:lnTo>
                    <a:pt x="46" y="378"/>
                  </a:lnTo>
                  <a:lnTo>
                    <a:pt x="282" y="19"/>
                  </a:lnTo>
                  <a:lnTo>
                    <a:pt x="265" y="0"/>
                  </a:lnTo>
                  <a:lnTo>
                    <a:pt x="132" y="10"/>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8" name="Freeform 484">
              <a:extLst>
                <a:ext uri="{FF2B5EF4-FFF2-40B4-BE49-F238E27FC236}">
                  <a16:creationId xmlns:a16="http://schemas.microsoft.com/office/drawing/2014/main" id="{8067D4B7-839D-43A7-8325-CB6559872B56}"/>
                </a:ext>
              </a:extLst>
            </p:cNvPr>
            <p:cNvSpPr>
              <a:spLocks/>
            </p:cNvSpPr>
            <p:nvPr/>
          </p:nvSpPr>
          <p:spPr bwMode="auto">
            <a:xfrm rot="16200000">
              <a:off x="9747733" y="1890260"/>
              <a:ext cx="798407" cy="966208"/>
            </a:xfrm>
            <a:custGeom>
              <a:avLst/>
              <a:gdLst>
                <a:gd name="T0" fmla="*/ 0 w 295"/>
                <a:gd name="T1" fmla="*/ 21 h 357"/>
                <a:gd name="T2" fmla="*/ 29 w 295"/>
                <a:gd name="T3" fmla="*/ 357 h 357"/>
                <a:gd name="T4" fmla="*/ 161 w 295"/>
                <a:gd name="T5" fmla="*/ 347 h 357"/>
                <a:gd name="T6" fmla="*/ 295 w 295"/>
                <a:gd name="T7" fmla="*/ 336 h 357"/>
                <a:gd name="T8" fmla="*/ 265 w 295"/>
                <a:gd name="T9" fmla="*/ 0 h 357"/>
                <a:gd name="T10" fmla="*/ 132 w 295"/>
                <a:gd name="T11" fmla="*/ 10 h 357"/>
                <a:gd name="T12" fmla="*/ 0 w 295"/>
                <a:gd name="T13" fmla="*/ 21 h 357"/>
              </a:gdLst>
              <a:ahLst/>
              <a:cxnLst>
                <a:cxn ang="0">
                  <a:pos x="T0" y="T1"/>
                </a:cxn>
                <a:cxn ang="0">
                  <a:pos x="T2" y="T3"/>
                </a:cxn>
                <a:cxn ang="0">
                  <a:pos x="T4" y="T5"/>
                </a:cxn>
                <a:cxn ang="0">
                  <a:pos x="T6" y="T7"/>
                </a:cxn>
                <a:cxn ang="0">
                  <a:pos x="T8" y="T9"/>
                </a:cxn>
                <a:cxn ang="0">
                  <a:pos x="T10" y="T11"/>
                </a:cxn>
                <a:cxn ang="0">
                  <a:pos x="T12" y="T13"/>
                </a:cxn>
              </a:cxnLst>
              <a:rect l="0" t="0" r="r" b="b"/>
              <a:pathLst>
                <a:path w="295" h="357">
                  <a:moveTo>
                    <a:pt x="0" y="21"/>
                  </a:moveTo>
                  <a:lnTo>
                    <a:pt x="29" y="357"/>
                  </a:lnTo>
                  <a:lnTo>
                    <a:pt x="161" y="347"/>
                  </a:lnTo>
                  <a:lnTo>
                    <a:pt x="295" y="336"/>
                  </a:lnTo>
                  <a:lnTo>
                    <a:pt x="265" y="0"/>
                  </a:lnTo>
                  <a:lnTo>
                    <a:pt x="132" y="1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9" name="Freeform 485">
              <a:extLst>
                <a:ext uri="{FF2B5EF4-FFF2-40B4-BE49-F238E27FC236}">
                  <a16:creationId xmlns:a16="http://schemas.microsoft.com/office/drawing/2014/main" id="{33E47E4A-7820-4E50-A168-4E4FDBF03CE2}"/>
                </a:ext>
              </a:extLst>
            </p:cNvPr>
            <p:cNvSpPr>
              <a:spLocks/>
            </p:cNvSpPr>
            <p:nvPr/>
          </p:nvSpPr>
          <p:spPr bwMode="auto">
            <a:xfrm rot="16200000">
              <a:off x="9747733" y="1890260"/>
              <a:ext cx="798407" cy="966208"/>
            </a:xfrm>
            <a:custGeom>
              <a:avLst/>
              <a:gdLst>
                <a:gd name="T0" fmla="*/ 0 w 295"/>
                <a:gd name="T1" fmla="*/ 21 h 357"/>
                <a:gd name="T2" fmla="*/ 29 w 295"/>
                <a:gd name="T3" fmla="*/ 357 h 357"/>
                <a:gd name="T4" fmla="*/ 161 w 295"/>
                <a:gd name="T5" fmla="*/ 347 h 357"/>
                <a:gd name="T6" fmla="*/ 295 w 295"/>
                <a:gd name="T7" fmla="*/ 336 h 357"/>
                <a:gd name="T8" fmla="*/ 265 w 295"/>
                <a:gd name="T9" fmla="*/ 0 h 357"/>
                <a:gd name="T10" fmla="*/ 132 w 295"/>
                <a:gd name="T11" fmla="*/ 10 h 357"/>
                <a:gd name="T12" fmla="*/ 0 w 295"/>
                <a:gd name="T13" fmla="*/ 21 h 357"/>
              </a:gdLst>
              <a:ahLst/>
              <a:cxnLst>
                <a:cxn ang="0">
                  <a:pos x="T0" y="T1"/>
                </a:cxn>
                <a:cxn ang="0">
                  <a:pos x="T2" y="T3"/>
                </a:cxn>
                <a:cxn ang="0">
                  <a:pos x="T4" y="T5"/>
                </a:cxn>
                <a:cxn ang="0">
                  <a:pos x="T6" y="T7"/>
                </a:cxn>
                <a:cxn ang="0">
                  <a:pos x="T8" y="T9"/>
                </a:cxn>
                <a:cxn ang="0">
                  <a:pos x="T10" y="T11"/>
                </a:cxn>
                <a:cxn ang="0">
                  <a:pos x="T12" y="T13"/>
                </a:cxn>
              </a:cxnLst>
              <a:rect l="0" t="0" r="r" b="b"/>
              <a:pathLst>
                <a:path w="295" h="357">
                  <a:moveTo>
                    <a:pt x="0" y="21"/>
                  </a:moveTo>
                  <a:lnTo>
                    <a:pt x="29" y="357"/>
                  </a:lnTo>
                  <a:lnTo>
                    <a:pt x="161" y="347"/>
                  </a:lnTo>
                  <a:lnTo>
                    <a:pt x="295" y="336"/>
                  </a:lnTo>
                  <a:lnTo>
                    <a:pt x="265" y="0"/>
                  </a:lnTo>
                  <a:lnTo>
                    <a:pt x="132" y="10"/>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0" name="Freeform 486">
              <a:extLst>
                <a:ext uri="{FF2B5EF4-FFF2-40B4-BE49-F238E27FC236}">
                  <a16:creationId xmlns:a16="http://schemas.microsoft.com/office/drawing/2014/main" id="{32A4B1AA-C023-43FF-A1E7-D6276C4599E3}"/>
                </a:ext>
              </a:extLst>
            </p:cNvPr>
            <p:cNvSpPr>
              <a:spLocks/>
            </p:cNvSpPr>
            <p:nvPr/>
          </p:nvSpPr>
          <p:spPr bwMode="auto">
            <a:xfrm rot="16200000">
              <a:off x="9623237" y="2334121"/>
              <a:ext cx="430328" cy="94727"/>
            </a:xfrm>
            <a:custGeom>
              <a:avLst/>
              <a:gdLst>
                <a:gd name="T0" fmla="*/ 157 w 159"/>
                <a:gd name="T1" fmla="*/ 0 h 35"/>
                <a:gd name="T2" fmla="*/ 159 w 159"/>
                <a:gd name="T3" fmla="*/ 22 h 35"/>
                <a:gd name="T4" fmla="*/ 2 w 159"/>
                <a:gd name="T5" fmla="*/ 35 h 35"/>
                <a:gd name="T6" fmla="*/ 0 w 159"/>
                <a:gd name="T7" fmla="*/ 13 h 35"/>
                <a:gd name="T8" fmla="*/ 157 w 159"/>
                <a:gd name="T9" fmla="*/ 0 h 35"/>
              </a:gdLst>
              <a:ahLst/>
              <a:cxnLst>
                <a:cxn ang="0">
                  <a:pos x="T0" y="T1"/>
                </a:cxn>
                <a:cxn ang="0">
                  <a:pos x="T2" y="T3"/>
                </a:cxn>
                <a:cxn ang="0">
                  <a:pos x="T4" y="T5"/>
                </a:cxn>
                <a:cxn ang="0">
                  <a:pos x="T6" y="T7"/>
                </a:cxn>
                <a:cxn ang="0">
                  <a:pos x="T8" y="T9"/>
                </a:cxn>
              </a:cxnLst>
              <a:rect l="0" t="0" r="r" b="b"/>
              <a:pathLst>
                <a:path w="159" h="35">
                  <a:moveTo>
                    <a:pt x="157" y="0"/>
                  </a:moveTo>
                  <a:lnTo>
                    <a:pt x="159" y="22"/>
                  </a:lnTo>
                  <a:lnTo>
                    <a:pt x="2" y="35"/>
                  </a:lnTo>
                  <a:lnTo>
                    <a:pt x="0" y="13"/>
                  </a:lnTo>
                  <a:lnTo>
                    <a:pt x="157" y="0"/>
                  </a:ln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1" name="Freeform 487">
              <a:extLst>
                <a:ext uri="{FF2B5EF4-FFF2-40B4-BE49-F238E27FC236}">
                  <a16:creationId xmlns:a16="http://schemas.microsoft.com/office/drawing/2014/main" id="{F3F9325D-21E7-4662-A226-20E08DBEF33F}"/>
                </a:ext>
              </a:extLst>
            </p:cNvPr>
            <p:cNvSpPr>
              <a:spLocks/>
            </p:cNvSpPr>
            <p:nvPr/>
          </p:nvSpPr>
          <p:spPr bwMode="auto">
            <a:xfrm rot="16200000">
              <a:off x="9730143" y="2338181"/>
              <a:ext cx="433034" cy="73075"/>
            </a:xfrm>
            <a:custGeom>
              <a:avLst/>
              <a:gdLst>
                <a:gd name="T0" fmla="*/ 159 w 160"/>
                <a:gd name="T1" fmla="*/ 0 h 27"/>
                <a:gd name="T2" fmla="*/ 0 w 160"/>
                <a:gd name="T3" fmla="*/ 16 h 27"/>
                <a:gd name="T4" fmla="*/ 1 w 160"/>
                <a:gd name="T5" fmla="*/ 27 h 27"/>
                <a:gd name="T6" fmla="*/ 160 w 160"/>
                <a:gd name="T7" fmla="*/ 12 h 27"/>
                <a:gd name="T8" fmla="*/ 159 w 160"/>
                <a:gd name="T9" fmla="*/ 0 h 27"/>
              </a:gdLst>
              <a:ahLst/>
              <a:cxnLst>
                <a:cxn ang="0">
                  <a:pos x="T0" y="T1"/>
                </a:cxn>
                <a:cxn ang="0">
                  <a:pos x="T2" y="T3"/>
                </a:cxn>
                <a:cxn ang="0">
                  <a:pos x="T4" y="T5"/>
                </a:cxn>
                <a:cxn ang="0">
                  <a:pos x="T6" y="T7"/>
                </a:cxn>
                <a:cxn ang="0">
                  <a:pos x="T8" y="T9"/>
                </a:cxn>
              </a:cxnLst>
              <a:rect l="0" t="0" r="r" b="b"/>
              <a:pathLst>
                <a:path w="160" h="27">
                  <a:moveTo>
                    <a:pt x="159" y="0"/>
                  </a:moveTo>
                  <a:lnTo>
                    <a:pt x="0" y="16"/>
                  </a:lnTo>
                  <a:lnTo>
                    <a:pt x="1" y="27"/>
                  </a:lnTo>
                  <a:lnTo>
                    <a:pt x="160" y="12"/>
                  </a:lnTo>
                  <a:lnTo>
                    <a:pt x="159"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2" name="Freeform 488">
              <a:extLst>
                <a:ext uri="{FF2B5EF4-FFF2-40B4-BE49-F238E27FC236}">
                  <a16:creationId xmlns:a16="http://schemas.microsoft.com/office/drawing/2014/main" id="{D69C276E-EB49-4A77-B96A-CD5E90A2915D}"/>
                </a:ext>
              </a:extLst>
            </p:cNvPr>
            <p:cNvSpPr>
              <a:spLocks/>
            </p:cNvSpPr>
            <p:nvPr/>
          </p:nvSpPr>
          <p:spPr bwMode="auto">
            <a:xfrm rot="16200000">
              <a:off x="9730143" y="2338181"/>
              <a:ext cx="433034" cy="73075"/>
            </a:xfrm>
            <a:custGeom>
              <a:avLst/>
              <a:gdLst>
                <a:gd name="T0" fmla="*/ 159 w 160"/>
                <a:gd name="T1" fmla="*/ 0 h 27"/>
                <a:gd name="T2" fmla="*/ 0 w 160"/>
                <a:gd name="T3" fmla="*/ 16 h 27"/>
                <a:gd name="T4" fmla="*/ 1 w 160"/>
                <a:gd name="T5" fmla="*/ 27 h 27"/>
                <a:gd name="T6" fmla="*/ 160 w 160"/>
                <a:gd name="T7" fmla="*/ 12 h 27"/>
                <a:gd name="T8" fmla="*/ 159 w 160"/>
                <a:gd name="T9" fmla="*/ 0 h 27"/>
              </a:gdLst>
              <a:ahLst/>
              <a:cxnLst>
                <a:cxn ang="0">
                  <a:pos x="T0" y="T1"/>
                </a:cxn>
                <a:cxn ang="0">
                  <a:pos x="T2" y="T3"/>
                </a:cxn>
                <a:cxn ang="0">
                  <a:pos x="T4" y="T5"/>
                </a:cxn>
                <a:cxn ang="0">
                  <a:pos x="T6" y="T7"/>
                </a:cxn>
                <a:cxn ang="0">
                  <a:pos x="T8" y="T9"/>
                </a:cxn>
              </a:cxnLst>
              <a:rect l="0" t="0" r="r" b="b"/>
              <a:pathLst>
                <a:path w="160" h="27">
                  <a:moveTo>
                    <a:pt x="159" y="0"/>
                  </a:moveTo>
                  <a:lnTo>
                    <a:pt x="0" y="16"/>
                  </a:lnTo>
                  <a:lnTo>
                    <a:pt x="1" y="27"/>
                  </a:lnTo>
                  <a:lnTo>
                    <a:pt x="160" y="12"/>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Freeform 489">
              <a:extLst>
                <a:ext uri="{FF2B5EF4-FFF2-40B4-BE49-F238E27FC236}">
                  <a16:creationId xmlns:a16="http://schemas.microsoft.com/office/drawing/2014/main" id="{632BD61C-864B-4950-8585-01BD087CE2E0}"/>
                </a:ext>
              </a:extLst>
            </p:cNvPr>
            <p:cNvSpPr>
              <a:spLocks/>
            </p:cNvSpPr>
            <p:nvPr/>
          </p:nvSpPr>
          <p:spPr bwMode="auto">
            <a:xfrm rot="16200000">
              <a:off x="9792389" y="2330062"/>
              <a:ext cx="430328" cy="70368"/>
            </a:xfrm>
            <a:custGeom>
              <a:avLst/>
              <a:gdLst>
                <a:gd name="T0" fmla="*/ 158 w 159"/>
                <a:gd name="T1" fmla="*/ 0 h 26"/>
                <a:gd name="T2" fmla="*/ 0 w 159"/>
                <a:gd name="T3" fmla="*/ 14 h 26"/>
                <a:gd name="T4" fmla="*/ 1 w 159"/>
                <a:gd name="T5" fmla="*/ 26 h 26"/>
                <a:gd name="T6" fmla="*/ 159 w 159"/>
                <a:gd name="T7" fmla="*/ 12 h 26"/>
                <a:gd name="T8" fmla="*/ 158 w 159"/>
                <a:gd name="T9" fmla="*/ 0 h 26"/>
              </a:gdLst>
              <a:ahLst/>
              <a:cxnLst>
                <a:cxn ang="0">
                  <a:pos x="T0" y="T1"/>
                </a:cxn>
                <a:cxn ang="0">
                  <a:pos x="T2" y="T3"/>
                </a:cxn>
                <a:cxn ang="0">
                  <a:pos x="T4" y="T5"/>
                </a:cxn>
                <a:cxn ang="0">
                  <a:pos x="T6" y="T7"/>
                </a:cxn>
                <a:cxn ang="0">
                  <a:pos x="T8" y="T9"/>
                </a:cxn>
              </a:cxnLst>
              <a:rect l="0" t="0" r="r" b="b"/>
              <a:pathLst>
                <a:path w="159" h="26">
                  <a:moveTo>
                    <a:pt x="158" y="0"/>
                  </a:moveTo>
                  <a:lnTo>
                    <a:pt x="0" y="14"/>
                  </a:lnTo>
                  <a:lnTo>
                    <a:pt x="1" y="26"/>
                  </a:lnTo>
                  <a:lnTo>
                    <a:pt x="159" y="12"/>
                  </a:lnTo>
                  <a:lnTo>
                    <a:pt x="158"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4" name="Freeform 490">
              <a:extLst>
                <a:ext uri="{FF2B5EF4-FFF2-40B4-BE49-F238E27FC236}">
                  <a16:creationId xmlns:a16="http://schemas.microsoft.com/office/drawing/2014/main" id="{EB0E13C9-9B82-4D28-9467-6FE862FCD70D}"/>
                </a:ext>
              </a:extLst>
            </p:cNvPr>
            <p:cNvSpPr>
              <a:spLocks/>
            </p:cNvSpPr>
            <p:nvPr/>
          </p:nvSpPr>
          <p:spPr bwMode="auto">
            <a:xfrm rot="16200000">
              <a:off x="9792389" y="2330062"/>
              <a:ext cx="430328" cy="70368"/>
            </a:xfrm>
            <a:custGeom>
              <a:avLst/>
              <a:gdLst>
                <a:gd name="T0" fmla="*/ 158 w 159"/>
                <a:gd name="T1" fmla="*/ 0 h 26"/>
                <a:gd name="T2" fmla="*/ 0 w 159"/>
                <a:gd name="T3" fmla="*/ 14 h 26"/>
                <a:gd name="T4" fmla="*/ 1 w 159"/>
                <a:gd name="T5" fmla="*/ 26 h 26"/>
                <a:gd name="T6" fmla="*/ 159 w 159"/>
                <a:gd name="T7" fmla="*/ 12 h 26"/>
                <a:gd name="T8" fmla="*/ 158 w 159"/>
                <a:gd name="T9" fmla="*/ 0 h 26"/>
              </a:gdLst>
              <a:ahLst/>
              <a:cxnLst>
                <a:cxn ang="0">
                  <a:pos x="T0" y="T1"/>
                </a:cxn>
                <a:cxn ang="0">
                  <a:pos x="T2" y="T3"/>
                </a:cxn>
                <a:cxn ang="0">
                  <a:pos x="T4" y="T5"/>
                </a:cxn>
                <a:cxn ang="0">
                  <a:pos x="T6" y="T7"/>
                </a:cxn>
                <a:cxn ang="0">
                  <a:pos x="T8" y="T9"/>
                </a:cxn>
              </a:cxnLst>
              <a:rect l="0" t="0" r="r" b="b"/>
              <a:pathLst>
                <a:path w="159" h="26">
                  <a:moveTo>
                    <a:pt x="158" y="0"/>
                  </a:moveTo>
                  <a:lnTo>
                    <a:pt x="0" y="14"/>
                  </a:lnTo>
                  <a:lnTo>
                    <a:pt x="1" y="26"/>
                  </a:lnTo>
                  <a:lnTo>
                    <a:pt x="159" y="12"/>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5" name="Freeform 491">
              <a:extLst>
                <a:ext uri="{FF2B5EF4-FFF2-40B4-BE49-F238E27FC236}">
                  <a16:creationId xmlns:a16="http://schemas.microsoft.com/office/drawing/2014/main" id="{59B99A33-D01C-4284-838F-58DAB50A2734}"/>
                </a:ext>
              </a:extLst>
            </p:cNvPr>
            <p:cNvSpPr>
              <a:spLocks/>
            </p:cNvSpPr>
            <p:nvPr/>
          </p:nvSpPr>
          <p:spPr bwMode="auto">
            <a:xfrm rot="16200000">
              <a:off x="9853286" y="2326002"/>
              <a:ext cx="430328" cy="67662"/>
            </a:xfrm>
            <a:custGeom>
              <a:avLst/>
              <a:gdLst>
                <a:gd name="T0" fmla="*/ 158 w 159"/>
                <a:gd name="T1" fmla="*/ 0 h 25"/>
                <a:gd name="T2" fmla="*/ 0 w 159"/>
                <a:gd name="T3" fmla="*/ 14 h 25"/>
                <a:gd name="T4" fmla="*/ 1 w 159"/>
                <a:gd name="T5" fmla="*/ 25 h 25"/>
                <a:gd name="T6" fmla="*/ 159 w 159"/>
                <a:gd name="T7" fmla="*/ 12 h 25"/>
                <a:gd name="T8" fmla="*/ 158 w 159"/>
                <a:gd name="T9" fmla="*/ 0 h 25"/>
              </a:gdLst>
              <a:ahLst/>
              <a:cxnLst>
                <a:cxn ang="0">
                  <a:pos x="T0" y="T1"/>
                </a:cxn>
                <a:cxn ang="0">
                  <a:pos x="T2" y="T3"/>
                </a:cxn>
                <a:cxn ang="0">
                  <a:pos x="T4" y="T5"/>
                </a:cxn>
                <a:cxn ang="0">
                  <a:pos x="T6" y="T7"/>
                </a:cxn>
                <a:cxn ang="0">
                  <a:pos x="T8" y="T9"/>
                </a:cxn>
              </a:cxnLst>
              <a:rect l="0" t="0" r="r" b="b"/>
              <a:pathLst>
                <a:path w="159" h="25">
                  <a:moveTo>
                    <a:pt x="158" y="0"/>
                  </a:moveTo>
                  <a:lnTo>
                    <a:pt x="0" y="14"/>
                  </a:lnTo>
                  <a:lnTo>
                    <a:pt x="1" y="25"/>
                  </a:lnTo>
                  <a:lnTo>
                    <a:pt x="159" y="12"/>
                  </a:lnTo>
                  <a:lnTo>
                    <a:pt x="158"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6" name="Freeform 492">
              <a:extLst>
                <a:ext uri="{FF2B5EF4-FFF2-40B4-BE49-F238E27FC236}">
                  <a16:creationId xmlns:a16="http://schemas.microsoft.com/office/drawing/2014/main" id="{72959741-6DDC-4577-860D-59B4D80018F8}"/>
                </a:ext>
              </a:extLst>
            </p:cNvPr>
            <p:cNvSpPr>
              <a:spLocks/>
            </p:cNvSpPr>
            <p:nvPr/>
          </p:nvSpPr>
          <p:spPr bwMode="auto">
            <a:xfrm rot="16200000">
              <a:off x="9853286" y="2326002"/>
              <a:ext cx="430328" cy="67662"/>
            </a:xfrm>
            <a:custGeom>
              <a:avLst/>
              <a:gdLst>
                <a:gd name="T0" fmla="*/ 158 w 159"/>
                <a:gd name="T1" fmla="*/ 0 h 25"/>
                <a:gd name="T2" fmla="*/ 0 w 159"/>
                <a:gd name="T3" fmla="*/ 14 h 25"/>
                <a:gd name="T4" fmla="*/ 1 w 159"/>
                <a:gd name="T5" fmla="*/ 25 h 25"/>
                <a:gd name="T6" fmla="*/ 159 w 159"/>
                <a:gd name="T7" fmla="*/ 12 h 25"/>
                <a:gd name="T8" fmla="*/ 158 w 159"/>
                <a:gd name="T9" fmla="*/ 0 h 25"/>
              </a:gdLst>
              <a:ahLst/>
              <a:cxnLst>
                <a:cxn ang="0">
                  <a:pos x="T0" y="T1"/>
                </a:cxn>
                <a:cxn ang="0">
                  <a:pos x="T2" y="T3"/>
                </a:cxn>
                <a:cxn ang="0">
                  <a:pos x="T4" y="T5"/>
                </a:cxn>
                <a:cxn ang="0">
                  <a:pos x="T6" y="T7"/>
                </a:cxn>
                <a:cxn ang="0">
                  <a:pos x="T8" y="T9"/>
                </a:cxn>
              </a:cxnLst>
              <a:rect l="0" t="0" r="r" b="b"/>
              <a:pathLst>
                <a:path w="159" h="25">
                  <a:moveTo>
                    <a:pt x="158" y="0"/>
                  </a:moveTo>
                  <a:lnTo>
                    <a:pt x="0" y="14"/>
                  </a:lnTo>
                  <a:lnTo>
                    <a:pt x="1" y="25"/>
                  </a:lnTo>
                  <a:lnTo>
                    <a:pt x="159" y="12"/>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7" name="Freeform 493">
              <a:extLst>
                <a:ext uri="{FF2B5EF4-FFF2-40B4-BE49-F238E27FC236}">
                  <a16:creationId xmlns:a16="http://schemas.microsoft.com/office/drawing/2014/main" id="{DDACE525-9F32-4100-9CF4-4F09F819462A}"/>
                </a:ext>
              </a:extLst>
            </p:cNvPr>
            <p:cNvSpPr>
              <a:spLocks/>
            </p:cNvSpPr>
            <p:nvPr/>
          </p:nvSpPr>
          <p:spPr bwMode="auto">
            <a:xfrm rot="16200000">
              <a:off x="9926361" y="2304351"/>
              <a:ext cx="400556" cy="64955"/>
            </a:xfrm>
            <a:custGeom>
              <a:avLst/>
              <a:gdLst>
                <a:gd name="T0" fmla="*/ 146 w 148"/>
                <a:gd name="T1" fmla="*/ 0 h 24"/>
                <a:gd name="T2" fmla="*/ 0 w 148"/>
                <a:gd name="T3" fmla="*/ 14 h 24"/>
                <a:gd name="T4" fmla="*/ 1 w 148"/>
                <a:gd name="T5" fmla="*/ 24 h 24"/>
                <a:gd name="T6" fmla="*/ 148 w 148"/>
                <a:gd name="T7" fmla="*/ 11 h 24"/>
                <a:gd name="T8" fmla="*/ 146 w 148"/>
                <a:gd name="T9" fmla="*/ 0 h 24"/>
              </a:gdLst>
              <a:ahLst/>
              <a:cxnLst>
                <a:cxn ang="0">
                  <a:pos x="T0" y="T1"/>
                </a:cxn>
                <a:cxn ang="0">
                  <a:pos x="T2" y="T3"/>
                </a:cxn>
                <a:cxn ang="0">
                  <a:pos x="T4" y="T5"/>
                </a:cxn>
                <a:cxn ang="0">
                  <a:pos x="T6" y="T7"/>
                </a:cxn>
                <a:cxn ang="0">
                  <a:pos x="T8" y="T9"/>
                </a:cxn>
              </a:cxnLst>
              <a:rect l="0" t="0" r="r" b="b"/>
              <a:pathLst>
                <a:path w="148" h="24">
                  <a:moveTo>
                    <a:pt x="146" y="0"/>
                  </a:moveTo>
                  <a:lnTo>
                    <a:pt x="0" y="14"/>
                  </a:lnTo>
                  <a:lnTo>
                    <a:pt x="1" y="24"/>
                  </a:lnTo>
                  <a:lnTo>
                    <a:pt x="148" y="11"/>
                  </a:lnTo>
                  <a:lnTo>
                    <a:pt x="146"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8" name="Freeform 494">
              <a:extLst>
                <a:ext uri="{FF2B5EF4-FFF2-40B4-BE49-F238E27FC236}">
                  <a16:creationId xmlns:a16="http://schemas.microsoft.com/office/drawing/2014/main" id="{052C9EE5-93AD-4460-979D-856E0C9711BC}"/>
                </a:ext>
              </a:extLst>
            </p:cNvPr>
            <p:cNvSpPr>
              <a:spLocks/>
            </p:cNvSpPr>
            <p:nvPr/>
          </p:nvSpPr>
          <p:spPr bwMode="auto">
            <a:xfrm rot="16200000">
              <a:off x="9926361" y="2304351"/>
              <a:ext cx="400556" cy="64955"/>
            </a:xfrm>
            <a:custGeom>
              <a:avLst/>
              <a:gdLst>
                <a:gd name="T0" fmla="*/ 146 w 148"/>
                <a:gd name="T1" fmla="*/ 0 h 24"/>
                <a:gd name="T2" fmla="*/ 0 w 148"/>
                <a:gd name="T3" fmla="*/ 14 h 24"/>
                <a:gd name="T4" fmla="*/ 1 w 148"/>
                <a:gd name="T5" fmla="*/ 24 h 24"/>
                <a:gd name="T6" fmla="*/ 148 w 148"/>
                <a:gd name="T7" fmla="*/ 11 h 24"/>
                <a:gd name="T8" fmla="*/ 146 w 148"/>
                <a:gd name="T9" fmla="*/ 0 h 24"/>
              </a:gdLst>
              <a:ahLst/>
              <a:cxnLst>
                <a:cxn ang="0">
                  <a:pos x="T0" y="T1"/>
                </a:cxn>
                <a:cxn ang="0">
                  <a:pos x="T2" y="T3"/>
                </a:cxn>
                <a:cxn ang="0">
                  <a:pos x="T4" y="T5"/>
                </a:cxn>
                <a:cxn ang="0">
                  <a:pos x="T6" y="T7"/>
                </a:cxn>
                <a:cxn ang="0">
                  <a:pos x="T8" y="T9"/>
                </a:cxn>
              </a:cxnLst>
              <a:rect l="0" t="0" r="r" b="b"/>
              <a:pathLst>
                <a:path w="148" h="24">
                  <a:moveTo>
                    <a:pt x="146" y="0"/>
                  </a:moveTo>
                  <a:lnTo>
                    <a:pt x="0" y="14"/>
                  </a:lnTo>
                  <a:lnTo>
                    <a:pt x="1" y="24"/>
                  </a:lnTo>
                  <a:lnTo>
                    <a:pt x="148" y="11"/>
                  </a:lnTo>
                  <a:lnTo>
                    <a:pt x="1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9" name="Freeform 495">
              <a:extLst>
                <a:ext uri="{FF2B5EF4-FFF2-40B4-BE49-F238E27FC236}">
                  <a16:creationId xmlns:a16="http://schemas.microsoft.com/office/drawing/2014/main" id="{33021281-2490-4485-8763-ACDDCA728660}"/>
                </a:ext>
              </a:extLst>
            </p:cNvPr>
            <p:cNvSpPr>
              <a:spLocks/>
            </p:cNvSpPr>
            <p:nvPr/>
          </p:nvSpPr>
          <p:spPr bwMode="auto">
            <a:xfrm rot="16200000">
              <a:off x="9981843" y="2305704"/>
              <a:ext cx="414090" cy="70368"/>
            </a:xfrm>
            <a:custGeom>
              <a:avLst/>
              <a:gdLst>
                <a:gd name="T0" fmla="*/ 152 w 153"/>
                <a:gd name="T1" fmla="*/ 0 h 26"/>
                <a:gd name="T2" fmla="*/ 0 w 153"/>
                <a:gd name="T3" fmla="*/ 14 h 26"/>
                <a:gd name="T4" fmla="*/ 1 w 153"/>
                <a:gd name="T5" fmla="*/ 26 h 26"/>
                <a:gd name="T6" fmla="*/ 153 w 153"/>
                <a:gd name="T7" fmla="*/ 12 h 26"/>
                <a:gd name="T8" fmla="*/ 152 w 153"/>
                <a:gd name="T9" fmla="*/ 0 h 26"/>
              </a:gdLst>
              <a:ahLst/>
              <a:cxnLst>
                <a:cxn ang="0">
                  <a:pos x="T0" y="T1"/>
                </a:cxn>
                <a:cxn ang="0">
                  <a:pos x="T2" y="T3"/>
                </a:cxn>
                <a:cxn ang="0">
                  <a:pos x="T4" y="T5"/>
                </a:cxn>
                <a:cxn ang="0">
                  <a:pos x="T6" y="T7"/>
                </a:cxn>
                <a:cxn ang="0">
                  <a:pos x="T8" y="T9"/>
                </a:cxn>
              </a:cxnLst>
              <a:rect l="0" t="0" r="r" b="b"/>
              <a:pathLst>
                <a:path w="153" h="26">
                  <a:moveTo>
                    <a:pt x="152" y="0"/>
                  </a:moveTo>
                  <a:lnTo>
                    <a:pt x="0" y="14"/>
                  </a:lnTo>
                  <a:lnTo>
                    <a:pt x="1" y="26"/>
                  </a:lnTo>
                  <a:lnTo>
                    <a:pt x="153" y="12"/>
                  </a:lnTo>
                  <a:lnTo>
                    <a:pt x="152"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0" name="Freeform 496">
              <a:extLst>
                <a:ext uri="{FF2B5EF4-FFF2-40B4-BE49-F238E27FC236}">
                  <a16:creationId xmlns:a16="http://schemas.microsoft.com/office/drawing/2014/main" id="{576C0906-1ED1-4D01-BB46-DFB5897FAC2E}"/>
                </a:ext>
              </a:extLst>
            </p:cNvPr>
            <p:cNvSpPr>
              <a:spLocks/>
            </p:cNvSpPr>
            <p:nvPr/>
          </p:nvSpPr>
          <p:spPr bwMode="auto">
            <a:xfrm rot="16200000">
              <a:off x="9981843" y="2305704"/>
              <a:ext cx="414090" cy="70368"/>
            </a:xfrm>
            <a:custGeom>
              <a:avLst/>
              <a:gdLst>
                <a:gd name="T0" fmla="*/ 152 w 153"/>
                <a:gd name="T1" fmla="*/ 0 h 26"/>
                <a:gd name="T2" fmla="*/ 0 w 153"/>
                <a:gd name="T3" fmla="*/ 14 h 26"/>
                <a:gd name="T4" fmla="*/ 1 w 153"/>
                <a:gd name="T5" fmla="*/ 26 h 26"/>
                <a:gd name="T6" fmla="*/ 153 w 153"/>
                <a:gd name="T7" fmla="*/ 12 h 26"/>
                <a:gd name="T8" fmla="*/ 152 w 153"/>
                <a:gd name="T9" fmla="*/ 0 h 26"/>
              </a:gdLst>
              <a:ahLst/>
              <a:cxnLst>
                <a:cxn ang="0">
                  <a:pos x="T0" y="T1"/>
                </a:cxn>
                <a:cxn ang="0">
                  <a:pos x="T2" y="T3"/>
                </a:cxn>
                <a:cxn ang="0">
                  <a:pos x="T4" y="T5"/>
                </a:cxn>
                <a:cxn ang="0">
                  <a:pos x="T6" y="T7"/>
                </a:cxn>
                <a:cxn ang="0">
                  <a:pos x="T8" y="T9"/>
                </a:cxn>
              </a:cxnLst>
              <a:rect l="0" t="0" r="r" b="b"/>
              <a:pathLst>
                <a:path w="153" h="26">
                  <a:moveTo>
                    <a:pt x="152" y="0"/>
                  </a:moveTo>
                  <a:lnTo>
                    <a:pt x="0" y="14"/>
                  </a:lnTo>
                  <a:lnTo>
                    <a:pt x="1" y="26"/>
                  </a:lnTo>
                  <a:lnTo>
                    <a:pt x="153" y="12"/>
                  </a:lnTo>
                  <a:lnTo>
                    <a:pt x="1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1" name="Freeform 497">
              <a:extLst>
                <a:ext uri="{FF2B5EF4-FFF2-40B4-BE49-F238E27FC236}">
                  <a16:creationId xmlns:a16="http://schemas.microsoft.com/office/drawing/2014/main" id="{F6DDBA5B-FA24-46B2-9BC5-4E5DF4E87816}"/>
                </a:ext>
              </a:extLst>
            </p:cNvPr>
            <p:cNvSpPr>
              <a:spLocks/>
            </p:cNvSpPr>
            <p:nvPr/>
          </p:nvSpPr>
          <p:spPr bwMode="auto">
            <a:xfrm rot="16200000">
              <a:off x="10155055" y="2240748"/>
              <a:ext cx="300418" cy="59542"/>
            </a:xfrm>
            <a:custGeom>
              <a:avLst/>
              <a:gdLst>
                <a:gd name="T0" fmla="*/ 110 w 111"/>
                <a:gd name="T1" fmla="*/ 0 h 22"/>
                <a:gd name="T2" fmla="*/ 0 w 111"/>
                <a:gd name="T3" fmla="*/ 10 h 22"/>
                <a:gd name="T4" fmla="*/ 1 w 111"/>
                <a:gd name="T5" fmla="*/ 22 h 22"/>
                <a:gd name="T6" fmla="*/ 111 w 111"/>
                <a:gd name="T7" fmla="*/ 12 h 22"/>
                <a:gd name="T8" fmla="*/ 110 w 111"/>
                <a:gd name="T9" fmla="*/ 0 h 22"/>
              </a:gdLst>
              <a:ahLst/>
              <a:cxnLst>
                <a:cxn ang="0">
                  <a:pos x="T0" y="T1"/>
                </a:cxn>
                <a:cxn ang="0">
                  <a:pos x="T2" y="T3"/>
                </a:cxn>
                <a:cxn ang="0">
                  <a:pos x="T4" y="T5"/>
                </a:cxn>
                <a:cxn ang="0">
                  <a:pos x="T6" y="T7"/>
                </a:cxn>
                <a:cxn ang="0">
                  <a:pos x="T8" y="T9"/>
                </a:cxn>
              </a:cxnLst>
              <a:rect l="0" t="0" r="r" b="b"/>
              <a:pathLst>
                <a:path w="111" h="22">
                  <a:moveTo>
                    <a:pt x="110" y="0"/>
                  </a:moveTo>
                  <a:lnTo>
                    <a:pt x="0" y="10"/>
                  </a:lnTo>
                  <a:lnTo>
                    <a:pt x="1" y="22"/>
                  </a:lnTo>
                  <a:lnTo>
                    <a:pt x="111" y="12"/>
                  </a:lnTo>
                  <a:lnTo>
                    <a:pt x="110"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 name="Freeform 498">
              <a:extLst>
                <a:ext uri="{FF2B5EF4-FFF2-40B4-BE49-F238E27FC236}">
                  <a16:creationId xmlns:a16="http://schemas.microsoft.com/office/drawing/2014/main" id="{1BDDC99E-2602-4A65-A105-1BAA89147C03}"/>
                </a:ext>
              </a:extLst>
            </p:cNvPr>
            <p:cNvSpPr>
              <a:spLocks/>
            </p:cNvSpPr>
            <p:nvPr/>
          </p:nvSpPr>
          <p:spPr bwMode="auto">
            <a:xfrm rot="16200000">
              <a:off x="10155055" y="2240748"/>
              <a:ext cx="300418" cy="59542"/>
            </a:xfrm>
            <a:custGeom>
              <a:avLst/>
              <a:gdLst>
                <a:gd name="T0" fmla="*/ 110 w 111"/>
                <a:gd name="T1" fmla="*/ 0 h 22"/>
                <a:gd name="T2" fmla="*/ 0 w 111"/>
                <a:gd name="T3" fmla="*/ 10 h 22"/>
                <a:gd name="T4" fmla="*/ 1 w 111"/>
                <a:gd name="T5" fmla="*/ 22 h 22"/>
                <a:gd name="T6" fmla="*/ 111 w 111"/>
                <a:gd name="T7" fmla="*/ 12 h 22"/>
                <a:gd name="T8" fmla="*/ 110 w 111"/>
                <a:gd name="T9" fmla="*/ 0 h 22"/>
              </a:gdLst>
              <a:ahLst/>
              <a:cxnLst>
                <a:cxn ang="0">
                  <a:pos x="T0" y="T1"/>
                </a:cxn>
                <a:cxn ang="0">
                  <a:pos x="T2" y="T3"/>
                </a:cxn>
                <a:cxn ang="0">
                  <a:pos x="T4" y="T5"/>
                </a:cxn>
                <a:cxn ang="0">
                  <a:pos x="T6" y="T7"/>
                </a:cxn>
                <a:cxn ang="0">
                  <a:pos x="T8" y="T9"/>
                </a:cxn>
              </a:cxnLst>
              <a:rect l="0" t="0" r="r" b="b"/>
              <a:pathLst>
                <a:path w="111" h="22">
                  <a:moveTo>
                    <a:pt x="110" y="0"/>
                  </a:moveTo>
                  <a:lnTo>
                    <a:pt x="0" y="10"/>
                  </a:lnTo>
                  <a:lnTo>
                    <a:pt x="1" y="22"/>
                  </a:lnTo>
                  <a:lnTo>
                    <a:pt x="111" y="12"/>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 name="Freeform 499">
              <a:extLst>
                <a:ext uri="{FF2B5EF4-FFF2-40B4-BE49-F238E27FC236}">
                  <a16:creationId xmlns:a16="http://schemas.microsoft.com/office/drawing/2014/main" id="{EDF62743-6FA2-45C3-A698-A868646308E3}"/>
                </a:ext>
              </a:extLst>
            </p:cNvPr>
            <p:cNvSpPr>
              <a:spLocks/>
            </p:cNvSpPr>
            <p:nvPr/>
          </p:nvSpPr>
          <p:spPr bwMode="auto">
            <a:xfrm rot="16200000">
              <a:off x="10215952" y="2239395"/>
              <a:ext cx="300418" cy="56837"/>
            </a:xfrm>
            <a:custGeom>
              <a:avLst/>
              <a:gdLst>
                <a:gd name="T0" fmla="*/ 111 w 111"/>
                <a:gd name="T1" fmla="*/ 0 h 21"/>
                <a:gd name="T2" fmla="*/ 0 w 111"/>
                <a:gd name="T3" fmla="*/ 9 h 21"/>
                <a:gd name="T4" fmla="*/ 1 w 111"/>
                <a:gd name="T5" fmla="*/ 21 h 21"/>
                <a:gd name="T6" fmla="*/ 111 w 111"/>
                <a:gd name="T7" fmla="*/ 11 h 21"/>
                <a:gd name="T8" fmla="*/ 111 w 111"/>
                <a:gd name="T9" fmla="*/ 0 h 21"/>
              </a:gdLst>
              <a:ahLst/>
              <a:cxnLst>
                <a:cxn ang="0">
                  <a:pos x="T0" y="T1"/>
                </a:cxn>
                <a:cxn ang="0">
                  <a:pos x="T2" y="T3"/>
                </a:cxn>
                <a:cxn ang="0">
                  <a:pos x="T4" y="T5"/>
                </a:cxn>
                <a:cxn ang="0">
                  <a:pos x="T6" y="T7"/>
                </a:cxn>
                <a:cxn ang="0">
                  <a:pos x="T8" y="T9"/>
                </a:cxn>
              </a:cxnLst>
              <a:rect l="0" t="0" r="r" b="b"/>
              <a:pathLst>
                <a:path w="111" h="21">
                  <a:moveTo>
                    <a:pt x="111" y="0"/>
                  </a:moveTo>
                  <a:lnTo>
                    <a:pt x="0" y="9"/>
                  </a:lnTo>
                  <a:lnTo>
                    <a:pt x="1" y="21"/>
                  </a:lnTo>
                  <a:lnTo>
                    <a:pt x="111" y="11"/>
                  </a:lnTo>
                  <a:lnTo>
                    <a:pt x="111"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 name="Freeform 500">
              <a:extLst>
                <a:ext uri="{FF2B5EF4-FFF2-40B4-BE49-F238E27FC236}">
                  <a16:creationId xmlns:a16="http://schemas.microsoft.com/office/drawing/2014/main" id="{3C628E1F-6E32-4447-8128-73A3FE4AA138}"/>
                </a:ext>
              </a:extLst>
            </p:cNvPr>
            <p:cNvSpPr>
              <a:spLocks/>
            </p:cNvSpPr>
            <p:nvPr/>
          </p:nvSpPr>
          <p:spPr bwMode="auto">
            <a:xfrm rot="16200000">
              <a:off x="10215952" y="2239395"/>
              <a:ext cx="300418" cy="56837"/>
            </a:xfrm>
            <a:custGeom>
              <a:avLst/>
              <a:gdLst>
                <a:gd name="T0" fmla="*/ 111 w 111"/>
                <a:gd name="T1" fmla="*/ 0 h 21"/>
                <a:gd name="T2" fmla="*/ 0 w 111"/>
                <a:gd name="T3" fmla="*/ 9 h 21"/>
                <a:gd name="T4" fmla="*/ 1 w 111"/>
                <a:gd name="T5" fmla="*/ 21 h 21"/>
                <a:gd name="T6" fmla="*/ 111 w 111"/>
                <a:gd name="T7" fmla="*/ 11 h 21"/>
                <a:gd name="T8" fmla="*/ 111 w 111"/>
                <a:gd name="T9" fmla="*/ 0 h 21"/>
              </a:gdLst>
              <a:ahLst/>
              <a:cxnLst>
                <a:cxn ang="0">
                  <a:pos x="T0" y="T1"/>
                </a:cxn>
                <a:cxn ang="0">
                  <a:pos x="T2" y="T3"/>
                </a:cxn>
                <a:cxn ang="0">
                  <a:pos x="T4" y="T5"/>
                </a:cxn>
                <a:cxn ang="0">
                  <a:pos x="T6" y="T7"/>
                </a:cxn>
                <a:cxn ang="0">
                  <a:pos x="T8" y="T9"/>
                </a:cxn>
              </a:cxnLst>
              <a:rect l="0" t="0" r="r" b="b"/>
              <a:pathLst>
                <a:path w="111" h="21">
                  <a:moveTo>
                    <a:pt x="111" y="0"/>
                  </a:moveTo>
                  <a:lnTo>
                    <a:pt x="0" y="9"/>
                  </a:lnTo>
                  <a:lnTo>
                    <a:pt x="1" y="21"/>
                  </a:lnTo>
                  <a:lnTo>
                    <a:pt x="111" y="11"/>
                  </a:lnTo>
                  <a:lnTo>
                    <a:pt x="1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 name="Freeform 501">
              <a:extLst>
                <a:ext uri="{FF2B5EF4-FFF2-40B4-BE49-F238E27FC236}">
                  <a16:creationId xmlns:a16="http://schemas.microsoft.com/office/drawing/2014/main" id="{1BA4A9D2-6770-4BB5-BB18-57C1530D0E17}"/>
                </a:ext>
              </a:extLst>
            </p:cNvPr>
            <p:cNvSpPr>
              <a:spLocks/>
            </p:cNvSpPr>
            <p:nvPr/>
          </p:nvSpPr>
          <p:spPr bwMode="auto">
            <a:xfrm rot="16200000">
              <a:off x="10259255" y="2247514"/>
              <a:ext cx="332896" cy="62249"/>
            </a:xfrm>
            <a:custGeom>
              <a:avLst/>
              <a:gdLst>
                <a:gd name="T0" fmla="*/ 122 w 123"/>
                <a:gd name="T1" fmla="*/ 0 h 23"/>
                <a:gd name="T2" fmla="*/ 0 w 123"/>
                <a:gd name="T3" fmla="*/ 12 h 23"/>
                <a:gd name="T4" fmla="*/ 1 w 123"/>
                <a:gd name="T5" fmla="*/ 23 h 23"/>
                <a:gd name="T6" fmla="*/ 123 w 123"/>
                <a:gd name="T7" fmla="*/ 12 h 23"/>
                <a:gd name="T8" fmla="*/ 122 w 123"/>
                <a:gd name="T9" fmla="*/ 0 h 23"/>
              </a:gdLst>
              <a:ahLst/>
              <a:cxnLst>
                <a:cxn ang="0">
                  <a:pos x="T0" y="T1"/>
                </a:cxn>
                <a:cxn ang="0">
                  <a:pos x="T2" y="T3"/>
                </a:cxn>
                <a:cxn ang="0">
                  <a:pos x="T4" y="T5"/>
                </a:cxn>
                <a:cxn ang="0">
                  <a:pos x="T6" y="T7"/>
                </a:cxn>
                <a:cxn ang="0">
                  <a:pos x="T8" y="T9"/>
                </a:cxn>
              </a:cxnLst>
              <a:rect l="0" t="0" r="r" b="b"/>
              <a:pathLst>
                <a:path w="123" h="23">
                  <a:moveTo>
                    <a:pt x="122" y="0"/>
                  </a:moveTo>
                  <a:lnTo>
                    <a:pt x="0" y="12"/>
                  </a:lnTo>
                  <a:lnTo>
                    <a:pt x="1" y="23"/>
                  </a:lnTo>
                  <a:lnTo>
                    <a:pt x="123" y="12"/>
                  </a:lnTo>
                  <a:lnTo>
                    <a:pt x="122"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 name="Freeform 502">
              <a:extLst>
                <a:ext uri="{FF2B5EF4-FFF2-40B4-BE49-F238E27FC236}">
                  <a16:creationId xmlns:a16="http://schemas.microsoft.com/office/drawing/2014/main" id="{102FAF5F-7934-469D-AAA2-BE5396829A4F}"/>
                </a:ext>
              </a:extLst>
            </p:cNvPr>
            <p:cNvSpPr>
              <a:spLocks/>
            </p:cNvSpPr>
            <p:nvPr/>
          </p:nvSpPr>
          <p:spPr bwMode="auto">
            <a:xfrm rot="16200000">
              <a:off x="10259255" y="2247514"/>
              <a:ext cx="332896" cy="62249"/>
            </a:xfrm>
            <a:custGeom>
              <a:avLst/>
              <a:gdLst>
                <a:gd name="T0" fmla="*/ 122 w 123"/>
                <a:gd name="T1" fmla="*/ 0 h 23"/>
                <a:gd name="T2" fmla="*/ 0 w 123"/>
                <a:gd name="T3" fmla="*/ 12 h 23"/>
                <a:gd name="T4" fmla="*/ 1 w 123"/>
                <a:gd name="T5" fmla="*/ 23 h 23"/>
                <a:gd name="T6" fmla="*/ 123 w 123"/>
                <a:gd name="T7" fmla="*/ 12 h 23"/>
                <a:gd name="T8" fmla="*/ 122 w 123"/>
                <a:gd name="T9" fmla="*/ 0 h 23"/>
              </a:gdLst>
              <a:ahLst/>
              <a:cxnLst>
                <a:cxn ang="0">
                  <a:pos x="T0" y="T1"/>
                </a:cxn>
                <a:cxn ang="0">
                  <a:pos x="T2" y="T3"/>
                </a:cxn>
                <a:cxn ang="0">
                  <a:pos x="T4" y="T5"/>
                </a:cxn>
                <a:cxn ang="0">
                  <a:pos x="T6" y="T7"/>
                </a:cxn>
                <a:cxn ang="0">
                  <a:pos x="T8" y="T9"/>
                </a:cxn>
              </a:cxnLst>
              <a:rect l="0" t="0" r="r" b="b"/>
              <a:pathLst>
                <a:path w="123" h="23">
                  <a:moveTo>
                    <a:pt x="122" y="0"/>
                  </a:moveTo>
                  <a:lnTo>
                    <a:pt x="0" y="12"/>
                  </a:lnTo>
                  <a:lnTo>
                    <a:pt x="1" y="23"/>
                  </a:lnTo>
                  <a:lnTo>
                    <a:pt x="123" y="12"/>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 name="Freeform 503">
              <a:extLst>
                <a:ext uri="{FF2B5EF4-FFF2-40B4-BE49-F238E27FC236}">
                  <a16:creationId xmlns:a16="http://schemas.microsoft.com/office/drawing/2014/main" id="{938A61EB-A127-45B2-97B3-EA31F2B439E8}"/>
                </a:ext>
              </a:extLst>
            </p:cNvPr>
            <p:cNvSpPr>
              <a:spLocks/>
            </p:cNvSpPr>
            <p:nvPr/>
          </p:nvSpPr>
          <p:spPr bwMode="auto">
            <a:xfrm rot="16200000">
              <a:off x="10320151" y="2240749"/>
              <a:ext cx="335601" cy="62249"/>
            </a:xfrm>
            <a:custGeom>
              <a:avLst/>
              <a:gdLst>
                <a:gd name="T0" fmla="*/ 123 w 124"/>
                <a:gd name="T1" fmla="*/ 0 h 23"/>
                <a:gd name="T2" fmla="*/ 0 w 124"/>
                <a:gd name="T3" fmla="*/ 11 h 23"/>
                <a:gd name="T4" fmla="*/ 2 w 124"/>
                <a:gd name="T5" fmla="*/ 23 h 23"/>
                <a:gd name="T6" fmla="*/ 124 w 124"/>
                <a:gd name="T7" fmla="*/ 12 h 23"/>
                <a:gd name="T8" fmla="*/ 123 w 124"/>
                <a:gd name="T9" fmla="*/ 0 h 23"/>
              </a:gdLst>
              <a:ahLst/>
              <a:cxnLst>
                <a:cxn ang="0">
                  <a:pos x="T0" y="T1"/>
                </a:cxn>
                <a:cxn ang="0">
                  <a:pos x="T2" y="T3"/>
                </a:cxn>
                <a:cxn ang="0">
                  <a:pos x="T4" y="T5"/>
                </a:cxn>
                <a:cxn ang="0">
                  <a:pos x="T6" y="T7"/>
                </a:cxn>
                <a:cxn ang="0">
                  <a:pos x="T8" y="T9"/>
                </a:cxn>
              </a:cxnLst>
              <a:rect l="0" t="0" r="r" b="b"/>
              <a:pathLst>
                <a:path w="124" h="23">
                  <a:moveTo>
                    <a:pt x="123" y="0"/>
                  </a:moveTo>
                  <a:lnTo>
                    <a:pt x="0" y="11"/>
                  </a:lnTo>
                  <a:lnTo>
                    <a:pt x="2" y="23"/>
                  </a:lnTo>
                  <a:lnTo>
                    <a:pt x="124" y="12"/>
                  </a:lnTo>
                  <a:lnTo>
                    <a:pt x="123" y="0"/>
                  </a:lnTo>
                  <a:close/>
                </a:path>
              </a:pathLst>
            </a:custGeom>
            <a:solidFill>
              <a:srgbClr val="B9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 name="Freeform 504">
              <a:extLst>
                <a:ext uri="{FF2B5EF4-FFF2-40B4-BE49-F238E27FC236}">
                  <a16:creationId xmlns:a16="http://schemas.microsoft.com/office/drawing/2014/main" id="{CF911E90-E381-440E-84B8-F602299CEB31}"/>
                </a:ext>
              </a:extLst>
            </p:cNvPr>
            <p:cNvSpPr>
              <a:spLocks/>
            </p:cNvSpPr>
            <p:nvPr/>
          </p:nvSpPr>
          <p:spPr bwMode="auto">
            <a:xfrm rot="16200000">
              <a:off x="10320151" y="2240749"/>
              <a:ext cx="335601" cy="62249"/>
            </a:xfrm>
            <a:custGeom>
              <a:avLst/>
              <a:gdLst>
                <a:gd name="T0" fmla="*/ 123 w 124"/>
                <a:gd name="T1" fmla="*/ 0 h 23"/>
                <a:gd name="T2" fmla="*/ 0 w 124"/>
                <a:gd name="T3" fmla="*/ 11 h 23"/>
                <a:gd name="T4" fmla="*/ 2 w 124"/>
                <a:gd name="T5" fmla="*/ 23 h 23"/>
                <a:gd name="T6" fmla="*/ 124 w 124"/>
                <a:gd name="T7" fmla="*/ 12 h 23"/>
                <a:gd name="T8" fmla="*/ 123 w 124"/>
                <a:gd name="T9" fmla="*/ 0 h 23"/>
              </a:gdLst>
              <a:ahLst/>
              <a:cxnLst>
                <a:cxn ang="0">
                  <a:pos x="T0" y="T1"/>
                </a:cxn>
                <a:cxn ang="0">
                  <a:pos x="T2" y="T3"/>
                </a:cxn>
                <a:cxn ang="0">
                  <a:pos x="T4" y="T5"/>
                </a:cxn>
                <a:cxn ang="0">
                  <a:pos x="T6" y="T7"/>
                </a:cxn>
                <a:cxn ang="0">
                  <a:pos x="T8" y="T9"/>
                </a:cxn>
              </a:cxnLst>
              <a:rect l="0" t="0" r="r" b="b"/>
              <a:pathLst>
                <a:path w="124" h="23">
                  <a:moveTo>
                    <a:pt x="123" y="0"/>
                  </a:moveTo>
                  <a:lnTo>
                    <a:pt x="0" y="11"/>
                  </a:lnTo>
                  <a:lnTo>
                    <a:pt x="2" y="23"/>
                  </a:lnTo>
                  <a:lnTo>
                    <a:pt x="124" y="12"/>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9" name="Freeform 505">
              <a:extLst>
                <a:ext uri="{FF2B5EF4-FFF2-40B4-BE49-F238E27FC236}">
                  <a16:creationId xmlns:a16="http://schemas.microsoft.com/office/drawing/2014/main" id="{238B33B3-143C-4222-B55C-1E30FC3280C1}"/>
                </a:ext>
              </a:extLst>
            </p:cNvPr>
            <p:cNvSpPr>
              <a:spLocks/>
            </p:cNvSpPr>
            <p:nvPr/>
          </p:nvSpPr>
          <p:spPr bwMode="auto">
            <a:xfrm rot="16200000">
              <a:off x="10052211" y="2232628"/>
              <a:ext cx="200278" cy="987860"/>
            </a:xfrm>
            <a:custGeom>
              <a:avLst/>
              <a:gdLst>
                <a:gd name="T0" fmla="*/ 36 w 60"/>
                <a:gd name="T1" fmla="*/ 19 h 306"/>
                <a:gd name="T2" fmla="*/ 60 w 60"/>
                <a:gd name="T3" fmla="*/ 302 h 306"/>
                <a:gd name="T4" fmla="*/ 60 w 60"/>
                <a:gd name="T5" fmla="*/ 304 h 306"/>
                <a:gd name="T6" fmla="*/ 59 w 60"/>
                <a:gd name="T7" fmla="*/ 304 h 306"/>
                <a:gd name="T8" fmla="*/ 59 w 60"/>
                <a:gd name="T9" fmla="*/ 304 h 306"/>
                <a:gd name="T10" fmla="*/ 41 w 60"/>
                <a:gd name="T11" fmla="*/ 306 h 306"/>
                <a:gd name="T12" fmla="*/ 41 w 60"/>
                <a:gd name="T13" fmla="*/ 306 h 306"/>
                <a:gd name="T14" fmla="*/ 41 w 60"/>
                <a:gd name="T15" fmla="*/ 306 h 306"/>
                <a:gd name="T16" fmla="*/ 41 w 60"/>
                <a:gd name="T17" fmla="*/ 305 h 306"/>
                <a:gd name="T18" fmla="*/ 40 w 60"/>
                <a:gd name="T19" fmla="*/ 305 h 306"/>
                <a:gd name="T20" fmla="*/ 40 w 60"/>
                <a:gd name="T21" fmla="*/ 305 h 306"/>
                <a:gd name="T22" fmla="*/ 39 w 60"/>
                <a:gd name="T23" fmla="*/ 305 h 306"/>
                <a:gd name="T24" fmla="*/ 24 w 60"/>
                <a:gd name="T25" fmla="*/ 277 h 306"/>
                <a:gd name="T26" fmla="*/ 24 w 60"/>
                <a:gd name="T27" fmla="*/ 276 h 306"/>
                <a:gd name="T28" fmla="*/ 0 w 60"/>
                <a:gd name="T29" fmla="*/ 3 h 306"/>
                <a:gd name="T30" fmla="*/ 2 w 60"/>
                <a:gd name="T31" fmla="*/ 1 h 306"/>
                <a:gd name="T32" fmla="*/ 2 w 60"/>
                <a:gd name="T33" fmla="*/ 0 h 306"/>
                <a:gd name="T34" fmla="*/ 4 w 60"/>
                <a:gd name="T35" fmla="*/ 1 h 306"/>
                <a:gd name="T36" fmla="*/ 18 w 60"/>
                <a:gd name="T37" fmla="*/ 18 h 306"/>
                <a:gd name="T38" fmla="*/ 34 w 60"/>
                <a:gd name="T39" fmla="*/ 17 h 306"/>
                <a:gd name="T40" fmla="*/ 36 w 60"/>
                <a:gd name="T41" fmla="*/ 19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306">
                  <a:moveTo>
                    <a:pt x="36" y="19"/>
                  </a:moveTo>
                  <a:cubicBezTo>
                    <a:pt x="60" y="302"/>
                    <a:pt x="60" y="302"/>
                    <a:pt x="60" y="302"/>
                  </a:cubicBezTo>
                  <a:cubicBezTo>
                    <a:pt x="60" y="303"/>
                    <a:pt x="60" y="303"/>
                    <a:pt x="60" y="304"/>
                  </a:cubicBezTo>
                  <a:cubicBezTo>
                    <a:pt x="59" y="304"/>
                    <a:pt x="59" y="304"/>
                    <a:pt x="59" y="304"/>
                  </a:cubicBezTo>
                  <a:cubicBezTo>
                    <a:pt x="59" y="304"/>
                    <a:pt x="59" y="304"/>
                    <a:pt x="59" y="304"/>
                  </a:cubicBezTo>
                  <a:cubicBezTo>
                    <a:pt x="41" y="306"/>
                    <a:pt x="41" y="306"/>
                    <a:pt x="41" y="306"/>
                  </a:cubicBezTo>
                  <a:cubicBezTo>
                    <a:pt x="41" y="306"/>
                    <a:pt x="41" y="306"/>
                    <a:pt x="41" y="306"/>
                  </a:cubicBezTo>
                  <a:cubicBezTo>
                    <a:pt x="41" y="306"/>
                    <a:pt x="41" y="306"/>
                    <a:pt x="41" y="306"/>
                  </a:cubicBezTo>
                  <a:cubicBezTo>
                    <a:pt x="41" y="305"/>
                    <a:pt x="41" y="305"/>
                    <a:pt x="41" y="305"/>
                  </a:cubicBezTo>
                  <a:cubicBezTo>
                    <a:pt x="40" y="305"/>
                    <a:pt x="40" y="305"/>
                    <a:pt x="40" y="305"/>
                  </a:cubicBezTo>
                  <a:cubicBezTo>
                    <a:pt x="40" y="305"/>
                    <a:pt x="40" y="305"/>
                    <a:pt x="40" y="305"/>
                  </a:cubicBezTo>
                  <a:cubicBezTo>
                    <a:pt x="39" y="305"/>
                    <a:pt x="39" y="305"/>
                    <a:pt x="39" y="305"/>
                  </a:cubicBezTo>
                  <a:cubicBezTo>
                    <a:pt x="24" y="277"/>
                    <a:pt x="24" y="277"/>
                    <a:pt x="24" y="277"/>
                  </a:cubicBezTo>
                  <a:cubicBezTo>
                    <a:pt x="24" y="276"/>
                    <a:pt x="24" y="276"/>
                    <a:pt x="24" y="276"/>
                  </a:cubicBezTo>
                  <a:cubicBezTo>
                    <a:pt x="0" y="3"/>
                    <a:pt x="0" y="3"/>
                    <a:pt x="0" y="3"/>
                  </a:cubicBezTo>
                  <a:cubicBezTo>
                    <a:pt x="0" y="2"/>
                    <a:pt x="1" y="1"/>
                    <a:pt x="2" y="1"/>
                  </a:cubicBezTo>
                  <a:cubicBezTo>
                    <a:pt x="2" y="0"/>
                    <a:pt x="2" y="0"/>
                    <a:pt x="2" y="0"/>
                  </a:cubicBezTo>
                  <a:cubicBezTo>
                    <a:pt x="3" y="0"/>
                    <a:pt x="3" y="0"/>
                    <a:pt x="4" y="1"/>
                  </a:cubicBezTo>
                  <a:cubicBezTo>
                    <a:pt x="18" y="18"/>
                    <a:pt x="18" y="18"/>
                    <a:pt x="18" y="18"/>
                  </a:cubicBezTo>
                  <a:cubicBezTo>
                    <a:pt x="34" y="17"/>
                    <a:pt x="34" y="17"/>
                    <a:pt x="34" y="17"/>
                  </a:cubicBezTo>
                  <a:cubicBezTo>
                    <a:pt x="35" y="17"/>
                    <a:pt x="36" y="17"/>
                    <a:pt x="36" y="19"/>
                  </a:cubicBezTo>
                  <a:close/>
                </a:path>
              </a:pathLst>
            </a:custGeom>
            <a:solidFill>
              <a:srgbClr val="FF304C"/>
            </a:solidFill>
            <a:ln>
              <a:noFill/>
            </a:ln>
          </p:spPr>
          <p:txBody>
            <a:bodyPr vert="horz" wrap="square" lIns="91440" tIns="45720" rIns="91440" bIns="45720" numCol="1" anchor="t" anchorCtr="0" compatLnSpc="1">
              <a:prstTxWarp prst="textNoShape">
                <a:avLst/>
              </a:prstTxWarp>
            </a:bodyPr>
            <a:lstStyle/>
            <a:p>
              <a:endParaRPr lang="en-US"/>
            </a:p>
          </p:txBody>
        </p:sp>
        <p:sp>
          <p:nvSpPr>
            <p:cNvPr id="2260" name="Freeform 506">
              <a:extLst>
                <a:ext uri="{FF2B5EF4-FFF2-40B4-BE49-F238E27FC236}">
                  <a16:creationId xmlns:a16="http://schemas.microsoft.com/office/drawing/2014/main" id="{FC48B0BA-4011-43DF-9616-7D29B2DAD814}"/>
                </a:ext>
              </a:extLst>
            </p:cNvPr>
            <p:cNvSpPr>
              <a:spLocks/>
            </p:cNvSpPr>
            <p:nvPr/>
          </p:nvSpPr>
          <p:spPr bwMode="auto">
            <a:xfrm rot="16200000">
              <a:off x="10474418" y="2619652"/>
              <a:ext cx="94727" cy="37890"/>
            </a:xfrm>
            <a:custGeom>
              <a:avLst/>
              <a:gdLst>
                <a:gd name="T0" fmla="*/ 5 w 29"/>
                <a:gd name="T1" fmla="*/ 12 h 12"/>
                <a:gd name="T2" fmla="*/ 0 w 29"/>
                <a:gd name="T3" fmla="*/ 8 h 12"/>
                <a:gd name="T4" fmla="*/ 5 w 29"/>
                <a:gd name="T5" fmla="*/ 2 h 12"/>
                <a:gd name="T6" fmla="*/ 23 w 29"/>
                <a:gd name="T7" fmla="*/ 0 h 12"/>
                <a:gd name="T8" fmla="*/ 28 w 29"/>
                <a:gd name="T9" fmla="*/ 5 h 12"/>
                <a:gd name="T10" fmla="*/ 24 w 29"/>
                <a:gd name="T11" fmla="*/ 10 h 12"/>
                <a:gd name="T12" fmla="*/ 6 w 29"/>
                <a:gd name="T13" fmla="*/ 12 h 12"/>
                <a:gd name="T14" fmla="*/ 5 w 2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2">
                  <a:moveTo>
                    <a:pt x="5" y="12"/>
                  </a:moveTo>
                  <a:cubicBezTo>
                    <a:pt x="3" y="12"/>
                    <a:pt x="1" y="10"/>
                    <a:pt x="0" y="8"/>
                  </a:cubicBezTo>
                  <a:cubicBezTo>
                    <a:pt x="0" y="5"/>
                    <a:pt x="2" y="2"/>
                    <a:pt x="5" y="2"/>
                  </a:cubicBezTo>
                  <a:cubicBezTo>
                    <a:pt x="23" y="0"/>
                    <a:pt x="23" y="0"/>
                    <a:pt x="23" y="0"/>
                  </a:cubicBezTo>
                  <a:cubicBezTo>
                    <a:pt x="26" y="0"/>
                    <a:pt x="28" y="2"/>
                    <a:pt x="28" y="5"/>
                  </a:cubicBezTo>
                  <a:cubicBezTo>
                    <a:pt x="29" y="8"/>
                    <a:pt x="27" y="10"/>
                    <a:pt x="24" y="10"/>
                  </a:cubicBezTo>
                  <a:cubicBezTo>
                    <a:pt x="6" y="12"/>
                    <a:pt x="6" y="12"/>
                    <a:pt x="6" y="12"/>
                  </a:cubicBezTo>
                  <a:lnTo>
                    <a:pt x="5" y="12"/>
                  </a:lnTo>
                  <a:close/>
                </a:path>
              </a:pathLst>
            </a:custGeom>
            <a:solidFill>
              <a:srgbClr val="C5C3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1" name="Freeform 507">
              <a:extLst>
                <a:ext uri="{FF2B5EF4-FFF2-40B4-BE49-F238E27FC236}">
                  <a16:creationId xmlns:a16="http://schemas.microsoft.com/office/drawing/2014/main" id="{A4D62AE9-C62A-4BD0-B95A-93198C9CA6DE}"/>
                </a:ext>
              </a:extLst>
            </p:cNvPr>
            <p:cNvSpPr>
              <a:spLocks/>
            </p:cNvSpPr>
            <p:nvPr/>
          </p:nvSpPr>
          <p:spPr bwMode="auto">
            <a:xfrm rot="16200000">
              <a:off x="10409464" y="2622359"/>
              <a:ext cx="97433" cy="40598"/>
            </a:xfrm>
            <a:custGeom>
              <a:avLst/>
              <a:gdLst>
                <a:gd name="T0" fmla="*/ 5 w 29"/>
                <a:gd name="T1" fmla="*/ 13 h 13"/>
                <a:gd name="T2" fmla="*/ 0 w 29"/>
                <a:gd name="T3" fmla="*/ 8 h 13"/>
                <a:gd name="T4" fmla="*/ 5 w 29"/>
                <a:gd name="T5" fmla="*/ 3 h 13"/>
                <a:gd name="T6" fmla="*/ 23 w 29"/>
                <a:gd name="T7" fmla="*/ 1 h 13"/>
                <a:gd name="T8" fmla="*/ 28 w 29"/>
                <a:gd name="T9" fmla="*/ 5 h 13"/>
                <a:gd name="T10" fmla="*/ 24 w 29"/>
                <a:gd name="T11" fmla="*/ 11 h 13"/>
                <a:gd name="T12" fmla="*/ 6 w 29"/>
                <a:gd name="T13" fmla="*/ 12 h 13"/>
                <a:gd name="T14" fmla="*/ 5 w 29"/>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
                  <a:moveTo>
                    <a:pt x="5" y="13"/>
                  </a:moveTo>
                  <a:cubicBezTo>
                    <a:pt x="3" y="13"/>
                    <a:pt x="1" y="11"/>
                    <a:pt x="0" y="8"/>
                  </a:cubicBezTo>
                  <a:cubicBezTo>
                    <a:pt x="0" y="5"/>
                    <a:pt x="2" y="3"/>
                    <a:pt x="5" y="3"/>
                  </a:cubicBezTo>
                  <a:cubicBezTo>
                    <a:pt x="23" y="1"/>
                    <a:pt x="23" y="1"/>
                    <a:pt x="23" y="1"/>
                  </a:cubicBezTo>
                  <a:cubicBezTo>
                    <a:pt x="26" y="0"/>
                    <a:pt x="28" y="2"/>
                    <a:pt x="28" y="5"/>
                  </a:cubicBezTo>
                  <a:cubicBezTo>
                    <a:pt x="29" y="8"/>
                    <a:pt x="27" y="10"/>
                    <a:pt x="24" y="11"/>
                  </a:cubicBezTo>
                  <a:cubicBezTo>
                    <a:pt x="6" y="12"/>
                    <a:pt x="6" y="12"/>
                    <a:pt x="6" y="12"/>
                  </a:cubicBezTo>
                  <a:lnTo>
                    <a:pt x="5" y="13"/>
                  </a:lnTo>
                  <a:close/>
                </a:path>
              </a:pathLst>
            </a:custGeom>
            <a:solidFill>
              <a:srgbClr val="C5C3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2" name="Freeform 508">
              <a:extLst>
                <a:ext uri="{FF2B5EF4-FFF2-40B4-BE49-F238E27FC236}">
                  <a16:creationId xmlns:a16="http://schemas.microsoft.com/office/drawing/2014/main" id="{BFBBFE77-9C52-490F-AB5B-03887D98DEFA}"/>
                </a:ext>
              </a:extLst>
            </p:cNvPr>
            <p:cNvSpPr>
              <a:spLocks/>
            </p:cNvSpPr>
            <p:nvPr/>
          </p:nvSpPr>
          <p:spPr bwMode="auto">
            <a:xfrm rot="16200000">
              <a:off x="9874938" y="2672429"/>
              <a:ext cx="97433" cy="37890"/>
            </a:xfrm>
            <a:custGeom>
              <a:avLst/>
              <a:gdLst>
                <a:gd name="T0" fmla="*/ 5 w 29"/>
                <a:gd name="T1" fmla="*/ 12 h 12"/>
                <a:gd name="T2" fmla="*/ 0 w 29"/>
                <a:gd name="T3" fmla="*/ 8 h 12"/>
                <a:gd name="T4" fmla="*/ 5 w 29"/>
                <a:gd name="T5" fmla="*/ 2 h 12"/>
                <a:gd name="T6" fmla="*/ 23 w 29"/>
                <a:gd name="T7" fmla="*/ 1 h 12"/>
                <a:gd name="T8" fmla="*/ 28 w 29"/>
                <a:gd name="T9" fmla="*/ 5 h 12"/>
                <a:gd name="T10" fmla="*/ 24 w 29"/>
                <a:gd name="T11" fmla="*/ 10 h 12"/>
                <a:gd name="T12" fmla="*/ 6 w 29"/>
                <a:gd name="T13" fmla="*/ 12 h 12"/>
                <a:gd name="T14" fmla="*/ 5 w 2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2">
                  <a:moveTo>
                    <a:pt x="5" y="12"/>
                  </a:moveTo>
                  <a:cubicBezTo>
                    <a:pt x="3" y="12"/>
                    <a:pt x="1" y="10"/>
                    <a:pt x="0" y="8"/>
                  </a:cubicBezTo>
                  <a:cubicBezTo>
                    <a:pt x="0" y="5"/>
                    <a:pt x="2" y="3"/>
                    <a:pt x="5" y="2"/>
                  </a:cubicBezTo>
                  <a:cubicBezTo>
                    <a:pt x="23" y="1"/>
                    <a:pt x="23" y="1"/>
                    <a:pt x="23" y="1"/>
                  </a:cubicBezTo>
                  <a:cubicBezTo>
                    <a:pt x="26" y="0"/>
                    <a:pt x="28" y="2"/>
                    <a:pt x="28" y="5"/>
                  </a:cubicBezTo>
                  <a:cubicBezTo>
                    <a:pt x="29" y="8"/>
                    <a:pt x="27" y="10"/>
                    <a:pt x="24" y="10"/>
                  </a:cubicBezTo>
                  <a:cubicBezTo>
                    <a:pt x="6" y="12"/>
                    <a:pt x="6" y="12"/>
                    <a:pt x="6" y="12"/>
                  </a:cubicBezTo>
                  <a:lnTo>
                    <a:pt x="5" y="12"/>
                  </a:lnTo>
                  <a:close/>
                </a:path>
              </a:pathLst>
            </a:custGeom>
            <a:solidFill>
              <a:srgbClr val="C5C3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3" name="Freeform 509">
              <a:extLst>
                <a:ext uri="{FF2B5EF4-FFF2-40B4-BE49-F238E27FC236}">
                  <a16:creationId xmlns:a16="http://schemas.microsoft.com/office/drawing/2014/main" id="{AC34C2EA-8A24-4281-B6A9-91583F34DBC8}"/>
                </a:ext>
              </a:extLst>
            </p:cNvPr>
            <p:cNvSpPr>
              <a:spLocks/>
            </p:cNvSpPr>
            <p:nvPr/>
          </p:nvSpPr>
          <p:spPr bwMode="auto">
            <a:xfrm rot="16200000">
              <a:off x="9815395" y="2675135"/>
              <a:ext cx="94727" cy="40598"/>
            </a:xfrm>
            <a:custGeom>
              <a:avLst/>
              <a:gdLst>
                <a:gd name="T0" fmla="*/ 5 w 29"/>
                <a:gd name="T1" fmla="*/ 12 h 12"/>
                <a:gd name="T2" fmla="*/ 0 w 29"/>
                <a:gd name="T3" fmla="*/ 7 h 12"/>
                <a:gd name="T4" fmla="*/ 5 w 29"/>
                <a:gd name="T5" fmla="*/ 2 h 12"/>
                <a:gd name="T6" fmla="*/ 23 w 29"/>
                <a:gd name="T7" fmla="*/ 0 h 12"/>
                <a:gd name="T8" fmla="*/ 28 w 29"/>
                <a:gd name="T9" fmla="*/ 4 h 12"/>
                <a:gd name="T10" fmla="*/ 24 w 29"/>
                <a:gd name="T11" fmla="*/ 10 h 12"/>
                <a:gd name="T12" fmla="*/ 6 w 29"/>
                <a:gd name="T13" fmla="*/ 12 h 12"/>
                <a:gd name="T14" fmla="*/ 5 w 2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2">
                  <a:moveTo>
                    <a:pt x="5" y="12"/>
                  </a:moveTo>
                  <a:cubicBezTo>
                    <a:pt x="3" y="12"/>
                    <a:pt x="0" y="10"/>
                    <a:pt x="0" y="7"/>
                  </a:cubicBezTo>
                  <a:cubicBezTo>
                    <a:pt x="0" y="4"/>
                    <a:pt x="2" y="2"/>
                    <a:pt x="5" y="2"/>
                  </a:cubicBezTo>
                  <a:cubicBezTo>
                    <a:pt x="23" y="0"/>
                    <a:pt x="23" y="0"/>
                    <a:pt x="23" y="0"/>
                  </a:cubicBezTo>
                  <a:cubicBezTo>
                    <a:pt x="26" y="0"/>
                    <a:pt x="28" y="2"/>
                    <a:pt x="28" y="4"/>
                  </a:cubicBezTo>
                  <a:cubicBezTo>
                    <a:pt x="29" y="7"/>
                    <a:pt x="27" y="10"/>
                    <a:pt x="24" y="10"/>
                  </a:cubicBezTo>
                  <a:cubicBezTo>
                    <a:pt x="6" y="12"/>
                    <a:pt x="6" y="12"/>
                    <a:pt x="6" y="12"/>
                  </a:cubicBezTo>
                  <a:lnTo>
                    <a:pt x="5" y="12"/>
                  </a:lnTo>
                  <a:close/>
                </a:path>
              </a:pathLst>
            </a:custGeom>
            <a:solidFill>
              <a:srgbClr val="C5C3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4" name="Freeform 510">
              <a:extLst>
                <a:ext uri="{FF2B5EF4-FFF2-40B4-BE49-F238E27FC236}">
                  <a16:creationId xmlns:a16="http://schemas.microsoft.com/office/drawing/2014/main" id="{1AEF47E0-CB28-4466-835E-39C9399B1C2B}"/>
                </a:ext>
              </a:extLst>
            </p:cNvPr>
            <p:cNvSpPr>
              <a:spLocks noEditPoints="1"/>
            </p:cNvSpPr>
            <p:nvPr/>
          </p:nvSpPr>
          <p:spPr bwMode="auto">
            <a:xfrm rot="16200000">
              <a:off x="10708528" y="2453206"/>
              <a:ext cx="373492" cy="476337"/>
            </a:xfrm>
            <a:custGeom>
              <a:avLst/>
              <a:gdLst>
                <a:gd name="T0" fmla="*/ 107 w 113"/>
                <a:gd name="T1" fmla="*/ 22 h 148"/>
                <a:gd name="T2" fmla="*/ 78 w 113"/>
                <a:gd name="T3" fmla="*/ 12 h 148"/>
                <a:gd name="T4" fmla="*/ 48 w 113"/>
                <a:gd name="T5" fmla="*/ 2 h 148"/>
                <a:gd name="T6" fmla="*/ 39 w 113"/>
                <a:gd name="T7" fmla="*/ 6 h 148"/>
                <a:gd name="T8" fmla="*/ 2 w 113"/>
                <a:gd name="T9" fmla="*/ 118 h 148"/>
                <a:gd name="T10" fmla="*/ 6 w 113"/>
                <a:gd name="T11" fmla="*/ 127 h 148"/>
                <a:gd name="T12" fmla="*/ 36 w 113"/>
                <a:gd name="T13" fmla="*/ 137 h 148"/>
                <a:gd name="T14" fmla="*/ 65 w 113"/>
                <a:gd name="T15" fmla="*/ 147 h 148"/>
                <a:gd name="T16" fmla="*/ 74 w 113"/>
                <a:gd name="T17" fmla="*/ 143 h 148"/>
                <a:gd name="T18" fmla="*/ 111 w 113"/>
                <a:gd name="T19" fmla="*/ 30 h 148"/>
                <a:gd name="T20" fmla="*/ 107 w 113"/>
                <a:gd name="T21" fmla="*/ 22 h 148"/>
                <a:gd name="T22" fmla="*/ 65 w 113"/>
                <a:gd name="T23" fmla="*/ 15 h 148"/>
                <a:gd name="T24" fmla="*/ 75 w 113"/>
                <a:gd name="T25" fmla="*/ 18 h 148"/>
                <a:gd name="T26" fmla="*/ 86 w 113"/>
                <a:gd name="T27" fmla="*/ 22 h 148"/>
                <a:gd name="T28" fmla="*/ 88 w 113"/>
                <a:gd name="T29" fmla="*/ 26 h 148"/>
                <a:gd name="T30" fmla="*/ 84 w 113"/>
                <a:gd name="T31" fmla="*/ 28 h 148"/>
                <a:gd name="T32" fmla="*/ 74 w 113"/>
                <a:gd name="T33" fmla="*/ 24 h 148"/>
                <a:gd name="T34" fmla="*/ 63 w 113"/>
                <a:gd name="T35" fmla="*/ 20 h 148"/>
                <a:gd name="T36" fmla="*/ 61 w 113"/>
                <a:gd name="T37" fmla="*/ 17 h 148"/>
                <a:gd name="T38" fmla="*/ 65 w 113"/>
                <a:gd name="T39" fmla="*/ 15 h 148"/>
                <a:gd name="T40" fmla="*/ 72 w 113"/>
                <a:gd name="T41" fmla="*/ 116 h 148"/>
                <a:gd name="T42" fmla="*/ 46 w 113"/>
                <a:gd name="T43" fmla="*/ 107 h 148"/>
                <a:gd name="T44" fmla="*/ 20 w 113"/>
                <a:gd name="T45" fmla="*/ 98 h 148"/>
                <a:gd name="T46" fmla="*/ 45 w 113"/>
                <a:gd name="T47" fmla="*/ 23 h 148"/>
                <a:gd name="T48" fmla="*/ 71 w 113"/>
                <a:gd name="T49" fmla="*/ 32 h 148"/>
                <a:gd name="T50" fmla="*/ 97 w 113"/>
                <a:gd name="T51" fmla="*/ 40 h 148"/>
                <a:gd name="T52" fmla="*/ 72 w 113"/>
                <a:gd name="T53" fmla="*/ 11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 h="148">
                  <a:moveTo>
                    <a:pt x="107" y="22"/>
                  </a:moveTo>
                  <a:cubicBezTo>
                    <a:pt x="78" y="12"/>
                    <a:pt x="78" y="12"/>
                    <a:pt x="78" y="12"/>
                  </a:cubicBezTo>
                  <a:cubicBezTo>
                    <a:pt x="48" y="2"/>
                    <a:pt x="48" y="2"/>
                    <a:pt x="48" y="2"/>
                  </a:cubicBezTo>
                  <a:cubicBezTo>
                    <a:pt x="45" y="0"/>
                    <a:pt x="41" y="2"/>
                    <a:pt x="39" y="6"/>
                  </a:cubicBezTo>
                  <a:cubicBezTo>
                    <a:pt x="2" y="118"/>
                    <a:pt x="2" y="118"/>
                    <a:pt x="2" y="118"/>
                  </a:cubicBezTo>
                  <a:cubicBezTo>
                    <a:pt x="0" y="122"/>
                    <a:pt x="2" y="126"/>
                    <a:pt x="6" y="127"/>
                  </a:cubicBezTo>
                  <a:cubicBezTo>
                    <a:pt x="36" y="137"/>
                    <a:pt x="36" y="137"/>
                    <a:pt x="36" y="137"/>
                  </a:cubicBezTo>
                  <a:cubicBezTo>
                    <a:pt x="65" y="147"/>
                    <a:pt x="65" y="147"/>
                    <a:pt x="65" y="147"/>
                  </a:cubicBezTo>
                  <a:cubicBezTo>
                    <a:pt x="69" y="148"/>
                    <a:pt x="72" y="146"/>
                    <a:pt x="74" y="143"/>
                  </a:cubicBezTo>
                  <a:cubicBezTo>
                    <a:pt x="111" y="30"/>
                    <a:pt x="111" y="30"/>
                    <a:pt x="111" y="30"/>
                  </a:cubicBezTo>
                  <a:cubicBezTo>
                    <a:pt x="113" y="27"/>
                    <a:pt x="111" y="23"/>
                    <a:pt x="107" y="22"/>
                  </a:cubicBezTo>
                  <a:close/>
                  <a:moveTo>
                    <a:pt x="65" y="15"/>
                  </a:moveTo>
                  <a:cubicBezTo>
                    <a:pt x="75" y="18"/>
                    <a:pt x="75" y="18"/>
                    <a:pt x="75" y="18"/>
                  </a:cubicBezTo>
                  <a:cubicBezTo>
                    <a:pt x="86" y="22"/>
                    <a:pt x="86" y="22"/>
                    <a:pt x="86" y="22"/>
                  </a:cubicBezTo>
                  <a:cubicBezTo>
                    <a:pt x="88" y="23"/>
                    <a:pt x="89" y="24"/>
                    <a:pt x="88" y="26"/>
                  </a:cubicBezTo>
                  <a:cubicBezTo>
                    <a:pt x="87" y="27"/>
                    <a:pt x="86" y="28"/>
                    <a:pt x="84" y="28"/>
                  </a:cubicBezTo>
                  <a:cubicBezTo>
                    <a:pt x="74" y="24"/>
                    <a:pt x="74" y="24"/>
                    <a:pt x="74" y="24"/>
                  </a:cubicBezTo>
                  <a:cubicBezTo>
                    <a:pt x="63" y="20"/>
                    <a:pt x="63" y="20"/>
                    <a:pt x="63" y="20"/>
                  </a:cubicBezTo>
                  <a:cubicBezTo>
                    <a:pt x="61" y="20"/>
                    <a:pt x="60" y="18"/>
                    <a:pt x="61" y="17"/>
                  </a:cubicBezTo>
                  <a:cubicBezTo>
                    <a:pt x="61" y="15"/>
                    <a:pt x="63" y="14"/>
                    <a:pt x="65" y="15"/>
                  </a:cubicBezTo>
                  <a:close/>
                  <a:moveTo>
                    <a:pt x="72" y="116"/>
                  </a:moveTo>
                  <a:cubicBezTo>
                    <a:pt x="46" y="107"/>
                    <a:pt x="46" y="107"/>
                    <a:pt x="46" y="107"/>
                  </a:cubicBezTo>
                  <a:cubicBezTo>
                    <a:pt x="20" y="98"/>
                    <a:pt x="20" y="98"/>
                    <a:pt x="20" y="98"/>
                  </a:cubicBezTo>
                  <a:cubicBezTo>
                    <a:pt x="45" y="23"/>
                    <a:pt x="45" y="23"/>
                    <a:pt x="45" y="23"/>
                  </a:cubicBezTo>
                  <a:cubicBezTo>
                    <a:pt x="71" y="32"/>
                    <a:pt x="71" y="32"/>
                    <a:pt x="71" y="32"/>
                  </a:cubicBezTo>
                  <a:cubicBezTo>
                    <a:pt x="97" y="40"/>
                    <a:pt x="97" y="40"/>
                    <a:pt x="97" y="40"/>
                  </a:cubicBezTo>
                  <a:lnTo>
                    <a:pt x="72"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5" name="Freeform 511">
              <a:extLst>
                <a:ext uri="{FF2B5EF4-FFF2-40B4-BE49-F238E27FC236}">
                  <a16:creationId xmlns:a16="http://schemas.microsoft.com/office/drawing/2014/main" id="{E4FC81C0-0B86-4487-9C99-BFEACF89375F}"/>
                </a:ext>
              </a:extLst>
            </p:cNvPr>
            <p:cNvSpPr>
              <a:spLocks/>
            </p:cNvSpPr>
            <p:nvPr/>
          </p:nvSpPr>
          <p:spPr bwMode="auto">
            <a:xfrm rot="16200000">
              <a:off x="10676050" y="2610180"/>
              <a:ext cx="97433" cy="43303"/>
            </a:xfrm>
            <a:custGeom>
              <a:avLst/>
              <a:gdLst>
                <a:gd name="T0" fmla="*/ 26 w 29"/>
                <a:gd name="T1" fmla="*/ 8 h 14"/>
                <a:gd name="T2" fmla="*/ 15 w 29"/>
                <a:gd name="T3" fmla="*/ 4 h 14"/>
                <a:gd name="T4" fmla="*/ 5 w 29"/>
                <a:gd name="T5" fmla="*/ 1 h 14"/>
                <a:gd name="T6" fmla="*/ 1 w 29"/>
                <a:gd name="T7" fmla="*/ 3 h 14"/>
                <a:gd name="T8" fmla="*/ 3 w 29"/>
                <a:gd name="T9" fmla="*/ 6 h 14"/>
                <a:gd name="T10" fmla="*/ 14 w 29"/>
                <a:gd name="T11" fmla="*/ 10 h 14"/>
                <a:gd name="T12" fmla="*/ 24 w 29"/>
                <a:gd name="T13" fmla="*/ 14 h 14"/>
                <a:gd name="T14" fmla="*/ 28 w 29"/>
                <a:gd name="T15" fmla="*/ 12 h 14"/>
                <a:gd name="T16" fmla="*/ 26 w 29"/>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26" y="8"/>
                  </a:moveTo>
                  <a:cubicBezTo>
                    <a:pt x="15" y="4"/>
                    <a:pt x="15" y="4"/>
                    <a:pt x="15" y="4"/>
                  </a:cubicBezTo>
                  <a:cubicBezTo>
                    <a:pt x="5" y="1"/>
                    <a:pt x="5" y="1"/>
                    <a:pt x="5" y="1"/>
                  </a:cubicBezTo>
                  <a:cubicBezTo>
                    <a:pt x="3" y="0"/>
                    <a:pt x="1" y="1"/>
                    <a:pt x="1" y="3"/>
                  </a:cubicBezTo>
                  <a:cubicBezTo>
                    <a:pt x="0" y="4"/>
                    <a:pt x="1" y="6"/>
                    <a:pt x="3" y="6"/>
                  </a:cubicBezTo>
                  <a:cubicBezTo>
                    <a:pt x="14" y="10"/>
                    <a:pt x="14" y="10"/>
                    <a:pt x="14" y="10"/>
                  </a:cubicBezTo>
                  <a:cubicBezTo>
                    <a:pt x="24" y="14"/>
                    <a:pt x="24" y="14"/>
                    <a:pt x="24" y="14"/>
                  </a:cubicBezTo>
                  <a:cubicBezTo>
                    <a:pt x="26" y="14"/>
                    <a:pt x="27" y="13"/>
                    <a:pt x="28" y="12"/>
                  </a:cubicBezTo>
                  <a:cubicBezTo>
                    <a:pt x="29" y="10"/>
                    <a:pt x="28" y="9"/>
                    <a:pt x="26" y="8"/>
                  </a:cubicBez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6" name="Freeform 512">
              <a:extLst>
                <a:ext uri="{FF2B5EF4-FFF2-40B4-BE49-F238E27FC236}">
                  <a16:creationId xmlns:a16="http://schemas.microsoft.com/office/drawing/2014/main" id="{D14CADEF-2662-4B03-81CF-8348BB8D3515}"/>
                </a:ext>
              </a:extLst>
            </p:cNvPr>
            <p:cNvSpPr>
              <a:spLocks/>
            </p:cNvSpPr>
            <p:nvPr/>
          </p:nvSpPr>
          <p:spPr bwMode="auto">
            <a:xfrm rot="16200000">
              <a:off x="10753184" y="2535753"/>
              <a:ext cx="254407" cy="300418"/>
            </a:xfrm>
            <a:custGeom>
              <a:avLst/>
              <a:gdLst>
                <a:gd name="T0" fmla="*/ 63 w 94"/>
                <a:gd name="T1" fmla="*/ 11 h 111"/>
                <a:gd name="T2" fmla="*/ 31 w 94"/>
                <a:gd name="T3" fmla="*/ 0 h 111"/>
                <a:gd name="T4" fmla="*/ 0 w 94"/>
                <a:gd name="T5" fmla="*/ 90 h 111"/>
                <a:gd name="T6" fmla="*/ 32 w 94"/>
                <a:gd name="T7" fmla="*/ 101 h 111"/>
                <a:gd name="T8" fmla="*/ 64 w 94"/>
                <a:gd name="T9" fmla="*/ 111 h 111"/>
                <a:gd name="T10" fmla="*/ 94 w 94"/>
                <a:gd name="T11" fmla="*/ 21 h 111"/>
                <a:gd name="T12" fmla="*/ 63 w 94"/>
                <a:gd name="T13" fmla="*/ 11 h 111"/>
              </a:gdLst>
              <a:ahLst/>
              <a:cxnLst>
                <a:cxn ang="0">
                  <a:pos x="T0" y="T1"/>
                </a:cxn>
                <a:cxn ang="0">
                  <a:pos x="T2" y="T3"/>
                </a:cxn>
                <a:cxn ang="0">
                  <a:pos x="T4" y="T5"/>
                </a:cxn>
                <a:cxn ang="0">
                  <a:pos x="T6" y="T7"/>
                </a:cxn>
                <a:cxn ang="0">
                  <a:pos x="T8" y="T9"/>
                </a:cxn>
                <a:cxn ang="0">
                  <a:pos x="T10" y="T11"/>
                </a:cxn>
                <a:cxn ang="0">
                  <a:pos x="T12" y="T13"/>
                </a:cxn>
              </a:cxnLst>
              <a:rect l="0" t="0" r="r" b="b"/>
              <a:pathLst>
                <a:path w="94" h="111">
                  <a:moveTo>
                    <a:pt x="63" y="11"/>
                  </a:moveTo>
                  <a:lnTo>
                    <a:pt x="31" y="0"/>
                  </a:lnTo>
                  <a:lnTo>
                    <a:pt x="0" y="90"/>
                  </a:lnTo>
                  <a:lnTo>
                    <a:pt x="32" y="101"/>
                  </a:lnTo>
                  <a:lnTo>
                    <a:pt x="64" y="111"/>
                  </a:lnTo>
                  <a:lnTo>
                    <a:pt x="94" y="21"/>
                  </a:lnTo>
                  <a:lnTo>
                    <a:pt x="63" y="11"/>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267" name="Freeform 513">
              <a:extLst>
                <a:ext uri="{FF2B5EF4-FFF2-40B4-BE49-F238E27FC236}">
                  <a16:creationId xmlns:a16="http://schemas.microsoft.com/office/drawing/2014/main" id="{063921C1-EE7B-49D3-A193-6367A167FF43}"/>
                </a:ext>
              </a:extLst>
            </p:cNvPr>
            <p:cNvSpPr>
              <a:spLocks/>
            </p:cNvSpPr>
            <p:nvPr/>
          </p:nvSpPr>
          <p:spPr bwMode="auto">
            <a:xfrm rot="16200000">
              <a:off x="11021123" y="2717085"/>
              <a:ext cx="56837" cy="54129"/>
            </a:xfrm>
            <a:custGeom>
              <a:avLst/>
              <a:gdLst>
                <a:gd name="T0" fmla="*/ 6 w 17"/>
                <a:gd name="T1" fmla="*/ 16 h 17"/>
                <a:gd name="T2" fmla="*/ 6 w 17"/>
                <a:gd name="T3" fmla="*/ 16 h 17"/>
                <a:gd name="T4" fmla="*/ 2 w 17"/>
                <a:gd name="T5" fmla="*/ 6 h 17"/>
                <a:gd name="T6" fmla="*/ 11 w 17"/>
                <a:gd name="T7" fmla="*/ 1 h 17"/>
                <a:gd name="T8" fmla="*/ 11 w 17"/>
                <a:gd name="T9" fmla="*/ 1 h 17"/>
                <a:gd name="T10" fmla="*/ 16 w 17"/>
                <a:gd name="T11" fmla="*/ 11 h 17"/>
                <a:gd name="T12" fmla="*/ 6 w 17"/>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6" y="16"/>
                  </a:moveTo>
                  <a:cubicBezTo>
                    <a:pt x="6" y="16"/>
                    <a:pt x="6" y="16"/>
                    <a:pt x="6" y="16"/>
                  </a:cubicBezTo>
                  <a:cubicBezTo>
                    <a:pt x="2" y="14"/>
                    <a:pt x="0" y="10"/>
                    <a:pt x="2" y="6"/>
                  </a:cubicBezTo>
                  <a:cubicBezTo>
                    <a:pt x="3" y="2"/>
                    <a:pt x="7" y="0"/>
                    <a:pt x="11" y="1"/>
                  </a:cubicBezTo>
                  <a:cubicBezTo>
                    <a:pt x="11" y="1"/>
                    <a:pt x="11" y="1"/>
                    <a:pt x="11" y="1"/>
                  </a:cubicBezTo>
                  <a:cubicBezTo>
                    <a:pt x="15" y="3"/>
                    <a:pt x="17" y="7"/>
                    <a:pt x="16" y="11"/>
                  </a:cubicBezTo>
                  <a:cubicBezTo>
                    <a:pt x="15" y="15"/>
                    <a:pt x="10" y="17"/>
                    <a:pt x="6" y="16"/>
                  </a:cubicBezTo>
                  <a:close/>
                </a:path>
              </a:pathLst>
            </a:custGeom>
            <a:solidFill>
              <a:srgbClr val="525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984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EB218AE3-2845-4F09-A87C-B89595F521C8}"/>
              </a:ext>
            </a:extLst>
          </p:cNvPr>
          <p:cNvSpPr txBox="1"/>
          <p:nvPr/>
        </p:nvSpPr>
        <p:spPr>
          <a:xfrm>
            <a:off x="152400" y="1149476"/>
            <a:ext cx="7374134" cy="4302124"/>
          </a:xfrm>
          <a:prstGeom prst="round2DiagRect">
            <a:avLst>
              <a:gd name="adj1" fmla="val 0"/>
              <a:gd name="adj2" fmla="val 0"/>
            </a:avLst>
          </a:prstGeom>
          <a:noFill/>
          <a:ln>
            <a:noFill/>
          </a:ln>
        </p:spPr>
        <p:txBody>
          <a:bodyPr wrap="square" tIns="0" bIns="0" rtlCol="0" anchor="t" anchorCtr="0">
            <a:noAutofit/>
          </a:bodyPr>
          <a:lstStyle/>
          <a:p>
            <a:endParaRPr lang="en-US" sz="1400" dirty="0"/>
          </a:p>
          <a:p>
            <a:pPr marL="285750" indent="-285750">
              <a:buClr>
                <a:schemeClr val="tx2"/>
              </a:buClr>
              <a:buFont typeface="Wingdings" panose="05000000000000000000" pitchFamily="2" charset="2"/>
              <a:buChar char="§"/>
            </a:pPr>
            <a:r>
              <a:rPr lang="en-US" sz="1200" dirty="0">
                <a:solidFill>
                  <a:schemeClr val="accent2"/>
                </a:solidFill>
              </a:rPr>
              <a:t>Supervisor has to approve timesheet for the last 6 months before last working day </a:t>
            </a:r>
          </a:p>
          <a:p>
            <a:pPr>
              <a:buClr>
                <a:schemeClr val="tx2"/>
              </a:buClr>
            </a:pPr>
            <a:endParaRPr lang="en-US" sz="1200" dirty="0">
              <a:solidFill>
                <a:schemeClr val="accent2"/>
              </a:solidFill>
            </a:endParaRPr>
          </a:p>
          <a:p>
            <a:endParaRPr lang="en-US" sz="1200" dirty="0"/>
          </a:p>
          <a:p>
            <a:pPr marL="285750" indent="-285750">
              <a:buClr>
                <a:schemeClr val="tx2"/>
              </a:buClr>
              <a:buFont typeface="Wingdings" panose="05000000000000000000" pitchFamily="2" charset="2"/>
              <a:buChar char="§"/>
            </a:pPr>
            <a:r>
              <a:rPr lang="en-US" sz="1200" dirty="0"/>
              <a:t>Please complete the assignment review at least a week prior to your last working day for yourself and your reportees (if any) in </a:t>
            </a:r>
            <a:r>
              <a:rPr lang="en-US" sz="1200" dirty="0" err="1"/>
              <a:t>MyPath</a:t>
            </a:r>
            <a:endParaRPr lang="en-US" sz="1200" dirty="0"/>
          </a:p>
          <a:p>
            <a:pPr marL="285750" indent="-285750">
              <a:buClr>
                <a:schemeClr val="tx2"/>
              </a:buClr>
              <a:buFont typeface="Wingdings" panose="05000000000000000000" pitchFamily="2" charset="2"/>
              <a:buChar char="§"/>
            </a:pPr>
            <a:endParaRPr lang="en-US" sz="1200" dirty="0">
              <a:latin typeface="+mj-lt"/>
            </a:endParaRPr>
          </a:p>
          <a:p>
            <a:pPr marL="285750" indent="-285750">
              <a:buClr>
                <a:schemeClr val="tx2"/>
              </a:buClr>
              <a:buFont typeface="Wingdings" panose="05000000000000000000" pitchFamily="2" charset="2"/>
              <a:buChar char="§"/>
            </a:pPr>
            <a:endParaRPr lang="en-US" sz="1200" dirty="0">
              <a:latin typeface="+mj-lt"/>
            </a:endParaRPr>
          </a:p>
          <a:p>
            <a:pPr marL="285750" indent="-285750">
              <a:buClr>
                <a:schemeClr val="tx2"/>
              </a:buClr>
              <a:buFont typeface="Wingdings" panose="05000000000000000000" pitchFamily="2" charset="2"/>
              <a:buChar char="§"/>
            </a:pPr>
            <a:r>
              <a:rPr lang="en-US" sz="1200" dirty="0"/>
              <a:t>This will help the People Processes/HR team to document timely performance feedback which will be used during the annual performance evaluation</a:t>
            </a:r>
          </a:p>
          <a:p>
            <a:pPr marL="285750" indent="-285750">
              <a:buClr>
                <a:schemeClr val="tx2"/>
              </a:buClr>
              <a:buFont typeface="Wingdings" panose="05000000000000000000" pitchFamily="2" charset="2"/>
              <a:buChar char="§"/>
            </a:pPr>
            <a:endParaRPr lang="en-US" sz="1200" dirty="0"/>
          </a:p>
          <a:p>
            <a:pPr marL="285750" indent="-285750">
              <a:buClr>
                <a:schemeClr val="tx2"/>
              </a:buClr>
              <a:buFont typeface="Wingdings" panose="05000000000000000000" pitchFamily="2" charset="2"/>
              <a:buChar char="§"/>
            </a:pPr>
            <a:endParaRPr lang="en-US" sz="1200" dirty="0">
              <a:latin typeface="+mj-lt"/>
            </a:endParaRPr>
          </a:p>
          <a:p>
            <a:pPr marL="285750" indent="-285750">
              <a:buClr>
                <a:schemeClr val="tx2"/>
              </a:buClr>
              <a:buFont typeface="Wingdings" panose="05000000000000000000" pitchFamily="2" charset="2"/>
              <a:buChar char="§"/>
            </a:pPr>
            <a:r>
              <a:rPr lang="en-US" sz="1200" dirty="0"/>
              <a:t>If you are tagged as N+1, please reach out to RMG Team and get all the Ns de-tagged on or before your LWD</a:t>
            </a:r>
          </a:p>
          <a:p>
            <a:pPr marL="285750" indent="-285750">
              <a:buClr>
                <a:schemeClr val="tx2"/>
              </a:buClr>
              <a:buFont typeface="Wingdings" panose="05000000000000000000" pitchFamily="2" charset="2"/>
              <a:buChar char="§"/>
            </a:pPr>
            <a:endParaRPr lang="en-US" sz="1200" dirty="0">
              <a:latin typeface="+mj-lt"/>
            </a:endParaRPr>
          </a:p>
          <a:p>
            <a:pPr marL="285750" indent="-285750">
              <a:buClr>
                <a:schemeClr val="tx2"/>
              </a:buClr>
              <a:buFont typeface="Wingdings" panose="05000000000000000000" pitchFamily="2" charset="2"/>
              <a:buChar char="§"/>
            </a:pPr>
            <a:endParaRPr lang="en-US" sz="1200" dirty="0">
              <a:latin typeface="+mj-lt"/>
            </a:endParaRPr>
          </a:p>
          <a:p>
            <a:pPr marL="285750" indent="-285750">
              <a:buClr>
                <a:schemeClr val="tx2"/>
              </a:buClr>
              <a:buFont typeface="Wingdings" panose="05000000000000000000" pitchFamily="2" charset="2"/>
              <a:buChar char="§"/>
            </a:pPr>
            <a:r>
              <a:rPr lang="en-US" sz="1200" dirty="0"/>
              <a:t>In case of any concerns, please write to </a:t>
            </a:r>
            <a:r>
              <a:rPr lang="en-US" sz="1200" dirty="0">
                <a:hlinkClick r:id="rId3"/>
              </a:rPr>
              <a:t>tmsupport.global@capgemini.com</a:t>
            </a:r>
            <a:endParaRPr lang="en-US" sz="1200" dirty="0"/>
          </a:p>
          <a:p>
            <a:pPr>
              <a:buClr>
                <a:schemeClr val="tx2"/>
              </a:buClr>
            </a:pPr>
            <a:endParaRPr lang="en-US" sz="1200" dirty="0"/>
          </a:p>
          <a:p>
            <a:pPr marL="285750" indent="-285750">
              <a:buClr>
                <a:schemeClr val="tx2"/>
              </a:buClr>
              <a:buFont typeface="Wingdings" panose="05000000000000000000" pitchFamily="2" charset="2"/>
              <a:buChar char="§"/>
            </a:pPr>
            <a:endParaRPr lang="en-US" sz="1200" dirty="0"/>
          </a:p>
          <a:p>
            <a:pPr marL="285750" indent="-285750">
              <a:buClr>
                <a:schemeClr val="tx2"/>
              </a:buClr>
              <a:buFont typeface="Wingdings" panose="05000000000000000000" pitchFamily="2" charset="2"/>
              <a:buChar char="§"/>
            </a:pPr>
            <a:r>
              <a:rPr lang="en-US" sz="1200" dirty="0"/>
              <a:t>Timesheet &amp; Expense clearance has to be approved by the supervisor before last working day</a:t>
            </a:r>
          </a:p>
        </p:txBody>
      </p:sp>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255252" y="543526"/>
            <a:ext cx="10944596" cy="713065"/>
          </a:xfrm>
        </p:spPr>
        <p:txBody>
          <a:bodyPr/>
          <a:lstStyle/>
          <a:p>
            <a:r>
              <a:rPr lang="en-US" dirty="0"/>
              <a:t>2.0   Supervisor Clearance</a:t>
            </a:r>
          </a:p>
        </p:txBody>
      </p:sp>
      <p:grpSp>
        <p:nvGrpSpPr>
          <p:cNvPr id="6" name="Group 5">
            <a:extLst>
              <a:ext uri="{FF2B5EF4-FFF2-40B4-BE49-F238E27FC236}">
                <a16:creationId xmlns:a16="http://schemas.microsoft.com/office/drawing/2014/main" id="{11B0BD30-8E09-4F10-A58E-0FB2B7B3819D}"/>
              </a:ext>
            </a:extLst>
          </p:cNvPr>
          <p:cNvGrpSpPr/>
          <p:nvPr/>
        </p:nvGrpSpPr>
        <p:grpSpPr>
          <a:xfrm>
            <a:off x="7848599" y="1600200"/>
            <a:ext cx="3670295" cy="4364212"/>
            <a:chOff x="7620000" y="1665288"/>
            <a:chExt cx="3744914" cy="4452938"/>
          </a:xfrm>
        </p:grpSpPr>
        <p:sp>
          <p:nvSpPr>
            <p:cNvPr id="7" name="Freeform 5">
              <a:extLst>
                <a:ext uri="{FF2B5EF4-FFF2-40B4-BE49-F238E27FC236}">
                  <a16:creationId xmlns:a16="http://schemas.microsoft.com/office/drawing/2014/main" id="{1CF522E0-2F15-4BD6-B1D9-3188D61162C7}"/>
                </a:ext>
              </a:extLst>
            </p:cNvPr>
            <p:cNvSpPr>
              <a:spLocks noEditPoints="1"/>
            </p:cNvSpPr>
            <p:nvPr/>
          </p:nvSpPr>
          <p:spPr bwMode="auto">
            <a:xfrm>
              <a:off x="8705850" y="4538663"/>
              <a:ext cx="628650" cy="611188"/>
            </a:xfrm>
            <a:custGeom>
              <a:avLst/>
              <a:gdLst>
                <a:gd name="T0" fmla="*/ 120 w 130"/>
                <a:gd name="T1" fmla="*/ 77 h 130"/>
                <a:gd name="T2" fmla="*/ 122 w 130"/>
                <a:gd name="T3" fmla="*/ 64 h 130"/>
                <a:gd name="T4" fmla="*/ 128 w 130"/>
                <a:gd name="T5" fmla="*/ 47 h 130"/>
                <a:gd name="T6" fmla="*/ 119 w 130"/>
                <a:gd name="T7" fmla="*/ 47 h 130"/>
                <a:gd name="T8" fmla="*/ 114 w 130"/>
                <a:gd name="T9" fmla="*/ 36 h 130"/>
                <a:gd name="T10" fmla="*/ 110 w 130"/>
                <a:gd name="T11" fmla="*/ 18 h 130"/>
                <a:gd name="T12" fmla="*/ 103 w 130"/>
                <a:gd name="T13" fmla="*/ 23 h 130"/>
                <a:gd name="T14" fmla="*/ 93 w 130"/>
                <a:gd name="T15" fmla="*/ 16 h 130"/>
                <a:gd name="T16" fmla="*/ 80 w 130"/>
                <a:gd name="T17" fmla="*/ 2 h 130"/>
                <a:gd name="T18" fmla="*/ 77 w 130"/>
                <a:gd name="T19" fmla="*/ 10 h 130"/>
                <a:gd name="T20" fmla="*/ 65 w 130"/>
                <a:gd name="T21" fmla="*/ 8 h 130"/>
                <a:gd name="T22" fmla="*/ 47 w 130"/>
                <a:gd name="T23" fmla="*/ 2 h 130"/>
                <a:gd name="T24" fmla="*/ 48 w 130"/>
                <a:gd name="T25" fmla="*/ 11 h 130"/>
                <a:gd name="T26" fmla="*/ 36 w 130"/>
                <a:gd name="T27" fmla="*/ 16 h 130"/>
                <a:gd name="T28" fmla="*/ 18 w 130"/>
                <a:gd name="T29" fmla="*/ 20 h 130"/>
                <a:gd name="T30" fmla="*/ 23 w 130"/>
                <a:gd name="T31" fmla="*/ 27 h 130"/>
                <a:gd name="T32" fmla="*/ 16 w 130"/>
                <a:gd name="T33" fmla="*/ 37 h 130"/>
                <a:gd name="T34" fmla="*/ 2 w 130"/>
                <a:gd name="T35" fmla="*/ 49 h 130"/>
                <a:gd name="T36" fmla="*/ 10 w 130"/>
                <a:gd name="T37" fmla="*/ 53 h 130"/>
                <a:gd name="T38" fmla="*/ 9 w 130"/>
                <a:gd name="T39" fmla="*/ 65 h 130"/>
                <a:gd name="T40" fmla="*/ 3 w 130"/>
                <a:gd name="T41" fmla="*/ 83 h 130"/>
                <a:gd name="T42" fmla="*/ 11 w 130"/>
                <a:gd name="T43" fmla="*/ 82 h 130"/>
                <a:gd name="T44" fmla="*/ 16 w 130"/>
                <a:gd name="T45" fmla="*/ 94 h 130"/>
                <a:gd name="T46" fmla="*/ 20 w 130"/>
                <a:gd name="T47" fmla="*/ 112 h 130"/>
                <a:gd name="T48" fmla="*/ 27 w 130"/>
                <a:gd name="T49" fmla="*/ 107 h 130"/>
                <a:gd name="T50" fmla="*/ 37 w 130"/>
                <a:gd name="T51" fmla="*/ 114 h 130"/>
                <a:gd name="T52" fmla="*/ 50 w 130"/>
                <a:gd name="T53" fmla="*/ 128 h 130"/>
                <a:gd name="T54" fmla="*/ 53 w 130"/>
                <a:gd name="T55" fmla="*/ 120 h 130"/>
                <a:gd name="T56" fmla="*/ 66 w 130"/>
                <a:gd name="T57" fmla="*/ 121 h 130"/>
                <a:gd name="T58" fmla="*/ 83 w 130"/>
                <a:gd name="T59" fmla="*/ 127 h 130"/>
                <a:gd name="T60" fmla="*/ 83 w 130"/>
                <a:gd name="T61" fmla="*/ 119 h 130"/>
                <a:gd name="T62" fmla="*/ 94 w 130"/>
                <a:gd name="T63" fmla="*/ 114 h 130"/>
                <a:gd name="T64" fmla="*/ 112 w 130"/>
                <a:gd name="T65" fmla="*/ 110 h 130"/>
                <a:gd name="T66" fmla="*/ 107 w 130"/>
                <a:gd name="T67" fmla="*/ 103 h 130"/>
                <a:gd name="T68" fmla="*/ 114 w 130"/>
                <a:gd name="T69" fmla="*/ 93 h 130"/>
                <a:gd name="T70" fmla="*/ 128 w 130"/>
                <a:gd name="T71" fmla="*/ 80 h 130"/>
                <a:gd name="T72" fmla="*/ 95 w 130"/>
                <a:gd name="T73" fmla="*/ 101 h 130"/>
                <a:gd name="T74" fmla="*/ 35 w 130"/>
                <a:gd name="T75" fmla="*/ 28 h 130"/>
                <a:gd name="T76" fmla="*/ 95 w 130"/>
                <a:gd name="T77"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30">
                  <a:moveTo>
                    <a:pt x="120" y="76"/>
                  </a:moveTo>
                  <a:cubicBezTo>
                    <a:pt x="120" y="77"/>
                    <a:pt x="120" y="77"/>
                    <a:pt x="120" y="77"/>
                  </a:cubicBezTo>
                  <a:cubicBezTo>
                    <a:pt x="121" y="72"/>
                    <a:pt x="122" y="68"/>
                    <a:pt x="122" y="64"/>
                  </a:cubicBezTo>
                  <a:cubicBezTo>
                    <a:pt x="122" y="64"/>
                    <a:pt x="122" y="64"/>
                    <a:pt x="122" y="64"/>
                  </a:cubicBezTo>
                  <a:cubicBezTo>
                    <a:pt x="124" y="63"/>
                    <a:pt x="127" y="63"/>
                    <a:pt x="130" y="62"/>
                  </a:cubicBezTo>
                  <a:cubicBezTo>
                    <a:pt x="130" y="57"/>
                    <a:pt x="129" y="51"/>
                    <a:pt x="128" y="47"/>
                  </a:cubicBezTo>
                  <a:cubicBezTo>
                    <a:pt x="125" y="47"/>
                    <a:pt x="122" y="47"/>
                    <a:pt x="119" y="47"/>
                  </a:cubicBezTo>
                  <a:cubicBezTo>
                    <a:pt x="119" y="47"/>
                    <a:pt x="119" y="47"/>
                    <a:pt x="119" y="47"/>
                  </a:cubicBezTo>
                  <a:cubicBezTo>
                    <a:pt x="118" y="43"/>
                    <a:pt x="116" y="40"/>
                    <a:pt x="114" y="36"/>
                  </a:cubicBezTo>
                  <a:cubicBezTo>
                    <a:pt x="114" y="36"/>
                    <a:pt x="114" y="36"/>
                    <a:pt x="114" y="36"/>
                  </a:cubicBezTo>
                  <a:cubicBezTo>
                    <a:pt x="116" y="34"/>
                    <a:pt x="118" y="32"/>
                    <a:pt x="120" y="30"/>
                  </a:cubicBezTo>
                  <a:cubicBezTo>
                    <a:pt x="117" y="25"/>
                    <a:pt x="114" y="21"/>
                    <a:pt x="110" y="18"/>
                  </a:cubicBezTo>
                  <a:cubicBezTo>
                    <a:pt x="108" y="19"/>
                    <a:pt x="105" y="21"/>
                    <a:pt x="103" y="23"/>
                  </a:cubicBezTo>
                  <a:cubicBezTo>
                    <a:pt x="103" y="23"/>
                    <a:pt x="103" y="23"/>
                    <a:pt x="103" y="23"/>
                  </a:cubicBezTo>
                  <a:cubicBezTo>
                    <a:pt x="100" y="20"/>
                    <a:pt x="96" y="18"/>
                    <a:pt x="93" y="15"/>
                  </a:cubicBezTo>
                  <a:cubicBezTo>
                    <a:pt x="93" y="16"/>
                    <a:pt x="93" y="16"/>
                    <a:pt x="93" y="16"/>
                  </a:cubicBezTo>
                  <a:cubicBezTo>
                    <a:pt x="94" y="13"/>
                    <a:pt x="94" y="10"/>
                    <a:pt x="95" y="7"/>
                  </a:cubicBezTo>
                  <a:cubicBezTo>
                    <a:pt x="91" y="5"/>
                    <a:pt x="86" y="3"/>
                    <a:pt x="80" y="2"/>
                  </a:cubicBezTo>
                  <a:cubicBezTo>
                    <a:pt x="79" y="4"/>
                    <a:pt x="78" y="7"/>
                    <a:pt x="77" y="9"/>
                  </a:cubicBezTo>
                  <a:cubicBezTo>
                    <a:pt x="77" y="10"/>
                    <a:pt x="77" y="10"/>
                    <a:pt x="77" y="10"/>
                  </a:cubicBezTo>
                  <a:cubicBezTo>
                    <a:pt x="73" y="9"/>
                    <a:pt x="69" y="8"/>
                    <a:pt x="64" y="8"/>
                  </a:cubicBezTo>
                  <a:cubicBezTo>
                    <a:pt x="65" y="8"/>
                    <a:pt x="65" y="8"/>
                    <a:pt x="65" y="8"/>
                  </a:cubicBezTo>
                  <a:cubicBezTo>
                    <a:pt x="64" y="5"/>
                    <a:pt x="63" y="3"/>
                    <a:pt x="62" y="0"/>
                  </a:cubicBezTo>
                  <a:cubicBezTo>
                    <a:pt x="57" y="0"/>
                    <a:pt x="52" y="1"/>
                    <a:pt x="47" y="2"/>
                  </a:cubicBezTo>
                  <a:cubicBezTo>
                    <a:pt x="47" y="5"/>
                    <a:pt x="47" y="8"/>
                    <a:pt x="47" y="11"/>
                  </a:cubicBezTo>
                  <a:cubicBezTo>
                    <a:pt x="48" y="11"/>
                    <a:pt x="48" y="11"/>
                    <a:pt x="48" y="11"/>
                  </a:cubicBezTo>
                  <a:cubicBezTo>
                    <a:pt x="44" y="12"/>
                    <a:pt x="40" y="14"/>
                    <a:pt x="36" y="16"/>
                  </a:cubicBezTo>
                  <a:cubicBezTo>
                    <a:pt x="36" y="16"/>
                    <a:pt x="36" y="16"/>
                    <a:pt x="36" y="16"/>
                  </a:cubicBezTo>
                  <a:cubicBezTo>
                    <a:pt x="34" y="14"/>
                    <a:pt x="32" y="12"/>
                    <a:pt x="30" y="10"/>
                  </a:cubicBezTo>
                  <a:cubicBezTo>
                    <a:pt x="26" y="13"/>
                    <a:pt x="22" y="16"/>
                    <a:pt x="18" y="20"/>
                  </a:cubicBezTo>
                  <a:cubicBezTo>
                    <a:pt x="20" y="22"/>
                    <a:pt x="21" y="25"/>
                    <a:pt x="23" y="27"/>
                  </a:cubicBezTo>
                  <a:cubicBezTo>
                    <a:pt x="23" y="27"/>
                    <a:pt x="23" y="27"/>
                    <a:pt x="23" y="27"/>
                  </a:cubicBezTo>
                  <a:cubicBezTo>
                    <a:pt x="20" y="30"/>
                    <a:pt x="18" y="34"/>
                    <a:pt x="16" y="37"/>
                  </a:cubicBezTo>
                  <a:cubicBezTo>
                    <a:pt x="16" y="37"/>
                    <a:pt x="16" y="37"/>
                    <a:pt x="16" y="37"/>
                  </a:cubicBezTo>
                  <a:cubicBezTo>
                    <a:pt x="13" y="36"/>
                    <a:pt x="10" y="36"/>
                    <a:pt x="7" y="35"/>
                  </a:cubicBezTo>
                  <a:cubicBezTo>
                    <a:pt x="5" y="39"/>
                    <a:pt x="3" y="44"/>
                    <a:pt x="2" y="49"/>
                  </a:cubicBezTo>
                  <a:cubicBezTo>
                    <a:pt x="5" y="51"/>
                    <a:pt x="7" y="52"/>
                    <a:pt x="10" y="53"/>
                  </a:cubicBezTo>
                  <a:cubicBezTo>
                    <a:pt x="10" y="53"/>
                    <a:pt x="10" y="53"/>
                    <a:pt x="10" y="53"/>
                  </a:cubicBezTo>
                  <a:cubicBezTo>
                    <a:pt x="9" y="57"/>
                    <a:pt x="9" y="61"/>
                    <a:pt x="9" y="66"/>
                  </a:cubicBezTo>
                  <a:cubicBezTo>
                    <a:pt x="9" y="65"/>
                    <a:pt x="9" y="65"/>
                    <a:pt x="9" y="65"/>
                  </a:cubicBezTo>
                  <a:cubicBezTo>
                    <a:pt x="6" y="66"/>
                    <a:pt x="3" y="67"/>
                    <a:pt x="0" y="68"/>
                  </a:cubicBezTo>
                  <a:cubicBezTo>
                    <a:pt x="0" y="73"/>
                    <a:pt x="1" y="78"/>
                    <a:pt x="3" y="83"/>
                  </a:cubicBezTo>
                  <a:cubicBezTo>
                    <a:pt x="6" y="83"/>
                    <a:pt x="8" y="83"/>
                    <a:pt x="11" y="82"/>
                  </a:cubicBezTo>
                  <a:cubicBezTo>
                    <a:pt x="11" y="82"/>
                    <a:pt x="11" y="82"/>
                    <a:pt x="11" y="82"/>
                  </a:cubicBezTo>
                  <a:cubicBezTo>
                    <a:pt x="13" y="86"/>
                    <a:pt x="14" y="90"/>
                    <a:pt x="17" y="94"/>
                  </a:cubicBezTo>
                  <a:cubicBezTo>
                    <a:pt x="16" y="94"/>
                    <a:pt x="16" y="94"/>
                    <a:pt x="16" y="94"/>
                  </a:cubicBezTo>
                  <a:cubicBezTo>
                    <a:pt x="14" y="96"/>
                    <a:pt x="12" y="98"/>
                    <a:pt x="10" y="100"/>
                  </a:cubicBezTo>
                  <a:cubicBezTo>
                    <a:pt x="13" y="104"/>
                    <a:pt x="16" y="108"/>
                    <a:pt x="20" y="112"/>
                  </a:cubicBezTo>
                  <a:cubicBezTo>
                    <a:pt x="23" y="110"/>
                    <a:pt x="25" y="109"/>
                    <a:pt x="27" y="107"/>
                  </a:cubicBezTo>
                  <a:cubicBezTo>
                    <a:pt x="27" y="107"/>
                    <a:pt x="27" y="107"/>
                    <a:pt x="27" y="107"/>
                  </a:cubicBezTo>
                  <a:cubicBezTo>
                    <a:pt x="30" y="110"/>
                    <a:pt x="34" y="112"/>
                    <a:pt x="37" y="114"/>
                  </a:cubicBezTo>
                  <a:cubicBezTo>
                    <a:pt x="37" y="114"/>
                    <a:pt x="37" y="114"/>
                    <a:pt x="37" y="114"/>
                  </a:cubicBezTo>
                  <a:cubicBezTo>
                    <a:pt x="37" y="117"/>
                    <a:pt x="36" y="120"/>
                    <a:pt x="35" y="122"/>
                  </a:cubicBezTo>
                  <a:cubicBezTo>
                    <a:pt x="40" y="125"/>
                    <a:pt x="45" y="127"/>
                    <a:pt x="50" y="128"/>
                  </a:cubicBezTo>
                  <a:cubicBezTo>
                    <a:pt x="51" y="125"/>
                    <a:pt x="52" y="123"/>
                    <a:pt x="54" y="120"/>
                  </a:cubicBezTo>
                  <a:cubicBezTo>
                    <a:pt x="53" y="120"/>
                    <a:pt x="53" y="120"/>
                    <a:pt x="53" y="120"/>
                  </a:cubicBezTo>
                  <a:cubicBezTo>
                    <a:pt x="57" y="121"/>
                    <a:pt x="62" y="121"/>
                    <a:pt x="66" y="121"/>
                  </a:cubicBezTo>
                  <a:cubicBezTo>
                    <a:pt x="66" y="121"/>
                    <a:pt x="66" y="121"/>
                    <a:pt x="66" y="121"/>
                  </a:cubicBezTo>
                  <a:cubicBezTo>
                    <a:pt x="66" y="124"/>
                    <a:pt x="67" y="127"/>
                    <a:pt x="68" y="130"/>
                  </a:cubicBezTo>
                  <a:cubicBezTo>
                    <a:pt x="73" y="130"/>
                    <a:pt x="78" y="129"/>
                    <a:pt x="83" y="127"/>
                  </a:cubicBezTo>
                  <a:cubicBezTo>
                    <a:pt x="83" y="124"/>
                    <a:pt x="83" y="121"/>
                    <a:pt x="83" y="119"/>
                  </a:cubicBezTo>
                  <a:cubicBezTo>
                    <a:pt x="83" y="119"/>
                    <a:pt x="83" y="119"/>
                    <a:pt x="83" y="119"/>
                  </a:cubicBezTo>
                  <a:cubicBezTo>
                    <a:pt x="87" y="117"/>
                    <a:pt x="90" y="116"/>
                    <a:pt x="94" y="113"/>
                  </a:cubicBezTo>
                  <a:cubicBezTo>
                    <a:pt x="94" y="114"/>
                    <a:pt x="94" y="114"/>
                    <a:pt x="94" y="114"/>
                  </a:cubicBezTo>
                  <a:cubicBezTo>
                    <a:pt x="96" y="116"/>
                    <a:pt x="98" y="118"/>
                    <a:pt x="100" y="120"/>
                  </a:cubicBezTo>
                  <a:cubicBezTo>
                    <a:pt x="104" y="117"/>
                    <a:pt x="108" y="113"/>
                    <a:pt x="112" y="110"/>
                  </a:cubicBezTo>
                  <a:cubicBezTo>
                    <a:pt x="110" y="107"/>
                    <a:pt x="109" y="105"/>
                    <a:pt x="107" y="103"/>
                  </a:cubicBezTo>
                  <a:cubicBezTo>
                    <a:pt x="107" y="103"/>
                    <a:pt x="107" y="103"/>
                    <a:pt x="107" y="103"/>
                  </a:cubicBezTo>
                  <a:cubicBezTo>
                    <a:pt x="110" y="99"/>
                    <a:pt x="112" y="96"/>
                    <a:pt x="114" y="92"/>
                  </a:cubicBezTo>
                  <a:cubicBezTo>
                    <a:pt x="114" y="93"/>
                    <a:pt x="114" y="93"/>
                    <a:pt x="114" y="93"/>
                  </a:cubicBezTo>
                  <a:cubicBezTo>
                    <a:pt x="117" y="93"/>
                    <a:pt x="120" y="94"/>
                    <a:pt x="123" y="95"/>
                  </a:cubicBezTo>
                  <a:cubicBezTo>
                    <a:pt x="125" y="90"/>
                    <a:pt x="127" y="85"/>
                    <a:pt x="128" y="80"/>
                  </a:cubicBezTo>
                  <a:cubicBezTo>
                    <a:pt x="126" y="79"/>
                    <a:pt x="123" y="78"/>
                    <a:pt x="120" y="76"/>
                  </a:cubicBezTo>
                  <a:close/>
                  <a:moveTo>
                    <a:pt x="95" y="101"/>
                  </a:moveTo>
                  <a:cubicBezTo>
                    <a:pt x="75" y="118"/>
                    <a:pt x="45" y="115"/>
                    <a:pt x="29" y="95"/>
                  </a:cubicBezTo>
                  <a:cubicBezTo>
                    <a:pt x="12" y="75"/>
                    <a:pt x="15" y="45"/>
                    <a:pt x="35" y="28"/>
                  </a:cubicBezTo>
                  <a:cubicBezTo>
                    <a:pt x="55" y="12"/>
                    <a:pt x="85" y="15"/>
                    <a:pt x="102" y="35"/>
                  </a:cubicBezTo>
                  <a:cubicBezTo>
                    <a:pt x="118" y="55"/>
                    <a:pt x="115" y="85"/>
                    <a:pt x="95" y="101"/>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DA3E0882-4E1A-4323-B4E1-01C4812B4070}"/>
                </a:ext>
              </a:extLst>
            </p:cNvPr>
            <p:cNvSpPr>
              <a:spLocks noEditPoints="1"/>
            </p:cNvSpPr>
            <p:nvPr/>
          </p:nvSpPr>
          <p:spPr bwMode="auto">
            <a:xfrm>
              <a:off x="10198100" y="2520951"/>
              <a:ext cx="858838" cy="836613"/>
            </a:xfrm>
            <a:custGeom>
              <a:avLst/>
              <a:gdLst>
                <a:gd name="T0" fmla="*/ 165 w 178"/>
                <a:gd name="T1" fmla="*/ 105 h 178"/>
                <a:gd name="T2" fmla="*/ 167 w 178"/>
                <a:gd name="T3" fmla="*/ 88 h 178"/>
                <a:gd name="T4" fmla="*/ 175 w 178"/>
                <a:gd name="T5" fmla="*/ 64 h 178"/>
                <a:gd name="T6" fmla="*/ 163 w 178"/>
                <a:gd name="T7" fmla="*/ 65 h 178"/>
                <a:gd name="T8" fmla="*/ 156 w 178"/>
                <a:gd name="T9" fmla="*/ 49 h 178"/>
                <a:gd name="T10" fmla="*/ 151 w 178"/>
                <a:gd name="T11" fmla="*/ 24 h 178"/>
                <a:gd name="T12" fmla="*/ 141 w 178"/>
                <a:gd name="T13" fmla="*/ 31 h 178"/>
                <a:gd name="T14" fmla="*/ 127 w 178"/>
                <a:gd name="T15" fmla="*/ 21 h 178"/>
                <a:gd name="T16" fmla="*/ 110 w 178"/>
                <a:gd name="T17" fmla="*/ 2 h 178"/>
                <a:gd name="T18" fmla="*/ 105 w 178"/>
                <a:gd name="T19" fmla="*/ 13 h 178"/>
                <a:gd name="T20" fmla="*/ 88 w 178"/>
                <a:gd name="T21" fmla="*/ 11 h 178"/>
                <a:gd name="T22" fmla="*/ 64 w 178"/>
                <a:gd name="T23" fmla="*/ 3 h 178"/>
                <a:gd name="T24" fmla="*/ 65 w 178"/>
                <a:gd name="T25" fmla="*/ 15 h 178"/>
                <a:gd name="T26" fmla="*/ 50 w 178"/>
                <a:gd name="T27" fmla="*/ 22 h 178"/>
                <a:gd name="T28" fmla="*/ 25 w 178"/>
                <a:gd name="T29" fmla="*/ 27 h 178"/>
                <a:gd name="T30" fmla="*/ 32 w 178"/>
                <a:gd name="T31" fmla="*/ 37 h 178"/>
                <a:gd name="T32" fmla="*/ 22 w 178"/>
                <a:gd name="T33" fmla="*/ 51 h 178"/>
                <a:gd name="T34" fmla="*/ 3 w 178"/>
                <a:gd name="T35" fmla="*/ 68 h 178"/>
                <a:gd name="T36" fmla="*/ 14 w 178"/>
                <a:gd name="T37" fmla="*/ 73 h 178"/>
                <a:gd name="T38" fmla="*/ 12 w 178"/>
                <a:gd name="T39" fmla="*/ 90 h 178"/>
                <a:gd name="T40" fmla="*/ 4 w 178"/>
                <a:gd name="T41" fmla="*/ 114 h 178"/>
                <a:gd name="T42" fmla="*/ 16 w 178"/>
                <a:gd name="T43" fmla="*/ 113 h 178"/>
                <a:gd name="T44" fmla="*/ 23 w 178"/>
                <a:gd name="T45" fmla="*/ 128 h 178"/>
                <a:gd name="T46" fmla="*/ 28 w 178"/>
                <a:gd name="T47" fmla="*/ 153 h 178"/>
                <a:gd name="T48" fmla="*/ 38 w 178"/>
                <a:gd name="T49" fmla="*/ 146 h 178"/>
                <a:gd name="T50" fmla="*/ 51 w 178"/>
                <a:gd name="T51" fmla="*/ 156 h 178"/>
                <a:gd name="T52" fmla="*/ 68 w 178"/>
                <a:gd name="T53" fmla="*/ 175 h 178"/>
                <a:gd name="T54" fmla="*/ 73 w 178"/>
                <a:gd name="T55" fmla="*/ 164 h 178"/>
                <a:gd name="T56" fmla="*/ 90 w 178"/>
                <a:gd name="T57" fmla="*/ 166 h 178"/>
                <a:gd name="T58" fmla="*/ 114 w 178"/>
                <a:gd name="T59" fmla="*/ 174 h 178"/>
                <a:gd name="T60" fmla="*/ 113 w 178"/>
                <a:gd name="T61" fmla="*/ 162 h 178"/>
                <a:gd name="T62" fmla="*/ 129 w 178"/>
                <a:gd name="T63" fmla="*/ 155 h 178"/>
                <a:gd name="T64" fmla="*/ 154 w 178"/>
                <a:gd name="T65" fmla="*/ 150 h 178"/>
                <a:gd name="T66" fmla="*/ 147 w 178"/>
                <a:gd name="T67" fmla="*/ 141 h 178"/>
                <a:gd name="T68" fmla="*/ 157 w 178"/>
                <a:gd name="T69" fmla="*/ 127 h 178"/>
                <a:gd name="T70" fmla="*/ 176 w 178"/>
                <a:gd name="T71" fmla="*/ 110 h 178"/>
                <a:gd name="T72" fmla="*/ 130 w 178"/>
                <a:gd name="T73" fmla="*/ 139 h 178"/>
                <a:gd name="T74" fmla="*/ 48 w 178"/>
                <a:gd name="T75" fmla="*/ 39 h 178"/>
                <a:gd name="T76" fmla="*/ 130 w 178"/>
                <a:gd name="T77" fmla="*/ 13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 h="178">
                  <a:moveTo>
                    <a:pt x="165" y="105"/>
                  </a:moveTo>
                  <a:cubicBezTo>
                    <a:pt x="165" y="105"/>
                    <a:pt x="165" y="105"/>
                    <a:pt x="165" y="105"/>
                  </a:cubicBezTo>
                  <a:cubicBezTo>
                    <a:pt x="166" y="99"/>
                    <a:pt x="167" y="93"/>
                    <a:pt x="167" y="88"/>
                  </a:cubicBezTo>
                  <a:cubicBezTo>
                    <a:pt x="167" y="88"/>
                    <a:pt x="167" y="88"/>
                    <a:pt x="167" y="88"/>
                  </a:cubicBezTo>
                  <a:cubicBezTo>
                    <a:pt x="171" y="87"/>
                    <a:pt x="174" y="86"/>
                    <a:pt x="178" y="85"/>
                  </a:cubicBezTo>
                  <a:cubicBezTo>
                    <a:pt x="178" y="78"/>
                    <a:pt x="177" y="71"/>
                    <a:pt x="175" y="64"/>
                  </a:cubicBezTo>
                  <a:cubicBezTo>
                    <a:pt x="171" y="64"/>
                    <a:pt x="167" y="64"/>
                    <a:pt x="163" y="65"/>
                  </a:cubicBezTo>
                  <a:cubicBezTo>
                    <a:pt x="163" y="65"/>
                    <a:pt x="163" y="65"/>
                    <a:pt x="163" y="65"/>
                  </a:cubicBezTo>
                  <a:cubicBezTo>
                    <a:pt x="161" y="59"/>
                    <a:pt x="159" y="54"/>
                    <a:pt x="156" y="49"/>
                  </a:cubicBezTo>
                  <a:cubicBezTo>
                    <a:pt x="156" y="49"/>
                    <a:pt x="156" y="49"/>
                    <a:pt x="156" y="49"/>
                  </a:cubicBezTo>
                  <a:cubicBezTo>
                    <a:pt x="159" y="47"/>
                    <a:pt x="162" y="44"/>
                    <a:pt x="164" y="41"/>
                  </a:cubicBezTo>
                  <a:cubicBezTo>
                    <a:pt x="160" y="35"/>
                    <a:pt x="156" y="29"/>
                    <a:pt x="151" y="24"/>
                  </a:cubicBezTo>
                  <a:cubicBezTo>
                    <a:pt x="147" y="27"/>
                    <a:pt x="144" y="29"/>
                    <a:pt x="141" y="31"/>
                  </a:cubicBezTo>
                  <a:cubicBezTo>
                    <a:pt x="141" y="31"/>
                    <a:pt x="141" y="31"/>
                    <a:pt x="141" y="31"/>
                  </a:cubicBezTo>
                  <a:cubicBezTo>
                    <a:pt x="137" y="27"/>
                    <a:pt x="132" y="24"/>
                    <a:pt x="127" y="21"/>
                  </a:cubicBezTo>
                  <a:cubicBezTo>
                    <a:pt x="127" y="21"/>
                    <a:pt x="127" y="21"/>
                    <a:pt x="127" y="21"/>
                  </a:cubicBezTo>
                  <a:cubicBezTo>
                    <a:pt x="128" y="18"/>
                    <a:pt x="129" y="14"/>
                    <a:pt x="130" y="10"/>
                  </a:cubicBezTo>
                  <a:cubicBezTo>
                    <a:pt x="124" y="7"/>
                    <a:pt x="117" y="4"/>
                    <a:pt x="110" y="2"/>
                  </a:cubicBezTo>
                  <a:cubicBezTo>
                    <a:pt x="109" y="6"/>
                    <a:pt x="107" y="9"/>
                    <a:pt x="105" y="13"/>
                  </a:cubicBezTo>
                  <a:cubicBezTo>
                    <a:pt x="105" y="13"/>
                    <a:pt x="105" y="13"/>
                    <a:pt x="105" y="13"/>
                  </a:cubicBezTo>
                  <a:cubicBezTo>
                    <a:pt x="100" y="12"/>
                    <a:pt x="94" y="11"/>
                    <a:pt x="88" y="11"/>
                  </a:cubicBezTo>
                  <a:cubicBezTo>
                    <a:pt x="88" y="11"/>
                    <a:pt x="88" y="11"/>
                    <a:pt x="88" y="11"/>
                  </a:cubicBezTo>
                  <a:cubicBezTo>
                    <a:pt x="87" y="8"/>
                    <a:pt x="86" y="4"/>
                    <a:pt x="85" y="0"/>
                  </a:cubicBezTo>
                  <a:cubicBezTo>
                    <a:pt x="78" y="0"/>
                    <a:pt x="71" y="1"/>
                    <a:pt x="64" y="3"/>
                  </a:cubicBezTo>
                  <a:cubicBezTo>
                    <a:pt x="65" y="7"/>
                    <a:pt x="65" y="11"/>
                    <a:pt x="65" y="15"/>
                  </a:cubicBezTo>
                  <a:cubicBezTo>
                    <a:pt x="65" y="15"/>
                    <a:pt x="65" y="15"/>
                    <a:pt x="65" y="15"/>
                  </a:cubicBezTo>
                  <a:cubicBezTo>
                    <a:pt x="60" y="17"/>
                    <a:pt x="55" y="19"/>
                    <a:pt x="50" y="22"/>
                  </a:cubicBezTo>
                  <a:cubicBezTo>
                    <a:pt x="50" y="22"/>
                    <a:pt x="50" y="22"/>
                    <a:pt x="50" y="22"/>
                  </a:cubicBezTo>
                  <a:cubicBezTo>
                    <a:pt x="47" y="19"/>
                    <a:pt x="44" y="17"/>
                    <a:pt x="42" y="14"/>
                  </a:cubicBezTo>
                  <a:cubicBezTo>
                    <a:pt x="35" y="18"/>
                    <a:pt x="30" y="22"/>
                    <a:pt x="25" y="27"/>
                  </a:cubicBezTo>
                  <a:cubicBezTo>
                    <a:pt x="27" y="31"/>
                    <a:pt x="29" y="34"/>
                    <a:pt x="32" y="37"/>
                  </a:cubicBezTo>
                  <a:cubicBezTo>
                    <a:pt x="32" y="37"/>
                    <a:pt x="32" y="37"/>
                    <a:pt x="32" y="37"/>
                  </a:cubicBezTo>
                  <a:cubicBezTo>
                    <a:pt x="28" y="41"/>
                    <a:pt x="25" y="46"/>
                    <a:pt x="22" y="51"/>
                  </a:cubicBezTo>
                  <a:cubicBezTo>
                    <a:pt x="22" y="51"/>
                    <a:pt x="22" y="51"/>
                    <a:pt x="22" y="51"/>
                  </a:cubicBezTo>
                  <a:cubicBezTo>
                    <a:pt x="18" y="50"/>
                    <a:pt x="14" y="49"/>
                    <a:pt x="10" y="48"/>
                  </a:cubicBezTo>
                  <a:cubicBezTo>
                    <a:pt x="7" y="54"/>
                    <a:pt x="5" y="61"/>
                    <a:pt x="3" y="68"/>
                  </a:cubicBezTo>
                  <a:cubicBezTo>
                    <a:pt x="6" y="70"/>
                    <a:pt x="10" y="71"/>
                    <a:pt x="14" y="73"/>
                  </a:cubicBezTo>
                  <a:cubicBezTo>
                    <a:pt x="14" y="73"/>
                    <a:pt x="14" y="73"/>
                    <a:pt x="14" y="73"/>
                  </a:cubicBezTo>
                  <a:cubicBezTo>
                    <a:pt x="12" y="78"/>
                    <a:pt x="12" y="84"/>
                    <a:pt x="12" y="90"/>
                  </a:cubicBezTo>
                  <a:cubicBezTo>
                    <a:pt x="12" y="90"/>
                    <a:pt x="12" y="90"/>
                    <a:pt x="12" y="90"/>
                  </a:cubicBezTo>
                  <a:cubicBezTo>
                    <a:pt x="8" y="91"/>
                    <a:pt x="4" y="92"/>
                    <a:pt x="0" y="93"/>
                  </a:cubicBezTo>
                  <a:cubicBezTo>
                    <a:pt x="1" y="100"/>
                    <a:pt x="2" y="107"/>
                    <a:pt x="4" y="114"/>
                  </a:cubicBezTo>
                  <a:cubicBezTo>
                    <a:pt x="8" y="114"/>
                    <a:pt x="12" y="113"/>
                    <a:pt x="16" y="113"/>
                  </a:cubicBezTo>
                  <a:cubicBezTo>
                    <a:pt x="16" y="113"/>
                    <a:pt x="16" y="113"/>
                    <a:pt x="16" y="113"/>
                  </a:cubicBezTo>
                  <a:cubicBezTo>
                    <a:pt x="17" y="118"/>
                    <a:pt x="20" y="123"/>
                    <a:pt x="23" y="128"/>
                  </a:cubicBezTo>
                  <a:cubicBezTo>
                    <a:pt x="23" y="128"/>
                    <a:pt x="23" y="128"/>
                    <a:pt x="23" y="128"/>
                  </a:cubicBezTo>
                  <a:cubicBezTo>
                    <a:pt x="20" y="131"/>
                    <a:pt x="17" y="134"/>
                    <a:pt x="14" y="137"/>
                  </a:cubicBezTo>
                  <a:cubicBezTo>
                    <a:pt x="18" y="143"/>
                    <a:pt x="23" y="148"/>
                    <a:pt x="28" y="153"/>
                  </a:cubicBezTo>
                  <a:cubicBezTo>
                    <a:pt x="31" y="151"/>
                    <a:pt x="34" y="149"/>
                    <a:pt x="38" y="146"/>
                  </a:cubicBezTo>
                  <a:cubicBezTo>
                    <a:pt x="38" y="146"/>
                    <a:pt x="38" y="146"/>
                    <a:pt x="38" y="146"/>
                  </a:cubicBezTo>
                  <a:cubicBezTo>
                    <a:pt x="42" y="150"/>
                    <a:pt x="47" y="154"/>
                    <a:pt x="52" y="156"/>
                  </a:cubicBezTo>
                  <a:cubicBezTo>
                    <a:pt x="51" y="156"/>
                    <a:pt x="51" y="156"/>
                    <a:pt x="51" y="156"/>
                  </a:cubicBezTo>
                  <a:cubicBezTo>
                    <a:pt x="50" y="160"/>
                    <a:pt x="49" y="164"/>
                    <a:pt x="48" y="168"/>
                  </a:cubicBezTo>
                  <a:cubicBezTo>
                    <a:pt x="54" y="171"/>
                    <a:pt x="61" y="174"/>
                    <a:pt x="68" y="175"/>
                  </a:cubicBezTo>
                  <a:cubicBezTo>
                    <a:pt x="70" y="172"/>
                    <a:pt x="72" y="168"/>
                    <a:pt x="73" y="165"/>
                  </a:cubicBezTo>
                  <a:cubicBezTo>
                    <a:pt x="73" y="164"/>
                    <a:pt x="73" y="164"/>
                    <a:pt x="73" y="164"/>
                  </a:cubicBezTo>
                  <a:cubicBezTo>
                    <a:pt x="79" y="166"/>
                    <a:pt x="85" y="166"/>
                    <a:pt x="90" y="166"/>
                  </a:cubicBezTo>
                  <a:cubicBezTo>
                    <a:pt x="90" y="166"/>
                    <a:pt x="90" y="166"/>
                    <a:pt x="90" y="166"/>
                  </a:cubicBezTo>
                  <a:cubicBezTo>
                    <a:pt x="91" y="170"/>
                    <a:pt x="92" y="174"/>
                    <a:pt x="93" y="178"/>
                  </a:cubicBezTo>
                  <a:cubicBezTo>
                    <a:pt x="100" y="177"/>
                    <a:pt x="108" y="176"/>
                    <a:pt x="114" y="174"/>
                  </a:cubicBezTo>
                  <a:cubicBezTo>
                    <a:pt x="114" y="170"/>
                    <a:pt x="114" y="166"/>
                    <a:pt x="113" y="162"/>
                  </a:cubicBezTo>
                  <a:cubicBezTo>
                    <a:pt x="113" y="162"/>
                    <a:pt x="113" y="162"/>
                    <a:pt x="113" y="162"/>
                  </a:cubicBezTo>
                  <a:cubicBezTo>
                    <a:pt x="119" y="161"/>
                    <a:pt x="124" y="158"/>
                    <a:pt x="129" y="155"/>
                  </a:cubicBezTo>
                  <a:cubicBezTo>
                    <a:pt x="129" y="155"/>
                    <a:pt x="129" y="155"/>
                    <a:pt x="129" y="155"/>
                  </a:cubicBezTo>
                  <a:cubicBezTo>
                    <a:pt x="131" y="158"/>
                    <a:pt x="134" y="161"/>
                    <a:pt x="137" y="164"/>
                  </a:cubicBezTo>
                  <a:cubicBezTo>
                    <a:pt x="143" y="160"/>
                    <a:pt x="149" y="155"/>
                    <a:pt x="154" y="150"/>
                  </a:cubicBezTo>
                  <a:cubicBezTo>
                    <a:pt x="151" y="147"/>
                    <a:pt x="149" y="144"/>
                    <a:pt x="147" y="140"/>
                  </a:cubicBezTo>
                  <a:cubicBezTo>
                    <a:pt x="147" y="141"/>
                    <a:pt x="147" y="141"/>
                    <a:pt x="147" y="141"/>
                  </a:cubicBezTo>
                  <a:cubicBezTo>
                    <a:pt x="151" y="136"/>
                    <a:pt x="154" y="132"/>
                    <a:pt x="157" y="127"/>
                  </a:cubicBezTo>
                  <a:cubicBezTo>
                    <a:pt x="157" y="127"/>
                    <a:pt x="157" y="127"/>
                    <a:pt x="157" y="127"/>
                  </a:cubicBezTo>
                  <a:cubicBezTo>
                    <a:pt x="161" y="128"/>
                    <a:pt x="164" y="129"/>
                    <a:pt x="168" y="130"/>
                  </a:cubicBezTo>
                  <a:cubicBezTo>
                    <a:pt x="171" y="124"/>
                    <a:pt x="174" y="117"/>
                    <a:pt x="176" y="110"/>
                  </a:cubicBezTo>
                  <a:cubicBezTo>
                    <a:pt x="172" y="108"/>
                    <a:pt x="169" y="106"/>
                    <a:pt x="165" y="105"/>
                  </a:cubicBezTo>
                  <a:moveTo>
                    <a:pt x="130" y="139"/>
                  </a:moveTo>
                  <a:cubicBezTo>
                    <a:pt x="103" y="162"/>
                    <a:pt x="62" y="158"/>
                    <a:pt x="39" y="130"/>
                  </a:cubicBezTo>
                  <a:cubicBezTo>
                    <a:pt x="17" y="102"/>
                    <a:pt x="21" y="61"/>
                    <a:pt x="48" y="39"/>
                  </a:cubicBezTo>
                  <a:cubicBezTo>
                    <a:pt x="76" y="16"/>
                    <a:pt x="117" y="20"/>
                    <a:pt x="139" y="48"/>
                  </a:cubicBezTo>
                  <a:cubicBezTo>
                    <a:pt x="162" y="75"/>
                    <a:pt x="158" y="116"/>
                    <a:pt x="130" y="13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5D2D9AA5-2B40-48B6-9E11-0A168A73CC38}"/>
                </a:ext>
              </a:extLst>
            </p:cNvPr>
            <p:cNvSpPr>
              <a:spLocks noEditPoints="1"/>
            </p:cNvSpPr>
            <p:nvPr/>
          </p:nvSpPr>
          <p:spPr bwMode="auto">
            <a:xfrm>
              <a:off x="10517188" y="3222626"/>
              <a:ext cx="627063" cy="611188"/>
            </a:xfrm>
            <a:custGeom>
              <a:avLst/>
              <a:gdLst>
                <a:gd name="T0" fmla="*/ 120 w 130"/>
                <a:gd name="T1" fmla="*/ 77 h 130"/>
                <a:gd name="T2" fmla="*/ 121 w 130"/>
                <a:gd name="T3" fmla="*/ 64 h 130"/>
                <a:gd name="T4" fmla="*/ 127 w 130"/>
                <a:gd name="T5" fmla="*/ 47 h 130"/>
                <a:gd name="T6" fmla="*/ 118 w 130"/>
                <a:gd name="T7" fmla="*/ 47 h 130"/>
                <a:gd name="T8" fmla="*/ 113 w 130"/>
                <a:gd name="T9" fmla="*/ 36 h 130"/>
                <a:gd name="T10" fmla="*/ 110 w 130"/>
                <a:gd name="T11" fmla="*/ 18 h 130"/>
                <a:gd name="T12" fmla="*/ 102 w 130"/>
                <a:gd name="T13" fmla="*/ 23 h 130"/>
                <a:gd name="T14" fmla="*/ 92 w 130"/>
                <a:gd name="T15" fmla="*/ 16 h 130"/>
                <a:gd name="T16" fmla="*/ 80 w 130"/>
                <a:gd name="T17" fmla="*/ 2 h 130"/>
                <a:gd name="T18" fmla="*/ 76 w 130"/>
                <a:gd name="T19" fmla="*/ 10 h 130"/>
                <a:gd name="T20" fmla="*/ 64 w 130"/>
                <a:gd name="T21" fmla="*/ 8 h 130"/>
                <a:gd name="T22" fmla="*/ 46 w 130"/>
                <a:gd name="T23" fmla="*/ 2 h 130"/>
                <a:gd name="T24" fmla="*/ 47 w 130"/>
                <a:gd name="T25" fmla="*/ 11 h 130"/>
                <a:gd name="T26" fmla="*/ 36 w 130"/>
                <a:gd name="T27" fmla="*/ 16 h 130"/>
                <a:gd name="T28" fmla="*/ 18 w 130"/>
                <a:gd name="T29" fmla="*/ 20 h 130"/>
                <a:gd name="T30" fmla="*/ 23 w 130"/>
                <a:gd name="T31" fmla="*/ 27 h 130"/>
                <a:gd name="T32" fmla="*/ 15 w 130"/>
                <a:gd name="T33" fmla="*/ 37 h 130"/>
                <a:gd name="T34" fmla="*/ 1 w 130"/>
                <a:gd name="T35" fmla="*/ 49 h 130"/>
                <a:gd name="T36" fmla="*/ 9 w 130"/>
                <a:gd name="T37" fmla="*/ 53 h 130"/>
                <a:gd name="T38" fmla="*/ 8 w 130"/>
                <a:gd name="T39" fmla="*/ 65 h 130"/>
                <a:gd name="T40" fmla="*/ 2 w 130"/>
                <a:gd name="T41" fmla="*/ 83 h 130"/>
                <a:gd name="T42" fmla="*/ 11 w 130"/>
                <a:gd name="T43" fmla="*/ 82 h 130"/>
                <a:gd name="T44" fmla="*/ 16 w 130"/>
                <a:gd name="T45" fmla="*/ 94 h 130"/>
                <a:gd name="T46" fmla="*/ 20 w 130"/>
                <a:gd name="T47" fmla="*/ 112 h 130"/>
                <a:gd name="T48" fmla="*/ 27 w 130"/>
                <a:gd name="T49" fmla="*/ 107 h 130"/>
                <a:gd name="T50" fmla="*/ 37 w 130"/>
                <a:gd name="T51" fmla="*/ 114 h 130"/>
                <a:gd name="T52" fmla="*/ 49 w 130"/>
                <a:gd name="T53" fmla="*/ 128 h 130"/>
                <a:gd name="T54" fmla="*/ 53 w 130"/>
                <a:gd name="T55" fmla="*/ 120 h 130"/>
                <a:gd name="T56" fmla="*/ 65 w 130"/>
                <a:gd name="T57" fmla="*/ 121 h 130"/>
                <a:gd name="T58" fmla="*/ 83 w 130"/>
                <a:gd name="T59" fmla="*/ 127 h 130"/>
                <a:gd name="T60" fmla="*/ 82 w 130"/>
                <a:gd name="T61" fmla="*/ 119 h 130"/>
                <a:gd name="T62" fmla="*/ 93 w 130"/>
                <a:gd name="T63" fmla="*/ 113 h 130"/>
                <a:gd name="T64" fmla="*/ 112 w 130"/>
                <a:gd name="T65" fmla="*/ 110 h 130"/>
                <a:gd name="T66" fmla="*/ 107 w 130"/>
                <a:gd name="T67" fmla="*/ 103 h 130"/>
                <a:gd name="T68" fmla="*/ 114 w 130"/>
                <a:gd name="T69" fmla="*/ 93 h 130"/>
                <a:gd name="T70" fmla="*/ 128 w 130"/>
                <a:gd name="T71" fmla="*/ 80 h 130"/>
                <a:gd name="T72" fmla="*/ 95 w 130"/>
                <a:gd name="T73" fmla="*/ 101 h 130"/>
                <a:gd name="T74" fmla="*/ 35 w 130"/>
                <a:gd name="T75" fmla="*/ 28 h 130"/>
                <a:gd name="T76" fmla="*/ 95 w 130"/>
                <a:gd name="T77"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30">
                  <a:moveTo>
                    <a:pt x="120" y="76"/>
                  </a:moveTo>
                  <a:cubicBezTo>
                    <a:pt x="120" y="77"/>
                    <a:pt x="120" y="77"/>
                    <a:pt x="120" y="77"/>
                  </a:cubicBezTo>
                  <a:cubicBezTo>
                    <a:pt x="121" y="72"/>
                    <a:pt x="121" y="68"/>
                    <a:pt x="121" y="64"/>
                  </a:cubicBezTo>
                  <a:cubicBezTo>
                    <a:pt x="121" y="64"/>
                    <a:pt x="121" y="64"/>
                    <a:pt x="121" y="64"/>
                  </a:cubicBezTo>
                  <a:cubicBezTo>
                    <a:pt x="124" y="63"/>
                    <a:pt x="127" y="63"/>
                    <a:pt x="130" y="62"/>
                  </a:cubicBezTo>
                  <a:cubicBezTo>
                    <a:pt x="129" y="57"/>
                    <a:pt x="129" y="51"/>
                    <a:pt x="127" y="47"/>
                  </a:cubicBezTo>
                  <a:cubicBezTo>
                    <a:pt x="124" y="47"/>
                    <a:pt x="121" y="47"/>
                    <a:pt x="118" y="47"/>
                  </a:cubicBezTo>
                  <a:cubicBezTo>
                    <a:pt x="118" y="47"/>
                    <a:pt x="118" y="47"/>
                    <a:pt x="118" y="47"/>
                  </a:cubicBezTo>
                  <a:cubicBezTo>
                    <a:pt x="117" y="43"/>
                    <a:pt x="115" y="40"/>
                    <a:pt x="113" y="36"/>
                  </a:cubicBezTo>
                  <a:cubicBezTo>
                    <a:pt x="113" y="36"/>
                    <a:pt x="113" y="36"/>
                    <a:pt x="113" y="36"/>
                  </a:cubicBezTo>
                  <a:cubicBezTo>
                    <a:pt x="115" y="34"/>
                    <a:pt x="117" y="32"/>
                    <a:pt x="119" y="30"/>
                  </a:cubicBezTo>
                  <a:cubicBezTo>
                    <a:pt x="117" y="25"/>
                    <a:pt x="113" y="21"/>
                    <a:pt x="110" y="18"/>
                  </a:cubicBezTo>
                  <a:cubicBezTo>
                    <a:pt x="107" y="19"/>
                    <a:pt x="105" y="21"/>
                    <a:pt x="102" y="23"/>
                  </a:cubicBezTo>
                  <a:cubicBezTo>
                    <a:pt x="102" y="23"/>
                    <a:pt x="102" y="23"/>
                    <a:pt x="102" y="23"/>
                  </a:cubicBezTo>
                  <a:cubicBezTo>
                    <a:pt x="99" y="20"/>
                    <a:pt x="96" y="17"/>
                    <a:pt x="92" y="15"/>
                  </a:cubicBezTo>
                  <a:cubicBezTo>
                    <a:pt x="92" y="16"/>
                    <a:pt x="92" y="16"/>
                    <a:pt x="92" y="16"/>
                  </a:cubicBezTo>
                  <a:cubicBezTo>
                    <a:pt x="93" y="13"/>
                    <a:pt x="94" y="10"/>
                    <a:pt x="95" y="7"/>
                  </a:cubicBezTo>
                  <a:cubicBezTo>
                    <a:pt x="90" y="5"/>
                    <a:pt x="85" y="3"/>
                    <a:pt x="80" y="2"/>
                  </a:cubicBezTo>
                  <a:cubicBezTo>
                    <a:pt x="79" y="4"/>
                    <a:pt x="77" y="7"/>
                    <a:pt x="76" y="9"/>
                  </a:cubicBezTo>
                  <a:cubicBezTo>
                    <a:pt x="76" y="10"/>
                    <a:pt x="76" y="10"/>
                    <a:pt x="76" y="10"/>
                  </a:cubicBezTo>
                  <a:cubicBezTo>
                    <a:pt x="72" y="9"/>
                    <a:pt x="68" y="8"/>
                    <a:pt x="64" y="8"/>
                  </a:cubicBezTo>
                  <a:cubicBezTo>
                    <a:pt x="64" y="8"/>
                    <a:pt x="64" y="8"/>
                    <a:pt x="64" y="8"/>
                  </a:cubicBezTo>
                  <a:cubicBezTo>
                    <a:pt x="63" y="5"/>
                    <a:pt x="63" y="3"/>
                    <a:pt x="62" y="0"/>
                  </a:cubicBezTo>
                  <a:cubicBezTo>
                    <a:pt x="56" y="0"/>
                    <a:pt x="51" y="1"/>
                    <a:pt x="46" y="2"/>
                  </a:cubicBezTo>
                  <a:cubicBezTo>
                    <a:pt x="47" y="5"/>
                    <a:pt x="47" y="8"/>
                    <a:pt x="47" y="11"/>
                  </a:cubicBezTo>
                  <a:cubicBezTo>
                    <a:pt x="47" y="11"/>
                    <a:pt x="47" y="11"/>
                    <a:pt x="47" y="11"/>
                  </a:cubicBezTo>
                  <a:cubicBezTo>
                    <a:pt x="43" y="12"/>
                    <a:pt x="39" y="14"/>
                    <a:pt x="36" y="16"/>
                  </a:cubicBezTo>
                  <a:cubicBezTo>
                    <a:pt x="36" y="16"/>
                    <a:pt x="36" y="16"/>
                    <a:pt x="36" y="16"/>
                  </a:cubicBezTo>
                  <a:cubicBezTo>
                    <a:pt x="34" y="14"/>
                    <a:pt x="32" y="12"/>
                    <a:pt x="30" y="10"/>
                  </a:cubicBezTo>
                  <a:cubicBezTo>
                    <a:pt x="25" y="13"/>
                    <a:pt x="21" y="16"/>
                    <a:pt x="18" y="20"/>
                  </a:cubicBezTo>
                  <a:cubicBezTo>
                    <a:pt x="19" y="22"/>
                    <a:pt x="21" y="25"/>
                    <a:pt x="22" y="27"/>
                  </a:cubicBezTo>
                  <a:cubicBezTo>
                    <a:pt x="23" y="27"/>
                    <a:pt x="23" y="27"/>
                    <a:pt x="23" y="27"/>
                  </a:cubicBezTo>
                  <a:cubicBezTo>
                    <a:pt x="20" y="30"/>
                    <a:pt x="17" y="34"/>
                    <a:pt x="15" y="37"/>
                  </a:cubicBezTo>
                  <a:cubicBezTo>
                    <a:pt x="15" y="37"/>
                    <a:pt x="15" y="37"/>
                    <a:pt x="15" y="37"/>
                  </a:cubicBezTo>
                  <a:cubicBezTo>
                    <a:pt x="13" y="36"/>
                    <a:pt x="10" y="36"/>
                    <a:pt x="7" y="35"/>
                  </a:cubicBezTo>
                  <a:cubicBezTo>
                    <a:pt x="5" y="39"/>
                    <a:pt x="3" y="44"/>
                    <a:pt x="1" y="49"/>
                  </a:cubicBezTo>
                  <a:cubicBezTo>
                    <a:pt x="4" y="51"/>
                    <a:pt x="7" y="52"/>
                    <a:pt x="9" y="53"/>
                  </a:cubicBezTo>
                  <a:cubicBezTo>
                    <a:pt x="9" y="53"/>
                    <a:pt x="9" y="53"/>
                    <a:pt x="9" y="53"/>
                  </a:cubicBezTo>
                  <a:cubicBezTo>
                    <a:pt x="8" y="57"/>
                    <a:pt x="8" y="61"/>
                    <a:pt x="8" y="66"/>
                  </a:cubicBezTo>
                  <a:cubicBezTo>
                    <a:pt x="8" y="65"/>
                    <a:pt x="8" y="65"/>
                    <a:pt x="8" y="65"/>
                  </a:cubicBezTo>
                  <a:cubicBezTo>
                    <a:pt x="5" y="66"/>
                    <a:pt x="2" y="67"/>
                    <a:pt x="0" y="68"/>
                  </a:cubicBezTo>
                  <a:cubicBezTo>
                    <a:pt x="0" y="73"/>
                    <a:pt x="1" y="78"/>
                    <a:pt x="2" y="83"/>
                  </a:cubicBezTo>
                  <a:cubicBezTo>
                    <a:pt x="5" y="83"/>
                    <a:pt x="8" y="83"/>
                    <a:pt x="11" y="82"/>
                  </a:cubicBezTo>
                  <a:cubicBezTo>
                    <a:pt x="11" y="82"/>
                    <a:pt x="11" y="82"/>
                    <a:pt x="11" y="82"/>
                  </a:cubicBezTo>
                  <a:cubicBezTo>
                    <a:pt x="12" y="86"/>
                    <a:pt x="14" y="90"/>
                    <a:pt x="16" y="94"/>
                  </a:cubicBezTo>
                  <a:cubicBezTo>
                    <a:pt x="16" y="94"/>
                    <a:pt x="16" y="94"/>
                    <a:pt x="16" y="94"/>
                  </a:cubicBezTo>
                  <a:cubicBezTo>
                    <a:pt x="14" y="96"/>
                    <a:pt x="12" y="98"/>
                    <a:pt x="10" y="100"/>
                  </a:cubicBezTo>
                  <a:cubicBezTo>
                    <a:pt x="13" y="104"/>
                    <a:pt x="16" y="108"/>
                    <a:pt x="20" y="112"/>
                  </a:cubicBezTo>
                  <a:cubicBezTo>
                    <a:pt x="22" y="110"/>
                    <a:pt x="25" y="109"/>
                    <a:pt x="27" y="107"/>
                  </a:cubicBezTo>
                  <a:cubicBezTo>
                    <a:pt x="27" y="107"/>
                    <a:pt x="27" y="107"/>
                    <a:pt x="27" y="107"/>
                  </a:cubicBezTo>
                  <a:cubicBezTo>
                    <a:pt x="30" y="110"/>
                    <a:pt x="33" y="112"/>
                    <a:pt x="37" y="114"/>
                  </a:cubicBezTo>
                  <a:cubicBezTo>
                    <a:pt x="37" y="114"/>
                    <a:pt x="37" y="114"/>
                    <a:pt x="37" y="114"/>
                  </a:cubicBezTo>
                  <a:cubicBezTo>
                    <a:pt x="36" y="117"/>
                    <a:pt x="35" y="120"/>
                    <a:pt x="35" y="122"/>
                  </a:cubicBezTo>
                  <a:cubicBezTo>
                    <a:pt x="39" y="125"/>
                    <a:pt x="44" y="127"/>
                    <a:pt x="49" y="128"/>
                  </a:cubicBezTo>
                  <a:cubicBezTo>
                    <a:pt x="51" y="125"/>
                    <a:pt x="52" y="123"/>
                    <a:pt x="53" y="120"/>
                  </a:cubicBezTo>
                  <a:cubicBezTo>
                    <a:pt x="53" y="120"/>
                    <a:pt x="53" y="120"/>
                    <a:pt x="53" y="120"/>
                  </a:cubicBezTo>
                  <a:cubicBezTo>
                    <a:pt x="57" y="121"/>
                    <a:pt x="61" y="121"/>
                    <a:pt x="66" y="121"/>
                  </a:cubicBezTo>
                  <a:cubicBezTo>
                    <a:pt x="65" y="121"/>
                    <a:pt x="65" y="121"/>
                    <a:pt x="65" y="121"/>
                  </a:cubicBezTo>
                  <a:cubicBezTo>
                    <a:pt x="66" y="124"/>
                    <a:pt x="67" y="127"/>
                    <a:pt x="67" y="130"/>
                  </a:cubicBezTo>
                  <a:cubicBezTo>
                    <a:pt x="73" y="130"/>
                    <a:pt x="78" y="129"/>
                    <a:pt x="83" y="127"/>
                  </a:cubicBezTo>
                  <a:cubicBezTo>
                    <a:pt x="83" y="124"/>
                    <a:pt x="83" y="121"/>
                    <a:pt x="82" y="119"/>
                  </a:cubicBezTo>
                  <a:cubicBezTo>
                    <a:pt x="82" y="119"/>
                    <a:pt x="82" y="119"/>
                    <a:pt x="82" y="119"/>
                  </a:cubicBezTo>
                  <a:cubicBezTo>
                    <a:pt x="86" y="117"/>
                    <a:pt x="90" y="116"/>
                    <a:pt x="94" y="113"/>
                  </a:cubicBezTo>
                  <a:cubicBezTo>
                    <a:pt x="93" y="113"/>
                    <a:pt x="93" y="113"/>
                    <a:pt x="93" y="113"/>
                  </a:cubicBezTo>
                  <a:cubicBezTo>
                    <a:pt x="95" y="116"/>
                    <a:pt x="98" y="118"/>
                    <a:pt x="100" y="120"/>
                  </a:cubicBezTo>
                  <a:cubicBezTo>
                    <a:pt x="104" y="117"/>
                    <a:pt x="108" y="113"/>
                    <a:pt x="112" y="110"/>
                  </a:cubicBezTo>
                  <a:cubicBezTo>
                    <a:pt x="110" y="107"/>
                    <a:pt x="108" y="105"/>
                    <a:pt x="107" y="103"/>
                  </a:cubicBezTo>
                  <a:cubicBezTo>
                    <a:pt x="107" y="103"/>
                    <a:pt x="107" y="103"/>
                    <a:pt x="107" y="103"/>
                  </a:cubicBezTo>
                  <a:cubicBezTo>
                    <a:pt x="110" y="99"/>
                    <a:pt x="112" y="96"/>
                    <a:pt x="114" y="92"/>
                  </a:cubicBezTo>
                  <a:cubicBezTo>
                    <a:pt x="114" y="93"/>
                    <a:pt x="114" y="93"/>
                    <a:pt x="114" y="93"/>
                  </a:cubicBezTo>
                  <a:cubicBezTo>
                    <a:pt x="117" y="93"/>
                    <a:pt x="120" y="94"/>
                    <a:pt x="122" y="95"/>
                  </a:cubicBezTo>
                  <a:cubicBezTo>
                    <a:pt x="125" y="90"/>
                    <a:pt x="127" y="85"/>
                    <a:pt x="128" y="80"/>
                  </a:cubicBezTo>
                  <a:cubicBezTo>
                    <a:pt x="125" y="79"/>
                    <a:pt x="123" y="78"/>
                    <a:pt x="120" y="76"/>
                  </a:cubicBezTo>
                  <a:moveTo>
                    <a:pt x="95" y="101"/>
                  </a:moveTo>
                  <a:cubicBezTo>
                    <a:pt x="74" y="118"/>
                    <a:pt x="45" y="115"/>
                    <a:pt x="28" y="95"/>
                  </a:cubicBezTo>
                  <a:cubicBezTo>
                    <a:pt x="11" y="75"/>
                    <a:pt x="14" y="45"/>
                    <a:pt x="35" y="28"/>
                  </a:cubicBezTo>
                  <a:cubicBezTo>
                    <a:pt x="55" y="12"/>
                    <a:pt x="85" y="15"/>
                    <a:pt x="101" y="35"/>
                  </a:cubicBezTo>
                  <a:cubicBezTo>
                    <a:pt x="118" y="55"/>
                    <a:pt x="115" y="85"/>
                    <a:pt x="95" y="101"/>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DAFF05C1-FEC0-4804-BFEC-DEE5EFC5A04E}"/>
                </a:ext>
              </a:extLst>
            </p:cNvPr>
            <p:cNvSpPr>
              <a:spLocks noEditPoints="1"/>
            </p:cNvSpPr>
            <p:nvPr/>
          </p:nvSpPr>
          <p:spPr bwMode="auto">
            <a:xfrm>
              <a:off x="8021638" y="4148138"/>
              <a:ext cx="627063" cy="611188"/>
            </a:xfrm>
            <a:custGeom>
              <a:avLst/>
              <a:gdLst>
                <a:gd name="T0" fmla="*/ 121 w 130"/>
                <a:gd name="T1" fmla="*/ 76 h 130"/>
                <a:gd name="T2" fmla="*/ 122 w 130"/>
                <a:gd name="T3" fmla="*/ 64 h 130"/>
                <a:gd name="T4" fmla="*/ 128 w 130"/>
                <a:gd name="T5" fmla="*/ 46 h 130"/>
                <a:gd name="T6" fmla="*/ 119 w 130"/>
                <a:gd name="T7" fmla="*/ 47 h 130"/>
                <a:gd name="T8" fmla="*/ 114 w 130"/>
                <a:gd name="T9" fmla="*/ 36 h 130"/>
                <a:gd name="T10" fmla="*/ 110 w 130"/>
                <a:gd name="T11" fmla="*/ 18 h 130"/>
                <a:gd name="T12" fmla="*/ 103 w 130"/>
                <a:gd name="T13" fmla="*/ 23 h 130"/>
                <a:gd name="T14" fmla="*/ 93 w 130"/>
                <a:gd name="T15" fmla="*/ 15 h 130"/>
                <a:gd name="T16" fmla="*/ 81 w 130"/>
                <a:gd name="T17" fmla="*/ 1 h 130"/>
                <a:gd name="T18" fmla="*/ 77 w 130"/>
                <a:gd name="T19" fmla="*/ 9 h 130"/>
                <a:gd name="T20" fmla="*/ 65 w 130"/>
                <a:gd name="T21" fmla="*/ 8 h 130"/>
                <a:gd name="T22" fmla="*/ 47 w 130"/>
                <a:gd name="T23" fmla="*/ 2 h 130"/>
                <a:gd name="T24" fmla="*/ 48 w 130"/>
                <a:gd name="T25" fmla="*/ 11 h 130"/>
                <a:gd name="T26" fmla="*/ 37 w 130"/>
                <a:gd name="T27" fmla="*/ 16 h 130"/>
                <a:gd name="T28" fmla="*/ 18 w 130"/>
                <a:gd name="T29" fmla="*/ 20 h 130"/>
                <a:gd name="T30" fmla="*/ 23 w 130"/>
                <a:gd name="T31" fmla="*/ 27 h 130"/>
                <a:gd name="T32" fmla="*/ 16 w 130"/>
                <a:gd name="T33" fmla="*/ 37 h 130"/>
                <a:gd name="T34" fmla="*/ 2 w 130"/>
                <a:gd name="T35" fmla="*/ 49 h 130"/>
                <a:gd name="T36" fmla="*/ 10 w 130"/>
                <a:gd name="T37" fmla="*/ 53 h 130"/>
                <a:gd name="T38" fmla="*/ 9 w 130"/>
                <a:gd name="T39" fmla="*/ 65 h 130"/>
                <a:gd name="T40" fmla="*/ 3 w 130"/>
                <a:gd name="T41" fmla="*/ 83 h 130"/>
                <a:gd name="T42" fmla="*/ 12 w 130"/>
                <a:gd name="T43" fmla="*/ 82 h 130"/>
                <a:gd name="T44" fmla="*/ 17 w 130"/>
                <a:gd name="T45" fmla="*/ 93 h 130"/>
                <a:gd name="T46" fmla="*/ 21 w 130"/>
                <a:gd name="T47" fmla="*/ 112 h 130"/>
                <a:gd name="T48" fmla="*/ 28 w 130"/>
                <a:gd name="T49" fmla="*/ 107 h 130"/>
                <a:gd name="T50" fmla="*/ 38 w 130"/>
                <a:gd name="T51" fmla="*/ 114 h 130"/>
                <a:gd name="T52" fmla="*/ 50 w 130"/>
                <a:gd name="T53" fmla="*/ 128 h 130"/>
                <a:gd name="T54" fmla="*/ 54 w 130"/>
                <a:gd name="T55" fmla="*/ 120 h 130"/>
                <a:gd name="T56" fmla="*/ 66 w 130"/>
                <a:gd name="T57" fmla="*/ 121 h 130"/>
                <a:gd name="T58" fmla="*/ 84 w 130"/>
                <a:gd name="T59" fmla="*/ 127 h 130"/>
                <a:gd name="T60" fmla="*/ 83 w 130"/>
                <a:gd name="T61" fmla="*/ 118 h 130"/>
                <a:gd name="T62" fmla="*/ 94 w 130"/>
                <a:gd name="T63" fmla="*/ 113 h 130"/>
                <a:gd name="T64" fmla="*/ 112 w 130"/>
                <a:gd name="T65" fmla="*/ 109 h 130"/>
                <a:gd name="T66" fmla="*/ 107 w 130"/>
                <a:gd name="T67" fmla="*/ 102 h 130"/>
                <a:gd name="T68" fmla="*/ 115 w 130"/>
                <a:gd name="T69" fmla="*/ 92 h 130"/>
                <a:gd name="T70" fmla="*/ 129 w 130"/>
                <a:gd name="T71" fmla="*/ 80 h 130"/>
                <a:gd name="T72" fmla="*/ 95 w 130"/>
                <a:gd name="T73" fmla="*/ 101 h 130"/>
                <a:gd name="T74" fmla="*/ 35 w 130"/>
                <a:gd name="T75" fmla="*/ 28 h 130"/>
                <a:gd name="T76" fmla="*/ 95 w 130"/>
                <a:gd name="T77"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30">
                  <a:moveTo>
                    <a:pt x="121" y="76"/>
                  </a:moveTo>
                  <a:cubicBezTo>
                    <a:pt x="121" y="76"/>
                    <a:pt x="121" y="76"/>
                    <a:pt x="121" y="76"/>
                  </a:cubicBezTo>
                  <a:cubicBezTo>
                    <a:pt x="122" y="72"/>
                    <a:pt x="122" y="68"/>
                    <a:pt x="122" y="64"/>
                  </a:cubicBezTo>
                  <a:cubicBezTo>
                    <a:pt x="122" y="64"/>
                    <a:pt x="122" y="64"/>
                    <a:pt x="122" y="64"/>
                  </a:cubicBezTo>
                  <a:cubicBezTo>
                    <a:pt x="125" y="63"/>
                    <a:pt x="128" y="63"/>
                    <a:pt x="130" y="62"/>
                  </a:cubicBezTo>
                  <a:cubicBezTo>
                    <a:pt x="130" y="56"/>
                    <a:pt x="129" y="51"/>
                    <a:pt x="128" y="46"/>
                  </a:cubicBezTo>
                  <a:cubicBezTo>
                    <a:pt x="125" y="47"/>
                    <a:pt x="122" y="47"/>
                    <a:pt x="119" y="47"/>
                  </a:cubicBezTo>
                  <a:cubicBezTo>
                    <a:pt x="119" y="47"/>
                    <a:pt x="119" y="47"/>
                    <a:pt x="119" y="47"/>
                  </a:cubicBezTo>
                  <a:cubicBezTo>
                    <a:pt x="118" y="43"/>
                    <a:pt x="116" y="39"/>
                    <a:pt x="114" y="36"/>
                  </a:cubicBezTo>
                  <a:cubicBezTo>
                    <a:pt x="114" y="36"/>
                    <a:pt x="114" y="36"/>
                    <a:pt x="114" y="36"/>
                  </a:cubicBezTo>
                  <a:cubicBezTo>
                    <a:pt x="116" y="34"/>
                    <a:pt x="118" y="32"/>
                    <a:pt x="120" y="30"/>
                  </a:cubicBezTo>
                  <a:cubicBezTo>
                    <a:pt x="117" y="25"/>
                    <a:pt x="114" y="21"/>
                    <a:pt x="110" y="18"/>
                  </a:cubicBezTo>
                  <a:cubicBezTo>
                    <a:pt x="108" y="19"/>
                    <a:pt x="106" y="21"/>
                    <a:pt x="103" y="22"/>
                  </a:cubicBezTo>
                  <a:cubicBezTo>
                    <a:pt x="103" y="23"/>
                    <a:pt x="103" y="23"/>
                    <a:pt x="103" y="23"/>
                  </a:cubicBezTo>
                  <a:cubicBezTo>
                    <a:pt x="100" y="20"/>
                    <a:pt x="97" y="17"/>
                    <a:pt x="93" y="15"/>
                  </a:cubicBezTo>
                  <a:cubicBezTo>
                    <a:pt x="93" y="15"/>
                    <a:pt x="93" y="15"/>
                    <a:pt x="93" y="15"/>
                  </a:cubicBezTo>
                  <a:cubicBezTo>
                    <a:pt x="94" y="13"/>
                    <a:pt x="95" y="10"/>
                    <a:pt x="96" y="7"/>
                  </a:cubicBezTo>
                  <a:cubicBezTo>
                    <a:pt x="91" y="5"/>
                    <a:pt x="86" y="3"/>
                    <a:pt x="81" y="1"/>
                  </a:cubicBezTo>
                  <a:cubicBezTo>
                    <a:pt x="80" y="4"/>
                    <a:pt x="78" y="7"/>
                    <a:pt x="77" y="9"/>
                  </a:cubicBezTo>
                  <a:cubicBezTo>
                    <a:pt x="77" y="9"/>
                    <a:pt x="77" y="9"/>
                    <a:pt x="77" y="9"/>
                  </a:cubicBezTo>
                  <a:cubicBezTo>
                    <a:pt x="73" y="8"/>
                    <a:pt x="69" y="8"/>
                    <a:pt x="65" y="8"/>
                  </a:cubicBezTo>
                  <a:cubicBezTo>
                    <a:pt x="65" y="8"/>
                    <a:pt x="65" y="8"/>
                    <a:pt x="65" y="8"/>
                  </a:cubicBezTo>
                  <a:cubicBezTo>
                    <a:pt x="64" y="5"/>
                    <a:pt x="63" y="2"/>
                    <a:pt x="63" y="0"/>
                  </a:cubicBezTo>
                  <a:cubicBezTo>
                    <a:pt x="57" y="0"/>
                    <a:pt x="52" y="1"/>
                    <a:pt x="47" y="2"/>
                  </a:cubicBezTo>
                  <a:cubicBezTo>
                    <a:pt x="47" y="5"/>
                    <a:pt x="48" y="8"/>
                    <a:pt x="48" y="11"/>
                  </a:cubicBezTo>
                  <a:cubicBezTo>
                    <a:pt x="48" y="11"/>
                    <a:pt x="48" y="11"/>
                    <a:pt x="48" y="11"/>
                  </a:cubicBezTo>
                  <a:cubicBezTo>
                    <a:pt x="44" y="12"/>
                    <a:pt x="40" y="14"/>
                    <a:pt x="37" y="16"/>
                  </a:cubicBezTo>
                  <a:cubicBezTo>
                    <a:pt x="37" y="16"/>
                    <a:pt x="37" y="16"/>
                    <a:pt x="37" y="16"/>
                  </a:cubicBezTo>
                  <a:cubicBezTo>
                    <a:pt x="35" y="14"/>
                    <a:pt x="33" y="12"/>
                    <a:pt x="31" y="10"/>
                  </a:cubicBezTo>
                  <a:cubicBezTo>
                    <a:pt x="26" y="13"/>
                    <a:pt x="22" y="16"/>
                    <a:pt x="18" y="20"/>
                  </a:cubicBezTo>
                  <a:cubicBezTo>
                    <a:pt x="20" y="22"/>
                    <a:pt x="22" y="24"/>
                    <a:pt x="23" y="27"/>
                  </a:cubicBezTo>
                  <a:cubicBezTo>
                    <a:pt x="23" y="27"/>
                    <a:pt x="23" y="27"/>
                    <a:pt x="23" y="27"/>
                  </a:cubicBezTo>
                  <a:cubicBezTo>
                    <a:pt x="21" y="30"/>
                    <a:pt x="18" y="33"/>
                    <a:pt x="16" y="37"/>
                  </a:cubicBezTo>
                  <a:cubicBezTo>
                    <a:pt x="16" y="37"/>
                    <a:pt x="16" y="37"/>
                    <a:pt x="16" y="37"/>
                  </a:cubicBezTo>
                  <a:cubicBezTo>
                    <a:pt x="13" y="36"/>
                    <a:pt x="11" y="35"/>
                    <a:pt x="8" y="35"/>
                  </a:cubicBezTo>
                  <a:cubicBezTo>
                    <a:pt x="5" y="39"/>
                    <a:pt x="4" y="44"/>
                    <a:pt x="2" y="49"/>
                  </a:cubicBezTo>
                  <a:cubicBezTo>
                    <a:pt x="5" y="50"/>
                    <a:pt x="7" y="52"/>
                    <a:pt x="10" y="53"/>
                  </a:cubicBezTo>
                  <a:cubicBezTo>
                    <a:pt x="10" y="53"/>
                    <a:pt x="10" y="53"/>
                    <a:pt x="10" y="53"/>
                  </a:cubicBezTo>
                  <a:cubicBezTo>
                    <a:pt x="9" y="57"/>
                    <a:pt x="9" y="61"/>
                    <a:pt x="9" y="65"/>
                  </a:cubicBezTo>
                  <a:cubicBezTo>
                    <a:pt x="9" y="65"/>
                    <a:pt x="9" y="65"/>
                    <a:pt x="9" y="65"/>
                  </a:cubicBezTo>
                  <a:cubicBezTo>
                    <a:pt x="6" y="66"/>
                    <a:pt x="3" y="67"/>
                    <a:pt x="0" y="67"/>
                  </a:cubicBezTo>
                  <a:cubicBezTo>
                    <a:pt x="1" y="73"/>
                    <a:pt x="2" y="78"/>
                    <a:pt x="3" y="83"/>
                  </a:cubicBezTo>
                  <a:cubicBezTo>
                    <a:pt x="6" y="83"/>
                    <a:pt x="9" y="82"/>
                    <a:pt x="12" y="82"/>
                  </a:cubicBezTo>
                  <a:cubicBezTo>
                    <a:pt x="12" y="82"/>
                    <a:pt x="12" y="82"/>
                    <a:pt x="12" y="82"/>
                  </a:cubicBezTo>
                  <a:cubicBezTo>
                    <a:pt x="13" y="86"/>
                    <a:pt x="15" y="90"/>
                    <a:pt x="17" y="94"/>
                  </a:cubicBezTo>
                  <a:cubicBezTo>
                    <a:pt x="17" y="93"/>
                    <a:pt x="17" y="93"/>
                    <a:pt x="17" y="93"/>
                  </a:cubicBezTo>
                  <a:cubicBezTo>
                    <a:pt x="15" y="95"/>
                    <a:pt x="13" y="97"/>
                    <a:pt x="11" y="100"/>
                  </a:cubicBezTo>
                  <a:cubicBezTo>
                    <a:pt x="13" y="104"/>
                    <a:pt x="17" y="108"/>
                    <a:pt x="21" y="112"/>
                  </a:cubicBezTo>
                  <a:cubicBezTo>
                    <a:pt x="23" y="110"/>
                    <a:pt x="25" y="108"/>
                    <a:pt x="28" y="107"/>
                  </a:cubicBezTo>
                  <a:cubicBezTo>
                    <a:pt x="28" y="107"/>
                    <a:pt x="28" y="107"/>
                    <a:pt x="28" y="107"/>
                  </a:cubicBezTo>
                  <a:cubicBezTo>
                    <a:pt x="31" y="109"/>
                    <a:pt x="34" y="112"/>
                    <a:pt x="38" y="114"/>
                  </a:cubicBezTo>
                  <a:cubicBezTo>
                    <a:pt x="38" y="114"/>
                    <a:pt x="38" y="114"/>
                    <a:pt x="38" y="114"/>
                  </a:cubicBezTo>
                  <a:cubicBezTo>
                    <a:pt x="37" y="117"/>
                    <a:pt x="36" y="119"/>
                    <a:pt x="35" y="122"/>
                  </a:cubicBezTo>
                  <a:cubicBezTo>
                    <a:pt x="40" y="125"/>
                    <a:pt x="45" y="127"/>
                    <a:pt x="50" y="128"/>
                  </a:cubicBezTo>
                  <a:cubicBezTo>
                    <a:pt x="51" y="125"/>
                    <a:pt x="53" y="123"/>
                    <a:pt x="54" y="120"/>
                  </a:cubicBezTo>
                  <a:cubicBezTo>
                    <a:pt x="54" y="120"/>
                    <a:pt x="54" y="120"/>
                    <a:pt x="54" y="120"/>
                  </a:cubicBezTo>
                  <a:cubicBezTo>
                    <a:pt x="58" y="121"/>
                    <a:pt x="62" y="121"/>
                    <a:pt x="66" y="121"/>
                  </a:cubicBezTo>
                  <a:cubicBezTo>
                    <a:pt x="66" y="121"/>
                    <a:pt x="66" y="121"/>
                    <a:pt x="66" y="121"/>
                  </a:cubicBezTo>
                  <a:cubicBezTo>
                    <a:pt x="67" y="124"/>
                    <a:pt x="68" y="127"/>
                    <a:pt x="68" y="130"/>
                  </a:cubicBezTo>
                  <a:cubicBezTo>
                    <a:pt x="74" y="129"/>
                    <a:pt x="79" y="128"/>
                    <a:pt x="84" y="127"/>
                  </a:cubicBezTo>
                  <a:cubicBezTo>
                    <a:pt x="84" y="124"/>
                    <a:pt x="83" y="121"/>
                    <a:pt x="83" y="118"/>
                  </a:cubicBezTo>
                  <a:cubicBezTo>
                    <a:pt x="83" y="118"/>
                    <a:pt x="83" y="118"/>
                    <a:pt x="83" y="118"/>
                  </a:cubicBezTo>
                  <a:cubicBezTo>
                    <a:pt x="87" y="117"/>
                    <a:pt x="91" y="115"/>
                    <a:pt x="94" y="113"/>
                  </a:cubicBezTo>
                  <a:cubicBezTo>
                    <a:pt x="94" y="113"/>
                    <a:pt x="94" y="113"/>
                    <a:pt x="94" y="113"/>
                  </a:cubicBezTo>
                  <a:cubicBezTo>
                    <a:pt x="96" y="115"/>
                    <a:pt x="98" y="117"/>
                    <a:pt x="100" y="119"/>
                  </a:cubicBezTo>
                  <a:cubicBezTo>
                    <a:pt x="105" y="117"/>
                    <a:pt x="109" y="113"/>
                    <a:pt x="112" y="109"/>
                  </a:cubicBezTo>
                  <a:cubicBezTo>
                    <a:pt x="111" y="107"/>
                    <a:pt x="109" y="105"/>
                    <a:pt x="108" y="102"/>
                  </a:cubicBezTo>
                  <a:cubicBezTo>
                    <a:pt x="107" y="102"/>
                    <a:pt x="107" y="102"/>
                    <a:pt x="107" y="102"/>
                  </a:cubicBezTo>
                  <a:cubicBezTo>
                    <a:pt x="110" y="99"/>
                    <a:pt x="113" y="96"/>
                    <a:pt x="115" y="92"/>
                  </a:cubicBezTo>
                  <a:cubicBezTo>
                    <a:pt x="115" y="92"/>
                    <a:pt x="115" y="92"/>
                    <a:pt x="115" y="92"/>
                  </a:cubicBezTo>
                  <a:cubicBezTo>
                    <a:pt x="118" y="93"/>
                    <a:pt x="120" y="94"/>
                    <a:pt x="123" y="95"/>
                  </a:cubicBezTo>
                  <a:cubicBezTo>
                    <a:pt x="126" y="90"/>
                    <a:pt x="127" y="85"/>
                    <a:pt x="129" y="80"/>
                  </a:cubicBezTo>
                  <a:cubicBezTo>
                    <a:pt x="126" y="79"/>
                    <a:pt x="123" y="77"/>
                    <a:pt x="121" y="76"/>
                  </a:cubicBezTo>
                  <a:close/>
                  <a:moveTo>
                    <a:pt x="95" y="101"/>
                  </a:moveTo>
                  <a:cubicBezTo>
                    <a:pt x="75" y="118"/>
                    <a:pt x="45" y="115"/>
                    <a:pt x="29" y="95"/>
                  </a:cubicBezTo>
                  <a:cubicBezTo>
                    <a:pt x="12" y="74"/>
                    <a:pt x="15" y="45"/>
                    <a:pt x="35" y="28"/>
                  </a:cubicBezTo>
                  <a:cubicBezTo>
                    <a:pt x="56" y="11"/>
                    <a:pt x="85" y="14"/>
                    <a:pt x="102" y="35"/>
                  </a:cubicBezTo>
                  <a:cubicBezTo>
                    <a:pt x="119" y="55"/>
                    <a:pt x="116" y="85"/>
                    <a:pt x="95" y="101"/>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D13A338-BFC8-4AE7-875F-4E1526B1364E}"/>
                </a:ext>
              </a:extLst>
            </p:cNvPr>
            <p:cNvSpPr>
              <a:spLocks noEditPoints="1"/>
            </p:cNvSpPr>
            <p:nvPr/>
          </p:nvSpPr>
          <p:spPr bwMode="auto">
            <a:xfrm>
              <a:off x="8078788" y="2892426"/>
              <a:ext cx="955675" cy="936625"/>
            </a:xfrm>
            <a:custGeom>
              <a:avLst/>
              <a:gdLst>
                <a:gd name="T0" fmla="*/ 184 w 198"/>
                <a:gd name="T1" fmla="*/ 117 h 199"/>
                <a:gd name="T2" fmla="*/ 186 w 198"/>
                <a:gd name="T3" fmla="*/ 98 h 199"/>
                <a:gd name="T4" fmla="*/ 195 w 198"/>
                <a:gd name="T5" fmla="*/ 71 h 199"/>
                <a:gd name="T6" fmla="*/ 181 w 198"/>
                <a:gd name="T7" fmla="*/ 73 h 199"/>
                <a:gd name="T8" fmla="*/ 174 w 198"/>
                <a:gd name="T9" fmla="*/ 55 h 199"/>
                <a:gd name="T10" fmla="*/ 168 w 198"/>
                <a:gd name="T11" fmla="*/ 28 h 199"/>
                <a:gd name="T12" fmla="*/ 157 w 198"/>
                <a:gd name="T13" fmla="*/ 35 h 199"/>
                <a:gd name="T14" fmla="*/ 142 w 198"/>
                <a:gd name="T15" fmla="*/ 24 h 199"/>
                <a:gd name="T16" fmla="*/ 123 w 198"/>
                <a:gd name="T17" fmla="*/ 3 h 199"/>
                <a:gd name="T18" fmla="*/ 117 w 198"/>
                <a:gd name="T19" fmla="*/ 15 h 199"/>
                <a:gd name="T20" fmla="*/ 98 w 198"/>
                <a:gd name="T21" fmla="*/ 13 h 199"/>
                <a:gd name="T22" fmla="*/ 71 w 198"/>
                <a:gd name="T23" fmla="*/ 4 h 199"/>
                <a:gd name="T24" fmla="*/ 72 w 198"/>
                <a:gd name="T25" fmla="*/ 17 h 199"/>
                <a:gd name="T26" fmla="*/ 55 w 198"/>
                <a:gd name="T27" fmla="*/ 25 h 199"/>
                <a:gd name="T28" fmla="*/ 27 w 198"/>
                <a:gd name="T29" fmla="*/ 31 h 199"/>
                <a:gd name="T30" fmla="*/ 35 w 198"/>
                <a:gd name="T31" fmla="*/ 42 h 199"/>
                <a:gd name="T32" fmla="*/ 24 w 198"/>
                <a:gd name="T33" fmla="*/ 57 h 199"/>
                <a:gd name="T34" fmla="*/ 3 w 198"/>
                <a:gd name="T35" fmla="*/ 76 h 199"/>
                <a:gd name="T36" fmla="*/ 15 w 198"/>
                <a:gd name="T37" fmla="*/ 81 h 199"/>
                <a:gd name="T38" fmla="*/ 13 w 198"/>
                <a:gd name="T39" fmla="*/ 100 h 199"/>
                <a:gd name="T40" fmla="*/ 4 w 198"/>
                <a:gd name="T41" fmla="*/ 127 h 199"/>
                <a:gd name="T42" fmla="*/ 17 w 198"/>
                <a:gd name="T43" fmla="*/ 126 h 199"/>
                <a:gd name="T44" fmla="*/ 25 w 198"/>
                <a:gd name="T45" fmla="*/ 143 h 199"/>
                <a:gd name="T46" fmla="*/ 31 w 198"/>
                <a:gd name="T47" fmla="*/ 171 h 199"/>
                <a:gd name="T48" fmla="*/ 41 w 198"/>
                <a:gd name="T49" fmla="*/ 164 h 199"/>
                <a:gd name="T50" fmla="*/ 57 w 198"/>
                <a:gd name="T51" fmla="*/ 175 h 199"/>
                <a:gd name="T52" fmla="*/ 76 w 198"/>
                <a:gd name="T53" fmla="*/ 196 h 199"/>
                <a:gd name="T54" fmla="*/ 81 w 198"/>
                <a:gd name="T55" fmla="*/ 184 h 199"/>
                <a:gd name="T56" fmla="*/ 100 w 198"/>
                <a:gd name="T57" fmla="*/ 186 h 199"/>
                <a:gd name="T58" fmla="*/ 127 w 198"/>
                <a:gd name="T59" fmla="*/ 195 h 199"/>
                <a:gd name="T60" fmla="*/ 126 w 198"/>
                <a:gd name="T61" fmla="*/ 182 h 199"/>
                <a:gd name="T62" fmla="*/ 143 w 198"/>
                <a:gd name="T63" fmla="*/ 174 h 199"/>
                <a:gd name="T64" fmla="*/ 171 w 198"/>
                <a:gd name="T65" fmla="*/ 168 h 199"/>
                <a:gd name="T66" fmla="*/ 163 w 198"/>
                <a:gd name="T67" fmla="*/ 157 h 199"/>
                <a:gd name="T68" fmla="*/ 174 w 198"/>
                <a:gd name="T69" fmla="*/ 142 h 199"/>
                <a:gd name="T70" fmla="*/ 196 w 198"/>
                <a:gd name="T71" fmla="*/ 123 h 199"/>
                <a:gd name="T72" fmla="*/ 145 w 198"/>
                <a:gd name="T73" fmla="*/ 155 h 199"/>
                <a:gd name="T74" fmla="*/ 53 w 198"/>
                <a:gd name="T75" fmla="*/ 44 h 199"/>
                <a:gd name="T76" fmla="*/ 145 w 198"/>
                <a:gd name="T77" fmla="*/ 15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8" h="199">
                  <a:moveTo>
                    <a:pt x="184" y="117"/>
                  </a:moveTo>
                  <a:cubicBezTo>
                    <a:pt x="184" y="117"/>
                    <a:pt x="184" y="117"/>
                    <a:pt x="184" y="117"/>
                  </a:cubicBezTo>
                  <a:cubicBezTo>
                    <a:pt x="185" y="111"/>
                    <a:pt x="186" y="105"/>
                    <a:pt x="186" y="98"/>
                  </a:cubicBezTo>
                  <a:cubicBezTo>
                    <a:pt x="186" y="98"/>
                    <a:pt x="186" y="98"/>
                    <a:pt x="186" y="98"/>
                  </a:cubicBezTo>
                  <a:cubicBezTo>
                    <a:pt x="190" y="97"/>
                    <a:pt x="194" y="96"/>
                    <a:pt x="198" y="95"/>
                  </a:cubicBezTo>
                  <a:cubicBezTo>
                    <a:pt x="198" y="87"/>
                    <a:pt x="197" y="79"/>
                    <a:pt x="195" y="71"/>
                  </a:cubicBezTo>
                  <a:cubicBezTo>
                    <a:pt x="190" y="72"/>
                    <a:pt x="186" y="72"/>
                    <a:pt x="181" y="72"/>
                  </a:cubicBezTo>
                  <a:cubicBezTo>
                    <a:pt x="181" y="73"/>
                    <a:pt x="181" y="73"/>
                    <a:pt x="181" y="73"/>
                  </a:cubicBezTo>
                  <a:cubicBezTo>
                    <a:pt x="179" y="67"/>
                    <a:pt x="177" y="61"/>
                    <a:pt x="173" y="55"/>
                  </a:cubicBezTo>
                  <a:cubicBezTo>
                    <a:pt x="174" y="55"/>
                    <a:pt x="174" y="55"/>
                    <a:pt x="174" y="55"/>
                  </a:cubicBezTo>
                  <a:cubicBezTo>
                    <a:pt x="177" y="52"/>
                    <a:pt x="180" y="49"/>
                    <a:pt x="183" y="46"/>
                  </a:cubicBezTo>
                  <a:cubicBezTo>
                    <a:pt x="179" y="39"/>
                    <a:pt x="174" y="33"/>
                    <a:pt x="168" y="28"/>
                  </a:cubicBezTo>
                  <a:cubicBezTo>
                    <a:pt x="164" y="30"/>
                    <a:pt x="160" y="32"/>
                    <a:pt x="157" y="35"/>
                  </a:cubicBezTo>
                  <a:cubicBezTo>
                    <a:pt x="157" y="35"/>
                    <a:pt x="157" y="35"/>
                    <a:pt x="157" y="35"/>
                  </a:cubicBezTo>
                  <a:cubicBezTo>
                    <a:pt x="152" y="31"/>
                    <a:pt x="147" y="27"/>
                    <a:pt x="141" y="24"/>
                  </a:cubicBezTo>
                  <a:cubicBezTo>
                    <a:pt x="142" y="24"/>
                    <a:pt x="142" y="24"/>
                    <a:pt x="142" y="24"/>
                  </a:cubicBezTo>
                  <a:cubicBezTo>
                    <a:pt x="143" y="20"/>
                    <a:pt x="144" y="16"/>
                    <a:pt x="145" y="11"/>
                  </a:cubicBezTo>
                  <a:cubicBezTo>
                    <a:pt x="138" y="8"/>
                    <a:pt x="131" y="5"/>
                    <a:pt x="123" y="3"/>
                  </a:cubicBezTo>
                  <a:cubicBezTo>
                    <a:pt x="121" y="7"/>
                    <a:pt x="119" y="11"/>
                    <a:pt x="117" y="15"/>
                  </a:cubicBezTo>
                  <a:cubicBezTo>
                    <a:pt x="117" y="15"/>
                    <a:pt x="117" y="15"/>
                    <a:pt x="117" y="15"/>
                  </a:cubicBezTo>
                  <a:cubicBezTo>
                    <a:pt x="111" y="14"/>
                    <a:pt x="104" y="13"/>
                    <a:pt x="98" y="13"/>
                  </a:cubicBezTo>
                  <a:cubicBezTo>
                    <a:pt x="98" y="13"/>
                    <a:pt x="98" y="13"/>
                    <a:pt x="98" y="13"/>
                  </a:cubicBezTo>
                  <a:cubicBezTo>
                    <a:pt x="97" y="9"/>
                    <a:pt x="96" y="4"/>
                    <a:pt x="95" y="0"/>
                  </a:cubicBezTo>
                  <a:cubicBezTo>
                    <a:pt x="87" y="0"/>
                    <a:pt x="79" y="2"/>
                    <a:pt x="71" y="4"/>
                  </a:cubicBezTo>
                  <a:cubicBezTo>
                    <a:pt x="72" y="8"/>
                    <a:pt x="72" y="13"/>
                    <a:pt x="72" y="17"/>
                  </a:cubicBezTo>
                  <a:cubicBezTo>
                    <a:pt x="72" y="17"/>
                    <a:pt x="72" y="17"/>
                    <a:pt x="72" y="17"/>
                  </a:cubicBezTo>
                  <a:cubicBezTo>
                    <a:pt x="66" y="19"/>
                    <a:pt x="61" y="22"/>
                    <a:pt x="55" y="25"/>
                  </a:cubicBezTo>
                  <a:cubicBezTo>
                    <a:pt x="55" y="25"/>
                    <a:pt x="55" y="25"/>
                    <a:pt x="55" y="25"/>
                  </a:cubicBezTo>
                  <a:cubicBezTo>
                    <a:pt x="52" y="22"/>
                    <a:pt x="49" y="19"/>
                    <a:pt x="46" y="16"/>
                  </a:cubicBezTo>
                  <a:cubicBezTo>
                    <a:pt x="39" y="20"/>
                    <a:pt x="33" y="25"/>
                    <a:pt x="27" y="31"/>
                  </a:cubicBezTo>
                  <a:cubicBezTo>
                    <a:pt x="30" y="34"/>
                    <a:pt x="32" y="38"/>
                    <a:pt x="35" y="42"/>
                  </a:cubicBezTo>
                  <a:cubicBezTo>
                    <a:pt x="35" y="42"/>
                    <a:pt x="35" y="42"/>
                    <a:pt x="35" y="42"/>
                  </a:cubicBezTo>
                  <a:cubicBezTo>
                    <a:pt x="31" y="46"/>
                    <a:pt x="27" y="52"/>
                    <a:pt x="24" y="57"/>
                  </a:cubicBezTo>
                  <a:cubicBezTo>
                    <a:pt x="24" y="57"/>
                    <a:pt x="24" y="57"/>
                    <a:pt x="24" y="57"/>
                  </a:cubicBezTo>
                  <a:cubicBezTo>
                    <a:pt x="20" y="56"/>
                    <a:pt x="15" y="55"/>
                    <a:pt x="11" y="53"/>
                  </a:cubicBezTo>
                  <a:cubicBezTo>
                    <a:pt x="7" y="60"/>
                    <a:pt x="5" y="68"/>
                    <a:pt x="3" y="76"/>
                  </a:cubicBezTo>
                  <a:cubicBezTo>
                    <a:pt x="7" y="78"/>
                    <a:pt x="11" y="80"/>
                    <a:pt x="15" y="82"/>
                  </a:cubicBezTo>
                  <a:cubicBezTo>
                    <a:pt x="15" y="81"/>
                    <a:pt x="15" y="81"/>
                    <a:pt x="15" y="81"/>
                  </a:cubicBezTo>
                  <a:cubicBezTo>
                    <a:pt x="13" y="88"/>
                    <a:pt x="13" y="94"/>
                    <a:pt x="13" y="101"/>
                  </a:cubicBezTo>
                  <a:cubicBezTo>
                    <a:pt x="13" y="100"/>
                    <a:pt x="13" y="100"/>
                    <a:pt x="13" y="100"/>
                  </a:cubicBezTo>
                  <a:cubicBezTo>
                    <a:pt x="9" y="101"/>
                    <a:pt x="4" y="103"/>
                    <a:pt x="0" y="104"/>
                  </a:cubicBezTo>
                  <a:cubicBezTo>
                    <a:pt x="0" y="112"/>
                    <a:pt x="2" y="120"/>
                    <a:pt x="4" y="127"/>
                  </a:cubicBezTo>
                  <a:cubicBezTo>
                    <a:pt x="8" y="127"/>
                    <a:pt x="13" y="127"/>
                    <a:pt x="17" y="126"/>
                  </a:cubicBezTo>
                  <a:cubicBezTo>
                    <a:pt x="17" y="126"/>
                    <a:pt x="17" y="126"/>
                    <a:pt x="17" y="126"/>
                  </a:cubicBezTo>
                  <a:cubicBezTo>
                    <a:pt x="19" y="132"/>
                    <a:pt x="22" y="138"/>
                    <a:pt x="25" y="144"/>
                  </a:cubicBezTo>
                  <a:cubicBezTo>
                    <a:pt x="25" y="143"/>
                    <a:pt x="25" y="143"/>
                    <a:pt x="25" y="143"/>
                  </a:cubicBezTo>
                  <a:cubicBezTo>
                    <a:pt x="22" y="146"/>
                    <a:pt x="19" y="150"/>
                    <a:pt x="15" y="153"/>
                  </a:cubicBezTo>
                  <a:cubicBezTo>
                    <a:pt x="20" y="159"/>
                    <a:pt x="25" y="166"/>
                    <a:pt x="31" y="171"/>
                  </a:cubicBezTo>
                  <a:cubicBezTo>
                    <a:pt x="34" y="169"/>
                    <a:pt x="38" y="166"/>
                    <a:pt x="42" y="164"/>
                  </a:cubicBezTo>
                  <a:cubicBezTo>
                    <a:pt x="41" y="164"/>
                    <a:pt x="41" y="164"/>
                    <a:pt x="41" y="164"/>
                  </a:cubicBezTo>
                  <a:cubicBezTo>
                    <a:pt x="46" y="168"/>
                    <a:pt x="51" y="172"/>
                    <a:pt x="57" y="175"/>
                  </a:cubicBezTo>
                  <a:cubicBezTo>
                    <a:pt x="57" y="175"/>
                    <a:pt x="57" y="175"/>
                    <a:pt x="57" y="175"/>
                  </a:cubicBezTo>
                  <a:cubicBezTo>
                    <a:pt x="56" y="179"/>
                    <a:pt x="54" y="183"/>
                    <a:pt x="53" y="187"/>
                  </a:cubicBezTo>
                  <a:cubicBezTo>
                    <a:pt x="60" y="191"/>
                    <a:pt x="68" y="194"/>
                    <a:pt x="76" y="196"/>
                  </a:cubicBezTo>
                  <a:cubicBezTo>
                    <a:pt x="78" y="192"/>
                    <a:pt x="80" y="188"/>
                    <a:pt x="82" y="184"/>
                  </a:cubicBezTo>
                  <a:cubicBezTo>
                    <a:pt x="81" y="184"/>
                    <a:pt x="81" y="184"/>
                    <a:pt x="81" y="184"/>
                  </a:cubicBezTo>
                  <a:cubicBezTo>
                    <a:pt x="88" y="185"/>
                    <a:pt x="94" y="186"/>
                    <a:pt x="100" y="186"/>
                  </a:cubicBezTo>
                  <a:cubicBezTo>
                    <a:pt x="100" y="186"/>
                    <a:pt x="100" y="186"/>
                    <a:pt x="100" y="186"/>
                  </a:cubicBezTo>
                  <a:cubicBezTo>
                    <a:pt x="101" y="190"/>
                    <a:pt x="102" y="194"/>
                    <a:pt x="103" y="199"/>
                  </a:cubicBezTo>
                  <a:cubicBezTo>
                    <a:pt x="112" y="198"/>
                    <a:pt x="120" y="197"/>
                    <a:pt x="127" y="195"/>
                  </a:cubicBezTo>
                  <a:cubicBezTo>
                    <a:pt x="127" y="190"/>
                    <a:pt x="126" y="186"/>
                    <a:pt x="126" y="181"/>
                  </a:cubicBezTo>
                  <a:cubicBezTo>
                    <a:pt x="126" y="182"/>
                    <a:pt x="126" y="182"/>
                    <a:pt x="126" y="182"/>
                  </a:cubicBezTo>
                  <a:cubicBezTo>
                    <a:pt x="132" y="180"/>
                    <a:pt x="138" y="177"/>
                    <a:pt x="143" y="174"/>
                  </a:cubicBezTo>
                  <a:cubicBezTo>
                    <a:pt x="143" y="174"/>
                    <a:pt x="143" y="174"/>
                    <a:pt x="143" y="174"/>
                  </a:cubicBezTo>
                  <a:cubicBezTo>
                    <a:pt x="146" y="177"/>
                    <a:pt x="149" y="180"/>
                    <a:pt x="153" y="183"/>
                  </a:cubicBezTo>
                  <a:cubicBezTo>
                    <a:pt x="159" y="179"/>
                    <a:pt x="166" y="174"/>
                    <a:pt x="171" y="168"/>
                  </a:cubicBezTo>
                  <a:cubicBezTo>
                    <a:pt x="169" y="164"/>
                    <a:pt x="166" y="161"/>
                    <a:pt x="164" y="157"/>
                  </a:cubicBezTo>
                  <a:cubicBezTo>
                    <a:pt x="163" y="157"/>
                    <a:pt x="163" y="157"/>
                    <a:pt x="163" y="157"/>
                  </a:cubicBezTo>
                  <a:cubicBezTo>
                    <a:pt x="168" y="152"/>
                    <a:pt x="171" y="147"/>
                    <a:pt x="175" y="142"/>
                  </a:cubicBezTo>
                  <a:cubicBezTo>
                    <a:pt x="174" y="142"/>
                    <a:pt x="174" y="142"/>
                    <a:pt x="174" y="142"/>
                  </a:cubicBezTo>
                  <a:cubicBezTo>
                    <a:pt x="179" y="143"/>
                    <a:pt x="183" y="144"/>
                    <a:pt x="187" y="145"/>
                  </a:cubicBezTo>
                  <a:cubicBezTo>
                    <a:pt x="191" y="138"/>
                    <a:pt x="194" y="131"/>
                    <a:pt x="196" y="123"/>
                  </a:cubicBezTo>
                  <a:cubicBezTo>
                    <a:pt x="192" y="121"/>
                    <a:pt x="188" y="119"/>
                    <a:pt x="184" y="117"/>
                  </a:cubicBezTo>
                  <a:close/>
                  <a:moveTo>
                    <a:pt x="145" y="155"/>
                  </a:moveTo>
                  <a:cubicBezTo>
                    <a:pt x="114" y="181"/>
                    <a:pt x="69" y="176"/>
                    <a:pt x="43" y="145"/>
                  </a:cubicBezTo>
                  <a:cubicBezTo>
                    <a:pt x="18" y="114"/>
                    <a:pt x="22" y="69"/>
                    <a:pt x="53" y="44"/>
                  </a:cubicBezTo>
                  <a:cubicBezTo>
                    <a:pt x="84" y="18"/>
                    <a:pt x="130" y="23"/>
                    <a:pt x="155" y="53"/>
                  </a:cubicBezTo>
                  <a:cubicBezTo>
                    <a:pt x="180" y="84"/>
                    <a:pt x="176" y="130"/>
                    <a:pt x="145" y="155"/>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FB5A84AE-FDA0-4946-B17C-77D352918E24}"/>
                </a:ext>
              </a:extLst>
            </p:cNvPr>
            <p:cNvSpPr>
              <a:spLocks noEditPoints="1"/>
            </p:cNvSpPr>
            <p:nvPr/>
          </p:nvSpPr>
          <p:spPr bwMode="auto">
            <a:xfrm>
              <a:off x="8279606" y="4694238"/>
              <a:ext cx="382588" cy="371475"/>
            </a:xfrm>
            <a:custGeom>
              <a:avLst/>
              <a:gdLst>
                <a:gd name="T0" fmla="*/ 73 w 79"/>
                <a:gd name="T1" fmla="*/ 47 h 79"/>
                <a:gd name="T2" fmla="*/ 74 w 79"/>
                <a:gd name="T3" fmla="*/ 39 h 79"/>
                <a:gd name="T4" fmla="*/ 77 w 79"/>
                <a:gd name="T5" fmla="*/ 28 h 79"/>
                <a:gd name="T6" fmla="*/ 72 w 79"/>
                <a:gd name="T7" fmla="*/ 29 h 79"/>
                <a:gd name="T8" fmla="*/ 69 w 79"/>
                <a:gd name="T9" fmla="*/ 22 h 79"/>
                <a:gd name="T10" fmla="*/ 67 w 79"/>
                <a:gd name="T11" fmla="*/ 11 h 79"/>
                <a:gd name="T12" fmla="*/ 62 w 79"/>
                <a:gd name="T13" fmla="*/ 14 h 79"/>
                <a:gd name="T14" fmla="*/ 56 w 79"/>
                <a:gd name="T15" fmla="*/ 10 h 79"/>
                <a:gd name="T16" fmla="*/ 49 w 79"/>
                <a:gd name="T17" fmla="*/ 1 h 79"/>
                <a:gd name="T18" fmla="*/ 47 w 79"/>
                <a:gd name="T19" fmla="*/ 6 h 79"/>
                <a:gd name="T20" fmla="*/ 39 w 79"/>
                <a:gd name="T21" fmla="*/ 5 h 79"/>
                <a:gd name="T22" fmla="*/ 29 w 79"/>
                <a:gd name="T23" fmla="*/ 2 h 79"/>
                <a:gd name="T24" fmla="*/ 29 w 79"/>
                <a:gd name="T25" fmla="*/ 7 h 79"/>
                <a:gd name="T26" fmla="*/ 22 w 79"/>
                <a:gd name="T27" fmla="*/ 10 h 79"/>
                <a:gd name="T28" fmla="*/ 11 w 79"/>
                <a:gd name="T29" fmla="*/ 12 h 79"/>
                <a:gd name="T30" fmla="*/ 14 w 79"/>
                <a:gd name="T31" fmla="*/ 17 h 79"/>
                <a:gd name="T32" fmla="*/ 10 w 79"/>
                <a:gd name="T33" fmla="*/ 23 h 79"/>
                <a:gd name="T34" fmla="*/ 1 w 79"/>
                <a:gd name="T35" fmla="*/ 30 h 79"/>
                <a:gd name="T36" fmla="*/ 6 w 79"/>
                <a:gd name="T37" fmla="*/ 32 h 79"/>
                <a:gd name="T38" fmla="*/ 5 w 79"/>
                <a:gd name="T39" fmla="*/ 40 h 79"/>
                <a:gd name="T40" fmla="*/ 2 w 79"/>
                <a:gd name="T41" fmla="*/ 51 h 79"/>
                <a:gd name="T42" fmla="*/ 7 w 79"/>
                <a:gd name="T43" fmla="*/ 50 h 79"/>
                <a:gd name="T44" fmla="*/ 10 w 79"/>
                <a:gd name="T45" fmla="*/ 57 h 79"/>
                <a:gd name="T46" fmla="*/ 13 w 79"/>
                <a:gd name="T47" fmla="*/ 68 h 79"/>
                <a:gd name="T48" fmla="*/ 17 w 79"/>
                <a:gd name="T49" fmla="*/ 65 h 79"/>
                <a:gd name="T50" fmla="*/ 23 w 79"/>
                <a:gd name="T51" fmla="*/ 69 h 79"/>
                <a:gd name="T52" fmla="*/ 30 w 79"/>
                <a:gd name="T53" fmla="*/ 78 h 79"/>
                <a:gd name="T54" fmla="*/ 32 w 79"/>
                <a:gd name="T55" fmla="*/ 73 h 79"/>
                <a:gd name="T56" fmla="*/ 40 w 79"/>
                <a:gd name="T57" fmla="*/ 74 h 79"/>
                <a:gd name="T58" fmla="*/ 51 w 79"/>
                <a:gd name="T59" fmla="*/ 77 h 79"/>
                <a:gd name="T60" fmla="*/ 50 w 79"/>
                <a:gd name="T61" fmla="*/ 72 h 79"/>
                <a:gd name="T62" fmla="*/ 57 w 79"/>
                <a:gd name="T63" fmla="*/ 69 h 79"/>
                <a:gd name="T64" fmla="*/ 68 w 79"/>
                <a:gd name="T65" fmla="*/ 67 h 79"/>
                <a:gd name="T66" fmla="*/ 65 w 79"/>
                <a:gd name="T67" fmla="*/ 62 h 79"/>
                <a:gd name="T68" fmla="*/ 69 w 79"/>
                <a:gd name="T69" fmla="*/ 56 h 79"/>
                <a:gd name="T70" fmla="*/ 78 w 79"/>
                <a:gd name="T71" fmla="*/ 49 h 79"/>
                <a:gd name="T72" fmla="*/ 58 w 79"/>
                <a:gd name="T73" fmla="*/ 62 h 79"/>
                <a:gd name="T74" fmla="*/ 21 w 79"/>
                <a:gd name="T75" fmla="*/ 17 h 79"/>
                <a:gd name="T76" fmla="*/ 58 w 79"/>
                <a:gd name="T77"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 h="79">
                  <a:moveTo>
                    <a:pt x="73" y="46"/>
                  </a:moveTo>
                  <a:cubicBezTo>
                    <a:pt x="73" y="47"/>
                    <a:pt x="73" y="47"/>
                    <a:pt x="73" y="47"/>
                  </a:cubicBezTo>
                  <a:cubicBezTo>
                    <a:pt x="73" y="44"/>
                    <a:pt x="74" y="42"/>
                    <a:pt x="74" y="39"/>
                  </a:cubicBezTo>
                  <a:cubicBezTo>
                    <a:pt x="74" y="39"/>
                    <a:pt x="74" y="39"/>
                    <a:pt x="74" y="39"/>
                  </a:cubicBezTo>
                  <a:cubicBezTo>
                    <a:pt x="75" y="39"/>
                    <a:pt x="77" y="38"/>
                    <a:pt x="79" y="38"/>
                  </a:cubicBezTo>
                  <a:cubicBezTo>
                    <a:pt x="79" y="35"/>
                    <a:pt x="78" y="31"/>
                    <a:pt x="77" y="28"/>
                  </a:cubicBezTo>
                  <a:cubicBezTo>
                    <a:pt x="75" y="29"/>
                    <a:pt x="74" y="29"/>
                    <a:pt x="72" y="29"/>
                  </a:cubicBezTo>
                  <a:cubicBezTo>
                    <a:pt x="72" y="29"/>
                    <a:pt x="72" y="29"/>
                    <a:pt x="72" y="29"/>
                  </a:cubicBezTo>
                  <a:cubicBezTo>
                    <a:pt x="71" y="27"/>
                    <a:pt x="70" y="24"/>
                    <a:pt x="69" y="22"/>
                  </a:cubicBezTo>
                  <a:cubicBezTo>
                    <a:pt x="69" y="22"/>
                    <a:pt x="69" y="22"/>
                    <a:pt x="69" y="22"/>
                  </a:cubicBezTo>
                  <a:cubicBezTo>
                    <a:pt x="70" y="21"/>
                    <a:pt x="71" y="20"/>
                    <a:pt x="73" y="18"/>
                  </a:cubicBezTo>
                  <a:cubicBezTo>
                    <a:pt x="71" y="16"/>
                    <a:pt x="69" y="13"/>
                    <a:pt x="67" y="11"/>
                  </a:cubicBezTo>
                  <a:cubicBezTo>
                    <a:pt x="65" y="12"/>
                    <a:pt x="64" y="13"/>
                    <a:pt x="62" y="14"/>
                  </a:cubicBezTo>
                  <a:cubicBezTo>
                    <a:pt x="62" y="14"/>
                    <a:pt x="62" y="14"/>
                    <a:pt x="62" y="14"/>
                  </a:cubicBezTo>
                  <a:cubicBezTo>
                    <a:pt x="60" y="12"/>
                    <a:pt x="58" y="11"/>
                    <a:pt x="56" y="10"/>
                  </a:cubicBezTo>
                  <a:cubicBezTo>
                    <a:pt x="56" y="10"/>
                    <a:pt x="56" y="10"/>
                    <a:pt x="56" y="10"/>
                  </a:cubicBezTo>
                  <a:cubicBezTo>
                    <a:pt x="57" y="8"/>
                    <a:pt x="57" y="6"/>
                    <a:pt x="58" y="5"/>
                  </a:cubicBezTo>
                  <a:cubicBezTo>
                    <a:pt x="55" y="3"/>
                    <a:pt x="52" y="2"/>
                    <a:pt x="49" y="1"/>
                  </a:cubicBezTo>
                  <a:cubicBezTo>
                    <a:pt x="48" y="3"/>
                    <a:pt x="47" y="5"/>
                    <a:pt x="47" y="6"/>
                  </a:cubicBezTo>
                  <a:cubicBezTo>
                    <a:pt x="47" y="6"/>
                    <a:pt x="47" y="6"/>
                    <a:pt x="47" y="6"/>
                  </a:cubicBezTo>
                  <a:cubicBezTo>
                    <a:pt x="44" y="6"/>
                    <a:pt x="42" y="5"/>
                    <a:pt x="39" y="5"/>
                  </a:cubicBezTo>
                  <a:cubicBezTo>
                    <a:pt x="39" y="5"/>
                    <a:pt x="39" y="5"/>
                    <a:pt x="39" y="5"/>
                  </a:cubicBezTo>
                  <a:cubicBezTo>
                    <a:pt x="39" y="4"/>
                    <a:pt x="38" y="2"/>
                    <a:pt x="38" y="0"/>
                  </a:cubicBezTo>
                  <a:cubicBezTo>
                    <a:pt x="35" y="0"/>
                    <a:pt x="32" y="1"/>
                    <a:pt x="29" y="2"/>
                  </a:cubicBezTo>
                  <a:cubicBezTo>
                    <a:pt x="29" y="4"/>
                    <a:pt x="29" y="5"/>
                    <a:pt x="29" y="7"/>
                  </a:cubicBezTo>
                  <a:cubicBezTo>
                    <a:pt x="29" y="7"/>
                    <a:pt x="29" y="7"/>
                    <a:pt x="29" y="7"/>
                  </a:cubicBezTo>
                  <a:cubicBezTo>
                    <a:pt x="27" y="8"/>
                    <a:pt x="24" y="9"/>
                    <a:pt x="22" y="10"/>
                  </a:cubicBezTo>
                  <a:cubicBezTo>
                    <a:pt x="22" y="10"/>
                    <a:pt x="22" y="10"/>
                    <a:pt x="22" y="10"/>
                  </a:cubicBezTo>
                  <a:cubicBezTo>
                    <a:pt x="21" y="9"/>
                    <a:pt x="20" y="8"/>
                    <a:pt x="19" y="6"/>
                  </a:cubicBezTo>
                  <a:cubicBezTo>
                    <a:pt x="16" y="8"/>
                    <a:pt x="13" y="10"/>
                    <a:pt x="11" y="12"/>
                  </a:cubicBezTo>
                  <a:cubicBezTo>
                    <a:pt x="12" y="14"/>
                    <a:pt x="13" y="15"/>
                    <a:pt x="14" y="17"/>
                  </a:cubicBezTo>
                  <a:cubicBezTo>
                    <a:pt x="14" y="17"/>
                    <a:pt x="14" y="17"/>
                    <a:pt x="14" y="17"/>
                  </a:cubicBezTo>
                  <a:cubicBezTo>
                    <a:pt x="13" y="19"/>
                    <a:pt x="11" y="21"/>
                    <a:pt x="10" y="23"/>
                  </a:cubicBezTo>
                  <a:cubicBezTo>
                    <a:pt x="10" y="23"/>
                    <a:pt x="10" y="23"/>
                    <a:pt x="10" y="23"/>
                  </a:cubicBezTo>
                  <a:cubicBezTo>
                    <a:pt x="8" y="22"/>
                    <a:pt x="6" y="22"/>
                    <a:pt x="5" y="21"/>
                  </a:cubicBezTo>
                  <a:cubicBezTo>
                    <a:pt x="3" y="24"/>
                    <a:pt x="2" y="27"/>
                    <a:pt x="1" y="30"/>
                  </a:cubicBezTo>
                  <a:cubicBezTo>
                    <a:pt x="3" y="31"/>
                    <a:pt x="5" y="32"/>
                    <a:pt x="6" y="33"/>
                  </a:cubicBezTo>
                  <a:cubicBezTo>
                    <a:pt x="6" y="32"/>
                    <a:pt x="6" y="32"/>
                    <a:pt x="6" y="32"/>
                  </a:cubicBezTo>
                  <a:cubicBezTo>
                    <a:pt x="6" y="35"/>
                    <a:pt x="5" y="37"/>
                    <a:pt x="6" y="40"/>
                  </a:cubicBezTo>
                  <a:cubicBezTo>
                    <a:pt x="5" y="40"/>
                    <a:pt x="5" y="40"/>
                    <a:pt x="5" y="40"/>
                  </a:cubicBezTo>
                  <a:cubicBezTo>
                    <a:pt x="4" y="40"/>
                    <a:pt x="2" y="41"/>
                    <a:pt x="0" y="41"/>
                  </a:cubicBezTo>
                  <a:cubicBezTo>
                    <a:pt x="1" y="44"/>
                    <a:pt x="1" y="48"/>
                    <a:pt x="2" y="51"/>
                  </a:cubicBezTo>
                  <a:cubicBezTo>
                    <a:pt x="4" y="50"/>
                    <a:pt x="5" y="50"/>
                    <a:pt x="7" y="50"/>
                  </a:cubicBezTo>
                  <a:cubicBezTo>
                    <a:pt x="7" y="50"/>
                    <a:pt x="7" y="50"/>
                    <a:pt x="7" y="50"/>
                  </a:cubicBezTo>
                  <a:cubicBezTo>
                    <a:pt x="8" y="52"/>
                    <a:pt x="9" y="55"/>
                    <a:pt x="10" y="57"/>
                  </a:cubicBezTo>
                  <a:cubicBezTo>
                    <a:pt x="10" y="57"/>
                    <a:pt x="10" y="57"/>
                    <a:pt x="10" y="57"/>
                  </a:cubicBezTo>
                  <a:cubicBezTo>
                    <a:pt x="9" y="58"/>
                    <a:pt x="8" y="59"/>
                    <a:pt x="7" y="61"/>
                  </a:cubicBezTo>
                  <a:cubicBezTo>
                    <a:pt x="8" y="63"/>
                    <a:pt x="10" y="66"/>
                    <a:pt x="13" y="68"/>
                  </a:cubicBezTo>
                  <a:cubicBezTo>
                    <a:pt x="14" y="67"/>
                    <a:pt x="15" y="66"/>
                    <a:pt x="17" y="65"/>
                  </a:cubicBezTo>
                  <a:cubicBezTo>
                    <a:pt x="17" y="65"/>
                    <a:pt x="17" y="65"/>
                    <a:pt x="17" y="65"/>
                  </a:cubicBezTo>
                  <a:cubicBezTo>
                    <a:pt x="19" y="67"/>
                    <a:pt x="21" y="68"/>
                    <a:pt x="23" y="69"/>
                  </a:cubicBezTo>
                  <a:cubicBezTo>
                    <a:pt x="23" y="69"/>
                    <a:pt x="23" y="69"/>
                    <a:pt x="23" y="69"/>
                  </a:cubicBezTo>
                  <a:cubicBezTo>
                    <a:pt x="22" y="71"/>
                    <a:pt x="22" y="73"/>
                    <a:pt x="21" y="74"/>
                  </a:cubicBezTo>
                  <a:cubicBezTo>
                    <a:pt x="24" y="76"/>
                    <a:pt x="27" y="77"/>
                    <a:pt x="30" y="78"/>
                  </a:cubicBezTo>
                  <a:cubicBezTo>
                    <a:pt x="31" y="76"/>
                    <a:pt x="32" y="74"/>
                    <a:pt x="33" y="73"/>
                  </a:cubicBezTo>
                  <a:cubicBezTo>
                    <a:pt x="32" y="73"/>
                    <a:pt x="32" y="73"/>
                    <a:pt x="32" y="73"/>
                  </a:cubicBezTo>
                  <a:cubicBezTo>
                    <a:pt x="35" y="73"/>
                    <a:pt x="38" y="74"/>
                    <a:pt x="40" y="74"/>
                  </a:cubicBezTo>
                  <a:cubicBezTo>
                    <a:pt x="40" y="74"/>
                    <a:pt x="40" y="74"/>
                    <a:pt x="40" y="74"/>
                  </a:cubicBezTo>
                  <a:cubicBezTo>
                    <a:pt x="40" y="75"/>
                    <a:pt x="41" y="77"/>
                    <a:pt x="41" y="79"/>
                  </a:cubicBezTo>
                  <a:cubicBezTo>
                    <a:pt x="44" y="79"/>
                    <a:pt x="48" y="78"/>
                    <a:pt x="51" y="77"/>
                  </a:cubicBezTo>
                  <a:cubicBezTo>
                    <a:pt x="50" y="75"/>
                    <a:pt x="50" y="74"/>
                    <a:pt x="50" y="72"/>
                  </a:cubicBezTo>
                  <a:cubicBezTo>
                    <a:pt x="50" y="72"/>
                    <a:pt x="50" y="72"/>
                    <a:pt x="50" y="72"/>
                  </a:cubicBezTo>
                  <a:cubicBezTo>
                    <a:pt x="52" y="71"/>
                    <a:pt x="55" y="70"/>
                    <a:pt x="57" y="69"/>
                  </a:cubicBezTo>
                  <a:cubicBezTo>
                    <a:pt x="57" y="69"/>
                    <a:pt x="57" y="69"/>
                    <a:pt x="57" y="69"/>
                  </a:cubicBezTo>
                  <a:cubicBezTo>
                    <a:pt x="58" y="70"/>
                    <a:pt x="59" y="71"/>
                    <a:pt x="61" y="73"/>
                  </a:cubicBezTo>
                  <a:cubicBezTo>
                    <a:pt x="63" y="71"/>
                    <a:pt x="66" y="69"/>
                    <a:pt x="68" y="67"/>
                  </a:cubicBezTo>
                  <a:cubicBezTo>
                    <a:pt x="67" y="65"/>
                    <a:pt x="66" y="64"/>
                    <a:pt x="65" y="62"/>
                  </a:cubicBezTo>
                  <a:cubicBezTo>
                    <a:pt x="65" y="62"/>
                    <a:pt x="65" y="62"/>
                    <a:pt x="65" y="62"/>
                  </a:cubicBezTo>
                  <a:cubicBezTo>
                    <a:pt x="67" y="60"/>
                    <a:pt x="68" y="58"/>
                    <a:pt x="69" y="56"/>
                  </a:cubicBezTo>
                  <a:cubicBezTo>
                    <a:pt x="69" y="56"/>
                    <a:pt x="69" y="56"/>
                    <a:pt x="69" y="56"/>
                  </a:cubicBezTo>
                  <a:cubicBezTo>
                    <a:pt x="71" y="57"/>
                    <a:pt x="73" y="57"/>
                    <a:pt x="74" y="58"/>
                  </a:cubicBezTo>
                  <a:cubicBezTo>
                    <a:pt x="76" y="55"/>
                    <a:pt x="77" y="52"/>
                    <a:pt x="78" y="49"/>
                  </a:cubicBezTo>
                  <a:cubicBezTo>
                    <a:pt x="76" y="48"/>
                    <a:pt x="75" y="47"/>
                    <a:pt x="73" y="46"/>
                  </a:cubicBezTo>
                  <a:close/>
                  <a:moveTo>
                    <a:pt x="58" y="62"/>
                  </a:moveTo>
                  <a:cubicBezTo>
                    <a:pt x="45" y="72"/>
                    <a:pt x="28" y="70"/>
                    <a:pt x="18" y="58"/>
                  </a:cubicBezTo>
                  <a:cubicBezTo>
                    <a:pt x="8" y="45"/>
                    <a:pt x="9" y="27"/>
                    <a:pt x="21" y="17"/>
                  </a:cubicBezTo>
                  <a:cubicBezTo>
                    <a:pt x="34" y="7"/>
                    <a:pt x="52" y="9"/>
                    <a:pt x="62" y="21"/>
                  </a:cubicBezTo>
                  <a:cubicBezTo>
                    <a:pt x="72" y="34"/>
                    <a:pt x="70" y="52"/>
                    <a:pt x="58" y="6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6E479576-B355-438D-A912-87B49A687276}"/>
                </a:ext>
              </a:extLst>
            </p:cNvPr>
            <p:cNvSpPr>
              <a:spLocks noEditPoints="1"/>
            </p:cNvSpPr>
            <p:nvPr/>
          </p:nvSpPr>
          <p:spPr bwMode="auto">
            <a:xfrm>
              <a:off x="10988676" y="3800476"/>
              <a:ext cx="376238" cy="366713"/>
            </a:xfrm>
            <a:custGeom>
              <a:avLst/>
              <a:gdLst>
                <a:gd name="T0" fmla="*/ 72 w 78"/>
                <a:gd name="T1" fmla="*/ 46 h 78"/>
                <a:gd name="T2" fmla="*/ 73 w 78"/>
                <a:gd name="T3" fmla="*/ 38 h 78"/>
                <a:gd name="T4" fmla="*/ 76 w 78"/>
                <a:gd name="T5" fmla="*/ 28 h 78"/>
                <a:gd name="T6" fmla="*/ 71 w 78"/>
                <a:gd name="T7" fmla="*/ 28 h 78"/>
                <a:gd name="T8" fmla="*/ 68 w 78"/>
                <a:gd name="T9" fmla="*/ 21 h 78"/>
                <a:gd name="T10" fmla="*/ 66 w 78"/>
                <a:gd name="T11" fmla="*/ 10 h 78"/>
                <a:gd name="T12" fmla="*/ 61 w 78"/>
                <a:gd name="T13" fmla="*/ 13 h 78"/>
                <a:gd name="T14" fmla="*/ 55 w 78"/>
                <a:gd name="T15" fmla="*/ 9 h 78"/>
                <a:gd name="T16" fmla="*/ 48 w 78"/>
                <a:gd name="T17" fmla="*/ 1 h 78"/>
                <a:gd name="T18" fmla="*/ 46 w 78"/>
                <a:gd name="T19" fmla="*/ 5 h 78"/>
                <a:gd name="T20" fmla="*/ 38 w 78"/>
                <a:gd name="T21" fmla="*/ 5 h 78"/>
                <a:gd name="T22" fmla="*/ 28 w 78"/>
                <a:gd name="T23" fmla="*/ 1 h 78"/>
                <a:gd name="T24" fmla="*/ 28 w 78"/>
                <a:gd name="T25" fmla="*/ 6 h 78"/>
                <a:gd name="T26" fmla="*/ 21 w 78"/>
                <a:gd name="T27" fmla="*/ 9 h 78"/>
                <a:gd name="T28" fmla="*/ 10 w 78"/>
                <a:gd name="T29" fmla="*/ 12 h 78"/>
                <a:gd name="T30" fmla="*/ 13 w 78"/>
                <a:gd name="T31" fmla="*/ 16 h 78"/>
                <a:gd name="T32" fmla="*/ 9 w 78"/>
                <a:gd name="T33" fmla="*/ 22 h 78"/>
                <a:gd name="T34" fmla="*/ 1 w 78"/>
                <a:gd name="T35" fmla="*/ 29 h 78"/>
                <a:gd name="T36" fmla="*/ 5 w 78"/>
                <a:gd name="T37" fmla="*/ 32 h 78"/>
                <a:gd name="T38" fmla="*/ 5 w 78"/>
                <a:gd name="T39" fmla="*/ 39 h 78"/>
                <a:gd name="T40" fmla="*/ 1 w 78"/>
                <a:gd name="T41" fmla="*/ 50 h 78"/>
                <a:gd name="T42" fmla="*/ 6 w 78"/>
                <a:gd name="T43" fmla="*/ 49 h 78"/>
                <a:gd name="T44" fmla="*/ 9 w 78"/>
                <a:gd name="T45" fmla="*/ 56 h 78"/>
                <a:gd name="T46" fmla="*/ 12 w 78"/>
                <a:gd name="T47" fmla="*/ 67 h 78"/>
                <a:gd name="T48" fmla="*/ 16 w 78"/>
                <a:gd name="T49" fmla="*/ 64 h 78"/>
                <a:gd name="T50" fmla="*/ 22 w 78"/>
                <a:gd name="T51" fmla="*/ 68 h 78"/>
                <a:gd name="T52" fmla="*/ 29 w 78"/>
                <a:gd name="T53" fmla="*/ 77 h 78"/>
                <a:gd name="T54" fmla="*/ 32 w 78"/>
                <a:gd name="T55" fmla="*/ 72 h 78"/>
                <a:gd name="T56" fmla="*/ 39 w 78"/>
                <a:gd name="T57" fmla="*/ 73 h 78"/>
                <a:gd name="T58" fmla="*/ 50 w 78"/>
                <a:gd name="T59" fmla="*/ 76 h 78"/>
                <a:gd name="T60" fmla="*/ 49 w 78"/>
                <a:gd name="T61" fmla="*/ 71 h 78"/>
                <a:gd name="T62" fmla="*/ 56 w 78"/>
                <a:gd name="T63" fmla="*/ 68 h 78"/>
                <a:gd name="T64" fmla="*/ 67 w 78"/>
                <a:gd name="T65" fmla="*/ 66 h 78"/>
                <a:gd name="T66" fmla="*/ 64 w 78"/>
                <a:gd name="T67" fmla="*/ 61 h 78"/>
                <a:gd name="T68" fmla="*/ 68 w 78"/>
                <a:gd name="T69" fmla="*/ 55 h 78"/>
                <a:gd name="T70" fmla="*/ 77 w 78"/>
                <a:gd name="T71" fmla="*/ 48 h 78"/>
                <a:gd name="T72" fmla="*/ 57 w 78"/>
                <a:gd name="T73" fmla="*/ 61 h 78"/>
                <a:gd name="T74" fmla="*/ 21 w 78"/>
                <a:gd name="T75" fmla="*/ 17 h 78"/>
                <a:gd name="T76" fmla="*/ 57 w 78"/>
                <a:gd name="T77" fmla="*/ 6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78">
                  <a:moveTo>
                    <a:pt x="72" y="46"/>
                  </a:moveTo>
                  <a:cubicBezTo>
                    <a:pt x="72" y="46"/>
                    <a:pt x="72" y="46"/>
                    <a:pt x="72" y="46"/>
                  </a:cubicBezTo>
                  <a:cubicBezTo>
                    <a:pt x="73" y="43"/>
                    <a:pt x="73" y="41"/>
                    <a:pt x="73" y="38"/>
                  </a:cubicBezTo>
                  <a:cubicBezTo>
                    <a:pt x="73" y="38"/>
                    <a:pt x="73" y="38"/>
                    <a:pt x="73" y="38"/>
                  </a:cubicBezTo>
                  <a:cubicBezTo>
                    <a:pt x="74" y="38"/>
                    <a:pt x="76" y="37"/>
                    <a:pt x="78" y="37"/>
                  </a:cubicBezTo>
                  <a:cubicBezTo>
                    <a:pt x="78" y="34"/>
                    <a:pt x="77" y="31"/>
                    <a:pt x="76" y="28"/>
                  </a:cubicBezTo>
                  <a:cubicBezTo>
                    <a:pt x="75" y="28"/>
                    <a:pt x="73" y="28"/>
                    <a:pt x="71" y="28"/>
                  </a:cubicBezTo>
                  <a:cubicBezTo>
                    <a:pt x="71" y="28"/>
                    <a:pt x="71" y="28"/>
                    <a:pt x="71" y="28"/>
                  </a:cubicBezTo>
                  <a:cubicBezTo>
                    <a:pt x="70" y="26"/>
                    <a:pt x="69" y="23"/>
                    <a:pt x="68" y="21"/>
                  </a:cubicBezTo>
                  <a:cubicBezTo>
                    <a:pt x="68" y="21"/>
                    <a:pt x="68" y="21"/>
                    <a:pt x="68" y="21"/>
                  </a:cubicBezTo>
                  <a:cubicBezTo>
                    <a:pt x="69" y="20"/>
                    <a:pt x="70" y="19"/>
                    <a:pt x="72" y="18"/>
                  </a:cubicBezTo>
                  <a:cubicBezTo>
                    <a:pt x="70" y="15"/>
                    <a:pt x="68" y="12"/>
                    <a:pt x="66" y="10"/>
                  </a:cubicBezTo>
                  <a:cubicBezTo>
                    <a:pt x="64" y="11"/>
                    <a:pt x="63" y="12"/>
                    <a:pt x="61" y="13"/>
                  </a:cubicBezTo>
                  <a:cubicBezTo>
                    <a:pt x="61" y="13"/>
                    <a:pt x="61" y="13"/>
                    <a:pt x="61" y="13"/>
                  </a:cubicBezTo>
                  <a:cubicBezTo>
                    <a:pt x="60" y="12"/>
                    <a:pt x="57" y="10"/>
                    <a:pt x="55" y="9"/>
                  </a:cubicBezTo>
                  <a:cubicBezTo>
                    <a:pt x="55" y="9"/>
                    <a:pt x="55" y="9"/>
                    <a:pt x="55" y="9"/>
                  </a:cubicBezTo>
                  <a:cubicBezTo>
                    <a:pt x="56" y="7"/>
                    <a:pt x="56" y="6"/>
                    <a:pt x="57" y="4"/>
                  </a:cubicBezTo>
                  <a:cubicBezTo>
                    <a:pt x="54" y="2"/>
                    <a:pt x="51" y="1"/>
                    <a:pt x="48" y="1"/>
                  </a:cubicBezTo>
                  <a:cubicBezTo>
                    <a:pt x="47" y="2"/>
                    <a:pt x="46" y="4"/>
                    <a:pt x="46" y="5"/>
                  </a:cubicBezTo>
                  <a:cubicBezTo>
                    <a:pt x="46" y="5"/>
                    <a:pt x="46" y="5"/>
                    <a:pt x="46" y="5"/>
                  </a:cubicBezTo>
                  <a:cubicBezTo>
                    <a:pt x="43" y="5"/>
                    <a:pt x="41" y="5"/>
                    <a:pt x="38" y="5"/>
                  </a:cubicBezTo>
                  <a:cubicBezTo>
                    <a:pt x="38" y="5"/>
                    <a:pt x="38" y="5"/>
                    <a:pt x="38" y="5"/>
                  </a:cubicBezTo>
                  <a:cubicBezTo>
                    <a:pt x="38" y="3"/>
                    <a:pt x="37" y="1"/>
                    <a:pt x="37" y="0"/>
                  </a:cubicBezTo>
                  <a:cubicBezTo>
                    <a:pt x="34" y="0"/>
                    <a:pt x="31" y="0"/>
                    <a:pt x="28" y="1"/>
                  </a:cubicBezTo>
                  <a:cubicBezTo>
                    <a:pt x="28" y="3"/>
                    <a:pt x="28" y="5"/>
                    <a:pt x="28" y="6"/>
                  </a:cubicBezTo>
                  <a:cubicBezTo>
                    <a:pt x="28" y="6"/>
                    <a:pt x="28" y="6"/>
                    <a:pt x="28" y="6"/>
                  </a:cubicBezTo>
                  <a:cubicBezTo>
                    <a:pt x="26" y="7"/>
                    <a:pt x="23" y="8"/>
                    <a:pt x="21" y="9"/>
                  </a:cubicBezTo>
                  <a:cubicBezTo>
                    <a:pt x="21" y="9"/>
                    <a:pt x="21" y="9"/>
                    <a:pt x="21" y="9"/>
                  </a:cubicBezTo>
                  <a:cubicBezTo>
                    <a:pt x="20" y="8"/>
                    <a:pt x="19" y="7"/>
                    <a:pt x="18" y="6"/>
                  </a:cubicBezTo>
                  <a:cubicBezTo>
                    <a:pt x="15" y="7"/>
                    <a:pt x="13" y="9"/>
                    <a:pt x="10" y="12"/>
                  </a:cubicBezTo>
                  <a:cubicBezTo>
                    <a:pt x="11" y="13"/>
                    <a:pt x="12" y="14"/>
                    <a:pt x="13" y="16"/>
                  </a:cubicBezTo>
                  <a:cubicBezTo>
                    <a:pt x="13" y="16"/>
                    <a:pt x="13" y="16"/>
                    <a:pt x="13" y="16"/>
                  </a:cubicBezTo>
                  <a:cubicBezTo>
                    <a:pt x="12" y="18"/>
                    <a:pt x="10" y="20"/>
                    <a:pt x="9" y="22"/>
                  </a:cubicBezTo>
                  <a:cubicBezTo>
                    <a:pt x="9" y="22"/>
                    <a:pt x="9" y="22"/>
                    <a:pt x="9" y="22"/>
                  </a:cubicBezTo>
                  <a:cubicBezTo>
                    <a:pt x="7" y="21"/>
                    <a:pt x="6" y="21"/>
                    <a:pt x="4" y="21"/>
                  </a:cubicBezTo>
                  <a:cubicBezTo>
                    <a:pt x="2" y="23"/>
                    <a:pt x="1" y="26"/>
                    <a:pt x="1" y="29"/>
                  </a:cubicBezTo>
                  <a:cubicBezTo>
                    <a:pt x="2" y="30"/>
                    <a:pt x="4" y="31"/>
                    <a:pt x="5" y="32"/>
                  </a:cubicBezTo>
                  <a:cubicBezTo>
                    <a:pt x="5" y="32"/>
                    <a:pt x="5" y="32"/>
                    <a:pt x="5" y="32"/>
                  </a:cubicBezTo>
                  <a:cubicBezTo>
                    <a:pt x="5" y="34"/>
                    <a:pt x="5" y="37"/>
                    <a:pt x="5" y="39"/>
                  </a:cubicBezTo>
                  <a:cubicBezTo>
                    <a:pt x="5" y="39"/>
                    <a:pt x="5" y="39"/>
                    <a:pt x="5" y="39"/>
                  </a:cubicBezTo>
                  <a:cubicBezTo>
                    <a:pt x="3" y="39"/>
                    <a:pt x="1" y="40"/>
                    <a:pt x="0" y="40"/>
                  </a:cubicBezTo>
                  <a:cubicBezTo>
                    <a:pt x="0" y="44"/>
                    <a:pt x="0" y="47"/>
                    <a:pt x="1" y="50"/>
                  </a:cubicBezTo>
                  <a:cubicBezTo>
                    <a:pt x="3" y="50"/>
                    <a:pt x="5" y="49"/>
                    <a:pt x="6" y="49"/>
                  </a:cubicBezTo>
                  <a:cubicBezTo>
                    <a:pt x="6" y="49"/>
                    <a:pt x="6" y="49"/>
                    <a:pt x="6" y="49"/>
                  </a:cubicBezTo>
                  <a:cubicBezTo>
                    <a:pt x="7" y="52"/>
                    <a:pt x="8" y="54"/>
                    <a:pt x="9" y="56"/>
                  </a:cubicBezTo>
                  <a:cubicBezTo>
                    <a:pt x="9" y="56"/>
                    <a:pt x="9" y="56"/>
                    <a:pt x="9" y="56"/>
                  </a:cubicBezTo>
                  <a:cubicBezTo>
                    <a:pt x="8" y="57"/>
                    <a:pt x="7" y="58"/>
                    <a:pt x="6" y="60"/>
                  </a:cubicBezTo>
                  <a:cubicBezTo>
                    <a:pt x="7" y="62"/>
                    <a:pt x="9" y="65"/>
                    <a:pt x="12" y="67"/>
                  </a:cubicBezTo>
                  <a:cubicBezTo>
                    <a:pt x="13" y="66"/>
                    <a:pt x="15" y="65"/>
                    <a:pt x="16" y="64"/>
                  </a:cubicBezTo>
                  <a:cubicBezTo>
                    <a:pt x="16" y="64"/>
                    <a:pt x="16" y="64"/>
                    <a:pt x="16" y="64"/>
                  </a:cubicBezTo>
                  <a:cubicBezTo>
                    <a:pt x="18" y="66"/>
                    <a:pt x="20" y="67"/>
                    <a:pt x="22" y="68"/>
                  </a:cubicBezTo>
                  <a:cubicBezTo>
                    <a:pt x="22" y="68"/>
                    <a:pt x="22" y="68"/>
                    <a:pt x="22" y="68"/>
                  </a:cubicBezTo>
                  <a:cubicBezTo>
                    <a:pt x="21" y="70"/>
                    <a:pt x="21" y="72"/>
                    <a:pt x="21" y="73"/>
                  </a:cubicBezTo>
                  <a:cubicBezTo>
                    <a:pt x="23" y="75"/>
                    <a:pt x="26" y="76"/>
                    <a:pt x="29" y="77"/>
                  </a:cubicBezTo>
                  <a:cubicBezTo>
                    <a:pt x="30" y="75"/>
                    <a:pt x="31" y="74"/>
                    <a:pt x="32" y="72"/>
                  </a:cubicBezTo>
                  <a:cubicBezTo>
                    <a:pt x="32" y="72"/>
                    <a:pt x="32" y="72"/>
                    <a:pt x="32" y="72"/>
                  </a:cubicBezTo>
                  <a:cubicBezTo>
                    <a:pt x="34" y="73"/>
                    <a:pt x="37" y="73"/>
                    <a:pt x="39" y="73"/>
                  </a:cubicBezTo>
                  <a:cubicBezTo>
                    <a:pt x="39" y="73"/>
                    <a:pt x="39" y="73"/>
                    <a:pt x="39" y="73"/>
                  </a:cubicBezTo>
                  <a:cubicBezTo>
                    <a:pt x="39" y="74"/>
                    <a:pt x="40" y="76"/>
                    <a:pt x="40" y="78"/>
                  </a:cubicBezTo>
                  <a:cubicBezTo>
                    <a:pt x="44" y="78"/>
                    <a:pt x="47" y="77"/>
                    <a:pt x="50" y="76"/>
                  </a:cubicBezTo>
                  <a:cubicBezTo>
                    <a:pt x="50" y="75"/>
                    <a:pt x="49" y="73"/>
                    <a:pt x="49" y="71"/>
                  </a:cubicBezTo>
                  <a:cubicBezTo>
                    <a:pt x="49" y="71"/>
                    <a:pt x="49" y="71"/>
                    <a:pt x="49" y="71"/>
                  </a:cubicBezTo>
                  <a:cubicBezTo>
                    <a:pt x="52" y="70"/>
                    <a:pt x="54" y="69"/>
                    <a:pt x="56" y="68"/>
                  </a:cubicBezTo>
                  <a:cubicBezTo>
                    <a:pt x="56" y="68"/>
                    <a:pt x="56" y="68"/>
                    <a:pt x="56" y="68"/>
                  </a:cubicBezTo>
                  <a:cubicBezTo>
                    <a:pt x="57" y="69"/>
                    <a:pt x="58" y="70"/>
                    <a:pt x="60" y="72"/>
                  </a:cubicBezTo>
                  <a:cubicBezTo>
                    <a:pt x="62" y="70"/>
                    <a:pt x="65" y="68"/>
                    <a:pt x="67" y="66"/>
                  </a:cubicBezTo>
                  <a:cubicBezTo>
                    <a:pt x="66" y="64"/>
                    <a:pt x="65" y="63"/>
                    <a:pt x="64" y="61"/>
                  </a:cubicBezTo>
                  <a:cubicBezTo>
                    <a:pt x="64" y="61"/>
                    <a:pt x="64" y="61"/>
                    <a:pt x="64" y="61"/>
                  </a:cubicBezTo>
                  <a:cubicBezTo>
                    <a:pt x="66" y="60"/>
                    <a:pt x="67" y="57"/>
                    <a:pt x="68" y="55"/>
                  </a:cubicBezTo>
                  <a:cubicBezTo>
                    <a:pt x="68" y="55"/>
                    <a:pt x="68" y="55"/>
                    <a:pt x="68" y="55"/>
                  </a:cubicBezTo>
                  <a:cubicBezTo>
                    <a:pt x="70" y="56"/>
                    <a:pt x="72" y="56"/>
                    <a:pt x="73" y="57"/>
                  </a:cubicBezTo>
                  <a:cubicBezTo>
                    <a:pt x="75" y="54"/>
                    <a:pt x="76" y="51"/>
                    <a:pt x="77" y="48"/>
                  </a:cubicBezTo>
                  <a:cubicBezTo>
                    <a:pt x="75" y="47"/>
                    <a:pt x="74" y="46"/>
                    <a:pt x="72" y="46"/>
                  </a:cubicBezTo>
                  <a:close/>
                  <a:moveTo>
                    <a:pt x="57" y="61"/>
                  </a:moveTo>
                  <a:cubicBezTo>
                    <a:pt x="45" y="71"/>
                    <a:pt x="27" y="69"/>
                    <a:pt x="17" y="57"/>
                  </a:cubicBezTo>
                  <a:cubicBezTo>
                    <a:pt x="7" y="45"/>
                    <a:pt x="8" y="27"/>
                    <a:pt x="21" y="17"/>
                  </a:cubicBezTo>
                  <a:cubicBezTo>
                    <a:pt x="33" y="7"/>
                    <a:pt x="51" y="8"/>
                    <a:pt x="61" y="21"/>
                  </a:cubicBezTo>
                  <a:cubicBezTo>
                    <a:pt x="71" y="33"/>
                    <a:pt x="69" y="51"/>
                    <a:pt x="57" y="61"/>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09D81582-F065-4A51-B3C4-8C51D2736AD4}"/>
                </a:ext>
              </a:extLst>
            </p:cNvPr>
            <p:cNvSpPr>
              <a:spLocks/>
            </p:cNvSpPr>
            <p:nvPr/>
          </p:nvSpPr>
          <p:spPr bwMode="auto">
            <a:xfrm>
              <a:off x="10714038" y="4354513"/>
              <a:ext cx="512763" cy="268288"/>
            </a:xfrm>
            <a:custGeom>
              <a:avLst/>
              <a:gdLst>
                <a:gd name="T0" fmla="*/ 9 w 106"/>
                <a:gd name="T1" fmla="*/ 34 h 57"/>
                <a:gd name="T2" fmla="*/ 7 w 106"/>
                <a:gd name="T3" fmla="*/ 25 h 57"/>
                <a:gd name="T4" fmla="*/ 33 w 106"/>
                <a:gd name="T5" fmla="*/ 0 h 57"/>
                <a:gd name="T6" fmla="*/ 57 w 106"/>
                <a:gd name="T7" fmla="*/ 18 h 57"/>
                <a:gd name="T8" fmla="*/ 70 w 106"/>
                <a:gd name="T9" fmla="*/ 11 h 57"/>
                <a:gd name="T10" fmla="*/ 87 w 106"/>
                <a:gd name="T11" fmla="*/ 27 h 57"/>
                <a:gd name="T12" fmla="*/ 85 w 106"/>
                <a:gd name="T13" fmla="*/ 34 h 57"/>
                <a:gd name="T14" fmla="*/ 95 w 106"/>
                <a:gd name="T15" fmla="*/ 34 h 57"/>
                <a:gd name="T16" fmla="*/ 106 w 106"/>
                <a:gd name="T17" fmla="*/ 45 h 57"/>
                <a:gd name="T18" fmla="*/ 95 w 106"/>
                <a:gd name="T19" fmla="*/ 57 h 57"/>
                <a:gd name="T20" fmla="*/ 12 w 106"/>
                <a:gd name="T21" fmla="*/ 57 h 57"/>
                <a:gd name="T22" fmla="*/ 0 w 106"/>
                <a:gd name="T23" fmla="*/ 45 h 57"/>
                <a:gd name="T24" fmla="*/ 9 w 106"/>
                <a:gd name="T25"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57">
                  <a:moveTo>
                    <a:pt x="9" y="34"/>
                  </a:moveTo>
                  <a:cubicBezTo>
                    <a:pt x="8" y="32"/>
                    <a:pt x="7" y="29"/>
                    <a:pt x="7" y="25"/>
                  </a:cubicBezTo>
                  <a:cubicBezTo>
                    <a:pt x="7" y="11"/>
                    <a:pt x="19" y="0"/>
                    <a:pt x="33" y="0"/>
                  </a:cubicBezTo>
                  <a:cubicBezTo>
                    <a:pt x="44" y="0"/>
                    <a:pt x="54" y="8"/>
                    <a:pt x="57" y="18"/>
                  </a:cubicBezTo>
                  <a:cubicBezTo>
                    <a:pt x="60" y="14"/>
                    <a:pt x="65" y="11"/>
                    <a:pt x="70" y="11"/>
                  </a:cubicBezTo>
                  <a:cubicBezTo>
                    <a:pt x="80" y="11"/>
                    <a:pt x="87" y="18"/>
                    <a:pt x="87" y="27"/>
                  </a:cubicBezTo>
                  <a:cubicBezTo>
                    <a:pt x="87" y="30"/>
                    <a:pt x="86" y="32"/>
                    <a:pt x="85" y="34"/>
                  </a:cubicBezTo>
                  <a:cubicBezTo>
                    <a:pt x="95" y="34"/>
                    <a:pt x="95" y="34"/>
                    <a:pt x="95" y="34"/>
                  </a:cubicBezTo>
                  <a:cubicBezTo>
                    <a:pt x="101" y="34"/>
                    <a:pt x="106" y="39"/>
                    <a:pt x="106" y="45"/>
                  </a:cubicBezTo>
                  <a:cubicBezTo>
                    <a:pt x="106" y="52"/>
                    <a:pt x="101" y="57"/>
                    <a:pt x="95" y="57"/>
                  </a:cubicBezTo>
                  <a:cubicBezTo>
                    <a:pt x="12" y="57"/>
                    <a:pt x="12" y="57"/>
                    <a:pt x="12" y="57"/>
                  </a:cubicBezTo>
                  <a:cubicBezTo>
                    <a:pt x="5" y="57"/>
                    <a:pt x="0" y="52"/>
                    <a:pt x="0" y="45"/>
                  </a:cubicBezTo>
                  <a:cubicBezTo>
                    <a:pt x="0" y="40"/>
                    <a:pt x="4" y="36"/>
                    <a:pt x="9" y="34"/>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C5E72E20-BF0A-4DB5-A436-349CD3281259}"/>
                </a:ext>
              </a:extLst>
            </p:cNvPr>
            <p:cNvSpPr>
              <a:spLocks/>
            </p:cNvSpPr>
            <p:nvPr/>
          </p:nvSpPr>
          <p:spPr bwMode="auto">
            <a:xfrm>
              <a:off x="7620000" y="3951288"/>
              <a:ext cx="642938" cy="338138"/>
            </a:xfrm>
            <a:custGeom>
              <a:avLst/>
              <a:gdLst>
                <a:gd name="T0" fmla="*/ 11 w 133"/>
                <a:gd name="T1" fmla="*/ 44 h 72"/>
                <a:gd name="T2" fmla="*/ 9 w 133"/>
                <a:gd name="T3" fmla="*/ 32 h 72"/>
                <a:gd name="T4" fmla="*/ 41 w 133"/>
                <a:gd name="T5" fmla="*/ 0 h 72"/>
                <a:gd name="T6" fmla="*/ 71 w 133"/>
                <a:gd name="T7" fmla="*/ 23 h 72"/>
                <a:gd name="T8" fmla="*/ 88 w 133"/>
                <a:gd name="T9" fmla="*/ 14 h 72"/>
                <a:gd name="T10" fmla="*/ 109 w 133"/>
                <a:gd name="T11" fmla="*/ 35 h 72"/>
                <a:gd name="T12" fmla="*/ 107 w 133"/>
                <a:gd name="T13" fmla="*/ 43 h 72"/>
                <a:gd name="T14" fmla="*/ 119 w 133"/>
                <a:gd name="T15" fmla="*/ 43 h 72"/>
                <a:gd name="T16" fmla="*/ 133 w 133"/>
                <a:gd name="T17" fmla="*/ 57 h 72"/>
                <a:gd name="T18" fmla="*/ 119 w 133"/>
                <a:gd name="T19" fmla="*/ 72 h 72"/>
                <a:gd name="T20" fmla="*/ 14 w 133"/>
                <a:gd name="T21" fmla="*/ 72 h 72"/>
                <a:gd name="T22" fmla="*/ 0 w 133"/>
                <a:gd name="T23" fmla="*/ 57 h 72"/>
                <a:gd name="T24" fmla="*/ 11 w 133"/>
                <a:gd name="T25"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72">
                  <a:moveTo>
                    <a:pt x="11" y="44"/>
                  </a:moveTo>
                  <a:cubicBezTo>
                    <a:pt x="9" y="40"/>
                    <a:pt x="9" y="36"/>
                    <a:pt x="9" y="32"/>
                  </a:cubicBezTo>
                  <a:cubicBezTo>
                    <a:pt x="9" y="15"/>
                    <a:pt x="23" y="0"/>
                    <a:pt x="41" y="0"/>
                  </a:cubicBezTo>
                  <a:cubicBezTo>
                    <a:pt x="55" y="0"/>
                    <a:pt x="67" y="10"/>
                    <a:pt x="71" y="23"/>
                  </a:cubicBezTo>
                  <a:cubicBezTo>
                    <a:pt x="75" y="17"/>
                    <a:pt x="81" y="14"/>
                    <a:pt x="88" y="14"/>
                  </a:cubicBezTo>
                  <a:cubicBezTo>
                    <a:pt x="100" y="14"/>
                    <a:pt x="109" y="23"/>
                    <a:pt x="109" y="35"/>
                  </a:cubicBezTo>
                  <a:cubicBezTo>
                    <a:pt x="109" y="38"/>
                    <a:pt x="108" y="41"/>
                    <a:pt x="107" y="43"/>
                  </a:cubicBezTo>
                  <a:cubicBezTo>
                    <a:pt x="119" y="43"/>
                    <a:pt x="119" y="43"/>
                    <a:pt x="119" y="43"/>
                  </a:cubicBezTo>
                  <a:cubicBezTo>
                    <a:pt x="127" y="43"/>
                    <a:pt x="133" y="50"/>
                    <a:pt x="133" y="57"/>
                  </a:cubicBezTo>
                  <a:cubicBezTo>
                    <a:pt x="133" y="65"/>
                    <a:pt x="127" y="72"/>
                    <a:pt x="119" y="72"/>
                  </a:cubicBezTo>
                  <a:cubicBezTo>
                    <a:pt x="14" y="72"/>
                    <a:pt x="14" y="72"/>
                    <a:pt x="14" y="72"/>
                  </a:cubicBezTo>
                  <a:cubicBezTo>
                    <a:pt x="6" y="72"/>
                    <a:pt x="0" y="65"/>
                    <a:pt x="0" y="57"/>
                  </a:cubicBezTo>
                  <a:cubicBezTo>
                    <a:pt x="0" y="51"/>
                    <a:pt x="4" y="45"/>
                    <a:pt x="11" y="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E7C72FF2-2992-45C2-84AF-BD7467F7B6DB}"/>
                </a:ext>
              </a:extLst>
            </p:cNvPr>
            <p:cNvSpPr>
              <a:spLocks noEditPoints="1"/>
            </p:cNvSpPr>
            <p:nvPr/>
          </p:nvSpPr>
          <p:spPr bwMode="auto">
            <a:xfrm>
              <a:off x="9758363" y="2897188"/>
              <a:ext cx="628650" cy="611188"/>
            </a:xfrm>
            <a:custGeom>
              <a:avLst/>
              <a:gdLst>
                <a:gd name="T0" fmla="*/ 120 w 130"/>
                <a:gd name="T1" fmla="*/ 77 h 130"/>
                <a:gd name="T2" fmla="*/ 122 w 130"/>
                <a:gd name="T3" fmla="*/ 65 h 130"/>
                <a:gd name="T4" fmla="*/ 128 w 130"/>
                <a:gd name="T5" fmla="*/ 47 h 130"/>
                <a:gd name="T6" fmla="*/ 119 w 130"/>
                <a:gd name="T7" fmla="*/ 48 h 130"/>
                <a:gd name="T8" fmla="*/ 114 w 130"/>
                <a:gd name="T9" fmla="*/ 36 h 130"/>
                <a:gd name="T10" fmla="*/ 110 w 130"/>
                <a:gd name="T11" fmla="*/ 18 h 130"/>
                <a:gd name="T12" fmla="*/ 103 w 130"/>
                <a:gd name="T13" fmla="*/ 23 h 130"/>
                <a:gd name="T14" fmla="*/ 93 w 130"/>
                <a:gd name="T15" fmla="*/ 16 h 130"/>
                <a:gd name="T16" fmla="*/ 81 w 130"/>
                <a:gd name="T17" fmla="*/ 2 h 130"/>
                <a:gd name="T18" fmla="*/ 77 w 130"/>
                <a:gd name="T19" fmla="*/ 10 h 130"/>
                <a:gd name="T20" fmla="*/ 65 w 130"/>
                <a:gd name="T21" fmla="*/ 9 h 130"/>
                <a:gd name="T22" fmla="*/ 47 w 130"/>
                <a:gd name="T23" fmla="*/ 3 h 130"/>
                <a:gd name="T24" fmla="*/ 48 w 130"/>
                <a:gd name="T25" fmla="*/ 12 h 130"/>
                <a:gd name="T26" fmla="*/ 36 w 130"/>
                <a:gd name="T27" fmla="*/ 17 h 130"/>
                <a:gd name="T28" fmla="*/ 18 w 130"/>
                <a:gd name="T29" fmla="*/ 20 h 130"/>
                <a:gd name="T30" fmla="*/ 23 w 130"/>
                <a:gd name="T31" fmla="*/ 27 h 130"/>
                <a:gd name="T32" fmla="*/ 16 w 130"/>
                <a:gd name="T33" fmla="*/ 38 h 130"/>
                <a:gd name="T34" fmla="*/ 2 w 130"/>
                <a:gd name="T35" fmla="*/ 50 h 130"/>
                <a:gd name="T36" fmla="*/ 10 w 130"/>
                <a:gd name="T37" fmla="*/ 53 h 130"/>
                <a:gd name="T38" fmla="*/ 9 w 130"/>
                <a:gd name="T39" fmla="*/ 66 h 130"/>
                <a:gd name="T40" fmla="*/ 3 w 130"/>
                <a:gd name="T41" fmla="*/ 84 h 130"/>
                <a:gd name="T42" fmla="*/ 11 w 130"/>
                <a:gd name="T43" fmla="*/ 83 h 130"/>
                <a:gd name="T44" fmla="*/ 16 w 130"/>
                <a:gd name="T45" fmla="*/ 94 h 130"/>
                <a:gd name="T46" fmla="*/ 20 w 130"/>
                <a:gd name="T47" fmla="*/ 112 h 130"/>
                <a:gd name="T48" fmla="*/ 27 w 130"/>
                <a:gd name="T49" fmla="*/ 107 h 130"/>
                <a:gd name="T50" fmla="*/ 37 w 130"/>
                <a:gd name="T51" fmla="*/ 115 h 130"/>
                <a:gd name="T52" fmla="*/ 50 w 130"/>
                <a:gd name="T53" fmla="*/ 128 h 130"/>
                <a:gd name="T54" fmla="*/ 53 w 130"/>
                <a:gd name="T55" fmla="*/ 121 h 130"/>
                <a:gd name="T56" fmla="*/ 66 w 130"/>
                <a:gd name="T57" fmla="*/ 122 h 130"/>
                <a:gd name="T58" fmla="*/ 83 w 130"/>
                <a:gd name="T59" fmla="*/ 128 h 130"/>
                <a:gd name="T60" fmla="*/ 83 w 130"/>
                <a:gd name="T61" fmla="*/ 119 h 130"/>
                <a:gd name="T62" fmla="*/ 94 w 130"/>
                <a:gd name="T63" fmla="*/ 114 h 130"/>
                <a:gd name="T64" fmla="*/ 112 w 130"/>
                <a:gd name="T65" fmla="*/ 110 h 130"/>
                <a:gd name="T66" fmla="*/ 107 w 130"/>
                <a:gd name="T67" fmla="*/ 103 h 130"/>
                <a:gd name="T68" fmla="*/ 114 w 130"/>
                <a:gd name="T69" fmla="*/ 93 h 130"/>
                <a:gd name="T70" fmla="*/ 128 w 130"/>
                <a:gd name="T71" fmla="*/ 81 h 130"/>
                <a:gd name="T72" fmla="*/ 95 w 130"/>
                <a:gd name="T73" fmla="*/ 102 h 130"/>
                <a:gd name="T74" fmla="*/ 35 w 130"/>
                <a:gd name="T75" fmla="*/ 29 h 130"/>
                <a:gd name="T76" fmla="*/ 95 w 130"/>
                <a:gd name="T77" fmla="*/ 10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30">
                  <a:moveTo>
                    <a:pt x="121" y="77"/>
                  </a:moveTo>
                  <a:cubicBezTo>
                    <a:pt x="120" y="77"/>
                    <a:pt x="120" y="77"/>
                    <a:pt x="120" y="77"/>
                  </a:cubicBezTo>
                  <a:cubicBezTo>
                    <a:pt x="121" y="73"/>
                    <a:pt x="122" y="69"/>
                    <a:pt x="122" y="64"/>
                  </a:cubicBezTo>
                  <a:cubicBezTo>
                    <a:pt x="122" y="65"/>
                    <a:pt x="122" y="65"/>
                    <a:pt x="122" y="65"/>
                  </a:cubicBezTo>
                  <a:cubicBezTo>
                    <a:pt x="124" y="64"/>
                    <a:pt x="127" y="63"/>
                    <a:pt x="130" y="62"/>
                  </a:cubicBezTo>
                  <a:cubicBezTo>
                    <a:pt x="130" y="57"/>
                    <a:pt x="129" y="52"/>
                    <a:pt x="128" y="47"/>
                  </a:cubicBezTo>
                  <a:cubicBezTo>
                    <a:pt x="125" y="47"/>
                    <a:pt x="122" y="47"/>
                    <a:pt x="119" y="48"/>
                  </a:cubicBezTo>
                  <a:cubicBezTo>
                    <a:pt x="119" y="48"/>
                    <a:pt x="119" y="48"/>
                    <a:pt x="119" y="48"/>
                  </a:cubicBezTo>
                  <a:cubicBezTo>
                    <a:pt x="118" y="44"/>
                    <a:pt x="116" y="40"/>
                    <a:pt x="114" y="36"/>
                  </a:cubicBezTo>
                  <a:cubicBezTo>
                    <a:pt x="114" y="36"/>
                    <a:pt x="114" y="36"/>
                    <a:pt x="114" y="36"/>
                  </a:cubicBezTo>
                  <a:cubicBezTo>
                    <a:pt x="116" y="34"/>
                    <a:pt x="118" y="32"/>
                    <a:pt x="120" y="30"/>
                  </a:cubicBezTo>
                  <a:cubicBezTo>
                    <a:pt x="117" y="26"/>
                    <a:pt x="114" y="22"/>
                    <a:pt x="110" y="18"/>
                  </a:cubicBezTo>
                  <a:cubicBezTo>
                    <a:pt x="108" y="20"/>
                    <a:pt x="105" y="21"/>
                    <a:pt x="103" y="23"/>
                  </a:cubicBezTo>
                  <a:cubicBezTo>
                    <a:pt x="103" y="23"/>
                    <a:pt x="103" y="23"/>
                    <a:pt x="103" y="23"/>
                  </a:cubicBezTo>
                  <a:cubicBezTo>
                    <a:pt x="100" y="20"/>
                    <a:pt x="96" y="18"/>
                    <a:pt x="93" y="16"/>
                  </a:cubicBezTo>
                  <a:cubicBezTo>
                    <a:pt x="93" y="16"/>
                    <a:pt x="93" y="16"/>
                    <a:pt x="93" y="16"/>
                  </a:cubicBezTo>
                  <a:cubicBezTo>
                    <a:pt x="94" y="13"/>
                    <a:pt x="94" y="10"/>
                    <a:pt x="95" y="8"/>
                  </a:cubicBezTo>
                  <a:cubicBezTo>
                    <a:pt x="91" y="5"/>
                    <a:pt x="86" y="3"/>
                    <a:pt x="81" y="2"/>
                  </a:cubicBezTo>
                  <a:cubicBezTo>
                    <a:pt x="79" y="5"/>
                    <a:pt x="78" y="7"/>
                    <a:pt x="77" y="10"/>
                  </a:cubicBezTo>
                  <a:cubicBezTo>
                    <a:pt x="77" y="10"/>
                    <a:pt x="77" y="10"/>
                    <a:pt x="77" y="10"/>
                  </a:cubicBezTo>
                  <a:cubicBezTo>
                    <a:pt x="73" y="9"/>
                    <a:pt x="69" y="9"/>
                    <a:pt x="64" y="9"/>
                  </a:cubicBezTo>
                  <a:cubicBezTo>
                    <a:pt x="65" y="9"/>
                    <a:pt x="65" y="9"/>
                    <a:pt x="65" y="9"/>
                  </a:cubicBezTo>
                  <a:cubicBezTo>
                    <a:pt x="64" y="6"/>
                    <a:pt x="63" y="3"/>
                    <a:pt x="62" y="0"/>
                  </a:cubicBezTo>
                  <a:cubicBezTo>
                    <a:pt x="57" y="1"/>
                    <a:pt x="52" y="1"/>
                    <a:pt x="47" y="3"/>
                  </a:cubicBezTo>
                  <a:cubicBezTo>
                    <a:pt x="47" y="6"/>
                    <a:pt x="47" y="9"/>
                    <a:pt x="47" y="12"/>
                  </a:cubicBezTo>
                  <a:cubicBezTo>
                    <a:pt x="48" y="12"/>
                    <a:pt x="48" y="12"/>
                    <a:pt x="48" y="12"/>
                  </a:cubicBezTo>
                  <a:cubicBezTo>
                    <a:pt x="44" y="13"/>
                    <a:pt x="40" y="15"/>
                    <a:pt x="36" y="17"/>
                  </a:cubicBezTo>
                  <a:cubicBezTo>
                    <a:pt x="36" y="17"/>
                    <a:pt x="36" y="17"/>
                    <a:pt x="36" y="17"/>
                  </a:cubicBezTo>
                  <a:cubicBezTo>
                    <a:pt x="34" y="15"/>
                    <a:pt x="32" y="12"/>
                    <a:pt x="30" y="10"/>
                  </a:cubicBezTo>
                  <a:cubicBezTo>
                    <a:pt x="26" y="13"/>
                    <a:pt x="22" y="17"/>
                    <a:pt x="18" y="20"/>
                  </a:cubicBezTo>
                  <a:cubicBezTo>
                    <a:pt x="20" y="23"/>
                    <a:pt x="21" y="25"/>
                    <a:pt x="23" y="28"/>
                  </a:cubicBezTo>
                  <a:cubicBezTo>
                    <a:pt x="23" y="27"/>
                    <a:pt x="23" y="27"/>
                    <a:pt x="23" y="27"/>
                  </a:cubicBezTo>
                  <a:cubicBezTo>
                    <a:pt x="20" y="31"/>
                    <a:pt x="18" y="34"/>
                    <a:pt x="16" y="38"/>
                  </a:cubicBezTo>
                  <a:cubicBezTo>
                    <a:pt x="16" y="38"/>
                    <a:pt x="16" y="38"/>
                    <a:pt x="16" y="38"/>
                  </a:cubicBezTo>
                  <a:cubicBezTo>
                    <a:pt x="13" y="37"/>
                    <a:pt x="10" y="36"/>
                    <a:pt x="7" y="35"/>
                  </a:cubicBezTo>
                  <a:cubicBezTo>
                    <a:pt x="5" y="40"/>
                    <a:pt x="3" y="45"/>
                    <a:pt x="2" y="50"/>
                  </a:cubicBezTo>
                  <a:cubicBezTo>
                    <a:pt x="5" y="51"/>
                    <a:pt x="7" y="52"/>
                    <a:pt x="10" y="54"/>
                  </a:cubicBezTo>
                  <a:cubicBezTo>
                    <a:pt x="10" y="53"/>
                    <a:pt x="10" y="53"/>
                    <a:pt x="10" y="53"/>
                  </a:cubicBezTo>
                  <a:cubicBezTo>
                    <a:pt x="9" y="58"/>
                    <a:pt x="9" y="62"/>
                    <a:pt x="9" y="66"/>
                  </a:cubicBezTo>
                  <a:cubicBezTo>
                    <a:pt x="9" y="66"/>
                    <a:pt x="9" y="66"/>
                    <a:pt x="9" y="66"/>
                  </a:cubicBezTo>
                  <a:cubicBezTo>
                    <a:pt x="6" y="67"/>
                    <a:pt x="3" y="67"/>
                    <a:pt x="0" y="68"/>
                  </a:cubicBezTo>
                  <a:cubicBezTo>
                    <a:pt x="0" y="73"/>
                    <a:pt x="1" y="79"/>
                    <a:pt x="3" y="84"/>
                  </a:cubicBezTo>
                  <a:cubicBezTo>
                    <a:pt x="6" y="83"/>
                    <a:pt x="9" y="83"/>
                    <a:pt x="11" y="83"/>
                  </a:cubicBezTo>
                  <a:cubicBezTo>
                    <a:pt x="11" y="83"/>
                    <a:pt x="11" y="83"/>
                    <a:pt x="11" y="83"/>
                  </a:cubicBezTo>
                  <a:cubicBezTo>
                    <a:pt x="13" y="87"/>
                    <a:pt x="14" y="91"/>
                    <a:pt x="17" y="94"/>
                  </a:cubicBezTo>
                  <a:cubicBezTo>
                    <a:pt x="16" y="94"/>
                    <a:pt x="16" y="94"/>
                    <a:pt x="16" y="94"/>
                  </a:cubicBezTo>
                  <a:cubicBezTo>
                    <a:pt x="14" y="96"/>
                    <a:pt x="12" y="98"/>
                    <a:pt x="10" y="100"/>
                  </a:cubicBezTo>
                  <a:cubicBezTo>
                    <a:pt x="13" y="105"/>
                    <a:pt x="16" y="109"/>
                    <a:pt x="20" y="112"/>
                  </a:cubicBezTo>
                  <a:cubicBezTo>
                    <a:pt x="23" y="111"/>
                    <a:pt x="25" y="109"/>
                    <a:pt x="27" y="107"/>
                  </a:cubicBezTo>
                  <a:cubicBezTo>
                    <a:pt x="27" y="107"/>
                    <a:pt x="27" y="107"/>
                    <a:pt x="27" y="107"/>
                  </a:cubicBezTo>
                  <a:cubicBezTo>
                    <a:pt x="30" y="110"/>
                    <a:pt x="34" y="113"/>
                    <a:pt x="38" y="115"/>
                  </a:cubicBezTo>
                  <a:cubicBezTo>
                    <a:pt x="37" y="115"/>
                    <a:pt x="37" y="115"/>
                    <a:pt x="37" y="115"/>
                  </a:cubicBezTo>
                  <a:cubicBezTo>
                    <a:pt x="37" y="117"/>
                    <a:pt x="36" y="120"/>
                    <a:pt x="35" y="123"/>
                  </a:cubicBezTo>
                  <a:cubicBezTo>
                    <a:pt x="40" y="125"/>
                    <a:pt x="45" y="127"/>
                    <a:pt x="50" y="128"/>
                  </a:cubicBezTo>
                  <a:cubicBezTo>
                    <a:pt x="51" y="126"/>
                    <a:pt x="52" y="123"/>
                    <a:pt x="54" y="121"/>
                  </a:cubicBezTo>
                  <a:cubicBezTo>
                    <a:pt x="53" y="121"/>
                    <a:pt x="53" y="121"/>
                    <a:pt x="53" y="121"/>
                  </a:cubicBezTo>
                  <a:cubicBezTo>
                    <a:pt x="57" y="121"/>
                    <a:pt x="62" y="122"/>
                    <a:pt x="66" y="122"/>
                  </a:cubicBezTo>
                  <a:cubicBezTo>
                    <a:pt x="66" y="122"/>
                    <a:pt x="66" y="122"/>
                    <a:pt x="66" y="122"/>
                  </a:cubicBezTo>
                  <a:cubicBezTo>
                    <a:pt x="66" y="125"/>
                    <a:pt x="67" y="127"/>
                    <a:pt x="68" y="130"/>
                  </a:cubicBezTo>
                  <a:cubicBezTo>
                    <a:pt x="73" y="130"/>
                    <a:pt x="78" y="129"/>
                    <a:pt x="83" y="128"/>
                  </a:cubicBezTo>
                  <a:cubicBezTo>
                    <a:pt x="83" y="125"/>
                    <a:pt x="83" y="122"/>
                    <a:pt x="83" y="119"/>
                  </a:cubicBezTo>
                  <a:cubicBezTo>
                    <a:pt x="83" y="119"/>
                    <a:pt x="83" y="119"/>
                    <a:pt x="83" y="119"/>
                  </a:cubicBezTo>
                  <a:cubicBezTo>
                    <a:pt x="87" y="118"/>
                    <a:pt x="90" y="116"/>
                    <a:pt x="94" y="114"/>
                  </a:cubicBezTo>
                  <a:cubicBezTo>
                    <a:pt x="94" y="114"/>
                    <a:pt x="94" y="114"/>
                    <a:pt x="94" y="114"/>
                  </a:cubicBezTo>
                  <a:cubicBezTo>
                    <a:pt x="96" y="116"/>
                    <a:pt x="98" y="118"/>
                    <a:pt x="100" y="120"/>
                  </a:cubicBezTo>
                  <a:cubicBezTo>
                    <a:pt x="104" y="117"/>
                    <a:pt x="109" y="114"/>
                    <a:pt x="112" y="110"/>
                  </a:cubicBezTo>
                  <a:cubicBezTo>
                    <a:pt x="111" y="108"/>
                    <a:pt x="109" y="105"/>
                    <a:pt x="107" y="103"/>
                  </a:cubicBezTo>
                  <a:cubicBezTo>
                    <a:pt x="107" y="103"/>
                    <a:pt x="107" y="103"/>
                    <a:pt x="107" y="103"/>
                  </a:cubicBezTo>
                  <a:cubicBezTo>
                    <a:pt x="110" y="100"/>
                    <a:pt x="112" y="97"/>
                    <a:pt x="114" y="93"/>
                  </a:cubicBezTo>
                  <a:cubicBezTo>
                    <a:pt x="114" y="93"/>
                    <a:pt x="114" y="93"/>
                    <a:pt x="114" y="93"/>
                  </a:cubicBezTo>
                  <a:cubicBezTo>
                    <a:pt x="117" y="94"/>
                    <a:pt x="120" y="95"/>
                    <a:pt x="123" y="95"/>
                  </a:cubicBezTo>
                  <a:cubicBezTo>
                    <a:pt x="125" y="91"/>
                    <a:pt x="127" y="86"/>
                    <a:pt x="128" y="81"/>
                  </a:cubicBezTo>
                  <a:cubicBezTo>
                    <a:pt x="126" y="79"/>
                    <a:pt x="123" y="78"/>
                    <a:pt x="121" y="77"/>
                  </a:cubicBezTo>
                  <a:moveTo>
                    <a:pt x="95" y="102"/>
                  </a:moveTo>
                  <a:cubicBezTo>
                    <a:pt x="75" y="118"/>
                    <a:pt x="45" y="116"/>
                    <a:pt x="29" y="95"/>
                  </a:cubicBezTo>
                  <a:cubicBezTo>
                    <a:pt x="12" y="75"/>
                    <a:pt x="15" y="45"/>
                    <a:pt x="35" y="29"/>
                  </a:cubicBezTo>
                  <a:cubicBezTo>
                    <a:pt x="55" y="12"/>
                    <a:pt x="85" y="15"/>
                    <a:pt x="102" y="35"/>
                  </a:cubicBezTo>
                  <a:cubicBezTo>
                    <a:pt x="118" y="55"/>
                    <a:pt x="115" y="85"/>
                    <a:pt x="95" y="10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2211F9E6-E2F5-4239-BDAC-D88776B45B89}"/>
                </a:ext>
              </a:extLst>
            </p:cNvPr>
            <p:cNvSpPr>
              <a:spLocks noEditPoints="1"/>
            </p:cNvSpPr>
            <p:nvPr/>
          </p:nvSpPr>
          <p:spPr bwMode="auto">
            <a:xfrm>
              <a:off x="9136063" y="3321051"/>
              <a:ext cx="536575" cy="522288"/>
            </a:xfrm>
            <a:custGeom>
              <a:avLst/>
              <a:gdLst>
                <a:gd name="T0" fmla="*/ 103 w 111"/>
                <a:gd name="T1" fmla="*/ 65 h 111"/>
                <a:gd name="T2" fmla="*/ 104 w 111"/>
                <a:gd name="T3" fmla="*/ 55 h 111"/>
                <a:gd name="T4" fmla="*/ 109 w 111"/>
                <a:gd name="T5" fmla="*/ 40 h 111"/>
                <a:gd name="T6" fmla="*/ 101 w 111"/>
                <a:gd name="T7" fmla="*/ 40 h 111"/>
                <a:gd name="T8" fmla="*/ 97 w 111"/>
                <a:gd name="T9" fmla="*/ 31 h 111"/>
                <a:gd name="T10" fmla="*/ 94 w 111"/>
                <a:gd name="T11" fmla="*/ 15 h 111"/>
                <a:gd name="T12" fmla="*/ 88 w 111"/>
                <a:gd name="T13" fmla="*/ 19 h 111"/>
                <a:gd name="T14" fmla="*/ 79 w 111"/>
                <a:gd name="T15" fmla="*/ 13 h 111"/>
                <a:gd name="T16" fmla="*/ 69 w 111"/>
                <a:gd name="T17" fmla="*/ 1 h 111"/>
                <a:gd name="T18" fmla="*/ 66 w 111"/>
                <a:gd name="T19" fmla="*/ 8 h 111"/>
                <a:gd name="T20" fmla="*/ 55 w 111"/>
                <a:gd name="T21" fmla="*/ 7 h 111"/>
                <a:gd name="T22" fmla="*/ 40 w 111"/>
                <a:gd name="T23" fmla="*/ 2 h 111"/>
                <a:gd name="T24" fmla="*/ 41 w 111"/>
                <a:gd name="T25" fmla="*/ 9 h 111"/>
                <a:gd name="T26" fmla="*/ 31 w 111"/>
                <a:gd name="T27" fmla="*/ 14 h 111"/>
                <a:gd name="T28" fmla="*/ 15 w 111"/>
                <a:gd name="T29" fmla="*/ 17 h 111"/>
                <a:gd name="T30" fmla="*/ 20 w 111"/>
                <a:gd name="T31" fmla="*/ 23 h 111"/>
                <a:gd name="T32" fmla="*/ 14 w 111"/>
                <a:gd name="T33" fmla="*/ 32 h 111"/>
                <a:gd name="T34" fmla="*/ 2 w 111"/>
                <a:gd name="T35" fmla="*/ 42 h 111"/>
                <a:gd name="T36" fmla="*/ 8 w 111"/>
                <a:gd name="T37" fmla="*/ 45 h 111"/>
                <a:gd name="T38" fmla="*/ 7 w 111"/>
                <a:gd name="T39" fmla="*/ 56 h 111"/>
                <a:gd name="T40" fmla="*/ 2 w 111"/>
                <a:gd name="T41" fmla="*/ 71 h 111"/>
                <a:gd name="T42" fmla="*/ 10 w 111"/>
                <a:gd name="T43" fmla="*/ 70 h 111"/>
                <a:gd name="T44" fmla="*/ 14 w 111"/>
                <a:gd name="T45" fmla="*/ 80 h 111"/>
                <a:gd name="T46" fmla="*/ 17 w 111"/>
                <a:gd name="T47" fmla="*/ 95 h 111"/>
                <a:gd name="T48" fmla="*/ 23 w 111"/>
                <a:gd name="T49" fmla="*/ 91 h 111"/>
                <a:gd name="T50" fmla="*/ 32 w 111"/>
                <a:gd name="T51" fmla="*/ 97 h 111"/>
                <a:gd name="T52" fmla="*/ 42 w 111"/>
                <a:gd name="T53" fmla="*/ 109 h 111"/>
                <a:gd name="T54" fmla="*/ 45 w 111"/>
                <a:gd name="T55" fmla="*/ 102 h 111"/>
                <a:gd name="T56" fmla="*/ 56 w 111"/>
                <a:gd name="T57" fmla="*/ 103 h 111"/>
                <a:gd name="T58" fmla="*/ 71 w 111"/>
                <a:gd name="T59" fmla="*/ 108 h 111"/>
                <a:gd name="T60" fmla="*/ 71 w 111"/>
                <a:gd name="T61" fmla="*/ 101 h 111"/>
                <a:gd name="T62" fmla="*/ 80 w 111"/>
                <a:gd name="T63" fmla="*/ 97 h 111"/>
                <a:gd name="T64" fmla="*/ 96 w 111"/>
                <a:gd name="T65" fmla="*/ 94 h 111"/>
                <a:gd name="T66" fmla="*/ 91 w 111"/>
                <a:gd name="T67" fmla="*/ 88 h 111"/>
                <a:gd name="T68" fmla="*/ 98 w 111"/>
                <a:gd name="T69" fmla="*/ 79 h 111"/>
                <a:gd name="T70" fmla="*/ 109 w 111"/>
                <a:gd name="T71" fmla="*/ 68 h 111"/>
                <a:gd name="T72" fmla="*/ 81 w 111"/>
                <a:gd name="T73" fmla="*/ 86 h 111"/>
                <a:gd name="T74" fmla="*/ 30 w 111"/>
                <a:gd name="T75" fmla="*/ 24 h 111"/>
                <a:gd name="T76" fmla="*/ 81 w 111"/>
                <a:gd name="T77"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1" h="111">
                  <a:moveTo>
                    <a:pt x="103" y="65"/>
                  </a:moveTo>
                  <a:cubicBezTo>
                    <a:pt x="103" y="65"/>
                    <a:pt x="103" y="65"/>
                    <a:pt x="103" y="65"/>
                  </a:cubicBezTo>
                  <a:cubicBezTo>
                    <a:pt x="103" y="62"/>
                    <a:pt x="104" y="58"/>
                    <a:pt x="104" y="54"/>
                  </a:cubicBezTo>
                  <a:cubicBezTo>
                    <a:pt x="104" y="55"/>
                    <a:pt x="104" y="55"/>
                    <a:pt x="104" y="55"/>
                  </a:cubicBezTo>
                  <a:cubicBezTo>
                    <a:pt x="106" y="54"/>
                    <a:pt x="109" y="53"/>
                    <a:pt x="111" y="53"/>
                  </a:cubicBezTo>
                  <a:cubicBezTo>
                    <a:pt x="111" y="48"/>
                    <a:pt x="110" y="44"/>
                    <a:pt x="109" y="40"/>
                  </a:cubicBezTo>
                  <a:cubicBezTo>
                    <a:pt x="106" y="40"/>
                    <a:pt x="104" y="40"/>
                    <a:pt x="101" y="40"/>
                  </a:cubicBezTo>
                  <a:cubicBezTo>
                    <a:pt x="101" y="40"/>
                    <a:pt x="101" y="40"/>
                    <a:pt x="101" y="40"/>
                  </a:cubicBezTo>
                  <a:cubicBezTo>
                    <a:pt x="100" y="37"/>
                    <a:pt x="99" y="34"/>
                    <a:pt x="97" y="31"/>
                  </a:cubicBezTo>
                  <a:cubicBezTo>
                    <a:pt x="97" y="31"/>
                    <a:pt x="97" y="31"/>
                    <a:pt x="97" y="31"/>
                  </a:cubicBezTo>
                  <a:cubicBezTo>
                    <a:pt x="99" y="29"/>
                    <a:pt x="101" y="27"/>
                    <a:pt x="102" y="25"/>
                  </a:cubicBezTo>
                  <a:cubicBezTo>
                    <a:pt x="100" y="22"/>
                    <a:pt x="97" y="18"/>
                    <a:pt x="94" y="15"/>
                  </a:cubicBezTo>
                  <a:cubicBezTo>
                    <a:pt x="92" y="16"/>
                    <a:pt x="90" y="18"/>
                    <a:pt x="88" y="19"/>
                  </a:cubicBezTo>
                  <a:cubicBezTo>
                    <a:pt x="88" y="19"/>
                    <a:pt x="88" y="19"/>
                    <a:pt x="88" y="19"/>
                  </a:cubicBezTo>
                  <a:cubicBezTo>
                    <a:pt x="85" y="17"/>
                    <a:pt x="82" y="15"/>
                    <a:pt x="79" y="13"/>
                  </a:cubicBezTo>
                  <a:cubicBezTo>
                    <a:pt x="79" y="13"/>
                    <a:pt x="79" y="13"/>
                    <a:pt x="79" y="13"/>
                  </a:cubicBezTo>
                  <a:cubicBezTo>
                    <a:pt x="80" y="11"/>
                    <a:pt x="81" y="8"/>
                    <a:pt x="81" y="6"/>
                  </a:cubicBezTo>
                  <a:cubicBezTo>
                    <a:pt x="77" y="4"/>
                    <a:pt x="73" y="2"/>
                    <a:pt x="69" y="1"/>
                  </a:cubicBezTo>
                  <a:cubicBezTo>
                    <a:pt x="68" y="4"/>
                    <a:pt x="67" y="6"/>
                    <a:pt x="65" y="8"/>
                  </a:cubicBezTo>
                  <a:cubicBezTo>
                    <a:pt x="66" y="8"/>
                    <a:pt x="66" y="8"/>
                    <a:pt x="66" y="8"/>
                  </a:cubicBezTo>
                  <a:cubicBezTo>
                    <a:pt x="62" y="7"/>
                    <a:pt x="58" y="7"/>
                    <a:pt x="55" y="7"/>
                  </a:cubicBezTo>
                  <a:cubicBezTo>
                    <a:pt x="55" y="7"/>
                    <a:pt x="55" y="7"/>
                    <a:pt x="55" y="7"/>
                  </a:cubicBezTo>
                  <a:cubicBezTo>
                    <a:pt x="54" y="5"/>
                    <a:pt x="54" y="2"/>
                    <a:pt x="53" y="0"/>
                  </a:cubicBezTo>
                  <a:cubicBezTo>
                    <a:pt x="49" y="0"/>
                    <a:pt x="44" y="1"/>
                    <a:pt x="40" y="2"/>
                  </a:cubicBezTo>
                  <a:cubicBezTo>
                    <a:pt x="40" y="4"/>
                    <a:pt x="40" y="7"/>
                    <a:pt x="40" y="9"/>
                  </a:cubicBezTo>
                  <a:cubicBezTo>
                    <a:pt x="41" y="9"/>
                    <a:pt x="41" y="9"/>
                    <a:pt x="41" y="9"/>
                  </a:cubicBezTo>
                  <a:cubicBezTo>
                    <a:pt x="37" y="10"/>
                    <a:pt x="34" y="12"/>
                    <a:pt x="31" y="14"/>
                  </a:cubicBezTo>
                  <a:cubicBezTo>
                    <a:pt x="31" y="14"/>
                    <a:pt x="31" y="14"/>
                    <a:pt x="31" y="14"/>
                  </a:cubicBezTo>
                  <a:cubicBezTo>
                    <a:pt x="29" y="12"/>
                    <a:pt x="28" y="10"/>
                    <a:pt x="26" y="8"/>
                  </a:cubicBezTo>
                  <a:cubicBezTo>
                    <a:pt x="22" y="11"/>
                    <a:pt x="19" y="14"/>
                    <a:pt x="15" y="17"/>
                  </a:cubicBezTo>
                  <a:cubicBezTo>
                    <a:pt x="17" y="19"/>
                    <a:pt x="18" y="21"/>
                    <a:pt x="20" y="23"/>
                  </a:cubicBezTo>
                  <a:cubicBezTo>
                    <a:pt x="20" y="23"/>
                    <a:pt x="20" y="23"/>
                    <a:pt x="20" y="23"/>
                  </a:cubicBezTo>
                  <a:cubicBezTo>
                    <a:pt x="17" y="26"/>
                    <a:pt x="15" y="29"/>
                    <a:pt x="13" y="32"/>
                  </a:cubicBezTo>
                  <a:cubicBezTo>
                    <a:pt x="14" y="32"/>
                    <a:pt x="14" y="32"/>
                    <a:pt x="14" y="32"/>
                  </a:cubicBezTo>
                  <a:cubicBezTo>
                    <a:pt x="11" y="31"/>
                    <a:pt x="9" y="30"/>
                    <a:pt x="6" y="30"/>
                  </a:cubicBezTo>
                  <a:cubicBezTo>
                    <a:pt x="4" y="34"/>
                    <a:pt x="3" y="38"/>
                    <a:pt x="2" y="42"/>
                  </a:cubicBezTo>
                  <a:cubicBezTo>
                    <a:pt x="4" y="43"/>
                    <a:pt x="6" y="44"/>
                    <a:pt x="8" y="45"/>
                  </a:cubicBezTo>
                  <a:cubicBezTo>
                    <a:pt x="8" y="45"/>
                    <a:pt x="8" y="45"/>
                    <a:pt x="8" y="45"/>
                  </a:cubicBezTo>
                  <a:cubicBezTo>
                    <a:pt x="8" y="49"/>
                    <a:pt x="7" y="52"/>
                    <a:pt x="7" y="56"/>
                  </a:cubicBezTo>
                  <a:cubicBezTo>
                    <a:pt x="7" y="56"/>
                    <a:pt x="7" y="56"/>
                    <a:pt x="7" y="56"/>
                  </a:cubicBezTo>
                  <a:cubicBezTo>
                    <a:pt x="5" y="56"/>
                    <a:pt x="3" y="57"/>
                    <a:pt x="0" y="58"/>
                  </a:cubicBezTo>
                  <a:cubicBezTo>
                    <a:pt x="0" y="62"/>
                    <a:pt x="1" y="67"/>
                    <a:pt x="2" y="71"/>
                  </a:cubicBezTo>
                  <a:cubicBezTo>
                    <a:pt x="5" y="71"/>
                    <a:pt x="7" y="70"/>
                    <a:pt x="10" y="70"/>
                  </a:cubicBezTo>
                  <a:cubicBezTo>
                    <a:pt x="10" y="70"/>
                    <a:pt x="10" y="70"/>
                    <a:pt x="10" y="70"/>
                  </a:cubicBezTo>
                  <a:cubicBezTo>
                    <a:pt x="11" y="74"/>
                    <a:pt x="12" y="77"/>
                    <a:pt x="14" y="80"/>
                  </a:cubicBezTo>
                  <a:cubicBezTo>
                    <a:pt x="14" y="80"/>
                    <a:pt x="14" y="80"/>
                    <a:pt x="14" y="80"/>
                  </a:cubicBezTo>
                  <a:cubicBezTo>
                    <a:pt x="12" y="82"/>
                    <a:pt x="11" y="83"/>
                    <a:pt x="9" y="85"/>
                  </a:cubicBezTo>
                  <a:cubicBezTo>
                    <a:pt x="11" y="89"/>
                    <a:pt x="14" y="92"/>
                    <a:pt x="17" y="95"/>
                  </a:cubicBezTo>
                  <a:cubicBezTo>
                    <a:pt x="19" y="94"/>
                    <a:pt x="21" y="93"/>
                    <a:pt x="23" y="91"/>
                  </a:cubicBezTo>
                  <a:cubicBezTo>
                    <a:pt x="23" y="91"/>
                    <a:pt x="23" y="91"/>
                    <a:pt x="23" y="91"/>
                  </a:cubicBezTo>
                  <a:cubicBezTo>
                    <a:pt x="26" y="94"/>
                    <a:pt x="29" y="96"/>
                    <a:pt x="32" y="97"/>
                  </a:cubicBezTo>
                  <a:cubicBezTo>
                    <a:pt x="32" y="97"/>
                    <a:pt x="32" y="97"/>
                    <a:pt x="32" y="97"/>
                  </a:cubicBezTo>
                  <a:cubicBezTo>
                    <a:pt x="31" y="100"/>
                    <a:pt x="31" y="102"/>
                    <a:pt x="30" y="104"/>
                  </a:cubicBezTo>
                  <a:cubicBezTo>
                    <a:pt x="34" y="106"/>
                    <a:pt x="38" y="108"/>
                    <a:pt x="42" y="109"/>
                  </a:cubicBezTo>
                  <a:cubicBezTo>
                    <a:pt x="44" y="107"/>
                    <a:pt x="45" y="105"/>
                    <a:pt x="46" y="102"/>
                  </a:cubicBezTo>
                  <a:cubicBezTo>
                    <a:pt x="45" y="102"/>
                    <a:pt x="45" y="102"/>
                    <a:pt x="45" y="102"/>
                  </a:cubicBezTo>
                  <a:cubicBezTo>
                    <a:pt x="49" y="103"/>
                    <a:pt x="53" y="104"/>
                    <a:pt x="56" y="103"/>
                  </a:cubicBezTo>
                  <a:cubicBezTo>
                    <a:pt x="56" y="103"/>
                    <a:pt x="56" y="103"/>
                    <a:pt x="56" y="103"/>
                  </a:cubicBezTo>
                  <a:cubicBezTo>
                    <a:pt x="57" y="106"/>
                    <a:pt x="57" y="108"/>
                    <a:pt x="58" y="111"/>
                  </a:cubicBezTo>
                  <a:cubicBezTo>
                    <a:pt x="63" y="110"/>
                    <a:pt x="67" y="110"/>
                    <a:pt x="71" y="108"/>
                  </a:cubicBezTo>
                  <a:cubicBezTo>
                    <a:pt x="71" y="106"/>
                    <a:pt x="71" y="104"/>
                    <a:pt x="71" y="101"/>
                  </a:cubicBezTo>
                  <a:cubicBezTo>
                    <a:pt x="71" y="101"/>
                    <a:pt x="71" y="101"/>
                    <a:pt x="71" y="101"/>
                  </a:cubicBezTo>
                  <a:cubicBezTo>
                    <a:pt x="74" y="100"/>
                    <a:pt x="77" y="99"/>
                    <a:pt x="80" y="97"/>
                  </a:cubicBezTo>
                  <a:cubicBezTo>
                    <a:pt x="80" y="97"/>
                    <a:pt x="80" y="97"/>
                    <a:pt x="80" y="97"/>
                  </a:cubicBezTo>
                  <a:cubicBezTo>
                    <a:pt x="82" y="99"/>
                    <a:pt x="84" y="100"/>
                    <a:pt x="85" y="102"/>
                  </a:cubicBezTo>
                  <a:cubicBezTo>
                    <a:pt x="89" y="100"/>
                    <a:pt x="93" y="97"/>
                    <a:pt x="96" y="94"/>
                  </a:cubicBezTo>
                  <a:cubicBezTo>
                    <a:pt x="94" y="91"/>
                    <a:pt x="93" y="89"/>
                    <a:pt x="92" y="87"/>
                  </a:cubicBezTo>
                  <a:cubicBezTo>
                    <a:pt x="91" y="88"/>
                    <a:pt x="91" y="88"/>
                    <a:pt x="91" y="88"/>
                  </a:cubicBezTo>
                  <a:cubicBezTo>
                    <a:pt x="94" y="85"/>
                    <a:pt x="96" y="82"/>
                    <a:pt x="98" y="79"/>
                  </a:cubicBezTo>
                  <a:cubicBezTo>
                    <a:pt x="98" y="79"/>
                    <a:pt x="98" y="79"/>
                    <a:pt x="98" y="79"/>
                  </a:cubicBezTo>
                  <a:cubicBezTo>
                    <a:pt x="100" y="80"/>
                    <a:pt x="102" y="80"/>
                    <a:pt x="105" y="81"/>
                  </a:cubicBezTo>
                  <a:cubicBezTo>
                    <a:pt x="107" y="77"/>
                    <a:pt x="108" y="73"/>
                    <a:pt x="109" y="68"/>
                  </a:cubicBezTo>
                  <a:cubicBezTo>
                    <a:pt x="107" y="67"/>
                    <a:pt x="105" y="66"/>
                    <a:pt x="103" y="65"/>
                  </a:cubicBezTo>
                  <a:moveTo>
                    <a:pt x="81" y="86"/>
                  </a:moveTo>
                  <a:cubicBezTo>
                    <a:pt x="64" y="101"/>
                    <a:pt x="39" y="98"/>
                    <a:pt x="24" y="81"/>
                  </a:cubicBezTo>
                  <a:cubicBezTo>
                    <a:pt x="10" y="64"/>
                    <a:pt x="13" y="38"/>
                    <a:pt x="30" y="24"/>
                  </a:cubicBezTo>
                  <a:cubicBezTo>
                    <a:pt x="47" y="10"/>
                    <a:pt x="73" y="12"/>
                    <a:pt x="87" y="30"/>
                  </a:cubicBezTo>
                  <a:cubicBezTo>
                    <a:pt x="101" y="47"/>
                    <a:pt x="98" y="72"/>
                    <a:pt x="81" y="86"/>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a16="http://schemas.microsoft.com/office/drawing/2014/main" id="{D6802BB4-FADB-4C9D-9580-9C0CEDC9ED77}"/>
                </a:ext>
              </a:extLst>
            </p:cNvPr>
            <p:cNvSpPr>
              <a:spLocks noEditPoints="1"/>
            </p:cNvSpPr>
            <p:nvPr/>
          </p:nvSpPr>
          <p:spPr bwMode="auto">
            <a:xfrm>
              <a:off x="8710613" y="3687763"/>
              <a:ext cx="290513" cy="280988"/>
            </a:xfrm>
            <a:custGeom>
              <a:avLst/>
              <a:gdLst>
                <a:gd name="T0" fmla="*/ 56 w 60"/>
                <a:gd name="T1" fmla="*/ 35 h 60"/>
                <a:gd name="T2" fmla="*/ 56 w 60"/>
                <a:gd name="T3" fmla="*/ 30 h 60"/>
                <a:gd name="T4" fmla="*/ 59 w 60"/>
                <a:gd name="T5" fmla="*/ 21 h 60"/>
                <a:gd name="T6" fmla="*/ 55 w 60"/>
                <a:gd name="T7" fmla="*/ 22 h 60"/>
                <a:gd name="T8" fmla="*/ 53 w 60"/>
                <a:gd name="T9" fmla="*/ 16 h 60"/>
                <a:gd name="T10" fmla="*/ 51 w 60"/>
                <a:gd name="T11" fmla="*/ 8 h 60"/>
                <a:gd name="T12" fmla="*/ 48 w 60"/>
                <a:gd name="T13" fmla="*/ 10 h 60"/>
                <a:gd name="T14" fmla="*/ 43 w 60"/>
                <a:gd name="T15" fmla="*/ 7 h 60"/>
                <a:gd name="T16" fmla="*/ 37 w 60"/>
                <a:gd name="T17" fmla="*/ 0 h 60"/>
                <a:gd name="T18" fmla="*/ 36 w 60"/>
                <a:gd name="T19" fmla="*/ 4 h 60"/>
                <a:gd name="T20" fmla="*/ 30 w 60"/>
                <a:gd name="T21" fmla="*/ 3 h 60"/>
                <a:gd name="T22" fmla="*/ 21 w 60"/>
                <a:gd name="T23" fmla="*/ 1 h 60"/>
                <a:gd name="T24" fmla="*/ 22 w 60"/>
                <a:gd name="T25" fmla="*/ 5 h 60"/>
                <a:gd name="T26" fmla="*/ 17 w 60"/>
                <a:gd name="T27" fmla="*/ 7 h 60"/>
                <a:gd name="T28" fmla="*/ 8 w 60"/>
                <a:gd name="T29" fmla="*/ 9 h 60"/>
                <a:gd name="T30" fmla="*/ 10 w 60"/>
                <a:gd name="T31" fmla="*/ 12 h 60"/>
                <a:gd name="T32" fmla="*/ 7 w 60"/>
                <a:gd name="T33" fmla="*/ 17 h 60"/>
                <a:gd name="T34" fmla="*/ 0 w 60"/>
                <a:gd name="T35" fmla="*/ 23 h 60"/>
                <a:gd name="T36" fmla="*/ 4 w 60"/>
                <a:gd name="T37" fmla="*/ 24 h 60"/>
                <a:gd name="T38" fmla="*/ 4 w 60"/>
                <a:gd name="T39" fmla="*/ 30 h 60"/>
                <a:gd name="T40" fmla="*/ 1 w 60"/>
                <a:gd name="T41" fmla="*/ 38 h 60"/>
                <a:gd name="T42" fmla="*/ 5 w 60"/>
                <a:gd name="T43" fmla="*/ 38 h 60"/>
                <a:gd name="T44" fmla="*/ 7 w 60"/>
                <a:gd name="T45" fmla="*/ 43 h 60"/>
                <a:gd name="T46" fmla="*/ 9 w 60"/>
                <a:gd name="T47" fmla="*/ 52 h 60"/>
                <a:gd name="T48" fmla="*/ 12 w 60"/>
                <a:gd name="T49" fmla="*/ 50 h 60"/>
                <a:gd name="T50" fmla="*/ 17 w 60"/>
                <a:gd name="T51" fmla="*/ 53 h 60"/>
                <a:gd name="T52" fmla="*/ 23 w 60"/>
                <a:gd name="T53" fmla="*/ 59 h 60"/>
                <a:gd name="T54" fmla="*/ 24 w 60"/>
                <a:gd name="T55" fmla="*/ 56 h 60"/>
                <a:gd name="T56" fmla="*/ 30 w 60"/>
                <a:gd name="T57" fmla="*/ 56 h 60"/>
                <a:gd name="T58" fmla="*/ 39 w 60"/>
                <a:gd name="T59" fmla="*/ 59 h 60"/>
                <a:gd name="T60" fmla="*/ 38 w 60"/>
                <a:gd name="T61" fmla="*/ 55 h 60"/>
                <a:gd name="T62" fmla="*/ 43 w 60"/>
                <a:gd name="T63" fmla="*/ 53 h 60"/>
                <a:gd name="T64" fmla="*/ 52 w 60"/>
                <a:gd name="T65" fmla="*/ 51 h 60"/>
                <a:gd name="T66" fmla="*/ 50 w 60"/>
                <a:gd name="T67" fmla="*/ 48 h 60"/>
                <a:gd name="T68" fmla="*/ 53 w 60"/>
                <a:gd name="T69" fmla="*/ 43 h 60"/>
                <a:gd name="T70" fmla="*/ 60 w 60"/>
                <a:gd name="T71" fmla="*/ 37 h 60"/>
                <a:gd name="T72" fmla="*/ 44 w 60"/>
                <a:gd name="T73" fmla="*/ 47 h 60"/>
                <a:gd name="T74" fmla="*/ 16 w 60"/>
                <a:gd name="T75" fmla="*/ 13 h 60"/>
                <a:gd name="T76" fmla="*/ 44 w 60"/>
                <a:gd name="T77"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60">
                  <a:moveTo>
                    <a:pt x="56" y="35"/>
                  </a:moveTo>
                  <a:cubicBezTo>
                    <a:pt x="56" y="35"/>
                    <a:pt x="56" y="35"/>
                    <a:pt x="56" y="35"/>
                  </a:cubicBezTo>
                  <a:cubicBezTo>
                    <a:pt x="56" y="33"/>
                    <a:pt x="56" y="31"/>
                    <a:pt x="56" y="29"/>
                  </a:cubicBezTo>
                  <a:cubicBezTo>
                    <a:pt x="56" y="30"/>
                    <a:pt x="56" y="30"/>
                    <a:pt x="56" y="30"/>
                  </a:cubicBezTo>
                  <a:cubicBezTo>
                    <a:pt x="58" y="29"/>
                    <a:pt x="59" y="29"/>
                    <a:pt x="60" y="29"/>
                  </a:cubicBezTo>
                  <a:cubicBezTo>
                    <a:pt x="60" y="26"/>
                    <a:pt x="60" y="24"/>
                    <a:pt x="59" y="21"/>
                  </a:cubicBezTo>
                  <a:cubicBezTo>
                    <a:pt x="58" y="21"/>
                    <a:pt x="56" y="22"/>
                    <a:pt x="55" y="22"/>
                  </a:cubicBezTo>
                  <a:cubicBezTo>
                    <a:pt x="55" y="22"/>
                    <a:pt x="55" y="22"/>
                    <a:pt x="55" y="22"/>
                  </a:cubicBezTo>
                  <a:cubicBezTo>
                    <a:pt x="55" y="20"/>
                    <a:pt x="54" y="18"/>
                    <a:pt x="53" y="16"/>
                  </a:cubicBezTo>
                  <a:cubicBezTo>
                    <a:pt x="53" y="16"/>
                    <a:pt x="53" y="16"/>
                    <a:pt x="53" y="16"/>
                  </a:cubicBezTo>
                  <a:cubicBezTo>
                    <a:pt x="54" y="15"/>
                    <a:pt x="55" y="15"/>
                    <a:pt x="56" y="14"/>
                  </a:cubicBezTo>
                  <a:cubicBezTo>
                    <a:pt x="54" y="11"/>
                    <a:pt x="53" y="10"/>
                    <a:pt x="51" y="8"/>
                  </a:cubicBezTo>
                  <a:cubicBezTo>
                    <a:pt x="50" y="9"/>
                    <a:pt x="49" y="9"/>
                    <a:pt x="48" y="10"/>
                  </a:cubicBezTo>
                  <a:cubicBezTo>
                    <a:pt x="48" y="10"/>
                    <a:pt x="48" y="10"/>
                    <a:pt x="48" y="10"/>
                  </a:cubicBezTo>
                  <a:cubicBezTo>
                    <a:pt x="46" y="9"/>
                    <a:pt x="45" y="8"/>
                    <a:pt x="43" y="7"/>
                  </a:cubicBezTo>
                  <a:cubicBezTo>
                    <a:pt x="43" y="7"/>
                    <a:pt x="43" y="7"/>
                    <a:pt x="43" y="7"/>
                  </a:cubicBezTo>
                  <a:cubicBezTo>
                    <a:pt x="43" y="6"/>
                    <a:pt x="44" y="4"/>
                    <a:pt x="44" y="3"/>
                  </a:cubicBezTo>
                  <a:cubicBezTo>
                    <a:pt x="42" y="2"/>
                    <a:pt x="40" y="1"/>
                    <a:pt x="37" y="0"/>
                  </a:cubicBezTo>
                  <a:cubicBezTo>
                    <a:pt x="37" y="2"/>
                    <a:pt x="36" y="3"/>
                    <a:pt x="35" y="4"/>
                  </a:cubicBezTo>
                  <a:cubicBezTo>
                    <a:pt x="36" y="4"/>
                    <a:pt x="36" y="4"/>
                    <a:pt x="36" y="4"/>
                  </a:cubicBezTo>
                  <a:cubicBezTo>
                    <a:pt x="34" y="4"/>
                    <a:pt x="32" y="3"/>
                    <a:pt x="30" y="3"/>
                  </a:cubicBezTo>
                  <a:cubicBezTo>
                    <a:pt x="30" y="3"/>
                    <a:pt x="30" y="3"/>
                    <a:pt x="30" y="3"/>
                  </a:cubicBezTo>
                  <a:cubicBezTo>
                    <a:pt x="29" y="2"/>
                    <a:pt x="29" y="1"/>
                    <a:pt x="29" y="0"/>
                  </a:cubicBezTo>
                  <a:cubicBezTo>
                    <a:pt x="26" y="0"/>
                    <a:pt x="24" y="0"/>
                    <a:pt x="21" y="1"/>
                  </a:cubicBezTo>
                  <a:cubicBezTo>
                    <a:pt x="22" y="2"/>
                    <a:pt x="22" y="3"/>
                    <a:pt x="22" y="5"/>
                  </a:cubicBezTo>
                  <a:cubicBezTo>
                    <a:pt x="22" y="5"/>
                    <a:pt x="22" y="5"/>
                    <a:pt x="22" y="5"/>
                  </a:cubicBezTo>
                  <a:cubicBezTo>
                    <a:pt x="20" y="5"/>
                    <a:pt x="18" y="6"/>
                    <a:pt x="16" y="7"/>
                  </a:cubicBezTo>
                  <a:cubicBezTo>
                    <a:pt x="17" y="7"/>
                    <a:pt x="17" y="7"/>
                    <a:pt x="17" y="7"/>
                  </a:cubicBezTo>
                  <a:cubicBezTo>
                    <a:pt x="16" y="6"/>
                    <a:pt x="15" y="5"/>
                    <a:pt x="14" y="4"/>
                  </a:cubicBezTo>
                  <a:cubicBezTo>
                    <a:pt x="12" y="6"/>
                    <a:pt x="10" y="7"/>
                    <a:pt x="8" y="9"/>
                  </a:cubicBezTo>
                  <a:cubicBezTo>
                    <a:pt x="9" y="10"/>
                    <a:pt x="10" y="11"/>
                    <a:pt x="10" y="12"/>
                  </a:cubicBezTo>
                  <a:cubicBezTo>
                    <a:pt x="10" y="12"/>
                    <a:pt x="10" y="12"/>
                    <a:pt x="10" y="12"/>
                  </a:cubicBezTo>
                  <a:cubicBezTo>
                    <a:pt x="9" y="14"/>
                    <a:pt x="8" y="15"/>
                    <a:pt x="7" y="17"/>
                  </a:cubicBezTo>
                  <a:cubicBezTo>
                    <a:pt x="7" y="17"/>
                    <a:pt x="7" y="17"/>
                    <a:pt x="7" y="17"/>
                  </a:cubicBezTo>
                  <a:cubicBezTo>
                    <a:pt x="6" y="17"/>
                    <a:pt x="4" y="16"/>
                    <a:pt x="3" y="16"/>
                  </a:cubicBezTo>
                  <a:cubicBezTo>
                    <a:pt x="2" y="18"/>
                    <a:pt x="1" y="20"/>
                    <a:pt x="0" y="23"/>
                  </a:cubicBezTo>
                  <a:cubicBezTo>
                    <a:pt x="2" y="23"/>
                    <a:pt x="3" y="24"/>
                    <a:pt x="4" y="24"/>
                  </a:cubicBezTo>
                  <a:cubicBezTo>
                    <a:pt x="4" y="24"/>
                    <a:pt x="4" y="24"/>
                    <a:pt x="4" y="24"/>
                  </a:cubicBezTo>
                  <a:cubicBezTo>
                    <a:pt x="4" y="26"/>
                    <a:pt x="4" y="28"/>
                    <a:pt x="4" y="30"/>
                  </a:cubicBezTo>
                  <a:cubicBezTo>
                    <a:pt x="4" y="30"/>
                    <a:pt x="4" y="30"/>
                    <a:pt x="4" y="30"/>
                  </a:cubicBezTo>
                  <a:cubicBezTo>
                    <a:pt x="2" y="31"/>
                    <a:pt x="1" y="31"/>
                    <a:pt x="0" y="31"/>
                  </a:cubicBezTo>
                  <a:cubicBezTo>
                    <a:pt x="0" y="34"/>
                    <a:pt x="0" y="36"/>
                    <a:pt x="1" y="38"/>
                  </a:cubicBezTo>
                  <a:cubicBezTo>
                    <a:pt x="2" y="38"/>
                    <a:pt x="4" y="38"/>
                    <a:pt x="5" y="38"/>
                  </a:cubicBezTo>
                  <a:cubicBezTo>
                    <a:pt x="5" y="38"/>
                    <a:pt x="5" y="38"/>
                    <a:pt x="5" y="38"/>
                  </a:cubicBezTo>
                  <a:cubicBezTo>
                    <a:pt x="5" y="40"/>
                    <a:pt x="6" y="42"/>
                    <a:pt x="7" y="43"/>
                  </a:cubicBezTo>
                  <a:cubicBezTo>
                    <a:pt x="7" y="43"/>
                    <a:pt x="7" y="43"/>
                    <a:pt x="7" y="43"/>
                  </a:cubicBezTo>
                  <a:cubicBezTo>
                    <a:pt x="6" y="44"/>
                    <a:pt x="5" y="45"/>
                    <a:pt x="4" y="46"/>
                  </a:cubicBezTo>
                  <a:cubicBezTo>
                    <a:pt x="6" y="48"/>
                    <a:pt x="7" y="50"/>
                    <a:pt x="9" y="52"/>
                  </a:cubicBezTo>
                  <a:cubicBezTo>
                    <a:pt x="10" y="51"/>
                    <a:pt x="11" y="50"/>
                    <a:pt x="12" y="50"/>
                  </a:cubicBezTo>
                  <a:cubicBezTo>
                    <a:pt x="12" y="50"/>
                    <a:pt x="12" y="50"/>
                    <a:pt x="12" y="50"/>
                  </a:cubicBezTo>
                  <a:cubicBezTo>
                    <a:pt x="14" y="51"/>
                    <a:pt x="15" y="52"/>
                    <a:pt x="17" y="53"/>
                  </a:cubicBezTo>
                  <a:cubicBezTo>
                    <a:pt x="17" y="53"/>
                    <a:pt x="17" y="53"/>
                    <a:pt x="17" y="53"/>
                  </a:cubicBezTo>
                  <a:cubicBezTo>
                    <a:pt x="17" y="54"/>
                    <a:pt x="16" y="56"/>
                    <a:pt x="16" y="57"/>
                  </a:cubicBezTo>
                  <a:cubicBezTo>
                    <a:pt x="18" y="58"/>
                    <a:pt x="20" y="59"/>
                    <a:pt x="23" y="59"/>
                  </a:cubicBezTo>
                  <a:cubicBezTo>
                    <a:pt x="23" y="58"/>
                    <a:pt x="24" y="57"/>
                    <a:pt x="25" y="56"/>
                  </a:cubicBezTo>
                  <a:cubicBezTo>
                    <a:pt x="24" y="56"/>
                    <a:pt x="24" y="56"/>
                    <a:pt x="24" y="56"/>
                  </a:cubicBezTo>
                  <a:cubicBezTo>
                    <a:pt x="26" y="56"/>
                    <a:pt x="28" y="56"/>
                    <a:pt x="30" y="56"/>
                  </a:cubicBezTo>
                  <a:cubicBezTo>
                    <a:pt x="30" y="56"/>
                    <a:pt x="30" y="56"/>
                    <a:pt x="30" y="56"/>
                  </a:cubicBezTo>
                  <a:cubicBezTo>
                    <a:pt x="31" y="58"/>
                    <a:pt x="31" y="59"/>
                    <a:pt x="31" y="60"/>
                  </a:cubicBezTo>
                  <a:cubicBezTo>
                    <a:pt x="34" y="60"/>
                    <a:pt x="36" y="60"/>
                    <a:pt x="39" y="59"/>
                  </a:cubicBezTo>
                  <a:cubicBezTo>
                    <a:pt x="38" y="58"/>
                    <a:pt x="38" y="56"/>
                    <a:pt x="38" y="55"/>
                  </a:cubicBezTo>
                  <a:cubicBezTo>
                    <a:pt x="38" y="55"/>
                    <a:pt x="38" y="55"/>
                    <a:pt x="38" y="55"/>
                  </a:cubicBezTo>
                  <a:cubicBezTo>
                    <a:pt x="40" y="54"/>
                    <a:pt x="42" y="54"/>
                    <a:pt x="44" y="53"/>
                  </a:cubicBezTo>
                  <a:cubicBezTo>
                    <a:pt x="43" y="53"/>
                    <a:pt x="43" y="53"/>
                    <a:pt x="43" y="53"/>
                  </a:cubicBezTo>
                  <a:cubicBezTo>
                    <a:pt x="44" y="54"/>
                    <a:pt x="45" y="55"/>
                    <a:pt x="46" y="56"/>
                  </a:cubicBezTo>
                  <a:cubicBezTo>
                    <a:pt x="48" y="54"/>
                    <a:pt x="50" y="53"/>
                    <a:pt x="52" y="51"/>
                  </a:cubicBezTo>
                  <a:cubicBezTo>
                    <a:pt x="51" y="50"/>
                    <a:pt x="50" y="49"/>
                    <a:pt x="50" y="48"/>
                  </a:cubicBezTo>
                  <a:cubicBezTo>
                    <a:pt x="50" y="48"/>
                    <a:pt x="50" y="48"/>
                    <a:pt x="50" y="48"/>
                  </a:cubicBezTo>
                  <a:cubicBezTo>
                    <a:pt x="51" y="46"/>
                    <a:pt x="52" y="44"/>
                    <a:pt x="53" y="43"/>
                  </a:cubicBezTo>
                  <a:cubicBezTo>
                    <a:pt x="53" y="43"/>
                    <a:pt x="53" y="43"/>
                    <a:pt x="53" y="43"/>
                  </a:cubicBezTo>
                  <a:cubicBezTo>
                    <a:pt x="54" y="43"/>
                    <a:pt x="56" y="44"/>
                    <a:pt x="57" y="44"/>
                  </a:cubicBezTo>
                  <a:cubicBezTo>
                    <a:pt x="58" y="42"/>
                    <a:pt x="59" y="39"/>
                    <a:pt x="60" y="37"/>
                  </a:cubicBezTo>
                  <a:cubicBezTo>
                    <a:pt x="58" y="36"/>
                    <a:pt x="57" y="36"/>
                    <a:pt x="56" y="35"/>
                  </a:cubicBezTo>
                  <a:close/>
                  <a:moveTo>
                    <a:pt x="44" y="47"/>
                  </a:moveTo>
                  <a:cubicBezTo>
                    <a:pt x="35" y="55"/>
                    <a:pt x="21" y="53"/>
                    <a:pt x="13" y="44"/>
                  </a:cubicBezTo>
                  <a:cubicBezTo>
                    <a:pt x="5" y="34"/>
                    <a:pt x="7" y="21"/>
                    <a:pt x="16" y="13"/>
                  </a:cubicBezTo>
                  <a:cubicBezTo>
                    <a:pt x="25" y="5"/>
                    <a:pt x="39" y="6"/>
                    <a:pt x="47" y="16"/>
                  </a:cubicBezTo>
                  <a:cubicBezTo>
                    <a:pt x="55" y="25"/>
                    <a:pt x="53" y="39"/>
                    <a:pt x="44" y="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a16="http://schemas.microsoft.com/office/drawing/2014/main" id="{96F1E4F6-8AA4-4BAB-AF8B-09485B360A96}"/>
                </a:ext>
              </a:extLst>
            </p:cNvPr>
            <p:cNvSpPr>
              <a:spLocks noEditPoints="1"/>
            </p:cNvSpPr>
            <p:nvPr/>
          </p:nvSpPr>
          <p:spPr bwMode="auto">
            <a:xfrm>
              <a:off x="10110788" y="3625851"/>
              <a:ext cx="295275" cy="287338"/>
            </a:xfrm>
            <a:custGeom>
              <a:avLst/>
              <a:gdLst>
                <a:gd name="T0" fmla="*/ 56 w 61"/>
                <a:gd name="T1" fmla="*/ 36 h 61"/>
                <a:gd name="T2" fmla="*/ 57 w 61"/>
                <a:gd name="T3" fmla="*/ 31 h 61"/>
                <a:gd name="T4" fmla="*/ 59 w 61"/>
                <a:gd name="T5" fmla="*/ 22 h 61"/>
                <a:gd name="T6" fmla="*/ 55 w 61"/>
                <a:gd name="T7" fmla="*/ 23 h 61"/>
                <a:gd name="T8" fmla="*/ 53 w 61"/>
                <a:gd name="T9" fmla="*/ 17 h 61"/>
                <a:gd name="T10" fmla="*/ 51 w 61"/>
                <a:gd name="T11" fmla="*/ 9 h 61"/>
                <a:gd name="T12" fmla="*/ 48 w 61"/>
                <a:gd name="T13" fmla="*/ 11 h 61"/>
                <a:gd name="T14" fmla="*/ 43 w 61"/>
                <a:gd name="T15" fmla="*/ 8 h 61"/>
                <a:gd name="T16" fmla="*/ 37 w 61"/>
                <a:gd name="T17" fmla="*/ 1 h 61"/>
                <a:gd name="T18" fmla="*/ 36 w 61"/>
                <a:gd name="T19" fmla="*/ 5 h 61"/>
                <a:gd name="T20" fmla="*/ 30 w 61"/>
                <a:gd name="T21" fmla="*/ 4 h 61"/>
                <a:gd name="T22" fmla="*/ 22 w 61"/>
                <a:gd name="T23" fmla="*/ 2 h 61"/>
                <a:gd name="T24" fmla="*/ 22 w 61"/>
                <a:gd name="T25" fmla="*/ 6 h 61"/>
                <a:gd name="T26" fmla="*/ 17 w 61"/>
                <a:gd name="T27" fmla="*/ 8 h 61"/>
                <a:gd name="T28" fmla="*/ 8 w 61"/>
                <a:gd name="T29" fmla="*/ 10 h 61"/>
                <a:gd name="T30" fmla="*/ 11 w 61"/>
                <a:gd name="T31" fmla="*/ 13 h 61"/>
                <a:gd name="T32" fmla="*/ 7 w 61"/>
                <a:gd name="T33" fmla="*/ 18 h 61"/>
                <a:gd name="T34" fmla="*/ 1 w 61"/>
                <a:gd name="T35" fmla="*/ 24 h 61"/>
                <a:gd name="T36" fmla="*/ 4 w 61"/>
                <a:gd name="T37" fmla="*/ 25 h 61"/>
                <a:gd name="T38" fmla="*/ 4 w 61"/>
                <a:gd name="T39" fmla="*/ 31 h 61"/>
                <a:gd name="T40" fmla="*/ 1 w 61"/>
                <a:gd name="T41" fmla="*/ 39 h 61"/>
                <a:gd name="T42" fmla="*/ 5 w 61"/>
                <a:gd name="T43" fmla="*/ 39 h 61"/>
                <a:gd name="T44" fmla="*/ 7 w 61"/>
                <a:gd name="T45" fmla="*/ 44 h 61"/>
                <a:gd name="T46" fmla="*/ 9 w 61"/>
                <a:gd name="T47" fmla="*/ 53 h 61"/>
                <a:gd name="T48" fmla="*/ 12 w 61"/>
                <a:gd name="T49" fmla="*/ 51 h 61"/>
                <a:gd name="T50" fmla="*/ 17 w 61"/>
                <a:gd name="T51" fmla="*/ 54 h 61"/>
                <a:gd name="T52" fmla="*/ 23 w 61"/>
                <a:gd name="T53" fmla="*/ 60 h 61"/>
                <a:gd name="T54" fmla="*/ 25 w 61"/>
                <a:gd name="T55" fmla="*/ 57 h 61"/>
                <a:gd name="T56" fmla="*/ 30 w 61"/>
                <a:gd name="T57" fmla="*/ 57 h 61"/>
                <a:gd name="T58" fmla="*/ 39 w 61"/>
                <a:gd name="T59" fmla="*/ 60 h 61"/>
                <a:gd name="T60" fmla="*/ 38 w 61"/>
                <a:gd name="T61" fmla="*/ 56 h 61"/>
                <a:gd name="T62" fmla="*/ 44 w 61"/>
                <a:gd name="T63" fmla="*/ 54 h 61"/>
                <a:gd name="T64" fmla="*/ 52 w 61"/>
                <a:gd name="T65" fmla="*/ 52 h 61"/>
                <a:gd name="T66" fmla="*/ 50 w 61"/>
                <a:gd name="T67" fmla="*/ 49 h 61"/>
                <a:gd name="T68" fmla="*/ 53 w 61"/>
                <a:gd name="T69" fmla="*/ 44 h 61"/>
                <a:gd name="T70" fmla="*/ 60 w 61"/>
                <a:gd name="T71" fmla="*/ 38 h 61"/>
                <a:gd name="T72" fmla="*/ 44 w 61"/>
                <a:gd name="T73" fmla="*/ 48 h 61"/>
                <a:gd name="T74" fmla="*/ 16 w 61"/>
                <a:gd name="T75" fmla="*/ 14 h 61"/>
                <a:gd name="T76" fmla="*/ 44 w 61"/>
                <a:gd name="T77"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 h="61">
                  <a:moveTo>
                    <a:pt x="56" y="36"/>
                  </a:moveTo>
                  <a:cubicBezTo>
                    <a:pt x="56" y="36"/>
                    <a:pt x="56" y="36"/>
                    <a:pt x="56" y="36"/>
                  </a:cubicBezTo>
                  <a:cubicBezTo>
                    <a:pt x="56" y="34"/>
                    <a:pt x="57" y="32"/>
                    <a:pt x="57" y="30"/>
                  </a:cubicBezTo>
                  <a:cubicBezTo>
                    <a:pt x="57" y="31"/>
                    <a:pt x="57" y="31"/>
                    <a:pt x="57" y="31"/>
                  </a:cubicBezTo>
                  <a:cubicBezTo>
                    <a:pt x="58" y="30"/>
                    <a:pt x="59" y="30"/>
                    <a:pt x="61" y="30"/>
                  </a:cubicBezTo>
                  <a:cubicBezTo>
                    <a:pt x="60" y="27"/>
                    <a:pt x="60" y="25"/>
                    <a:pt x="59" y="22"/>
                  </a:cubicBezTo>
                  <a:cubicBezTo>
                    <a:pt x="58" y="22"/>
                    <a:pt x="57" y="23"/>
                    <a:pt x="55" y="23"/>
                  </a:cubicBezTo>
                  <a:cubicBezTo>
                    <a:pt x="55" y="23"/>
                    <a:pt x="55" y="23"/>
                    <a:pt x="55" y="23"/>
                  </a:cubicBezTo>
                  <a:cubicBezTo>
                    <a:pt x="55" y="21"/>
                    <a:pt x="54" y="19"/>
                    <a:pt x="53" y="17"/>
                  </a:cubicBezTo>
                  <a:cubicBezTo>
                    <a:pt x="53" y="17"/>
                    <a:pt x="53" y="17"/>
                    <a:pt x="53" y="17"/>
                  </a:cubicBezTo>
                  <a:cubicBezTo>
                    <a:pt x="54" y="16"/>
                    <a:pt x="55" y="15"/>
                    <a:pt x="56" y="15"/>
                  </a:cubicBezTo>
                  <a:cubicBezTo>
                    <a:pt x="54" y="12"/>
                    <a:pt x="53" y="11"/>
                    <a:pt x="51" y="9"/>
                  </a:cubicBezTo>
                  <a:cubicBezTo>
                    <a:pt x="50" y="10"/>
                    <a:pt x="49" y="10"/>
                    <a:pt x="48" y="11"/>
                  </a:cubicBezTo>
                  <a:cubicBezTo>
                    <a:pt x="48" y="11"/>
                    <a:pt x="48" y="11"/>
                    <a:pt x="48" y="11"/>
                  </a:cubicBezTo>
                  <a:cubicBezTo>
                    <a:pt x="46" y="10"/>
                    <a:pt x="45" y="9"/>
                    <a:pt x="43" y="8"/>
                  </a:cubicBezTo>
                  <a:cubicBezTo>
                    <a:pt x="43" y="8"/>
                    <a:pt x="43" y="8"/>
                    <a:pt x="43" y="8"/>
                  </a:cubicBezTo>
                  <a:cubicBezTo>
                    <a:pt x="43" y="7"/>
                    <a:pt x="44" y="5"/>
                    <a:pt x="44" y="4"/>
                  </a:cubicBezTo>
                  <a:cubicBezTo>
                    <a:pt x="42" y="3"/>
                    <a:pt x="40" y="2"/>
                    <a:pt x="37" y="1"/>
                  </a:cubicBezTo>
                  <a:cubicBezTo>
                    <a:pt x="37" y="3"/>
                    <a:pt x="36" y="4"/>
                    <a:pt x="36" y="5"/>
                  </a:cubicBezTo>
                  <a:cubicBezTo>
                    <a:pt x="36" y="5"/>
                    <a:pt x="36" y="5"/>
                    <a:pt x="36" y="5"/>
                  </a:cubicBezTo>
                  <a:cubicBezTo>
                    <a:pt x="34" y="5"/>
                    <a:pt x="32" y="4"/>
                    <a:pt x="30" y="4"/>
                  </a:cubicBezTo>
                  <a:cubicBezTo>
                    <a:pt x="30" y="4"/>
                    <a:pt x="30" y="4"/>
                    <a:pt x="30" y="4"/>
                  </a:cubicBezTo>
                  <a:cubicBezTo>
                    <a:pt x="30" y="3"/>
                    <a:pt x="29" y="2"/>
                    <a:pt x="29" y="0"/>
                  </a:cubicBezTo>
                  <a:cubicBezTo>
                    <a:pt x="26" y="1"/>
                    <a:pt x="24" y="1"/>
                    <a:pt x="22" y="2"/>
                  </a:cubicBezTo>
                  <a:cubicBezTo>
                    <a:pt x="22" y="3"/>
                    <a:pt x="22" y="4"/>
                    <a:pt x="22" y="6"/>
                  </a:cubicBezTo>
                  <a:cubicBezTo>
                    <a:pt x="22" y="6"/>
                    <a:pt x="22" y="6"/>
                    <a:pt x="22" y="6"/>
                  </a:cubicBezTo>
                  <a:cubicBezTo>
                    <a:pt x="20" y="6"/>
                    <a:pt x="18" y="7"/>
                    <a:pt x="17" y="8"/>
                  </a:cubicBezTo>
                  <a:cubicBezTo>
                    <a:pt x="17" y="8"/>
                    <a:pt x="17" y="8"/>
                    <a:pt x="17" y="8"/>
                  </a:cubicBezTo>
                  <a:cubicBezTo>
                    <a:pt x="16" y="7"/>
                    <a:pt x="15" y="6"/>
                    <a:pt x="14" y="5"/>
                  </a:cubicBezTo>
                  <a:cubicBezTo>
                    <a:pt x="12" y="7"/>
                    <a:pt x="10" y="8"/>
                    <a:pt x="8" y="10"/>
                  </a:cubicBezTo>
                  <a:cubicBezTo>
                    <a:pt x="9" y="11"/>
                    <a:pt x="10" y="12"/>
                    <a:pt x="10" y="13"/>
                  </a:cubicBezTo>
                  <a:cubicBezTo>
                    <a:pt x="11" y="13"/>
                    <a:pt x="11" y="13"/>
                    <a:pt x="11" y="13"/>
                  </a:cubicBezTo>
                  <a:cubicBezTo>
                    <a:pt x="9" y="15"/>
                    <a:pt x="8" y="16"/>
                    <a:pt x="7" y="18"/>
                  </a:cubicBezTo>
                  <a:cubicBezTo>
                    <a:pt x="7" y="18"/>
                    <a:pt x="7" y="18"/>
                    <a:pt x="7" y="18"/>
                  </a:cubicBezTo>
                  <a:cubicBezTo>
                    <a:pt x="6" y="18"/>
                    <a:pt x="4" y="17"/>
                    <a:pt x="3" y="17"/>
                  </a:cubicBezTo>
                  <a:cubicBezTo>
                    <a:pt x="2" y="19"/>
                    <a:pt x="1" y="21"/>
                    <a:pt x="1" y="24"/>
                  </a:cubicBezTo>
                  <a:cubicBezTo>
                    <a:pt x="2" y="24"/>
                    <a:pt x="3" y="25"/>
                    <a:pt x="4" y="25"/>
                  </a:cubicBezTo>
                  <a:cubicBezTo>
                    <a:pt x="4" y="25"/>
                    <a:pt x="4" y="25"/>
                    <a:pt x="4" y="25"/>
                  </a:cubicBezTo>
                  <a:cubicBezTo>
                    <a:pt x="4" y="27"/>
                    <a:pt x="4" y="29"/>
                    <a:pt x="4" y="31"/>
                  </a:cubicBezTo>
                  <a:cubicBezTo>
                    <a:pt x="4" y="31"/>
                    <a:pt x="4" y="31"/>
                    <a:pt x="4" y="31"/>
                  </a:cubicBezTo>
                  <a:cubicBezTo>
                    <a:pt x="2" y="31"/>
                    <a:pt x="1" y="32"/>
                    <a:pt x="0" y="32"/>
                  </a:cubicBezTo>
                  <a:cubicBezTo>
                    <a:pt x="0" y="35"/>
                    <a:pt x="0" y="37"/>
                    <a:pt x="1" y="39"/>
                  </a:cubicBezTo>
                  <a:cubicBezTo>
                    <a:pt x="2" y="39"/>
                    <a:pt x="4" y="39"/>
                    <a:pt x="5" y="39"/>
                  </a:cubicBezTo>
                  <a:cubicBezTo>
                    <a:pt x="5" y="39"/>
                    <a:pt x="5" y="39"/>
                    <a:pt x="5" y="39"/>
                  </a:cubicBezTo>
                  <a:cubicBezTo>
                    <a:pt x="6" y="41"/>
                    <a:pt x="6" y="43"/>
                    <a:pt x="7" y="44"/>
                  </a:cubicBezTo>
                  <a:cubicBezTo>
                    <a:pt x="7" y="44"/>
                    <a:pt x="7" y="44"/>
                    <a:pt x="7" y="44"/>
                  </a:cubicBezTo>
                  <a:cubicBezTo>
                    <a:pt x="6" y="45"/>
                    <a:pt x="5" y="46"/>
                    <a:pt x="5" y="47"/>
                  </a:cubicBezTo>
                  <a:cubicBezTo>
                    <a:pt x="6" y="49"/>
                    <a:pt x="7" y="51"/>
                    <a:pt x="9" y="53"/>
                  </a:cubicBezTo>
                  <a:cubicBezTo>
                    <a:pt x="10" y="52"/>
                    <a:pt x="11" y="51"/>
                    <a:pt x="13" y="51"/>
                  </a:cubicBezTo>
                  <a:cubicBezTo>
                    <a:pt x="12" y="51"/>
                    <a:pt x="12" y="51"/>
                    <a:pt x="12" y="51"/>
                  </a:cubicBezTo>
                  <a:cubicBezTo>
                    <a:pt x="14" y="52"/>
                    <a:pt x="16" y="53"/>
                    <a:pt x="17" y="54"/>
                  </a:cubicBezTo>
                  <a:cubicBezTo>
                    <a:pt x="17" y="54"/>
                    <a:pt x="17" y="54"/>
                    <a:pt x="17" y="54"/>
                  </a:cubicBezTo>
                  <a:cubicBezTo>
                    <a:pt x="17" y="55"/>
                    <a:pt x="16" y="57"/>
                    <a:pt x="16" y="58"/>
                  </a:cubicBezTo>
                  <a:cubicBezTo>
                    <a:pt x="18" y="59"/>
                    <a:pt x="21" y="60"/>
                    <a:pt x="23" y="60"/>
                  </a:cubicBezTo>
                  <a:cubicBezTo>
                    <a:pt x="24" y="59"/>
                    <a:pt x="24" y="58"/>
                    <a:pt x="25" y="57"/>
                  </a:cubicBezTo>
                  <a:cubicBezTo>
                    <a:pt x="25" y="57"/>
                    <a:pt x="25" y="57"/>
                    <a:pt x="25" y="57"/>
                  </a:cubicBezTo>
                  <a:cubicBezTo>
                    <a:pt x="27" y="57"/>
                    <a:pt x="29" y="57"/>
                    <a:pt x="31" y="57"/>
                  </a:cubicBezTo>
                  <a:cubicBezTo>
                    <a:pt x="30" y="57"/>
                    <a:pt x="30" y="57"/>
                    <a:pt x="30" y="57"/>
                  </a:cubicBezTo>
                  <a:cubicBezTo>
                    <a:pt x="31" y="59"/>
                    <a:pt x="31" y="60"/>
                    <a:pt x="31" y="61"/>
                  </a:cubicBezTo>
                  <a:cubicBezTo>
                    <a:pt x="34" y="61"/>
                    <a:pt x="36" y="61"/>
                    <a:pt x="39" y="60"/>
                  </a:cubicBezTo>
                  <a:cubicBezTo>
                    <a:pt x="39" y="59"/>
                    <a:pt x="39" y="57"/>
                    <a:pt x="38" y="56"/>
                  </a:cubicBezTo>
                  <a:cubicBezTo>
                    <a:pt x="38" y="56"/>
                    <a:pt x="38" y="56"/>
                    <a:pt x="38" y="56"/>
                  </a:cubicBezTo>
                  <a:cubicBezTo>
                    <a:pt x="40" y="55"/>
                    <a:pt x="42" y="55"/>
                    <a:pt x="44" y="54"/>
                  </a:cubicBezTo>
                  <a:cubicBezTo>
                    <a:pt x="44" y="54"/>
                    <a:pt x="44" y="54"/>
                    <a:pt x="44" y="54"/>
                  </a:cubicBezTo>
                  <a:cubicBezTo>
                    <a:pt x="45" y="55"/>
                    <a:pt x="46" y="56"/>
                    <a:pt x="46" y="57"/>
                  </a:cubicBezTo>
                  <a:cubicBezTo>
                    <a:pt x="49" y="55"/>
                    <a:pt x="50" y="54"/>
                    <a:pt x="52" y="52"/>
                  </a:cubicBezTo>
                  <a:cubicBezTo>
                    <a:pt x="51" y="51"/>
                    <a:pt x="51" y="50"/>
                    <a:pt x="50" y="49"/>
                  </a:cubicBezTo>
                  <a:cubicBezTo>
                    <a:pt x="50" y="49"/>
                    <a:pt x="50" y="49"/>
                    <a:pt x="50" y="49"/>
                  </a:cubicBezTo>
                  <a:cubicBezTo>
                    <a:pt x="51" y="47"/>
                    <a:pt x="52" y="45"/>
                    <a:pt x="53" y="44"/>
                  </a:cubicBezTo>
                  <a:cubicBezTo>
                    <a:pt x="53" y="44"/>
                    <a:pt x="53" y="44"/>
                    <a:pt x="53" y="44"/>
                  </a:cubicBezTo>
                  <a:cubicBezTo>
                    <a:pt x="55" y="44"/>
                    <a:pt x="56" y="45"/>
                    <a:pt x="57" y="45"/>
                  </a:cubicBezTo>
                  <a:cubicBezTo>
                    <a:pt x="58" y="43"/>
                    <a:pt x="59" y="40"/>
                    <a:pt x="60" y="38"/>
                  </a:cubicBezTo>
                  <a:cubicBezTo>
                    <a:pt x="58" y="37"/>
                    <a:pt x="57" y="37"/>
                    <a:pt x="56" y="36"/>
                  </a:cubicBezTo>
                  <a:close/>
                  <a:moveTo>
                    <a:pt x="44" y="48"/>
                  </a:moveTo>
                  <a:cubicBezTo>
                    <a:pt x="35" y="56"/>
                    <a:pt x="21" y="54"/>
                    <a:pt x="13" y="45"/>
                  </a:cubicBezTo>
                  <a:cubicBezTo>
                    <a:pt x="5" y="35"/>
                    <a:pt x="7" y="22"/>
                    <a:pt x="16" y="14"/>
                  </a:cubicBezTo>
                  <a:cubicBezTo>
                    <a:pt x="26" y="6"/>
                    <a:pt x="39" y="7"/>
                    <a:pt x="47" y="17"/>
                  </a:cubicBezTo>
                  <a:cubicBezTo>
                    <a:pt x="55" y="26"/>
                    <a:pt x="54" y="40"/>
                    <a:pt x="44" y="48"/>
                  </a:cubicBezTo>
                  <a:close/>
                </a:path>
              </a:pathLst>
            </a:custGeom>
            <a:solidFill>
              <a:srgbClr val="1A3C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8">
              <a:extLst>
                <a:ext uri="{FF2B5EF4-FFF2-40B4-BE49-F238E27FC236}">
                  <a16:creationId xmlns:a16="http://schemas.microsoft.com/office/drawing/2014/main" id="{9DFA4E3A-4470-4EC7-B94D-F1616092C38B}"/>
                </a:ext>
              </a:extLst>
            </p:cNvPr>
            <p:cNvSpPr>
              <a:spLocks noEditPoints="1"/>
            </p:cNvSpPr>
            <p:nvPr/>
          </p:nvSpPr>
          <p:spPr bwMode="auto">
            <a:xfrm>
              <a:off x="10888663" y="4133851"/>
              <a:ext cx="222250" cy="215900"/>
            </a:xfrm>
            <a:custGeom>
              <a:avLst/>
              <a:gdLst>
                <a:gd name="T0" fmla="*/ 23 w 46"/>
                <a:gd name="T1" fmla="*/ 35 h 46"/>
                <a:gd name="T2" fmla="*/ 11 w 46"/>
                <a:gd name="T3" fmla="*/ 23 h 46"/>
                <a:gd name="T4" fmla="*/ 23 w 46"/>
                <a:gd name="T5" fmla="*/ 10 h 46"/>
                <a:gd name="T6" fmla="*/ 36 w 46"/>
                <a:gd name="T7" fmla="*/ 23 h 46"/>
                <a:gd name="T8" fmla="*/ 23 w 46"/>
                <a:gd name="T9" fmla="*/ 35 h 46"/>
                <a:gd name="T10" fmla="*/ 23 w 46"/>
                <a:gd name="T11" fmla="*/ 0 h 46"/>
                <a:gd name="T12" fmla="*/ 0 w 46"/>
                <a:gd name="T13" fmla="*/ 23 h 46"/>
                <a:gd name="T14" fmla="*/ 23 w 46"/>
                <a:gd name="T15" fmla="*/ 46 h 46"/>
                <a:gd name="T16" fmla="*/ 46 w 46"/>
                <a:gd name="T17" fmla="*/ 23 h 46"/>
                <a:gd name="T18" fmla="*/ 23 w 4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35"/>
                  </a:moveTo>
                  <a:cubicBezTo>
                    <a:pt x="16" y="35"/>
                    <a:pt x="11" y="30"/>
                    <a:pt x="11" y="23"/>
                  </a:cubicBezTo>
                  <a:cubicBezTo>
                    <a:pt x="11" y="16"/>
                    <a:pt x="16" y="10"/>
                    <a:pt x="23" y="10"/>
                  </a:cubicBezTo>
                  <a:cubicBezTo>
                    <a:pt x="30" y="10"/>
                    <a:pt x="36" y="16"/>
                    <a:pt x="36" y="23"/>
                  </a:cubicBezTo>
                  <a:cubicBezTo>
                    <a:pt x="36" y="30"/>
                    <a:pt x="30" y="35"/>
                    <a:pt x="23" y="35"/>
                  </a:cubicBezTo>
                  <a:moveTo>
                    <a:pt x="23" y="0"/>
                  </a:moveTo>
                  <a:cubicBezTo>
                    <a:pt x="10" y="0"/>
                    <a:pt x="0" y="10"/>
                    <a:pt x="0" y="23"/>
                  </a:cubicBezTo>
                  <a:cubicBezTo>
                    <a:pt x="0" y="36"/>
                    <a:pt x="10" y="46"/>
                    <a:pt x="23" y="46"/>
                  </a:cubicBezTo>
                  <a:cubicBezTo>
                    <a:pt x="36" y="46"/>
                    <a:pt x="46" y="36"/>
                    <a:pt x="46" y="23"/>
                  </a:cubicBezTo>
                  <a:cubicBezTo>
                    <a:pt x="46" y="10"/>
                    <a:pt x="36" y="0"/>
                    <a:pt x="23"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0">
              <a:extLst>
                <a:ext uri="{FF2B5EF4-FFF2-40B4-BE49-F238E27FC236}">
                  <a16:creationId xmlns:a16="http://schemas.microsoft.com/office/drawing/2014/main" id="{DAAD464C-6AFB-4DC7-A855-9F4A3D0EB9B4}"/>
                </a:ext>
              </a:extLst>
            </p:cNvPr>
            <p:cNvSpPr>
              <a:spLocks noEditPoints="1"/>
            </p:cNvSpPr>
            <p:nvPr/>
          </p:nvSpPr>
          <p:spPr bwMode="auto">
            <a:xfrm>
              <a:off x="8648700" y="4167188"/>
              <a:ext cx="222250" cy="215900"/>
            </a:xfrm>
            <a:custGeom>
              <a:avLst/>
              <a:gdLst>
                <a:gd name="T0" fmla="*/ 23 w 46"/>
                <a:gd name="T1" fmla="*/ 35 h 46"/>
                <a:gd name="T2" fmla="*/ 10 w 46"/>
                <a:gd name="T3" fmla="*/ 23 h 46"/>
                <a:gd name="T4" fmla="*/ 23 w 46"/>
                <a:gd name="T5" fmla="*/ 10 h 46"/>
                <a:gd name="T6" fmla="*/ 36 w 46"/>
                <a:gd name="T7" fmla="*/ 23 h 46"/>
                <a:gd name="T8" fmla="*/ 23 w 46"/>
                <a:gd name="T9" fmla="*/ 35 h 46"/>
                <a:gd name="T10" fmla="*/ 23 w 46"/>
                <a:gd name="T11" fmla="*/ 0 h 46"/>
                <a:gd name="T12" fmla="*/ 0 w 46"/>
                <a:gd name="T13" fmla="*/ 23 h 46"/>
                <a:gd name="T14" fmla="*/ 23 w 46"/>
                <a:gd name="T15" fmla="*/ 46 h 46"/>
                <a:gd name="T16" fmla="*/ 46 w 46"/>
                <a:gd name="T17" fmla="*/ 23 h 46"/>
                <a:gd name="T18" fmla="*/ 23 w 4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35"/>
                  </a:moveTo>
                  <a:cubicBezTo>
                    <a:pt x="16" y="35"/>
                    <a:pt x="10" y="30"/>
                    <a:pt x="10" y="23"/>
                  </a:cubicBezTo>
                  <a:cubicBezTo>
                    <a:pt x="10" y="16"/>
                    <a:pt x="16" y="10"/>
                    <a:pt x="23" y="10"/>
                  </a:cubicBezTo>
                  <a:cubicBezTo>
                    <a:pt x="30" y="10"/>
                    <a:pt x="36" y="16"/>
                    <a:pt x="36" y="23"/>
                  </a:cubicBezTo>
                  <a:cubicBezTo>
                    <a:pt x="36" y="30"/>
                    <a:pt x="30" y="35"/>
                    <a:pt x="23" y="35"/>
                  </a:cubicBezTo>
                  <a:moveTo>
                    <a:pt x="23" y="0"/>
                  </a:moveTo>
                  <a:cubicBezTo>
                    <a:pt x="10" y="0"/>
                    <a:pt x="0" y="10"/>
                    <a:pt x="0" y="23"/>
                  </a:cubicBezTo>
                  <a:cubicBezTo>
                    <a:pt x="0" y="35"/>
                    <a:pt x="10" y="46"/>
                    <a:pt x="23" y="46"/>
                  </a:cubicBezTo>
                  <a:cubicBezTo>
                    <a:pt x="36" y="46"/>
                    <a:pt x="46" y="35"/>
                    <a:pt x="46" y="23"/>
                  </a:cubicBezTo>
                  <a:cubicBezTo>
                    <a:pt x="46" y="10"/>
                    <a:pt x="36" y="0"/>
                    <a:pt x="23" y="0"/>
                  </a:cubicBezTo>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2">
              <a:extLst>
                <a:ext uri="{FF2B5EF4-FFF2-40B4-BE49-F238E27FC236}">
                  <a16:creationId xmlns:a16="http://schemas.microsoft.com/office/drawing/2014/main" id="{F3DA9B5C-8B6A-42A8-835A-FF00DA24BA5A}"/>
                </a:ext>
              </a:extLst>
            </p:cNvPr>
            <p:cNvSpPr>
              <a:spLocks noEditPoints="1"/>
            </p:cNvSpPr>
            <p:nvPr/>
          </p:nvSpPr>
          <p:spPr bwMode="auto">
            <a:xfrm>
              <a:off x="10453688" y="4586288"/>
              <a:ext cx="222250" cy="215900"/>
            </a:xfrm>
            <a:custGeom>
              <a:avLst/>
              <a:gdLst>
                <a:gd name="T0" fmla="*/ 23 w 46"/>
                <a:gd name="T1" fmla="*/ 35 h 46"/>
                <a:gd name="T2" fmla="*/ 10 w 46"/>
                <a:gd name="T3" fmla="*/ 23 h 46"/>
                <a:gd name="T4" fmla="*/ 23 w 46"/>
                <a:gd name="T5" fmla="*/ 10 h 46"/>
                <a:gd name="T6" fmla="*/ 35 w 46"/>
                <a:gd name="T7" fmla="*/ 23 h 46"/>
                <a:gd name="T8" fmla="*/ 23 w 46"/>
                <a:gd name="T9" fmla="*/ 35 h 46"/>
                <a:gd name="T10" fmla="*/ 23 w 46"/>
                <a:gd name="T11" fmla="*/ 0 h 46"/>
                <a:gd name="T12" fmla="*/ 0 w 46"/>
                <a:gd name="T13" fmla="*/ 23 h 46"/>
                <a:gd name="T14" fmla="*/ 23 w 46"/>
                <a:gd name="T15" fmla="*/ 46 h 46"/>
                <a:gd name="T16" fmla="*/ 46 w 46"/>
                <a:gd name="T17" fmla="*/ 23 h 46"/>
                <a:gd name="T18" fmla="*/ 23 w 4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35"/>
                  </a:moveTo>
                  <a:cubicBezTo>
                    <a:pt x="16" y="35"/>
                    <a:pt x="10" y="30"/>
                    <a:pt x="10" y="23"/>
                  </a:cubicBezTo>
                  <a:cubicBezTo>
                    <a:pt x="10" y="16"/>
                    <a:pt x="16" y="10"/>
                    <a:pt x="23" y="10"/>
                  </a:cubicBezTo>
                  <a:cubicBezTo>
                    <a:pt x="30" y="10"/>
                    <a:pt x="35" y="16"/>
                    <a:pt x="35" y="23"/>
                  </a:cubicBezTo>
                  <a:cubicBezTo>
                    <a:pt x="35" y="30"/>
                    <a:pt x="30" y="35"/>
                    <a:pt x="23" y="35"/>
                  </a:cubicBezTo>
                  <a:moveTo>
                    <a:pt x="23" y="0"/>
                  </a:moveTo>
                  <a:cubicBezTo>
                    <a:pt x="10" y="0"/>
                    <a:pt x="0" y="10"/>
                    <a:pt x="0" y="23"/>
                  </a:cubicBezTo>
                  <a:cubicBezTo>
                    <a:pt x="0" y="35"/>
                    <a:pt x="10" y="46"/>
                    <a:pt x="23" y="46"/>
                  </a:cubicBezTo>
                  <a:cubicBezTo>
                    <a:pt x="35" y="46"/>
                    <a:pt x="46" y="35"/>
                    <a:pt x="46" y="23"/>
                  </a:cubicBezTo>
                  <a:cubicBezTo>
                    <a:pt x="46" y="10"/>
                    <a:pt x="35" y="0"/>
                    <a:pt x="23" y="0"/>
                  </a:cubicBezTo>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4">
              <a:extLst>
                <a:ext uri="{FF2B5EF4-FFF2-40B4-BE49-F238E27FC236}">
                  <a16:creationId xmlns:a16="http://schemas.microsoft.com/office/drawing/2014/main" id="{01895D4F-06B4-43C2-B707-C0EF91901B1B}"/>
                </a:ext>
              </a:extLst>
            </p:cNvPr>
            <p:cNvSpPr>
              <a:spLocks noEditPoints="1"/>
            </p:cNvSpPr>
            <p:nvPr/>
          </p:nvSpPr>
          <p:spPr bwMode="auto">
            <a:xfrm>
              <a:off x="9358313" y="2995613"/>
              <a:ext cx="409575" cy="400050"/>
            </a:xfrm>
            <a:custGeom>
              <a:avLst/>
              <a:gdLst>
                <a:gd name="T0" fmla="*/ 43 w 85"/>
                <a:gd name="T1" fmla="*/ 66 h 85"/>
                <a:gd name="T2" fmla="*/ 19 w 85"/>
                <a:gd name="T3" fmla="*/ 43 h 85"/>
                <a:gd name="T4" fmla="*/ 43 w 85"/>
                <a:gd name="T5" fmla="*/ 19 h 85"/>
                <a:gd name="T6" fmla="*/ 66 w 85"/>
                <a:gd name="T7" fmla="*/ 43 h 85"/>
                <a:gd name="T8" fmla="*/ 43 w 85"/>
                <a:gd name="T9" fmla="*/ 66 h 85"/>
                <a:gd name="T10" fmla="*/ 43 w 85"/>
                <a:gd name="T11" fmla="*/ 0 h 85"/>
                <a:gd name="T12" fmla="*/ 0 w 85"/>
                <a:gd name="T13" fmla="*/ 43 h 85"/>
                <a:gd name="T14" fmla="*/ 17 w 85"/>
                <a:gd name="T15" fmla="*/ 77 h 85"/>
                <a:gd name="T16" fmla="*/ 20 w 85"/>
                <a:gd name="T17" fmla="*/ 77 h 85"/>
                <a:gd name="T18" fmla="*/ 19 w 85"/>
                <a:gd name="T19" fmla="*/ 77 h 85"/>
                <a:gd name="T20" fmla="*/ 23 w 85"/>
                <a:gd name="T21" fmla="*/ 70 h 85"/>
                <a:gd name="T22" fmla="*/ 35 w 85"/>
                <a:gd name="T23" fmla="*/ 75 h 85"/>
                <a:gd name="T24" fmla="*/ 33 w 85"/>
                <a:gd name="T25" fmla="*/ 82 h 85"/>
                <a:gd name="T26" fmla="*/ 33 w 85"/>
                <a:gd name="T27" fmla="*/ 82 h 85"/>
                <a:gd name="T28" fmla="*/ 38 w 85"/>
                <a:gd name="T29" fmla="*/ 85 h 85"/>
                <a:gd name="T30" fmla="*/ 43 w 85"/>
                <a:gd name="T31" fmla="*/ 85 h 85"/>
                <a:gd name="T32" fmla="*/ 46 w 85"/>
                <a:gd name="T33" fmla="*/ 85 h 85"/>
                <a:gd name="T34" fmla="*/ 48 w 85"/>
                <a:gd name="T35" fmla="*/ 84 h 85"/>
                <a:gd name="T36" fmla="*/ 49 w 85"/>
                <a:gd name="T37" fmla="*/ 85 h 85"/>
                <a:gd name="T38" fmla="*/ 84 w 85"/>
                <a:gd name="T39" fmla="*/ 54 h 85"/>
                <a:gd name="T40" fmla="*/ 83 w 85"/>
                <a:gd name="T41" fmla="*/ 47 h 85"/>
                <a:gd name="T42" fmla="*/ 85 w 85"/>
                <a:gd name="T43" fmla="*/ 47 h 85"/>
                <a:gd name="T44" fmla="*/ 85 w 85"/>
                <a:gd name="T45" fmla="*/ 43 h 85"/>
                <a:gd name="T46" fmla="*/ 43 w 85"/>
                <a:gd name="T4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85">
                  <a:moveTo>
                    <a:pt x="43" y="66"/>
                  </a:moveTo>
                  <a:cubicBezTo>
                    <a:pt x="30" y="66"/>
                    <a:pt x="19" y="56"/>
                    <a:pt x="19" y="43"/>
                  </a:cubicBezTo>
                  <a:cubicBezTo>
                    <a:pt x="19" y="30"/>
                    <a:pt x="30" y="19"/>
                    <a:pt x="43" y="19"/>
                  </a:cubicBezTo>
                  <a:cubicBezTo>
                    <a:pt x="56" y="19"/>
                    <a:pt x="66" y="30"/>
                    <a:pt x="66" y="43"/>
                  </a:cubicBezTo>
                  <a:cubicBezTo>
                    <a:pt x="66" y="56"/>
                    <a:pt x="56" y="66"/>
                    <a:pt x="43" y="66"/>
                  </a:cubicBezTo>
                  <a:moveTo>
                    <a:pt x="43" y="0"/>
                  </a:moveTo>
                  <a:cubicBezTo>
                    <a:pt x="19" y="0"/>
                    <a:pt x="0" y="19"/>
                    <a:pt x="0" y="43"/>
                  </a:cubicBezTo>
                  <a:cubicBezTo>
                    <a:pt x="0" y="56"/>
                    <a:pt x="6" y="69"/>
                    <a:pt x="17" y="77"/>
                  </a:cubicBezTo>
                  <a:cubicBezTo>
                    <a:pt x="18" y="77"/>
                    <a:pt x="19" y="77"/>
                    <a:pt x="20" y="77"/>
                  </a:cubicBezTo>
                  <a:cubicBezTo>
                    <a:pt x="19" y="77"/>
                    <a:pt x="19" y="77"/>
                    <a:pt x="19" y="77"/>
                  </a:cubicBezTo>
                  <a:cubicBezTo>
                    <a:pt x="21" y="75"/>
                    <a:pt x="22" y="73"/>
                    <a:pt x="23" y="70"/>
                  </a:cubicBezTo>
                  <a:cubicBezTo>
                    <a:pt x="27" y="71"/>
                    <a:pt x="31" y="73"/>
                    <a:pt x="35" y="75"/>
                  </a:cubicBezTo>
                  <a:cubicBezTo>
                    <a:pt x="35" y="77"/>
                    <a:pt x="34" y="80"/>
                    <a:pt x="33" y="82"/>
                  </a:cubicBezTo>
                  <a:cubicBezTo>
                    <a:pt x="33" y="82"/>
                    <a:pt x="33" y="82"/>
                    <a:pt x="33" y="82"/>
                  </a:cubicBezTo>
                  <a:cubicBezTo>
                    <a:pt x="35" y="83"/>
                    <a:pt x="36" y="84"/>
                    <a:pt x="38" y="85"/>
                  </a:cubicBezTo>
                  <a:cubicBezTo>
                    <a:pt x="39" y="85"/>
                    <a:pt x="41" y="85"/>
                    <a:pt x="43" y="85"/>
                  </a:cubicBezTo>
                  <a:cubicBezTo>
                    <a:pt x="44" y="85"/>
                    <a:pt x="45" y="85"/>
                    <a:pt x="46" y="85"/>
                  </a:cubicBezTo>
                  <a:cubicBezTo>
                    <a:pt x="47" y="85"/>
                    <a:pt x="47" y="84"/>
                    <a:pt x="48" y="84"/>
                  </a:cubicBezTo>
                  <a:cubicBezTo>
                    <a:pt x="48" y="84"/>
                    <a:pt x="48" y="85"/>
                    <a:pt x="49" y="85"/>
                  </a:cubicBezTo>
                  <a:cubicBezTo>
                    <a:pt x="66" y="82"/>
                    <a:pt x="79" y="70"/>
                    <a:pt x="84" y="54"/>
                  </a:cubicBezTo>
                  <a:cubicBezTo>
                    <a:pt x="83" y="52"/>
                    <a:pt x="83" y="49"/>
                    <a:pt x="83" y="47"/>
                  </a:cubicBezTo>
                  <a:cubicBezTo>
                    <a:pt x="84" y="47"/>
                    <a:pt x="84" y="47"/>
                    <a:pt x="85" y="47"/>
                  </a:cubicBezTo>
                  <a:cubicBezTo>
                    <a:pt x="85" y="45"/>
                    <a:pt x="85" y="44"/>
                    <a:pt x="85" y="43"/>
                  </a:cubicBezTo>
                  <a:cubicBezTo>
                    <a:pt x="85" y="19"/>
                    <a:pt x="66" y="0"/>
                    <a:pt x="43" y="0"/>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35">
              <a:extLst>
                <a:ext uri="{FF2B5EF4-FFF2-40B4-BE49-F238E27FC236}">
                  <a16:creationId xmlns:a16="http://schemas.microsoft.com/office/drawing/2014/main" id="{81D6FFC9-6CED-4109-9A5F-1F22CB85C913}"/>
                </a:ext>
              </a:extLst>
            </p:cNvPr>
            <p:cNvSpPr>
              <a:spLocks/>
            </p:cNvSpPr>
            <p:nvPr/>
          </p:nvSpPr>
          <p:spPr bwMode="auto">
            <a:xfrm>
              <a:off x="9758363" y="3217863"/>
              <a:ext cx="9525" cy="31750"/>
            </a:xfrm>
            <a:custGeom>
              <a:avLst/>
              <a:gdLst>
                <a:gd name="T0" fmla="*/ 2 w 2"/>
                <a:gd name="T1" fmla="*/ 0 h 7"/>
                <a:gd name="T2" fmla="*/ 0 w 2"/>
                <a:gd name="T3" fmla="*/ 0 h 7"/>
                <a:gd name="T4" fmla="*/ 1 w 2"/>
                <a:gd name="T5" fmla="*/ 7 h 7"/>
                <a:gd name="T6" fmla="*/ 2 w 2"/>
                <a:gd name="T7" fmla="*/ 0 h 7"/>
              </a:gdLst>
              <a:ahLst/>
              <a:cxnLst>
                <a:cxn ang="0">
                  <a:pos x="T0" y="T1"/>
                </a:cxn>
                <a:cxn ang="0">
                  <a:pos x="T2" y="T3"/>
                </a:cxn>
                <a:cxn ang="0">
                  <a:pos x="T4" y="T5"/>
                </a:cxn>
                <a:cxn ang="0">
                  <a:pos x="T6" y="T7"/>
                </a:cxn>
              </a:cxnLst>
              <a:rect l="0" t="0" r="r" b="b"/>
              <a:pathLst>
                <a:path w="2" h="7">
                  <a:moveTo>
                    <a:pt x="2" y="0"/>
                  </a:moveTo>
                  <a:cubicBezTo>
                    <a:pt x="1" y="0"/>
                    <a:pt x="1" y="0"/>
                    <a:pt x="0" y="0"/>
                  </a:cubicBezTo>
                  <a:cubicBezTo>
                    <a:pt x="0" y="2"/>
                    <a:pt x="0" y="5"/>
                    <a:pt x="1" y="7"/>
                  </a:cubicBezTo>
                  <a:cubicBezTo>
                    <a:pt x="1" y="5"/>
                    <a:pt x="2" y="2"/>
                    <a:pt x="2" y="0"/>
                  </a:cubicBezTo>
                </a:path>
              </a:pathLst>
            </a:custGeom>
            <a:solidFill>
              <a:srgbClr val="409A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a:extLst>
                <a:ext uri="{FF2B5EF4-FFF2-40B4-BE49-F238E27FC236}">
                  <a16:creationId xmlns:a16="http://schemas.microsoft.com/office/drawing/2014/main" id="{0FE14DA2-563D-46CE-B348-3FFDE4A53928}"/>
                </a:ext>
              </a:extLst>
            </p:cNvPr>
            <p:cNvSpPr>
              <a:spLocks noEditPoints="1"/>
            </p:cNvSpPr>
            <p:nvPr/>
          </p:nvSpPr>
          <p:spPr bwMode="auto">
            <a:xfrm>
              <a:off x="9440863" y="3325813"/>
              <a:ext cx="153988" cy="69850"/>
            </a:xfrm>
            <a:custGeom>
              <a:avLst/>
              <a:gdLst>
                <a:gd name="T0" fmla="*/ 31 w 32"/>
                <a:gd name="T1" fmla="*/ 14 h 15"/>
                <a:gd name="T2" fmla="*/ 29 w 32"/>
                <a:gd name="T3" fmla="*/ 15 h 15"/>
                <a:gd name="T4" fmla="*/ 32 w 32"/>
                <a:gd name="T5" fmla="*/ 15 h 15"/>
                <a:gd name="T6" fmla="*/ 31 w 32"/>
                <a:gd name="T7" fmla="*/ 14 h 15"/>
                <a:gd name="T8" fmla="*/ 6 w 32"/>
                <a:gd name="T9" fmla="*/ 0 h 15"/>
                <a:gd name="T10" fmla="*/ 2 w 32"/>
                <a:gd name="T11" fmla="*/ 7 h 15"/>
                <a:gd name="T12" fmla="*/ 3 w 32"/>
                <a:gd name="T13" fmla="*/ 7 h 15"/>
                <a:gd name="T14" fmla="*/ 0 w 32"/>
                <a:gd name="T15" fmla="*/ 7 h 15"/>
                <a:gd name="T16" fmla="*/ 21 w 32"/>
                <a:gd name="T17" fmla="*/ 15 h 15"/>
                <a:gd name="T18" fmla="*/ 16 w 32"/>
                <a:gd name="T19" fmla="*/ 12 h 15"/>
                <a:gd name="T20" fmla="*/ 16 w 32"/>
                <a:gd name="T21" fmla="*/ 12 h 15"/>
                <a:gd name="T22" fmla="*/ 18 w 32"/>
                <a:gd name="T23" fmla="*/ 5 h 15"/>
                <a:gd name="T24" fmla="*/ 6 w 3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5">
                  <a:moveTo>
                    <a:pt x="31" y="14"/>
                  </a:moveTo>
                  <a:cubicBezTo>
                    <a:pt x="30" y="14"/>
                    <a:pt x="30" y="15"/>
                    <a:pt x="29" y="15"/>
                  </a:cubicBezTo>
                  <a:cubicBezTo>
                    <a:pt x="30" y="15"/>
                    <a:pt x="31" y="15"/>
                    <a:pt x="32" y="15"/>
                  </a:cubicBezTo>
                  <a:cubicBezTo>
                    <a:pt x="31" y="15"/>
                    <a:pt x="31" y="14"/>
                    <a:pt x="31" y="14"/>
                  </a:cubicBezTo>
                  <a:moveTo>
                    <a:pt x="6" y="0"/>
                  </a:moveTo>
                  <a:cubicBezTo>
                    <a:pt x="5" y="3"/>
                    <a:pt x="4" y="5"/>
                    <a:pt x="2" y="7"/>
                  </a:cubicBezTo>
                  <a:cubicBezTo>
                    <a:pt x="3" y="7"/>
                    <a:pt x="3" y="7"/>
                    <a:pt x="3" y="7"/>
                  </a:cubicBezTo>
                  <a:cubicBezTo>
                    <a:pt x="2" y="7"/>
                    <a:pt x="1" y="7"/>
                    <a:pt x="0" y="7"/>
                  </a:cubicBezTo>
                  <a:cubicBezTo>
                    <a:pt x="6" y="11"/>
                    <a:pt x="13" y="14"/>
                    <a:pt x="21" y="15"/>
                  </a:cubicBezTo>
                  <a:cubicBezTo>
                    <a:pt x="19" y="14"/>
                    <a:pt x="18" y="13"/>
                    <a:pt x="16" y="12"/>
                  </a:cubicBezTo>
                  <a:cubicBezTo>
                    <a:pt x="16" y="12"/>
                    <a:pt x="16" y="12"/>
                    <a:pt x="16" y="12"/>
                  </a:cubicBezTo>
                  <a:cubicBezTo>
                    <a:pt x="17" y="10"/>
                    <a:pt x="18" y="7"/>
                    <a:pt x="18" y="5"/>
                  </a:cubicBezTo>
                  <a:cubicBezTo>
                    <a:pt x="14" y="3"/>
                    <a:pt x="10" y="1"/>
                    <a:pt x="6" y="0"/>
                  </a:cubicBezTo>
                </a:path>
              </a:pathLst>
            </a:custGeom>
            <a:solidFill>
              <a:srgbClr val="46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0A527E30-2025-4C70-924A-8D484B432233}"/>
                </a:ext>
              </a:extLst>
            </p:cNvPr>
            <p:cNvSpPr>
              <a:spLocks/>
            </p:cNvSpPr>
            <p:nvPr/>
          </p:nvSpPr>
          <p:spPr bwMode="auto">
            <a:xfrm>
              <a:off x="9043988" y="4867276"/>
              <a:ext cx="912813" cy="1001713"/>
            </a:xfrm>
            <a:custGeom>
              <a:avLst/>
              <a:gdLst>
                <a:gd name="T0" fmla="*/ 21 w 189"/>
                <a:gd name="T1" fmla="*/ 67 h 213"/>
                <a:gd name="T2" fmla="*/ 69 w 189"/>
                <a:gd name="T3" fmla="*/ 75 h 213"/>
                <a:gd name="T4" fmla="*/ 104 w 189"/>
                <a:gd name="T5" fmla="*/ 77 h 213"/>
                <a:gd name="T6" fmla="*/ 119 w 189"/>
                <a:gd name="T7" fmla="*/ 106 h 213"/>
                <a:gd name="T8" fmla="*/ 96 w 189"/>
                <a:gd name="T9" fmla="*/ 130 h 213"/>
                <a:gd name="T10" fmla="*/ 69 w 189"/>
                <a:gd name="T11" fmla="*/ 130 h 213"/>
                <a:gd name="T12" fmla="*/ 10 w 189"/>
                <a:gd name="T13" fmla="*/ 140 h 213"/>
                <a:gd name="T14" fmla="*/ 5 w 189"/>
                <a:gd name="T15" fmla="*/ 170 h 213"/>
                <a:gd name="T16" fmla="*/ 52 w 189"/>
                <a:gd name="T17" fmla="*/ 189 h 213"/>
                <a:gd name="T18" fmla="*/ 60 w 189"/>
                <a:gd name="T19" fmla="*/ 188 h 213"/>
                <a:gd name="T20" fmla="*/ 179 w 189"/>
                <a:gd name="T21" fmla="*/ 198 h 213"/>
                <a:gd name="T22" fmla="*/ 184 w 189"/>
                <a:gd name="T23" fmla="*/ 213 h 213"/>
                <a:gd name="T24" fmla="*/ 189 w 189"/>
                <a:gd name="T25" fmla="*/ 213 h 213"/>
                <a:gd name="T26" fmla="*/ 183 w 189"/>
                <a:gd name="T27" fmla="*/ 195 h 213"/>
                <a:gd name="T28" fmla="*/ 60 w 189"/>
                <a:gd name="T29" fmla="*/ 183 h 213"/>
                <a:gd name="T30" fmla="*/ 51 w 189"/>
                <a:gd name="T31" fmla="*/ 184 h 213"/>
                <a:gd name="T32" fmla="*/ 9 w 189"/>
                <a:gd name="T33" fmla="*/ 168 h 213"/>
                <a:gd name="T34" fmla="*/ 13 w 189"/>
                <a:gd name="T35" fmla="*/ 143 h 213"/>
                <a:gd name="T36" fmla="*/ 69 w 189"/>
                <a:gd name="T37" fmla="*/ 135 h 213"/>
                <a:gd name="T38" fmla="*/ 96 w 189"/>
                <a:gd name="T39" fmla="*/ 135 h 213"/>
                <a:gd name="T40" fmla="*/ 124 w 189"/>
                <a:gd name="T41" fmla="*/ 106 h 213"/>
                <a:gd name="T42" fmla="*/ 105 w 189"/>
                <a:gd name="T43" fmla="*/ 73 h 213"/>
                <a:gd name="T44" fmla="*/ 69 w 189"/>
                <a:gd name="T45" fmla="*/ 70 h 213"/>
                <a:gd name="T46" fmla="*/ 23 w 189"/>
                <a:gd name="T47" fmla="*/ 63 h 213"/>
                <a:gd name="T48" fmla="*/ 6 w 189"/>
                <a:gd name="T49" fmla="*/ 36 h 213"/>
                <a:gd name="T50" fmla="*/ 27 w 189"/>
                <a:gd name="T51" fmla="*/ 11 h 213"/>
                <a:gd name="T52" fmla="*/ 94 w 189"/>
                <a:gd name="T53" fmla="*/ 11 h 213"/>
                <a:gd name="T54" fmla="*/ 108 w 189"/>
                <a:gd name="T55" fmla="*/ 12 h 213"/>
                <a:gd name="T56" fmla="*/ 125 w 189"/>
                <a:gd name="T57" fmla="*/ 14 h 213"/>
                <a:gd name="T58" fmla="*/ 125 w 189"/>
                <a:gd name="T59" fmla="*/ 9 h 213"/>
                <a:gd name="T60" fmla="*/ 108 w 189"/>
                <a:gd name="T61" fmla="*/ 7 h 213"/>
                <a:gd name="T62" fmla="*/ 95 w 189"/>
                <a:gd name="T63" fmla="*/ 6 h 213"/>
                <a:gd name="T64" fmla="*/ 25 w 189"/>
                <a:gd name="T65" fmla="*/ 6 h 213"/>
                <a:gd name="T66" fmla="*/ 2 w 189"/>
                <a:gd name="T67" fmla="*/ 36 h 213"/>
                <a:gd name="T68" fmla="*/ 21 w 189"/>
                <a:gd name="T69" fmla="*/ 6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213">
                  <a:moveTo>
                    <a:pt x="21" y="67"/>
                  </a:moveTo>
                  <a:cubicBezTo>
                    <a:pt x="36" y="75"/>
                    <a:pt x="53" y="75"/>
                    <a:pt x="69" y="75"/>
                  </a:cubicBezTo>
                  <a:cubicBezTo>
                    <a:pt x="80" y="74"/>
                    <a:pt x="92" y="74"/>
                    <a:pt x="104" y="77"/>
                  </a:cubicBezTo>
                  <a:cubicBezTo>
                    <a:pt x="115" y="80"/>
                    <a:pt x="120" y="94"/>
                    <a:pt x="119" y="106"/>
                  </a:cubicBezTo>
                  <a:cubicBezTo>
                    <a:pt x="118" y="117"/>
                    <a:pt x="112" y="129"/>
                    <a:pt x="96" y="130"/>
                  </a:cubicBezTo>
                  <a:cubicBezTo>
                    <a:pt x="89" y="131"/>
                    <a:pt x="79" y="131"/>
                    <a:pt x="69" y="130"/>
                  </a:cubicBezTo>
                  <a:cubicBezTo>
                    <a:pt x="46" y="129"/>
                    <a:pt x="19" y="128"/>
                    <a:pt x="10" y="140"/>
                  </a:cubicBezTo>
                  <a:cubicBezTo>
                    <a:pt x="1" y="149"/>
                    <a:pt x="0" y="161"/>
                    <a:pt x="5" y="170"/>
                  </a:cubicBezTo>
                  <a:cubicBezTo>
                    <a:pt x="12" y="184"/>
                    <a:pt x="30" y="191"/>
                    <a:pt x="52" y="189"/>
                  </a:cubicBezTo>
                  <a:cubicBezTo>
                    <a:pt x="54" y="189"/>
                    <a:pt x="57" y="189"/>
                    <a:pt x="60" y="188"/>
                  </a:cubicBezTo>
                  <a:cubicBezTo>
                    <a:pt x="88" y="185"/>
                    <a:pt x="160" y="176"/>
                    <a:pt x="179" y="198"/>
                  </a:cubicBezTo>
                  <a:cubicBezTo>
                    <a:pt x="183" y="202"/>
                    <a:pt x="184" y="207"/>
                    <a:pt x="184" y="213"/>
                  </a:cubicBezTo>
                  <a:cubicBezTo>
                    <a:pt x="189" y="213"/>
                    <a:pt x="189" y="213"/>
                    <a:pt x="189" y="213"/>
                  </a:cubicBezTo>
                  <a:cubicBezTo>
                    <a:pt x="189" y="206"/>
                    <a:pt x="187" y="200"/>
                    <a:pt x="183" y="195"/>
                  </a:cubicBezTo>
                  <a:cubicBezTo>
                    <a:pt x="162" y="171"/>
                    <a:pt x="90" y="180"/>
                    <a:pt x="60" y="183"/>
                  </a:cubicBezTo>
                  <a:cubicBezTo>
                    <a:pt x="56" y="184"/>
                    <a:pt x="53" y="184"/>
                    <a:pt x="51" y="184"/>
                  </a:cubicBezTo>
                  <a:cubicBezTo>
                    <a:pt x="32" y="186"/>
                    <a:pt x="15" y="180"/>
                    <a:pt x="9" y="168"/>
                  </a:cubicBezTo>
                  <a:cubicBezTo>
                    <a:pt x="5" y="160"/>
                    <a:pt x="6" y="151"/>
                    <a:pt x="13" y="143"/>
                  </a:cubicBezTo>
                  <a:cubicBezTo>
                    <a:pt x="21" y="133"/>
                    <a:pt x="47" y="134"/>
                    <a:pt x="69" y="135"/>
                  </a:cubicBezTo>
                  <a:cubicBezTo>
                    <a:pt x="79" y="135"/>
                    <a:pt x="89" y="136"/>
                    <a:pt x="96" y="135"/>
                  </a:cubicBezTo>
                  <a:cubicBezTo>
                    <a:pt x="115" y="133"/>
                    <a:pt x="123" y="119"/>
                    <a:pt x="124" y="106"/>
                  </a:cubicBezTo>
                  <a:cubicBezTo>
                    <a:pt x="125" y="92"/>
                    <a:pt x="119" y="76"/>
                    <a:pt x="105" y="73"/>
                  </a:cubicBezTo>
                  <a:cubicBezTo>
                    <a:pt x="93" y="70"/>
                    <a:pt x="81" y="70"/>
                    <a:pt x="69" y="70"/>
                  </a:cubicBezTo>
                  <a:cubicBezTo>
                    <a:pt x="53" y="70"/>
                    <a:pt x="37" y="70"/>
                    <a:pt x="23" y="63"/>
                  </a:cubicBezTo>
                  <a:cubicBezTo>
                    <a:pt x="11" y="58"/>
                    <a:pt x="5" y="48"/>
                    <a:pt x="6" y="36"/>
                  </a:cubicBezTo>
                  <a:cubicBezTo>
                    <a:pt x="8" y="24"/>
                    <a:pt x="16" y="14"/>
                    <a:pt x="27" y="11"/>
                  </a:cubicBezTo>
                  <a:cubicBezTo>
                    <a:pt x="48" y="5"/>
                    <a:pt x="71" y="8"/>
                    <a:pt x="94" y="11"/>
                  </a:cubicBezTo>
                  <a:cubicBezTo>
                    <a:pt x="99" y="11"/>
                    <a:pt x="103" y="12"/>
                    <a:pt x="108" y="12"/>
                  </a:cubicBezTo>
                  <a:cubicBezTo>
                    <a:pt x="113" y="13"/>
                    <a:pt x="119" y="13"/>
                    <a:pt x="125" y="14"/>
                  </a:cubicBezTo>
                  <a:cubicBezTo>
                    <a:pt x="125" y="9"/>
                    <a:pt x="125" y="9"/>
                    <a:pt x="125" y="9"/>
                  </a:cubicBezTo>
                  <a:cubicBezTo>
                    <a:pt x="118" y="8"/>
                    <a:pt x="112" y="8"/>
                    <a:pt x="108" y="7"/>
                  </a:cubicBezTo>
                  <a:cubicBezTo>
                    <a:pt x="104" y="7"/>
                    <a:pt x="99" y="6"/>
                    <a:pt x="95" y="6"/>
                  </a:cubicBezTo>
                  <a:cubicBezTo>
                    <a:pt x="71" y="3"/>
                    <a:pt x="47" y="0"/>
                    <a:pt x="25" y="6"/>
                  </a:cubicBezTo>
                  <a:cubicBezTo>
                    <a:pt x="13" y="10"/>
                    <a:pt x="3" y="22"/>
                    <a:pt x="2" y="36"/>
                  </a:cubicBezTo>
                  <a:cubicBezTo>
                    <a:pt x="0" y="49"/>
                    <a:pt x="7" y="61"/>
                    <a:pt x="21"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39">
              <a:extLst>
                <a:ext uri="{FF2B5EF4-FFF2-40B4-BE49-F238E27FC236}">
                  <a16:creationId xmlns:a16="http://schemas.microsoft.com/office/drawing/2014/main" id="{94786EAB-90FA-44CE-9EDA-816075435606}"/>
                </a:ext>
              </a:extLst>
            </p:cNvPr>
            <p:cNvSpPr>
              <a:spLocks noChangeArrowheads="1"/>
            </p:cNvSpPr>
            <p:nvPr/>
          </p:nvSpPr>
          <p:spPr bwMode="auto">
            <a:xfrm>
              <a:off x="9242425" y="4957763"/>
              <a:ext cx="695325" cy="117475"/>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D84E9C5E-268A-4969-AE4C-D3884B89D7BD}"/>
                </a:ext>
              </a:extLst>
            </p:cNvPr>
            <p:cNvSpPr>
              <a:spLocks/>
            </p:cNvSpPr>
            <p:nvPr/>
          </p:nvSpPr>
          <p:spPr bwMode="auto">
            <a:xfrm>
              <a:off x="9855200" y="5835651"/>
              <a:ext cx="193675" cy="282575"/>
            </a:xfrm>
            <a:custGeom>
              <a:avLst/>
              <a:gdLst>
                <a:gd name="T0" fmla="*/ 40 w 40"/>
                <a:gd name="T1" fmla="*/ 42 h 60"/>
                <a:gd name="T2" fmla="*/ 22 w 40"/>
                <a:gd name="T3" fmla="*/ 60 h 60"/>
                <a:gd name="T4" fmla="*/ 18 w 40"/>
                <a:gd name="T5" fmla="*/ 60 h 60"/>
                <a:gd name="T6" fmla="*/ 0 w 40"/>
                <a:gd name="T7" fmla="*/ 42 h 60"/>
                <a:gd name="T8" fmla="*/ 0 w 40"/>
                <a:gd name="T9" fmla="*/ 18 h 60"/>
                <a:gd name="T10" fmla="*/ 18 w 40"/>
                <a:gd name="T11" fmla="*/ 0 h 60"/>
                <a:gd name="T12" fmla="*/ 22 w 40"/>
                <a:gd name="T13" fmla="*/ 0 h 60"/>
                <a:gd name="T14" fmla="*/ 40 w 40"/>
                <a:gd name="T15" fmla="*/ 18 h 60"/>
                <a:gd name="T16" fmla="*/ 40 w 40"/>
                <a:gd name="T17"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0">
                  <a:moveTo>
                    <a:pt x="40" y="42"/>
                  </a:moveTo>
                  <a:cubicBezTo>
                    <a:pt x="40" y="52"/>
                    <a:pt x="32" y="60"/>
                    <a:pt x="22" y="60"/>
                  </a:cubicBezTo>
                  <a:cubicBezTo>
                    <a:pt x="18" y="60"/>
                    <a:pt x="18" y="60"/>
                    <a:pt x="18" y="60"/>
                  </a:cubicBezTo>
                  <a:cubicBezTo>
                    <a:pt x="8" y="60"/>
                    <a:pt x="0" y="52"/>
                    <a:pt x="0" y="42"/>
                  </a:cubicBezTo>
                  <a:cubicBezTo>
                    <a:pt x="0" y="18"/>
                    <a:pt x="0" y="18"/>
                    <a:pt x="0" y="18"/>
                  </a:cubicBezTo>
                  <a:cubicBezTo>
                    <a:pt x="0" y="8"/>
                    <a:pt x="8" y="0"/>
                    <a:pt x="18" y="0"/>
                  </a:cubicBezTo>
                  <a:cubicBezTo>
                    <a:pt x="22" y="0"/>
                    <a:pt x="22" y="0"/>
                    <a:pt x="22" y="0"/>
                  </a:cubicBezTo>
                  <a:cubicBezTo>
                    <a:pt x="32" y="0"/>
                    <a:pt x="40" y="8"/>
                    <a:pt x="40" y="18"/>
                  </a:cubicBezTo>
                  <a:lnTo>
                    <a:pt x="40" y="4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1">
              <a:extLst>
                <a:ext uri="{FF2B5EF4-FFF2-40B4-BE49-F238E27FC236}">
                  <a16:creationId xmlns:a16="http://schemas.microsoft.com/office/drawing/2014/main" id="{BD11C57E-A0CC-4F79-9AC3-ED038DD6595E}"/>
                </a:ext>
              </a:extLst>
            </p:cNvPr>
            <p:cNvSpPr>
              <a:spLocks/>
            </p:cNvSpPr>
            <p:nvPr/>
          </p:nvSpPr>
          <p:spPr bwMode="auto">
            <a:xfrm>
              <a:off x="9942513" y="5859463"/>
              <a:ext cx="19050" cy="76200"/>
            </a:xfrm>
            <a:custGeom>
              <a:avLst/>
              <a:gdLst>
                <a:gd name="T0" fmla="*/ 4 w 4"/>
                <a:gd name="T1" fmla="*/ 14 h 16"/>
                <a:gd name="T2" fmla="*/ 2 w 4"/>
                <a:gd name="T3" fmla="*/ 16 h 16"/>
                <a:gd name="T4" fmla="*/ 0 w 4"/>
                <a:gd name="T5" fmla="*/ 14 h 16"/>
                <a:gd name="T6" fmla="*/ 0 w 4"/>
                <a:gd name="T7" fmla="*/ 2 h 16"/>
                <a:gd name="T8" fmla="*/ 2 w 4"/>
                <a:gd name="T9" fmla="*/ 0 h 16"/>
                <a:gd name="T10" fmla="*/ 4 w 4"/>
                <a:gd name="T11" fmla="*/ 2 h 16"/>
                <a:gd name="T12" fmla="*/ 4 w 4"/>
                <a:gd name="T13" fmla="*/ 14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4" y="14"/>
                  </a:moveTo>
                  <a:cubicBezTo>
                    <a:pt x="4" y="16"/>
                    <a:pt x="3" y="16"/>
                    <a:pt x="2" y="16"/>
                  </a:cubicBezTo>
                  <a:cubicBezTo>
                    <a:pt x="1" y="16"/>
                    <a:pt x="0" y="16"/>
                    <a:pt x="0" y="14"/>
                  </a:cubicBezTo>
                  <a:cubicBezTo>
                    <a:pt x="0" y="2"/>
                    <a:pt x="0" y="2"/>
                    <a:pt x="0" y="2"/>
                  </a:cubicBezTo>
                  <a:cubicBezTo>
                    <a:pt x="0" y="1"/>
                    <a:pt x="1" y="0"/>
                    <a:pt x="2" y="0"/>
                  </a:cubicBezTo>
                  <a:cubicBezTo>
                    <a:pt x="3" y="0"/>
                    <a:pt x="4" y="1"/>
                    <a:pt x="4" y="2"/>
                  </a:cubicBezTo>
                  <a:lnTo>
                    <a:pt x="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2">
              <a:extLst>
                <a:ext uri="{FF2B5EF4-FFF2-40B4-BE49-F238E27FC236}">
                  <a16:creationId xmlns:a16="http://schemas.microsoft.com/office/drawing/2014/main" id="{86E04C17-1060-45DF-BBF4-3D395B4CBD10}"/>
                </a:ext>
              </a:extLst>
            </p:cNvPr>
            <p:cNvSpPr>
              <a:spLocks/>
            </p:cNvSpPr>
            <p:nvPr/>
          </p:nvSpPr>
          <p:spPr bwMode="auto">
            <a:xfrm>
              <a:off x="9285288" y="4576763"/>
              <a:ext cx="608013" cy="422275"/>
            </a:xfrm>
            <a:custGeom>
              <a:avLst/>
              <a:gdLst>
                <a:gd name="T0" fmla="*/ 125 w 126"/>
                <a:gd name="T1" fmla="*/ 81 h 90"/>
                <a:gd name="T2" fmla="*/ 119 w 126"/>
                <a:gd name="T3" fmla="*/ 81 h 90"/>
                <a:gd name="T4" fmla="*/ 92 w 126"/>
                <a:gd name="T5" fmla="*/ 35 h 90"/>
                <a:gd name="T6" fmla="*/ 105 w 126"/>
                <a:gd name="T7" fmla="*/ 0 h 90"/>
                <a:gd name="T8" fmla="*/ 16 w 126"/>
                <a:gd name="T9" fmla="*/ 0 h 90"/>
                <a:gd name="T10" fmla="*/ 31 w 126"/>
                <a:gd name="T11" fmla="*/ 37 h 90"/>
                <a:gd name="T12" fmla="*/ 6 w 126"/>
                <a:gd name="T13" fmla="*/ 81 h 90"/>
                <a:gd name="T14" fmla="*/ 1 w 126"/>
                <a:gd name="T15" fmla="*/ 81 h 90"/>
                <a:gd name="T16" fmla="*/ 0 w 126"/>
                <a:gd name="T17" fmla="*/ 82 h 90"/>
                <a:gd name="T18" fmla="*/ 0 w 126"/>
                <a:gd name="T19" fmla="*/ 82 h 90"/>
                <a:gd name="T20" fmla="*/ 0 w 126"/>
                <a:gd name="T21" fmla="*/ 90 h 90"/>
                <a:gd name="T22" fmla="*/ 126 w 126"/>
                <a:gd name="T23" fmla="*/ 90 h 90"/>
                <a:gd name="T24" fmla="*/ 126 w 126"/>
                <a:gd name="T25" fmla="*/ 82 h 90"/>
                <a:gd name="T26" fmla="*/ 126 w 126"/>
                <a:gd name="T27" fmla="*/ 82 h 90"/>
                <a:gd name="T28" fmla="*/ 125 w 126"/>
                <a:gd name="T29" fmla="*/ 8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90">
                  <a:moveTo>
                    <a:pt x="125" y="81"/>
                  </a:moveTo>
                  <a:cubicBezTo>
                    <a:pt x="119" y="81"/>
                    <a:pt x="119" y="81"/>
                    <a:pt x="119" y="81"/>
                  </a:cubicBezTo>
                  <a:cubicBezTo>
                    <a:pt x="103" y="72"/>
                    <a:pt x="92" y="55"/>
                    <a:pt x="92" y="35"/>
                  </a:cubicBezTo>
                  <a:cubicBezTo>
                    <a:pt x="92" y="22"/>
                    <a:pt x="97" y="9"/>
                    <a:pt x="105" y="0"/>
                  </a:cubicBezTo>
                  <a:cubicBezTo>
                    <a:pt x="16" y="0"/>
                    <a:pt x="16" y="0"/>
                    <a:pt x="16" y="0"/>
                  </a:cubicBezTo>
                  <a:cubicBezTo>
                    <a:pt x="25" y="10"/>
                    <a:pt x="31" y="22"/>
                    <a:pt x="31" y="37"/>
                  </a:cubicBezTo>
                  <a:cubicBezTo>
                    <a:pt x="31" y="55"/>
                    <a:pt x="21" y="72"/>
                    <a:pt x="6" y="81"/>
                  </a:cubicBezTo>
                  <a:cubicBezTo>
                    <a:pt x="1" y="81"/>
                    <a:pt x="1" y="81"/>
                    <a:pt x="1" y="81"/>
                  </a:cubicBezTo>
                  <a:cubicBezTo>
                    <a:pt x="1" y="81"/>
                    <a:pt x="0" y="82"/>
                    <a:pt x="0" y="82"/>
                  </a:cubicBezTo>
                  <a:cubicBezTo>
                    <a:pt x="0" y="82"/>
                    <a:pt x="0" y="82"/>
                    <a:pt x="0" y="82"/>
                  </a:cubicBezTo>
                  <a:cubicBezTo>
                    <a:pt x="0" y="90"/>
                    <a:pt x="0" y="90"/>
                    <a:pt x="0" y="90"/>
                  </a:cubicBezTo>
                  <a:cubicBezTo>
                    <a:pt x="126" y="90"/>
                    <a:pt x="126" y="90"/>
                    <a:pt x="126" y="90"/>
                  </a:cubicBezTo>
                  <a:cubicBezTo>
                    <a:pt x="126" y="82"/>
                    <a:pt x="126" y="82"/>
                    <a:pt x="126" y="82"/>
                  </a:cubicBezTo>
                  <a:cubicBezTo>
                    <a:pt x="126" y="82"/>
                    <a:pt x="126" y="82"/>
                    <a:pt x="126" y="82"/>
                  </a:cubicBezTo>
                  <a:cubicBezTo>
                    <a:pt x="125" y="82"/>
                    <a:pt x="125" y="81"/>
                    <a:pt x="125" y="81"/>
                  </a:cubicBez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3">
              <a:extLst>
                <a:ext uri="{FF2B5EF4-FFF2-40B4-BE49-F238E27FC236}">
                  <a16:creationId xmlns:a16="http://schemas.microsoft.com/office/drawing/2014/main" id="{7E852827-F486-4C1A-9BD5-D473ADE5456B}"/>
                </a:ext>
              </a:extLst>
            </p:cNvPr>
            <p:cNvSpPr>
              <a:spLocks/>
            </p:cNvSpPr>
            <p:nvPr/>
          </p:nvSpPr>
          <p:spPr bwMode="auto">
            <a:xfrm>
              <a:off x="8951913" y="3875088"/>
              <a:ext cx="1274763" cy="865188"/>
            </a:xfrm>
            <a:custGeom>
              <a:avLst/>
              <a:gdLst>
                <a:gd name="T0" fmla="*/ 264 w 264"/>
                <a:gd name="T1" fmla="*/ 169 h 184"/>
                <a:gd name="T2" fmla="*/ 249 w 264"/>
                <a:gd name="T3" fmla="*/ 184 h 184"/>
                <a:gd name="T4" fmla="*/ 15 w 264"/>
                <a:gd name="T5" fmla="*/ 184 h 184"/>
                <a:gd name="T6" fmla="*/ 0 w 264"/>
                <a:gd name="T7" fmla="*/ 169 h 184"/>
                <a:gd name="T8" fmla="*/ 0 w 264"/>
                <a:gd name="T9" fmla="*/ 15 h 184"/>
                <a:gd name="T10" fmla="*/ 15 w 264"/>
                <a:gd name="T11" fmla="*/ 0 h 184"/>
                <a:gd name="T12" fmla="*/ 249 w 264"/>
                <a:gd name="T13" fmla="*/ 0 h 184"/>
                <a:gd name="T14" fmla="*/ 264 w 264"/>
                <a:gd name="T15" fmla="*/ 15 h 184"/>
                <a:gd name="T16" fmla="*/ 264 w 264"/>
                <a:gd name="T17" fmla="*/ 16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184">
                  <a:moveTo>
                    <a:pt x="264" y="169"/>
                  </a:moveTo>
                  <a:cubicBezTo>
                    <a:pt x="264" y="178"/>
                    <a:pt x="257" y="184"/>
                    <a:pt x="249" y="184"/>
                  </a:cubicBezTo>
                  <a:cubicBezTo>
                    <a:pt x="15" y="184"/>
                    <a:pt x="15" y="184"/>
                    <a:pt x="15" y="184"/>
                  </a:cubicBezTo>
                  <a:cubicBezTo>
                    <a:pt x="7" y="184"/>
                    <a:pt x="0" y="178"/>
                    <a:pt x="0" y="169"/>
                  </a:cubicBezTo>
                  <a:cubicBezTo>
                    <a:pt x="0" y="15"/>
                    <a:pt x="0" y="15"/>
                    <a:pt x="0" y="15"/>
                  </a:cubicBezTo>
                  <a:cubicBezTo>
                    <a:pt x="0" y="6"/>
                    <a:pt x="7" y="0"/>
                    <a:pt x="15" y="0"/>
                  </a:cubicBezTo>
                  <a:cubicBezTo>
                    <a:pt x="249" y="0"/>
                    <a:pt x="249" y="0"/>
                    <a:pt x="249" y="0"/>
                  </a:cubicBezTo>
                  <a:cubicBezTo>
                    <a:pt x="257" y="0"/>
                    <a:pt x="264" y="6"/>
                    <a:pt x="264" y="15"/>
                  </a:cubicBezTo>
                  <a:cubicBezTo>
                    <a:pt x="264" y="169"/>
                    <a:pt x="264" y="169"/>
                    <a:pt x="264" y="169"/>
                  </a:cubicBezTo>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44">
              <a:extLst>
                <a:ext uri="{FF2B5EF4-FFF2-40B4-BE49-F238E27FC236}">
                  <a16:creationId xmlns:a16="http://schemas.microsoft.com/office/drawing/2014/main" id="{AA60AD8B-3108-4B98-8F14-477C0BDFD589}"/>
                </a:ext>
              </a:extLst>
            </p:cNvPr>
            <p:cNvSpPr>
              <a:spLocks noChangeArrowheads="1"/>
            </p:cNvSpPr>
            <p:nvPr/>
          </p:nvSpPr>
          <p:spPr bwMode="auto">
            <a:xfrm>
              <a:off x="9571038" y="4665663"/>
              <a:ext cx="38100" cy="3333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45">
              <a:extLst>
                <a:ext uri="{FF2B5EF4-FFF2-40B4-BE49-F238E27FC236}">
                  <a16:creationId xmlns:a16="http://schemas.microsoft.com/office/drawing/2014/main" id="{71C70B15-F03B-4485-83A6-99E06CBCAD2E}"/>
                </a:ext>
              </a:extLst>
            </p:cNvPr>
            <p:cNvSpPr>
              <a:spLocks noChangeArrowheads="1"/>
            </p:cNvSpPr>
            <p:nvPr/>
          </p:nvSpPr>
          <p:spPr bwMode="auto">
            <a:xfrm>
              <a:off x="9020175" y="3941763"/>
              <a:ext cx="1139825" cy="6619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46">
              <a:extLst>
                <a:ext uri="{FF2B5EF4-FFF2-40B4-BE49-F238E27FC236}">
                  <a16:creationId xmlns:a16="http://schemas.microsoft.com/office/drawing/2014/main" id="{1D381D6A-15E4-4E3E-9F72-1C7D52A7A71B}"/>
                </a:ext>
              </a:extLst>
            </p:cNvPr>
            <p:cNvSpPr>
              <a:spLocks noChangeArrowheads="1"/>
            </p:cNvSpPr>
            <p:nvPr/>
          </p:nvSpPr>
          <p:spPr bwMode="auto">
            <a:xfrm>
              <a:off x="9020175" y="3941763"/>
              <a:ext cx="11398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7">
              <a:extLst>
                <a:ext uri="{FF2B5EF4-FFF2-40B4-BE49-F238E27FC236}">
                  <a16:creationId xmlns:a16="http://schemas.microsoft.com/office/drawing/2014/main" id="{9CD3B69E-AC7B-4E6E-B9D9-F052DE773158}"/>
                </a:ext>
              </a:extLst>
            </p:cNvPr>
            <p:cNvSpPr>
              <a:spLocks/>
            </p:cNvSpPr>
            <p:nvPr/>
          </p:nvSpPr>
          <p:spPr bwMode="auto">
            <a:xfrm>
              <a:off x="8750300" y="1665288"/>
              <a:ext cx="1757363" cy="917575"/>
            </a:xfrm>
            <a:custGeom>
              <a:avLst/>
              <a:gdLst>
                <a:gd name="T0" fmla="*/ 0 w 364"/>
                <a:gd name="T1" fmla="*/ 156 h 195"/>
                <a:gd name="T2" fmla="*/ 39 w 364"/>
                <a:gd name="T3" fmla="*/ 195 h 195"/>
                <a:gd name="T4" fmla="*/ 99 w 364"/>
                <a:gd name="T5" fmla="*/ 195 h 195"/>
                <a:gd name="T6" fmla="*/ 168 w 364"/>
                <a:gd name="T7" fmla="*/ 45 h 195"/>
                <a:gd name="T8" fmla="*/ 174 w 364"/>
                <a:gd name="T9" fmla="*/ 45 h 195"/>
                <a:gd name="T10" fmla="*/ 174 w 364"/>
                <a:gd name="T11" fmla="*/ 195 h 195"/>
                <a:gd name="T12" fmla="*/ 325 w 364"/>
                <a:gd name="T13" fmla="*/ 195 h 195"/>
                <a:gd name="T14" fmla="*/ 364 w 364"/>
                <a:gd name="T15" fmla="*/ 156 h 195"/>
                <a:gd name="T16" fmla="*/ 325 w 364"/>
                <a:gd name="T17" fmla="*/ 117 h 195"/>
                <a:gd name="T18" fmla="*/ 293 w 364"/>
                <a:gd name="T19" fmla="*/ 117 h 195"/>
                <a:gd name="T20" fmla="*/ 298 w 364"/>
                <a:gd name="T21" fmla="*/ 94 h 195"/>
                <a:gd name="T22" fmla="*/ 241 w 364"/>
                <a:gd name="T23" fmla="*/ 37 h 195"/>
                <a:gd name="T24" fmla="*/ 195 w 364"/>
                <a:gd name="T25" fmla="*/ 61 h 195"/>
                <a:gd name="T26" fmla="*/ 111 w 364"/>
                <a:gd name="T27" fmla="*/ 0 h 195"/>
                <a:gd name="T28" fmla="*/ 24 w 364"/>
                <a:gd name="T29" fmla="*/ 87 h 195"/>
                <a:gd name="T30" fmla="*/ 29 w 364"/>
                <a:gd name="T31" fmla="*/ 118 h 195"/>
                <a:gd name="T32" fmla="*/ 0 w 364"/>
                <a:gd name="T33" fmla="*/ 1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4" h="195">
                  <a:moveTo>
                    <a:pt x="0" y="156"/>
                  </a:moveTo>
                  <a:cubicBezTo>
                    <a:pt x="0" y="178"/>
                    <a:pt x="17" y="195"/>
                    <a:pt x="39" y="195"/>
                  </a:cubicBezTo>
                  <a:cubicBezTo>
                    <a:pt x="99" y="195"/>
                    <a:pt x="99" y="195"/>
                    <a:pt x="99" y="195"/>
                  </a:cubicBezTo>
                  <a:cubicBezTo>
                    <a:pt x="168" y="45"/>
                    <a:pt x="168" y="45"/>
                    <a:pt x="168" y="45"/>
                  </a:cubicBezTo>
                  <a:cubicBezTo>
                    <a:pt x="174" y="45"/>
                    <a:pt x="174" y="45"/>
                    <a:pt x="174" y="45"/>
                  </a:cubicBezTo>
                  <a:cubicBezTo>
                    <a:pt x="174" y="195"/>
                    <a:pt x="174" y="195"/>
                    <a:pt x="174" y="195"/>
                  </a:cubicBezTo>
                  <a:cubicBezTo>
                    <a:pt x="325" y="195"/>
                    <a:pt x="325" y="195"/>
                    <a:pt x="325" y="195"/>
                  </a:cubicBezTo>
                  <a:cubicBezTo>
                    <a:pt x="347" y="195"/>
                    <a:pt x="364" y="178"/>
                    <a:pt x="364" y="156"/>
                  </a:cubicBezTo>
                  <a:cubicBezTo>
                    <a:pt x="364" y="135"/>
                    <a:pt x="347" y="117"/>
                    <a:pt x="325" y="117"/>
                  </a:cubicBezTo>
                  <a:cubicBezTo>
                    <a:pt x="293" y="117"/>
                    <a:pt x="293" y="117"/>
                    <a:pt x="293" y="117"/>
                  </a:cubicBezTo>
                  <a:cubicBezTo>
                    <a:pt x="296" y="110"/>
                    <a:pt x="298" y="102"/>
                    <a:pt x="298" y="94"/>
                  </a:cubicBezTo>
                  <a:cubicBezTo>
                    <a:pt x="298" y="62"/>
                    <a:pt x="273" y="37"/>
                    <a:pt x="241" y="37"/>
                  </a:cubicBezTo>
                  <a:cubicBezTo>
                    <a:pt x="222" y="37"/>
                    <a:pt x="205" y="46"/>
                    <a:pt x="195" y="61"/>
                  </a:cubicBezTo>
                  <a:cubicBezTo>
                    <a:pt x="183" y="25"/>
                    <a:pt x="150" y="0"/>
                    <a:pt x="111" y="0"/>
                  </a:cubicBezTo>
                  <a:cubicBezTo>
                    <a:pt x="63" y="0"/>
                    <a:pt x="24" y="39"/>
                    <a:pt x="24" y="87"/>
                  </a:cubicBezTo>
                  <a:cubicBezTo>
                    <a:pt x="24" y="98"/>
                    <a:pt x="26" y="109"/>
                    <a:pt x="29" y="118"/>
                  </a:cubicBezTo>
                  <a:cubicBezTo>
                    <a:pt x="12" y="122"/>
                    <a:pt x="0" y="138"/>
                    <a:pt x="0" y="15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8">
              <a:extLst>
                <a:ext uri="{FF2B5EF4-FFF2-40B4-BE49-F238E27FC236}">
                  <a16:creationId xmlns:a16="http://schemas.microsoft.com/office/drawing/2014/main" id="{F0560E32-2F8F-42EA-9B13-59391E1B091D}"/>
                </a:ext>
              </a:extLst>
            </p:cNvPr>
            <p:cNvSpPr>
              <a:spLocks/>
            </p:cNvSpPr>
            <p:nvPr/>
          </p:nvSpPr>
          <p:spPr bwMode="auto">
            <a:xfrm>
              <a:off x="9228138" y="1876426"/>
              <a:ext cx="361950" cy="706438"/>
            </a:xfrm>
            <a:custGeom>
              <a:avLst/>
              <a:gdLst>
                <a:gd name="T0" fmla="*/ 210 w 228"/>
                <a:gd name="T1" fmla="*/ 0 h 445"/>
                <a:gd name="T2" fmla="*/ 0 w 228"/>
                <a:gd name="T3" fmla="*/ 445 h 445"/>
                <a:gd name="T4" fmla="*/ 228 w 228"/>
                <a:gd name="T5" fmla="*/ 445 h 445"/>
                <a:gd name="T6" fmla="*/ 228 w 228"/>
                <a:gd name="T7" fmla="*/ 0 h 445"/>
                <a:gd name="T8" fmla="*/ 210 w 228"/>
                <a:gd name="T9" fmla="*/ 0 h 445"/>
              </a:gdLst>
              <a:ahLst/>
              <a:cxnLst>
                <a:cxn ang="0">
                  <a:pos x="T0" y="T1"/>
                </a:cxn>
                <a:cxn ang="0">
                  <a:pos x="T2" y="T3"/>
                </a:cxn>
                <a:cxn ang="0">
                  <a:pos x="T4" y="T5"/>
                </a:cxn>
                <a:cxn ang="0">
                  <a:pos x="T6" y="T7"/>
                </a:cxn>
                <a:cxn ang="0">
                  <a:pos x="T8" y="T9"/>
                </a:cxn>
              </a:cxnLst>
              <a:rect l="0" t="0" r="r" b="b"/>
              <a:pathLst>
                <a:path w="228" h="445">
                  <a:moveTo>
                    <a:pt x="210" y="0"/>
                  </a:moveTo>
                  <a:lnTo>
                    <a:pt x="0" y="445"/>
                  </a:lnTo>
                  <a:lnTo>
                    <a:pt x="228" y="445"/>
                  </a:lnTo>
                  <a:lnTo>
                    <a:pt x="228" y="0"/>
                  </a:lnTo>
                  <a:lnTo>
                    <a:pt x="21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9">
              <a:extLst>
                <a:ext uri="{FF2B5EF4-FFF2-40B4-BE49-F238E27FC236}">
                  <a16:creationId xmlns:a16="http://schemas.microsoft.com/office/drawing/2014/main" id="{86B8FF5E-5EE4-49DC-8811-D5042EB0FFDB}"/>
                </a:ext>
              </a:extLst>
            </p:cNvPr>
            <p:cNvSpPr>
              <a:spLocks/>
            </p:cNvSpPr>
            <p:nvPr/>
          </p:nvSpPr>
          <p:spPr bwMode="auto">
            <a:xfrm>
              <a:off x="9415463" y="1844676"/>
              <a:ext cx="368300" cy="1306513"/>
            </a:xfrm>
            <a:custGeom>
              <a:avLst/>
              <a:gdLst>
                <a:gd name="T0" fmla="*/ 53 w 76"/>
                <a:gd name="T1" fmla="*/ 178 h 278"/>
                <a:gd name="T2" fmla="*/ 47 w 76"/>
                <a:gd name="T3" fmla="*/ 175 h 278"/>
                <a:gd name="T4" fmla="*/ 47 w 76"/>
                <a:gd name="T5" fmla="*/ 4 h 278"/>
                <a:gd name="T6" fmla="*/ 7 w 76"/>
                <a:gd name="T7" fmla="*/ 0 h 278"/>
                <a:gd name="T8" fmla="*/ 7 w 76"/>
                <a:gd name="T9" fmla="*/ 179 h 278"/>
                <a:gd name="T10" fmla="*/ 0 w 76"/>
                <a:gd name="T11" fmla="*/ 191 h 278"/>
                <a:gd name="T12" fmla="*/ 0 w 76"/>
                <a:gd name="T13" fmla="*/ 238 h 278"/>
                <a:gd name="T14" fmla="*/ 6 w 76"/>
                <a:gd name="T15" fmla="*/ 244 h 278"/>
                <a:gd name="T16" fmla="*/ 12 w 76"/>
                <a:gd name="T17" fmla="*/ 238 h 278"/>
                <a:gd name="T18" fmla="*/ 12 w 76"/>
                <a:gd name="T19" fmla="*/ 230 h 278"/>
                <a:gd name="T20" fmla="*/ 15 w 76"/>
                <a:gd name="T21" fmla="*/ 230 h 278"/>
                <a:gd name="T22" fmla="*/ 15 w 76"/>
                <a:gd name="T23" fmla="*/ 242 h 278"/>
                <a:gd name="T24" fmla="*/ 21 w 76"/>
                <a:gd name="T25" fmla="*/ 248 h 278"/>
                <a:gd name="T26" fmla="*/ 26 w 76"/>
                <a:gd name="T27" fmla="*/ 242 h 278"/>
                <a:gd name="T28" fmla="*/ 26 w 76"/>
                <a:gd name="T29" fmla="*/ 230 h 278"/>
                <a:gd name="T30" fmla="*/ 29 w 76"/>
                <a:gd name="T31" fmla="*/ 230 h 278"/>
                <a:gd name="T32" fmla="*/ 29 w 76"/>
                <a:gd name="T33" fmla="*/ 242 h 278"/>
                <a:gd name="T34" fmla="*/ 35 w 76"/>
                <a:gd name="T35" fmla="*/ 248 h 278"/>
                <a:gd name="T36" fmla="*/ 41 w 76"/>
                <a:gd name="T37" fmla="*/ 242 h 278"/>
                <a:gd name="T38" fmla="*/ 41 w 76"/>
                <a:gd name="T39" fmla="*/ 230 h 278"/>
                <a:gd name="T40" fmla="*/ 44 w 76"/>
                <a:gd name="T41" fmla="*/ 230 h 278"/>
                <a:gd name="T42" fmla="*/ 44 w 76"/>
                <a:gd name="T43" fmla="*/ 272 h 278"/>
                <a:gd name="T44" fmla="*/ 50 w 76"/>
                <a:gd name="T45" fmla="*/ 278 h 278"/>
                <a:gd name="T46" fmla="*/ 56 w 76"/>
                <a:gd name="T47" fmla="*/ 272 h 278"/>
                <a:gd name="T48" fmla="*/ 56 w 76"/>
                <a:gd name="T49" fmla="*/ 209 h 278"/>
                <a:gd name="T50" fmla="*/ 65 w 76"/>
                <a:gd name="T51" fmla="*/ 220 h 278"/>
                <a:gd name="T52" fmla="*/ 73 w 76"/>
                <a:gd name="T53" fmla="*/ 222 h 278"/>
                <a:gd name="T54" fmla="*/ 74 w 76"/>
                <a:gd name="T55" fmla="*/ 214 h 278"/>
                <a:gd name="T56" fmla="*/ 53 w 76"/>
                <a:gd name="T57" fmla="*/ 1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278">
                  <a:moveTo>
                    <a:pt x="53" y="178"/>
                  </a:moveTo>
                  <a:cubicBezTo>
                    <a:pt x="52" y="177"/>
                    <a:pt x="50" y="176"/>
                    <a:pt x="47" y="175"/>
                  </a:cubicBezTo>
                  <a:cubicBezTo>
                    <a:pt x="47" y="4"/>
                    <a:pt x="47" y="4"/>
                    <a:pt x="47" y="4"/>
                  </a:cubicBezTo>
                  <a:cubicBezTo>
                    <a:pt x="7" y="0"/>
                    <a:pt x="7" y="0"/>
                    <a:pt x="7" y="0"/>
                  </a:cubicBezTo>
                  <a:cubicBezTo>
                    <a:pt x="7" y="179"/>
                    <a:pt x="7" y="179"/>
                    <a:pt x="7" y="179"/>
                  </a:cubicBezTo>
                  <a:cubicBezTo>
                    <a:pt x="4" y="182"/>
                    <a:pt x="0" y="188"/>
                    <a:pt x="0" y="191"/>
                  </a:cubicBezTo>
                  <a:cubicBezTo>
                    <a:pt x="0" y="238"/>
                    <a:pt x="0" y="238"/>
                    <a:pt x="0" y="238"/>
                  </a:cubicBezTo>
                  <a:cubicBezTo>
                    <a:pt x="0" y="241"/>
                    <a:pt x="3" y="244"/>
                    <a:pt x="6" y="244"/>
                  </a:cubicBezTo>
                  <a:cubicBezTo>
                    <a:pt x="9" y="244"/>
                    <a:pt x="12" y="241"/>
                    <a:pt x="12" y="238"/>
                  </a:cubicBezTo>
                  <a:cubicBezTo>
                    <a:pt x="12" y="230"/>
                    <a:pt x="12" y="230"/>
                    <a:pt x="12" y="230"/>
                  </a:cubicBezTo>
                  <a:cubicBezTo>
                    <a:pt x="15" y="230"/>
                    <a:pt x="15" y="230"/>
                    <a:pt x="15" y="230"/>
                  </a:cubicBezTo>
                  <a:cubicBezTo>
                    <a:pt x="15" y="242"/>
                    <a:pt x="15" y="242"/>
                    <a:pt x="15" y="242"/>
                  </a:cubicBezTo>
                  <a:cubicBezTo>
                    <a:pt x="15" y="246"/>
                    <a:pt x="17" y="248"/>
                    <a:pt x="21" y="248"/>
                  </a:cubicBezTo>
                  <a:cubicBezTo>
                    <a:pt x="24" y="248"/>
                    <a:pt x="26" y="246"/>
                    <a:pt x="26" y="242"/>
                  </a:cubicBezTo>
                  <a:cubicBezTo>
                    <a:pt x="26" y="230"/>
                    <a:pt x="26" y="230"/>
                    <a:pt x="26" y="230"/>
                  </a:cubicBezTo>
                  <a:cubicBezTo>
                    <a:pt x="29" y="230"/>
                    <a:pt x="29" y="230"/>
                    <a:pt x="29" y="230"/>
                  </a:cubicBezTo>
                  <a:cubicBezTo>
                    <a:pt x="29" y="242"/>
                    <a:pt x="29" y="242"/>
                    <a:pt x="29" y="242"/>
                  </a:cubicBezTo>
                  <a:cubicBezTo>
                    <a:pt x="29" y="246"/>
                    <a:pt x="32" y="248"/>
                    <a:pt x="35" y="248"/>
                  </a:cubicBezTo>
                  <a:cubicBezTo>
                    <a:pt x="38" y="248"/>
                    <a:pt x="41" y="246"/>
                    <a:pt x="41" y="242"/>
                  </a:cubicBezTo>
                  <a:cubicBezTo>
                    <a:pt x="41" y="230"/>
                    <a:pt x="41" y="230"/>
                    <a:pt x="41" y="230"/>
                  </a:cubicBezTo>
                  <a:cubicBezTo>
                    <a:pt x="44" y="230"/>
                    <a:pt x="44" y="230"/>
                    <a:pt x="44" y="230"/>
                  </a:cubicBezTo>
                  <a:cubicBezTo>
                    <a:pt x="44" y="272"/>
                    <a:pt x="44" y="272"/>
                    <a:pt x="44" y="272"/>
                  </a:cubicBezTo>
                  <a:cubicBezTo>
                    <a:pt x="44" y="275"/>
                    <a:pt x="47" y="278"/>
                    <a:pt x="50" y="278"/>
                  </a:cubicBezTo>
                  <a:cubicBezTo>
                    <a:pt x="53" y="278"/>
                    <a:pt x="56" y="275"/>
                    <a:pt x="56" y="272"/>
                  </a:cubicBezTo>
                  <a:cubicBezTo>
                    <a:pt x="56" y="209"/>
                    <a:pt x="56" y="209"/>
                    <a:pt x="56" y="209"/>
                  </a:cubicBezTo>
                  <a:cubicBezTo>
                    <a:pt x="65" y="220"/>
                    <a:pt x="65" y="220"/>
                    <a:pt x="65" y="220"/>
                  </a:cubicBezTo>
                  <a:cubicBezTo>
                    <a:pt x="67" y="223"/>
                    <a:pt x="70" y="224"/>
                    <a:pt x="73" y="222"/>
                  </a:cubicBezTo>
                  <a:cubicBezTo>
                    <a:pt x="76" y="220"/>
                    <a:pt x="76" y="217"/>
                    <a:pt x="74" y="214"/>
                  </a:cubicBezTo>
                  <a:lnTo>
                    <a:pt x="53" y="17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0">
              <a:extLst>
                <a:ext uri="{FF2B5EF4-FFF2-40B4-BE49-F238E27FC236}">
                  <a16:creationId xmlns:a16="http://schemas.microsoft.com/office/drawing/2014/main" id="{05F7C78D-3514-4963-87B3-DCED33268C29}"/>
                </a:ext>
              </a:extLst>
            </p:cNvPr>
            <p:cNvSpPr>
              <a:spLocks/>
            </p:cNvSpPr>
            <p:nvPr/>
          </p:nvSpPr>
          <p:spPr bwMode="auto">
            <a:xfrm>
              <a:off x="9677400" y="3875088"/>
              <a:ext cx="298450" cy="66675"/>
            </a:xfrm>
            <a:custGeom>
              <a:avLst/>
              <a:gdLst>
                <a:gd name="T0" fmla="*/ 188 w 188"/>
                <a:gd name="T1" fmla="*/ 0 h 42"/>
                <a:gd name="T2" fmla="*/ 0 w 188"/>
                <a:gd name="T3" fmla="*/ 0 h 42"/>
                <a:gd name="T4" fmla="*/ 0 w 188"/>
                <a:gd name="T5" fmla="*/ 42 h 42"/>
                <a:gd name="T6" fmla="*/ 167 w 188"/>
                <a:gd name="T7" fmla="*/ 42 h 42"/>
                <a:gd name="T8" fmla="*/ 188 w 188"/>
                <a:gd name="T9" fmla="*/ 0 h 42"/>
              </a:gdLst>
              <a:ahLst/>
              <a:cxnLst>
                <a:cxn ang="0">
                  <a:pos x="T0" y="T1"/>
                </a:cxn>
                <a:cxn ang="0">
                  <a:pos x="T2" y="T3"/>
                </a:cxn>
                <a:cxn ang="0">
                  <a:pos x="T4" y="T5"/>
                </a:cxn>
                <a:cxn ang="0">
                  <a:pos x="T6" y="T7"/>
                </a:cxn>
                <a:cxn ang="0">
                  <a:pos x="T8" y="T9"/>
                </a:cxn>
              </a:cxnLst>
              <a:rect l="0" t="0" r="r" b="b"/>
              <a:pathLst>
                <a:path w="188" h="42">
                  <a:moveTo>
                    <a:pt x="188" y="0"/>
                  </a:moveTo>
                  <a:lnTo>
                    <a:pt x="0" y="0"/>
                  </a:lnTo>
                  <a:lnTo>
                    <a:pt x="0" y="42"/>
                  </a:lnTo>
                  <a:lnTo>
                    <a:pt x="167" y="42"/>
                  </a:lnTo>
                  <a:lnTo>
                    <a:pt x="188" y="0"/>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1">
              <a:extLst>
                <a:ext uri="{FF2B5EF4-FFF2-40B4-BE49-F238E27FC236}">
                  <a16:creationId xmlns:a16="http://schemas.microsoft.com/office/drawing/2014/main" id="{AA5DACAF-644F-498E-99B1-D6AED80E1521}"/>
                </a:ext>
              </a:extLst>
            </p:cNvPr>
            <p:cNvSpPr>
              <a:spLocks/>
            </p:cNvSpPr>
            <p:nvPr/>
          </p:nvSpPr>
          <p:spPr bwMode="auto">
            <a:xfrm>
              <a:off x="9677400" y="3875088"/>
              <a:ext cx="298450" cy="66675"/>
            </a:xfrm>
            <a:custGeom>
              <a:avLst/>
              <a:gdLst>
                <a:gd name="T0" fmla="*/ 188 w 188"/>
                <a:gd name="T1" fmla="*/ 0 h 42"/>
                <a:gd name="T2" fmla="*/ 0 w 188"/>
                <a:gd name="T3" fmla="*/ 0 h 42"/>
                <a:gd name="T4" fmla="*/ 0 w 188"/>
                <a:gd name="T5" fmla="*/ 42 h 42"/>
                <a:gd name="T6" fmla="*/ 167 w 188"/>
                <a:gd name="T7" fmla="*/ 42 h 42"/>
                <a:gd name="T8" fmla="*/ 188 w 188"/>
                <a:gd name="T9" fmla="*/ 0 h 42"/>
              </a:gdLst>
              <a:ahLst/>
              <a:cxnLst>
                <a:cxn ang="0">
                  <a:pos x="T0" y="T1"/>
                </a:cxn>
                <a:cxn ang="0">
                  <a:pos x="T2" y="T3"/>
                </a:cxn>
                <a:cxn ang="0">
                  <a:pos x="T4" y="T5"/>
                </a:cxn>
                <a:cxn ang="0">
                  <a:pos x="T6" y="T7"/>
                </a:cxn>
                <a:cxn ang="0">
                  <a:pos x="T8" y="T9"/>
                </a:cxn>
              </a:cxnLst>
              <a:rect l="0" t="0" r="r" b="b"/>
              <a:pathLst>
                <a:path w="188" h="42">
                  <a:moveTo>
                    <a:pt x="188" y="0"/>
                  </a:moveTo>
                  <a:lnTo>
                    <a:pt x="0" y="0"/>
                  </a:lnTo>
                  <a:lnTo>
                    <a:pt x="0" y="42"/>
                  </a:lnTo>
                  <a:lnTo>
                    <a:pt x="167" y="42"/>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2">
              <a:extLst>
                <a:ext uri="{FF2B5EF4-FFF2-40B4-BE49-F238E27FC236}">
                  <a16:creationId xmlns:a16="http://schemas.microsoft.com/office/drawing/2014/main" id="{487E9992-51D2-4026-B701-C410D4834D5B}"/>
                </a:ext>
              </a:extLst>
            </p:cNvPr>
            <p:cNvSpPr>
              <a:spLocks/>
            </p:cNvSpPr>
            <p:nvPr/>
          </p:nvSpPr>
          <p:spPr bwMode="auto">
            <a:xfrm>
              <a:off x="9677400" y="3941763"/>
              <a:ext cx="265113" cy="493713"/>
            </a:xfrm>
            <a:custGeom>
              <a:avLst/>
              <a:gdLst>
                <a:gd name="T0" fmla="*/ 167 w 167"/>
                <a:gd name="T1" fmla="*/ 0 h 311"/>
                <a:gd name="T2" fmla="*/ 0 w 167"/>
                <a:gd name="T3" fmla="*/ 0 h 311"/>
                <a:gd name="T4" fmla="*/ 0 w 167"/>
                <a:gd name="T5" fmla="*/ 311 h 311"/>
                <a:gd name="T6" fmla="*/ 167 w 167"/>
                <a:gd name="T7" fmla="*/ 0 h 311"/>
              </a:gdLst>
              <a:ahLst/>
              <a:cxnLst>
                <a:cxn ang="0">
                  <a:pos x="T0" y="T1"/>
                </a:cxn>
                <a:cxn ang="0">
                  <a:pos x="T2" y="T3"/>
                </a:cxn>
                <a:cxn ang="0">
                  <a:pos x="T4" y="T5"/>
                </a:cxn>
                <a:cxn ang="0">
                  <a:pos x="T6" y="T7"/>
                </a:cxn>
              </a:cxnLst>
              <a:rect l="0" t="0" r="r" b="b"/>
              <a:pathLst>
                <a:path w="167" h="311">
                  <a:moveTo>
                    <a:pt x="167" y="0"/>
                  </a:moveTo>
                  <a:lnTo>
                    <a:pt x="0" y="0"/>
                  </a:lnTo>
                  <a:lnTo>
                    <a:pt x="0" y="311"/>
                  </a:lnTo>
                  <a:lnTo>
                    <a:pt x="167"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3">
              <a:extLst>
                <a:ext uri="{FF2B5EF4-FFF2-40B4-BE49-F238E27FC236}">
                  <a16:creationId xmlns:a16="http://schemas.microsoft.com/office/drawing/2014/main" id="{F6AF0C24-2646-4BEA-A827-15FDB8A9AF0F}"/>
                </a:ext>
              </a:extLst>
            </p:cNvPr>
            <p:cNvSpPr>
              <a:spLocks/>
            </p:cNvSpPr>
            <p:nvPr/>
          </p:nvSpPr>
          <p:spPr bwMode="auto">
            <a:xfrm>
              <a:off x="9677400" y="3941763"/>
              <a:ext cx="265113" cy="493713"/>
            </a:xfrm>
            <a:custGeom>
              <a:avLst/>
              <a:gdLst>
                <a:gd name="T0" fmla="*/ 167 w 167"/>
                <a:gd name="T1" fmla="*/ 0 h 311"/>
                <a:gd name="T2" fmla="*/ 0 w 167"/>
                <a:gd name="T3" fmla="*/ 0 h 311"/>
                <a:gd name="T4" fmla="*/ 0 w 167"/>
                <a:gd name="T5" fmla="*/ 311 h 311"/>
                <a:gd name="T6" fmla="*/ 167 w 167"/>
                <a:gd name="T7" fmla="*/ 0 h 311"/>
              </a:gdLst>
              <a:ahLst/>
              <a:cxnLst>
                <a:cxn ang="0">
                  <a:pos x="T0" y="T1"/>
                </a:cxn>
                <a:cxn ang="0">
                  <a:pos x="T2" y="T3"/>
                </a:cxn>
                <a:cxn ang="0">
                  <a:pos x="T4" y="T5"/>
                </a:cxn>
                <a:cxn ang="0">
                  <a:pos x="T6" y="T7"/>
                </a:cxn>
              </a:cxnLst>
              <a:rect l="0" t="0" r="r" b="b"/>
              <a:pathLst>
                <a:path w="167" h="311">
                  <a:moveTo>
                    <a:pt x="167" y="0"/>
                  </a:moveTo>
                  <a:lnTo>
                    <a:pt x="0" y="0"/>
                  </a:lnTo>
                  <a:lnTo>
                    <a:pt x="0" y="311"/>
                  </a:lnTo>
                  <a:lnTo>
                    <a:pt x="1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4">
              <a:extLst>
                <a:ext uri="{FF2B5EF4-FFF2-40B4-BE49-F238E27FC236}">
                  <a16:creationId xmlns:a16="http://schemas.microsoft.com/office/drawing/2014/main" id="{3F13A98B-514B-4F9D-A218-236F2BED0CA2}"/>
                </a:ext>
              </a:extLst>
            </p:cNvPr>
            <p:cNvSpPr>
              <a:spLocks/>
            </p:cNvSpPr>
            <p:nvPr/>
          </p:nvSpPr>
          <p:spPr bwMode="auto">
            <a:xfrm>
              <a:off x="9353550" y="3222626"/>
              <a:ext cx="366713" cy="1212850"/>
            </a:xfrm>
            <a:custGeom>
              <a:avLst/>
              <a:gdLst>
                <a:gd name="T0" fmla="*/ 23 w 76"/>
                <a:gd name="T1" fmla="*/ 100 h 258"/>
                <a:gd name="T2" fmla="*/ 29 w 76"/>
                <a:gd name="T3" fmla="*/ 103 h 258"/>
                <a:gd name="T4" fmla="*/ 29 w 76"/>
                <a:gd name="T5" fmla="*/ 258 h 258"/>
                <a:gd name="T6" fmla="*/ 69 w 76"/>
                <a:gd name="T7" fmla="*/ 258 h 258"/>
                <a:gd name="T8" fmla="*/ 69 w 76"/>
                <a:gd name="T9" fmla="*/ 99 h 258"/>
                <a:gd name="T10" fmla="*/ 76 w 76"/>
                <a:gd name="T11" fmla="*/ 87 h 258"/>
                <a:gd name="T12" fmla="*/ 76 w 76"/>
                <a:gd name="T13" fmla="*/ 40 h 258"/>
                <a:gd name="T14" fmla="*/ 70 w 76"/>
                <a:gd name="T15" fmla="*/ 34 h 258"/>
                <a:gd name="T16" fmla="*/ 64 w 76"/>
                <a:gd name="T17" fmla="*/ 40 h 258"/>
                <a:gd name="T18" fmla="*/ 64 w 76"/>
                <a:gd name="T19" fmla="*/ 48 h 258"/>
                <a:gd name="T20" fmla="*/ 61 w 76"/>
                <a:gd name="T21" fmla="*/ 48 h 258"/>
                <a:gd name="T22" fmla="*/ 61 w 76"/>
                <a:gd name="T23" fmla="*/ 36 h 258"/>
                <a:gd name="T24" fmla="*/ 55 w 76"/>
                <a:gd name="T25" fmla="*/ 30 h 258"/>
                <a:gd name="T26" fmla="*/ 50 w 76"/>
                <a:gd name="T27" fmla="*/ 36 h 258"/>
                <a:gd name="T28" fmla="*/ 50 w 76"/>
                <a:gd name="T29" fmla="*/ 48 h 258"/>
                <a:gd name="T30" fmla="*/ 46 w 76"/>
                <a:gd name="T31" fmla="*/ 48 h 258"/>
                <a:gd name="T32" fmla="*/ 47 w 76"/>
                <a:gd name="T33" fmla="*/ 36 h 258"/>
                <a:gd name="T34" fmla="*/ 41 w 76"/>
                <a:gd name="T35" fmla="*/ 30 h 258"/>
                <a:gd name="T36" fmla="*/ 35 w 76"/>
                <a:gd name="T37" fmla="*/ 36 h 258"/>
                <a:gd name="T38" fmla="*/ 35 w 76"/>
                <a:gd name="T39" fmla="*/ 48 h 258"/>
                <a:gd name="T40" fmla="*/ 32 w 76"/>
                <a:gd name="T41" fmla="*/ 48 h 258"/>
                <a:gd name="T42" fmla="*/ 32 w 76"/>
                <a:gd name="T43" fmla="*/ 6 h 258"/>
                <a:gd name="T44" fmla="*/ 26 w 76"/>
                <a:gd name="T45" fmla="*/ 0 h 258"/>
                <a:gd name="T46" fmla="*/ 20 w 76"/>
                <a:gd name="T47" fmla="*/ 6 h 258"/>
                <a:gd name="T48" fmla="*/ 20 w 76"/>
                <a:gd name="T49" fmla="*/ 69 h 258"/>
                <a:gd name="T50" fmla="*/ 11 w 76"/>
                <a:gd name="T51" fmla="*/ 57 h 258"/>
                <a:gd name="T52" fmla="*/ 3 w 76"/>
                <a:gd name="T53" fmla="*/ 56 h 258"/>
                <a:gd name="T54" fmla="*/ 1 w 76"/>
                <a:gd name="T55" fmla="*/ 64 h 258"/>
                <a:gd name="T56" fmla="*/ 23 w 76"/>
                <a:gd name="T57" fmla="*/ 10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258">
                  <a:moveTo>
                    <a:pt x="23" y="100"/>
                  </a:moveTo>
                  <a:cubicBezTo>
                    <a:pt x="24" y="100"/>
                    <a:pt x="26" y="102"/>
                    <a:pt x="29" y="103"/>
                  </a:cubicBezTo>
                  <a:cubicBezTo>
                    <a:pt x="29" y="258"/>
                    <a:pt x="29" y="258"/>
                    <a:pt x="29" y="258"/>
                  </a:cubicBezTo>
                  <a:cubicBezTo>
                    <a:pt x="69" y="258"/>
                    <a:pt x="69" y="258"/>
                    <a:pt x="69" y="258"/>
                  </a:cubicBezTo>
                  <a:cubicBezTo>
                    <a:pt x="69" y="99"/>
                    <a:pt x="69" y="99"/>
                    <a:pt x="69" y="99"/>
                  </a:cubicBezTo>
                  <a:cubicBezTo>
                    <a:pt x="72" y="96"/>
                    <a:pt x="76" y="89"/>
                    <a:pt x="76" y="87"/>
                  </a:cubicBezTo>
                  <a:cubicBezTo>
                    <a:pt x="76" y="40"/>
                    <a:pt x="76" y="40"/>
                    <a:pt x="76" y="40"/>
                  </a:cubicBezTo>
                  <a:cubicBezTo>
                    <a:pt x="76" y="37"/>
                    <a:pt x="73" y="34"/>
                    <a:pt x="70" y="34"/>
                  </a:cubicBezTo>
                  <a:cubicBezTo>
                    <a:pt x="67" y="34"/>
                    <a:pt x="64" y="37"/>
                    <a:pt x="64" y="40"/>
                  </a:cubicBezTo>
                  <a:cubicBezTo>
                    <a:pt x="64" y="48"/>
                    <a:pt x="64" y="48"/>
                    <a:pt x="64" y="48"/>
                  </a:cubicBezTo>
                  <a:cubicBezTo>
                    <a:pt x="61" y="48"/>
                    <a:pt x="61" y="48"/>
                    <a:pt x="61" y="48"/>
                  </a:cubicBezTo>
                  <a:cubicBezTo>
                    <a:pt x="61" y="36"/>
                    <a:pt x="61" y="36"/>
                    <a:pt x="61" y="36"/>
                  </a:cubicBezTo>
                  <a:cubicBezTo>
                    <a:pt x="61" y="32"/>
                    <a:pt x="59" y="30"/>
                    <a:pt x="55" y="30"/>
                  </a:cubicBezTo>
                  <a:cubicBezTo>
                    <a:pt x="52" y="30"/>
                    <a:pt x="50" y="32"/>
                    <a:pt x="50" y="36"/>
                  </a:cubicBezTo>
                  <a:cubicBezTo>
                    <a:pt x="50" y="48"/>
                    <a:pt x="50" y="48"/>
                    <a:pt x="50" y="48"/>
                  </a:cubicBezTo>
                  <a:cubicBezTo>
                    <a:pt x="46" y="48"/>
                    <a:pt x="46" y="48"/>
                    <a:pt x="46" y="48"/>
                  </a:cubicBezTo>
                  <a:cubicBezTo>
                    <a:pt x="47" y="36"/>
                    <a:pt x="47" y="36"/>
                    <a:pt x="47" y="36"/>
                  </a:cubicBezTo>
                  <a:cubicBezTo>
                    <a:pt x="47" y="32"/>
                    <a:pt x="44" y="30"/>
                    <a:pt x="41" y="30"/>
                  </a:cubicBezTo>
                  <a:cubicBezTo>
                    <a:pt x="37" y="30"/>
                    <a:pt x="35" y="32"/>
                    <a:pt x="35" y="36"/>
                  </a:cubicBezTo>
                  <a:cubicBezTo>
                    <a:pt x="35" y="48"/>
                    <a:pt x="35" y="48"/>
                    <a:pt x="35" y="48"/>
                  </a:cubicBezTo>
                  <a:cubicBezTo>
                    <a:pt x="32" y="48"/>
                    <a:pt x="32" y="48"/>
                    <a:pt x="32" y="48"/>
                  </a:cubicBezTo>
                  <a:cubicBezTo>
                    <a:pt x="32" y="6"/>
                    <a:pt x="32" y="6"/>
                    <a:pt x="32" y="6"/>
                  </a:cubicBezTo>
                  <a:cubicBezTo>
                    <a:pt x="32" y="3"/>
                    <a:pt x="29" y="0"/>
                    <a:pt x="26" y="0"/>
                  </a:cubicBezTo>
                  <a:cubicBezTo>
                    <a:pt x="23" y="0"/>
                    <a:pt x="20" y="3"/>
                    <a:pt x="20" y="6"/>
                  </a:cubicBezTo>
                  <a:cubicBezTo>
                    <a:pt x="20" y="69"/>
                    <a:pt x="20" y="69"/>
                    <a:pt x="20" y="69"/>
                  </a:cubicBezTo>
                  <a:cubicBezTo>
                    <a:pt x="11" y="57"/>
                    <a:pt x="11" y="57"/>
                    <a:pt x="11" y="57"/>
                  </a:cubicBezTo>
                  <a:cubicBezTo>
                    <a:pt x="9" y="55"/>
                    <a:pt x="6" y="54"/>
                    <a:pt x="3" y="56"/>
                  </a:cubicBezTo>
                  <a:cubicBezTo>
                    <a:pt x="0" y="58"/>
                    <a:pt x="0" y="61"/>
                    <a:pt x="1" y="64"/>
                  </a:cubicBezTo>
                  <a:lnTo>
                    <a:pt x="23" y="10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5">
              <a:extLst>
                <a:ext uri="{FF2B5EF4-FFF2-40B4-BE49-F238E27FC236}">
                  <a16:creationId xmlns:a16="http://schemas.microsoft.com/office/drawing/2014/main" id="{A9A5F16E-881C-4308-845F-A954B9A5FCAF}"/>
                </a:ext>
              </a:extLst>
            </p:cNvPr>
            <p:cNvSpPr>
              <a:spLocks/>
            </p:cNvSpPr>
            <p:nvPr/>
          </p:nvSpPr>
          <p:spPr bwMode="auto">
            <a:xfrm>
              <a:off x="7851775" y="3122613"/>
              <a:ext cx="642938" cy="334963"/>
            </a:xfrm>
            <a:custGeom>
              <a:avLst/>
              <a:gdLst>
                <a:gd name="T0" fmla="*/ 11 w 133"/>
                <a:gd name="T1" fmla="*/ 43 h 71"/>
                <a:gd name="T2" fmla="*/ 9 w 133"/>
                <a:gd name="T3" fmla="*/ 31 h 71"/>
                <a:gd name="T4" fmla="*/ 41 w 133"/>
                <a:gd name="T5" fmla="*/ 0 h 71"/>
                <a:gd name="T6" fmla="*/ 71 w 133"/>
                <a:gd name="T7" fmla="*/ 22 h 71"/>
                <a:gd name="T8" fmla="*/ 88 w 133"/>
                <a:gd name="T9" fmla="*/ 13 h 71"/>
                <a:gd name="T10" fmla="*/ 109 w 133"/>
                <a:gd name="T11" fmla="*/ 34 h 71"/>
                <a:gd name="T12" fmla="*/ 107 w 133"/>
                <a:gd name="T13" fmla="*/ 42 h 71"/>
                <a:gd name="T14" fmla="*/ 118 w 133"/>
                <a:gd name="T15" fmla="*/ 42 h 71"/>
                <a:gd name="T16" fmla="*/ 133 w 133"/>
                <a:gd name="T17" fmla="*/ 57 h 71"/>
                <a:gd name="T18" fmla="*/ 118 w 133"/>
                <a:gd name="T19" fmla="*/ 71 h 71"/>
                <a:gd name="T20" fmla="*/ 14 w 133"/>
                <a:gd name="T21" fmla="*/ 71 h 71"/>
                <a:gd name="T22" fmla="*/ 0 w 133"/>
                <a:gd name="T23" fmla="*/ 57 h 71"/>
                <a:gd name="T24" fmla="*/ 11 w 133"/>
                <a:gd name="T25"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71">
                  <a:moveTo>
                    <a:pt x="11" y="43"/>
                  </a:moveTo>
                  <a:cubicBezTo>
                    <a:pt x="9" y="39"/>
                    <a:pt x="9" y="35"/>
                    <a:pt x="9" y="31"/>
                  </a:cubicBezTo>
                  <a:cubicBezTo>
                    <a:pt x="9" y="14"/>
                    <a:pt x="23" y="0"/>
                    <a:pt x="41" y="0"/>
                  </a:cubicBezTo>
                  <a:cubicBezTo>
                    <a:pt x="55" y="0"/>
                    <a:pt x="67" y="9"/>
                    <a:pt x="71" y="22"/>
                  </a:cubicBezTo>
                  <a:cubicBezTo>
                    <a:pt x="75" y="17"/>
                    <a:pt x="81" y="13"/>
                    <a:pt x="88" y="13"/>
                  </a:cubicBezTo>
                  <a:cubicBezTo>
                    <a:pt x="99" y="13"/>
                    <a:pt x="109" y="22"/>
                    <a:pt x="109" y="34"/>
                  </a:cubicBezTo>
                  <a:cubicBezTo>
                    <a:pt x="109" y="37"/>
                    <a:pt x="108" y="40"/>
                    <a:pt x="107" y="42"/>
                  </a:cubicBezTo>
                  <a:cubicBezTo>
                    <a:pt x="118" y="42"/>
                    <a:pt x="118" y="42"/>
                    <a:pt x="118" y="42"/>
                  </a:cubicBezTo>
                  <a:cubicBezTo>
                    <a:pt x="126" y="42"/>
                    <a:pt x="133" y="49"/>
                    <a:pt x="133" y="57"/>
                  </a:cubicBezTo>
                  <a:cubicBezTo>
                    <a:pt x="133" y="64"/>
                    <a:pt x="126" y="71"/>
                    <a:pt x="118" y="71"/>
                  </a:cubicBezTo>
                  <a:cubicBezTo>
                    <a:pt x="14" y="71"/>
                    <a:pt x="14" y="71"/>
                    <a:pt x="14" y="71"/>
                  </a:cubicBezTo>
                  <a:cubicBezTo>
                    <a:pt x="6" y="71"/>
                    <a:pt x="0" y="64"/>
                    <a:pt x="0" y="57"/>
                  </a:cubicBezTo>
                  <a:cubicBezTo>
                    <a:pt x="0" y="50"/>
                    <a:pt x="5" y="44"/>
                    <a:pt x="11" y="43"/>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6">
              <a:extLst>
                <a:ext uri="{FF2B5EF4-FFF2-40B4-BE49-F238E27FC236}">
                  <a16:creationId xmlns:a16="http://schemas.microsoft.com/office/drawing/2014/main" id="{9F975FB9-9813-43A7-B5F5-CA1EF10FEEDC}"/>
                </a:ext>
              </a:extLst>
            </p:cNvPr>
            <p:cNvSpPr>
              <a:spLocks/>
            </p:cNvSpPr>
            <p:nvPr/>
          </p:nvSpPr>
          <p:spPr bwMode="auto">
            <a:xfrm>
              <a:off x="10661650" y="3903663"/>
              <a:ext cx="430213" cy="220663"/>
            </a:xfrm>
            <a:custGeom>
              <a:avLst/>
              <a:gdLst>
                <a:gd name="T0" fmla="*/ 7 w 89"/>
                <a:gd name="T1" fmla="*/ 29 h 47"/>
                <a:gd name="T2" fmla="*/ 6 w 89"/>
                <a:gd name="T3" fmla="*/ 21 h 47"/>
                <a:gd name="T4" fmla="*/ 27 w 89"/>
                <a:gd name="T5" fmla="*/ 0 h 47"/>
                <a:gd name="T6" fmla="*/ 47 w 89"/>
                <a:gd name="T7" fmla="*/ 15 h 47"/>
                <a:gd name="T8" fmla="*/ 59 w 89"/>
                <a:gd name="T9" fmla="*/ 9 h 47"/>
                <a:gd name="T10" fmla="*/ 73 w 89"/>
                <a:gd name="T11" fmla="*/ 23 h 47"/>
                <a:gd name="T12" fmla="*/ 71 w 89"/>
                <a:gd name="T13" fmla="*/ 28 h 47"/>
                <a:gd name="T14" fmla="*/ 79 w 89"/>
                <a:gd name="T15" fmla="*/ 28 h 47"/>
                <a:gd name="T16" fmla="*/ 89 w 89"/>
                <a:gd name="T17" fmla="*/ 38 h 47"/>
                <a:gd name="T18" fmla="*/ 79 w 89"/>
                <a:gd name="T19" fmla="*/ 47 h 47"/>
                <a:gd name="T20" fmla="*/ 10 w 89"/>
                <a:gd name="T21" fmla="*/ 47 h 47"/>
                <a:gd name="T22" fmla="*/ 0 w 89"/>
                <a:gd name="T23" fmla="*/ 38 h 47"/>
                <a:gd name="T24" fmla="*/ 7 w 89"/>
                <a:gd name="T25"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47">
                  <a:moveTo>
                    <a:pt x="7" y="29"/>
                  </a:moveTo>
                  <a:cubicBezTo>
                    <a:pt x="7" y="26"/>
                    <a:pt x="6" y="24"/>
                    <a:pt x="6" y="21"/>
                  </a:cubicBezTo>
                  <a:cubicBezTo>
                    <a:pt x="6" y="9"/>
                    <a:pt x="16" y="0"/>
                    <a:pt x="27" y="0"/>
                  </a:cubicBezTo>
                  <a:cubicBezTo>
                    <a:pt x="37" y="0"/>
                    <a:pt x="45" y="6"/>
                    <a:pt x="47" y="15"/>
                  </a:cubicBezTo>
                  <a:cubicBezTo>
                    <a:pt x="50" y="11"/>
                    <a:pt x="54" y="9"/>
                    <a:pt x="59" y="9"/>
                  </a:cubicBezTo>
                  <a:cubicBezTo>
                    <a:pt x="66" y="9"/>
                    <a:pt x="73" y="15"/>
                    <a:pt x="73" y="23"/>
                  </a:cubicBezTo>
                  <a:cubicBezTo>
                    <a:pt x="73" y="25"/>
                    <a:pt x="72" y="27"/>
                    <a:pt x="71" y="28"/>
                  </a:cubicBezTo>
                  <a:cubicBezTo>
                    <a:pt x="79" y="28"/>
                    <a:pt x="79" y="28"/>
                    <a:pt x="79" y="28"/>
                  </a:cubicBezTo>
                  <a:cubicBezTo>
                    <a:pt x="84" y="28"/>
                    <a:pt x="89" y="33"/>
                    <a:pt x="89" y="38"/>
                  </a:cubicBezTo>
                  <a:cubicBezTo>
                    <a:pt x="89" y="43"/>
                    <a:pt x="84" y="47"/>
                    <a:pt x="79" y="47"/>
                  </a:cubicBezTo>
                  <a:cubicBezTo>
                    <a:pt x="10" y="47"/>
                    <a:pt x="10" y="47"/>
                    <a:pt x="10" y="47"/>
                  </a:cubicBezTo>
                  <a:cubicBezTo>
                    <a:pt x="4" y="47"/>
                    <a:pt x="0" y="43"/>
                    <a:pt x="0" y="38"/>
                  </a:cubicBezTo>
                  <a:cubicBezTo>
                    <a:pt x="0" y="33"/>
                    <a:pt x="3" y="30"/>
                    <a:pt x="7" y="29"/>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pic>
          <p:nvPicPr>
            <p:cNvPr id="47" name="Picture 46">
              <a:extLst>
                <a:ext uri="{FF2B5EF4-FFF2-40B4-BE49-F238E27FC236}">
                  <a16:creationId xmlns:a16="http://schemas.microsoft.com/office/drawing/2014/main" id="{7643D638-9141-481B-8A35-03915CE40C2F}"/>
                </a:ext>
              </a:extLst>
            </p:cNvPr>
            <p:cNvPicPr>
              <a:picLocks noChangeAspect="1"/>
            </p:cNvPicPr>
            <p:nvPr/>
          </p:nvPicPr>
          <p:blipFill rotWithShape="1">
            <a:blip r:embed="rId4"/>
            <a:srcRect b="60575"/>
            <a:stretch/>
          </p:blipFill>
          <p:spPr>
            <a:xfrm>
              <a:off x="9354010" y="3222131"/>
              <a:ext cx="365792" cy="478303"/>
            </a:xfrm>
            <a:prstGeom prst="rect">
              <a:avLst/>
            </a:prstGeom>
          </p:spPr>
        </p:pic>
        <p:sp>
          <p:nvSpPr>
            <p:cNvPr id="48" name="Freeform 12">
              <a:extLst>
                <a:ext uri="{FF2B5EF4-FFF2-40B4-BE49-F238E27FC236}">
                  <a16:creationId xmlns:a16="http://schemas.microsoft.com/office/drawing/2014/main" id="{C5B612CA-7801-4B77-8017-B983C95FAD95}"/>
                </a:ext>
              </a:extLst>
            </p:cNvPr>
            <p:cNvSpPr>
              <a:spLocks/>
            </p:cNvSpPr>
            <p:nvPr/>
          </p:nvSpPr>
          <p:spPr bwMode="auto">
            <a:xfrm>
              <a:off x="9937750" y="3297238"/>
              <a:ext cx="493712" cy="271464"/>
            </a:xfrm>
            <a:custGeom>
              <a:avLst/>
              <a:gdLst>
                <a:gd name="T0" fmla="*/ 7 w 86"/>
                <a:gd name="T1" fmla="*/ 28 h 47"/>
                <a:gd name="T2" fmla="*/ 5 w 86"/>
                <a:gd name="T3" fmla="*/ 21 h 47"/>
                <a:gd name="T4" fmla="*/ 26 w 86"/>
                <a:gd name="T5" fmla="*/ 0 h 47"/>
                <a:gd name="T6" fmla="*/ 46 w 86"/>
                <a:gd name="T7" fmla="*/ 15 h 47"/>
                <a:gd name="T8" fmla="*/ 57 w 86"/>
                <a:gd name="T9" fmla="*/ 9 h 47"/>
                <a:gd name="T10" fmla="*/ 70 w 86"/>
                <a:gd name="T11" fmla="*/ 23 h 47"/>
                <a:gd name="T12" fmla="*/ 69 w 86"/>
                <a:gd name="T13" fmla="*/ 28 h 47"/>
                <a:gd name="T14" fmla="*/ 77 w 86"/>
                <a:gd name="T15" fmla="*/ 28 h 47"/>
                <a:gd name="T16" fmla="*/ 86 w 86"/>
                <a:gd name="T17" fmla="*/ 37 h 47"/>
                <a:gd name="T18" fmla="*/ 77 w 86"/>
                <a:gd name="T19" fmla="*/ 47 h 47"/>
                <a:gd name="T20" fmla="*/ 9 w 86"/>
                <a:gd name="T21" fmla="*/ 47 h 47"/>
                <a:gd name="T22" fmla="*/ 0 w 86"/>
                <a:gd name="T23" fmla="*/ 37 h 47"/>
                <a:gd name="T24" fmla="*/ 7 w 86"/>
                <a:gd name="T25"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47">
                  <a:moveTo>
                    <a:pt x="7" y="28"/>
                  </a:moveTo>
                  <a:cubicBezTo>
                    <a:pt x="6" y="26"/>
                    <a:pt x="5" y="24"/>
                    <a:pt x="5" y="21"/>
                  </a:cubicBezTo>
                  <a:cubicBezTo>
                    <a:pt x="5" y="10"/>
                    <a:pt x="15" y="0"/>
                    <a:pt x="26" y="0"/>
                  </a:cubicBezTo>
                  <a:cubicBezTo>
                    <a:pt x="35" y="0"/>
                    <a:pt x="43" y="6"/>
                    <a:pt x="46" y="15"/>
                  </a:cubicBezTo>
                  <a:cubicBezTo>
                    <a:pt x="48" y="11"/>
                    <a:pt x="52" y="9"/>
                    <a:pt x="57" y="9"/>
                  </a:cubicBezTo>
                  <a:cubicBezTo>
                    <a:pt x="64" y="9"/>
                    <a:pt x="70" y="15"/>
                    <a:pt x="70" y="23"/>
                  </a:cubicBezTo>
                  <a:cubicBezTo>
                    <a:pt x="70" y="25"/>
                    <a:pt x="70" y="27"/>
                    <a:pt x="69" y="28"/>
                  </a:cubicBezTo>
                  <a:cubicBezTo>
                    <a:pt x="77" y="28"/>
                    <a:pt x="77" y="28"/>
                    <a:pt x="77" y="28"/>
                  </a:cubicBezTo>
                  <a:cubicBezTo>
                    <a:pt x="82" y="28"/>
                    <a:pt x="86" y="32"/>
                    <a:pt x="86" y="37"/>
                  </a:cubicBezTo>
                  <a:cubicBezTo>
                    <a:pt x="86" y="43"/>
                    <a:pt x="82" y="47"/>
                    <a:pt x="77" y="47"/>
                  </a:cubicBezTo>
                  <a:cubicBezTo>
                    <a:pt x="9" y="47"/>
                    <a:pt x="9" y="47"/>
                    <a:pt x="9" y="47"/>
                  </a:cubicBezTo>
                  <a:cubicBezTo>
                    <a:pt x="4" y="47"/>
                    <a:pt x="0" y="43"/>
                    <a:pt x="0" y="37"/>
                  </a:cubicBezTo>
                  <a:cubicBezTo>
                    <a:pt x="0" y="33"/>
                    <a:pt x="3" y="29"/>
                    <a:pt x="7" y="28"/>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pic>
          <p:nvPicPr>
            <p:cNvPr id="49" name="Picture 48">
              <a:extLst>
                <a:ext uri="{FF2B5EF4-FFF2-40B4-BE49-F238E27FC236}">
                  <a16:creationId xmlns:a16="http://schemas.microsoft.com/office/drawing/2014/main" id="{72136597-FA1A-42EB-B4AF-DC7F792B8A72}"/>
                </a:ext>
              </a:extLst>
            </p:cNvPr>
            <p:cNvPicPr>
              <a:picLocks noChangeAspect="1"/>
            </p:cNvPicPr>
            <p:nvPr/>
          </p:nvPicPr>
          <p:blipFill rotWithShape="1">
            <a:blip r:embed="rId5"/>
            <a:srcRect t="60810"/>
            <a:stretch/>
          </p:blipFill>
          <p:spPr>
            <a:xfrm>
              <a:off x="9411494" y="2680126"/>
              <a:ext cx="371888" cy="475457"/>
            </a:xfrm>
            <a:prstGeom prst="rect">
              <a:avLst/>
            </a:prstGeom>
          </p:spPr>
        </p:pic>
      </p:grpSp>
      <p:cxnSp>
        <p:nvCxnSpPr>
          <p:cNvPr id="50" name="Straight Connector 49">
            <a:extLst>
              <a:ext uri="{FF2B5EF4-FFF2-40B4-BE49-F238E27FC236}">
                <a16:creationId xmlns:a16="http://schemas.microsoft.com/office/drawing/2014/main" id="{CF042591-A52D-47F9-9F7E-02B4833310BD}"/>
              </a:ext>
            </a:extLst>
          </p:cNvPr>
          <p:cNvCxnSpPr>
            <a:cxnSpLocks/>
          </p:cNvCxnSpPr>
          <p:nvPr/>
        </p:nvCxnSpPr>
        <p:spPr>
          <a:xfrm flipV="1">
            <a:off x="7598104" y="2139237"/>
            <a:ext cx="1" cy="42433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3.0  People Process Clearance</a:t>
            </a:r>
          </a:p>
        </p:txBody>
      </p:sp>
      <p:sp>
        <p:nvSpPr>
          <p:cNvPr id="5" name="TextBox 4">
            <a:extLst>
              <a:ext uri="{FF2B5EF4-FFF2-40B4-BE49-F238E27FC236}">
                <a16:creationId xmlns:a16="http://schemas.microsoft.com/office/drawing/2014/main" id="{535281FB-10A4-4737-9656-981BB7C39B84}"/>
              </a:ext>
            </a:extLst>
          </p:cNvPr>
          <p:cNvSpPr txBox="1"/>
          <p:nvPr/>
        </p:nvSpPr>
        <p:spPr>
          <a:xfrm>
            <a:off x="228600" y="1412875"/>
            <a:ext cx="6248400" cy="5393741"/>
          </a:xfrm>
          <a:prstGeom prst="round2DiagRect">
            <a:avLst>
              <a:gd name="adj1" fmla="val 0"/>
              <a:gd name="adj2" fmla="val 0"/>
            </a:avLst>
          </a:prstGeom>
          <a:noFill/>
          <a:ln>
            <a:noFill/>
          </a:ln>
        </p:spPr>
        <p:txBody>
          <a:bodyPr wrap="square" tIns="0" rIns="0" bIns="0" rtlCol="0">
            <a:noAutofit/>
          </a:bodyPr>
          <a:lstStyle/>
          <a:p>
            <a:pPr marL="285750" indent="-285750">
              <a:lnSpc>
                <a:spcPts val="2900"/>
              </a:lnSpc>
              <a:buClr>
                <a:schemeClr val="tx2"/>
              </a:buClr>
              <a:buFont typeface="Wingdings" panose="05000000000000000000" pitchFamily="2" charset="2"/>
              <a:buChar char="§"/>
            </a:pPr>
            <a:r>
              <a:rPr lang="en-US" sz="1200" dirty="0"/>
              <a:t>Please ensure to update all the availed leaves in LMS and Clarity / Time card (time sheets) with appropriate leave code &amp; approved by your supervisor at least three days prior to the last working day</a:t>
            </a:r>
          </a:p>
          <a:p>
            <a:pPr marL="285750" indent="-285750">
              <a:lnSpc>
                <a:spcPts val="2900"/>
              </a:lnSpc>
              <a:buClr>
                <a:schemeClr val="tx2"/>
              </a:buClr>
              <a:buFont typeface="Wingdings" panose="05000000000000000000" pitchFamily="2" charset="2"/>
              <a:buChar char="§"/>
            </a:pPr>
            <a:r>
              <a:rPr lang="en-US" sz="1200" dirty="0"/>
              <a:t>Once time sheet &amp; supervisor clearance is completed people process clearance can be provided</a:t>
            </a:r>
          </a:p>
          <a:p>
            <a:pPr marL="285750" indent="-285750">
              <a:lnSpc>
                <a:spcPts val="2900"/>
              </a:lnSpc>
              <a:buClr>
                <a:schemeClr val="tx2"/>
              </a:buClr>
              <a:buFont typeface="Wingdings" panose="05000000000000000000" pitchFamily="2" charset="2"/>
              <a:buChar char="§"/>
            </a:pPr>
            <a:r>
              <a:rPr lang="en-US" sz="1200" dirty="0"/>
              <a:t>Please update the eligible </a:t>
            </a:r>
            <a:r>
              <a:rPr lang="en-US" sz="1200" dirty="0">
                <a:solidFill>
                  <a:schemeClr val="accent2"/>
                </a:solidFill>
              </a:rPr>
              <a:t>shift allowances </a:t>
            </a:r>
            <a:r>
              <a:rPr lang="en-US" sz="1200" dirty="0"/>
              <a:t>and get it approved from your supervisor and project owner at least three working days prior to the last working day </a:t>
            </a:r>
          </a:p>
          <a:p>
            <a:pPr marL="285750" indent="-285750">
              <a:lnSpc>
                <a:spcPts val="2900"/>
              </a:lnSpc>
              <a:buClr>
                <a:schemeClr val="tx2"/>
              </a:buClr>
              <a:buFont typeface="Wingdings" panose="05000000000000000000" pitchFamily="2" charset="2"/>
              <a:buChar char="§"/>
            </a:pPr>
            <a:r>
              <a:rPr lang="en-US" sz="1200" dirty="0">
                <a:solidFill>
                  <a:schemeClr val="accent2"/>
                </a:solidFill>
              </a:rPr>
              <a:t>This clearance will only be given after 24 hours of your time clearance</a:t>
            </a:r>
          </a:p>
          <a:p>
            <a:pPr marL="285750" indent="-285750">
              <a:lnSpc>
                <a:spcPts val="2900"/>
              </a:lnSpc>
              <a:buClr>
                <a:schemeClr val="tx2"/>
              </a:buClr>
              <a:buFont typeface="Wingdings" panose="05000000000000000000" pitchFamily="2" charset="2"/>
              <a:buChar char="§"/>
            </a:pPr>
            <a:r>
              <a:rPr lang="en-US" sz="1200" dirty="0"/>
              <a:t>For further clarification, write to people process Team </a:t>
            </a:r>
            <a:r>
              <a:rPr lang="en-US" sz="1200" dirty="0">
                <a:solidFill>
                  <a:srgbClr val="12ABDB"/>
                </a:solidFill>
                <a:hlinkClick r:id="rId3"/>
              </a:rPr>
              <a:t>hrssams.ig@capgemini.com</a:t>
            </a:r>
            <a:r>
              <a:rPr lang="en-US" sz="1200" dirty="0"/>
              <a:t> </a:t>
            </a:r>
            <a:endParaRPr lang="en-US" sz="1050" dirty="0"/>
          </a:p>
        </p:txBody>
      </p:sp>
      <p:pic>
        <p:nvPicPr>
          <p:cNvPr id="2" name="Picture 1">
            <a:extLst>
              <a:ext uri="{FF2B5EF4-FFF2-40B4-BE49-F238E27FC236}">
                <a16:creationId xmlns:a16="http://schemas.microsoft.com/office/drawing/2014/main" id="{0B6A933D-D601-4425-ABA8-981242595C85}"/>
              </a:ext>
            </a:extLst>
          </p:cNvPr>
          <p:cNvPicPr>
            <a:picLocks noChangeAspect="1"/>
          </p:cNvPicPr>
          <p:nvPr/>
        </p:nvPicPr>
        <p:blipFill>
          <a:blip r:embed="rId4"/>
          <a:stretch>
            <a:fillRect/>
          </a:stretch>
        </p:blipFill>
        <p:spPr>
          <a:xfrm>
            <a:off x="7146634" y="1752600"/>
            <a:ext cx="4652799" cy="4235661"/>
          </a:xfrm>
          <a:prstGeom prst="rect">
            <a:avLst/>
          </a:prstGeom>
        </p:spPr>
      </p:pic>
      <p:cxnSp>
        <p:nvCxnSpPr>
          <p:cNvPr id="6" name="Straight Connector 5">
            <a:extLst>
              <a:ext uri="{FF2B5EF4-FFF2-40B4-BE49-F238E27FC236}">
                <a16:creationId xmlns:a16="http://schemas.microsoft.com/office/drawing/2014/main" id="{D9645A44-A42F-4994-A73A-9A0D0EEF3998}"/>
              </a:ext>
            </a:extLst>
          </p:cNvPr>
          <p:cNvCxnSpPr>
            <a:cxnSpLocks/>
          </p:cNvCxnSpPr>
          <p:nvPr/>
        </p:nvCxnSpPr>
        <p:spPr>
          <a:xfrm flipV="1">
            <a:off x="7010400" y="1412875"/>
            <a:ext cx="1" cy="42433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153DC1-9FA4-49CB-A25D-8B0A4ED3D1A7}"/>
              </a:ext>
            </a:extLst>
          </p:cNvPr>
          <p:cNvSpPr txBox="1"/>
          <p:nvPr/>
        </p:nvSpPr>
        <p:spPr>
          <a:xfrm>
            <a:off x="314698" y="1268466"/>
            <a:ext cx="11369929" cy="1636277"/>
          </a:xfrm>
          <a:prstGeom prst="round2DiagRect">
            <a:avLst>
              <a:gd name="adj1" fmla="val 0"/>
              <a:gd name="adj2" fmla="val 0"/>
            </a:avLst>
          </a:prstGeom>
          <a:noFill/>
          <a:ln>
            <a:noFill/>
          </a:ln>
        </p:spPr>
        <p:txBody>
          <a:bodyPr wrap="square" tIns="0" rIns="0" bIns="0" rtlCol="0">
            <a:noAutofit/>
          </a:bodyPr>
          <a:lstStyle/>
          <a:p>
            <a:pPr marL="285750" indent="-285750">
              <a:lnSpc>
                <a:spcPts val="2900"/>
              </a:lnSpc>
              <a:buClr>
                <a:schemeClr val="tx2"/>
              </a:buClr>
              <a:buFont typeface="Wingdings" panose="05000000000000000000" pitchFamily="2" charset="2"/>
              <a:buChar char="§"/>
            </a:pPr>
            <a:r>
              <a:rPr lang="en-US" sz="1200" dirty="0"/>
              <a:t>EIS clearance will be completed 2 days prior to the last working day</a:t>
            </a:r>
          </a:p>
          <a:p>
            <a:pPr marL="285750" indent="-285750">
              <a:lnSpc>
                <a:spcPts val="2900"/>
              </a:lnSpc>
              <a:buClr>
                <a:schemeClr val="tx2"/>
              </a:buClr>
              <a:buFont typeface="Wingdings" panose="05000000000000000000" pitchFamily="2" charset="2"/>
              <a:buChar char="§"/>
            </a:pPr>
            <a:r>
              <a:rPr lang="en-US" sz="1200" dirty="0"/>
              <a:t>Notice Period shortfall days will be updated in ECMS one day prior to the last working day</a:t>
            </a:r>
          </a:p>
          <a:p>
            <a:pPr marL="285750" indent="-285750">
              <a:lnSpc>
                <a:spcPts val="2900"/>
              </a:lnSpc>
              <a:buClr>
                <a:schemeClr val="tx2"/>
              </a:buClr>
              <a:buFont typeface="Wingdings" panose="05000000000000000000" pitchFamily="2" charset="2"/>
              <a:buChar char="§"/>
            </a:pPr>
            <a:r>
              <a:rPr lang="en-US" sz="1200" dirty="0"/>
              <a:t>Kindly have a check on exit request status every often, as the status of clearances will be updated and accordingly you can follow-up.</a:t>
            </a:r>
          </a:p>
        </p:txBody>
      </p:sp>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4.0  EIS Due Clearance</a:t>
            </a:r>
          </a:p>
        </p:txBody>
      </p:sp>
      <p:grpSp>
        <p:nvGrpSpPr>
          <p:cNvPr id="7" name="Group 6">
            <a:extLst>
              <a:ext uri="{FF2B5EF4-FFF2-40B4-BE49-F238E27FC236}">
                <a16:creationId xmlns:a16="http://schemas.microsoft.com/office/drawing/2014/main" id="{3E497017-2BAD-4E89-9DDC-E197F046E768}"/>
              </a:ext>
            </a:extLst>
          </p:cNvPr>
          <p:cNvGrpSpPr/>
          <p:nvPr/>
        </p:nvGrpSpPr>
        <p:grpSpPr>
          <a:xfrm>
            <a:off x="6934200" y="2743201"/>
            <a:ext cx="5277464" cy="2590799"/>
            <a:chOff x="6629400" y="433388"/>
            <a:chExt cx="5573982" cy="3497263"/>
          </a:xfrm>
        </p:grpSpPr>
        <p:sp>
          <p:nvSpPr>
            <p:cNvPr id="8" name="Freeform 405">
              <a:extLst>
                <a:ext uri="{FF2B5EF4-FFF2-40B4-BE49-F238E27FC236}">
                  <a16:creationId xmlns:a16="http://schemas.microsoft.com/office/drawing/2014/main" id="{9DE1EDD6-7067-47D0-BAA7-87A88DBF475C}"/>
                </a:ext>
              </a:extLst>
            </p:cNvPr>
            <p:cNvSpPr/>
            <p:nvPr/>
          </p:nvSpPr>
          <p:spPr>
            <a:xfrm>
              <a:off x="7488820" y="1875099"/>
              <a:ext cx="4714562" cy="1944547"/>
            </a:xfrm>
            <a:custGeom>
              <a:avLst/>
              <a:gdLst>
                <a:gd name="connsiteX0" fmla="*/ 0 w 4699322"/>
                <a:gd name="connsiteY0" fmla="*/ 1713053 h 1944547"/>
                <a:gd name="connsiteX1" fmla="*/ 4699322 w 4699322"/>
                <a:gd name="connsiteY1" fmla="*/ 0 h 1944547"/>
                <a:gd name="connsiteX2" fmla="*/ 4699322 w 4699322"/>
                <a:gd name="connsiteY2" fmla="*/ 1875098 h 1944547"/>
                <a:gd name="connsiteX3" fmla="*/ 11575 w 4699322"/>
                <a:gd name="connsiteY3" fmla="*/ 1944547 h 1944547"/>
                <a:gd name="connsiteX4" fmla="*/ 0 w 4699322"/>
                <a:gd name="connsiteY4" fmla="*/ 1713053 h 1944547"/>
                <a:gd name="connsiteX0" fmla="*/ 0 w 4714562"/>
                <a:gd name="connsiteY0" fmla="*/ 1713053 h 1944547"/>
                <a:gd name="connsiteX1" fmla="*/ 4699322 w 4714562"/>
                <a:gd name="connsiteY1" fmla="*/ 0 h 1944547"/>
                <a:gd name="connsiteX2" fmla="*/ 4714562 w 4714562"/>
                <a:gd name="connsiteY2" fmla="*/ 1425518 h 1944547"/>
                <a:gd name="connsiteX3" fmla="*/ 11575 w 4714562"/>
                <a:gd name="connsiteY3" fmla="*/ 1944547 h 1944547"/>
                <a:gd name="connsiteX4" fmla="*/ 0 w 4714562"/>
                <a:gd name="connsiteY4" fmla="*/ 1713053 h 194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4562" h="1944547">
                  <a:moveTo>
                    <a:pt x="0" y="1713053"/>
                  </a:moveTo>
                  <a:lnTo>
                    <a:pt x="4699322" y="0"/>
                  </a:lnTo>
                  <a:lnTo>
                    <a:pt x="4714562" y="1425518"/>
                  </a:lnTo>
                  <a:lnTo>
                    <a:pt x="11575" y="1944547"/>
                  </a:lnTo>
                  <a:lnTo>
                    <a:pt x="0" y="171305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BDC03113-7030-4F80-A236-BA9BE2BDE7A2}"/>
                </a:ext>
              </a:extLst>
            </p:cNvPr>
            <p:cNvSpPr>
              <a:spLocks/>
            </p:cNvSpPr>
            <p:nvPr/>
          </p:nvSpPr>
          <p:spPr bwMode="auto">
            <a:xfrm>
              <a:off x="9636125" y="792163"/>
              <a:ext cx="469900" cy="433388"/>
            </a:xfrm>
            <a:custGeom>
              <a:avLst/>
              <a:gdLst>
                <a:gd name="T0" fmla="*/ 22 w 102"/>
                <a:gd name="T1" fmla="*/ 25 h 94"/>
                <a:gd name="T2" fmla="*/ 16 w 102"/>
                <a:gd name="T3" fmla="*/ 30 h 94"/>
                <a:gd name="T4" fmla="*/ 9 w 102"/>
                <a:gd name="T5" fmla="*/ 32 h 94"/>
                <a:gd name="T6" fmla="*/ 3 w 102"/>
                <a:gd name="T7" fmla="*/ 43 h 94"/>
                <a:gd name="T8" fmla="*/ 13 w 102"/>
                <a:gd name="T9" fmla="*/ 58 h 94"/>
                <a:gd name="T10" fmla="*/ 24 w 102"/>
                <a:gd name="T11" fmla="*/ 76 h 94"/>
                <a:gd name="T12" fmla="*/ 35 w 102"/>
                <a:gd name="T13" fmla="*/ 94 h 94"/>
                <a:gd name="T14" fmla="*/ 62 w 102"/>
                <a:gd name="T15" fmla="*/ 58 h 94"/>
                <a:gd name="T16" fmla="*/ 102 w 102"/>
                <a:gd name="T17" fmla="*/ 30 h 94"/>
                <a:gd name="T18" fmla="*/ 83 w 102"/>
                <a:gd name="T19" fmla="*/ 31 h 94"/>
                <a:gd name="T20" fmla="*/ 68 w 102"/>
                <a:gd name="T21" fmla="*/ 20 h 94"/>
                <a:gd name="T22" fmla="*/ 63 w 102"/>
                <a:gd name="T23" fmla="*/ 1 h 94"/>
                <a:gd name="T24" fmla="*/ 44 w 102"/>
                <a:gd name="T25" fmla="*/ 1 h 94"/>
                <a:gd name="T26" fmla="*/ 33 w 102"/>
                <a:gd name="T27" fmla="*/ 0 h 94"/>
                <a:gd name="T28" fmla="*/ 27 w 102"/>
                <a:gd name="T29" fmla="*/ 1 h 94"/>
                <a:gd name="T30" fmla="*/ 26 w 102"/>
                <a:gd name="T31" fmla="*/ 5 h 94"/>
                <a:gd name="T32" fmla="*/ 26 w 102"/>
                <a:gd name="T33" fmla="*/ 18 h 94"/>
                <a:gd name="T34" fmla="*/ 22 w 102"/>
                <a:gd name="T35" fmla="*/ 2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94">
                  <a:moveTo>
                    <a:pt x="22" y="25"/>
                  </a:moveTo>
                  <a:cubicBezTo>
                    <a:pt x="20" y="27"/>
                    <a:pt x="18" y="29"/>
                    <a:pt x="16" y="30"/>
                  </a:cubicBezTo>
                  <a:cubicBezTo>
                    <a:pt x="13" y="31"/>
                    <a:pt x="11" y="31"/>
                    <a:pt x="9" y="32"/>
                  </a:cubicBezTo>
                  <a:cubicBezTo>
                    <a:pt x="3" y="34"/>
                    <a:pt x="0" y="38"/>
                    <a:pt x="3" y="43"/>
                  </a:cubicBezTo>
                  <a:cubicBezTo>
                    <a:pt x="6" y="48"/>
                    <a:pt x="10" y="52"/>
                    <a:pt x="13" y="58"/>
                  </a:cubicBezTo>
                  <a:cubicBezTo>
                    <a:pt x="17" y="64"/>
                    <a:pt x="21" y="70"/>
                    <a:pt x="24" y="76"/>
                  </a:cubicBezTo>
                  <a:cubicBezTo>
                    <a:pt x="25" y="78"/>
                    <a:pt x="35" y="93"/>
                    <a:pt x="35" y="94"/>
                  </a:cubicBezTo>
                  <a:cubicBezTo>
                    <a:pt x="42" y="81"/>
                    <a:pt x="52" y="69"/>
                    <a:pt x="62" y="58"/>
                  </a:cubicBezTo>
                  <a:cubicBezTo>
                    <a:pt x="74" y="46"/>
                    <a:pt x="88" y="39"/>
                    <a:pt x="102" y="30"/>
                  </a:cubicBezTo>
                  <a:cubicBezTo>
                    <a:pt x="97" y="33"/>
                    <a:pt x="89" y="31"/>
                    <a:pt x="83" y="31"/>
                  </a:cubicBezTo>
                  <a:cubicBezTo>
                    <a:pt x="76" y="31"/>
                    <a:pt x="71" y="26"/>
                    <a:pt x="68" y="20"/>
                  </a:cubicBezTo>
                  <a:cubicBezTo>
                    <a:pt x="68" y="18"/>
                    <a:pt x="63" y="1"/>
                    <a:pt x="63" y="1"/>
                  </a:cubicBezTo>
                  <a:cubicBezTo>
                    <a:pt x="57" y="2"/>
                    <a:pt x="51" y="2"/>
                    <a:pt x="44" y="1"/>
                  </a:cubicBezTo>
                  <a:cubicBezTo>
                    <a:pt x="41" y="1"/>
                    <a:pt x="37" y="0"/>
                    <a:pt x="33" y="0"/>
                  </a:cubicBezTo>
                  <a:cubicBezTo>
                    <a:pt x="31" y="0"/>
                    <a:pt x="28" y="0"/>
                    <a:pt x="27" y="1"/>
                  </a:cubicBezTo>
                  <a:cubicBezTo>
                    <a:pt x="24" y="3"/>
                    <a:pt x="25" y="2"/>
                    <a:pt x="26" y="5"/>
                  </a:cubicBezTo>
                  <a:cubicBezTo>
                    <a:pt x="26" y="10"/>
                    <a:pt x="28" y="13"/>
                    <a:pt x="26" y="18"/>
                  </a:cubicBezTo>
                  <a:cubicBezTo>
                    <a:pt x="25" y="21"/>
                    <a:pt x="24" y="23"/>
                    <a:pt x="22" y="25"/>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8485229E-3CBE-4922-B8A6-26536DF1DD77}"/>
                </a:ext>
              </a:extLst>
            </p:cNvPr>
            <p:cNvSpPr>
              <a:spLocks/>
            </p:cNvSpPr>
            <p:nvPr/>
          </p:nvSpPr>
          <p:spPr bwMode="auto">
            <a:xfrm>
              <a:off x="9650413" y="469901"/>
              <a:ext cx="179388" cy="396875"/>
            </a:xfrm>
            <a:custGeom>
              <a:avLst/>
              <a:gdLst>
                <a:gd name="T0" fmla="*/ 8 w 39"/>
                <a:gd name="T1" fmla="*/ 17 h 86"/>
                <a:gd name="T2" fmla="*/ 5 w 39"/>
                <a:gd name="T3" fmla="*/ 39 h 86"/>
                <a:gd name="T4" fmla="*/ 4 w 39"/>
                <a:gd name="T5" fmla="*/ 51 h 86"/>
                <a:gd name="T6" fmla="*/ 8 w 39"/>
                <a:gd name="T7" fmla="*/ 59 h 86"/>
                <a:gd name="T8" fmla="*/ 12 w 39"/>
                <a:gd name="T9" fmla="*/ 61 h 86"/>
                <a:gd name="T10" fmla="*/ 33 w 39"/>
                <a:gd name="T11" fmla="*/ 84 h 86"/>
                <a:gd name="T12" fmla="*/ 39 w 39"/>
                <a:gd name="T13" fmla="*/ 86 h 86"/>
                <a:gd name="T14" fmla="*/ 39 w 39"/>
                <a:gd name="T15" fmla="*/ 0 h 86"/>
                <a:gd name="T16" fmla="*/ 8 w 39"/>
                <a:gd name="T1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86">
                  <a:moveTo>
                    <a:pt x="8" y="17"/>
                  </a:moveTo>
                  <a:cubicBezTo>
                    <a:pt x="5" y="24"/>
                    <a:pt x="5" y="31"/>
                    <a:pt x="5" y="39"/>
                  </a:cubicBezTo>
                  <a:cubicBezTo>
                    <a:pt x="0" y="39"/>
                    <a:pt x="2" y="46"/>
                    <a:pt x="4" y="51"/>
                  </a:cubicBezTo>
                  <a:cubicBezTo>
                    <a:pt x="5" y="55"/>
                    <a:pt x="7" y="58"/>
                    <a:pt x="8" y="59"/>
                  </a:cubicBezTo>
                  <a:cubicBezTo>
                    <a:pt x="9" y="60"/>
                    <a:pt x="11" y="61"/>
                    <a:pt x="12" y="61"/>
                  </a:cubicBezTo>
                  <a:cubicBezTo>
                    <a:pt x="16" y="71"/>
                    <a:pt x="23" y="80"/>
                    <a:pt x="33" y="84"/>
                  </a:cubicBezTo>
                  <a:cubicBezTo>
                    <a:pt x="35" y="85"/>
                    <a:pt x="37" y="86"/>
                    <a:pt x="39" y="86"/>
                  </a:cubicBezTo>
                  <a:cubicBezTo>
                    <a:pt x="39" y="0"/>
                    <a:pt x="39" y="0"/>
                    <a:pt x="39" y="0"/>
                  </a:cubicBezTo>
                  <a:cubicBezTo>
                    <a:pt x="26" y="0"/>
                    <a:pt x="14" y="5"/>
                    <a:pt x="8" y="17"/>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2CFDF075-34D3-47F2-AF8A-91418F4D8C29}"/>
                </a:ext>
              </a:extLst>
            </p:cNvPr>
            <p:cNvSpPr>
              <a:spLocks/>
            </p:cNvSpPr>
            <p:nvPr/>
          </p:nvSpPr>
          <p:spPr bwMode="auto">
            <a:xfrm>
              <a:off x="9829800" y="469901"/>
              <a:ext cx="184150" cy="401638"/>
            </a:xfrm>
            <a:custGeom>
              <a:avLst/>
              <a:gdLst>
                <a:gd name="T0" fmla="*/ 35 w 40"/>
                <a:gd name="T1" fmla="*/ 37 h 87"/>
                <a:gd name="T2" fmla="*/ 18 w 40"/>
                <a:gd name="T3" fmla="*/ 5 h 87"/>
                <a:gd name="T4" fmla="*/ 12 w 40"/>
                <a:gd name="T5" fmla="*/ 2 h 87"/>
                <a:gd name="T6" fmla="*/ 0 w 40"/>
                <a:gd name="T7" fmla="*/ 0 h 87"/>
                <a:gd name="T8" fmla="*/ 0 w 40"/>
                <a:gd name="T9" fmla="*/ 86 h 87"/>
                <a:gd name="T10" fmla="*/ 30 w 40"/>
                <a:gd name="T11" fmla="*/ 60 h 87"/>
                <a:gd name="T12" fmla="*/ 40 w 40"/>
                <a:gd name="T13" fmla="*/ 45 h 87"/>
                <a:gd name="T14" fmla="*/ 35 w 40"/>
                <a:gd name="T15" fmla="*/ 37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87">
                  <a:moveTo>
                    <a:pt x="35" y="37"/>
                  </a:moveTo>
                  <a:cubicBezTo>
                    <a:pt x="34" y="24"/>
                    <a:pt x="29" y="11"/>
                    <a:pt x="18" y="5"/>
                  </a:cubicBezTo>
                  <a:cubicBezTo>
                    <a:pt x="16" y="4"/>
                    <a:pt x="14" y="3"/>
                    <a:pt x="12" y="2"/>
                  </a:cubicBezTo>
                  <a:cubicBezTo>
                    <a:pt x="8" y="1"/>
                    <a:pt x="4" y="0"/>
                    <a:pt x="0" y="0"/>
                  </a:cubicBezTo>
                  <a:cubicBezTo>
                    <a:pt x="0" y="86"/>
                    <a:pt x="0" y="86"/>
                    <a:pt x="0" y="86"/>
                  </a:cubicBezTo>
                  <a:cubicBezTo>
                    <a:pt x="12" y="87"/>
                    <a:pt x="24" y="73"/>
                    <a:pt x="30" y="60"/>
                  </a:cubicBezTo>
                  <a:cubicBezTo>
                    <a:pt x="36" y="57"/>
                    <a:pt x="40" y="51"/>
                    <a:pt x="40" y="45"/>
                  </a:cubicBezTo>
                  <a:cubicBezTo>
                    <a:pt x="40" y="42"/>
                    <a:pt x="38" y="37"/>
                    <a:pt x="35" y="37"/>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229BC54B-851D-44F1-8553-F0D3696ED82D}"/>
                </a:ext>
              </a:extLst>
            </p:cNvPr>
            <p:cNvSpPr>
              <a:spLocks/>
            </p:cNvSpPr>
            <p:nvPr/>
          </p:nvSpPr>
          <p:spPr bwMode="auto">
            <a:xfrm>
              <a:off x="9682163" y="935038"/>
              <a:ext cx="271463" cy="579438"/>
            </a:xfrm>
            <a:custGeom>
              <a:avLst/>
              <a:gdLst>
                <a:gd name="T0" fmla="*/ 11 w 59"/>
                <a:gd name="T1" fmla="*/ 2 h 126"/>
                <a:gd name="T2" fmla="*/ 59 w 59"/>
                <a:gd name="T3" fmla="*/ 0 h 126"/>
                <a:gd name="T4" fmla="*/ 24 w 59"/>
                <a:gd name="T5" fmla="*/ 114 h 126"/>
                <a:gd name="T6" fmla="*/ 7 w 59"/>
                <a:gd name="T7" fmla="*/ 123 h 126"/>
                <a:gd name="T8" fmla="*/ 0 w 59"/>
                <a:gd name="T9" fmla="*/ 50 h 126"/>
                <a:gd name="T10" fmla="*/ 11 w 59"/>
                <a:gd name="T11" fmla="*/ 2 h 126"/>
              </a:gdLst>
              <a:ahLst/>
              <a:cxnLst>
                <a:cxn ang="0">
                  <a:pos x="T0" y="T1"/>
                </a:cxn>
                <a:cxn ang="0">
                  <a:pos x="T2" y="T3"/>
                </a:cxn>
                <a:cxn ang="0">
                  <a:pos x="T4" y="T5"/>
                </a:cxn>
                <a:cxn ang="0">
                  <a:pos x="T6" y="T7"/>
                </a:cxn>
                <a:cxn ang="0">
                  <a:pos x="T8" y="T9"/>
                </a:cxn>
                <a:cxn ang="0">
                  <a:pos x="T10" y="T11"/>
                </a:cxn>
              </a:cxnLst>
              <a:rect l="0" t="0" r="r" b="b"/>
              <a:pathLst>
                <a:path w="59" h="126">
                  <a:moveTo>
                    <a:pt x="11" y="2"/>
                  </a:moveTo>
                  <a:cubicBezTo>
                    <a:pt x="11" y="2"/>
                    <a:pt x="27" y="21"/>
                    <a:pt x="59" y="0"/>
                  </a:cubicBezTo>
                  <a:cubicBezTo>
                    <a:pt x="59" y="21"/>
                    <a:pt x="26" y="113"/>
                    <a:pt x="24" y="114"/>
                  </a:cubicBezTo>
                  <a:cubicBezTo>
                    <a:pt x="22" y="116"/>
                    <a:pt x="7" y="126"/>
                    <a:pt x="7" y="123"/>
                  </a:cubicBezTo>
                  <a:cubicBezTo>
                    <a:pt x="8" y="120"/>
                    <a:pt x="0" y="50"/>
                    <a:pt x="0" y="50"/>
                  </a:cubicBezTo>
                  <a:cubicBezTo>
                    <a:pt x="11" y="2"/>
                    <a:pt x="11" y="2"/>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597DEE05-9DDD-4273-9D93-3E4A08756355}"/>
                </a:ext>
              </a:extLst>
            </p:cNvPr>
            <p:cNvSpPr>
              <a:spLocks/>
            </p:cNvSpPr>
            <p:nvPr/>
          </p:nvSpPr>
          <p:spPr bwMode="auto">
            <a:xfrm>
              <a:off x="9669463" y="2278063"/>
              <a:ext cx="261938" cy="1017588"/>
            </a:xfrm>
            <a:custGeom>
              <a:avLst/>
              <a:gdLst>
                <a:gd name="T0" fmla="*/ 39 w 57"/>
                <a:gd name="T1" fmla="*/ 0 h 221"/>
                <a:gd name="T2" fmla="*/ 44 w 57"/>
                <a:gd name="T3" fmla="*/ 23 h 221"/>
                <a:gd name="T4" fmla="*/ 50 w 57"/>
                <a:gd name="T5" fmla="*/ 60 h 221"/>
                <a:gd name="T6" fmla="*/ 49 w 57"/>
                <a:gd name="T7" fmla="*/ 155 h 221"/>
                <a:gd name="T8" fmla="*/ 57 w 57"/>
                <a:gd name="T9" fmla="*/ 180 h 221"/>
                <a:gd name="T10" fmla="*/ 50 w 57"/>
                <a:gd name="T11" fmla="*/ 218 h 221"/>
                <a:gd name="T12" fmla="*/ 22 w 57"/>
                <a:gd name="T13" fmla="*/ 221 h 221"/>
                <a:gd name="T14" fmla="*/ 27 w 57"/>
                <a:gd name="T15" fmla="*/ 162 h 221"/>
                <a:gd name="T16" fmla="*/ 21 w 57"/>
                <a:gd name="T17" fmla="*/ 122 h 221"/>
                <a:gd name="T18" fmla="*/ 8 w 57"/>
                <a:gd name="T19" fmla="*/ 68 h 221"/>
                <a:gd name="T20" fmla="*/ 4 w 57"/>
                <a:gd name="T21" fmla="*/ 43 h 221"/>
                <a:gd name="T22" fmla="*/ 3 w 57"/>
                <a:gd name="T23" fmla="*/ 30 h 221"/>
                <a:gd name="T24" fmla="*/ 1 w 57"/>
                <a:gd name="T25" fmla="*/ 17 h 221"/>
                <a:gd name="T26" fmla="*/ 14 w 57"/>
                <a:gd name="T27" fmla="*/ 10 h 221"/>
                <a:gd name="T28" fmla="*/ 39 w 57"/>
                <a:gd name="T2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21">
                  <a:moveTo>
                    <a:pt x="39" y="0"/>
                  </a:moveTo>
                  <a:cubicBezTo>
                    <a:pt x="41" y="8"/>
                    <a:pt x="42" y="16"/>
                    <a:pt x="44" y="23"/>
                  </a:cubicBezTo>
                  <a:cubicBezTo>
                    <a:pt x="46" y="36"/>
                    <a:pt x="50" y="48"/>
                    <a:pt x="50" y="60"/>
                  </a:cubicBezTo>
                  <a:cubicBezTo>
                    <a:pt x="50" y="92"/>
                    <a:pt x="49" y="123"/>
                    <a:pt x="49" y="155"/>
                  </a:cubicBezTo>
                  <a:cubicBezTo>
                    <a:pt x="57" y="180"/>
                    <a:pt x="57" y="180"/>
                    <a:pt x="57" y="180"/>
                  </a:cubicBezTo>
                  <a:cubicBezTo>
                    <a:pt x="50" y="218"/>
                    <a:pt x="50" y="218"/>
                    <a:pt x="50" y="218"/>
                  </a:cubicBezTo>
                  <a:cubicBezTo>
                    <a:pt x="50" y="218"/>
                    <a:pt x="22" y="221"/>
                    <a:pt x="22" y="221"/>
                  </a:cubicBezTo>
                  <a:cubicBezTo>
                    <a:pt x="25" y="220"/>
                    <a:pt x="27" y="168"/>
                    <a:pt x="27" y="162"/>
                  </a:cubicBezTo>
                  <a:cubicBezTo>
                    <a:pt x="27" y="148"/>
                    <a:pt x="24" y="136"/>
                    <a:pt x="21" y="122"/>
                  </a:cubicBezTo>
                  <a:cubicBezTo>
                    <a:pt x="17" y="104"/>
                    <a:pt x="13" y="86"/>
                    <a:pt x="8" y="68"/>
                  </a:cubicBezTo>
                  <a:cubicBezTo>
                    <a:pt x="6" y="60"/>
                    <a:pt x="4" y="51"/>
                    <a:pt x="4" y="43"/>
                  </a:cubicBezTo>
                  <a:cubicBezTo>
                    <a:pt x="4" y="38"/>
                    <a:pt x="4" y="34"/>
                    <a:pt x="3" y="30"/>
                  </a:cubicBezTo>
                  <a:cubicBezTo>
                    <a:pt x="3" y="27"/>
                    <a:pt x="0" y="20"/>
                    <a:pt x="1" y="17"/>
                  </a:cubicBezTo>
                  <a:cubicBezTo>
                    <a:pt x="2" y="12"/>
                    <a:pt x="10" y="11"/>
                    <a:pt x="14" y="10"/>
                  </a:cubicBezTo>
                  <a:cubicBezTo>
                    <a:pt x="23" y="7"/>
                    <a:pt x="31" y="3"/>
                    <a:pt x="39" y="0"/>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B43A9AEE-42A6-4797-AF35-625CE5DCABB5}"/>
                </a:ext>
              </a:extLst>
            </p:cNvPr>
            <p:cNvSpPr>
              <a:spLocks/>
            </p:cNvSpPr>
            <p:nvPr/>
          </p:nvSpPr>
          <p:spPr bwMode="auto">
            <a:xfrm>
              <a:off x="9769475" y="3070226"/>
              <a:ext cx="161925" cy="257175"/>
            </a:xfrm>
            <a:custGeom>
              <a:avLst/>
              <a:gdLst>
                <a:gd name="T0" fmla="*/ 0 w 35"/>
                <a:gd name="T1" fmla="*/ 49 h 56"/>
                <a:gd name="T2" fmla="*/ 1 w 35"/>
                <a:gd name="T3" fmla="*/ 56 h 56"/>
                <a:gd name="T4" fmla="*/ 21 w 35"/>
                <a:gd name="T5" fmla="*/ 54 h 56"/>
                <a:gd name="T6" fmla="*/ 29 w 35"/>
                <a:gd name="T7" fmla="*/ 46 h 56"/>
                <a:gd name="T8" fmla="*/ 33 w 35"/>
                <a:gd name="T9" fmla="*/ 17 h 56"/>
                <a:gd name="T10" fmla="*/ 35 w 35"/>
                <a:gd name="T11" fmla="*/ 8 h 56"/>
                <a:gd name="T12" fmla="*/ 32 w 35"/>
                <a:gd name="T13" fmla="*/ 0 h 56"/>
                <a:gd name="T14" fmla="*/ 19 w 35"/>
                <a:gd name="T15" fmla="*/ 41 h 56"/>
                <a:gd name="T16" fmla="*/ 3 w 35"/>
                <a:gd name="T17" fmla="*/ 42 h 56"/>
                <a:gd name="T18" fmla="*/ 2 w 35"/>
                <a:gd name="T19" fmla="*/ 36 h 56"/>
                <a:gd name="T20" fmla="*/ 0 w 35"/>
                <a:gd name="T21"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6">
                  <a:moveTo>
                    <a:pt x="0" y="49"/>
                  </a:moveTo>
                  <a:cubicBezTo>
                    <a:pt x="1" y="56"/>
                    <a:pt x="1" y="56"/>
                    <a:pt x="1" y="56"/>
                  </a:cubicBezTo>
                  <a:cubicBezTo>
                    <a:pt x="21" y="54"/>
                    <a:pt x="21" y="54"/>
                    <a:pt x="21" y="54"/>
                  </a:cubicBezTo>
                  <a:cubicBezTo>
                    <a:pt x="25" y="53"/>
                    <a:pt x="28" y="50"/>
                    <a:pt x="29" y="46"/>
                  </a:cubicBezTo>
                  <a:cubicBezTo>
                    <a:pt x="33" y="17"/>
                    <a:pt x="33" y="17"/>
                    <a:pt x="33" y="17"/>
                  </a:cubicBezTo>
                  <a:cubicBezTo>
                    <a:pt x="35" y="8"/>
                    <a:pt x="35" y="8"/>
                    <a:pt x="35" y="8"/>
                  </a:cubicBezTo>
                  <a:cubicBezTo>
                    <a:pt x="32" y="0"/>
                    <a:pt x="32" y="0"/>
                    <a:pt x="32" y="0"/>
                  </a:cubicBezTo>
                  <a:cubicBezTo>
                    <a:pt x="32" y="0"/>
                    <a:pt x="21" y="41"/>
                    <a:pt x="19" y="41"/>
                  </a:cubicBezTo>
                  <a:cubicBezTo>
                    <a:pt x="17" y="41"/>
                    <a:pt x="3" y="42"/>
                    <a:pt x="3" y="42"/>
                  </a:cubicBezTo>
                  <a:cubicBezTo>
                    <a:pt x="2" y="36"/>
                    <a:pt x="2" y="36"/>
                    <a:pt x="2" y="36"/>
                  </a:cubicBezTo>
                  <a:cubicBezTo>
                    <a:pt x="0" y="49"/>
                    <a:pt x="0" y="49"/>
                    <a:pt x="0"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EB5B2512-DC17-402A-9EB4-855776CE2817}"/>
                </a:ext>
              </a:extLst>
            </p:cNvPr>
            <p:cNvSpPr>
              <a:spLocks/>
            </p:cNvSpPr>
            <p:nvPr/>
          </p:nvSpPr>
          <p:spPr bwMode="auto">
            <a:xfrm>
              <a:off x="9871075" y="2301876"/>
              <a:ext cx="215900" cy="1003300"/>
            </a:xfrm>
            <a:custGeom>
              <a:avLst/>
              <a:gdLst>
                <a:gd name="T0" fmla="*/ 42 w 47"/>
                <a:gd name="T1" fmla="*/ 0 h 218"/>
                <a:gd name="T2" fmla="*/ 43 w 47"/>
                <a:gd name="T3" fmla="*/ 24 h 218"/>
                <a:gd name="T4" fmla="*/ 46 w 47"/>
                <a:gd name="T5" fmla="*/ 61 h 218"/>
                <a:gd name="T6" fmla="*/ 35 w 47"/>
                <a:gd name="T7" fmla="*/ 155 h 218"/>
                <a:gd name="T8" fmla="*/ 41 w 47"/>
                <a:gd name="T9" fmla="*/ 181 h 218"/>
                <a:gd name="T10" fmla="*/ 30 w 47"/>
                <a:gd name="T11" fmla="*/ 218 h 218"/>
                <a:gd name="T12" fmla="*/ 2 w 47"/>
                <a:gd name="T13" fmla="*/ 218 h 218"/>
                <a:gd name="T14" fmla="*/ 13 w 47"/>
                <a:gd name="T15" fmla="*/ 160 h 218"/>
                <a:gd name="T16" fmla="*/ 11 w 47"/>
                <a:gd name="T17" fmla="*/ 120 h 218"/>
                <a:gd name="T18" fmla="*/ 4 w 47"/>
                <a:gd name="T19" fmla="*/ 65 h 218"/>
                <a:gd name="T20" fmla="*/ 2 w 47"/>
                <a:gd name="T21" fmla="*/ 39 h 218"/>
                <a:gd name="T22" fmla="*/ 3 w 47"/>
                <a:gd name="T23" fmla="*/ 27 h 218"/>
                <a:gd name="T24" fmla="*/ 1 w 47"/>
                <a:gd name="T25" fmla="*/ 13 h 218"/>
                <a:gd name="T26" fmla="*/ 16 w 47"/>
                <a:gd name="T27" fmla="*/ 7 h 218"/>
                <a:gd name="T28" fmla="*/ 42 w 47"/>
                <a:gd name="T2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18">
                  <a:moveTo>
                    <a:pt x="42" y="0"/>
                  </a:moveTo>
                  <a:cubicBezTo>
                    <a:pt x="42" y="8"/>
                    <a:pt x="43" y="16"/>
                    <a:pt x="43" y="24"/>
                  </a:cubicBezTo>
                  <a:cubicBezTo>
                    <a:pt x="44" y="36"/>
                    <a:pt x="47" y="49"/>
                    <a:pt x="46" y="61"/>
                  </a:cubicBezTo>
                  <a:cubicBezTo>
                    <a:pt x="43" y="92"/>
                    <a:pt x="39" y="123"/>
                    <a:pt x="35" y="155"/>
                  </a:cubicBezTo>
                  <a:cubicBezTo>
                    <a:pt x="41" y="181"/>
                    <a:pt x="41" y="181"/>
                    <a:pt x="41" y="181"/>
                  </a:cubicBezTo>
                  <a:cubicBezTo>
                    <a:pt x="30" y="218"/>
                    <a:pt x="30" y="218"/>
                    <a:pt x="30" y="218"/>
                  </a:cubicBezTo>
                  <a:cubicBezTo>
                    <a:pt x="30" y="218"/>
                    <a:pt x="2" y="218"/>
                    <a:pt x="2" y="218"/>
                  </a:cubicBezTo>
                  <a:cubicBezTo>
                    <a:pt x="5" y="218"/>
                    <a:pt x="12" y="166"/>
                    <a:pt x="13" y="160"/>
                  </a:cubicBezTo>
                  <a:cubicBezTo>
                    <a:pt x="15" y="146"/>
                    <a:pt x="13" y="134"/>
                    <a:pt x="11" y="120"/>
                  </a:cubicBezTo>
                  <a:cubicBezTo>
                    <a:pt x="9" y="101"/>
                    <a:pt x="6" y="83"/>
                    <a:pt x="4" y="65"/>
                  </a:cubicBezTo>
                  <a:cubicBezTo>
                    <a:pt x="3" y="56"/>
                    <a:pt x="1" y="48"/>
                    <a:pt x="2" y="39"/>
                  </a:cubicBezTo>
                  <a:cubicBezTo>
                    <a:pt x="3" y="35"/>
                    <a:pt x="3" y="31"/>
                    <a:pt x="3" y="27"/>
                  </a:cubicBezTo>
                  <a:cubicBezTo>
                    <a:pt x="2" y="23"/>
                    <a:pt x="0" y="16"/>
                    <a:pt x="1" y="13"/>
                  </a:cubicBezTo>
                  <a:cubicBezTo>
                    <a:pt x="3" y="9"/>
                    <a:pt x="11" y="8"/>
                    <a:pt x="16" y="7"/>
                  </a:cubicBezTo>
                  <a:cubicBezTo>
                    <a:pt x="24" y="5"/>
                    <a:pt x="33" y="2"/>
                    <a:pt x="42" y="0"/>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F4D0FF0F-3B57-4C59-8989-325270F1F10D}"/>
                </a:ext>
              </a:extLst>
            </p:cNvPr>
            <p:cNvSpPr>
              <a:spLocks/>
            </p:cNvSpPr>
            <p:nvPr/>
          </p:nvSpPr>
          <p:spPr bwMode="auto">
            <a:xfrm>
              <a:off x="9880600" y="3097213"/>
              <a:ext cx="179388" cy="239713"/>
            </a:xfrm>
            <a:custGeom>
              <a:avLst/>
              <a:gdLst>
                <a:gd name="T0" fmla="*/ 0 w 39"/>
                <a:gd name="T1" fmla="*/ 45 h 52"/>
                <a:gd name="T2" fmla="*/ 0 w 39"/>
                <a:gd name="T3" fmla="*/ 52 h 52"/>
                <a:gd name="T4" fmla="*/ 20 w 39"/>
                <a:gd name="T5" fmla="*/ 52 h 52"/>
                <a:gd name="T6" fmla="*/ 29 w 39"/>
                <a:gd name="T7" fmla="*/ 45 h 52"/>
                <a:gd name="T8" fmla="*/ 36 w 39"/>
                <a:gd name="T9" fmla="*/ 17 h 52"/>
                <a:gd name="T10" fmla="*/ 39 w 39"/>
                <a:gd name="T11" fmla="*/ 8 h 52"/>
                <a:gd name="T12" fmla="*/ 37 w 39"/>
                <a:gd name="T13" fmla="*/ 0 h 52"/>
                <a:gd name="T14" fmla="*/ 20 w 39"/>
                <a:gd name="T15" fmla="*/ 39 h 52"/>
                <a:gd name="T16" fmla="*/ 4 w 39"/>
                <a:gd name="T17" fmla="*/ 38 h 52"/>
                <a:gd name="T18" fmla="*/ 3 w 39"/>
                <a:gd name="T19" fmla="*/ 33 h 52"/>
                <a:gd name="T20" fmla="*/ 0 w 39"/>
                <a:gd name="T21"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52">
                  <a:moveTo>
                    <a:pt x="0" y="45"/>
                  </a:moveTo>
                  <a:cubicBezTo>
                    <a:pt x="0" y="52"/>
                    <a:pt x="0" y="52"/>
                    <a:pt x="0" y="52"/>
                  </a:cubicBezTo>
                  <a:cubicBezTo>
                    <a:pt x="20" y="52"/>
                    <a:pt x="20" y="52"/>
                    <a:pt x="20" y="52"/>
                  </a:cubicBezTo>
                  <a:cubicBezTo>
                    <a:pt x="24" y="52"/>
                    <a:pt x="28" y="49"/>
                    <a:pt x="29" y="45"/>
                  </a:cubicBezTo>
                  <a:cubicBezTo>
                    <a:pt x="36" y="17"/>
                    <a:pt x="36" y="17"/>
                    <a:pt x="36" y="17"/>
                  </a:cubicBezTo>
                  <a:cubicBezTo>
                    <a:pt x="39" y="8"/>
                    <a:pt x="39" y="8"/>
                    <a:pt x="39" y="8"/>
                  </a:cubicBezTo>
                  <a:cubicBezTo>
                    <a:pt x="37" y="0"/>
                    <a:pt x="37" y="0"/>
                    <a:pt x="37" y="0"/>
                  </a:cubicBezTo>
                  <a:cubicBezTo>
                    <a:pt x="37" y="0"/>
                    <a:pt x="21" y="39"/>
                    <a:pt x="20" y="39"/>
                  </a:cubicBezTo>
                  <a:cubicBezTo>
                    <a:pt x="18" y="39"/>
                    <a:pt x="4" y="38"/>
                    <a:pt x="4" y="38"/>
                  </a:cubicBezTo>
                  <a:cubicBezTo>
                    <a:pt x="3" y="33"/>
                    <a:pt x="3" y="33"/>
                    <a:pt x="3" y="33"/>
                  </a:cubicBezTo>
                  <a:cubicBezTo>
                    <a:pt x="0" y="45"/>
                    <a:pt x="0" y="45"/>
                    <a:pt x="0" y="45"/>
                  </a:cubicBezTo>
                  <a:close/>
                </a:path>
              </a:pathLst>
            </a:custGeom>
            <a:solidFill>
              <a:srgbClr val="302E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B776A93E-551E-4061-A1EF-DD6392D1DD91}"/>
                </a:ext>
              </a:extLst>
            </p:cNvPr>
            <p:cNvSpPr>
              <a:spLocks/>
            </p:cNvSpPr>
            <p:nvPr/>
          </p:nvSpPr>
          <p:spPr bwMode="auto">
            <a:xfrm>
              <a:off x="9623425" y="1800226"/>
              <a:ext cx="238125" cy="593725"/>
            </a:xfrm>
            <a:custGeom>
              <a:avLst/>
              <a:gdLst>
                <a:gd name="T0" fmla="*/ 48 w 52"/>
                <a:gd name="T1" fmla="*/ 0 h 129"/>
                <a:gd name="T2" fmla="*/ 0 w 52"/>
                <a:gd name="T3" fmla="*/ 2 h 129"/>
                <a:gd name="T4" fmla="*/ 7 w 52"/>
                <a:gd name="T5" fmla="*/ 106 h 129"/>
                <a:gd name="T6" fmla="*/ 7 w 52"/>
                <a:gd name="T7" fmla="*/ 129 h 129"/>
                <a:gd name="T8" fmla="*/ 52 w 52"/>
                <a:gd name="T9" fmla="*/ 129 h 129"/>
                <a:gd name="T10" fmla="*/ 48 w 52"/>
                <a:gd name="T11" fmla="*/ 0 h 129"/>
              </a:gdLst>
              <a:ahLst/>
              <a:cxnLst>
                <a:cxn ang="0">
                  <a:pos x="T0" y="T1"/>
                </a:cxn>
                <a:cxn ang="0">
                  <a:pos x="T2" y="T3"/>
                </a:cxn>
                <a:cxn ang="0">
                  <a:pos x="T4" y="T5"/>
                </a:cxn>
                <a:cxn ang="0">
                  <a:pos x="T6" y="T7"/>
                </a:cxn>
                <a:cxn ang="0">
                  <a:pos x="T8" y="T9"/>
                </a:cxn>
                <a:cxn ang="0">
                  <a:pos x="T10" y="T11"/>
                </a:cxn>
              </a:cxnLst>
              <a:rect l="0" t="0" r="r" b="b"/>
              <a:pathLst>
                <a:path w="52" h="129">
                  <a:moveTo>
                    <a:pt x="48" y="0"/>
                  </a:moveTo>
                  <a:cubicBezTo>
                    <a:pt x="27" y="2"/>
                    <a:pt x="8" y="3"/>
                    <a:pt x="0" y="2"/>
                  </a:cubicBezTo>
                  <a:cubicBezTo>
                    <a:pt x="7" y="106"/>
                    <a:pt x="7" y="106"/>
                    <a:pt x="7" y="106"/>
                  </a:cubicBezTo>
                  <a:cubicBezTo>
                    <a:pt x="7" y="129"/>
                    <a:pt x="7" y="129"/>
                    <a:pt x="7" y="129"/>
                  </a:cubicBezTo>
                  <a:cubicBezTo>
                    <a:pt x="52" y="129"/>
                    <a:pt x="52" y="129"/>
                    <a:pt x="52" y="129"/>
                  </a:cubicBezTo>
                  <a:cubicBezTo>
                    <a:pt x="47" y="79"/>
                    <a:pt x="48" y="31"/>
                    <a:pt x="4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30250382-0894-47A2-887E-C0B0DC112924}"/>
                </a:ext>
              </a:extLst>
            </p:cNvPr>
            <p:cNvSpPr>
              <a:spLocks/>
            </p:cNvSpPr>
            <p:nvPr/>
          </p:nvSpPr>
          <p:spPr bwMode="auto">
            <a:xfrm>
              <a:off x="9839325" y="1703388"/>
              <a:ext cx="381000" cy="690563"/>
            </a:xfrm>
            <a:custGeom>
              <a:avLst/>
              <a:gdLst>
                <a:gd name="T0" fmla="*/ 82 w 83"/>
                <a:gd name="T1" fmla="*/ 0 h 150"/>
                <a:gd name="T2" fmla="*/ 1 w 83"/>
                <a:gd name="T3" fmla="*/ 21 h 150"/>
                <a:gd name="T4" fmla="*/ 5 w 83"/>
                <a:gd name="T5" fmla="*/ 150 h 150"/>
                <a:gd name="T6" fmla="*/ 65 w 83"/>
                <a:gd name="T7" fmla="*/ 150 h 150"/>
                <a:gd name="T8" fmla="*/ 65 w 83"/>
                <a:gd name="T9" fmla="*/ 127 h 150"/>
                <a:gd name="T10" fmla="*/ 83 w 83"/>
                <a:gd name="T11" fmla="*/ 20 h 150"/>
                <a:gd name="T12" fmla="*/ 82 w 83"/>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83" h="150">
                  <a:moveTo>
                    <a:pt x="82" y="0"/>
                  </a:moveTo>
                  <a:cubicBezTo>
                    <a:pt x="61" y="11"/>
                    <a:pt x="29" y="18"/>
                    <a:pt x="1" y="21"/>
                  </a:cubicBezTo>
                  <a:cubicBezTo>
                    <a:pt x="1" y="52"/>
                    <a:pt x="0" y="100"/>
                    <a:pt x="5" y="150"/>
                  </a:cubicBezTo>
                  <a:cubicBezTo>
                    <a:pt x="65" y="150"/>
                    <a:pt x="65" y="150"/>
                    <a:pt x="65" y="150"/>
                  </a:cubicBezTo>
                  <a:cubicBezTo>
                    <a:pt x="65" y="150"/>
                    <a:pt x="63" y="127"/>
                    <a:pt x="65" y="127"/>
                  </a:cubicBezTo>
                  <a:cubicBezTo>
                    <a:pt x="66" y="127"/>
                    <a:pt x="83" y="20"/>
                    <a:pt x="83" y="20"/>
                  </a:cubicBezTo>
                  <a:cubicBezTo>
                    <a:pt x="83" y="20"/>
                    <a:pt x="82" y="8"/>
                    <a:pt x="8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2EFF67D3-27A5-4299-A685-7996E7DE2028}"/>
                </a:ext>
              </a:extLst>
            </p:cNvPr>
            <p:cNvSpPr>
              <a:spLocks/>
            </p:cNvSpPr>
            <p:nvPr/>
          </p:nvSpPr>
          <p:spPr bwMode="auto">
            <a:xfrm>
              <a:off x="9623425" y="1681163"/>
              <a:ext cx="223838" cy="133350"/>
            </a:xfrm>
            <a:custGeom>
              <a:avLst/>
              <a:gdLst>
                <a:gd name="T0" fmla="*/ 48 w 49"/>
                <a:gd name="T1" fmla="*/ 26 h 29"/>
                <a:gd name="T2" fmla="*/ 49 w 49"/>
                <a:gd name="T3" fmla="*/ 0 h 29"/>
                <a:gd name="T4" fmla="*/ 1 w 49"/>
                <a:gd name="T5" fmla="*/ 6 h 29"/>
                <a:gd name="T6" fmla="*/ 0 w 49"/>
                <a:gd name="T7" fmla="*/ 28 h 29"/>
                <a:gd name="T8" fmla="*/ 0 w 49"/>
                <a:gd name="T9" fmla="*/ 28 h 29"/>
                <a:gd name="T10" fmla="*/ 48 w 49"/>
                <a:gd name="T11" fmla="*/ 26 h 29"/>
              </a:gdLst>
              <a:ahLst/>
              <a:cxnLst>
                <a:cxn ang="0">
                  <a:pos x="T0" y="T1"/>
                </a:cxn>
                <a:cxn ang="0">
                  <a:pos x="T2" y="T3"/>
                </a:cxn>
                <a:cxn ang="0">
                  <a:pos x="T4" y="T5"/>
                </a:cxn>
                <a:cxn ang="0">
                  <a:pos x="T6" y="T7"/>
                </a:cxn>
                <a:cxn ang="0">
                  <a:pos x="T8" y="T9"/>
                </a:cxn>
                <a:cxn ang="0">
                  <a:pos x="T10" y="T11"/>
                </a:cxn>
              </a:cxnLst>
              <a:rect l="0" t="0" r="r" b="b"/>
              <a:pathLst>
                <a:path w="49" h="29">
                  <a:moveTo>
                    <a:pt x="48" y="26"/>
                  </a:moveTo>
                  <a:cubicBezTo>
                    <a:pt x="49" y="15"/>
                    <a:pt x="49" y="6"/>
                    <a:pt x="49" y="0"/>
                  </a:cubicBezTo>
                  <a:cubicBezTo>
                    <a:pt x="23" y="3"/>
                    <a:pt x="1" y="6"/>
                    <a:pt x="1" y="6"/>
                  </a:cubicBezTo>
                  <a:cubicBezTo>
                    <a:pt x="0" y="28"/>
                    <a:pt x="0" y="28"/>
                    <a:pt x="0" y="28"/>
                  </a:cubicBezTo>
                  <a:cubicBezTo>
                    <a:pt x="0" y="28"/>
                    <a:pt x="0" y="28"/>
                    <a:pt x="0" y="28"/>
                  </a:cubicBezTo>
                  <a:cubicBezTo>
                    <a:pt x="8" y="29"/>
                    <a:pt x="27" y="28"/>
                    <a:pt x="48" y="2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7F731D2F-6F1C-48B1-BD89-00723470A6C4}"/>
                </a:ext>
              </a:extLst>
            </p:cNvPr>
            <p:cNvSpPr>
              <a:spLocks/>
            </p:cNvSpPr>
            <p:nvPr/>
          </p:nvSpPr>
          <p:spPr bwMode="auto">
            <a:xfrm>
              <a:off x="9844088" y="1647826"/>
              <a:ext cx="371475" cy="152400"/>
            </a:xfrm>
            <a:custGeom>
              <a:avLst/>
              <a:gdLst>
                <a:gd name="T0" fmla="*/ 81 w 81"/>
                <a:gd name="T1" fmla="*/ 12 h 33"/>
                <a:gd name="T2" fmla="*/ 79 w 81"/>
                <a:gd name="T3" fmla="*/ 2 h 33"/>
                <a:gd name="T4" fmla="*/ 1 w 81"/>
                <a:gd name="T5" fmla="*/ 7 h 33"/>
                <a:gd name="T6" fmla="*/ 0 w 81"/>
                <a:gd name="T7" fmla="*/ 33 h 33"/>
                <a:gd name="T8" fmla="*/ 81 w 81"/>
                <a:gd name="T9" fmla="*/ 12 h 33"/>
              </a:gdLst>
              <a:ahLst/>
              <a:cxnLst>
                <a:cxn ang="0">
                  <a:pos x="T0" y="T1"/>
                </a:cxn>
                <a:cxn ang="0">
                  <a:pos x="T2" y="T3"/>
                </a:cxn>
                <a:cxn ang="0">
                  <a:pos x="T4" y="T5"/>
                </a:cxn>
                <a:cxn ang="0">
                  <a:pos x="T6" y="T7"/>
                </a:cxn>
                <a:cxn ang="0">
                  <a:pos x="T8" y="T9"/>
                </a:cxn>
              </a:cxnLst>
              <a:rect l="0" t="0" r="r" b="b"/>
              <a:pathLst>
                <a:path w="81" h="33">
                  <a:moveTo>
                    <a:pt x="81" y="12"/>
                  </a:moveTo>
                  <a:cubicBezTo>
                    <a:pt x="80" y="7"/>
                    <a:pt x="80" y="4"/>
                    <a:pt x="79" y="2"/>
                  </a:cubicBezTo>
                  <a:cubicBezTo>
                    <a:pt x="79" y="0"/>
                    <a:pt x="37" y="4"/>
                    <a:pt x="1" y="7"/>
                  </a:cubicBezTo>
                  <a:cubicBezTo>
                    <a:pt x="1" y="13"/>
                    <a:pt x="1" y="22"/>
                    <a:pt x="0" y="33"/>
                  </a:cubicBezTo>
                  <a:cubicBezTo>
                    <a:pt x="28" y="30"/>
                    <a:pt x="60" y="23"/>
                    <a:pt x="81" y="1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24A5A835-6DA7-4912-B213-7DC99BB0D571}"/>
                </a:ext>
              </a:extLst>
            </p:cNvPr>
            <p:cNvSpPr>
              <a:spLocks/>
            </p:cNvSpPr>
            <p:nvPr/>
          </p:nvSpPr>
          <p:spPr bwMode="auto">
            <a:xfrm>
              <a:off x="9563100" y="871538"/>
              <a:ext cx="657225" cy="868363"/>
            </a:xfrm>
            <a:custGeom>
              <a:avLst/>
              <a:gdLst>
                <a:gd name="T0" fmla="*/ 138 w 143"/>
                <a:gd name="T1" fmla="*/ 183 h 189"/>
                <a:gd name="T2" fmla="*/ 51 w 143"/>
                <a:gd name="T3" fmla="*/ 189 h 189"/>
                <a:gd name="T4" fmla="*/ 14 w 143"/>
                <a:gd name="T5" fmla="*/ 182 h 189"/>
                <a:gd name="T6" fmla="*/ 17 w 143"/>
                <a:gd name="T7" fmla="*/ 152 h 189"/>
                <a:gd name="T8" fmla="*/ 18 w 143"/>
                <a:gd name="T9" fmla="*/ 146 h 189"/>
                <a:gd name="T10" fmla="*/ 22 w 143"/>
                <a:gd name="T11" fmla="*/ 120 h 189"/>
                <a:gd name="T12" fmla="*/ 2 w 143"/>
                <a:gd name="T13" fmla="*/ 35 h 189"/>
                <a:gd name="T14" fmla="*/ 11 w 143"/>
                <a:gd name="T15" fmla="*/ 17 h 189"/>
                <a:gd name="T16" fmla="*/ 38 w 143"/>
                <a:gd name="T17" fmla="*/ 7 h 189"/>
                <a:gd name="T18" fmla="*/ 40 w 143"/>
                <a:gd name="T19" fmla="*/ 98 h 189"/>
                <a:gd name="T20" fmla="*/ 47 w 143"/>
                <a:gd name="T21" fmla="*/ 120 h 189"/>
                <a:gd name="T22" fmla="*/ 52 w 143"/>
                <a:gd name="T23" fmla="*/ 97 h 189"/>
                <a:gd name="T24" fmla="*/ 86 w 143"/>
                <a:gd name="T25" fmla="*/ 0 h 189"/>
                <a:gd name="T26" fmla="*/ 121 w 143"/>
                <a:gd name="T27" fmla="*/ 13 h 189"/>
                <a:gd name="T28" fmla="*/ 130 w 143"/>
                <a:gd name="T29" fmla="*/ 17 h 189"/>
                <a:gd name="T30" fmla="*/ 132 w 143"/>
                <a:gd name="T31" fmla="*/ 27 h 189"/>
                <a:gd name="T32" fmla="*/ 126 w 143"/>
                <a:gd name="T33" fmla="*/ 56 h 189"/>
                <a:gd name="T34" fmla="*/ 122 w 143"/>
                <a:gd name="T35" fmla="*/ 104 h 189"/>
                <a:gd name="T36" fmla="*/ 123 w 143"/>
                <a:gd name="T37" fmla="*/ 122 h 189"/>
                <a:gd name="T38" fmla="*/ 129 w 143"/>
                <a:gd name="T39" fmla="*/ 139 h 189"/>
                <a:gd name="T40" fmla="*/ 142 w 143"/>
                <a:gd name="T41" fmla="*/ 177 h 189"/>
                <a:gd name="T42" fmla="*/ 138 w 143"/>
                <a:gd name="T43" fmla="*/ 18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 h="189">
                  <a:moveTo>
                    <a:pt x="138" y="183"/>
                  </a:moveTo>
                  <a:cubicBezTo>
                    <a:pt x="51" y="189"/>
                    <a:pt x="51" y="189"/>
                    <a:pt x="51" y="189"/>
                  </a:cubicBezTo>
                  <a:cubicBezTo>
                    <a:pt x="14" y="182"/>
                    <a:pt x="14" y="182"/>
                    <a:pt x="14" y="182"/>
                  </a:cubicBezTo>
                  <a:cubicBezTo>
                    <a:pt x="17" y="152"/>
                    <a:pt x="17" y="152"/>
                    <a:pt x="17" y="152"/>
                  </a:cubicBezTo>
                  <a:cubicBezTo>
                    <a:pt x="18" y="146"/>
                    <a:pt x="18" y="146"/>
                    <a:pt x="18" y="146"/>
                  </a:cubicBezTo>
                  <a:cubicBezTo>
                    <a:pt x="22" y="120"/>
                    <a:pt x="22" y="120"/>
                    <a:pt x="22" y="120"/>
                  </a:cubicBezTo>
                  <a:cubicBezTo>
                    <a:pt x="2" y="35"/>
                    <a:pt x="2" y="35"/>
                    <a:pt x="2" y="35"/>
                  </a:cubicBezTo>
                  <a:cubicBezTo>
                    <a:pt x="0" y="28"/>
                    <a:pt x="4" y="20"/>
                    <a:pt x="11" y="17"/>
                  </a:cubicBezTo>
                  <a:cubicBezTo>
                    <a:pt x="38" y="7"/>
                    <a:pt x="38" y="7"/>
                    <a:pt x="38" y="7"/>
                  </a:cubicBezTo>
                  <a:cubicBezTo>
                    <a:pt x="38" y="7"/>
                    <a:pt x="29" y="49"/>
                    <a:pt x="40" y="98"/>
                  </a:cubicBezTo>
                  <a:cubicBezTo>
                    <a:pt x="42" y="105"/>
                    <a:pt x="44" y="113"/>
                    <a:pt x="47" y="120"/>
                  </a:cubicBezTo>
                  <a:cubicBezTo>
                    <a:pt x="48" y="113"/>
                    <a:pt x="49" y="105"/>
                    <a:pt x="52" y="97"/>
                  </a:cubicBezTo>
                  <a:cubicBezTo>
                    <a:pt x="63" y="54"/>
                    <a:pt x="86" y="0"/>
                    <a:pt x="86" y="0"/>
                  </a:cubicBezTo>
                  <a:cubicBezTo>
                    <a:pt x="86" y="0"/>
                    <a:pt x="103" y="8"/>
                    <a:pt x="121" y="13"/>
                  </a:cubicBezTo>
                  <a:cubicBezTo>
                    <a:pt x="124" y="14"/>
                    <a:pt x="128" y="15"/>
                    <a:pt x="130" y="17"/>
                  </a:cubicBezTo>
                  <a:cubicBezTo>
                    <a:pt x="135" y="20"/>
                    <a:pt x="133" y="23"/>
                    <a:pt x="132" y="27"/>
                  </a:cubicBezTo>
                  <a:cubicBezTo>
                    <a:pt x="130" y="37"/>
                    <a:pt x="128" y="46"/>
                    <a:pt x="126" y="56"/>
                  </a:cubicBezTo>
                  <a:cubicBezTo>
                    <a:pt x="124" y="72"/>
                    <a:pt x="123" y="88"/>
                    <a:pt x="122" y="104"/>
                  </a:cubicBezTo>
                  <a:cubicBezTo>
                    <a:pt x="122" y="110"/>
                    <a:pt x="122" y="116"/>
                    <a:pt x="123" y="122"/>
                  </a:cubicBezTo>
                  <a:cubicBezTo>
                    <a:pt x="129" y="139"/>
                    <a:pt x="129" y="139"/>
                    <a:pt x="129" y="139"/>
                  </a:cubicBezTo>
                  <a:cubicBezTo>
                    <a:pt x="142" y="177"/>
                    <a:pt x="142" y="177"/>
                    <a:pt x="142" y="177"/>
                  </a:cubicBezTo>
                  <a:cubicBezTo>
                    <a:pt x="143" y="180"/>
                    <a:pt x="141" y="182"/>
                    <a:pt x="138" y="18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265D63EC-0255-4B57-8274-CD20C2BBC2E5}"/>
                </a:ext>
              </a:extLst>
            </p:cNvPr>
            <p:cNvSpPr>
              <a:spLocks/>
            </p:cNvSpPr>
            <p:nvPr/>
          </p:nvSpPr>
          <p:spPr bwMode="auto">
            <a:xfrm>
              <a:off x="9650413" y="889001"/>
              <a:ext cx="133350" cy="542925"/>
            </a:xfrm>
            <a:custGeom>
              <a:avLst/>
              <a:gdLst>
                <a:gd name="T0" fmla="*/ 28 w 29"/>
                <a:gd name="T1" fmla="*/ 114 h 118"/>
                <a:gd name="T2" fmla="*/ 23 w 29"/>
                <a:gd name="T3" fmla="*/ 87 h 118"/>
                <a:gd name="T4" fmla="*/ 21 w 29"/>
                <a:gd name="T5" fmla="*/ 51 h 118"/>
                <a:gd name="T6" fmla="*/ 20 w 29"/>
                <a:gd name="T7" fmla="*/ 27 h 118"/>
                <a:gd name="T8" fmla="*/ 21 w 29"/>
                <a:gd name="T9" fmla="*/ 13 h 118"/>
                <a:gd name="T10" fmla="*/ 21 w 29"/>
                <a:gd name="T11" fmla="*/ 6 h 118"/>
                <a:gd name="T12" fmla="*/ 22 w 29"/>
                <a:gd name="T13" fmla="*/ 0 h 118"/>
                <a:gd name="T14" fmla="*/ 11 w 29"/>
                <a:gd name="T15" fmla="*/ 7 h 118"/>
                <a:gd name="T16" fmla="*/ 0 w 29"/>
                <a:gd name="T17" fmla="*/ 18 h 118"/>
                <a:gd name="T18" fmla="*/ 11 w 29"/>
                <a:gd name="T19" fmla="*/ 29 h 118"/>
                <a:gd name="T20" fmla="*/ 0 w 29"/>
                <a:gd name="T21" fmla="*/ 39 h 118"/>
                <a:gd name="T22" fmla="*/ 3 w 29"/>
                <a:gd name="T23" fmla="*/ 49 h 118"/>
                <a:gd name="T24" fmla="*/ 29 w 29"/>
                <a:gd name="T25" fmla="*/ 118 h 118"/>
                <a:gd name="T26" fmla="*/ 28 w 29"/>
                <a:gd name="T27" fmla="*/ 1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118">
                  <a:moveTo>
                    <a:pt x="28" y="114"/>
                  </a:moveTo>
                  <a:cubicBezTo>
                    <a:pt x="26" y="105"/>
                    <a:pt x="24" y="96"/>
                    <a:pt x="23" y="87"/>
                  </a:cubicBezTo>
                  <a:cubicBezTo>
                    <a:pt x="22" y="75"/>
                    <a:pt x="21" y="63"/>
                    <a:pt x="21" y="51"/>
                  </a:cubicBezTo>
                  <a:cubicBezTo>
                    <a:pt x="21" y="43"/>
                    <a:pt x="20" y="35"/>
                    <a:pt x="20" y="27"/>
                  </a:cubicBezTo>
                  <a:cubicBezTo>
                    <a:pt x="20" y="22"/>
                    <a:pt x="20" y="18"/>
                    <a:pt x="21" y="13"/>
                  </a:cubicBezTo>
                  <a:cubicBezTo>
                    <a:pt x="21" y="11"/>
                    <a:pt x="21" y="8"/>
                    <a:pt x="21" y="6"/>
                  </a:cubicBezTo>
                  <a:cubicBezTo>
                    <a:pt x="21" y="5"/>
                    <a:pt x="22" y="0"/>
                    <a:pt x="22" y="0"/>
                  </a:cubicBezTo>
                  <a:cubicBezTo>
                    <a:pt x="21" y="0"/>
                    <a:pt x="12" y="6"/>
                    <a:pt x="11" y="7"/>
                  </a:cubicBezTo>
                  <a:cubicBezTo>
                    <a:pt x="8" y="11"/>
                    <a:pt x="4" y="14"/>
                    <a:pt x="0" y="18"/>
                  </a:cubicBezTo>
                  <a:cubicBezTo>
                    <a:pt x="11" y="29"/>
                    <a:pt x="11" y="29"/>
                    <a:pt x="11" y="29"/>
                  </a:cubicBezTo>
                  <a:cubicBezTo>
                    <a:pt x="11" y="29"/>
                    <a:pt x="0" y="39"/>
                    <a:pt x="0" y="39"/>
                  </a:cubicBezTo>
                  <a:cubicBezTo>
                    <a:pt x="0" y="40"/>
                    <a:pt x="3" y="48"/>
                    <a:pt x="3" y="49"/>
                  </a:cubicBezTo>
                  <a:cubicBezTo>
                    <a:pt x="6" y="58"/>
                    <a:pt x="25" y="111"/>
                    <a:pt x="29" y="118"/>
                  </a:cubicBezTo>
                  <a:cubicBezTo>
                    <a:pt x="29" y="117"/>
                    <a:pt x="28" y="115"/>
                    <a:pt x="28" y="114"/>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EA65F60B-4079-4D0E-BF2A-A531686AA35B}"/>
                </a:ext>
              </a:extLst>
            </p:cNvPr>
            <p:cNvSpPr>
              <a:spLocks/>
            </p:cNvSpPr>
            <p:nvPr/>
          </p:nvSpPr>
          <p:spPr bwMode="auto">
            <a:xfrm>
              <a:off x="9779000" y="871538"/>
              <a:ext cx="271463" cy="550863"/>
            </a:xfrm>
            <a:custGeom>
              <a:avLst/>
              <a:gdLst>
                <a:gd name="T0" fmla="*/ 39 w 59"/>
                <a:gd name="T1" fmla="*/ 0 h 120"/>
                <a:gd name="T2" fmla="*/ 51 w 59"/>
                <a:gd name="T3" fmla="*/ 5 h 120"/>
                <a:gd name="T4" fmla="*/ 59 w 59"/>
                <a:gd name="T5" fmla="*/ 19 h 120"/>
                <a:gd name="T6" fmla="*/ 49 w 59"/>
                <a:gd name="T7" fmla="*/ 31 h 120"/>
                <a:gd name="T8" fmla="*/ 59 w 59"/>
                <a:gd name="T9" fmla="*/ 38 h 120"/>
                <a:gd name="T10" fmla="*/ 31 w 59"/>
                <a:gd name="T11" fmla="*/ 73 h 120"/>
                <a:gd name="T12" fmla="*/ 0 w 59"/>
                <a:gd name="T13" fmla="*/ 120 h 120"/>
                <a:gd name="T14" fmla="*/ 7 w 59"/>
                <a:gd name="T15" fmla="*/ 89 h 120"/>
                <a:gd name="T16" fmla="*/ 39 w 59"/>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0">
                  <a:moveTo>
                    <a:pt x="39" y="0"/>
                  </a:moveTo>
                  <a:cubicBezTo>
                    <a:pt x="51" y="5"/>
                    <a:pt x="51" y="5"/>
                    <a:pt x="51" y="5"/>
                  </a:cubicBezTo>
                  <a:cubicBezTo>
                    <a:pt x="59" y="19"/>
                    <a:pt x="59" y="19"/>
                    <a:pt x="59" y="19"/>
                  </a:cubicBezTo>
                  <a:cubicBezTo>
                    <a:pt x="49" y="31"/>
                    <a:pt x="49" y="31"/>
                    <a:pt x="49" y="31"/>
                  </a:cubicBezTo>
                  <a:cubicBezTo>
                    <a:pt x="59" y="38"/>
                    <a:pt x="59" y="38"/>
                    <a:pt x="59" y="38"/>
                  </a:cubicBezTo>
                  <a:cubicBezTo>
                    <a:pt x="50" y="48"/>
                    <a:pt x="41" y="60"/>
                    <a:pt x="31" y="73"/>
                  </a:cubicBezTo>
                  <a:cubicBezTo>
                    <a:pt x="19" y="89"/>
                    <a:pt x="8" y="105"/>
                    <a:pt x="0" y="120"/>
                  </a:cubicBezTo>
                  <a:cubicBezTo>
                    <a:pt x="2" y="110"/>
                    <a:pt x="4" y="100"/>
                    <a:pt x="7" y="89"/>
                  </a:cubicBezTo>
                  <a:cubicBezTo>
                    <a:pt x="12" y="69"/>
                    <a:pt x="22" y="39"/>
                    <a:pt x="39"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C01DEC99-FB64-407D-AD26-AD4F2C756143}"/>
                </a:ext>
              </a:extLst>
            </p:cNvPr>
            <p:cNvSpPr>
              <a:spLocks/>
            </p:cNvSpPr>
            <p:nvPr/>
          </p:nvSpPr>
          <p:spPr bwMode="auto">
            <a:xfrm>
              <a:off x="9659938" y="433388"/>
              <a:ext cx="339725" cy="266700"/>
            </a:xfrm>
            <a:custGeom>
              <a:avLst/>
              <a:gdLst>
                <a:gd name="T0" fmla="*/ 3 w 74"/>
                <a:gd name="T1" fmla="*/ 47 h 58"/>
                <a:gd name="T2" fmla="*/ 6 w 74"/>
                <a:gd name="T3" fmla="*/ 58 h 58"/>
                <a:gd name="T4" fmla="*/ 14 w 74"/>
                <a:gd name="T5" fmla="*/ 25 h 58"/>
                <a:gd name="T6" fmla="*/ 68 w 74"/>
                <a:gd name="T7" fmla="*/ 55 h 58"/>
                <a:gd name="T8" fmla="*/ 71 w 74"/>
                <a:gd name="T9" fmla="*/ 48 h 58"/>
                <a:gd name="T10" fmla="*/ 72 w 74"/>
                <a:gd name="T11" fmla="*/ 45 h 58"/>
                <a:gd name="T12" fmla="*/ 74 w 74"/>
                <a:gd name="T13" fmla="*/ 45 h 58"/>
                <a:gd name="T14" fmla="*/ 67 w 74"/>
                <a:gd name="T15" fmla="*/ 14 h 58"/>
                <a:gd name="T16" fmla="*/ 38 w 74"/>
                <a:gd name="T17" fmla="*/ 0 h 58"/>
                <a:gd name="T18" fmla="*/ 3 w 74"/>
                <a:gd name="T19" fmla="*/ 4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8">
                  <a:moveTo>
                    <a:pt x="3" y="47"/>
                  </a:moveTo>
                  <a:cubicBezTo>
                    <a:pt x="3" y="50"/>
                    <a:pt x="4" y="54"/>
                    <a:pt x="6" y="58"/>
                  </a:cubicBezTo>
                  <a:cubicBezTo>
                    <a:pt x="2" y="48"/>
                    <a:pt x="8" y="32"/>
                    <a:pt x="14" y="25"/>
                  </a:cubicBezTo>
                  <a:cubicBezTo>
                    <a:pt x="38" y="41"/>
                    <a:pt x="64" y="48"/>
                    <a:pt x="68" y="55"/>
                  </a:cubicBezTo>
                  <a:cubicBezTo>
                    <a:pt x="69" y="53"/>
                    <a:pt x="70" y="51"/>
                    <a:pt x="71" y="48"/>
                  </a:cubicBezTo>
                  <a:cubicBezTo>
                    <a:pt x="71" y="48"/>
                    <a:pt x="71" y="46"/>
                    <a:pt x="72" y="45"/>
                  </a:cubicBezTo>
                  <a:cubicBezTo>
                    <a:pt x="72" y="45"/>
                    <a:pt x="74" y="45"/>
                    <a:pt x="74" y="45"/>
                  </a:cubicBezTo>
                  <a:cubicBezTo>
                    <a:pt x="74" y="35"/>
                    <a:pt x="74" y="23"/>
                    <a:pt x="67" y="14"/>
                  </a:cubicBezTo>
                  <a:cubicBezTo>
                    <a:pt x="60" y="6"/>
                    <a:pt x="49" y="0"/>
                    <a:pt x="38" y="0"/>
                  </a:cubicBezTo>
                  <a:cubicBezTo>
                    <a:pt x="13" y="1"/>
                    <a:pt x="0" y="24"/>
                    <a:pt x="3" y="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20D6AE5F-33A6-4602-B6CC-C236FF598853}"/>
                </a:ext>
              </a:extLst>
            </p:cNvPr>
            <p:cNvSpPr>
              <a:spLocks/>
            </p:cNvSpPr>
            <p:nvPr/>
          </p:nvSpPr>
          <p:spPr bwMode="auto">
            <a:xfrm>
              <a:off x="9756775" y="1422401"/>
              <a:ext cx="46038" cy="312738"/>
            </a:xfrm>
            <a:custGeom>
              <a:avLst/>
              <a:gdLst>
                <a:gd name="T0" fmla="*/ 0 w 29"/>
                <a:gd name="T1" fmla="*/ 195 h 197"/>
                <a:gd name="T2" fmla="*/ 17 w 29"/>
                <a:gd name="T3" fmla="*/ 6 h 197"/>
                <a:gd name="T4" fmla="*/ 29 w 29"/>
                <a:gd name="T5" fmla="*/ 0 h 197"/>
                <a:gd name="T6" fmla="*/ 14 w 29"/>
                <a:gd name="T7" fmla="*/ 197 h 197"/>
                <a:gd name="T8" fmla="*/ 0 w 29"/>
                <a:gd name="T9" fmla="*/ 195 h 197"/>
                <a:gd name="T10" fmla="*/ 0 w 29"/>
                <a:gd name="T11" fmla="*/ 195 h 197"/>
              </a:gdLst>
              <a:ahLst/>
              <a:cxnLst>
                <a:cxn ang="0">
                  <a:pos x="T0" y="T1"/>
                </a:cxn>
                <a:cxn ang="0">
                  <a:pos x="T2" y="T3"/>
                </a:cxn>
                <a:cxn ang="0">
                  <a:pos x="T4" y="T5"/>
                </a:cxn>
                <a:cxn ang="0">
                  <a:pos x="T6" y="T7"/>
                </a:cxn>
                <a:cxn ang="0">
                  <a:pos x="T8" y="T9"/>
                </a:cxn>
                <a:cxn ang="0">
                  <a:pos x="T10" y="T11"/>
                </a:cxn>
              </a:cxnLst>
              <a:rect l="0" t="0" r="r" b="b"/>
              <a:pathLst>
                <a:path w="29" h="197">
                  <a:moveTo>
                    <a:pt x="0" y="195"/>
                  </a:moveTo>
                  <a:lnTo>
                    <a:pt x="17" y="6"/>
                  </a:lnTo>
                  <a:lnTo>
                    <a:pt x="29" y="0"/>
                  </a:lnTo>
                  <a:lnTo>
                    <a:pt x="14" y="197"/>
                  </a:lnTo>
                  <a:lnTo>
                    <a:pt x="0" y="195"/>
                  </a:lnTo>
                  <a:lnTo>
                    <a:pt x="0" y="195"/>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EFEC46E3-F07B-4702-A564-F4827D244A5C}"/>
                </a:ext>
              </a:extLst>
            </p:cNvPr>
            <p:cNvSpPr>
              <a:spLocks/>
            </p:cNvSpPr>
            <p:nvPr/>
          </p:nvSpPr>
          <p:spPr bwMode="auto">
            <a:xfrm>
              <a:off x="9926638" y="746126"/>
              <a:ext cx="96838" cy="276225"/>
            </a:xfrm>
            <a:custGeom>
              <a:avLst/>
              <a:gdLst>
                <a:gd name="T0" fmla="*/ 21 w 21"/>
                <a:gd name="T1" fmla="*/ 28 h 60"/>
                <a:gd name="T2" fmla="*/ 6 w 21"/>
                <a:gd name="T3" fmla="*/ 60 h 60"/>
                <a:gd name="T4" fmla="*/ 8 w 21"/>
                <a:gd name="T5" fmla="*/ 39 h 60"/>
                <a:gd name="T6" fmla="*/ 1 w 21"/>
                <a:gd name="T7" fmla="*/ 17 h 60"/>
                <a:gd name="T8" fmla="*/ 0 w 21"/>
                <a:gd name="T9" fmla="*/ 14 h 60"/>
                <a:gd name="T10" fmla="*/ 9 w 21"/>
                <a:gd name="T11" fmla="*/ 0 h 60"/>
                <a:gd name="T12" fmla="*/ 21 w 21"/>
                <a:gd name="T13" fmla="*/ 28 h 60"/>
              </a:gdLst>
              <a:ahLst/>
              <a:cxnLst>
                <a:cxn ang="0">
                  <a:pos x="T0" y="T1"/>
                </a:cxn>
                <a:cxn ang="0">
                  <a:pos x="T2" y="T3"/>
                </a:cxn>
                <a:cxn ang="0">
                  <a:pos x="T4" y="T5"/>
                </a:cxn>
                <a:cxn ang="0">
                  <a:pos x="T6" y="T7"/>
                </a:cxn>
                <a:cxn ang="0">
                  <a:pos x="T8" y="T9"/>
                </a:cxn>
                <a:cxn ang="0">
                  <a:pos x="T10" y="T11"/>
                </a:cxn>
                <a:cxn ang="0">
                  <a:pos x="T12" y="T13"/>
                </a:cxn>
              </a:cxnLst>
              <a:rect l="0" t="0" r="r" b="b"/>
              <a:pathLst>
                <a:path w="21" h="60">
                  <a:moveTo>
                    <a:pt x="21" y="28"/>
                  </a:moveTo>
                  <a:cubicBezTo>
                    <a:pt x="21" y="40"/>
                    <a:pt x="15" y="53"/>
                    <a:pt x="6" y="60"/>
                  </a:cubicBezTo>
                  <a:cubicBezTo>
                    <a:pt x="10" y="54"/>
                    <a:pt x="10" y="46"/>
                    <a:pt x="8" y="39"/>
                  </a:cubicBezTo>
                  <a:cubicBezTo>
                    <a:pt x="6" y="31"/>
                    <a:pt x="2" y="25"/>
                    <a:pt x="1" y="17"/>
                  </a:cubicBezTo>
                  <a:cubicBezTo>
                    <a:pt x="1" y="16"/>
                    <a:pt x="0" y="15"/>
                    <a:pt x="0" y="14"/>
                  </a:cubicBezTo>
                  <a:cubicBezTo>
                    <a:pt x="4" y="10"/>
                    <a:pt x="7" y="5"/>
                    <a:pt x="9" y="0"/>
                  </a:cubicBezTo>
                  <a:cubicBezTo>
                    <a:pt x="16" y="8"/>
                    <a:pt x="20" y="18"/>
                    <a:pt x="21" y="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BD6A8E0F-E179-42CF-83B4-71C446B84DFA}"/>
                </a:ext>
              </a:extLst>
            </p:cNvPr>
            <p:cNvSpPr>
              <a:spLocks/>
            </p:cNvSpPr>
            <p:nvPr/>
          </p:nvSpPr>
          <p:spPr bwMode="auto">
            <a:xfrm>
              <a:off x="9677400" y="1073151"/>
              <a:ext cx="300038" cy="331788"/>
            </a:xfrm>
            <a:custGeom>
              <a:avLst/>
              <a:gdLst>
                <a:gd name="T0" fmla="*/ 0 w 65"/>
                <a:gd name="T1" fmla="*/ 4 h 72"/>
                <a:gd name="T2" fmla="*/ 3 w 65"/>
                <a:gd name="T3" fmla="*/ 1 h 72"/>
                <a:gd name="T4" fmla="*/ 6 w 65"/>
                <a:gd name="T5" fmla="*/ 0 h 72"/>
                <a:gd name="T6" fmla="*/ 60 w 65"/>
                <a:gd name="T7" fmla="*/ 0 h 72"/>
                <a:gd name="T8" fmla="*/ 64 w 65"/>
                <a:gd name="T9" fmla="*/ 57 h 72"/>
                <a:gd name="T10" fmla="*/ 43 w 65"/>
                <a:gd name="T11" fmla="*/ 72 h 72"/>
                <a:gd name="T12" fmla="*/ 0 w 65"/>
                <a:gd name="T13" fmla="*/ 4 h 72"/>
              </a:gdLst>
              <a:ahLst/>
              <a:cxnLst>
                <a:cxn ang="0">
                  <a:pos x="T0" y="T1"/>
                </a:cxn>
                <a:cxn ang="0">
                  <a:pos x="T2" y="T3"/>
                </a:cxn>
                <a:cxn ang="0">
                  <a:pos x="T4" y="T5"/>
                </a:cxn>
                <a:cxn ang="0">
                  <a:pos x="T6" y="T7"/>
                </a:cxn>
                <a:cxn ang="0">
                  <a:pos x="T8" y="T9"/>
                </a:cxn>
                <a:cxn ang="0">
                  <a:pos x="T10" y="T11"/>
                </a:cxn>
                <a:cxn ang="0">
                  <a:pos x="T12" y="T13"/>
                </a:cxn>
              </a:cxnLst>
              <a:rect l="0" t="0" r="r" b="b"/>
              <a:pathLst>
                <a:path w="65" h="72">
                  <a:moveTo>
                    <a:pt x="0" y="4"/>
                  </a:moveTo>
                  <a:cubicBezTo>
                    <a:pt x="3" y="1"/>
                    <a:pt x="3" y="1"/>
                    <a:pt x="3" y="1"/>
                  </a:cubicBezTo>
                  <a:cubicBezTo>
                    <a:pt x="4" y="0"/>
                    <a:pt x="5" y="0"/>
                    <a:pt x="6" y="0"/>
                  </a:cubicBezTo>
                  <a:cubicBezTo>
                    <a:pt x="60" y="0"/>
                    <a:pt x="60" y="0"/>
                    <a:pt x="60" y="0"/>
                  </a:cubicBezTo>
                  <a:cubicBezTo>
                    <a:pt x="60" y="0"/>
                    <a:pt x="63" y="55"/>
                    <a:pt x="64" y="57"/>
                  </a:cubicBezTo>
                  <a:cubicBezTo>
                    <a:pt x="65" y="59"/>
                    <a:pt x="44" y="71"/>
                    <a:pt x="43" y="72"/>
                  </a:cubicBezTo>
                  <a:cubicBezTo>
                    <a:pt x="42" y="72"/>
                    <a:pt x="0" y="4"/>
                    <a:pt x="0" y="4"/>
                  </a:cubicBezTo>
                  <a:close/>
                </a:path>
              </a:pathLst>
            </a:custGeom>
            <a:solidFill>
              <a:srgbClr val="DBDB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528A003C-15EA-4593-BCED-E24F72DACB1C}"/>
                </a:ext>
              </a:extLst>
            </p:cNvPr>
            <p:cNvSpPr>
              <a:spLocks/>
            </p:cNvSpPr>
            <p:nvPr/>
          </p:nvSpPr>
          <p:spPr bwMode="auto">
            <a:xfrm>
              <a:off x="9682163" y="1138238"/>
              <a:ext cx="271463" cy="238125"/>
            </a:xfrm>
            <a:custGeom>
              <a:avLst/>
              <a:gdLst>
                <a:gd name="T0" fmla="*/ 0 w 59"/>
                <a:gd name="T1" fmla="*/ 0 h 52"/>
                <a:gd name="T2" fmla="*/ 7 w 59"/>
                <a:gd name="T3" fmla="*/ 48 h 52"/>
                <a:gd name="T4" fmla="*/ 59 w 59"/>
                <a:gd name="T5" fmla="*/ 52 h 52"/>
                <a:gd name="T6" fmla="*/ 59 w 59"/>
                <a:gd name="T7" fmla="*/ 49 h 52"/>
                <a:gd name="T8" fmla="*/ 0 w 59"/>
                <a:gd name="T9" fmla="*/ 0 h 52"/>
              </a:gdLst>
              <a:ahLst/>
              <a:cxnLst>
                <a:cxn ang="0">
                  <a:pos x="T0" y="T1"/>
                </a:cxn>
                <a:cxn ang="0">
                  <a:pos x="T2" y="T3"/>
                </a:cxn>
                <a:cxn ang="0">
                  <a:pos x="T4" y="T5"/>
                </a:cxn>
                <a:cxn ang="0">
                  <a:pos x="T6" y="T7"/>
                </a:cxn>
                <a:cxn ang="0">
                  <a:pos x="T8" y="T9"/>
                </a:cxn>
              </a:cxnLst>
              <a:rect l="0" t="0" r="r" b="b"/>
              <a:pathLst>
                <a:path w="59" h="52">
                  <a:moveTo>
                    <a:pt x="0" y="0"/>
                  </a:moveTo>
                  <a:cubicBezTo>
                    <a:pt x="7" y="48"/>
                    <a:pt x="7" y="48"/>
                    <a:pt x="7" y="48"/>
                  </a:cubicBezTo>
                  <a:cubicBezTo>
                    <a:pt x="59" y="52"/>
                    <a:pt x="59" y="52"/>
                    <a:pt x="59" y="52"/>
                  </a:cubicBezTo>
                  <a:cubicBezTo>
                    <a:pt x="59" y="49"/>
                    <a:pt x="59" y="49"/>
                    <a:pt x="59" y="49"/>
                  </a:cubicBezTo>
                  <a:cubicBezTo>
                    <a:pt x="35" y="40"/>
                    <a:pt x="13" y="22"/>
                    <a:pt x="0" y="0"/>
                  </a:cubicBezTo>
                  <a:close/>
                </a:path>
              </a:pathLst>
            </a:custGeom>
            <a:solidFill>
              <a:srgbClr val="1213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2790F9ED-8D1B-4BBC-85F0-FB36200E78BE}"/>
                </a:ext>
              </a:extLst>
            </p:cNvPr>
            <p:cNvSpPr>
              <a:spLocks/>
            </p:cNvSpPr>
            <p:nvPr/>
          </p:nvSpPr>
          <p:spPr bwMode="auto">
            <a:xfrm>
              <a:off x="9677400" y="1092201"/>
              <a:ext cx="276225" cy="271463"/>
            </a:xfrm>
            <a:custGeom>
              <a:avLst/>
              <a:gdLst>
                <a:gd name="T0" fmla="*/ 60 w 60"/>
                <a:gd name="T1" fmla="*/ 59 h 59"/>
                <a:gd name="T2" fmla="*/ 57 w 60"/>
                <a:gd name="T3" fmla="*/ 0 h 59"/>
                <a:gd name="T4" fmla="*/ 0 w 60"/>
                <a:gd name="T5" fmla="*/ 0 h 59"/>
                <a:gd name="T6" fmla="*/ 1 w 60"/>
                <a:gd name="T7" fmla="*/ 10 h 59"/>
                <a:gd name="T8" fmla="*/ 60 w 60"/>
                <a:gd name="T9" fmla="*/ 59 h 59"/>
              </a:gdLst>
              <a:ahLst/>
              <a:cxnLst>
                <a:cxn ang="0">
                  <a:pos x="T0" y="T1"/>
                </a:cxn>
                <a:cxn ang="0">
                  <a:pos x="T2" y="T3"/>
                </a:cxn>
                <a:cxn ang="0">
                  <a:pos x="T4" y="T5"/>
                </a:cxn>
                <a:cxn ang="0">
                  <a:pos x="T6" y="T7"/>
                </a:cxn>
                <a:cxn ang="0">
                  <a:pos x="T8" y="T9"/>
                </a:cxn>
              </a:cxnLst>
              <a:rect l="0" t="0" r="r" b="b"/>
              <a:pathLst>
                <a:path w="60" h="59">
                  <a:moveTo>
                    <a:pt x="60" y="59"/>
                  </a:moveTo>
                  <a:cubicBezTo>
                    <a:pt x="57" y="0"/>
                    <a:pt x="57" y="0"/>
                    <a:pt x="57" y="0"/>
                  </a:cubicBezTo>
                  <a:cubicBezTo>
                    <a:pt x="0" y="0"/>
                    <a:pt x="0" y="0"/>
                    <a:pt x="0" y="0"/>
                  </a:cubicBezTo>
                  <a:cubicBezTo>
                    <a:pt x="1" y="10"/>
                    <a:pt x="1" y="10"/>
                    <a:pt x="1" y="10"/>
                  </a:cubicBezTo>
                  <a:cubicBezTo>
                    <a:pt x="14" y="32"/>
                    <a:pt x="36" y="50"/>
                    <a:pt x="60" y="59"/>
                  </a:cubicBezTo>
                  <a:close/>
                </a:path>
              </a:pathLst>
            </a:custGeom>
            <a:solidFill>
              <a:srgbClr val="302E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D0193855-ECF7-464E-9E0F-C33739424D44}"/>
                </a:ext>
              </a:extLst>
            </p:cNvPr>
            <p:cNvSpPr>
              <a:spLocks/>
            </p:cNvSpPr>
            <p:nvPr/>
          </p:nvSpPr>
          <p:spPr bwMode="auto">
            <a:xfrm>
              <a:off x="9517063" y="944563"/>
              <a:ext cx="395288" cy="547688"/>
            </a:xfrm>
            <a:custGeom>
              <a:avLst/>
              <a:gdLst>
                <a:gd name="T0" fmla="*/ 11 w 86"/>
                <a:gd name="T1" fmla="*/ 7 h 119"/>
                <a:gd name="T2" fmla="*/ 11 w 86"/>
                <a:gd name="T3" fmla="*/ 8 h 119"/>
                <a:gd name="T4" fmla="*/ 7 w 86"/>
                <a:gd name="T5" fmla="*/ 23 h 119"/>
                <a:gd name="T6" fmla="*/ 5 w 86"/>
                <a:gd name="T7" fmla="*/ 45 h 119"/>
                <a:gd name="T8" fmla="*/ 0 w 86"/>
                <a:gd name="T9" fmla="*/ 98 h 119"/>
                <a:gd name="T10" fmla="*/ 1 w 86"/>
                <a:gd name="T11" fmla="*/ 103 h 119"/>
                <a:gd name="T12" fmla="*/ 6 w 86"/>
                <a:gd name="T13" fmla="*/ 113 h 119"/>
                <a:gd name="T14" fmla="*/ 16 w 86"/>
                <a:gd name="T15" fmla="*/ 119 h 119"/>
                <a:gd name="T16" fmla="*/ 78 w 86"/>
                <a:gd name="T17" fmla="*/ 111 h 119"/>
                <a:gd name="T18" fmla="*/ 86 w 86"/>
                <a:gd name="T19" fmla="*/ 78 h 119"/>
                <a:gd name="T20" fmla="*/ 29 w 86"/>
                <a:gd name="T21" fmla="*/ 83 h 119"/>
                <a:gd name="T22" fmla="*/ 29 w 86"/>
                <a:gd name="T23" fmla="*/ 37 h 119"/>
                <a:gd name="T24" fmla="*/ 25 w 86"/>
                <a:gd name="T25" fmla="*/ 0 h 119"/>
                <a:gd name="T26" fmla="*/ 11 w 86"/>
                <a:gd name="T27"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119">
                  <a:moveTo>
                    <a:pt x="11" y="7"/>
                  </a:moveTo>
                  <a:cubicBezTo>
                    <a:pt x="11" y="8"/>
                    <a:pt x="11" y="8"/>
                    <a:pt x="11" y="8"/>
                  </a:cubicBezTo>
                  <a:cubicBezTo>
                    <a:pt x="8" y="13"/>
                    <a:pt x="8" y="18"/>
                    <a:pt x="7" y="23"/>
                  </a:cubicBezTo>
                  <a:cubicBezTo>
                    <a:pt x="7" y="30"/>
                    <a:pt x="6" y="38"/>
                    <a:pt x="5" y="45"/>
                  </a:cubicBezTo>
                  <a:cubicBezTo>
                    <a:pt x="4" y="62"/>
                    <a:pt x="2" y="80"/>
                    <a:pt x="0" y="98"/>
                  </a:cubicBezTo>
                  <a:cubicBezTo>
                    <a:pt x="0" y="100"/>
                    <a:pt x="0" y="102"/>
                    <a:pt x="1" y="103"/>
                  </a:cubicBezTo>
                  <a:cubicBezTo>
                    <a:pt x="6" y="113"/>
                    <a:pt x="6" y="113"/>
                    <a:pt x="6" y="113"/>
                  </a:cubicBezTo>
                  <a:cubicBezTo>
                    <a:pt x="8" y="117"/>
                    <a:pt x="12" y="119"/>
                    <a:pt x="16" y="119"/>
                  </a:cubicBezTo>
                  <a:cubicBezTo>
                    <a:pt x="78" y="111"/>
                    <a:pt x="78" y="111"/>
                    <a:pt x="78" y="111"/>
                  </a:cubicBezTo>
                  <a:cubicBezTo>
                    <a:pt x="86" y="78"/>
                    <a:pt x="86" y="78"/>
                    <a:pt x="86" y="78"/>
                  </a:cubicBezTo>
                  <a:cubicBezTo>
                    <a:pt x="29" y="83"/>
                    <a:pt x="29" y="83"/>
                    <a:pt x="29" y="83"/>
                  </a:cubicBezTo>
                  <a:cubicBezTo>
                    <a:pt x="30" y="69"/>
                    <a:pt x="30" y="54"/>
                    <a:pt x="29" y="37"/>
                  </a:cubicBezTo>
                  <a:cubicBezTo>
                    <a:pt x="28" y="24"/>
                    <a:pt x="27" y="11"/>
                    <a:pt x="25" y="0"/>
                  </a:cubicBezTo>
                  <a:cubicBezTo>
                    <a:pt x="20" y="2"/>
                    <a:pt x="15" y="3"/>
                    <a:pt x="11" y="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58E0D405-4791-48F2-B4AB-C5CF90AE4FB9}"/>
                </a:ext>
              </a:extLst>
            </p:cNvPr>
            <p:cNvSpPr>
              <a:spLocks/>
            </p:cNvSpPr>
            <p:nvPr/>
          </p:nvSpPr>
          <p:spPr bwMode="auto">
            <a:xfrm>
              <a:off x="9677400" y="1252538"/>
              <a:ext cx="82550" cy="211138"/>
            </a:xfrm>
            <a:custGeom>
              <a:avLst/>
              <a:gdLst>
                <a:gd name="T0" fmla="*/ 11 w 18"/>
                <a:gd name="T1" fmla="*/ 46 h 46"/>
                <a:gd name="T2" fmla="*/ 4 w 18"/>
                <a:gd name="T3" fmla="*/ 43 h 46"/>
                <a:gd name="T4" fmla="*/ 1 w 18"/>
                <a:gd name="T5" fmla="*/ 35 h 46"/>
                <a:gd name="T6" fmla="*/ 1 w 18"/>
                <a:gd name="T7" fmla="*/ 27 h 46"/>
                <a:gd name="T8" fmla="*/ 0 w 18"/>
                <a:gd name="T9" fmla="*/ 18 h 46"/>
                <a:gd name="T10" fmla="*/ 7 w 18"/>
                <a:gd name="T11" fmla="*/ 13 h 46"/>
                <a:gd name="T12" fmla="*/ 5 w 18"/>
                <a:gd name="T13" fmla="*/ 2 h 46"/>
                <a:gd name="T14" fmla="*/ 6 w 18"/>
                <a:gd name="T15" fmla="*/ 0 h 46"/>
                <a:gd name="T16" fmla="*/ 13 w 18"/>
                <a:gd name="T17" fmla="*/ 9 h 46"/>
                <a:gd name="T18" fmla="*/ 16 w 18"/>
                <a:gd name="T19" fmla="*/ 17 h 46"/>
                <a:gd name="T20" fmla="*/ 14 w 18"/>
                <a:gd name="T21" fmla="*/ 27 h 46"/>
                <a:gd name="T22" fmla="*/ 11 w 18"/>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6">
                  <a:moveTo>
                    <a:pt x="11" y="46"/>
                  </a:moveTo>
                  <a:cubicBezTo>
                    <a:pt x="9" y="45"/>
                    <a:pt x="5" y="45"/>
                    <a:pt x="4" y="43"/>
                  </a:cubicBezTo>
                  <a:cubicBezTo>
                    <a:pt x="2" y="41"/>
                    <a:pt x="1" y="37"/>
                    <a:pt x="1" y="35"/>
                  </a:cubicBezTo>
                  <a:cubicBezTo>
                    <a:pt x="1" y="32"/>
                    <a:pt x="1" y="29"/>
                    <a:pt x="1" y="27"/>
                  </a:cubicBezTo>
                  <a:cubicBezTo>
                    <a:pt x="0" y="24"/>
                    <a:pt x="0" y="21"/>
                    <a:pt x="0" y="18"/>
                  </a:cubicBezTo>
                  <a:cubicBezTo>
                    <a:pt x="0" y="14"/>
                    <a:pt x="3" y="14"/>
                    <a:pt x="7" y="13"/>
                  </a:cubicBezTo>
                  <a:cubicBezTo>
                    <a:pt x="4" y="11"/>
                    <a:pt x="3" y="5"/>
                    <a:pt x="5" y="2"/>
                  </a:cubicBezTo>
                  <a:cubicBezTo>
                    <a:pt x="5" y="1"/>
                    <a:pt x="6" y="0"/>
                    <a:pt x="6" y="0"/>
                  </a:cubicBezTo>
                  <a:cubicBezTo>
                    <a:pt x="9" y="3"/>
                    <a:pt x="10" y="6"/>
                    <a:pt x="13" y="9"/>
                  </a:cubicBezTo>
                  <a:cubicBezTo>
                    <a:pt x="15" y="12"/>
                    <a:pt x="18" y="13"/>
                    <a:pt x="16" y="17"/>
                  </a:cubicBezTo>
                  <a:cubicBezTo>
                    <a:pt x="15" y="20"/>
                    <a:pt x="14" y="24"/>
                    <a:pt x="14" y="27"/>
                  </a:cubicBezTo>
                  <a:cubicBezTo>
                    <a:pt x="13" y="33"/>
                    <a:pt x="12" y="39"/>
                    <a:pt x="11" y="46"/>
                  </a:cubicBezTo>
                  <a:close/>
                </a:path>
              </a:pathLst>
            </a:custGeom>
            <a:solidFill>
              <a:srgbClr val="E2B8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4686244E-64CA-4D25-9BFE-2442707BE0F7}"/>
                </a:ext>
              </a:extLst>
            </p:cNvPr>
            <p:cNvSpPr>
              <a:spLocks/>
            </p:cNvSpPr>
            <p:nvPr/>
          </p:nvSpPr>
          <p:spPr bwMode="auto">
            <a:xfrm>
              <a:off x="9847263" y="1225551"/>
              <a:ext cx="147638" cy="133350"/>
            </a:xfrm>
            <a:custGeom>
              <a:avLst/>
              <a:gdLst>
                <a:gd name="T0" fmla="*/ 30 w 32"/>
                <a:gd name="T1" fmla="*/ 13 h 29"/>
                <a:gd name="T2" fmla="*/ 30 w 32"/>
                <a:gd name="T3" fmla="*/ 14 h 29"/>
                <a:gd name="T4" fmla="*/ 28 w 32"/>
                <a:gd name="T5" fmla="*/ 15 h 29"/>
                <a:gd name="T6" fmla="*/ 24 w 32"/>
                <a:gd name="T7" fmla="*/ 17 h 29"/>
                <a:gd name="T8" fmla="*/ 29 w 32"/>
                <a:gd name="T9" fmla="*/ 16 h 29"/>
                <a:gd name="T10" fmla="*/ 30 w 32"/>
                <a:gd name="T11" fmla="*/ 21 h 29"/>
                <a:gd name="T12" fmla="*/ 26 w 32"/>
                <a:gd name="T13" fmla="*/ 25 h 29"/>
                <a:gd name="T14" fmla="*/ 9 w 32"/>
                <a:gd name="T15" fmla="*/ 29 h 29"/>
                <a:gd name="T16" fmla="*/ 1 w 32"/>
                <a:gd name="T17" fmla="*/ 19 h 29"/>
                <a:gd name="T18" fmla="*/ 10 w 32"/>
                <a:gd name="T19" fmla="*/ 6 h 29"/>
                <a:gd name="T20" fmla="*/ 18 w 32"/>
                <a:gd name="T21" fmla="*/ 1 h 29"/>
                <a:gd name="T22" fmla="*/ 26 w 32"/>
                <a:gd name="T23" fmla="*/ 0 h 29"/>
                <a:gd name="T24" fmla="*/ 18 w 32"/>
                <a:gd name="T25" fmla="*/ 8 h 29"/>
                <a:gd name="T26" fmla="*/ 13 w 32"/>
                <a:gd name="T27" fmla="*/ 13 h 29"/>
                <a:gd name="T28" fmla="*/ 24 w 32"/>
                <a:gd name="T29" fmla="*/ 11 h 29"/>
                <a:gd name="T30" fmla="*/ 30 w 32"/>
                <a:gd name="T31"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29">
                  <a:moveTo>
                    <a:pt x="30" y="13"/>
                  </a:moveTo>
                  <a:cubicBezTo>
                    <a:pt x="30" y="13"/>
                    <a:pt x="30" y="13"/>
                    <a:pt x="30" y="14"/>
                  </a:cubicBezTo>
                  <a:cubicBezTo>
                    <a:pt x="29" y="14"/>
                    <a:pt x="29" y="15"/>
                    <a:pt x="28" y="15"/>
                  </a:cubicBezTo>
                  <a:cubicBezTo>
                    <a:pt x="27" y="16"/>
                    <a:pt x="25" y="17"/>
                    <a:pt x="24" y="17"/>
                  </a:cubicBezTo>
                  <a:cubicBezTo>
                    <a:pt x="25" y="16"/>
                    <a:pt x="27" y="16"/>
                    <a:pt x="29" y="16"/>
                  </a:cubicBezTo>
                  <a:cubicBezTo>
                    <a:pt x="31" y="17"/>
                    <a:pt x="32" y="19"/>
                    <a:pt x="30" y="21"/>
                  </a:cubicBezTo>
                  <a:cubicBezTo>
                    <a:pt x="32" y="24"/>
                    <a:pt x="29" y="24"/>
                    <a:pt x="26" y="25"/>
                  </a:cubicBezTo>
                  <a:cubicBezTo>
                    <a:pt x="20" y="26"/>
                    <a:pt x="14" y="27"/>
                    <a:pt x="9" y="29"/>
                  </a:cubicBezTo>
                  <a:cubicBezTo>
                    <a:pt x="8" y="29"/>
                    <a:pt x="1" y="20"/>
                    <a:pt x="1" y="19"/>
                  </a:cubicBezTo>
                  <a:cubicBezTo>
                    <a:pt x="0" y="16"/>
                    <a:pt x="7" y="8"/>
                    <a:pt x="10" y="6"/>
                  </a:cubicBezTo>
                  <a:cubicBezTo>
                    <a:pt x="12" y="4"/>
                    <a:pt x="15" y="3"/>
                    <a:pt x="18" y="1"/>
                  </a:cubicBezTo>
                  <a:cubicBezTo>
                    <a:pt x="20" y="0"/>
                    <a:pt x="23" y="0"/>
                    <a:pt x="26" y="0"/>
                  </a:cubicBezTo>
                  <a:cubicBezTo>
                    <a:pt x="27" y="5"/>
                    <a:pt x="21" y="6"/>
                    <a:pt x="18" y="8"/>
                  </a:cubicBezTo>
                  <a:cubicBezTo>
                    <a:pt x="16" y="8"/>
                    <a:pt x="14" y="13"/>
                    <a:pt x="13" y="13"/>
                  </a:cubicBezTo>
                  <a:cubicBezTo>
                    <a:pt x="17" y="12"/>
                    <a:pt x="20" y="12"/>
                    <a:pt x="24" y="11"/>
                  </a:cubicBezTo>
                  <a:cubicBezTo>
                    <a:pt x="25" y="11"/>
                    <a:pt x="30" y="11"/>
                    <a:pt x="30" y="13"/>
                  </a:cubicBezTo>
                  <a:close/>
                </a:path>
              </a:pathLst>
            </a:custGeom>
            <a:solidFill>
              <a:srgbClr val="ECC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a:extLst>
                <a:ext uri="{FF2B5EF4-FFF2-40B4-BE49-F238E27FC236}">
                  <a16:creationId xmlns:a16="http://schemas.microsoft.com/office/drawing/2014/main" id="{3B13D61B-7C4F-4736-83CF-43C8534F9F70}"/>
                </a:ext>
              </a:extLst>
            </p:cNvPr>
            <p:cNvSpPr>
              <a:spLocks/>
            </p:cNvSpPr>
            <p:nvPr/>
          </p:nvSpPr>
          <p:spPr bwMode="auto">
            <a:xfrm>
              <a:off x="9718675" y="930276"/>
              <a:ext cx="538163" cy="579438"/>
            </a:xfrm>
            <a:custGeom>
              <a:avLst/>
              <a:gdLst>
                <a:gd name="T0" fmla="*/ 115 w 117"/>
                <a:gd name="T1" fmla="*/ 96 h 126"/>
                <a:gd name="T2" fmla="*/ 115 w 117"/>
                <a:gd name="T3" fmla="*/ 99 h 126"/>
                <a:gd name="T4" fmla="*/ 110 w 117"/>
                <a:gd name="T5" fmla="*/ 118 h 126"/>
                <a:gd name="T6" fmla="*/ 100 w 117"/>
                <a:gd name="T7" fmla="*/ 126 h 126"/>
                <a:gd name="T8" fmla="*/ 94 w 117"/>
                <a:gd name="T9" fmla="*/ 126 h 126"/>
                <a:gd name="T10" fmla="*/ 2 w 117"/>
                <a:gd name="T11" fmla="*/ 117 h 126"/>
                <a:gd name="T12" fmla="*/ 6 w 117"/>
                <a:gd name="T13" fmla="*/ 85 h 126"/>
                <a:gd name="T14" fmla="*/ 8 w 117"/>
                <a:gd name="T15" fmla="*/ 81 h 126"/>
                <a:gd name="T16" fmla="*/ 18 w 117"/>
                <a:gd name="T17" fmla="*/ 83 h 126"/>
                <a:gd name="T18" fmla="*/ 56 w 117"/>
                <a:gd name="T19" fmla="*/ 88 h 126"/>
                <a:gd name="T20" fmla="*/ 82 w 117"/>
                <a:gd name="T21" fmla="*/ 85 h 126"/>
                <a:gd name="T22" fmla="*/ 85 w 117"/>
                <a:gd name="T23" fmla="*/ 15 h 126"/>
                <a:gd name="T24" fmla="*/ 87 w 117"/>
                <a:gd name="T25" fmla="*/ 0 h 126"/>
                <a:gd name="T26" fmla="*/ 103 w 117"/>
                <a:gd name="T27" fmla="*/ 4 h 126"/>
                <a:gd name="T28" fmla="*/ 110 w 117"/>
                <a:gd name="T29" fmla="*/ 14 h 126"/>
                <a:gd name="T30" fmla="*/ 113 w 117"/>
                <a:gd name="T31" fmla="*/ 27 h 126"/>
                <a:gd name="T32" fmla="*/ 115 w 117"/>
                <a:gd name="T33" fmla="*/ 9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26">
                  <a:moveTo>
                    <a:pt x="115" y="96"/>
                  </a:moveTo>
                  <a:cubicBezTo>
                    <a:pt x="115" y="97"/>
                    <a:pt x="115" y="98"/>
                    <a:pt x="115" y="99"/>
                  </a:cubicBezTo>
                  <a:cubicBezTo>
                    <a:pt x="110" y="118"/>
                    <a:pt x="110" y="118"/>
                    <a:pt x="110" y="118"/>
                  </a:cubicBezTo>
                  <a:cubicBezTo>
                    <a:pt x="109" y="122"/>
                    <a:pt x="105" y="126"/>
                    <a:pt x="100" y="126"/>
                  </a:cubicBezTo>
                  <a:cubicBezTo>
                    <a:pt x="98" y="126"/>
                    <a:pt x="96" y="126"/>
                    <a:pt x="94" y="126"/>
                  </a:cubicBezTo>
                  <a:cubicBezTo>
                    <a:pt x="70" y="126"/>
                    <a:pt x="24" y="122"/>
                    <a:pt x="2" y="117"/>
                  </a:cubicBezTo>
                  <a:cubicBezTo>
                    <a:pt x="0" y="107"/>
                    <a:pt x="2" y="95"/>
                    <a:pt x="6" y="85"/>
                  </a:cubicBezTo>
                  <a:cubicBezTo>
                    <a:pt x="7" y="83"/>
                    <a:pt x="8" y="82"/>
                    <a:pt x="8" y="81"/>
                  </a:cubicBezTo>
                  <a:cubicBezTo>
                    <a:pt x="11" y="82"/>
                    <a:pt x="14" y="82"/>
                    <a:pt x="18" y="83"/>
                  </a:cubicBezTo>
                  <a:cubicBezTo>
                    <a:pt x="28" y="86"/>
                    <a:pt x="41" y="88"/>
                    <a:pt x="56" y="88"/>
                  </a:cubicBezTo>
                  <a:cubicBezTo>
                    <a:pt x="66" y="88"/>
                    <a:pt x="75" y="87"/>
                    <a:pt x="82" y="85"/>
                  </a:cubicBezTo>
                  <a:cubicBezTo>
                    <a:pt x="79" y="70"/>
                    <a:pt x="78" y="45"/>
                    <a:pt x="85" y="15"/>
                  </a:cubicBezTo>
                  <a:cubicBezTo>
                    <a:pt x="86" y="10"/>
                    <a:pt x="86" y="5"/>
                    <a:pt x="87" y="0"/>
                  </a:cubicBezTo>
                  <a:cubicBezTo>
                    <a:pt x="92" y="2"/>
                    <a:pt x="103" y="4"/>
                    <a:pt x="103" y="4"/>
                  </a:cubicBezTo>
                  <a:cubicBezTo>
                    <a:pt x="107" y="6"/>
                    <a:pt x="110" y="10"/>
                    <a:pt x="110" y="14"/>
                  </a:cubicBezTo>
                  <a:cubicBezTo>
                    <a:pt x="111" y="18"/>
                    <a:pt x="112" y="23"/>
                    <a:pt x="113" y="27"/>
                  </a:cubicBezTo>
                  <a:cubicBezTo>
                    <a:pt x="117" y="53"/>
                    <a:pt x="117" y="76"/>
                    <a:pt x="115"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0">
              <a:extLst>
                <a:ext uri="{FF2B5EF4-FFF2-40B4-BE49-F238E27FC236}">
                  <a16:creationId xmlns:a16="http://schemas.microsoft.com/office/drawing/2014/main" id="{FD589433-F1A3-40E4-A356-10AA78499E5D}"/>
                </a:ext>
              </a:extLst>
            </p:cNvPr>
            <p:cNvSpPr>
              <a:spLocks/>
            </p:cNvSpPr>
            <p:nvPr/>
          </p:nvSpPr>
          <p:spPr bwMode="auto">
            <a:xfrm>
              <a:off x="9921875" y="1538288"/>
              <a:ext cx="160338" cy="55563"/>
            </a:xfrm>
            <a:custGeom>
              <a:avLst/>
              <a:gdLst>
                <a:gd name="T0" fmla="*/ 0 w 101"/>
                <a:gd name="T1" fmla="*/ 8 h 35"/>
                <a:gd name="T2" fmla="*/ 0 w 101"/>
                <a:gd name="T3" fmla="*/ 35 h 35"/>
                <a:gd name="T4" fmla="*/ 101 w 101"/>
                <a:gd name="T5" fmla="*/ 20 h 35"/>
                <a:gd name="T6" fmla="*/ 95 w 101"/>
                <a:gd name="T7" fmla="*/ 0 h 35"/>
                <a:gd name="T8" fmla="*/ 0 w 101"/>
                <a:gd name="T9" fmla="*/ 8 h 35"/>
                <a:gd name="T10" fmla="*/ 0 w 101"/>
                <a:gd name="T11" fmla="*/ 8 h 35"/>
              </a:gdLst>
              <a:ahLst/>
              <a:cxnLst>
                <a:cxn ang="0">
                  <a:pos x="T0" y="T1"/>
                </a:cxn>
                <a:cxn ang="0">
                  <a:pos x="T2" y="T3"/>
                </a:cxn>
                <a:cxn ang="0">
                  <a:pos x="T4" y="T5"/>
                </a:cxn>
                <a:cxn ang="0">
                  <a:pos x="T6" y="T7"/>
                </a:cxn>
                <a:cxn ang="0">
                  <a:pos x="T8" y="T9"/>
                </a:cxn>
                <a:cxn ang="0">
                  <a:pos x="T10" y="T11"/>
                </a:cxn>
              </a:cxnLst>
              <a:rect l="0" t="0" r="r" b="b"/>
              <a:pathLst>
                <a:path w="101" h="35">
                  <a:moveTo>
                    <a:pt x="0" y="8"/>
                  </a:moveTo>
                  <a:lnTo>
                    <a:pt x="0" y="35"/>
                  </a:lnTo>
                  <a:lnTo>
                    <a:pt x="101" y="20"/>
                  </a:lnTo>
                  <a:lnTo>
                    <a:pt x="95" y="0"/>
                  </a:lnTo>
                  <a:lnTo>
                    <a:pt x="0" y="8"/>
                  </a:lnTo>
                  <a:lnTo>
                    <a:pt x="0" y="8"/>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10EB1AA5-5AFF-4F54-811A-8DF231D32203}"/>
                </a:ext>
              </a:extLst>
            </p:cNvPr>
            <p:cNvSpPr>
              <a:spLocks/>
            </p:cNvSpPr>
            <p:nvPr/>
          </p:nvSpPr>
          <p:spPr bwMode="auto">
            <a:xfrm>
              <a:off x="9640888" y="1543051"/>
              <a:ext cx="50800" cy="36513"/>
            </a:xfrm>
            <a:custGeom>
              <a:avLst/>
              <a:gdLst>
                <a:gd name="T0" fmla="*/ 32 w 32"/>
                <a:gd name="T1" fmla="*/ 5 h 23"/>
                <a:gd name="T2" fmla="*/ 26 w 32"/>
                <a:gd name="T3" fmla="*/ 23 h 23"/>
                <a:gd name="T4" fmla="*/ 0 w 32"/>
                <a:gd name="T5" fmla="*/ 17 h 23"/>
                <a:gd name="T6" fmla="*/ 3 w 32"/>
                <a:gd name="T7" fmla="*/ 0 h 23"/>
                <a:gd name="T8" fmla="*/ 32 w 32"/>
                <a:gd name="T9" fmla="*/ 5 h 23"/>
                <a:gd name="T10" fmla="*/ 32 w 32"/>
                <a:gd name="T11" fmla="*/ 5 h 23"/>
              </a:gdLst>
              <a:ahLst/>
              <a:cxnLst>
                <a:cxn ang="0">
                  <a:pos x="T0" y="T1"/>
                </a:cxn>
                <a:cxn ang="0">
                  <a:pos x="T2" y="T3"/>
                </a:cxn>
                <a:cxn ang="0">
                  <a:pos x="T4" y="T5"/>
                </a:cxn>
                <a:cxn ang="0">
                  <a:pos x="T6" y="T7"/>
                </a:cxn>
                <a:cxn ang="0">
                  <a:pos x="T8" y="T9"/>
                </a:cxn>
                <a:cxn ang="0">
                  <a:pos x="T10" y="T11"/>
                </a:cxn>
              </a:cxnLst>
              <a:rect l="0" t="0" r="r" b="b"/>
              <a:pathLst>
                <a:path w="32" h="23">
                  <a:moveTo>
                    <a:pt x="32" y="5"/>
                  </a:moveTo>
                  <a:lnTo>
                    <a:pt x="26" y="23"/>
                  </a:lnTo>
                  <a:lnTo>
                    <a:pt x="0" y="17"/>
                  </a:lnTo>
                  <a:lnTo>
                    <a:pt x="3" y="0"/>
                  </a:lnTo>
                  <a:lnTo>
                    <a:pt x="32" y="5"/>
                  </a:lnTo>
                  <a:lnTo>
                    <a:pt x="32" y="5"/>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F87C8A33-60AB-4213-AF39-01BF41673844}"/>
                </a:ext>
              </a:extLst>
            </p:cNvPr>
            <p:cNvSpPr>
              <a:spLocks/>
            </p:cNvSpPr>
            <p:nvPr/>
          </p:nvSpPr>
          <p:spPr bwMode="auto">
            <a:xfrm>
              <a:off x="8583613" y="2316163"/>
              <a:ext cx="598488" cy="271463"/>
            </a:xfrm>
            <a:custGeom>
              <a:avLst/>
              <a:gdLst>
                <a:gd name="T0" fmla="*/ 127 w 130"/>
                <a:gd name="T1" fmla="*/ 28 h 59"/>
                <a:gd name="T2" fmla="*/ 124 w 130"/>
                <a:gd name="T3" fmla="*/ 2 h 59"/>
                <a:gd name="T4" fmla="*/ 121 w 130"/>
                <a:gd name="T5" fmla="*/ 0 h 59"/>
                <a:gd name="T6" fmla="*/ 116 w 130"/>
                <a:gd name="T7" fmla="*/ 1 h 59"/>
                <a:gd name="T8" fmla="*/ 65 w 130"/>
                <a:gd name="T9" fmla="*/ 5 h 59"/>
                <a:gd name="T10" fmla="*/ 64 w 130"/>
                <a:gd name="T11" fmla="*/ 5 h 59"/>
                <a:gd name="T12" fmla="*/ 64 w 130"/>
                <a:gd name="T13" fmla="*/ 5 h 59"/>
                <a:gd name="T14" fmla="*/ 12 w 130"/>
                <a:gd name="T15" fmla="*/ 1 h 59"/>
                <a:gd name="T16" fmla="*/ 8 w 130"/>
                <a:gd name="T17" fmla="*/ 0 h 59"/>
                <a:gd name="T18" fmla="*/ 5 w 130"/>
                <a:gd name="T19" fmla="*/ 2 h 59"/>
                <a:gd name="T20" fmla="*/ 1 w 130"/>
                <a:gd name="T21" fmla="*/ 28 h 59"/>
                <a:gd name="T22" fmla="*/ 0 w 130"/>
                <a:gd name="T23" fmla="*/ 59 h 59"/>
                <a:gd name="T24" fmla="*/ 128 w 130"/>
                <a:gd name="T25" fmla="*/ 59 h 59"/>
                <a:gd name="T26" fmla="*/ 127 w 130"/>
                <a:gd name="T27"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59">
                  <a:moveTo>
                    <a:pt x="127" y="28"/>
                  </a:moveTo>
                  <a:cubicBezTo>
                    <a:pt x="126" y="19"/>
                    <a:pt x="125" y="10"/>
                    <a:pt x="124" y="2"/>
                  </a:cubicBezTo>
                  <a:cubicBezTo>
                    <a:pt x="124" y="1"/>
                    <a:pt x="122" y="0"/>
                    <a:pt x="121" y="0"/>
                  </a:cubicBezTo>
                  <a:cubicBezTo>
                    <a:pt x="119" y="0"/>
                    <a:pt x="118" y="1"/>
                    <a:pt x="116" y="1"/>
                  </a:cubicBezTo>
                  <a:cubicBezTo>
                    <a:pt x="99" y="2"/>
                    <a:pt x="82" y="4"/>
                    <a:pt x="65" y="5"/>
                  </a:cubicBezTo>
                  <a:cubicBezTo>
                    <a:pt x="64" y="5"/>
                    <a:pt x="64" y="5"/>
                    <a:pt x="64" y="5"/>
                  </a:cubicBezTo>
                  <a:cubicBezTo>
                    <a:pt x="64" y="5"/>
                    <a:pt x="64" y="5"/>
                    <a:pt x="64" y="5"/>
                  </a:cubicBezTo>
                  <a:cubicBezTo>
                    <a:pt x="46" y="4"/>
                    <a:pt x="29" y="2"/>
                    <a:pt x="12" y="1"/>
                  </a:cubicBezTo>
                  <a:cubicBezTo>
                    <a:pt x="11" y="1"/>
                    <a:pt x="9" y="0"/>
                    <a:pt x="8" y="0"/>
                  </a:cubicBezTo>
                  <a:cubicBezTo>
                    <a:pt x="6" y="0"/>
                    <a:pt x="5" y="1"/>
                    <a:pt x="5" y="2"/>
                  </a:cubicBezTo>
                  <a:cubicBezTo>
                    <a:pt x="3" y="10"/>
                    <a:pt x="2" y="19"/>
                    <a:pt x="1" y="28"/>
                  </a:cubicBezTo>
                  <a:cubicBezTo>
                    <a:pt x="0" y="33"/>
                    <a:pt x="0" y="44"/>
                    <a:pt x="0" y="59"/>
                  </a:cubicBezTo>
                  <a:cubicBezTo>
                    <a:pt x="42" y="59"/>
                    <a:pt x="85" y="58"/>
                    <a:pt x="128" y="59"/>
                  </a:cubicBezTo>
                  <a:cubicBezTo>
                    <a:pt x="130" y="49"/>
                    <a:pt x="129" y="38"/>
                    <a:pt x="127" y="28"/>
                  </a:cubicBezTo>
                  <a:close/>
                </a:path>
              </a:pathLst>
            </a:custGeom>
            <a:solidFill>
              <a:srgbClr val="1E46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9BAE7D8F-26A6-4AF9-ACD2-F1EA4CCE64B0}"/>
                </a:ext>
              </a:extLst>
            </p:cNvPr>
            <p:cNvSpPr>
              <a:spLocks/>
            </p:cNvSpPr>
            <p:nvPr/>
          </p:nvSpPr>
          <p:spPr bwMode="auto">
            <a:xfrm>
              <a:off x="8961438" y="2917826"/>
              <a:ext cx="223838" cy="317500"/>
            </a:xfrm>
            <a:custGeom>
              <a:avLst/>
              <a:gdLst>
                <a:gd name="T0" fmla="*/ 35 w 49"/>
                <a:gd name="T1" fmla="*/ 33 h 69"/>
                <a:gd name="T2" fmla="*/ 48 w 49"/>
                <a:gd name="T3" fmla="*/ 54 h 69"/>
                <a:gd name="T4" fmla="*/ 46 w 49"/>
                <a:gd name="T5" fmla="*/ 62 h 69"/>
                <a:gd name="T6" fmla="*/ 42 w 49"/>
                <a:gd name="T7" fmla="*/ 67 h 69"/>
                <a:gd name="T8" fmla="*/ 36 w 49"/>
                <a:gd name="T9" fmla="*/ 69 h 69"/>
                <a:gd name="T10" fmla="*/ 18 w 49"/>
                <a:gd name="T11" fmla="*/ 68 h 69"/>
                <a:gd name="T12" fmla="*/ 13 w 49"/>
                <a:gd name="T13" fmla="*/ 66 h 69"/>
                <a:gd name="T14" fmla="*/ 3 w 49"/>
                <a:gd name="T15" fmla="*/ 57 h 69"/>
                <a:gd name="T16" fmla="*/ 1 w 49"/>
                <a:gd name="T17" fmla="*/ 51 h 69"/>
                <a:gd name="T18" fmla="*/ 3 w 49"/>
                <a:gd name="T19" fmla="*/ 19 h 69"/>
                <a:gd name="T20" fmla="*/ 35 w 49"/>
                <a:gd name="T21" fmla="*/ 3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69">
                  <a:moveTo>
                    <a:pt x="35" y="33"/>
                  </a:moveTo>
                  <a:cubicBezTo>
                    <a:pt x="48" y="54"/>
                    <a:pt x="48" y="54"/>
                    <a:pt x="48" y="54"/>
                  </a:cubicBezTo>
                  <a:cubicBezTo>
                    <a:pt x="49" y="57"/>
                    <a:pt x="49" y="60"/>
                    <a:pt x="46" y="62"/>
                  </a:cubicBezTo>
                  <a:cubicBezTo>
                    <a:pt x="42" y="67"/>
                    <a:pt x="42" y="67"/>
                    <a:pt x="42" y="67"/>
                  </a:cubicBezTo>
                  <a:cubicBezTo>
                    <a:pt x="40" y="69"/>
                    <a:pt x="38" y="69"/>
                    <a:pt x="36" y="69"/>
                  </a:cubicBezTo>
                  <a:cubicBezTo>
                    <a:pt x="18" y="68"/>
                    <a:pt x="18" y="68"/>
                    <a:pt x="18" y="68"/>
                  </a:cubicBezTo>
                  <a:cubicBezTo>
                    <a:pt x="16" y="68"/>
                    <a:pt x="14" y="68"/>
                    <a:pt x="13" y="66"/>
                  </a:cubicBezTo>
                  <a:cubicBezTo>
                    <a:pt x="3" y="57"/>
                    <a:pt x="3" y="57"/>
                    <a:pt x="3" y="57"/>
                  </a:cubicBezTo>
                  <a:cubicBezTo>
                    <a:pt x="1" y="55"/>
                    <a:pt x="0" y="53"/>
                    <a:pt x="1" y="51"/>
                  </a:cubicBezTo>
                  <a:cubicBezTo>
                    <a:pt x="2" y="42"/>
                    <a:pt x="4" y="33"/>
                    <a:pt x="3" y="19"/>
                  </a:cubicBezTo>
                  <a:cubicBezTo>
                    <a:pt x="1" y="0"/>
                    <a:pt x="35" y="33"/>
                    <a:pt x="35" y="33"/>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3066ACD7-A16D-4FE4-9046-F3A1B79B4EDB}"/>
                </a:ext>
              </a:extLst>
            </p:cNvPr>
            <p:cNvSpPr>
              <a:spLocks/>
            </p:cNvSpPr>
            <p:nvPr/>
          </p:nvSpPr>
          <p:spPr bwMode="auto">
            <a:xfrm>
              <a:off x="8809038" y="1344613"/>
              <a:ext cx="196850" cy="174625"/>
            </a:xfrm>
            <a:custGeom>
              <a:avLst/>
              <a:gdLst>
                <a:gd name="T0" fmla="*/ 122 w 124"/>
                <a:gd name="T1" fmla="*/ 0 h 110"/>
                <a:gd name="T2" fmla="*/ 122 w 124"/>
                <a:gd name="T3" fmla="*/ 6 h 110"/>
                <a:gd name="T4" fmla="*/ 124 w 124"/>
                <a:gd name="T5" fmla="*/ 52 h 110"/>
                <a:gd name="T6" fmla="*/ 61 w 124"/>
                <a:gd name="T7" fmla="*/ 110 h 110"/>
                <a:gd name="T8" fmla="*/ 38 w 124"/>
                <a:gd name="T9" fmla="*/ 90 h 110"/>
                <a:gd name="T10" fmla="*/ 3 w 124"/>
                <a:gd name="T11" fmla="*/ 55 h 110"/>
                <a:gd name="T12" fmla="*/ 0 w 124"/>
                <a:gd name="T13" fmla="*/ 0 h 110"/>
                <a:gd name="T14" fmla="*/ 122 w 124"/>
                <a:gd name="T15" fmla="*/ 0 h 110"/>
                <a:gd name="T16" fmla="*/ 122 w 124"/>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10">
                  <a:moveTo>
                    <a:pt x="122" y="0"/>
                  </a:moveTo>
                  <a:lnTo>
                    <a:pt x="122" y="6"/>
                  </a:lnTo>
                  <a:lnTo>
                    <a:pt x="124" y="52"/>
                  </a:lnTo>
                  <a:lnTo>
                    <a:pt x="61" y="110"/>
                  </a:lnTo>
                  <a:lnTo>
                    <a:pt x="38" y="90"/>
                  </a:lnTo>
                  <a:lnTo>
                    <a:pt x="3" y="55"/>
                  </a:lnTo>
                  <a:lnTo>
                    <a:pt x="0" y="0"/>
                  </a:lnTo>
                  <a:lnTo>
                    <a:pt x="122" y="0"/>
                  </a:lnTo>
                  <a:lnTo>
                    <a:pt x="122" y="0"/>
                  </a:ln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1EA925CB-E8D6-4919-A42C-7C38C9964B33}"/>
                </a:ext>
              </a:extLst>
            </p:cNvPr>
            <p:cNvSpPr>
              <a:spLocks/>
            </p:cNvSpPr>
            <p:nvPr/>
          </p:nvSpPr>
          <p:spPr bwMode="auto">
            <a:xfrm>
              <a:off x="8886825" y="1022351"/>
              <a:ext cx="179388" cy="392113"/>
            </a:xfrm>
            <a:custGeom>
              <a:avLst/>
              <a:gdLst>
                <a:gd name="T0" fmla="*/ 1 w 39"/>
                <a:gd name="T1" fmla="*/ 11 h 85"/>
                <a:gd name="T2" fmla="*/ 8 w 39"/>
                <a:gd name="T3" fmla="*/ 7 h 85"/>
                <a:gd name="T4" fmla="*/ 18 w 39"/>
                <a:gd name="T5" fmla="*/ 2 h 85"/>
                <a:gd name="T6" fmla="*/ 26 w 39"/>
                <a:gd name="T7" fmla="*/ 1 h 85"/>
                <a:gd name="T8" fmla="*/ 34 w 39"/>
                <a:gd name="T9" fmla="*/ 10 h 85"/>
                <a:gd name="T10" fmla="*/ 32 w 39"/>
                <a:gd name="T11" fmla="*/ 35 h 85"/>
                <a:gd name="T12" fmla="*/ 35 w 39"/>
                <a:gd name="T13" fmla="*/ 37 h 85"/>
                <a:gd name="T14" fmla="*/ 36 w 39"/>
                <a:gd name="T15" fmla="*/ 35 h 85"/>
                <a:gd name="T16" fmla="*/ 38 w 39"/>
                <a:gd name="T17" fmla="*/ 37 h 85"/>
                <a:gd name="T18" fmla="*/ 36 w 39"/>
                <a:gd name="T19" fmla="*/ 51 h 85"/>
                <a:gd name="T20" fmla="*/ 32 w 39"/>
                <a:gd name="T21" fmla="*/ 56 h 85"/>
                <a:gd name="T22" fmla="*/ 30 w 39"/>
                <a:gd name="T23" fmla="*/ 65 h 85"/>
                <a:gd name="T24" fmla="*/ 28 w 39"/>
                <a:gd name="T25" fmla="*/ 69 h 85"/>
                <a:gd name="T26" fmla="*/ 19 w 39"/>
                <a:gd name="T27" fmla="*/ 77 h 85"/>
                <a:gd name="T28" fmla="*/ 12 w 39"/>
                <a:gd name="T29" fmla="*/ 84 h 85"/>
                <a:gd name="T30" fmla="*/ 5 w 39"/>
                <a:gd name="T31" fmla="*/ 85 h 85"/>
                <a:gd name="T32" fmla="*/ 4 w 39"/>
                <a:gd name="T33" fmla="*/ 85 h 85"/>
                <a:gd name="T34" fmla="*/ 0 w 39"/>
                <a:gd name="T35" fmla="*/ 11 h 85"/>
                <a:gd name="T36" fmla="*/ 1 w 39"/>
                <a:gd name="T3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85">
                  <a:moveTo>
                    <a:pt x="1" y="11"/>
                  </a:moveTo>
                  <a:cubicBezTo>
                    <a:pt x="3" y="12"/>
                    <a:pt x="7" y="9"/>
                    <a:pt x="8" y="7"/>
                  </a:cubicBezTo>
                  <a:cubicBezTo>
                    <a:pt x="11" y="5"/>
                    <a:pt x="15" y="3"/>
                    <a:pt x="18" y="2"/>
                  </a:cubicBezTo>
                  <a:cubicBezTo>
                    <a:pt x="21" y="1"/>
                    <a:pt x="24" y="0"/>
                    <a:pt x="26" y="1"/>
                  </a:cubicBezTo>
                  <a:cubicBezTo>
                    <a:pt x="30" y="2"/>
                    <a:pt x="33" y="6"/>
                    <a:pt x="34" y="10"/>
                  </a:cubicBezTo>
                  <a:cubicBezTo>
                    <a:pt x="35" y="18"/>
                    <a:pt x="31" y="27"/>
                    <a:pt x="32" y="35"/>
                  </a:cubicBezTo>
                  <a:cubicBezTo>
                    <a:pt x="32" y="36"/>
                    <a:pt x="33" y="38"/>
                    <a:pt x="35" y="37"/>
                  </a:cubicBezTo>
                  <a:cubicBezTo>
                    <a:pt x="35" y="37"/>
                    <a:pt x="35" y="35"/>
                    <a:pt x="36" y="35"/>
                  </a:cubicBezTo>
                  <a:cubicBezTo>
                    <a:pt x="37" y="33"/>
                    <a:pt x="38" y="35"/>
                    <a:pt x="38" y="37"/>
                  </a:cubicBezTo>
                  <a:cubicBezTo>
                    <a:pt x="39" y="42"/>
                    <a:pt x="38" y="47"/>
                    <a:pt x="36" y="51"/>
                  </a:cubicBezTo>
                  <a:cubicBezTo>
                    <a:pt x="35" y="54"/>
                    <a:pt x="33" y="54"/>
                    <a:pt x="32" y="56"/>
                  </a:cubicBezTo>
                  <a:cubicBezTo>
                    <a:pt x="30" y="58"/>
                    <a:pt x="30" y="62"/>
                    <a:pt x="30" y="65"/>
                  </a:cubicBezTo>
                  <a:cubicBezTo>
                    <a:pt x="29" y="67"/>
                    <a:pt x="29" y="68"/>
                    <a:pt x="28" y="69"/>
                  </a:cubicBezTo>
                  <a:cubicBezTo>
                    <a:pt x="26" y="72"/>
                    <a:pt x="22" y="74"/>
                    <a:pt x="19" y="77"/>
                  </a:cubicBezTo>
                  <a:cubicBezTo>
                    <a:pt x="17" y="79"/>
                    <a:pt x="15" y="82"/>
                    <a:pt x="12" y="84"/>
                  </a:cubicBezTo>
                  <a:cubicBezTo>
                    <a:pt x="10" y="85"/>
                    <a:pt x="7" y="85"/>
                    <a:pt x="5" y="85"/>
                  </a:cubicBezTo>
                  <a:cubicBezTo>
                    <a:pt x="4" y="85"/>
                    <a:pt x="4" y="85"/>
                    <a:pt x="4" y="85"/>
                  </a:cubicBezTo>
                  <a:cubicBezTo>
                    <a:pt x="0" y="11"/>
                    <a:pt x="0" y="11"/>
                    <a:pt x="0" y="11"/>
                  </a:cubicBezTo>
                  <a:cubicBezTo>
                    <a:pt x="0" y="11"/>
                    <a:pt x="1" y="11"/>
                    <a:pt x="1" y="11"/>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E4EED5DD-187F-4BF6-8BFF-8BC800599185}"/>
                </a:ext>
              </a:extLst>
            </p:cNvPr>
            <p:cNvSpPr>
              <a:spLocks/>
            </p:cNvSpPr>
            <p:nvPr/>
          </p:nvSpPr>
          <p:spPr bwMode="auto">
            <a:xfrm>
              <a:off x="8731250" y="1036638"/>
              <a:ext cx="174625" cy="377825"/>
            </a:xfrm>
            <a:custGeom>
              <a:avLst/>
              <a:gdLst>
                <a:gd name="T0" fmla="*/ 0 w 38"/>
                <a:gd name="T1" fmla="*/ 37 h 82"/>
                <a:gd name="T2" fmla="*/ 3 w 38"/>
                <a:gd name="T3" fmla="*/ 35 h 82"/>
                <a:gd name="T4" fmla="*/ 4 w 38"/>
                <a:gd name="T5" fmla="*/ 37 h 82"/>
                <a:gd name="T6" fmla="*/ 6 w 38"/>
                <a:gd name="T7" fmla="*/ 35 h 82"/>
                <a:gd name="T8" fmla="*/ 4 w 38"/>
                <a:gd name="T9" fmla="*/ 22 h 82"/>
                <a:gd name="T10" fmla="*/ 5 w 38"/>
                <a:gd name="T11" fmla="*/ 10 h 82"/>
                <a:gd name="T12" fmla="*/ 12 w 38"/>
                <a:gd name="T13" fmla="*/ 2 h 82"/>
                <a:gd name="T14" fmla="*/ 21 w 38"/>
                <a:gd name="T15" fmla="*/ 0 h 82"/>
                <a:gd name="T16" fmla="*/ 28 w 38"/>
                <a:gd name="T17" fmla="*/ 5 h 82"/>
                <a:gd name="T18" fmla="*/ 34 w 38"/>
                <a:gd name="T19" fmla="*/ 8 h 82"/>
                <a:gd name="T20" fmla="*/ 38 w 38"/>
                <a:gd name="T21" fmla="*/ 82 h 82"/>
                <a:gd name="T22" fmla="*/ 31 w 38"/>
                <a:gd name="T23" fmla="*/ 81 h 82"/>
                <a:gd name="T24" fmla="*/ 23 w 38"/>
                <a:gd name="T25" fmla="*/ 75 h 82"/>
                <a:gd name="T26" fmla="*/ 14 w 38"/>
                <a:gd name="T27" fmla="*/ 69 h 82"/>
                <a:gd name="T28" fmla="*/ 11 w 38"/>
                <a:gd name="T29" fmla="*/ 64 h 82"/>
                <a:gd name="T30" fmla="*/ 9 w 38"/>
                <a:gd name="T31" fmla="*/ 56 h 82"/>
                <a:gd name="T32" fmla="*/ 3 w 38"/>
                <a:gd name="T33" fmla="*/ 51 h 82"/>
                <a:gd name="T34" fmla="*/ 0 w 38"/>
                <a:gd name="T35"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82">
                  <a:moveTo>
                    <a:pt x="0" y="37"/>
                  </a:moveTo>
                  <a:cubicBezTo>
                    <a:pt x="0" y="36"/>
                    <a:pt x="1" y="34"/>
                    <a:pt x="3" y="35"/>
                  </a:cubicBezTo>
                  <a:cubicBezTo>
                    <a:pt x="3" y="36"/>
                    <a:pt x="3" y="37"/>
                    <a:pt x="4" y="37"/>
                  </a:cubicBezTo>
                  <a:cubicBezTo>
                    <a:pt x="6" y="39"/>
                    <a:pt x="6" y="36"/>
                    <a:pt x="6" y="35"/>
                  </a:cubicBezTo>
                  <a:cubicBezTo>
                    <a:pt x="6" y="30"/>
                    <a:pt x="4" y="26"/>
                    <a:pt x="4" y="22"/>
                  </a:cubicBezTo>
                  <a:cubicBezTo>
                    <a:pt x="5" y="18"/>
                    <a:pt x="4" y="14"/>
                    <a:pt x="5" y="10"/>
                  </a:cubicBezTo>
                  <a:cubicBezTo>
                    <a:pt x="7" y="7"/>
                    <a:pt x="9" y="4"/>
                    <a:pt x="12" y="2"/>
                  </a:cubicBezTo>
                  <a:cubicBezTo>
                    <a:pt x="15" y="0"/>
                    <a:pt x="18" y="0"/>
                    <a:pt x="21" y="0"/>
                  </a:cubicBezTo>
                  <a:cubicBezTo>
                    <a:pt x="24" y="1"/>
                    <a:pt x="26" y="3"/>
                    <a:pt x="28" y="5"/>
                  </a:cubicBezTo>
                  <a:cubicBezTo>
                    <a:pt x="30" y="7"/>
                    <a:pt x="31" y="7"/>
                    <a:pt x="34" y="8"/>
                  </a:cubicBezTo>
                  <a:cubicBezTo>
                    <a:pt x="38" y="82"/>
                    <a:pt x="38" y="82"/>
                    <a:pt x="38" y="82"/>
                  </a:cubicBezTo>
                  <a:cubicBezTo>
                    <a:pt x="35" y="82"/>
                    <a:pt x="33" y="82"/>
                    <a:pt x="31" y="81"/>
                  </a:cubicBezTo>
                  <a:cubicBezTo>
                    <a:pt x="28" y="80"/>
                    <a:pt x="26" y="78"/>
                    <a:pt x="23" y="75"/>
                  </a:cubicBezTo>
                  <a:cubicBezTo>
                    <a:pt x="20" y="73"/>
                    <a:pt x="16" y="72"/>
                    <a:pt x="14" y="69"/>
                  </a:cubicBezTo>
                  <a:cubicBezTo>
                    <a:pt x="13" y="68"/>
                    <a:pt x="12" y="66"/>
                    <a:pt x="11" y="64"/>
                  </a:cubicBezTo>
                  <a:cubicBezTo>
                    <a:pt x="11" y="62"/>
                    <a:pt x="11" y="58"/>
                    <a:pt x="9" y="56"/>
                  </a:cubicBezTo>
                  <a:cubicBezTo>
                    <a:pt x="7" y="55"/>
                    <a:pt x="5" y="54"/>
                    <a:pt x="3" y="51"/>
                  </a:cubicBezTo>
                  <a:cubicBezTo>
                    <a:pt x="1" y="47"/>
                    <a:pt x="0" y="42"/>
                    <a:pt x="0" y="37"/>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6C773B92-7BCA-4B25-83FE-DE67DE3C1058}"/>
                </a:ext>
              </a:extLst>
            </p:cNvPr>
            <p:cNvSpPr>
              <a:spLocks/>
            </p:cNvSpPr>
            <p:nvPr/>
          </p:nvSpPr>
          <p:spPr bwMode="auto">
            <a:xfrm>
              <a:off x="8721725" y="958851"/>
              <a:ext cx="344488" cy="266700"/>
            </a:xfrm>
            <a:custGeom>
              <a:avLst/>
              <a:gdLst>
                <a:gd name="T0" fmla="*/ 72 w 75"/>
                <a:gd name="T1" fmla="*/ 45 h 58"/>
                <a:gd name="T2" fmla="*/ 71 w 75"/>
                <a:gd name="T3" fmla="*/ 53 h 58"/>
                <a:gd name="T4" fmla="*/ 68 w 75"/>
                <a:gd name="T5" fmla="*/ 53 h 58"/>
                <a:gd name="T6" fmla="*/ 68 w 75"/>
                <a:gd name="T7" fmla="*/ 52 h 58"/>
                <a:gd name="T8" fmla="*/ 68 w 75"/>
                <a:gd name="T9" fmla="*/ 47 h 58"/>
                <a:gd name="T10" fmla="*/ 53 w 75"/>
                <a:gd name="T11" fmla="*/ 21 h 58"/>
                <a:gd name="T12" fmla="*/ 47 w 75"/>
                <a:gd name="T13" fmla="*/ 25 h 58"/>
                <a:gd name="T14" fmla="*/ 25 w 75"/>
                <a:gd name="T15" fmla="*/ 26 h 58"/>
                <a:gd name="T16" fmla="*/ 11 w 75"/>
                <a:gd name="T17" fmla="*/ 23 h 58"/>
                <a:gd name="T18" fmla="*/ 9 w 75"/>
                <a:gd name="T19" fmla="*/ 37 h 58"/>
                <a:gd name="T20" fmla="*/ 9 w 75"/>
                <a:gd name="T21" fmla="*/ 50 h 58"/>
                <a:gd name="T22" fmla="*/ 9 w 75"/>
                <a:gd name="T23" fmla="*/ 56 h 58"/>
                <a:gd name="T24" fmla="*/ 4 w 75"/>
                <a:gd name="T25" fmla="*/ 49 h 58"/>
                <a:gd name="T26" fmla="*/ 2 w 75"/>
                <a:gd name="T27" fmla="*/ 35 h 58"/>
                <a:gd name="T28" fmla="*/ 2 w 75"/>
                <a:gd name="T29" fmla="*/ 19 h 58"/>
                <a:gd name="T30" fmla="*/ 27 w 75"/>
                <a:gd name="T31" fmla="*/ 2 h 58"/>
                <a:gd name="T32" fmla="*/ 57 w 75"/>
                <a:gd name="T33" fmla="*/ 3 h 58"/>
                <a:gd name="T34" fmla="*/ 70 w 75"/>
                <a:gd name="T35" fmla="*/ 10 h 58"/>
                <a:gd name="T36" fmla="*/ 74 w 75"/>
                <a:gd name="T37" fmla="*/ 24 h 58"/>
                <a:gd name="T38" fmla="*/ 72 w 75"/>
                <a:gd name="T39"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2" y="45"/>
                  </a:moveTo>
                  <a:cubicBezTo>
                    <a:pt x="72" y="48"/>
                    <a:pt x="71" y="51"/>
                    <a:pt x="71" y="53"/>
                  </a:cubicBezTo>
                  <a:cubicBezTo>
                    <a:pt x="68" y="53"/>
                    <a:pt x="68" y="53"/>
                    <a:pt x="68" y="53"/>
                  </a:cubicBezTo>
                  <a:cubicBezTo>
                    <a:pt x="68" y="53"/>
                    <a:pt x="68" y="52"/>
                    <a:pt x="68" y="52"/>
                  </a:cubicBezTo>
                  <a:cubicBezTo>
                    <a:pt x="68" y="50"/>
                    <a:pt x="68" y="48"/>
                    <a:pt x="68" y="47"/>
                  </a:cubicBezTo>
                  <a:cubicBezTo>
                    <a:pt x="67" y="39"/>
                    <a:pt x="70" y="13"/>
                    <a:pt x="53" y="21"/>
                  </a:cubicBezTo>
                  <a:cubicBezTo>
                    <a:pt x="51" y="22"/>
                    <a:pt x="49" y="24"/>
                    <a:pt x="47" y="25"/>
                  </a:cubicBezTo>
                  <a:cubicBezTo>
                    <a:pt x="40" y="29"/>
                    <a:pt x="31" y="29"/>
                    <a:pt x="25" y="26"/>
                  </a:cubicBezTo>
                  <a:cubicBezTo>
                    <a:pt x="21" y="24"/>
                    <a:pt x="15" y="19"/>
                    <a:pt x="11" y="23"/>
                  </a:cubicBezTo>
                  <a:cubicBezTo>
                    <a:pt x="8" y="26"/>
                    <a:pt x="9" y="33"/>
                    <a:pt x="9" y="37"/>
                  </a:cubicBezTo>
                  <a:cubicBezTo>
                    <a:pt x="9" y="41"/>
                    <a:pt x="8" y="46"/>
                    <a:pt x="9" y="50"/>
                  </a:cubicBezTo>
                  <a:cubicBezTo>
                    <a:pt x="9" y="52"/>
                    <a:pt x="9" y="54"/>
                    <a:pt x="9" y="56"/>
                  </a:cubicBezTo>
                  <a:cubicBezTo>
                    <a:pt x="4" y="58"/>
                    <a:pt x="5" y="52"/>
                    <a:pt x="4" y="49"/>
                  </a:cubicBezTo>
                  <a:cubicBezTo>
                    <a:pt x="3" y="44"/>
                    <a:pt x="2" y="40"/>
                    <a:pt x="2" y="35"/>
                  </a:cubicBezTo>
                  <a:cubicBezTo>
                    <a:pt x="2" y="30"/>
                    <a:pt x="0" y="24"/>
                    <a:pt x="2" y="19"/>
                  </a:cubicBezTo>
                  <a:cubicBezTo>
                    <a:pt x="5" y="10"/>
                    <a:pt x="18" y="4"/>
                    <a:pt x="27" y="2"/>
                  </a:cubicBezTo>
                  <a:cubicBezTo>
                    <a:pt x="37" y="0"/>
                    <a:pt x="47" y="1"/>
                    <a:pt x="57" y="3"/>
                  </a:cubicBezTo>
                  <a:cubicBezTo>
                    <a:pt x="61" y="5"/>
                    <a:pt x="67" y="7"/>
                    <a:pt x="70" y="10"/>
                  </a:cubicBezTo>
                  <a:cubicBezTo>
                    <a:pt x="73" y="13"/>
                    <a:pt x="73" y="19"/>
                    <a:pt x="74" y="24"/>
                  </a:cubicBezTo>
                  <a:cubicBezTo>
                    <a:pt x="75" y="31"/>
                    <a:pt x="74" y="38"/>
                    <a:pt x="72" y="45"/>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C72C438B-58FE-462B-93FC-EDD8C499692A}"/>
                </a:ext>
              </a:extLst>
            </p:cNvPr>
            <p:cNvSpPr>
              <a:spLocks/>
            </p:cNvSpPr>
            <p:nvPr/>
          </p:nvSpPr>
          <p:spPr bwMode="auto">
            <a:xfrm>
              <a:off x="8588375" y="1427163"/>
              <a:ext cx="298450" cy="1090613"/>
            </a:xfrm>
            <a:custGeom>
              <a:avLst/>
              <a:gdLst>
                <a:gd name="T0" fmla="*/ 64 w 65"/>
                <a:gd name="T1" fmla="*/ 74 h 237"/>
                <a:gd name="T2" fmla="*/ 63 w 65"/>
                <a:gd name="T3" fmla="*/ 76 h 237"/>
                <a:gd name="T4" fmla="*/ 63 w 65"/>
                <a:gd name="T5" fmla="*/ 77 h 237"/>
                <a:gd name="T6" fmla="*/ 63 w 65"/>
                <a:gd name="T7" fmla="*/ 77 h 237"/>
                <a:gd name="T8" fmla="*/ 52 w 65"/>
                <a:gd name="T9" fmla="*/ 31 h 237"/>
                <a:gd name="T10" fmla="*/ 45 w 65"/>
                <a:gd name="T11" fmla="*/ 0 h 237"/>
                <a:gd name="T12" fmla="*/ 44 w 65"/>
                <a:gd name="T13" fmla="*/ 0 h 237"/>
                <a:gd name="T14" fmla="*/ 34 w 65"/>
                <a:gd name="T15" fmla="*/ 7 h 237"/>
                <a:gd name="T16" fmla="*/ 19 w 65"/>
                <a:gd name="T17" fmla="*/ 12 h 237"/>
                <a:gd name="T18" fmla="*/ 2 w 65"/>
                <a:gd name="T19" fmla="*/ 20 h 237"/>
                <a:gd name="T20" fmla="*/ 9 w 65"/>
                <a:gd name="T21" fmla="*/ 29 h 237"/>
                <a:gd name="T22" fmla="*/ 11 w 65"/>
                <a:gd name="T23" fmla="*/ 59 h 237"/>
                <a:gd name="T24" fmla="*/ 11 w 65"/>
                <a:gd name="T25" fmla="*/ 88 h 237"/>
                <a:gd name="T26" fmla="*/ 8 w 65"/>
                <a:gd name="T27" fmla="*/ 116 h 237"/>
                <a:gd name="T28" fmla="*/ 0 w 65"/>
                <a:gd name="T29" fmla="*/ 236 h 237"/>
                <a:gd name="T30" fmla="*/ 39 w 65"/>
                <a:gd name="T31" fmla="*/ 235 h 237"/>
                <a:gd name="T32" fmla="*/ 61 w 65"/>
                <a:gd name="T33" fmla="*/ 237 h 237"/>
                <a:gd name="T34" fmla="*/ 64 w 65"/>
                <a:gd name="T35" fmla="*/ 141 h 237"/>
                <a:gd name="T36" fmla="*/ 64 w 65"/>
                <a:gd name="T37" fmla="*/ 7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237">
                  <a:moveTo>
                    <a:pt x="64" y="74"/>
                  </a:moveTo>
                  <a:cubicBezTo>
                    <a:pt x="64" y="74"/>
                    <a:pt x="64" y="75"/>
                    <a:pt x="63" y="76"/>
                  </a:cubicBezTo>
                  <a:cubicBezTo>
                    <a:pt x="63" y="77"/>
                    <a:pt x="63" y="77"/>
                    <a:pt x="63" y="77"/>
                  </a:cubicBezTo>
                  <a:cubicBezTo>
                    <a:pt x="63" y="77"/>
                    <a:pt x="63" y="77"/>
                    <a:pt x="63" y="77"/>
                  </a:cubicBezTo>
                  <a:cubicBezTo>
                    <a:pt x="52" y="31"/>
                    <a:pt x="52" y="31"/>
                    <a:pt x="52" y="31"/>
                  </a:cubicBezTo>
                  <a:cubicBezTo>
                    <a:pt x="45" y="0"/>
                    <a:pt x="45" y="0"/>
                    <a:pt x="45" y="0"/>
                  </a:cubicBezTo>
                  <a:cubicBezTo>
                    <a:pt x="45" y="0"/>
                    <a:pt x="45" y="0"/>
                    <a:pt x="44" y="0"/>
                  </a:cubicBezTo>
                  <a:cubicBezTo>
                    <a:pt x="40" y="2"/>
                    <a:pt x="38" y="6"/>
                    <a:pt x="34" y="7"/>
                  </a:cubicBezTo>
                  <a:cubicBezTo>
                    <a:pt x="29" y="9"/>
                    <a:pt x="24" y="11"/>
                    <a:pt x="19" y="12"/>
                  </a:cubicBezTo>
                  <a:cubicBezTo>
                    <a:pt x="16" y="13"/>
                    <a:pt x="4" y="17"/>
                    <a:pt x="2" y="20"/>
                  </a:cubicBezTo>
                  <a:cubicBezTo>
                    <a:pt x="1" y="23"/>
                    <a:pt x="9" y="26"/>
                    <a:pt x="9" y="29"/>
                  </a:cubicBezTo>
                  <a:cubicBezTo>
                    <a:pt x="10" y="39"/>
                    <a:pt x="10" y="49"/>
                    <a:pt x="11" y="59"/>
                  </a:cubicBezTo>
                  <a:cubicBezTo>
                    <a:pt x="11" y="68"/>
                    <a:pt x="11" y="78"/>
                    <a:pt x="11" y="88"/>
                  </a:cubicBezTo>
                  <a:cubicBezTo>
                    <a:pt x="11" y="98"/>
                    <a:pt x="9" y="107"/>
                    <a:pt x="8" y="116"/>
                  </a:cubicBezTo>
                  <a:cubicBezTo>
                    <a:pt x="8" y="143"/>
                    <a:pt x="4" y="235"/>
                    <a:pt x="0" y="236"/>
                  </a:cubicBezTo>
                  <a:cubicBezTo>
                    <a:pt x="1" y="235"/>
                    <a:pt x="39" y="236"/>
                    <a:pt x="39" y="235"/>
                  </a:cubicBezTo>
                  <a:cubicBezTo>
                    <a:pt x="39" y="235"/>
                    <a:pt x="57" y="237"/>
                    <a:pt x="61" y="237"/>
                  </a:cubicBezTo>
                  <a:cubicBezTo>
                    <a:pt x="62" y="209"/>
                    <a:pt x="63" y="166"/>
                    <a:pt x="64" y="141"/>
                  </a:cubicBezTo>
                  <a:cubicBezTo>
                    <a:pt x="64" y="141"/>
                    <a:pt x="65" y="75"/>
                    <a:pt x="64" y="7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4C899463-607A-40C8-BC33-A10BB24482BD}"/>
                </a:ext>
              </a:extLst>
            </p:cNvPr>
            <p:cNvSpPr>
              <a:spLocks/>
            </p:cNvSpPr>
            <p:nvPr/>
          </p:nvSpPr>
          <p:spPr bwMode="auto">
            <a:xfrm>
              <a:off x="8864600" y="1460501"/>
              <a:ext cx="303213" cy="1076325"/>
            </a:xfrm>
            <a:custGeom>
              <a:avLst/>
              <a:gdLst>
                <a:gd name="T0" fmla="*/ 64 w 66"/>
                <a:gd name="T1" fmla="*/ 159 h 234"/>
                <a:gd name="T2" fmla="*/ 62 w 66"/>
                <a:gd name="T3" fmla="*/ 131 h 234"/>
                <a:gd name="T4" fmla="*/ 58 w 66"/>
                <a:gd name="T5" fmla="*/ 81 h 234"/>
                <a:gd name="T6" fmla="*/ 59 w 66"/>
                <a:gd name="T7" fmla="*/ 82 h 234"/>
                <a:gd name="T8" fmla="*/ 64 w 66"/>
                <a:gd name="T9" fmla="*/ 9 h 234"/>
                <a:gd name="T10" fmla="*/ 50 w 66"/>
                <a:gd name="T11" fmla="*/ 5 h 234"/>
                <a:gd name="T12" fmla="*/ 40 w 66"/>
                <a:gd name="T13" fmla="*/ 1 h 234"/>
                <a:gd name="T14" fmla="*/ 29 w 66"/>
                <a:gd name="T15" fmla="*/ 13 h 234"/>
                <a:gd name="T16" fmla="*/ 20 w 66"/>
                <a:gd name="T17" fmla="*/ 36 h 234"/>
                <a:gd name="T18" fmla="*/ 10 w 66"/>
                <a:gd name="T19" fmla="*/ 52 h 234"/>
                <a:gd name="T20" fmla="*/ 2 w 66"/>
                <a:gd name="T21" fmla="*/ 85 h 234"/>
                <a:gd name="T22" fmla="*/ 3 w 66"/>
                <a:gd name="T23" fmla="*/ 106 h 234"/>
                <a:gd name="T24" fmla="*/ 1 w 66"/>
                <a:gd name="T25" fmla="*/ 210 h 234"/>
                <a:gd name="T26" fmla="*/ 1 w 66"/>
                <a:gd name="T27" fmla="*/ 234 h 234"/>
                <a:gd name="T28" fmla="*/ 66 w 66"/>
                <a:gd name="T29" fmla="*/ 232 h 234"/>
                <a:gd name="T30" fmla="*/ 64 w 66"/>
                <a:gd name="T31" fmla="*/ 164 h 234"/>
                <a:gd name="T32" fmla="*/ 61 w 66"/>
                <a:gd name="T33" fmla="*/ 163 h 234"/>
                <a:gd name="T34" fmla="*/ 64 w 66"/>
                <a:gd name="T35" fmla="*/ 15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234">
                  <a:moveTo>
                    <a:pt x="64" y="159"/>
                  </a:moveTo>
                  <a:cubicBezTo>
                    <a:pt x="63" y="150"/>
                    <a:pt x="62" y="140"/>
                    <a:pt x="62" y="131"/>
                  </a:cubicBezTo>
                  <a:cubicBezTo>
                    <a:pt x="61" y="114"/>
                    <a:pt x="58" y="98"/>
                    <a:pt x="58" y="81"/>
                  </a:cubicBezTo>
                  <a:cubicBezTo>
                    <a:pt x="58" y="81"/>
                    <a:pt x="59" y="82"/>
                    <a:pt x="59" y="82"/>
                  </a:cubicBezTo>
                  <a:cubicBezTo>
                    <a:pt x="56" y="58"/>
                    <a:pt x="62" y="33"/>
                    <a:pt x="64" y="9"/>
                  </a:cubicBezTo>
                  <a:cubicBezTo>
                    <a:pt x="60" y="8"/>
                    <a:pt x="55" y="6"/>
                    <a:pt x="50" y="5"/>
                  </a:cubicBezTo>
                  <a:cubicBezTo>
                    <a:pt x="47" y="4"/>
                    <a:pt x="43" y="1"/>
                    <a:pt x="40" y="1"/>
                  </a:cubicBezTo>
                  <a:cubicBezTo>
                    <a:pt x="34" y="0"/>
                    <a:pt x="31" y="9"/>
                    <a:pt x="29" y="13"/>
                  </a:cubicBezTo>
                  <a:cubicBezTo>
                    <a:pt x="26" y="21"/>
                    <a:pt x="23" y="28"/>
                    <a:pt x="20" y="36"/>
                  </a:cubicBezTo>
                  <a:cubicBezTo>
                    <a:pt x="17" y="42"/>
                    <a:pt x="12" y="46"/>
                    <a:pt x="10" y="52"/>
                  </a:cubicBezTo>
                  <a:cubicBezTo>
                    <a:pt x="7" y="63"/>
                    <a:pt x="3" y="74"/>
                    <a:pt x="2" y="85"/>
                  </a:cubicBezTo>
                  <a:cubicBezTo>
                    <a:pt x="1" y="92"/>
                    <a:pt x="2" y="99"/>
                    <a:pt x="3" y="106"/>
                  </a:cubicBezTo>
                  <a:cubicBezTo>
                    <a:pt x="3" y="111"/>
                    <a:pt x="0" y="194"/>
                    <a:pt x="1" y="210"/>
                  </a:cubicBezTo>
                  <a:cubicBezTo>
                    <a:pt x="1" y="218"/>
                    <a:pt x="1" y="226"/>
                    <a:pt x="1" y="234"/>
                  </a:cubicBezTo>
                  <a:cubicBezTo>
                    <a:pt x="66" y="232"/>
                    <a:pt x="66" y="232"/>
                    <a:pt x="66" y="232"/>
                  </a:cubicBezTo>
                  <a:cubicBezTo>
                    <a:pt x="66" y="210"/>
                    <a:pt x="65" y="187"/>
                    <a:pt x="64" y="164"/>
                  </a:cubicBezTo>
                  <a:cubicBezTo>
                    <a:pt x="63" y="164"/>
                    <a:pt x="62" y="163"/>
                    <a:pt x="61" y="163"/>
                  </a:cubicBezTo>
                  <a:cubicBezTo>
                    <a:pt x="62" y="162"/>
                    <a:pt x="63" y="160"/>
                    <a:pt x="64" y="1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B02F17AA-9D03-4E61-AB4D-6E8272618BB2}"/>
                </a:ext>
              </a:extLst>
            </p:cNvPr>
            <p:cNvSpPr>
              <a:spLocks/>
            </p:cNvSpPr>
            <p:nvPr/>
          </p:nvSpPr>
          <p:spPr bwMode="auto">
            <a:xfrm>
              <a:off x="9144000" y="2190751"/>
              <a:ext cx="14288" cy="23813"/>
            </a:xfrm>
            <a:custGeom>
              <a:avLst/>
              <a:gdLst>
                <a:gd name="T0" fmla="*/ 3 w 3"/>
                <a:gd name="T1" fmla="*/ 0 h 5"/>
                <a:gd name="T2" fmla="*/ 0 w 3"/>
                <a:gd name="T3" fmla="*/ 4 h 5"/>
                <a:gd name="T4" fmla="*/ 3 w 3"/>
                <a:gd name="T5" fmla="*/ 5 h 5"/>
                <a:gd name="T6" fmla="*/ 3 w 3"/>
                <a:gd name="T7" fmla="*/ 1 h 5"/>
                <a:gd name="T8" fmla="*/ 3 w 3"/>
                <a:gd name="T9" fmla="*/ 0 h 5"/>
              </a:gdLst>
              <a:ahLst/>
              <a:cxnLst>
                <a:cxn ang="0">
                  <a:pos x="T0" y="T1"/>
                </a:cxn>
                <a:cxn ang="0">
                  <a:pos x="T2" y="T3"/>
                </a:cxn>
                <a:cxn ang="0">
                  <a:pos x="T4" y="T5"/>
                </a:cxn>
                <a:cxn ang="0">
                  <a:pos x="T6" y="T7"/>
                </a:cxn>
                <a:cxn ang="0">
                  <a:pos x="T8" y="T9"/>
                </a:cxn>
              </a:cxnLst>
              <a:rect l="0" t="0" r="r" b="b"/>
              <a:pathLst>
                <a:path w="3" h="5">
                  <a:moveTo>
                    <a:pt x="3" y="0"/>
                  </a:moveTo>
                  <a:cubicBezTo>
                    <a:pt x="2" y="1"/>
                    <a:pt x="1" y="3"/>
                    <a:pt x="0" y="4"/>
                  </a:cubicBezTo>
                  <a:cubicBezTo>
                    <a:pt x="1" y="4"/>
                    <a:pt x="2" y="5"/>
                    <a:pt x="3" y="5"/>
                  </a:cubicBezTo>
                  <a:cubicBezTo>
                    <a:pt x="3" y="4"/>
                    <a:pt x="3" y="3"/>
                    <a:pt x="3" y="1"/>
                  </a:cubicBezTo>
                  <a:cubicBezTo>
                    <a:pt x="3" y="1"/>
                    <a:pt x="3" y="1"/>
                    <a:pt x="3" y="0"/>
                  </a:cubicBezTo>
                  <a:close/>
                </a:path>
              </a:pathLst>
            </a:custGeom>
            <a:solidFill>
              <a:srgbClr val="2250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9667D348-5322-4026-9CF7-75246B3696B6}"/>
                </a:ext>
              </a:extLst>
            </p:cNvPr>
            <p:cNvSpPr>
              <a:spLocks/>
            </p:cNvSpPr>
            <p:nvPr/>
          </p:nvSpPr>
          <p:spPr bwMode="auto">
            <a:xfrm>
              <a:off x="8794750" y="1487488"/>
              <a:ext cx="203200" cy="312738"/>
            </a:xfrm>
            <a:custGeom>
              <a:avLst/>
              <a:gdLst>
                <a:gd name="T0" fmla="*/ 8 w 44"/>
                <a:gd name="T1" fmla="*/ 43 h 68"/>
                <a:gd name="T2" fmla="*/ 15 w 44"/>
                <a:gd name="T3" fmla="*/ 60 h 68"/>
                <a:gd name="T4" fmla="*/ 20 w 44"/>
                <a:gd name="T5" fmla="*/ 68 h 68"/>
                <a:gd name="T6" fmla="*/ 30 w 44"/>
                <a:gd name="T7" fmla="*/ 57 h 68"/>
                <a:gd name="T8" fmla="*/ 38 w 44"/>
                <a:gd name="T9" fmla="*/ 44 h 68"/>
                <a:gd name="T10" fmla="*/ 40 w 44"/>
                <a:gd name="T11" fmla="*/ 29 h 68"/>
                <a:gd name="T12" fmla="*/ 43 w 44"/>
                <a:gd name="T13" fmla="*/ 20 h 68"/>
                <a:gd name="T14" fmla="*/ 39 w 44"/>
                <a:gd name="T15" fmla="*/ 13 h 68"/>
                <a:gd name="T16" fmla="*/ 34 w 44"/>
                <a:gd name="T17" fmla="*/ 11 h 68"/>
                <a:gd name="T18" fmla="*/ 31 w 44"/>
                <a:gd name="T19" fmla="*/ 7 h 68"/>
                <a:gd name="T20" fmla="*/ 24 w 44"/>
                <a:gd name="T21" fmla="*/ 1 h 68"/>
                <a:gd name="T22" fmla="*/ 9 w 44"/>
                <a:gd name="T23" fmla="*/ 14 h 68"/>
                <a:gd name="T24" fmla="*/ 0 w 44"/>
                <a:gd name="T25" fmla="*/ 30 h 68"/>
                <a:gd name="T26" fmla="*/ 8 w 44"/>
                <a:gd name="T27" fmla="*/ 4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68">
                  <a:moveTo>
                    <a:pt x="8" y="43"/>
                  </a:moveTo>
                  <a:cubicBezTo>
                    <a:pt x="11" y="48"/>
                    <a:pt x="13" y="54"/>
                    <a:pt x="15" y="60"/>
                  </a:cubicBezTo>
                  <a:cubicBezTo>
                    <a:pt x="15" y="63"/>
                    <a:pt x="16" y="67"/>
                    <a:pt x="20" y="68"/>
                  </a:cubicBezTo>
                  <a:cubicBezTo>
                    <a:pt x="24" y="68"/>
                    <a:pt x="28" y="61"/>
                    <a:pt x="30" y="57"/>
                  </a:cubicBezTo>
                  <a:cubicBezTo>
                    <a:pt x="32" y="53"/>
                    <a:pt x="35" y="48"/>
                    <a:pt x="38" y="44"/>
                  </a:cubicBezTo>
                  <a:cubicBezTo>
                    <a:pt x="38" y="39"/>
                    <a:pt x="38" y="34"/>
                    <a:pt x="40" y="29"/>
                  </a:cubicBezTo>
                  <a:cubicBezTo>
                    <a:pt x="41" y="26"/>
                    <a:pt x="44" y="24"/>
                    <a:pt x="43" y="20"/>
                  </a:cubicBezTo>
                  <a:cubicBezTo>
                    <a:pt x="43" y="17"/>
                    <a:pt x="42" y="14"/>
                    <a:pt x="39" y="13"/>
                  </a:cubicBezTo>
                  <a:cubicBezTo>
                    <a:pt x="38" y="12"/>
                    <a:pt x="36" y="12"/>
                    <a:pt x="34" y="11"/>
                  </a:cubicBezTo>
                  <a:cubicBezTo>
                    <a:pt x="33" y="10"/>
                    <a:pt x="32" y="8"/>
                    <a:pt x="31" y="7"/>
                  </a:cubicBezTo>
                  <a:cubicBezTo>
                    <a:pt x="29" y="5"/>
                    <a:pt x="26" y="1"/>
                    <a:pt x="24" y="1"/>
                  </a:cubicBezTo>
                  <a:cubicBezTo>
                    <a:pt x="19" y="0"/>
                    <a:pt x="13" y="10"/>
                    <a:pt x="9" y="14"/>
                  </a:cubicBezTo>
                  <a:cubicBezTo>
                    <a:pt x="4" y="19"/>
                    <a:pt x="2" y="24"/>
                    <a:pt x="0" y="30"/>
                  </a:cubicBezTo>
                  <a:cubicBezTo>
                    <a:pt x="3" y="34"/>
                    <a:pt x="6" y="38"/>
                    <a:pt x="8" y="4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1346FA0F-404D-480C-A7A6-C71AE36D773D}"/>
                </a:ext>
              </a:extLst>
            </p:cNvPr>
            <p:cNvSpPr>
              <a:spLocks/>
            </p:cNvSpPr>
            <p:nvPr/>
          </p:nvSpPr>
          <p:spPr bwMode="auto">
            <a:xfrm>
              <a:off x="8836025" y="1482726"/>
              <a:ext cx="92075" cy="339725"/>
            </a:xfrm>
            <a:custGeom>
              <a:avLst/>
              <a:gdLst>
                <a:gd name="T0" fmla="*/ 0 w 20"/>
                <a:gd name="T1" fmla="*/ 50 h 74"/>
                <a:gd name="T2" fmla="*/ 9 w 20"/>
                <a:gd name="T3" fmla="*/ 18 h 74"/>
                <a:gd name="T4" fmla="*/ 9 w 20"/>
                <a:gd name="T5" fmla="*/ 15 h 74"/>
                <a:gd name="T6" fmla="*/ 7 w 20"/>
                <a:gd name="T7" fmla="*/ 10 h 74"/>
                <a:gd name="T8" fmla="*/ 7 w 20"/>
                <a:gd name="T9" fmla="*/ 9 h 74"/>
                <a:gd name="T10" fmla="*/ 10 w 20"/>
                <a:gd name="T11" fmla="*/ 5 h 74"/>
                <a:gd name="T12" fmla="*/ 12 w 20"/>
                <a:gd name="T13" fmla="*/ 3 h 74"/>
                <a:gd name="T14" fmla="*/ 14 w 20"/>
                <a:gd name="T15" fmla="*/ 1 h 74"/>
                <a:gd name="T16" fmla="*/ 16 w 20"/>
                <a:gd name="T17" fmla="*/ 3 h 74"/>
                <a:gd name="T18" fmla="*/ 17 w 20"/>
                <a:gd name="T19" fmla="*/ 5 h 74"/>
                <a:gd name="T20" fmla="*/ 20 w 20"/>
                <a:gd name="T21" fmla="*/ 8 h 74"/>
                <a:gd name="T22" fmla="*/ 20 w 20"/>
                <a:gd name="T23" fmla="*/ 8 h 74"/>
                <a:gd name="T24" fmla="*/ 17 w 20"/>
                <a:gd name="T25" fmla="*/ 14 h 74"/>
                <a:gd name="T26" fmla="*/ 16 w 20"/>
                <a:gd name="T27" fmla="*/ 17 h 74"/>
                <a:gd name="T28" fmla="*/ 20 w 20"/>
                <a:gd name="T29" fmla="*/ 48 h 74"/>
                <a:gd name="T30" fmla="*/ 20 w 20"/>
                <a:gd name="T31" fmla="*/ 49 h 74"/>
                <a:gd name="T32" fmla="*/ 9 w 20"/>
                <a:gd name="T33" fmla="*/ 73 h 74"/>
                <a:gd name="T34" fmla="*/ 8 w 20"/>
                <a:gd name="T35" fmla="*/ 74 h 74"/>
                <a:gd name="T36" fmla="*/ 7 w 20"/>
                <a:gd name="T37" fmla="*/ 74 h 74"/>
                <a:gd name="T38" fmla="*/ 0 w 20"/>
                <a:gd name="T39" fmla="*/ 51 h 74"/>
                <a:gd name="T40" fmla="*/ 0 w 20"/>
                <a:gd name="T41" fmla="*/ 5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74">
                  <a:moveTo>
                    <a:pt x="0" y="50"/>
                  </a:moveTo>
                  <a:cubicBezTo>
                    <a:pt x="9" y="18"/>
                    <a:pt x="9" y="18"/>
                    <a:pt x="9" y="18"/>
                  </a:cubicBezTo>
                  <a:cubicBezTo>
                    <a:pt x="9" y="17"/>
                    <a:pt x="9" y="15"/>
                    <a:pt x="9" y="15"/>
                  </a:cubicBezTo>
                  <a:cubicBezTo>
                    <a:pt x="7" y="10"/>
                    <a:pt x="7" y="10"/>
                    <a:pt x="7" y="10"/>
                  </a:cubicBezTo>
                  <a:cubicBezTo>
                    <a:pt x="7" y="9"/>
                    <a:pt x="7" y="9"/>
                    <a:pt x="7" y="9"/>
                  </a:cubicBezTo>
                  <a:cubicBezTo>
                    <a:pt x="8" y="7"/>
                    <a:pt x="9" y="6"/>
                    <a:pt x="10" y="5"/>
                  </a:cubicBezTo>
                  <a:cubicBezTo>
                    <a:pt x="11" y="4"/>
                    <a:pt x="12" y="4"/>
                    <a:pt x="12" y="3"/>
                  </a:cubicBezTo>
                  <a:cubicBezTo>
                    <a:pt x="13" y="2"/>
                    <a:pt x="13" y="0"/>
                    <a:pt x="14" y="1"/>
                  </a:cubicBezTo>
                  <a:cubicBezTo>
                    <a:pt x="15" y="1"/>
                    <a:pt x="15" y="2"/>
                    <a:pt x="16" y="3"/>
                  </a:cubicBezTo>
                  <a:cubicBezTo>
                    <a:pt x="16" y="4"/>
                    <a:pt x="17" y="4"/>
                    <a:pt x="17" y="5"/>
                  </a:cubicBezTo>
                  <a:cubicBezTo>
                    <a:pt x="18" y="6"/>
                    <a:pt x="19" y="7"/>
                    <a:pt x="20" y="8"/>
                  </a:cubicBezTo>
                  <a:cubicBezTo>
                    <a:pt x="20" y="8"/>
                    <a:pt x="20" y="8"/>
                    <a:pt x="20" y="8"/>
                  </a:cubicBezTo>
                  <a:cubicBezTo>
                    <a:pt x="17" y="14"/>
                    <a:pt x="17" y="14"/>
                    <a:pt x="17" y="14"/>
                  </a:cubicBezTo>
                  <a:cubicBezTo>
                    <a:pt x="16" y="15"/>
                    <a:pt x="16" y="16"/>
                    <a:pt x="16" y="17"/>
                  </a:cubicBezTo>
                  <a:cubicBezTo>
                    <a:pt x="20" y="48"/>
                    <a:pt x="20" y="48"/>
                    <a:pt x="20" y="48"/>
                  </a:cubicBezTo>
                  <a:cubicBezTo>
                    <a:pt x="20" y="48"/>
                    <a:pt x="20" y="48"/>
                    <a:pt x="20" y="49"/>
                  </a:cubicBezTo>
                  <a:cubicBezTo>
                    <a:pt x="9" y="73"/>
                    <a:pt x="9" y="73"/>
                    <a:pt x="9" y="73"/>
                  </a:cubicBezTo>
                  <a:cubicBezTo>
                    <a:pt x="9" y="74"/>
                    <a:pt x="9" y="74"/>
                    <a:pt x="8" y="74"/>
                  </a:cubicBezTo>
                  <a:cubicBezTo>
                    <a:pt x="8" y="74"/>
                    <a:pt x="8" y="74"/>
                    <a:pt x="7" y="74"/>
                  </a:cubicBezTo>
                  <a:cubicBezTo>
                    <a:pt x="0" y="51"/>
                    <a:pt x="0" y="51"/>
                    <a:pt x="0" y="51"/>
                  </a:cubicBezTo>
                  <a:cubicBezTo>
                    <a:pt x="0" y="51"/>
                    <a:pt x="0" y="50"/>
                    <a:pt x="0" y="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3">
              <a:extLst>
                <a:ext uri="{FF2B5EF4-FFF2-40B4-BE49-F238E27FC236}">
                  <a16:creationId xmlns:a16="http://schemas.microsoft.com/office/drawing/2014/main" id="{8A307815-42A0-4414-98F8-5908F13C4133}"/>
                </a:ext>
              </a:extLst>
            </p:cNvPr>
            <p:cNvSpPr>
              <a:spLocks/>
            </p:cNvSpPr>
            <p:nvPr/>
          </p:nvSpPr>
          <p:spPr bwMode="auto">
            <a:xfrm>
              <a:off x="8782050" y="1381126"/>
              <a:ext cx="266700" cy="230188"/>
            </a:xfrm>
            <a:custGeom>
              <a:avLst/>
              <a:gdLst>
                <a:gd name="T0" fmla="*/ 6 w 58"/>
                <a:gd name="T1" fmla="*/ 3 h 50"/>
                <a:gd name="T2" fmla="*/ 26 w 58"/>
                <a:gd name="T3" fmla="*/ 22 h 50"/>
                <a:gd name="T4" fmla="*/ 27 w 58"/>
                <a:gd name="T5" fmla="*/ 22 h 50"/>
                <a:gd name="T6" fmla="*/ 49 w 58"/>
                <a:gd name="T7" fmla="*/ 0 h 50"/>
                <a:gd name="T8" fmla="*/ 58 w 58"/>
                <a:gd name="T9" fmla="*/ 17 h 50"/>
                <a:gd name="T10" fmla="*/ 40 w 58"/>
                <a:gd name="T11" fmla="*/ 47 h 50"/>
                <a:gd name="T12" fmla="*/ 27 w 58"/>
                <a:gd name="T13" fmla="*/ 24 h 50"/>
                <a:gd name="T14" fmla="*/ 25 w 58"/>
                <a:gd name="T15" fmla="*/ 24 h 50"/>
                <a:gd name="T16" fmla="*/ 7 w 58"/>
                <a:gd name="T17" fmla="*/ 50 h 50"/>
                <a:gd name="T18" fmla="*/ 0 w 58"/>
                <a:gd name="T19" fmla="*/ 19 h 50"/>
                <a:gd name="T20" fmla="*/ 6 w 58"/>
                <a:gd name="T21" fmla="*/ 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50">
                  <a:moveTo>
                    <a:pt x="6" y="3"/>
                  </a:moveTo>
                  <a:cubicBezTo>
                    <a:pt x="26" y="22"/>
                    <a:pt x="26" y="22"/>
                    <a:pt x="26" y="22"/>
                  </a:cubicBezTo>
                  <a:cubicBezTo>
                    <a:pt x="26" y="22"/>
                    <a:pt x="26" y="22"/>
                    <a:pt x="27" y="22"/>
                  </a:cubicBezTo>
                  <a:cubicBezTo>
                    <a:pt x="49" y="0"/>
                    <a:pt x="49" y="0"/>
                    <a:pt x="49" y="0"/>
                  </a:cubicBezTo>
                  <a:cubicBezTo>
                    <a:pt x="58" y="17"/>
                    <a:pt x="58" y="17"/>
                    <a:pt x="58" y="17"/>
                  </a:cubicBezTo>
                  <a:cubicBezTo>
                    <a:pt x="40" y="47"/>
                    <a:pt x="40" y="47"/>
                    <a:pt x="40" y="47"/>
                  </a:cubicBezTo>
                  <a:cubicBezTo>
                    <a:pt x="27" y="24"/>
                    <a:pt x="27" y="24"/>
                    <a:pt x="27" y="24"/>
                  </a:cubicBezTo>
                  <a:cubicBezTo>
                    <a:pt x="26" y="23"/>
                    <a:pt x="26" y="23"/>
                    <a:pt x="25" y="24"/>
                  </a:cubicBezTo>
                  <a:cubicBezTo>
                    <a:pt x="7" y="50"/>
                    <a:pt x="7" y="50"/>
                    <a:pt x="7" y="50"/>
                  </a:cubicBezTo>
                  <a:cubicBezTo>
                    <a:pt x="0" y="19"/>
                    <a:pt x="0" y="19"/>
                    <a:pt x="0" y="19"/>
                  </a:cubicBezTo>
                  <a:cubicBezTo>
                    <a:pt x="6" y="3"/>
                    <a:pt x="6" y="3"/>
                    <a:pt x="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D0FC40C6-5533-433B-B07D-9AE313833D3C}"/>
                </a:ext>
              </a:extLst>
            </p:cNvPr>
            <p:cNvSpPr>
              <a:spLocks/>
            </p:cNvSpPr>
            <p:nvPr/>
          </p:nvSpPr>
          <p:spPr bwMode="auto">
            <a:xfrm>
              <a:off x="8877300" y="1431926"/>
              <a:ext cx="225425" cy="533400"/>
            </a:xfrm>
            <a:custGeom>
              <a:avLst/>
              <a:gdLst>
                <a:gd name="T0" fmla="*/ 49 w 49"/>
                <a:gd name="T1" fmla="*/ 20 h 116"/>
                <a:gd name="T2" fmla="*/ 46 w 49"/>
                <a:gd name="T3" fmla="*/ 9 h 116"/>
                <a:gd name="T4" fmla="*/ 34 w 49"/>
                <a:gd name="T5" fmla="*/ 0 h 116"/>
                <a:gd name="T6" fmla="*/ 22 w 49"/>
                <a:gd name="T7" fmla="*/ 33 h 116"/>
                <a:gd name="T8" fmla="*/ 18 w 49"/>
                <a:gd name="T9" fmla="*/ 42 h 116"/>
                <a:gd name="T10" fmla="*/ 0 w 49"/>
                <a:gd name="T11" fmla="*/ 83 h 116"/>
                <a:gd name="T12" fmla="*/ 0 w 49"/>
                <a:gd name="T13" fmla="*/ 116 h 116"/>
                <a:gd name="T14" fmla="*/ 17 w 49"/>
                <a:gd name="T15" fmla="*/ 73 h 116"/>
                <a:gd name="T16" fmla="*/ 46 w 49"/>
                <a:gd name="T17" fmla="*/ 32 h 116"/>
                <a:gd name="T18" fmla="*/ 35 w 49"/>
                <a:gd name="T19" fmla="*/ 24 h 116"/>
                <a:gd name="T20" fmla="*/ 49 w 49"/>
                <a:gd name="T21" fmla="*/ 2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16">
                  <a:moveTo>
                    <a:pt x="49" y="20"/>
                  </a:moveTo>
                  <a:cubicBezTo>
                    <a:pt x="48" y="18"/>
                    <a:pt x="49" y="13"/>
                    <a:pt x="46" y="9"/>
                  </a:cubicBezTo>
                  <a:cubicBezTo>
                    <a:pt x="41" y="4"/>
                    <a:pt x="36" y="1"/>
                    <a:pt x="34" y="0"/>
                  </a:cubicBezTo>
                  <a:cubicBezTo>
                    <a:pt x="22" y="33"/>
                    <a:pt x="22" y="33"/>
                    <a:pt x="22" y="33"/>
                  </a:cubicBezTo>
                  <a:cubicBezTo>
                    <a:pt x="18" y="42"/>
                    <a:pt x="18" y="42"/>
                    <a:pt x="18" y="42"/>
                  </a:cubicBezTo>
                  <a:cubicBezTo>
                    <a:pt x="0" y="83"/>
                    <a:pt x="0" y="83"/>
                    <a:pt x="0" y="83"/>
                  </a:cubicBezTo>
                  <a:cubicBezTo>
                    <a:pt x="0" y="116"/>
                    <a:pt x="0" y="116"/>
                    <a:pt x="0" y="116"/>
                  </a:cubicBezTo>
                  <a:cubicBezTo>
                    <a:pt x="0" y="116"/>
                    <a:pt x="9" y="89"/>
                    <a:pt x="17" y="73"/>
                  </a:cubicBezTo>
                  <a:cubicBezTo>
                    <a:pt x="26" y="54"/>
                    <a:pt x="37" y="41"/>
                    <a:pt x="46" y="32"/>
                  </a:cubicBezTo>
                  <a:cubicBezTo>
                    <a:pt x="43" y="29"/>
                    <a:pt x="39" y="27"/>
                    <a:pt x="35" y="24"/>
                  </a:cubicBezTo>
                  <a:cubicBezTo>
                    <a:pt x="49" y="20"/>
                    <a:pt x="49" y="20"/>
                    <a:pt x="49" y="20"/>
                  </a:cubicBezTo>
                  <a:close/>
                </a:path>
              </a:pathLst>
            </a:custGeom>
            <a:solidFill>
              <a:srgbClr val="1E46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5B360652-5688-40F6-939F-6866021FAE1D}"/>
                </a:ext>
              </a:extLst>
            </p:cNvPr>
            <p:cNvSpPr>
              <a:spLocks/>
            </p:cNvSpPr>
            <p:nvPr/>
          </p:nvSpPr>
          <p:spPr bwMode="auto">
            <a:xfrm>
              <a:off x="8716963" y="1436688"/>
              <a:ext cx="169863" cy="533400"/>
            </a:xfrm>
            <a:custGeom>
              <a:avLst/>
              <a:gdLst>
                <a:gd name="T0" fmla="*/ 0 w 37"/>
                <a:gd name="T1" fmla="*/ 19 h 116"/>
                <a:gd name="T2" fmla="*/ 4 w 37"/>
                <a:gd name="T3" fmla="*/ 8 h 116"/>
                <a:gd name="T4" fmla="*/ 17 w 37"/>
                <a:gd name="T5" fmla="*/ 0 h 116"/>
                <a:gd name="T6" fmla="*/ 25 w 37"/>
                <a:gd name="T7" fmla="*/ 35 h 116"/>
                <a:gd name="T8" fmla="*/ 28 w 37"/>
                <a:gd name="T9" fmla="*/ 44 h 116"/>
                <a:gd name="T10" fmla="*/ 37 w 37"/>
                <a:gd name="T11" fmla="*/ 79 h 116"/>
                <a:gd name="T12" fmla="*/ 35 w 37"/>
                <a:gd name="T13" fmla="*/ 116 h 116"/>
                <a:gd name="T14" fmla="*/ 25 w 37"/>
                <a:gd name="T15" fmla="*/ 75 h 116"/>
                <a:gd name="T16" fmla="*/ 1 w 37"/>
                <a:gd name="T17" fmla="*/ 30 h 116"/>
                <a:gd name="T18" fmla="*/ 13 w 37"/>
                <a:gd name="T19" fmla="*/ 25 h 116"/>
                <a:gd name="T20" fmla="*/ 0 w 37"/>
                <a:gd name="T21"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16">
                  <a:moveTo>
                    <a:pt x="0" y="19"/>
                  </a:moveTo>
                  <a:cubicBezTo>
                    <a:pt x="1" y="17"/>
                    <a:pt x="1" y="11"/>
                    <a:pt x="4" y="8"/>
                  </a:cubicBezTo>
                  <a:cubicBezTo>
                    <a:pt x="10" y="3"/>
                    <a:pt x="15" y="1"/>
                    <a:pt x="17" y="0"/>
                  </a:cubicBezTo>
                  <a:cubicBezTo>
                    <a:pt x="25" y="35"/>
                    <a:pt x="25" y="35"/>
                    <a:pt x="25" y="35"/>
                  </a:cubicBezTo>
                  <a:cubicBezTo>
                    <a:pt x="28" y="44"/>
                    <a:pt x="28" y="44"/>
                    <a:pt x="28" y="44"/>
                  </a:cubicBezTo>
                  <a:cubicBezTo>
                    <a:pt x="37" y="79"/>
                    <a:pt x="37" y="79"/>
                    <a:pt x="37" y="79"/>
                  </a:cubicBezTo>
                  <a:cubicBezTo>
                    <a:pt x="35" y="116"/>
                    <a:pt x="35" y="116"/>
                    <a:pt x="35" y="116"/>
                  </a:cubicBezTo>
                  <a:cubicBezTo>
                    <a:pt x="35" y="116"/>
                    <a:pt x="31" y="92"/>
                    <a:pt x="25" y="75"/>
                  </a:cubicBezTo>
                  <a:cubicBezTo>
                    <a:pt x="18" y="56"/>
                    <a:pt x="9" y="40"/>
                    <a:pt x="1" y="30"/>
                  </a:cubicBezTo>
                  <a:cubicBezTo>
                    <a:pt x="5" y="28"/>
                    <a:pt x="9" y="26"/>
                    <a:pt x="13" y="25"/>
                  </a:cubicBezTo>
                  <a:cubicBezTo>
                    <a:pt x="0" y="19"/>
                    <a:pt x="0" y="19"/>
                    <a:pt x="0" y="19"/>
                  </a:cubicBez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40188F94-AD46-4E90-A9F0-F6B7E1CDDDE6}"/>
                </a:ext>
              </a:extLst>
            </p:cNvPr>
            <p:cNvSpPr>
              <a:spLocks/>
            </p:cNvSpPr>
            <p:nvPr/>
          </p:nvSpPr>
          <p:spPr bwMode="auto">
            <a:xfrm>
              <a:off x="8905875" y="2352676"/>
              <a:ext cx="303213" cy="749300"/>
            </a:xfrm>
            <a:custGeom>
              <a:avLst/>
              <a:gdLst>
                <a:gd name="T0" fmla="*/ 8 w 66"/>
                <a:gd name="T1" fmla="*/ 15 h 163"/>
                <a:gd name="T2" fmla="*/ 6 w 66"/>
                <a:gd name="T3" fmla="*/ 21 h 163"/>
                <a:gd name="T4" fmla="*/ 6 w 66"/>
                <a:gd name="T5" fmla="*/ 95 h 163"/>
                <a:gd name="T6" fmla="*/ 5 w 66"/>
                <a:gd name="T7" fmla="*/ 156 h 163"/>
                <a:gd name="T8" fmla="*/ 8 w 66"/>
                <a:gd name="T9" fmla="*/ 160 h 163"/>
                <a:gd name="T10" fmla="*/ 23 w 66"/>
                <a:gd name="T11" fmla="*/ 161 h 163"/>
                <a:gd name="T12" fmla="*/ 53 w 66"/>
                <a:gd name="T13" fmla="*/ 156 h 163"/>
                <a:gd name="T14" fmla="*/ 55 w 66"/>
                <a:gd name="T15" fmla="*/ 111 h 163"/>
                <a:gd name="T16" fmla="*/ 59 w 66"/>
                <a:gd name="T17" fmla="*/ 53 h 163"/>
                <a:gd name="T18" fmla="*/ 51 w 66"/>
                <a:gd name="T19" fmla="*/ 7 h 163"/>
                <a:gd name="T20" fmla="*/ 27 w 66"/>
                <a:gd name="T21" fmla="*/ 1 h 163"/>
                <a:gd name="T22" fmla="*/ 17 w 66"/>
                <a:gd name="T23" fmla="*/ 4 h 163"/>
                <a:gd name="T24" fmla="*/ 8 w 66"/>
                <a:gd name="T2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163">
                  <a:moveTo>
                    <a:pt x="8" y="15"/>
                  </a:moveTo>
                  <a:cubicBezTo>
                    <a:pt x="7" y="17"/>
                    <a:pt x="6" y="19"/>
                    <a:pt x="6" y="21"/>
                  </a:cubicBezTo>
                  <a:cubicBezTo>
                    <a:pt x="0" y="43"/>
                    <a:pt x="6" y="72"/>
                    <a:pt x="6" y="95"/>
                  </a:cubicBezTo>
                  <a:cubicBezTo>
                    <a:pt x="6" y="121"/>
                    <a:pt x="7" y="131"/>
                    <a:pt x="5" y="156"/>
                  </a:cubicBezTo>
                  <a:cubicBezTo>
                    <a:pt x="5" y="158"/>
                    <a:pt x="6" y="159"/>
                    <a:pt x="8" y="160"/>
                  </a:cubicBezTo>
                  <a:cubicBezTo>
                    <a:pt x="13" y="160"/>
                    <a:pt x="18" y="161"/>
                    <a:pt x="23" y="161"/>
                  </a:cubicBezTo>
                  <a:cubicBezTo>
                    <a:pt x="53" y="163"/>
                    <a:pt x="53" y="156"/>
                    <a:pt x="53" y="156"/>
                  </a:cubicBezTo>
                  <a:cubicBezTo>
                    <a:pt x="54" y="136"/>
                    <a:pt x="54" y="131"/>
                    <a:pt x="55" y="111"/>
                  </a:cubicBezTo>
                  <a:cubicBezTo>
                    <a:pt x="57" y="92"/>
                    <a:pt x="58" y="73"/>
                    <a:pt x="59" y="53"/>
                  </a:cubicBezTo>
                  <a:cubicBezTo>
                    <a:pt x="60" y="38"/>
                    <a:pt x="66" y="17"/>
                    <a:pt x="51" y="7"/>
                  </a:cubicBezTo>
                  <a:cubicBezTo>
                    <a:pt x="45" y="2"/>
                    <a:pt x="36" y="0"/>
                    <a:pt x="27" y="1"/>
                  </a:cubicBezTo>
                  <a:cubicBezTo>
                    <a:pt x="24" y="1"/>
                    <a:pt x="20" y="2"/>
                    <a:pt x="17" y="4"/>
                  </a:cubicBezTo>
                  <a:cubicBezTo>
                    <a:pt x="13" y="7"/>
                    <a:pt x="10" y="10"/>
                    <a:pt x="8" y="1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1783294C-0FF7-42F2-9093-DB20EA57CDC5}"/>
                </a:ext>
              </a:extLst>
            </p:cNvPr>
            <p:cNvSpPr>
              <a:spLocks/>
            </p:cNvSpPr>
            <p:nvPr/>
          </p:nvSpPr>
          <p:spPr bwMode="auto">
            <a:xfrm>
              <a:off x="8561388" y="2922588"/>
              <a:ext cx="247650" cy="307975"/>
            </a:xfrm>
            <a:custGeom>
              <a:avLst/>
              <a:gdLst>
                <a:gd name="T0" fmla="*/ 17 w 54"/>
                <a:gd name="T1" fmla="*/ 30 h 67"/>
                <a:gd name="T2" fmla="*/ 2 w 54"/>
                <a:gd name="T3" fmla="*/ 50 h 67"/>
                <a:gd name="T4" fmla="*/ 2 w 54"/>
                <a:gd name="T5" fmla="*/ 58 h 67"/>
                <a:gd name="T6" fmla="*/ 7 w 54"/>
                <a:gd name="T7" fmla="*/ 64 h 67"/>
                <a:gd name="T8" fmla="*/ 12 w 54"/>
                <a:gd name="T9" fmla="*/ 66 h 67"/>
                <a:gd name="T10" fmla="*/ 31 w 54"/>
                <a:gd name="T11" fmla="*/ 67 h 67"/>
                <a:gd name="T12" fmla="*/ 35 w 54"/>
                <a:gd name="T13" fmla="*/ 65 h 67"/>
                <a:gd name="T14" fmla="*/ 46 w 54"/>
                <a:gd name="T15" fmla="*/ 57 h 67"/>
                <a:gd name="T16" fmla="*/ 49 w 54"/>
                <a:gd name="T17" fmla="*/ 51 h 67"/>
                <a:gd name="T18" fmla="*/ 50 w 54"/>
                <a:gd name="T19" fmla="*/ 19 h 67"/>
                <a:gd name="T20" fmla="*/ 17 w 54"/>
                <a:gd name="T21"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7">
                  <a:moveTo>
                    <a:pt x="17" y="30"/>
                  </a:moveTo>
                  <a:cubicBezTo>
                    <a:pt x="2" y="50"/>
                    <a:pt x="2" y="50"/>
                    <a:pt x="2" y="50"/>
                  </a:cubicBezTo>
                  <a:cubicBezTo>
                    <a:pt x="0" y="53"/>
                    <a:pt x="0" y="56"/>
                    <a:pt x="2" y="58"/>
                  </a:cubicBezTo>
                  <a:cubicBezTo>
                    <a:pt x="7" y="64"/>
                    <a:pt x="7" y="64"/>
                    <a:pt x="7" y="64"/>
                  </a:cubicBezTo>
                  <a:cubicBezTo>
                    <a:pt x="8" y="65"/>
                    <a:pt x="10" y="66"/>
                    <a:pt x="12" y="66"/>
                  </a:cubicBezTo>
                  <a:cubicBezTo>
                    <a:pt x="31" y="67"/>
                    <a:pt x="31" y="67"/>
                    <a:pt x="31" y="67"/>
                  </a:cubicBezTo>
                  <a:cubicBezTo>
                    <a:pt x="32" y="67"/>
                    <a:pt x="34" y="66"/>
                    <a:pt x="35" y="65"/>
                  </a:cubicBezTo>
                  <a:cubicBezTo>
                    <a:pt x="46" y="57"/>
                    <a:pt x="46" y="57"/>
                    <a:pt x="46" y="57"/>
                  </a:cubicBezTo>
                  <a:cubicBezTo>
                    <a:pt x="48" y="55"/>
                    <a:pt x="49" y="53"/>
                    <a:pt x="49" y="51"/>
                  </a:cubicBezTo>
                  <a:cubicBezTo>
                    <a:pt x="49" y="42"/>
                    <a:pt x="48" y="33"/>
                    <a:pt x="50" y="19"/>
                  </a:cubicBezTo>
                  <a:cubicBezTo>
                    <a:pt x="54" y="0"/>
                    <a:pt x="17" y="30"/>
                    <a:pt x="17" y="30"/>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866B551D-48E5-4D38-A9E9-3699063452AF}"/>
                </a:ext>
              </a:extLst>
            </p:cNvPr>
            <p:cNvSpPr>
              <a:spLocks/>
            </p:cNvSpPr>
            <p:nvPr/>
          </p:nvSpPr>
          <p:spPr bwMode="auto">
            <a:xfrm>
              <a:off x="8583613" y="2306638"/>
              <a:ext cx="280988" cy="763588"/>
            </a:xfrm>
            <a:custGeom>
              <a:avLst/>
              <a:gdLst>
                <a:gd name="T0" fmla="*/ 6 w 61"/>
                <a:gd name="T1" fmla="*/ 24 h 166"/>
                <a:gd name="T2" fmla="*/ 5 w 61"/>
                <a:gd name="T3" fmla="*/ 104 h 166"/>
                <a:gd name="T4" fmla="*/ 5 w 61"/>
                <a:gd name="T5" fmla="*/ 166 h 166"/>
                <a:gd name="T6" fmla="*/ 51 w 61"/>
                <a:gd name="T7" fmla="*/ 165 h 166"/>
                <a:gd name="T8" fmla="*/ 56 w 61"/>
                <a:gd name="T9" fmla="*/ 66 h 166"/>
                <a:gd name="T10" fmla="*/ 54 w 61"/>
                <a:gd name="T11" fmla="*/ 26 h 166"/>
                <a:gd name="T12" fmla="*/ 12 w 61"/>
                <a:gd name="T13" fmla="*/ 13 h 166"/>
                <a:gd name="T14" fmla="*/ 6 w 61"/>
                <a:gd name="T15" fmla="*/ 24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66">
                  <a:moveTo>
                    <a:pt x="6" y="24"/>
                  </a:moveTo>
                  <a:cubicBezTo>
                    <a:pt x="0" y="51"/>
                    <a:pt x="3" y="78"/>
                    <a:pt x="5" y="104"/>
                  </a:cubicBezTo>
                  <a:cubicBezTo>
                    <a:pt x="7" y="130"/>
                    <a:pt x="6" y="140"/>
                    <a:pt x="5" y="166"/>
                  </a:cubicBezTo>
                  <a:cubicBezTo>
                    <a:pt x="10" y="165"/>
                    <a:pt x="51" y="162"/>
                    <a:pt x="51" y="165"/>
                  </a:cubicBezTo>
                  <a:cubicBezTo>
                    <a:pt x="49" y="127"/>
                    <a:pt x="53" y="104"/>
                    <a:pt x="56" y="66"/>
                  </a:cubicBezTo>
                  <a:cubicBezTo>
                    <a:pt x="58" y="52"/>
                    <a:pt x="61" y="38"/>
                    <a:pt x="54" y="26"/>
                  </a:cubicBezTo>
                  <a:cubicBezTo>
                    <a:pt x="48" y="14"/>
                    <a:pt x="24" y="0"/>
                    <a:pt x="12" y="13"/>
                  </a:cubicBezTo>
                  <a:cubicBezTo>
                    <a:pt x="9" y="15"/>
                    <a:pt x="7" y="20"/>
                    <a:pt x="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9">
              <a:extLst>
                <a:ext uri="{FF2B5EF4-FFF2-40B4-BE49-F238E27FC236}">
                  <a16:creationId xmlns:a16="http://schemas.microsoft.com/office/drawing/2014/main" id="{5430BBB2-208B-401C-BE3B-E416801AE48F}"/>
                </a:ext>
              </a:extLst>
            </p:cNvPr>
            <p:cNvSpPr>
              <a:spLocks noEditPoints="1"/>
            </p:cNvSpPr>
            <p:nvPr/>
          </p:nvSpPr>
          <p:spPr bwMode="auto">
            <a:xfrm>
              <a:off x="8736013" y="1165226"/>
              <a:ext cx="320675" cy="96838"/>
            </a:xfrm>
            <a:custGeom>
              <a:avLst/>
              <a:gdLst>
                <a:gd name="T0" fmla="*/ 54 w 70"/>
                <a:gd name="T1" fmla="*/ 17 h 21"/>
                <a:gd name="T2" fmla="*/ 54 w 70"/>
                <a:gd name="T3" fmla="*/ 17 h 21"/>
                <a:gd name="T4" fmla="*/ 51 w 70"/>
                <a:gd name="T5" fmla="*/ 16 h 21"/>
                <a:gd name="T6" fmla="*/ 42 w 70"/>
                <a:gd name="T7" fmla="*/ 9 h 21"/>
                <a:gd name="T8" fmla="*/ 42 w 70"/>
                <a:gd name="T9" fmla="*/ 7 h 21"/>
                <a:gd name="T10" fmla="*/ 54 w 70"/>
                <a:gd name="T11" fmla="*/ 3 h 21"/>
                <a:gd name="T12" fmla="*/ 63 w 70"/>
                <a:gd name="T13" fmla="*/ 6 h 21"/>
                <a:gd name="T14" fmla="*/ 64 w 70"/>
                <a:gd name="T15" fmla="*/ 9 h 21"/>
                <a:gd name="T16" fmla="*/ 54 w 70"/>
                <a:gd name="T17" fmla="*/ 17 h 21"/>
                <a:gd name="T18" fmla="*/ 31 w 70"/>
                <a:gd name="T19" fmla="*/ 10 h 21"/>
                <a:gd name="T20" fmla="*/ 23 w 70"/>
                <a:gd name="T21" fmla="*/ 17 h 21"/>
                <a:gd name="T22" fmla="*/ 20 w 70"/>
                <a:gd name="T23" fmla="*/ 18 h 21"/>
                <a:gd name="T24" fmla="*/ 19 w 70"/>
                <a:gd name="T25" fmla="*/ 18 h 21"/>
                <a:gd name="T26" fmla="*/ 8 w 70"/>
                <a:gd name="T27" fmla="*/ 10 h 21"/>
                <a:gd name="T28" fmla="*/ 9 w 70"/>
                <a:gd name="T29" fmla="*/ 7 h 21"/>
                <a:gd name="T30" fmla="*/ 19 w 70"/>
                <a:gd name="T31" fmla="*/ 4 h 21"/>
                <a:gd name="T32" fmla="*/ 31 w 70"/>
                <a:gd name="T33" fmla="*/ 7 h 21"/>
                <a:gd name="T34" fmla="*/ 31 w 70"/>
                <a:gd name="T35" fmla="*/ 10 h 21"/>
                <a:gd name="T36" fmla="*/ 70 w 70"/>
                <a:gd name="T37" fmla="*/ 3 h 21"/>
                <a:gd name="T38" fmla="*/ 69 w 70"/>
                <a:gd name="T39" fmla="*/ 0 h 21"/>
                <a:gd name="T40" fmla="*/ 53 w 70"/>
                <a:gd name="T41" fmla="*/ 0 h 21"/>
                <a:gd name="T42" fmla="*/ 40 w 70"/>
                <a:gd name="T43" fmla="*/ 5 h 21"/>
                <a:gd name="T44" fmla="*/ 40 w 70"/>
                <a:gd name="T45" fmla="*/ 5 h 21"/>
                <a:gd name="T46" fmla="*/ 36 w 70"/>
                <a:gd name="T47" fmla="*/ 6 h 21"/>
                <a:gd name="T48" fmla="*/ 33 w 70"/>
                <a:gd name="T49" fmla="*/ 5 h 21"/>
                <a:gd name="T50" fmla="*/ 33 w 70"/>
                <a:gd name="T51" fmla="*/ 6 h 21"/>
                <a:gd name="T52" fmla="*/ 19 w 70"/>
                <a:gd name="T53" fmla="*/ 2 h 21"/>
                <a:gd name="T54" fmla="*/ 1 w 70"/>
                <a:gd name="T55" fmla="*/ 4 h 21"/>
                <a:gd name="T56" fmla="*/ 0 w 70"/>
                <a:gd name="T57" fmla="*/ 7 h 21"/>
                <a:gd name="T58" fmla="*/ 6 w 70"/>
                <a:gd name="T59" fmla="*/ 9 h 21"/>
                <a:gd name="T60" fmla="*/ 6 w 70"/>
                <a:gd name="T61" fmla="*/ 11 h 21"/>
                <a:gd name="T62" fmla="*/ 19 w 70"/>
                <a:gd name="T63" fmla="*/ 20 h 21"/>
                <a:gd name="T64" fmla="*/ 20 w 70"/>
                <a:gd name="T65" fmla="*/ 20 h 21"/>
                <a:gd name="T66" fmla="*/ 23 w 70"/>
                <a:gd name="T67" fmla="*/ 20 h 21"/>
                <a:gd name="T68" fmla="*/ 33 w 70"/>
                <a:gd name="T69" fmla="*/ 11 h 21"/>
                <a:gd name="T70" fmla="*/ 34 w 70"/>
                <a:gd name="T71" fmla="*/ 9 h 21"/>
                <a:gd name="T72" fmla="*/ 36 w 70"/>
                <a:gd name="T73" fmla="*/ 9 h 21"/>
                <a:gd name="T74" fmla="*/ 39 w 70"/>
                <a:gd name="T75" fmla="*/ 8 h 21"/>
                <a:gd name="T76" fmla="*/ 39 w 70"/>
                <a:gd name="T77" fmla="*/ 10 h 21"/>
                <a:gd name="T78" fmla="*/ 50 w 70"/>
                <a:gd name="T79" fmla="*/ 19 h 21"/>
                <a:gd name="T80" fmla="*/ 53 w 70"/>
                <a:gd name="T81" fmla="*/ 19 h 21"/>
                <a:gd name="T82" fmla="*/ 54 w 70"/>
                <a:gd name="T83" fmla="*/ 19 h 21"/>
                <a:gd name="T84" fmla="*/ 67 w 70"/>
                <a:gd name="T85" fmla="*/ 9 h 21"/>
                <a:gd name="T86" fmla="*/ 67 w 70"/>
                <a:gd name="T87" fmla="*/ 7 h 21"/>
                <a:gd name="T88" fmla="*/ 70 w 70"/>
                <a:gd name="T8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 h="21">
                  <a:moveTo>
                    <a:pt x="54" y="17"/>
                  </a:moveTo>
                  <a:cubicBezTo>
                    <a:pt x="54" y="17"/>
                    <a:pt x="54" y="17"/>
                    <a:pt x="54" y="17"/>
                  </a:cubicBezTo>
                  <a:cubicBezTo>
                    <a:pt x="53" y="17"/>
                    <a:pt x="52" y="17"/>
                    <a:pt x="51" y="16"/>
                  </a:cubicBezTo>
                  <a:cubicBezTo>
                    <a:pt x="47" y="16"/>
                    <a:pt x="44" y="13"/>
                    <a:pt x="42" y="9"/>
                  </a:cubicBezTo>
                  <a:cubicBezTo>
                    <a:pt x="42" y="8"/>
                    <a:pt x="42" y="8"/>
                    <a:pt x="42" y="7"/>
                  </a:cubicBezTo>
                  <a:cubicBezTo>
                    <a:pt x="43" y="5"/>
                    <a:pt x="48" y="3"/>
                    <a:pt x="54" y="3"/>
                  </a:cubicBezTo>
                  <a:cubicBezTo>
                    <a:pt x="58" y="3"/>
                    <a:pt x="61" y="4"/>
                    <a:pt x="63" y="6"/>
                  </a:cubicBezTo>
                  <a:cubicBezTo>
                    <a:pt x="64" y="6"/>
                    <a:pt x="64" y="7"/>
                    <a:pt x="64" y="9"/>
                  </a:cubicBezTo>
                  <a:cubicBezTo>
                    <a:pt x="64" y="14"/>
                    <a:pt x="59" y="16"/>
                    <a:pt x="54" y="17"/>
                  </a:cubicBezTo>
                  <a:close/>
                  <a:moveTo>
                    <a:pt x="31" y="10"/>
                  </a:moveTo>
                  <a:cubicBezTo>
                    <a:pt x="29" y="13"/>
                    <a:pt x="26" y="16"/>
                    <a:pt x="23" y="17"/>
                  </a:cubicBezTo>
                  <a:cubicBezTo>
                    <a:pt x="22" y="18"/>
                    <a:pt x="21" y="18"/>
                    <a:pt x="20" y="18"/>
                  </a:cubicBezTo>
                  <a:cubicBezTo>
                    <a:pt x="19" y="18"/>
                    <a:pt x="19" y="18"/>
                    <a:pt x="19" y="18"/>
                  </a:cubicBezTo>
                  <a:cubicBezTo>
                    <a:pt x="14" y="18"/>
                    <a:pt x="9" y="15"/>
                    <a:pt x="8" y="10"/>
                  </a:cubicBezTo>
                  <a:cubicBezTo>
                    <a:pt x="8" y="9"/>
                    <a:pt x="9" y="8"/>
                    <a:pt x="9" y="7"/>
                  </a:cubicBezTo>
                  <a:cubicBezTo>
                    <a:pt x="11" y="6"/>
                    <a:pt x="15" y="4"/>
                    <a:pt x="19" y="4"/>
                  </a:cubicBezTo>
                  <a:cubicBezTo>
                    <a:pt x="24" y="4"/>
                    <a:pt x="29" y="5"/>
                    <a:pt x="31" y="7"/>
                  </a:cubicBezTo>
                  <a:cubicBezTo>
                    <a:pt x="31" y="8"/>
                    <a:pt x="31" y="9"/>
                    <a:pt x="31" y="10"/>
                  </a:cubicBezTo>
                  <a:close/>
                  <a:moveTo>
                    <a:pt x="70" y="3"/>
                  </a:moveTo>
                  <a:cubicBezTo>
                    <a:pt x="69" y="0"/>
                    <a:pt x="69" y="0"/>
                    <a:pt x="69" y="0"/>
                  </a:cubicBezTo>
                  <a:cubicBezTo>
                    <a:pt x="69" y="0"/>
                    <a:pt x="59" y="0"/>
                    <a:pt x="53" y="0"/>
                  </a:cubicBezTo>
                  <a:cubicBezTo>
                    <a:pt x="48" y="1"/>
                    <a:pt x="42" y="2"/>
                    <a:pt x="40" y="5"/>
                  </a:cubicBezTo>
                  <a:cubicBezTo>
                    <a:pt x="40" y="5"/>
                    <a:pt x="40" y="5"/>
                    <a:pt x="40" y="5"/>
                  </a:cubicBezTo>
                  <a:cubicBezTo>
                    <a:pt x="39" y="6"/>
                    <a:pt x="37" y="6"/>
                    <a:pt x="36" y="6"/>
                  </a:cubicBezTo>
                  <a:cubicBezTo>
                    <a:pt x="35" y="6"/>
                    <a:pt x="34" y="6"/>
                    <a:pt x="33" y="5"/>
                  </a:cubicBezTo>
                  <a:cubicBezTo>
                    <a:pt x="33" y="6"/>
                    <a:pt x="33" y="6"/>
                    <a:pt x="33" y="6"/>
                  </a:cubicBezTo>
                  <a:cubicBezTo>
                    <a:pt x="30" y="3"/>
                    <a:pt x="24" y="1"/>
                    <a:pt x="19" y="2"/>
                  </a:cubicBezTo>
                  <a:cubicBezTo>
                    <a:pt x="14" y="2"/>
                    <a:pt x="1" y="4"/>
                    <a:pt x="1" y="4"/>
                  </a:cubicBezTo>
                  <a:cubicBezTo>
                    <a:pt x="0" y="7"/>
                    <a:pt x="0" y="7"/>
                    <a:pt x="0" y="7"/>
                  </a:cubicBezTo>
                  <a:cubicBezTo>
                    <a:pt x="6" y="9"/>
                    <a:pt x="6" y="9"/>
                    <a:pt x="6" y="9"/>
                  </a:cubicBezTo>
                  <a:cubicBezTo>
                    <a:pt x="6" y="10"/>
                    <a:pt x="6" y="10"/>
                    <a:pt x="6" y="11"/>
                  </a:cubicBezTo>
                  <a:cubicBezTo>
                    <a:pt x="6" y="17"/>
                    <a:pt x="13" y="21"/>
                    <a:pt x="19" y="20"/>
                  </a:cubicBezTo>
                  <a:cubicBezTo>
                    <a:pt x="20" y="20"/>
                    <a:pt x="20" y="20"/>
                    <a:pt x="20" y="20"/>
                  </a:cubicBezTo>
                  <a:cubicBezTo>
                    <a:pt x="21" y="20"/>
                    <a:pt x="22" y="20"/>
                    <a:pt x="23" y="20"/>
                  </a:cubicBezTo>
                  <a:cubicBezTo>
                    <a:pt x="28" y="18"/>
                    <a:pt x="32" y="15"/>
                    <a:pt x="33" y="11"/>
                  </a:cubicBezTo>
                  <a:cubicBezTo>
                    <a:pt x="34" y="10"/>
                    <a:pt x="34" y="9"/>
                    <a:pt x="34" y="9"/>
                  </a:cubicBezTo>
                  <a:cubicBezTo>
                    <a:pt x="35" y="9"/>
                    <a:pt x="36" y="9"/>
                    <a:pt x="36" y="9"/>
                  </a:cubicBezTo>
                  <a:cubicBezTo>
                    <a:pt x="37" y="9"/>
                    <a:pt x="38" y="9"/>
                    <a:pt x="39" y="8"/>
                  </a:cubicBezTo>
                  <a:cubicBezTo>
                    <a:pt x="39" y="9"/>
                    <a:pt x="39" y="10"/>
                    <a:pt x="39" y="10"/>
                  </a:cubicBezTo>
                  <a:cubicBezTo>
                    <a:pt x="41" y="15"/>
                    <a:pt x="45" y="18"/>
                    <a:pt x="50" y="19"/>
                  </a:cubicBezTo>
                  <a:cubicBezTo>
                    <a:pt x="51" y="19"/>
                    <a:pt x="52" y="19"/>
                    <a:pt x="53" y="19"/>
                  </a:cubicBezTo>
                  <a:cubicBezTo>
                    <a:pt x="54" y="19"/>
                    <a:pt x="54" y="19"/>
                    <a:pt x="54" y="19"/>
                  </a:cubicBezTo>
                  <a:cubicBezTo>
                    <a:pt x="60" y="19"/>
                    <a:pt x="67" y="15"/>
                    <a:pt x="67" y="9"/>
                  </a:cubicBezTo>
                  <a:cubicBezTo>
                    <a:pt x="67" y="8"/>
                    <a:pt x="67" y="8"/>
                    <a:pt x="67" y="7"/>
                  </a:cubicBezTo>
                  <a:cubicBezTo>
                    <a:pt x="70" y="3"/>
                    <a:pt x="70" y="3"/>
                    <a:pt x="70"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0">
              <a:extLst>
                <a:ext uri="{FF2B5EF4-FFF2-40B4-BE49-F238E27FC236}">
                  <a16:creationId xmlns:a16="http://schemas.microsoft.com/office/drawing/2014/main" id="{100C7D42-B083-42EB-A9D4-5631C919111B}"/>
                </a:ext>
              </a:extLst>
            </p:cNvPr>
            <p:cNvSpPr>
              <a:spLocks/>
            </p:cNvSpPr>
            <p:nvPr/>
          </p:nvSpPr>
          <p:spPr bwMode="auto">
            <a:xfrm>
              <a:off x="8593138" y="2246313"/>
              <a:ext cx="142875" cy="119063"/>
            </a:xfrm>
            <a:custGeom>
              <a:avLst/>
              <a:gdLst>
                <a:gd name="T0" fmla="*/ 9 w 90"/>
                <a:gd name="T1" fmla="*/ 18 h 75"/>
                <a:gd name="T2" fmla="*/ 90 w 90"/>
                <a:gd name="T3" fmla="*/ 0 h 75"/>
                <a:gd name="T4" fmla="*/ 90 w 90"/>
                <a:gd name="T5" fmla="*/ 35 h 75"/>
                <a:gd name="T6" fmla="*/ 0 w 90"/>
                <a:gd name="T7" fmla="*/ 75 h 75"/>
                <a:gd name="T8" fmla="*/ 9 w 90"/>
                <a:gd name="T9" fmla="*/ 18 h 75"/>
                <a:gd name="T10" fmla="*/ 9 w 90"/>
                <a:gd name="T11" fmla="*/ 18 h 75"/>
              </a:gdLst>
              <a:ahLst/>
              <a:cxnLst>
                <a:cxn ang="0">
                  <a:pos x="T0" y="T1"/>
                </a:cxn>
                <a:cxn ang="0">
                  <a:pos x="T2" y="T3"/>
                </a:cxn>
                <a:cxn ang="0">
                  <a:pos x="T4" y="T5"/>
                </a:cxn>
                <a:cxn ang="0">
                  <a:pos x="T6" y="T7"/>
                </a:cxn>
                <a:cxn ang="0">
                  <a:pos x="T8" y="T9"/>
                </a:cxn>
                <a:cxn ang="0">
                  <a:pos x="T10" y="T11"/>
                </a:cxn>
              </a:cxnLst>
              <a:rect l="0" t="0" r="r" b="b"/>
              <a:pathLst>
                <a:path w="90" h="75">
                  <a:moveTo>
                    <a:pt x="9" y="18"/>
                  </a:moveTo>
                  <a:lnTo>
                    <a:pt x="90" y="0"/>
                  </a:lnTo>
                  <a:lnTo>
                    <a:pt x="90" y="35"/>
                  </a:lnTo>
                  <a:lnTo>
                    <a:pt x="0" y="75"/>
                  </a:lnTo>
                  <a:lnTo>
                    <a:pt x="9" y="18"/>
                  </a:lnTo>
                  <a:lnTo>
                    <a:pt x="9" y="18"/>
                  </a:lnTo>
                  <a:close/>
                </a:path>
              </a:pathLst>
            </a:custGeom>
            <a:solidFill>
              <a:srgbClr val="1C40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a:extLst>
                <a:ext uri="{FF2B5EF4-FFF2-40B4-BE49-F238E27FC236}">
                  <a16:creationId xmlns:a16="http://schemas.microsoft.com/office/drawing/2014/main" id="{669E7388-4FEB-4A54-ACAB-CEE20DAB4040}"/>
                </a:ext>
              </a:extLst>
            </p:cNvPr>
            <p:cNvSpPr>
              <a:spLocks/>
            </p:cNvSpPr>
            <p:nvPr/>
          </p:nvSpPr>
          <p:spPr bwMode="auto">
            <a:xfrm>
              <a:off x="9034463" y="2246313"/>
              <a:ext cx="142875" cy="119063"/>
            </a:xfrm>
            <a:custGeom>
              <a:avLst/>
              <a:gdLst>
                <a:gd name="T0" fmla="*/ 81 w 90"/>
                <a:gd name="T1" fmla="*/ 18 h 75"/>
                <a:gd name="T2" fmla="*/ 0 w 90"/>
                <a:gd name="T3" fmla="*/ 0 h 75"/>
                <a:gd name="T4" fmla="*/ 0 w 90"/>
                <a:gd name="T5" fmla="*/ 35 h 75"/>
                <a:gd name="T6" fmla="*/ 90 w 90"/>
                <a:gd name="T7" fmla="*/ 75 h 75"/>
                <a:gd name="T8" fmla="*/ 81 w 90"/>
                <a:gd name="T9" fmla="*/ 18 h 75"/>
                <a:gd name="T10" fmla="*/ 81 w 90"/>
                <a:gd name="T11" fmla="*/ 18 h 75"/>
              </a:gdLst>
              <a:ahLst/>
              <a:cxnLst>
                <a:cxn ang="0">
                  <a:pos x="T0" y="T1"/>
                </a:cxn>
                <a:cxn ang="0">
                  <a:pos x="T2" y="T3"/>
                </a:cxn>
                <a:cxn ang="0">
                  <a:pos x="T4" y="T5"/>
                </a:cxn>
                <a:cxn ang="0">
                  <a:pos x="T6" y="T7"/>
                </a:cxn>
                <a:cxn ang="0">
                  <a:pos x="T8" y="T9"/>
                </a:cxn>
                <a:cxn ang="0">
                  <a:pos x="T10" y="T11"/>
                </a:cxn>
              </a:cxnLst>
              <a:rect l="0" t="0" r="r" b="b"/>
              <a:pathLst>
                <a:path w="90" h="75">
                  <a:moveTo>
                    <a:pt x="81" y="18"/>
                  </a:moveTo>
                  <a:lnTo>
                    <a:pt x="0" y="0"/>
                  </a:lnTo>
                  <a:lnTo>
                    <a:pt x="0" y="35"/>
                  </a:lnTo>
                  <a:lnTo>
                    <a:pt x="90" y="75"/>
                  </a:lnTo>
                  <a:lnTo>
                    <a:pt x="81" y="18"/>
                  </a:lnTo>
                  <a:lnTo>
                    <a:pt x="81" y="18"/>
                  </a:lnTo>
                  <a:close/>
                </a:path>
              </a:pathLst>
            </a:custGeom>
            <a:solidFill>
              <a:srgbClr val="1E46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a:extLst>
                <a:ext uri="{FF2B5EF4-FFF2-40B4-BE49-F238E27FC236}">
                  <a16:creationId xmlns:a16="http://schemas.microsoft.com/office/drawing/2014/main" id="{48F5A82C-D1CE-4FDD-AB71-EDB2F29C3886}"/>
                </a:ext>
              </a:extLst>
            </p:cNvPr>
            <p:cNvSpPr>
              <a:spLocks/>
            </p:cNvSpPr>
            <p:nvPr/>
          </p:nvSpPr>
          <p:spPr bwMode="auto">
            <a:xfrm>
              <a:off x="7218363" y="1998663"/>
              <a:ext cx="165100" cy="744538"/>
            </a:xfrm>
            <a:custGeom>
              <a:avLst/>
              <a:gdLst>
                <a:gd name="T0" fmla="*/ 4 w 36"/>
                <a:gd name="T1" fmla="*/ 22 h 162"/>
                <a:gd name="T2" fmla="*/ 31 w 36"/>
                <a:gd name="T3" fmla="*/ 14 h 162"/>
                <a:gd name="T4" fmla="*/ 33 w 36"/>
                <a:gd name="T5" fmla="*/ 28 h 162"/>
                <a:gd name="T6" fmla="*/ 33 w 36"/>
                <a:gd name="T7" fmla="*/ 137 h 162"/>
                <a:gd name="T8" fmla="*/ 30 w 36"/>
                <a:gd name="T9" fmla="*/ 147 h 162"/>
                <a:gd name="T10" fmla="*/ 8 w 36"/>
                <a:gd name="T11" fmla="*/ 154 h 162"/>
                <a:gd name="T12" fmla="*/ 5 w 36"/>
                <a:gd name="T13" fmla="*/ 144 h 162"/>
                <a:gd name="T14" fmla="*/ 1 w 36"/>
                <a:gd name="T15" fmla="*/ 36 h 162"/>
                <a:gd name="T16" fmla="*/ 4 w 36"/>
                <a:gd name="T17" fmla="*/ 2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62">
                  <a:moveTo>
                    <a:pt x="4" y="22"/>
                  </a:moveTo>
                  <a:cubicBezTo>
                    <a:pt x="13" y="7"/>
                    <a:pt x="22" y="0"/>
                    <a:pt x="31" y="14"/>
                  </a:cubicBezTo>
                  <a:cubicBezTo>
                    <a:pt x="32" y="16"/>
                    <a:pt x="33" y="23"/>
                    <a:pt x="33" y="28"/>
                  </a:cubicBezTo>
                  <a:cubicBezTo>
                    <a:pt x="36" y="69"/>
                    <a:pt x="35" y="105"/>
                    <a:pt x="33" y="137"/>
                  </a:cubicBezTo>
                  <a:cubicBezTo>
                    <a:pt x="33" y="141"/>
                    <a:pt x="31" y="145"/>
                    <a:pt x="30" y="147"/>
                  </a:cubicBezTo>
                  <a:cubicBezTo>
                    <a:pt x="21" y="156"/>
                    <a:pt x="14" y="162"/>
                    <a:pt x="8" y="154"/>
                  </a:cubicBezTo>
                  <a:cubicBezTo>
                    <a:pt x="7" y="153"/>
                    <a:pt x="5" y="148"/>
                    <a:pt x="5" y="144"/>
                  </a:cubicBezTo>
                  <a:cubicBezTo>
                    <a:pt x="2" y="109"/>
                    <a:pt x="0" y="73"/>
                    <a:pt x="1" y="36"/>
                  </a:cubicBezTo>
                  <a:cubicBezTo>
                    <a:pt x="1" y="31"/>
                    <a:pt x="2" y="25"/>
                    <a:pt x="4" y="22"/>
                  </a:cubicBezTo>
                  <a:close/>
                </a:path>
              </a:pathLst>
            </a:custGeom>
            <a:solidFill>
              <a:srgbClr val="6F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a:extLst>
                <a:ext uri="{FF2B5EF4-FFF2-40B4-BE49-F238E27FC236}">
                  <a16:creationId xmlns:a16="http://schemas.microsoft.com/office/drawing/2014/main" id="{DDAFCC91-8423-4F2A-B75F-EA2525600AD7}"/>
                </a:ext>
              </a:extLst>
            </p:cNvPr>
            <p:cNvSpPr>
              <a:spLocks/>
            </p:cNvSpPr>
            <p:nvPr/>
          </p:nvSpPr>
          <p:spPr bwMode="auto">
            <a:xfrm>
              <a:off x="7581900" y="2876551"/>
              <a:ext cx="192088" cy="92075"/>
            </a:xfrm>
            <a:custGeom>
              <a:avLst/>
              <a:gdLst>
                <a:gd name="T0" fmla="*/ 121 w 121"/>
                <a:gd name="T1" fmla="*/ 0 h 58"/>
                <a:gd name="T2" fmla="*/ 121 w 121"/>
                <a:gd name="T3" fmla="*/ 58 h 58"/>
                <a:gd name="T4" fmla="*/ 0 w 121"/>
                <a:gd name="T5" fmla="*/ 58 h 58"/>
                <a:gd name="T6" fmla="*/ 0 w 121"/>
                <a:gd name="T7" fmla="*/ 0 h 58"/>
                <a:gd name="T8" fmla="*/ 121 w 121"/>
                <a:gd name="T9" fmla="*/ 0 h 58"/>
                <a:gd name="T10" fmla="*/ 121 w 121"/>
                <a:gd name="T11" fmla="*/ 0 h 58"/>
              </a:gdLst>
              <a:ahLst/>
              <a:cxnLst>
                <a:cxn ang="0">
                  <a:pos x="T0" y="T1"/>
                </a:cxn>
                <a:cxn ang="0">
                  <a:pos x="T2" y="T3"/>
                </a:cxn>
                <a:cxn ang="0">
                  <a:pos x="T4" y="T5"/>
                </a:cxn>
                <a:cxn ang="0">
                  <a:pos x="T6" y="T7"/>
                </a:cxn>
                <a:cxn ang="0">
                  <a:pos x="T8" y="T9"/>
                </a:cxn>
                <a:cxn ang="0">
                  <a:pos x="T10" y="T11"/>
                </a:cxn>
              </a:cxnLst>
              <a:rect l="0" t="0" r="r" b="b"/>
              <a:pathLst>
                <a:path w="121" h="58">
                  <a:moveTo>
                    <a:pt x="121" y="0"/>
                  </a:moveTo>
                  <a:lnTo>
                    <a:pt x="121" y="58"/>
                  </a:lnTo>
                  <a:lnTo>
                    <a:pt x="0" y="58"/>
                  </a:lnTo>
                  <a:lnTo>
                    <a:pt x="0" y="0"/>
                  </a:lnTo>
                  <a:lnTo>
                    <a:pt x="121" y="0"/>
                  </a:lnTo>
                  <a:lnTo>
                    <a:pt x="121" y="0"/>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4">
              <a:extLst>
                <a:ext uri="{FF2B5EF4-FFF2-40B4-BE49-F238E27FC236}">
                  <a16:creationId xmlns:a16="http://schemas.microsoft.com/office/drawing/2014/main" id="{D38C0B8E-C492-4A75-B5F6-D69A6CC1ED07}"/>
                </a:ext>
              </a:extLst>
            </p:cNvPr>
            <p:cNvSpPr>
              <a:spLocks/>
            </p:cNvSpPr>
            <p:nvPr/>
          </p:nvSpPr>
          <p:spPr bwMode="auto">
            <a:xfrm>
              <a:off x="7323138" y="2840038"/>
              <a:ext cx="681038" cy="73025"/>
            </a:xfrm>
            <a:custGeom>
              <a:avLst/>
              <a:gdLst>
                <a:gd name="T0" fmla="*/ 148 w 148"/>
                <a:gd name="T1" fmla="*/ 7 h 16"/>
                <a:gd name="T2" fmla="*/ 148 w 148"/>
                <a:gd name="T3" fmla="*/ 16 h 16"/>
                <a:gd name="T4" fmla="*/ 0 w 148"/>
                <a:gd name="T5" fmla="*/ 16 h 16"/>
                <a:gd name="T6" fmla="*/ 0 w 148"/>
                <a:gd name="T7" fmla="*/ 7 h 16"/>
                <a:gd name="T8" fmla="*/ 7 w 148"/>
                <a:gd name="T9" fmla="*/ 0 h 16"/>
                <a:gd name="T10" fmla="*/ 141 w 148"/>
                <a:gd name="T11" fmla="*/ 0 h 16"/>
                <a:gd name="T12" fmla="*/ 148 w 148"/>
                <a:gd name="T13" fmla="*/ 7 h 16"/>
              </a:gdLst>
              <a:ahLst/>
              <a:cxnLst>
                <a:cxn ang="0">
                  <a:pos x="T0" y="T1"/>
                </a:cxn>
                <a:cxn ang="0">
                  <a:pos x="T2" y="T3"/>
                </a:cxn>
                <a:cxn ang="0">
                  <a:pos x="T4" y="T5"/>
                </a:cxn>
                <a:cxn ang="0">
                  <a:pos x="T6" y="T7"/>
                </a:cxn>
                <a:cxn ang="0">
                  <a:pos x="T8" y="T9"/>
                </a:cxn>
                <a:cxn ang="0">
                  <a:pos x="T10" y="T11"/>
                </a:cxn>
                <a:cxn ang="0">
                  <a:pos x="T12" y="T13"/>
                </a:cxn>
              </a:cxnLst>
              <a:rect l="0" t="0" r="r" b="b"/>
              <a:pathLst>
                <a:path w="148" h="16">
                  <a:moveTo>
                    <a:pt x="148" y="7"/>
                  </a:moveTo>
                  <a:cubicBezTo>
                    <a:pt x="148" y="16"/>
                    <a:pt x="148" y="16"/>
                    <a:pt x="148" y="16"/>
                  </a:cubicBezTo>
                  <a:cubicBezTo>
                    <a:pt x="0" y="16"/>
                    <a:pt x="0" y="16"/>
                    <a:pt x="0" y="16"/>
                  </a:cubicBezTo>
                  <a:cubicBezTo>
                    <a:pt x="0" y="7"/>
                    <a:pt x="0" y="7"/>
                    <a:pt x="0" y="7"/>
                  </a:cubicBezTo>
                  <a:cubicBezTo>
                    <a:pt x="0" y="3"/>
                    <a:pt x="4" y="0"/>
                    <a:pt x="7" y="0"/>
                  </a:cubicBezTo>
                  <a:cubicBezTo>
                    <a:pt x="141" y="0"/>
                    <a:pt x="141" y="0"/>
                    <a:pt x="141" y="0"/>
                  </a:cubicBezTo>
                  <a:cubicBezTo>
                    <a:pt x="145" y="0"/>
                    <a:pt x="148" y="3"/>
                    <a:pt x="148" y="7"/>
                  </a:cubicBezTo>
                  <a:close/>
                </a:path>
              </a:pathLst>
            </a:custGeom>
            <a:solidFill>
              <a:srgbClr val="6F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a:extLst>
                <a:ext uri="{FF2B5EF4-FFF2-40B4-BE49-F238E27FC236}">
                  <a16:creationId xmlns:a16="http://schemas.microsoft.com/office/drawing/2014/main" id="{03B87B29-1F67-489C-820B-1BF2B6D7DE38}"/>
                </a:ext>
              </a:extLst>
            </p:cNvPr>
            <p:cNvSpPr>
              <a:spLocks/>
            </p:cNvSpPr>
            <p:nvPr/>
          </p:nvSpPr>
          <p:spPr bwMode="auto">
            <a:xfrm>
              <a:off x="7650163" y="2917826"/>
              <a:ext cx="41275" cy="368300"/>
            </a:xfrm>
            <a:custGeom>
              <a:avLst/>
              <a:gdLst>
                <a:gd name="T0" fmla="*/ 0 w 26"/>
                <a:gd name="T1" fmla="*/ 232 h 232"/>
                <a:gd name="T2" fmla="*/ 0 w 26"/>
                <a:gd name="T3" fmla="*/ 0 h 232"/>
                <a:gd name="T4" fmla="*/ 26 w 26"/>
                <a:gd name="T5" fmla="*/ 0 h 232"/>
                <a:gd name="T6" fmla="*/ 26 w 26"/>
                <a:gd name="T7" fmla="*/ 232 h 232"/>
                <a:gd name="T8" fmla="*/ 0 w 26"/>
                <a:gd name="T9" fmla="*/ 232 h 232"/>
                <a:gd name="T10" fmla="*/ 0 w 26"/>
                <a:gd name="T11" fmla="*/ 232 h 232"/>
              </a:gdLst>
              <a:ahLst/>
              <a:cxnLst>
                <a:cxn ang="0">
                  <a:pos x="T0" y="T1"/>
                </a:cxn>
                <a:cxn ang="0">
                  <a:pos x="T2" y="T3"/>
                </a:cxn>
                <a:cxn ang="0">
                  <a:pos x="T4" y="T5"/>
                </a:cxn>
                <a:cxn ang="0">
                  <a:pos x="T6" y="T7"/>
                </a:cxn>
                <a:cxn ang="0">
                  <a:pos x="T8" y="T9"/>
                </a:cxn>
                <a:cxn ang="0">
                  <a:pos x="T10" y="T11"/>
                </a:cxn>
              </a:cxnLst>
              <a:rect l="0" t="0" r="r" b="b"/>
              <a:pathLst>
                <a:path w="26" h="232">
                  <a:moveTo>
                    <a:pt x="0" y="232"/>
                  </a:moveTo>
                  <a:lnTo>
                    <a:pt x="0" y="0"/>
                  </a:lnTo>
                  <a:lnTo>
                    <a:pt x="26" y="0"/>
                  </a:lnTo>
                  <a:lnTo>
                    <a:pt x="26" y="232"/>
                  </a:lnTo>
                  <a:lnTo>
                    <a:pt x="0" y="232"/>
                  </a:lnTo>
                  <a:lnTo>
                    <a:pt x="0" y="232"/>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6">
              <a:extLst>
                <a:ext uri="{FF2B5EF4-FFF2-40B4-BE49-F238E27FC236}">
                  <a16:creationId xmlns:a16="http://schemas.microsoft.com/office/drawing/2014/main" id="{A72B0A1B-90CF-40A3-BEA4-9639B351E0CD}"/>
                </a:ext>
              </a:extLst>
            </p:cNvPr>
            <p:cNvSpPr>
              <a:spLocks/>
            </p:cNvSpPr>
            <p:nvPr/>
          </p:nvSpPr>
          <p:spPr bwMode="auto">
            <a:xfrm>
              <a:off x="7618413" y="3060701"/>
              <a:ext cx="104775" cy="354013"/>
            </a:xfrm>
            <a:custGeom>
              <a:avLst/>
              <a:gdLst>
                <a:gd name="T0" fmla="*/ 0 w 66"/>
                <a:gd name="T1" fmla="*/ 223 h 223"/>
                <a:gd name="T2" fmla="*/ 0 w 66"/>
                <a:gd name="T3" fmla="*/ 0 h 223"/>
                <a:gd name="T4" fmla="*/ 66 w 66"/>
                <a:gd name="T5" fmla="*/ 0 h 223"/>
                <a:gd name="T6" fmla="*/ 66 w 66"/>
                <a:gd name="T7" fmla="*/ 223 h 223"/>
                <a:gd name="T8" fmla="*/ 0 w 66"/>
                <a:gd name="T9" fmla="*/ 223 h 223"/>
                <a:gd name="T10" fmla="*/ 0 w 66"/>
                <a:gd name="T11" fmla="*/ 223 h 223"/>
              </a:gdLst>
              <a:ahLst/>
              <a:cxnLst>
                <a:cxn ang="0">
                  <a:pos x="T0" y="T1"/>
                </a:cxn>
                <a:cxn ang="0">
                  <a:pos x="T2" y="T3"/>
                </a:cxn>
                <a:cxn ang="0">
                  <a:pos x="T4" y="T5"/>
                </a:cxn>
                <a:cxn ang="0">
                  <a:pos x="T6" y="T7"/>
                </a:cxn>
                <a:cxn ang="0">
                  <a:pos x="T8" y="T9"/>
                </a:cxn>
                <a:cxn ang="0">
                  <a:pos x="T10" y="T11"/>
                </a:cxn>
              </a:cxnLst>
              <a:rect l="0" t="0" r="r" b="b"/>
              <a:pathLst>
                <a:path w="66" h="223">
                  <a:moveTo>
                    <a:pt x="0" y="223"/>
                  </a:moveTo>
                  <a:lnTo>
                    <a:pt x="0" y="0"/>
                  </a:lnTo>
                  <a:lnTo>
                    <a:pt x="66" y="0"/>
                  </a:lnTo>
                  <a:lnTo>
                    <a:pt x="66" y="223"/>
                  </a:lnTo>
                  <a:lnTo>
                    <a:pt x="0" y="223"/>
                  </a:lnTo>
                  <a:lnTo>
                    <a:pt x="0" y="223"/>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7">
              <a:extLst>
                <a:ext uri="{FF2B5EF4-FFF2-40B4-BE49-F238E27FC236}">
                  <a16:creationId xmlns:a16="http://schemas.microsoft.com/office/drawing/2014/main" id="{CB40E256-099A-49C0-BC9F-4E88B457D1CD}"/>
                </a:ext>
              </a:extLst>
            </p:cNvPr>
            <p:cNvSpPr>
              <a:spLocks/>
            </p:cNvSpPr>
            <p:nvPr/>
          </p:nvSpPr>
          <p:spPr bwMode="auto">
            <a:xfrm>
              <a:off x="7581900" y="3378201"/>
              <a:ext cx="174625" cy="82550"/>
            </a:xfrm>
            <a:custGeom>
              <a:avLst/>
              <a:gdLst>
                <a:gd name="T0" fmla="*/ 110 w 110"/>
                <a:gd name="T1" fmla="*/ 0 h 52"/>
                <a:gd name="T2" fmla="*/ 110 w 110"/>
                <a:gd name="T3" fmla="*/ 52 h 52"/>
                <a:gd name="T4" fmla="*/ 0 w 110"/>
                <a:gd name="T5" fmla="*/ 52 h 52"/>
                <a:gd name="T6" fmla="*/ 0 w 110"/>
                <a:gd name="T7" fmla="*/ 0 h 52"/>
                <a:gd name="T8" fmla="*/ 110 w 110"/>
                <a:gd name="T9" fmla="*/ 0 h 52"/>
                <a:gd name="T10" fmla="*/ 110 w 110"/>
                <a:gd name="T11" fmla="*/ 0 h 52"/>
              </a:gdLst>
              <a:ahLst/>
              <a:cxnLst>
                <a:cxn ang="0">
                  <a:pos x="T0" y="T1"/>
                </a:cxn>
                <a:cxn ang="0">
                  <a:pos x="T2" y="T3"/>
                </a:cxn>
                <a:cxn ang="0">
                  <a:pos x="T4" y="T5"/>
                </a:cxn>
                <a:cxn ang="0">
                  <a:pos x="T6" y="T7"/>
                </a:cxn>
                <a:cxn ang="0">
                  <a:pos x="T8" y="T9"/>
                </a:cxn>
                <a:cxn ang="0">
                  <a:pos x="T10" y="T11"/>
                </a:cxn>
              </a:cxnLst>
              <a:rect l="0" t="0" r="r" b="b"/>
              <a:pathLst>
                <a:path w="110" h="52">
                  <a:moveTo>
                    <a:pt x="110" y="0"/>
                  </a:moveTo>
                  <a:lnTo>
                    <a:pt x="110" y="52"/>
                  </a:lnTo>
                  <a:lnTo>
                    <a:pt x="0" y="52"/>
                  </a:lnTo>
                  <a:lnTo>
                    <a:pt x="0" y="0"/>
                  </a:lnTo>
                  <a:lnTo>
                    <a:pt x="110" y="0"/>
                  </a:lnTo>
                  <a:lnTo>
                    <a:pt x="110" y="0"/>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8">
              <a:extLst>
                <a:ext uri="{FF2B5EF4-FFF2-40B4-BE49-F238E27FC236}">
                  <a16:creationId xmlns:a16="http://schemas.microsoft.com/office/drawing/2014/main" id="{F4011BF9-4EBA-4BB7-A8A6-657DCFD171CF}"/>
                </a:ext>
              </a:extLst>
            </p:cNvPr>
            <p:cNvSpPr>
              <a:spLocks/>
            </p:cNvSpPr>
            <p:nvPr/>
          </p:nvSpPr>
          <p:spPr bwMode="auto">
            <a:xfrm>
              <a:off x="7669213" y="3419476"/>
              <a:ext cx="404813" cy="198438"/>
            </a:xfrm>
            <a:custGeom>
              <a:avLst/>
              <a:gdLst>
                <a:gd name="T0" fmla="*/ 14 w 255"/>
                <a:gd name="T1" fmla="*/ 0 h 125"/>
                <a:gd name="T2" fmla="*/ 34 w 255"/>
                <a:gd name="T3" fmla="*/ 9 h 125"/>
                <a:gd name="T4" fmla="*/ 37 w 255"/>
                <a:gd name="T5" fmla="*/ 0 h 125"/>
                <a:gd name="T6" fmla="*/ 231 w 255"/>
                <a:gd name="T7" fmla="*/ 26 h 125"/>
                <a:gd name="T8" fmla="*/ 255 w 255"/>
                <a:gd name="T9" fmla="*/ 78 h 125"/>
                <a:gd name="T10" fmla="*/ 231 w 255"/>
                <a:gd name="T11" fmla="*/ 78 h 125"/>
                <a:gd name="T12" fmla="*/ 211 w 255"/>
                <a:gd name="T13" fmla="*/ 49 h 125"/>
                <a:gd name="T14" fmla="*/ 107 w 255"/>
                <a:gd name="T15" fmla="*/ 44 h 125"/>
                <a:gd name="T16" fmla="*/ 182 w 255"/>
                <a:gd name="T17" fmla="*/ 78 h 125"/>
                <a:gd name="T18" fmla="*/ 205 w 255"/>
                <a:gd name="T19" fmla="*/ 113 h 125"/>
                <a:gd name="T20" fmla="*/ 179 w 255"/>
                <a:gd name="T21" fmla="*/ 125 h 125"/>
                <a:gd name="T22" fmla="*/ 162 w 255"/>
                <a:gd name="T23" fmla="*/ 99 h 125"/>
                <a:gd name="T24" fmla="*/ 0 w 255"/>
                <a:gd name="T25" fmla="*/ 26 h 125"/>
                <a:gd name="T26" fmla="*/ 14 w 255"/>
                <a:gd name="T27" fmla="*/ 0 h 125"/>
                <a:gd name="T28" fmla="*/ 14 w 255"/>
                <a:gd name="T2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5" h="125">
                  <a:moveTo>
                    <a:pt x="14" y="0"/>
                  </a:moveTo>
                  <a:lnTo>
                    <a:pt x="34" y="9"/>
                  </a:lnTo>
                  <a:lnTo>
                    <a:pt x="37" y="0"/>
                  </a:lnTo>
                  <a:lnTo>
                    <a:pt x="231" y="26"/>
                  </a:lnTo>
                  <a:lnTo>
                    <a:pt x="255" y="78"/>
                  </a:lnTo>
                  <a:lnTo>
                    <a:pt x="231" y="78"/>
                  </a:lnTo>
                  <a:lnTo>
                    <a:pt x="211" y="49"/>
                  </a:lnTo>
                  <a:lnTo>
                    <a:pt x="107" y="44"/>
                  </a:lnTo>
                  <a:lnTo>
                    <a:pt x="182" y="78"/>
                  </a:lnTo>
                  <a:lnTo>
                    <a:pt x="205" y="113"/>
                  </a:lnTo>
                  <a:lnTo>
                    <a:pt x="179" y="125"/>
                  </a:lnTo>
                  <a:lnTo>
                    <a:pt x="162" y="99"/>
                  </a:lnTo>
                  <a:lnTo>
                    <a:pt x="0" y="26"/>
                  </a:lnTo>
                  <a:lnTo>
                    <a:pt x="14" y="0"/>
                  </a:lnTo>
                  <a:lnTo>
                    <a:pt x="14" y="0"/>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85D0A3FF-AF60-4653-B6CB-438C9371C851}"/>
                </a:ext>
              </a:extLst>
            </p:cNvPr>
            <p:cNvSpPr>
              <a:spLocks/>
            </p:cNvSpPr>
            <p:nvPr/>
          </p:nvSpPr>
          <p:spPr bwMode="auto">
            <a:xfrm>
              <a:off x="7397750" y="3409951"/>
              <a:ext cx="288925" cy="244475"/>
            </a:xfrm>
            <a:custGeom>
              <a:avLst/>
              <a:gdLst>
                <a:gd name="T0" fmla="*/ 50 w 63"/>
                <a:gd name="T1" fmla="*/ 4 h 53"/>
                <a:gd name="T2" fmla="*/ 56 w 63"/>
                <a:gd name="T3" fmla="*/ 0 h 53"/>
                <a:gd name="T4" fmla="*/ 63 w 63"/>
                <a:gd name="T5" fmla="*/ 7 h 53"/>
                <a:gd name="T6" fmla="*/ 15 w 63"/>
                <a:gd name="T7" fmla="*/ 42 h 53"/>
                <a:gd name="T8" fmla="*/ 10 w 63"/>
                <a:gd name="T9" fmla="*/ 53 h 53"/>
                <a:gd name="T10" fmla="*/ 0 w 63"/>
                <a:gd name="T11" fmla="*/ 51 h 53"/>
                <a:gd name="T12" fmla="*/ 6 w 63"/>
                <a:gd name="T13" fmla="*/ 38 h 53"/>
                <a:gd name="T14" fmla="*/ 50 w 63"/>
                <a:gd name="T15" fmla="*/ 4 h 53"/>
                <a:gd name="T16" fmla="*/ 50 w 63"/>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3">
                  <a:moveTo>
                    <a:pt x="50" y="4"/>
                  </a:moveTo>
                  <a:cubicBezTo>
                    <a:pt x="56" y="0"/>
                    <a:pt x="56" y="0"/>
                    <a:pt x="56" y="0"/>
                  </a:cubicBezTo>
                  <a:cubicBezTo>
                    <a:pt x="63" y="7"/>
                    <a:pt x="63" y="7"/>
                    <a:pt x="63" y="7"/>
                  </a:cubicBezTo>
                  <a:cubicBezTo>
                    <a:pt x="15" y="42"/>
                    <a:pt x="15" y="42"/>
                    <a:pt x="15" y="42"/>
                  </a:cubicBezTo>
                  <a:cubicBezTo>
                    <a:pt x="10" y="53"/>
                    <a:pt x="10" y="53"/>
                    <a:pt x="10" y="53"/>
                  </a:cubicBezTo>
                  <a:cubicBezTo>
                    <a:pt x="0" y="51"/>
                    <a:pt x="0" y="51"/>
                    <a:pt x="0" y="51"/>
                  </a:cubicBezTo>
                  <a:cubicBezTo>
                    <a:pt x="6" y="38"/>
                    <a:pt x="6" y="38"/>
                    <a:pt x="6" y="38"/>
                  </a:cubicBezTo>
                  <a:cubicBezTo>
                    <a:pt x="6" y="38"/>
                    <a:pt x="43" y="11"/>
                    <a:pt x="50" y="4"/>
                  </a:cubicBezTo>
                  <a:cubicBezTo>
                    <a:pt x="50" y="4"/>
                    <a:pt x="50" y="4"/>
                    <a:pt x="50" y="4"/>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0">
              <a:extLst>
                <a:ext uri="{FF2B5EF4-FFF2-40B4-BE49-F238E27FC236}">
                  <a16:creationId xmlns:a16="http://schemas.microsoft.com/office/drawing/2014/main" id="{DB710D5D-9BD5-495A-AA1E-052807120FD7}"/>
                </a:ext>
              </a:extLst>
            </p:cNvPr>
            <p:cNvSpPr>
              <a:spLocks/>
            </p:cNvSpPr>
            <p:nvPr/>
          </p:nvSpPr>
          <p:spPr bwMode="auto">
            <a:xfrm>
              <a:off x="7319963" y="3419476"/>
              <a:ext cx="349250" cy="123825"/>
            </a:xfrm>
            <a:custGeom>
              <a:avLst/>
              <a:gdLst>
                <a:gd name="T0" fmla="*/ 8 w 76"/>
                <a:gd name="T1" fmla="*/ 9 h 27"/>
                <a:gd name="T2" fmla="*/ 76 w 76"/>
                <a:gd name="T3" fmla="*/ 0 h 27"/>
                <a:gd name="T4" fmla="*/ 76 w 76"/>
                <a:gd name="T5" fmla="*/ 3 h 27"/>
                <a:gd name="T6" fmla="*/ 49 w 76"/>
                <a:gd name="T7" fmla="*/ 12 h 27"/>
                <a:gd name="T8" fmla="*/ 15 w 76"/>
                <a:gd name="T9" fmla="*/ 17 h 27"/>
                <a:gd name="T10" fmla="*/ 8 w 76"/>
                <a:gd name="T11" fmla="*/ 27 h 27"/>
                <a:gd name="T12" fmla="*/ 0 w 76"/>
                <a:gd name="T13" fmla="*/ 27 h 27"/>
                <a:gd name="T14" fmla="*/ 8 w 76"/>
                <a:gd name="T15" fmla="*/ 9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27">
                  <a:moveTo>
                    <a:pt x="8" y="9"/>
                  </a:moveTo>
                  <a:cubicBezTo>
                    <a:pt x="76" y="0"/>
                    <a:pt x="76" y="0"/>
                    <a:pt x="76" y="0"/>
                  </a:cubicBezTo>
                  <a:cubicBezTo>
                    <a:pt x="76" y="3"/>
                    <a:pt x="76" y="3"/>
                    <a:pt x="76" y="3"/>
                  </a:cubicBezTo>
                  <a:cubicBezTo>
                    <a:pt x="68" y="9"/>
                    <a:pt x="58" y="10"/>
                    <a:pt x="49" y="12"/>
                  </a:cubicBezTo>
                  <a:cubicBezTo>
                    <a:pt x="15" y="17"/>
                    <a:pt x="15" y="17"/>
                    <a:pt x="15" y="17"/>
                  </a:cubicBezTo>
                  <a:cubicBezTo>
                    <a:pt x="8" y="27"/>
                    <a:pt x="8" y="27"/>
                    <a:pt x="8" y="27"/>
                  </a:cubicBezTo>
                  <a:cubicBezTo>
                    <a:pt x="0" y="27"/>
                    <a:pt x="0" y="27"/>
                    <a:pt x="0" y="27"/>
                  </a:cubicBezTo>
                  <a:cubicBezTo>
                    <a:pt x="8" y="9"/>
                    <a:pt x="8" y="9"/>
                    <a:pt x="8" y="9"/>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61">
              <a:extLst>
                <a:ext uri="{FF2B5EF4-FFF2-40B4-BE49-F238E27FC236}">
                  <a16:creationId xmlns:a16="http://schemas.microsoft.com/office/drawing/2014/main" id="{0937FF3D-9B7F-4D09-A502-0D4319AB6264}"/>
                </a:ext>
              </a:extLst>
            </p:cNvPr>
            <p:cNvSpPr>
              <a:spLocks noChangeArrowheads="1"/>
            </p:cNvSpPr>
            <p:nvPr/>
          </p:nvSpPr>
          <p:spPr bwMode="auto">
            <a:xfrm>
              <a:off x="8013700" y="3521076"/>
              <a:ext cx="73025" cy="77788"/>
            </a:xfrm>
            <a:prstGeom prst="ellipse">
              <a:avLst/>
            </a:prstGeom>
            <a:solidFill>
              <a:srgbClr val="60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62">
              <a:extLst>
                <a:ext uri="{FF2B5EF4-FFF2-40B4-BE49-F238E27FC236}">
                  <a16:creationId xmlns:a16="http://schemas.microsoft.com/office/drawing/2014/main" id="{1E3BB087-F4C4-41D5-A5CC-F5EE5D42AAAD}"/>
                </a:ext>
              </a:extLst>
            </p:cNvPr>
            <p:cNvSpPr>
              <a:spLocks noChangeArrowheads="1"/>
            </p:cNvSpPr>
            <p:nvPr/>
          </p:nvSpPr>
          <p:spPr bwMode="auto">
            <a:xfrm>
              <a:off x="7921625" y="3571876"/>
              <a:ext cx="96838" cy="96838"/>
            </a:xfrm>
            <a:prstGeom prst="ellipse">
              <a:avLst/>
            </a:prstGeom>
            <a:solidFill>
              <a:srgbClr val="60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63">
              <a:extLst>
                <a:ext uri="{FF2B5EF4-FFF2-40B4-BE49-F238E27FC236}">
                  <a16:creationId xmlns:a16="http://schemas.microsoft.com/office/drawing/2014/main" id="{1CD9574D-FF52-464A-B848-614588250732}"/>
                </a:ext>
              </a:extLst>
            </p:cNvPr>
            <p:cNvSpPr>
              <a:spLocks noChangeArrowheads="1"/>
            </p:cNvSpPr>
            <p:nvPr/>
          </p:nvSpPr>
          <p:spPr bwMode="auto">
            <a:xfrm>
              <a:off x="7378700" y="3617913"/>
              <a:ext cx="92075" cy="96838"/>
            </a:xfrm>
            <a:prstGeom prst="ellipse">
              <a:avLst/>
            </a:pr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64">
              <a:extLst>
                <a:ext uri="{FF2B5EF4-FFF2-40B4-BE49-F238E27FC236}">
                  <a16:creationId xmlns:a16="http://schemas.microsoft.com/office/drawing/2014/main" id="{674C7BC3-63D0-4C1A-AA9C-298451BC5616}"/>
                </a:ext>
              </a:extLst>
            </p:cNvPr>
            <p:cNvSpPr>
              <a:spLocks noChangeArrowheads="1"/>
            </p:cNvSpPr>
            <p:nvPr/>
          </p:nvSpPr>
          <p:spPr bwMode="auto">
            <a:xfrm>
              <a:off x="7315200" y="3506788"/>
              <a:ext cx="73025" cy="74613"/>
            </a:xfrm>
            <a:prstGeom prst="ellipse">
              <a:avLst/>
            </a:pr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5">
              <a:extLst>
                <a:ext uri="{FF2B5EF4-FFF2-40B4-BE49-F238E27FC236}">
                  <a16:creationId xmlns:a16="http://schemas.microsoft.com/office/drawing/2014/main" id="{997100A8-2BBD-431B-9057-CCD831253C35}"/>
                </a:ext>
              </a:extLst>
            </p:cNvPr>
            <p:cNvSpPr>
              <a:spLocks/>
            </p:cNvSpPr>
            <p:nvPr/>
          </p:nvSpPr>
          <p:spPr bwMode="auto">
            <a:xfrm>
              <a:off x="10831513" y="1814513"/>
              <a:ext cx="455613" cy="919163"/>
            </a:xfrm>
            <a:custGeom>
              <a:avLst/>
              <a:gdLst>
                <a:gd name="T0" fmla="*/ 86 w 99"/>
                <a:gd name="T1" fmla="*/ 31 h 200"/>
                <a:gd name="T2" fmla="*/ 16 w 99"/>
                <a:gd name="T3" fmla="*/ 10 h 200"/>
                <a:gd name="T4" fmla="*/ 9 w 99"/>
                <a:gd name="T5" fmla="*/ 23 h 200"/>
                <a:gd name="T6" fmla="*/ 5 w 99"/>
                <a:gd name="T7" fmla="*/ 149 h 200"/>
                <a:gd name="T8" fmla="*/ 12 w 99"/>
                <a:gd name="T9" fmla="*/ 164 h 200"/>
                <a:gd name="T10" fmla="*/ 80 w 99"/>
                <a:gd name="T11" fmla="*/ 196 h 200"/>
                <a:gd name="T12" fmla="*/ 88 w 99"/>
                <a:gd name="T13" fmla="*/ 184 h 200"/>
                <a:gd name="T14" fmla="*/ 95 w 99"/>
                <a:gd name="T15" fmla="*/ 48 h 200"/>
                <a:gd name="T16" fmla="*/ 86 w 99"/>
                <a:gd name="T17" fmla="*/ 3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200">
                  <a:moveTo>
                    <a:pt x="86" y="31"/>
                  </a:moveTo>
                  <a:cubicBezTo>
                    <a:pt x="61" y="11"/>
                    <a:pt x="38" y="0"/>
                    <a:pt x="16" y="10"/>
                  </a:cubicBezTo>
                  <a:cubicBezTo>
                    <a:pt x="13" y="12"/>
                    <a:pt x="10" y="18"/>
                    <a:pt x="9" y="23"/>
                  </a:cubicBezTo>
                  <a:cubicBezTo>
                    <a:pt x="2" y="65"/>
                    <a:pt x="0" y="107"/>
                    <a:pt x="5" y="149"/>
                  </a:cubicBezTo>
                  <a:cubicBezTo>
                    <a:pt x="5" y="154"/>
                    <a:pt x="9" y="161"/>
                    <a:pt x="12" y="164"/>
                  </a:cubicBezTo>
                  <a:cubicBezTo>
                    <a:pt x="37" y="185"/>
                    <a:pt x="60" y="200"/>
                    <a:pt x="80" y="196"/>
                  </a:cubicBezTo>
                  <a:cubicBezTo>
                    <a:pt x="83" y="195"/>
                    <a:pt x="87" y="189"/>
                    <a:pt x="88" y="184"/>
                  </a:cubicBezTo>
                  <a:cubicBezTo>
                    <a:pt x="96" y="137"/>
                    <a:pt x="99" y="92"/>
                    <a:pt x="95" y="48"/>
                  </a:cubicBezTo>
                  <a:cubicBezTo>
                    <a:pt x="95" y="42"/>
                    <a:pt x="90" y="35"/>
                    <a:pt x="86" y="3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6">
              <a:extLst>
                <a:ext uri="{FF2B5EF4-FFF2-40B4-BE49-F238E27FC236}">
                  <a16:creationId xmlns:a16="http://schemas.microsoft.com/office/drawing/2014/main" id="{8DE6E7D6-AD61-4E36-9441-DA6B9AE6865A}"/>
                </a:ext>
              </a:extLst>
            </p:cNvPr>
            <p:cNvSpPr>
              <a:spLocks/>
            </p:cNvSpPr>
            <p:nvPr/>
          </p:nvSpPr>
          <p:spPr bwMode="auto">
            <a:xfrm>
              <a:off x="10610850" y="2932113"/>
              <a:ext cx="225425" cy="114300"/>
            </a:xfrm>
            <a:custGeom>
              <a:avLst/>
              <a:gdLst>
                <a:gd name="T0" fmla="*/ 0 w 142"/>
                <a:gd name="T1" fmla="*/ 0 h 72"/>
                <a:gd name="T2" fmla="*/ 0 w 142"/>
                <a:gd name="T3" fmla="*/ 72 h 72"/>
                <a:gd name="T4" fmla="*/ 142 w 142"/>
                <a:gd name="T5" fmla="*/ 72 h 72"/>
                <a:gd name="T6" fmla="*/ 142 w 142"/>
                <a:gd name="T7" fmla="*/ 0 h 72"/>
                <a:gd name="T8" fmla="*/ 0 w 142"/>
                <a:gd name="T9" fmla="*/ 0 h 72"/>
                <a:gd name="T10" fmla="*/ 0 w 142"/>
                <a:gd name="T11" fmla="*/ 0 h 72"/>
              </a:gdLst>
              <a:ahLst/>
              <a:cxnLst>
                <a:cxn ang="0">
                  <a:pos x="T0" y="T1"/>
                </a:cxn>
                <a:cxn ang="0">
                  <a:pos x="T2" y="T3"/>
                </a:cxn>
                <a:cxn ang="0">
                  <a:pos x="T4" y="T5"/>
                </a:cxn>
                <a:cxn ang="0">
                  <a:pos x="T6" y="T7"/>
                </a:cxn>
                <a:cxn ang="0">
                  <a:pos x="T8" y="T9"/>
                </a:cxn>
                <a:cxn ang="0">
                  <a:pos x="T10" y="T11"/>
                </a:cxn>
              </a:cxnLst>
              <a:rect l="0" t="0" r="r" b="b"/>
              <a:pathLst>
                <a:path w="142" h="72">
                  <a:moveTo>
                    <a:pt x="0" y="0"/>
                  </a:moveTo>
                  <a:lnTo>
                    <a:pt x="0" y="72"/>
                  </a:lnTo>
                  <a:lnTo>
                    <a:pt x="142" y="72"/>
                  </a:lnTo>
                  <a:lnTo>
                    <a:pt x="142" y="0"/>
                  </a:lnTo>
                  <a:lnTo>
                    <a:pt x="0" y="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7">
              <a:extLst>
                <a:ext uri="{FF2B5EF4-FFF2-40B4-BE49-F238E27FC236}">
                  <a16:creationId xmlns:a16="http://schemas.microsoft.com/office/drawing/2014/main" id="{74B5F7E4-DE53-4821-9B6E-0005634564C4}"/>
                </a:ext>
              </a:extLst>
            </p:cNvPr>
            <p:cNvSpPr>
              <a:spLocks/>
            </p:cNvSpPr>
            <p:nvPr/>
          </p:nvSpPr>
          <p:spPr bwMode="auto">
            <a:xfrm>
              <a:off x="10339388" y="2890838"/>
              <a:ext cx="795338" cy="87313"/>
            </a:xfrm>
            <a:custGeom>
              <a:avLst/>
              <a:gdLst>
                <a:gd name="T0" fmla="*/ 0 w 173"/>
                <a:gd name="T1" fmla="*/ 8 h 19"/>
                <a:gd name="T2" fmla="*/ 0 w 173"/>
                <a:gd name="T3" fmla="*/ 19 h 19"/>
                <a:gd name="T4" fmla="*/ 173 w 173"/>
                <a:gd name="T5" fmla="*/ 19 h 19"/>
                <a:gd name="T6" fmla="*/ 173 w 173"/>
                <a:gd name="T7" fmla="*/ 8 h 19"/>
                <a:gd name="T8" fmla="*/ 165 w 173"/>
                <a:gd name="T9" fmla="*/ 0 h 19"/>
                <a:gd name="T10" fmla="*/ 8 w 173"/>
                <a:gd name="T11" fmla="*/ 0 h 19"/>
                <a:gd name="T12" fmla="*/ 0 w 173"/>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73" h="19">
                  <a:moveTo>
                    <a:pt x="0" y="8"/>
                  </a:moveTo>
                  <a:cubicBezTo>
                    <a:pt x="0" y="19"/>
                    <a:pt x="0" y="19"/>
                    <a:pt x="0" y="19"/>
                  </a:cubicBezTo>
                  <a:cubicBezTo>
                    <a:pt x="173" y="19"/>
                    <a:pt x="173" y="19"/>
                    <a:pt x="173" y="19"/>
                  </a:cubicBezTo>
                  <a:cubicBezTo>
                    <a:pt x="173" y="8"/>
                    <a:pt x="173" y="8"/>
                    <a:pt x="173" y="8"/>
                  </a:cubicBezTo>
                  <a:cubicBezTo>
                    <a:pt x="173" y="4"/>
                    <a:pt x="169" y="0"/>
                    <a:pt x="165" y="0"/>
                  </a:cubicBezTo>
                  <a:cubicBezTo>
                    <a:pt x="8" y="0"/>
                    <a:pt x="8" y="0"/>
                    <a:pt x="8" y="0"/>
                  </a:cubicBezTo>
                  <a:cubicBezTo>
                    <a:pt x="3" y="0"/>
                    <a:pt x="0" y="4"/>
                    <a:pt x="0" y="8"/>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8">
              <a:extLst>
                <a:ext uri="{FF2B5EF4-FFF2-40B4-BE49-F238E27FC236}">
                  <a16:creationId xmlns:a16="http://schemas.microsoft.com/office/drawing/2014/main" id="{9FDFB46B-989D-4138-B9B1-81CE279847CF}"/>
                </a:ext>
              </a:extLst>
            </p:cNvPr>
            <p:cNvSpPr>
              <a:spLocks/>
            </p:cNvSpPr>
            <p:nvPr/>
          </p:nvSpPr>
          <p:spPr bwMode="auto">
            <a:xfrm>
              <a:off x="10707688" y="2987676"/>
              <a:ext cx="50800" cy="427038"/>
            </a:xfrm>
            <a:custGeom>
              <a:avLst/>
              <a:gdLst>
                <a:gd name="T0" fmla="*/ 32 w 32"/>
                <a:gd name="T1" fmla="*/ 269 h 269"/>
                <a:gd name="T2" fmla="*/ 32 w 32"/>
                <a:gd name="T3" fmla="*/ 0 h 269"/>
                <a:gd name="T4" fmla="*/ 0 w 32"/>
                <a:gd name="T5" fmla="*/ 0 h 269"/>
                <a:gd name="T6" fmla="*/ 0 w 32"/>
                <a:gd name="T7" fmla="*/ 269 h 269"/>
                <a:gd name="T8" fmla="*/ 32 w 32"/>
                <a:gd name="T9" fmla="*/ 269 h 269"/>
                <a:gd name="T10" fmla="*/ 32 w 32"/>
                <a:gd name="T11" fmla="*/ 269 h 269"/>
              </a:gdLst>
              <a:ahLst/>
              <a:cxnLst>
                <a:cxn ang="0">
                  <a:pos x="T0" y="T1"/>
                </a:cxn>
                <a:cxn ang="0">
                  <a:pos x="T2" y="T3"/>
                </a:cxn>
                <a:cxn ang="0">
                  <a:pos x="T4" y="T5"/>
                </a:cxn>
                <a:cxn ang="0">
                  <a:pos x="T6" y="T7"/>
                </a:cxn>
                <a:cxn ang="0">
                  <a:pos x="T8" y="T9"/>
                </a:cxn>
                <a:cxn ang="0">
                  <a:pos x="T10" y="T11"/>
                </a:cxn>
              </a:cxnLst>
              <a:rect l="0" t="0" r="r" b="b"/>
              <a:pathLst>
                <a:path w="32" h="269">
                  <a:moveTo>
                    <a:pt x="32" y="269"/>
                  </a:moveTo>
                  <a:lnTo>
                    <a:pt x="32" y="0"/>
                  </a:lnTo>
                  <a:lnTo>
                    <a:pt x="0" y="0"/>
                  </a:lnTo>
                  <a:lnTo>
                    <a:pt x="0" y="269"/>
                  </a:lnTo>
                  <a:lnTo>
                    <a:pt x="32" y="269"/>
                  </a:lnTo>
                  <a:lnTo>
                    <a:pt x="32" y="2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9">
              <a:extLst>
                <a:ext uri="{FF2B5EF4-FFF2-40B4-BE49-F238E27FC236}">
                  <a16:creationId xmlns:a16="http://schemas.microsoft.com/office/drawing/2014/main" id="{9E933795-AFE3-408F-8383-9A0FED20D397}"/>
                </a:ext>
              </a:extLst>
            </p:cNvPr>
            <p:cNvSpPr>
              <a:spLocks/>
            </p:cNvSpPr>
            <p:nvPr/>
          </p:nvSpPr>
          <p:spPr bwMode="auto">
            <a:xfrm>
              <a:off x="10671175" y="3152776"/>
              <a:ext cx="119063" cy="414338"/>
            </a:xfrm>
            <a:custGeom>
              <a:avLst/>
              <a:gdLst>
                <a:gd name="T0" fmla="*/ 75 w 75"/>
                <a:gd name="T1" fmla="*/ 261 h 261"/>
                <a:gd name="T2" fmla="*/ 75 w 75"/>
                <a:gd name="T3" fmla="*/ 0 h 261"/>
                <a:gd name="T4" fmla="*/ 0 w 75"/>
                <a:gd name="T5" fmla="*/ 0 h 261"/>
                <a:gd name="T6" fmla="*/ 0 w 75"/>
                <a:gd name="T7" fmla="*/ 261 h 261"/>
                <a:gd name="T8" fmla="*/ 75 w 75"/>
                <a:gd name="T9" fmla="*/ 261 h 261"/>
                <a:gd name="T10" fmla="*/ 75 w 75"/>
                <a:gd name="T11" fmla="*/ 261 h 261"/>
              </a:gdLst>
              <a:ahLst/>
              <a:cxnLst>
                <a:cxn ang="0">
                  <a:pos x="T0" y="T1"/>
                </a:cxn>
                <a:cxn ang="0">
                  <a:pos x="T2" y="T3"/>
                </a:cxn>
                <a:cxn ang="0">
                  <a:pos x="T4" y="T5"/>
                </a:cxn>
                <a:cxn ang="0">
                  <a:pos x="T6" y="T7"/>
                </a:cxn>
                <a:cxn ang="0">
                  <a:pos x="T8" y="T9"/>
                </a:cxn>
                <a:cxn ang="0">
                  <a:pos x="T10" y="T11"/>
                </a:cxn>
              </a:cxnLst>
              <a:rect l="0" t="0" r="r" b="b"/>
              <a:pathLst>
                <a:path w="75" h="261">
                  <a:moveTo>
                    <a:pt x="75" y="261"/>
                  </a:moveTo>
                  <a:lnTo>
                    <a:pt x="75" y="0"/>
                  </a:lnTo>
                  <a:lnTo>
                    <a:pt x="0" y="0"/>
                  </a:lnTo>
                  <a:lnTo>
                    <a:pt x="0" y="261"/>
                  </a:lnTo>
                  <a:lnTo>
                    <a:pt x="75" y="261"/>
                  </a:lnTo>
                  <a:lnTo>
                    <a:pt x="75" y="2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0">
              <a:extLst>
                <a:ext uri="{FF2B5EF4-FFF2-40B4-BE49-F238E27FC236}">
                  <a16:creationId xmlns:a16="http://schemas.microsoft.com/office/drawing/2014/main" id="{C419B456-AD75-4C4A-80C9-35A80494559D}"/>
                </a:ext>
              </a:extLst>
            </p:cNvPr>
            <p:cNvSpPr>
              <a:spLocks/>
            </p:cNvSpPr>
            <p:nvPr/>
          </p:nvSpPr>
          <p:spPr bwMode="auto">
            <a:xfrm>
              <a:off x="10629900" y="3525838"/>
              <a:ext cx="206375" cy="96838"/>
            </a:xfrm>
            <a:custGeom>
              <a:avLst/>
              <a:gdLst>
                <a:gd name="T0" fmla="*/ 0 w 130"/>
                <a:gd name="T1" fmla="*/ 0 h 61"/>
                <a:gd name="T2" fmla="*/ 0 w 130"/>
                <a:gd name="T3" fmla="*/ 61 h 61"/>
                <a:gd name="T4" fmla="*/ 130 w 130"/>
                <a:gd name="T5" fmla="*/ 61 h 61"/>
                <a:gd name="T6" fmla="*/ 130 w 130"/>
                <a:gd name="T7" fmla="*/ 0 h 61"/>
                <a:gd name="T8" fmla="*/ 0 w 130"/>
                <a:gd name="T9" fmla="*/ 0 h 61"/>
                <a:gd name="T10" fmla="*/ 0 w 130"/>
                <a:gd name="T11" fmla="*/ 0 h 61"/>
              </a:gdLst>
              <a:ahLst/>
              <a:cxnLst>
                <a:cxn ang="0">
                  <a:pos x="T0" y="T1"/>
                </a:cxn>
                <a:cxn ang="0">
                  <a:pos x="T2" y="T3"/>
                </a:cxn>
                <a:cxn ang="0">
                  <a:pos x="T4" y="T5"/>
                </a:cxn>
                <a:cxn ang="0">
                  <a:pos x="T6" y="T7"/>
                </a:cxn>
                <a:cxn ang="0">
                  <a:pos x="T8" y="T9"/>
                </a:cxn>
                <a:cxn ang="0">
                  <a:pos x="T10" y="T11"/>
                </a:cxn>
              </a:cxnLst>
              <a:rect l="0" t="0" r="r" b="b"/>
              <a:pathLst>
                <a:path w="130" h="61">
                  <a:moveTo>
                    <a:pt x="0" y="0"/>
                  </a:moveTo>
                  <a:lnTo>
                    <a:pt x="0" y="61"/>
                  </a:lnTo>
                  <a:lnTo>
                    <a:pt x="130" y="61"/>
                  </a:lnTo>
                  <a:lnTo>
                    <a:pt x="130" y="0"/>
                  </a:lnTo>
                  <a:lnTo>
                    <a:pt x="0" y="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1">
              <a:extLst>
                <a:ext uri="{FF2B5EF4-FFF2-40B4-BE49-F238E27FC236}">
                  <a16:creationId xmlns:a16="http://schemas.microsoft.com/office/drawing/2014/main" id="{C581AFCF-C462-4016-8C87-9802E34AB49B}"/>
                </a:ext>
              </a:extLst>
            </p:cNvPr>
            <p:cNvSpPr>
              <a:spLocks/>
            </p:cNvSpPr>
            <p:nvPr/>
          </p:nvSpPr>
          <p:spPr bwMode="auto">
            <a:xfrm>
              <a:off x="10256838" y="3576638"/>
              <a:ext cx="474663" cy="230188"/>
            </a:xfrm>
            <a:custGeom>
              <a:avLst/>
              <a:gdLst>
                <a:gd name="T0" fmla="*/ 284 w 299"/>
                <a:gd name="T1" fmla="*/ 0 h 145"/>
                <a:gd name="T2" fmla="*/ 258 w 299"/>
                <a:gd name="T3" fmla="*/ 8 h 145"/>
                <a:gd name="T4" fmla="*/ 258 w 299"/>
                <a:gd name="T5" fmla="*/ 0 h 145"/>
                <a:gd name="T6" fmla="*/ 29 w 299"/>
                <a:gd name="T7" fmla="*/ 29 h 145"/>
                <a:gd name="T8" fmla="*/ 0 w 299"/>
                <a:gd name="T9" fmla="*/ 90 h 145"/>
                <a:gd name="T10" fmla="*/ 29 w 299"/>
                <a:gd name="T11" fmla="*/ 90 h 145"/>
                <a:gd name="T12" fmla="*/ 52 w 299"/>
                <a:gd name="T13" fmla="*/ 55 h 145"/>
                <a:gd name="T14" fmla="*/ 174 w 299"/>
                <a:gd name="T15" fmla="*/ 49 h 145"/>
                <a:gd name="T16" fmla="*/ 87 w 299"/>
                <a:gd name="T17" fmla="*/ 90 h 145"/>
                <a:gd name="T18" fmla="*/ 61 w 299"/>
                <a:gd name="T19" fmla="*/ 130 h 145"/>
                <a:gd name="T20" fmla="*/ 90 w 299"/>
                <a:gd name="T21" fmla="*/ 145 h 145"/>
                <a:gd name="T22" fmla="*/ 110 w 299"/>
                <a:gd name="T23" fmla="*/ 116 h 145"/>
                <a:gd name="T24" fmla="*/ 299 w 299"/>
                <a:gd name="T25" fmla="*/ 29 h 145"/>
                <a:gd name="T26" fmla="*/ 284 w 299"/>
                <a:gd name="T27" fmla="*/ 0 h 145"/>
                <a:gd name="T28" fmla="*/ 284 w 299"/>
                <a:gd name="T2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145">
                  <a:moveTo>
                    <a:pt x="284" y="0"/>
                  </a:moveTo>
                  <a:lnTo>
                    <a:pt x="258" y="8"/>
                  </a:lnTo>
                  <a:lnTo>
                    <a:pt x="258" y="0"/>
                  </a:lnTo>
                  <a:lnTo>
                    <a:pt x="29" y="29"/>
                  </a:lnTo>
                  <a:lnTo>
                    <a:pt x="0" y="90"/>
                  </a:lnTo>
                  <a:lnTo>
                    <a:pt x="29" y="90"/>
                  </a:lnTo>
                  <a:lnTo>
                    <a:pt x="52" y="55"/>
                  </a:lnTo>
                  <a:lnTo>
                    <a:pt x="174" y="49"/>
                  </a:lnTo>
                  <a:lnTo>
                    <a:pt x="87" y="90"/>
                  </a:lnTo>
                  <a:lnTo>
                    <a:pt x="61" y="130"/>
                  </a:lnTo>
                  <a:lnTo>
                    <a:pt x="90" y="145"/>
                  </a:lnTo>
                  <a:lnTo>
                    <a:pt x="110" y="116"/>
                  </a:lnTo>
                  <a:lnTo>
                    <a:pt x="299" y="29"/>
                  </a:lnTo>
                  <a:lnTo>
                    <a:pt x="284" y="0"/>
                  </a:lnTo>
                  <a:lnTo>
                    <a:pt x="28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2">
              <a:extLst>
                <a:ext uri="{FF2B5EF4-FFF2-40B4-BE49-F238E27FC236}">
                  <a16:creationId xmlns:a16="http://schemas.microsoft.com/office/drawing/2014/main" id="{FFF17E0B-8C7C-45B3-8ECD-67629B9A9908}"/>
                </a:ext>
              </a:extLst>
            </p:cNvPr>
            <p:cNvSpPr>
              <a:spLocks/>
            </p:cNvSpPr>
            <p:nvPr/>
          </p:nvSpPr>
          <p:spPr bwMode="auto">
            <a:xfrm>
              <a:off x="10712450" y="3557588"/>
              <a:ext cx="334963" cy="295275"/>
            </a:xfrm>
            <a:custGeom>
              <a:avLst/>
              <a:gdLst>
                <a:gd name="T0" fmla="*/ 15 w 73"/>
                <a:gd name="T1" fmla="*/ 6 h 64"/>
                <a:gd name="T2" fmla="*/ 8 w 73"/>
                <a:gd name="T3" fmla="*/ 0 h 64"/>
                <a:gd name="T4" fmla="*/ 0 w 73"/>
                <a:gd name="T5" fmla="*/ 10 h 64"/>
                <a:gd name="T6" fmla="*/ 56 w 73"/>
                <a:gd name="T7" fmla="*/ 50 h 64"/>
                <a:gd name="T8" fmla="*/ 62 w 73"/>
                <a:gd name="T9" fmla="*/ 64 h 64"/>
                <a:gd name="T10" fmla="*/ 73 w 73"/>
                <a:gd name="T11" fmla="*/ 61 h 64"/>
                <a:gd name="T12" fmla="*/ 67 w 73"/>
                <a:gd name="T13" fmla="*/ 45 h 64"/>
                <a:gd name="T14" fmla="*/ 15 w 73"/>
                <a:gd name="T15" fmla="*/ 6 h 64"/>
                <a:gd name="T16" fmla="*/ 15 w 73"/>
                <a:gd name="T17" fmla="*/ 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4">
                  <a:moveTo>
                    <a:pt x="15" y="6"/>
                  </a:moveTo>
                  <a:cubicBezTo>
                    <a:pt x="8" y="0"/>
                    <a:pt x="8" y="0"/>
                    <a:pt x="8" y="0"/>
                  </a:cubicBezTo>
                  <a:cubicBezTo>
                    <a:pt x="0" y="10"/>
                    <a:pt x="0" y="10"/>
                    <a:pt x="0" y="10"/>
                  </a:cubicBezTo>
                  <a:cubicBezTo>
                    <a:pt x="56" y="50"/>
                    <a:pt x="56" y="50"/>
                    <a:pt x="56" y="50"/>
                  </a:cubicBezTo>
                  <a:cubicBezTo>
                    <a:pt x="62" y="64"/>
                    <a:pt x="62" y="64"/>
                    <a:pt x="62" y="64"/>
                  </a:cubicBezTo>
                  <a:cubicBezTo>
                    <a:pt x="73" y="61"/>
                    <a:pt x="73" y="61"/>
                    <a:pt x="73" y="61"/>
                  </a:cubicBezTo>
                  <a:cubicBezTo>
                    <a:pt x="67" y="45"/>
                    <a:pt x="67" y="45"/>
                    <a:pt x="67" y="45"/>
                  </a:cubicBezTo>
                  <a:cubicBezTo>
                    <a:pt x="67" y="45"/>
                    <a:pt x="23" y="14"/>
                    <a:pt x="15" y="6"/>
                  </a:cubicBezTo>
                  <a:cubicBezTo>
                    <a:pt x="15" y="6"/>
                    <a:pt x="15" y="6"/>
                    <a:pt x="15"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3">
              <a:extLst>
                <a:ext uri="{FF2B5EF4-FFF2-40B4-BE49-F238E27FC236}">
                  <a16:creationId xmlns:a16="http://schemas.microsoft.com/office/drawing/2014/main" id="{53C32D21-1A34-4F97-B883-388F106A0DA9}"/>
                </a:ext>
              </a:extLst>
            </p:cNvPr>
            <p:cNvSpPr>
              <a:spLocks/>
            </p:cNvSpPr>
            <p:nvPr/>
          </p:nvSpPr>
          <p:spPr bwMode="auto">
            <a:xfrm>
              <a:off x="10734675" y="3576638"/>
              <a:ext cx="409575" cy="142875"/>
            </a:xfrm>
            <a:custGeom>
              <a:avLst/>
              <a:gdLst>
                <a:gd name="T0" fmla="*/ 79 w 89"/>
                <a:gd name="T1" fmla="*/ 10 h 31"/>
                <a:gd name="T2" fmla="*/ 0 w 89"/>
                <a:gd name="T3" fmla="*/ 0 h 31"/>
                <a:gd name="T4" fmla="*/ 0 w 89"/>
                <a:gd name="T5" fmla="*/ 3 h 31"/>
                <a:gd name="T6" fmla="*/ 31 w 89"/>
                <a:gd name="T7" fmla="*/ 14 h 31"/>
                <a:gd name="T8" fmla="*/ 71 w 89"/>
                <a:gd name="T9" fmla="*/ 19 h 31"/>
                <a:gd name="T10" fmla="*/ 79 w 89"/>
                <a:gd name="T11" fmla="*/ 31 h 31"/>
                <a:gd name="T12" fmla="*/ 89 w 89"/>
                <a:gd name="T13" fmla="*/ 31 h 31"/>
                <a:gd name="T14" fmla="*/ 79 w 89"/>
                <a:gd name="T15" fmla="*/ 1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31">
                  <a:moveTo>
                    <a:pt x="79" y="10"/>
                  </a:moveTo>
                  <a:cubicBezTo>
                    <a:pt x="0" y="0"/>
                    <a:pt x="0" y="0"/>
                    <a:pt x="0" y="0"/>
                  </a:cubicBezTo>
                  <a:cubicBezTo>
                    <a:pt x="0" y="3"/>
                    <a:pt x="0" y="3"/>
                    <a:pt x="0" y="3"/>
                  </a:cubicBezTo>
                  <a:cubicBezTo>
                    <a:pt x="9" y="10"/>
                    <a:pt x="20" y="11"/>
                    <a:pt x="31" y="14"/>
                  </a:cubicBezTo>
                  <a:cubicBezTo>
                    <a:pt x="71" y="19"/>
                    <a:pt x="71" y="19"/>
                    <a:pt x="71" y="19"/>
                  </a:cubicBezTo>
                  <a:cubicBezTo>
                    <a:pt x="79" y="31"/>
                    <a:pt x="79" y="31"/>
                    <a:pt x="79" y="31"/>
                  </a:cubicBezTo>
                  <a:cubicBezTo>
                    <a:pt x="89" y="31"/>
                    <a:pt x="89" y="31"/>
                    <a:pt x="89" y="31"/>
                  </a:cubicBezTo>
                  <a:cubicBezTo>
                    <a:pt x="79" y="10"/>
                    <a:pt x="79" y="10"/>
                    <a:pt x="79" y="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74">
              <a:extLst>
                <a:ext uri="{FF2B5EF4-FFF2-40B4-BE49-F238E27FC236}">
                  <a16:creationId xmlns:a16="http://schemas.microsoft.com/office/drawing/2014/main" id="{347794B2-0255-47BD-AD39-FCFEE83583AB}"/>
                </a:ext>
              </a:extLst>
            </p:cNvPr>
            <p:cNvSpPr>
              <a:spLocks noChangeArrowheads="1"/>
            </p:cNvSpPr>
            <p:nvPr/>
          </p:nvSpPr>
          <p:spPr bwMode="auto">
            <a:xfrm>
              <a:off x="10239375" y="3695701"/>
              <a:ext cx="92075" cy="87313"/>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75">
              <a:extLst>
                <a:ext uri="{FF2B5EF4-FFF2-40B4-BE49-F238E27FC236}">
                  <a16:creationId xmlns:a16="http://schemas.microsoft.com/office/drawing/2014/main" id="{065D84F0-0CDA-4C7B-ACCD-73C22A20E245}"/>
                </a:ext>
              </a:extLst>
            </p:cNvPr>
            <p:cNvSpPr>
              <a:spLocks noChangeArrowheads="1"/>
            </p:cNvSpPr>
            <p:nvPr/>
          </p:nvSpPr>
          <p:spPr bwMode="auto">
            <a:xfrm>
              <a:off x="10321925" y="3751263"/>
              <a:ext cx="114300" cy="10953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76">
              <a:extLst>
                <a:ext uri="{FF2B5EF4-FFF2-40B4-BE49-F238E27FC236}">
                  <a16:creationId xmlns:a16="http://schemas.microsoft.com/office/drawing/2014/main" id="{17D45A1E-A382-4020-9B2D-6F193E28DBB1}"/>
                </a:ext>
              </a:extLst>
            </p:cNvPr>
            <p:cNvSpPr>
              <a:spLocks noChangeArrowheads="1"/>
            </p:cNvSpPr>
            <p:nvPr/>
          </p:nvSpPr>
          <p:spPr bwMode="auto">
            <a:xfrm>
              <a:off x="10964863" y="3806826"/>
              <a:ext cx="111125" cy="1143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77">
              <a:extLst>
                <a:ext uri="{FF2B5EF4-FFF2-40B4-BE49-F238E27FC236}">
                  <a16:creationId xmlns:a16="http://schemas.microsoft.com/office/drawing/2014/main" id="{1CC4597A-A1DE-4AF2-A2CC-DC4B84F28D84}"/>
                </a:ext>
              </a:extLst>
            </p:cNvPr>
            <p:cNvSpPr>
              <a:spLocks noChangeArrowheads="1"/>
            </p:cNvSpPr>
            <p:nvPr/>
          </p:nvSpPr>
          <p:spPr bwMode="auto">
            <a:xfrm>
              <a:off x="11061700" y="3676651"/>
              <a:ext cx="87313" cy="8413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8">
              <a:extLst>
                <a:ext uri="{FF2B5EF4-FFF2-40B4-BE49-F238E27FC236}">
                  <a16:creationId xmlns:a16="http://schemas.microsoft.com/office/drawing/2014/main" id="{F174E8BA-1DBB-4D49-B6B6-27D98D6C421A}"/>
                </a:ext>
              </a:extLst>
            </p:cNvPr>
            <p:cNvSpPr>
              <a:spLocks/>
            </p:cNvSpPr>
            <p:nvPr/>
          </p:nvSpPr>
          <p:spPr bwMode="auto">
            <a:xfrm>
              <a:off x="6629400" y="1914526"/>
              <a:ext cx="188913" cy="869950"/>
            </a:xfrm>
            <a:custGeom>
              <a:avLst/>
              <a:gdLst>
                <a:gd name="T0" fmla="*/ 4 w 41"/>
                <a:gd name="T1" fmla="*/ 26 h 189"/>
                <a:gd name="T2" fmla="*/ 35 w 41"/>
                <a:gd name="T3" fmla="*/ 16 h 189"/>
                <a:gd name="T4" fmla="*/ 39 w 41"/>
                <a:gd name="T5" fmla="*/ 33 h 189"/>
                <a:gd name="T6" fmla="*/ 38 w 41"/>
                <a:gd name="T7" fmla="*/ 161 h 189"/>
                <a:gd name="T8" fmla="*/ 35 w 41"/>
                <a:gd name="T9" fmla="*/ 172 h 189"/>
                <a:gd name="T10" fmla="*/ 8 w 41"/>
                <a:gd name="T11" fmla="*/ 181 h 189"/>
                <a:gd name="T12" fmla="*/ 5 w 41"/>
                <a:gd name="T13" fmla="*/ 169 h 189"/>
                <a:gd name="T14" fmla="*/ 1 w 41"/>
                <a:gd name="T15" fmla="*/ 42 h 189"/>
                <a:gd name="T16" fmla="*/ 4 w 41"/>
                <a:gd name="T17" fmla="*/ 2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89">
                  <a:moveTo>
                    <a:pt x="4" y="26"/>
                  </a:moveTo>
                  <a:cubicBezTo>
                    <a:pt x="15" y="8"/>
                    <a:pt x="25" y="0"/>
                    <a:pt x="35" y="16"/>
                  </a:cubicBezTo>
                  <a:cubicBezTo>
                    <a:pt x="37" y="18"/>
                    <a:pt x="38" y="26"/>
                    <a:pt x="39" y="33"/>
                  </a:cubicBezTo>
                  <a:cubicBezTo>
                    <a:pt x="41" y="80"/>
                    <a:pt x="41" y="123"/>
                    <a:pt x="38" y="161"/>
                  </a:cubicBezTo>
                  <a:cubicBezTo>
                    <a:pt x="38" y="165"/>
                    <a:pt x="36" y="170"/>
                    <a:pt x="35" y="172"/>
                  </a:cubicBezTo>
                  <a:cubicBezTo>
                    <a:pt x="25" y="183"/>
                    <a:pt x="16" y="189"/>
                    <a:pt x="8" y="181"/>
                  </a:cubicBezTo>
                  <a:cubicBezTo>
                    <a:pt x="7" y="179"/>
                    <a:pt x="6" y="173"/>
                    <a:pt x="5" y="169"/>
                  </a:cubicBezTo>
                  <a:cubicBezTo>
                    <a:pt x="2" y="127"/>
                    <a:pt x="0" y="85"/>
                    <a:pt x="1" y="42"/>
                  </a:cubicBezTo>
                  <a:cubicBezTo>
                    <a:pt x="1" y="36"/>
                    <a:pt x="2" y="29"/>
                    <a:pt x="4" y="2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9">
              <a:extLst>
                <a:ext uri="{FF2B5EF4-FFF2-40B4-BE49-F238E27FC236}">
                  <a16:creationId xmlns:a16="http://schemas.microsoft.com/office/drawing/2014/main" id="{418F8C1A-C30C-4498-85E0-9B8A2BD9B01A}"/>
                </a:ext>
              </a:extLst>
            </p:cNvPr>
            <p:cNvSpPr>
              <a:spLocks/>
            </p:cNvSpPr>
            <p:nvPr/>
          </p:nvSpPr>
          <p:spPr bwMode="auto">
            <a:xfrm>
              <a:off x="7053263" y="2946401"/>
              <a:ext cx="225425" cy="109538"/>
            </a:xfrm>
            <a:custGeom>
              <a:avLst/>
              <a:gdLst>
                <a:gd name="T0" fmla="*/ 142 w 142"/>
                <a:gd name="T1" fmla="*/ 0 h 69"/>
                <a:gd name="T2" fmla="*/ 142 w 142"/>
                <a:gd name="T3" fmla="*/ 69 h 69"/>
                <a:gd name="T4" fmla="*/ 0 w 142"/>
                <a:gd name="T5" fmla="*/ 69 h 69"/>
                <a:gd name="T6" fmla="*/ 0 w 142"/>
                <a:gd name="T7" fmla="*/ 0 h 69"/>
                <a:gd name="T8" fmla="*/ 142 w 142"/>
                <a:gd name="T9" fmla="*/ 0 h 69"/>
                <a:gd name="T10" fmla="*/ 142 w 142"/>
                <a:gd name="T11" fmla="*/ 0 h 69"/>
              </a:gdLst>
              <a:ahLst/>
              <a:cxnLst>
                <a:cxn ang="0">
                  <a:pos x="T0" y="T1"/>
                </a:cxn>
                <a:cxn ang="0">
                  <a:pos x="T2" y="T3"/>
                </a:cxn>
                <a:cxn ang="0">
                  <a:pos x="T4" y="T5"/>
                </a:cxn>
                <a:cxn ang="0">
                  <a:pos x="T6" y="T7"/>
                </a:cxn>
                <a:cxn ang="0">
                  <a:pos x="T8" y="T9"/>
                </a:cxn>
                <a:cxn ang="0">
                  <a:pos x="T10" y="T11"/>
                </a:cxn>
              </a:cxnLst>
              <a:rect l="0" t="0" r="r" b="b"/>
              <a:pathLst>
                <a:path w="142" h="69">
                  <a:moveTo>
                    <a:pt x="142" y="0"/>
                  </a:moveTo>
                  <a:lnTo>
                    <a:pt x="142" y="69"/>
                  </a:lnTo>
                  <a:lnTo>
                    <a:pt x="0" y="69"/>
                  </a:lnTo>
                  <a:lnTo>
                    <a:pt x="0" y="0"/>
                  </a:lnTo>
                  <a:lnTo>
                    <a:pt x="142" y="0"/>
                  </a:lnTo>
                  <a:lnTo>
                    <a:pt x="142"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0">
              <a:extLst>
                <a:ext uri="{FF2B5EF4-FFF2-40B4-BE49-F238E27FC236}">
                  <a16:creationId xmlns:a16="http://schemas.microsoft.com/office/drawing/2014/main" id="{67870581-A628-4F00-A320-D3913BE68F08}"/>
                </a:ext>
              </a:extLst>
            </p:cNvPr>
            <p:cNvSpPr>
              <a:spLocks/>
            </p:cNvSpPr>
            <p:nvPr/>
          </p:nvSpPr>
          <p:spPr bwMode="auto">
            <a:xfrm>
              <a:off x="6753225" y="2900363"/>
              <a:ext cx="795338" cy="87313"/>
            </a:xfrm>
            <a:custGeom>
              <a:avLst/>
              <a:gdLst>
                <a:gd name="T0" fmla="*/ 173 w 173"/>
                <a:gd name="T1" fmla="*/ 8 h 19"/>
                <a:gd name="T2" fmla="*/ 173 w 173"/>
                <a:gd name="T3" fmla="*/ 19 h 19"/>
                <a:gd name="T4" fmla="*/ 0 w 173"/>
                <a:gd name="T5" fmla="*/ 19 h 19"/>
                <a:gd name="T6" fmla="*/ 0 w 173"/>
                <a:gd name="T7" fmla="*/ 8 h 19"/>
                <a:gd name="T8" fmla="*/ 8 w 173"/>
                <a:gd name="T9" fmla="*/ 0 h 19"/>
                <a:gd name="T10" fmla="*/ 165 w 173"/>
                <a:gd name="T11" fmla="*/ 0 h 19"/>
                <a:gd name="T12" fmla="*/ 173 w 173"/>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73" h="19">
                  <a:moveTo>
                    <a:pt x="173" y="8"/>
                  </a:moveTo>
                  <a:cubicBezTo>
                    <a:pt x="173" y="19"/>
                    <a:pt x="173" y="19"/>
                    <a:pt x="173" y="19"/>
                  </a:cubicBezTo>
                  <a:cubicBezTo>
                    <a:pt x="0" y="19"/>
                    <a:pt x="0" y="19"/>
                    <a:pt x="0" y="19"/>
                  </a:cubicBezTo>
                  <a:cubicBezTo>
                    <a:pt x="0" y="8"/>
                    <a:pt x="0" y="8"/>
                    <a:pt x="0" y="8"/>
                  </a:cubicBezTo>
                  <a:cubicBezTo>
                    <a:pt x="0" y="4"/>
                    <a:pt x="4" y="0"/>
                    <a:pt x="8" y="0"/>
                  </a:cubicBezTo>
                  <a:cubicBezTo>
                    <a:pt x="165" y="0"/>
                    <a:pt x="165" y="0"/>
                    <a:pt x="165" y="0"/>
                  </a:cubicBezTo>
                  <a:cubicBezTo>
                    <a:pt x="170" y="0"/>
                    <a:pt x="173" y="4"/>
                    <a:pt x="173" y="8"/>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1">
              <a:extLst>
                <a:ext uri="{FF2B5EF4-FFF2-40B4-BE49-F238E27FC236}">
                  <a16:creationId xmlns:a16="http://schemas.microsoft.com/office/drawing/2014/main" id="{97A93D84-4B90-4D8A-809F-E4E7AF30ECB0}"/>
                </a:ext>
              </a:extLst>
            </p:cNvPr>
            <p:cNvSpPr>
              <a:spLocks/>
            </p:cNvSpPr>
            <p:nvPr/>
          </p:nvSpPr>
          <p:spPr bwMode="auto">
            <a:xfrm>
              <a:off x="7131050" y="2997201"/>
              <a:ext cx="55563" cy="431800"/>
            </a:xfrm>
            <a:custGeom>
              <a:avLst/>
              <a:gdLst>
                <a:gd name="T0" fmla="*/ 0 w 35"/>
                <a:gd name="T1" fmla="*/ 272 h 272"/>
                <a:gd name="T2" fmla="*/ 0 w 35"/>
                <a:gd name="T3" fmla="*/ 0 h 272"/>
                <a:gd name="T4" fmla="*/ 35 w 35"/>
                <a:gd name="T5" fmla="*/ 0 h 272"/>
                <a:gd name="T6" fmla="*/ 35 w 35"/>
                <a:gd name="T7" fmla="*/ 272 h 272"/>
                <a:gd name="T8" fmla="*/ 0 w 35"/>
                <a:gd name="T9" fmla="*/ 272 h 272"/>
                <a:gd name="T10" fmla="*/ 0 w 35"/>
                <a:gd name="T11" fmla="*/ 272 h 272"/>
              </a:gdLst>
              <a:ahLst/>
              <a:cxnLst>
                <a:cxn ang="0">
                  <a:pos x="T0" y="T1"/>
                </a:cxn>
                <a:cxn ang="0">
                  <a:pos x="T2" y="T3"/>
                </a:cxn>
                <a:cxn ang="0">
                  <a:pos x="T4" y="T5"/>
                </a:cxn>
                <a:cxn ang="0">
                  <a:pos x="T6" y="T7"/>
                </a:cxn>
                <a:cxn ang="0">
                  <a:pos x="T8" y="T9"/>
                </a:cxn>
                <a:cxn ang="0">
                  <a:pos x="T10" y="T11"/>
                </a:cxn>
              </a:cxnLst>
              <a:rect l="0" t="0" r="r" b="b"/>
              <a:pathLst>
                <a:path w="35" h="272">
                  <a:moveTo>
                    <a:pt x="0" y="272"/>
                  </a:moveTo>
                  <a:lnTo>
                    <a:pt x="0" y="0"/>
                  </a:lnTo>
                  <a:lnTo>
                    <a:pt x="35" y="0"/>
                  </a:lnTo>
                  <a:lnTo>
                    <a:pt x="35" y="272"/>
                  </a:lnTo>
                  <a:lnTo>
                    <a:pt x="0" y="272"/>
                  </a:lnTo>
                  <a:lnTo>
                    <a:pt x="0" y="27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2">
              <a:extLst>
                <a:ext uri="{FF2B5EF4-FFF2-40B4-BE49-F238E27FC236}">
                  <a16:creationId xmlns:a16="http://schemas.microsoft.com/office/drawing/2014/main" id="{87B5B26B-1AB6-4B06-BB34-9E1D30C51B0F}"/>
                </a:ext>
              </a:extLst>
            </p:cNvPr>
            <p:cNvSpPr>
              <a:spLocks/>
            </p:cNvSpPr>
            <p:nvPr/>
          </p:nvSpPr>
          <p:spPr bwMode="auto">
            <a:xfrm>
              <a:off x="7099300" y="3162301"/>
              <a:ext cx="119063" cy="414338"/>
            </a:xfrm>
            <a:custGeom>
              <a:avLst/>
              <a:gdLst>
                <a:gd name="T0" fmla="*/ 0 w 75"/>
                <a:gd name="T1" fmla="*/ 261 h 261"/>
                <a:gd name="T2" fmla="*/ 0 w 75"/>
                <a:gd name="T3" fmla="*/ 0 h 261"/>
                <a:gd name="T4" fmla="*/ 75 w 75"/>
                <a:gd name="T5" fmla="*/ 0 h 261"/>
                <a:gd name="T6" fmla="*/ 75 w 75"/>
                <a:gd name="T7" fmla="*/ 261 h 261"/>
                <a:gd name="T8" fmla="*/ 0 w 75"/>
                <a:gd name="T9" fmla="*/ 261 h 261"/>
                <a:gd name="T10" fmla="*/ 0 w 75"/>
                <a:gd name="T11" fmla="*/ 261 h 261"/>
              </a:gdLst>
              <a:ahLst/>
              <a:cxnLst>
                <a:cxn ang="0">
                  <a:pos x="T0" y="T1"/>
                </a:cxn>
                <a:cxn ang="0">
                  <a:pos x="T2" y="T3"/>
                </a:cxn>
                <a:cxn ang="0">
                  <a:pos x="T4" y="T5"/>
                </a:cxn>
                <a:cxn ang="0">
                  <a:pos x="T6" y="T7"/>
                </a:cxn>
                <a:cxn ang="0">
                  <a:pos x="T8" y="T9"/>
                </a:cxn>
                <a:cxn ang="0">
                  <a:pos x="T10" y="T11"/>
                </a:cxn>
              </a:cxnLst>
              <a:rect l="0" t="0" r="r" b="b"/>
              <a:pathLst>
                <a:path w="75" h="261">
                  <a:moveTo>
                    <a:pt x="0" y="261"/>
                  </a:moveTo>
                  <a:lnTo>
                    <a:pt x="0" y="0"/>
                  </a:lnTo>
                  <a:lnTo>
                    <a:pt x="75" y="0"/>
                  </a:lnTo>
                  <a:lnTo>
                    <a:pt x="75" y="261"/>
                  </a:lnTo>
                  <a:lnTo>
                    <a:pt x="0" y="261"/>
                  </a:lnTo>
                  <a:lnTo>
                    <a:pt x="0" y="2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3">
              <a:extLst>
                <a:ext uri="{FF2B5EF4-FFF2-40B4-BE49-F238E27FC236}">
                  <a16:creationId xmlns:a16="http://schemas.microsoft.com/office/drawing/2014/main" id="{2F217461-8C6E-4340-9A62-3CF7E51E515B}"/>
                </a:ext>
              </a:extLst>
            </p:cNvPr>
            <p:cNvSpPr>
              <a:spLocks/>
            </p:cNvSpPr>
            <p:nvPr/>
          </p:nvSpPr>
          <p:spPr bwMode="auto">
            <a:xfrm>
              <a:off x="7053263" y="3535363"/>
              <a:ext cx="206375" cy="96838"/>
            </a:xfrm>
            <a:custGeom>
              <a:avLst/>
              <a:gdLst>
                <a:gd name="T0" fmla="*/ 130 w 130"/>
                <a:gd name="T1" fmla="*/ 0 h 61"/>
                <a:gd name="T2" fmla="*/ 130 w 130"/>
                <a:gd name="T3" fmla="*/ 61 h 61"/>
                <a:gd name="T4" fmla="*/ 0 w 130"/>
                <a:gd name="T5" fmla="*/ 61 h 61"/>
                <a:gd name="T6" fmla="*/ 0 w 130"/>
                <a:gd name="T7" fmla="*/ 0 h 61"/>
                <a:gd name="T8" fmla="*/ 130 w 130"/>
                <a:gd name="T9" fmla="*/ 0 h 61"/>
                <a:gd name="T10" fmla="*/ 130 w 130"/>
                <a:gd name="T11" fmla="*/ 0 h 61"/>
              </a:gdLst>
              <a:ahLst/>
              <a:cxnLst>
                <a:cxn ang="0">
                  <a:pos x="T0" y="T1"/>
                </a:cxn>
                <a:cxn ang="0">
                  <a:pos x="T2" y="T3"/>
                </a:cxn>
                <a:cxn ang="0">
                  <a:pos x="T4" y="T5"/>
                </a:cxn>
                <a:cxn ang="0">
                  <a:pos x="T6" y="T7"/>
                </a:cxn>
                <a:cxn ang="0">
                  <a:pos x="T8" y="T9"/>
                </a:cxn>
                <a:cxn ang="0">
                  <a:pos x="T10" y="T11"/>
                </a:cxn>
              </a:cxnLst>
              <a:rect l="0" t="0" r="r" b="b"/>
              <a:pathLst>
                <a:path w="130" h="61">
                  <a:moveTo>
                    <a:pt x="130" y="0"/>
                  </a:moveTo>
                  <a:lnTo>
                    <a:pt x="130" y="61"/>
                  </a:lnTo>
                  <a:lnTo>
                    <a:pt x="0" y="61"/>
                  </a:lnTo>
                  <a:lnTo>
                    <a:pt x="0" y="0"/>
                  </a:lnTo>
                  <a:lnTo>
                    <a:pt x="130" y="0"/>
                  </a:lnTo>
                  <a:lnTo>
                    <a:pt x="13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4">
              <a:extLst>
                <a:ext uri="{FF2B5EF4-FFF2-40B4-BE49-F238E27FC236}">
                  <a16:creationId xmlns:a16="http://schemas.microsoft.com/office/drawing/2014/main" id="{F8406B08-9D64-4803-84BF-A73DDAE05454}"/>
                </a:ext>
              </a:extLst>
            </p:cNvPr>
            <p:cNvSpPr>
              <a:spLocks/>
            </p:cNvSpPr>
            <p:nvPr/>
          </p:nvSpPr>
          <p:spPr bwMode="auto">
            <a:xfrm>
              <a:off x="7158038" y="3586163"/>
              <a:ext cx="474663" cy="228600"/>
            </a:xfrm>
            <a:custGeom>
              <a:avLst/>
              <a:gdLst>
                <a:gd name="T0" fmla="*/ 18 w 299"/>
                <a:gd name="T1" fmla="*/ 0 h 144"/>
                <a:gd name="T2" fmla="*/ 41 w 299"/>
                <a:gd name="T3" fmla="*/ 11 h 144"/>
                <a:gd name="T4" fmla="*/ 41 w 299"/>
                <a:gd name="T5" fmla="*/ 0 h 144"/>
                <a:gd name="T6" fmla="*/ 272 w 299"/>
                <a:gd name="T7" fmla="*/ 29 h 144"/>
                <a:gd name="T8" fmla="*/ 299 w 299"/>
                <a:gd name="T9" fmla="*/ 89 h 144"/>
                <a:gd name="T10" fmla="*/ 272 w 299"/>
                <a:gd name="T11" fmla="*/ 89 h 144"/>
                <a:gd name="T12" fmla="*/ 246 w 299"/>
                <a:gd name="T13" fmla="*/ 57 h 144"/>
                <a:gd name="T14" fmla="*/ 125 w 299"/>
                <a:gd name="T15" fmla="*/ 49 h 144"/>
                <a:gd name="T16" fmla="*/ 212 w 299"/>
                <a:gd name="T17" fmla="*/ 89 h 144"/>
                <a:gd name="T18" fmla="*/ 238 w 299"/>
                <a:gd name="T19" fmla="*/ 130 h 144"/>
                <a:gd name="T20" fmla="*/ 209 w 299"/>
                <a:gd name="T21" fmla="*/ 144 h 144"/>
                <a:gd name="T22" fmla="*/ 188 w 299"/>
                <a:gd name="T23" fmla="*/ 115 h 144"/>
                <a:gd name="T24" fmla="*/ 0 w 299"/>
                <a:gd name="T25" fmla="*/ 29 h 144"/>
                <a:gd name="T26" fmla="*/ 18 w 299"/>
                <a:gd name="T27" fmla="*/ 0 h 144"/>
                <a:gd name="T28" fmla="*/ 18 w 299"/>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144">
                  <a:moveTo>
                    <a:pt x="18" y="0"/>
                  </a:moveTo>
                  <a:lnTo>
                    <a:pt x="41" y="11"/>
                  </a:lnTo>
                  <a:lnTo>
                    <a:pt x="41" y="0"/>
                  </a:lnTo>
                  <a:lnTo>
                    <a:pt x="272" y="29"/>
                  </a:lnTo>
                  <a:lnTo>
                    <a:pt x="299" y="89"/>
                  </a:lnTo>
                  <a:lnTo>
                    <a:pt x="272" y="89"/>
                  </a:lnTo>
                  <a:lnTo>
                    <a:pt x="246" y="57"/>
                  </a:lnTo>
                  <a:lnTo>
                    <a:pt x="125" y="49"/>
                  </a:lnTo>
                  <a:lnTo>
                    <a:pt x="212" y="89"/>
                  </a:lnTo>
                  <a:lnTo>
                    <a:pt x="238" y="130"/>
                  </a:lnTo>
                  <a:lnTo>
                    <a:pt x="209" y="144"/>
                  </a:lnTo>
                  <a:lnTo>
                    <a:pt x="188" y="115"/>
                  </a:lnTo>
                  <a:lnTo>
                    <a:pt x="0" y="29"/>
                  </a:lnTo>
                  <a:lnTo>
                    <a:pt x="18" y="0"/>
                  </a:lnTo>
                  <a:lnTo>
                    <a:pt x="1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5">
              <a:extLst>
                <a:ext uri="{FF2B5EF4-FFF2-40B4-BE49-F238E27FC236}">
                  <a16:creationId xmlns:a16="http://schemas.microsoft.com/office/drawing/2014/main" id="{242E5090-7C46-4F22-89F7-06EF131287DE}"/>
                </a:ext>
              </a:extLst>
            </p:cNvPr>
            <p:cNvSpPr>
              <a:spLocks/>
            </p:cNvSpPr>
            <p:nvPr/>
          </p:nvSpPr>
          <p:spPr bwMode="auto">
            <a:xfrm>
              <a:off x="6840538" y="3571876"/>
              <a:ext cx="336550" cy="288925"/>
            </a:xfrm>
            <a:custGeom>
              <a:avLst/>
              <a:gdLst>
                <a:gd name="T0" fmla="*/ 58 w 73"/>
                <a:gd name="T1" fmla="*/ 5 h 63"/>
                <a:gd name="T2" fmla="*/ 65 w 73"/>
                <a:gd name="T3" fmla="*/ 0 h 63"/>
                <a:gd name="T4" fmla="*/ 73 w 73"/>
                <a:gd name="T5" fmla="*/ 9 h 63"/>
                <a:gd name="T6" fmla="*/ 17 w 73"/>
                <a:gd name="T7" fmla="*/ 50 h 63"/>
                <a:gd name="T8" fmla="*/ 11 w 73"/>
                <a:gd name="T9" fmla="*/ 63 h 63"/>
                <a:gd name="T10" fmla="*/ 0 w 73"/>
                <a:gd name="T11" fmla="*/ 60 h 63"/>
                <a:gd name="T12" fmla="*/ 6 w 73"/>
                <a:gd name="T13" fmla="*/ 44 h 63"/>
                <a:gd name="T14" fmla="*/ 58 w 73"/>
                <a:gd name="T15" fmla="*/ 5 h 63"/>
                <a:gd name="T16" fmla="*/ 58 w 73"/>
                <a:gd name="T17"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3">
                  <a:moveTo>
                    <a:pt x="58" y="5"/>
                  </a:moveTo>
                  <a:cubicBezTo>
                    <a:pt x="65" y="0"/>
                    <a:pt x="65" y="0"/>
                    <a:pt x="65" y="0"/>
                  </a:cubicBezTo>
                  <a:cubicBezTo>
                    <a:pt x="73" y="9"/>
                    <a:pt x="73" y="9"/>
                    <a:pt x="73" y="9"/>
                  </a:cubicBezTo>
                  <a:cubicBezTo>
                    <a:pt x="17" y="50"/>
                    <a:pt x="17" y="50"/>
                    <a:pt x="17" y="50"/>
                  </a:cubicBezTo>
                  <a:cubicBezTo>
                    <a:pt x="11" y="63"/>
                    <a:pt x="11" y="63"/>
                    <a:pt x="11" y="63"/>
                  </a:cubicBezTo>
                  <a:cubicBezTo>
                    <a:pt x="0" y="60"/>
                    <a:pt x="0" y="60"/>
                    <a:pt x="0" y="60"/>
                  </a:cubicBezTo>
                  <a:cubicBezTo>
                    <a:pt x="6" y="44"/>
                    <a:pt x="6" y="44"/>
                    <a:pt x="6" y="44"/>
                  </a:cubicBezTo>
                  <a:cubicBezTo>
                    <a:pt x="6" y="44"/>
                    <a:pt x="50" y="14"/>
                    <a:pt x="58" y="5"/>
                  </a:cubicBezTo>
                  <a:cubicBezTo>
                    <a:pt x="58" y="5"/>
                    <a:pt x="58" y="5"/>
                    <a:pt x="58"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6">
              <a:extLst>
                <a:ext uri="{FF2B5EF4-FFF2-40B4-BE49-F238E27FC236}">
                  <a16:creationId xmlns:a16="http://schemas.microsoft.com/office/drawing/2014/main" id="{8815C659-418A-4AEE-BCC1-F0728B0AA0F7}"/>
                </a:ext>
              </a:extLst>
            </p:cNvPr>
            <p:cNvSpPr>
              <a:spLocks/>
            </p:cNvSpPr>
            <p:nvPr/>
          </p:nvSpPr>
          <p:spPr bwMode="auto">
            <a:xfrm>
              <a:off x="6745288" y="3586163"/>
              <a:ext cx="407988" cy="141288"/>
            </a:xfrm>
            <a:custGeom>
              <a:avLst/>
              <a:gdLst>
                <a:gd name="T0" fmla="*/ 10 w 89"/>
                <a:gd name="T1" fmla="*/ 10 h 31"/>
                <a:gd name="T2" fmla="*/ 89 w 89"/>
                <a:gd name="T3" fmla="*/ 0 h 31"/>
                <a:gd name="T4" fmla="*/ 89 w 89"/>
                <a:gd name="T5" fmla="*/ 4 h 31"/>
                <a:gd name="T6" fmla="*/ 58 w 89"/>
                <a:gd name="T7" fmla="*/ 14 h 31"/>
                <a:gd name="T8" fmla="*/ 18 w 89"/>
                <a:gd name="T9" fmla="*/ 20 h 31"/>
                <a:gd name="T10" fmla="*/ 10 w 89"/>
                <a:gd name="T11" fmla="*/ 31 h 31"/>
                <a:gd name="T12" fmla="*/ 0 w 89"/>
                <a:gd name="T13" fmla="*/ 31 h 31"/>
                <a:gd name="T14" fmla="*/ 10 w 89"/>
                <a:gd name="T15" fmla="*/ 1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31">
                  <a:moveTo>
                    <a:pt x="10" y="10"/>
                  </a:moveTo>
                  <a:cubicBezTo>
                    <a:pt x="89" y="0"/>
                    <a:pt x="89" y="0"/>
                    <a:pt x="89" y="0"/>
                  </a:cubicBezTo>
                  <a:cubicBezTo>
                    <a:pt x="89" y="4"/>
                    <a:pt x="89" y="4"/>
                    <a:pt x="89" y="4"/>
                  </a:cubicBezTo>
                  <a:cubicBezTo>
                    <a:pt x="80" y="10"/>
                    <a:pt x="69" y="11"/>
                    <a:pt x="58" y="14"/>
                  </a:cubicBezTo>
                  <a:cubicBezTo>
                    <a:pt x="18" y="20"/>
                    <a:pt x="18" y="20"/>
                    <a:pt x="18" y="20"/>
                  </a:cubicBezTo>
                  <a:cubicBezTo>
                    <a:pt x="10" y="31"/>
                    <a:pt x="10" y="31"/>
                    <a:pt x="10" y="31"/>
                  </a:cubicBezTo>
                  <a:cubicBezTo>
                    <a:pt x="0" y="31"/>
                    <a:pt x="0" y="31"/>
                    <a:pt x="0" y="31"/>
                  </a:cubicBezTo>
                  <a:cubicBezTo>
                    <a:pt x="10" y="10"/>
                    <a:pt x="10" y="10"/>
                    <a:pt x="10" y="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87">
              <a:extLst>
                <a:ext uri="{FF2B5EF4-FFF2-40B4-BE49-F238E27FC236}">
                  <a16:creationId xmlns:a16="http://schemas.microsoft.com/office/drawing/2014/main" id="{E87CE32B-90BE-4260-8D20-B7C972DC987E}"/>
                </a:ext>
              </a:extLst>
            </p:cNvPr>
            <p:cNvSpPr>
              <a:spLocks noChangeArrowheads="1"/>
            </p:cNvSpPr>
            <p:nvPr/>
          </p:nvSpPr>
          <p:spPr bwMode="auto">
            <a:xfrm>
              <a:off x="7558088" y="3705226"/>
              <a:ext cx="92075" cy="87313"/>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88">
              <a:extLst>
                <a:ext uri="{FF2B5EF4-FFF2-40B4-BE49-F238E27FC236}">
                  <a16:creationId xmlns:a16="http://schemas.microsoft.com/office/drawing/2014/main" id="{983AC5F4-758C-4871-95B7-1A90E56E1306}"/>
                </a:ext>
              </a:extLst>
            </p:cNvPr>
            <p:cNvSpPr>
              <a:spLocks noChangeArrowheads="1"/>
            </p:cNvSpPr>
            <p:nvPr/>
          </p:nvSpPr>
          <p:spPr bwMode="auto">
            <a:xfrm>
              <a:off x="7453313" y="3760788"/>
              <a:ext cx="114300" cy="1143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89">
              <a:extLst>
                <a:ext uri="{FF2B5EF4-FFF2-40B4-BE49-F238E27FC236}">
                  <a16:creationId xmlns:a16="http://schemas.microsoft.com/office/drawing/2014/main" id="{CB508B7A-8A76-45D3-BFDA-87C405332707}"/>
                </a:ext>
              </a:extLst>
            </p:cNvPr>
            <p:cNvSpPr>
              <a:spLocks noChangeArrowheads="1"/>
            </p:cNvSpPr>
            <p:nvPr/>
          </p:nvSpPr>
          <p:spPr bwMode="auto">
            <a:xfrm>
              <a:off x="6813550" y="3814763"/>
              <a:ext cx="114300" cy="1158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90">
              <a:extLst>
                <a:ext uri="{FF2B5EF4-FFF2-40B4-BE49-F238E27FC236}">
                  <a16:creationId xmlns:a16="http://schemas.microsoft.com/office/drawing/2014/main" id="{B388C8A0-DE17-4DDB-85F3-78494B0C6C46}"/>
                </a:ext>
              </a:extLst>
            </p:cNvPr>
            <p:cNvSpPr>
              <a:spLocks noChangeArrowheads="1"/>
            </p:cNvSpPr>
            <p:nvPr/>
          </p:nvSpPr>
          <p:spPr bwMode="auto">
            <a:xfrm>
              <a:off x="6740525" y="3686176"/>
              <a:ext cx="87313" cy="8255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1">
              <a:extLst>
                <a:ext uri="{FF2B5EF4-FFF2-40B4-BE49-F238E27FC236}">
                  <a16:creationId xmlns:a16="http://schemas.microsoft.com/office/drawing/2014/main" id="{7250FFD7-0402-4997-9E01-5EC80153DDBF}"/>
                </a:ext>
              </a:extLst>
            </p:cNvPr>
            <p:cNvSpPr>
              <a:spLocks/>
            </p:cNvSpPr>
            <p:nvPr/>
          </p:nvSpPr>
          <p:spPr bwMode="auto">
            <a:xfrm>
              <a:off x="9723438" y="2738438"/>
              <a:ext cx="523875" cy="1027113"/>
            </a:xfrm>
            <a:custGeom>
              <a:avLst/>
              <a:gdLst>
                <a:gd name="T0" fmla="*/ 91 w 114"/>
                <a:gd name="T1" fmla="*/ 9 h 223"/>
                <a:gd name="T2" fmla="*/ 95 w 114"/>
                <a:gd name="T3" fmla="*/ 5 h 223"/>
                <a:gd name="T4" fmla="*/ 82 w 114"/>
                <a:gd name="T5" fmla="*/ 2 h 223"/>
                <a:gd name="T6" fmla="*/ 75 w 114"/>
                <a:gd name="T7" fmla="*/ 1 h 223"/>
                <a:gd name="T8" fmla="*/ 72 w 114"/>
                <a:gd name="T9" fmla="*/ 7 h 223"/>
                <a:gd name="T10" fmla="*/ 41 w 114"/>
                <a:gd name="T11" fmla="*/ 144 h 223"/>
                <a:gd name="T12" fmla="*/ 26 w 114"/>
                <a:gd name="T13" fmla="*/ 178 h 223"/>
                <a:gd name="T14" fmla="*/ 10 w 114"/>
                <a:gd name="T15" fmla="*/ 210 h 223"/>
                <a:gd name="T16" fmla="*/ 5 w 114"/>
                <a:gd name="T17" fmla="*/ 215 h 223"/>
                <a:gd name="T18" fmla="*/ 0 w 114"/>
                <a:gd name="T19" fmla="*/ 218 h 223"/>
                <a:gd name="T20" fmla="*/ 3 w 114"/>
                <a:gd name="T21" fmla="*/ 221 h 223"/>
                <a:gd name="T22" fmla="*/ 7 w 114"/>
                <a:gd name="T23" fmla="*/ 223 h 223"/>
                <a:gd name="T24" fmla="*/ 17 w 114"/>
                <a:gd name="T25" fmla="*/ 223 h 223"/>
                <a:gd name="T26" fmla="*/ 17 w 114"/>
                <a:gd name="T27" fmla="*/ 223 h 223"/>
                <a:gd name="T28" fmla="*/ 28 w 114"/>
                <a:gd name="T29" fmla="*/ 215 h 223"/>
                <a:gd name="T30" fmla="*/ 34 w 114"/>
                <a:gd name="T31" fmla="*/ 202 h 223"/>
                <a:gd name="T32" fmla="*/ 47 w 114"/>
                <a:gd name="T33" fmla="*/ 192 h 223"/>
                <a:gd name="T34" fmla="*/ 55 w 114"/>
                <a:gd name="T35" fmla="*/ 186 h 223"/>
                <a:gd name="T36" fmla="*/ 62 w 114"/>
                <a:gd name="T37" fmla="*/ 183 h 223"/>
                <a:gd name="T38" fmla="*/ 64 w 114"/>
                <a:gd name="T39" fmla="*/ 176 h 223"/>
                <a:gd name="T40" fmla="*/ 64 w 114"/>
                <a:gd name="T41" fmla="*/ 166 h 223"/>
                <a:gd name="T42" fmla="*/ 67 w 114"/>
                <a:gd name="T43" fmla="*/ 152 h 223"/>
                <a:gd name="T44" fmla="*/ 78 w 114"/>
                <a:gd name="T45" fmla="*/ 133 h 223"/>
                <a:gd name="T46" fmla="*/ 100 w 114"/>
                <a:gd name="T47" fmla="*/ 84 h 223"/>
                <a:gd name="T48" fmla="*/ 102 w 114"/>
                <a:gd name="T49" fmla="*/ 62 h 223"/>
                <a:gd name="T50" fmla="*/ 103 w 114"/>
                <a:gd name="T51" fmla="*/ 39 h 223"/>
                <a:gd name="T52" fmla="*/ 110 w 114"/>
                <a:gd name="T53" fmla="*/ 25 h 223"/>
                <a:gd name="T54" fmla="*/ 114 w 114"/>
                <a:gd name="T55" fmla="*/ 14 h 223"/>
                <a:gd name="T56" fmla="*/ 91 w 114"/>
                <a:gd name="T57" fmla="*/ 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223">
                  <a:moveTo>
                    <a:pt x="91" y="9"/>
                  </a:moveTo>
                  <a:cubicBezTo>
                    <a:pt x="95" y="5"/>
                    <a:pt x="95" y="5"/>
                    <a:pt x="95" y="5"/>
                  </a:cubicBezTo>
                  <a:cubicBezTo>
                    <a:pt x="91" y="5"/>
                    <a:pt x="86" y="4"/>
                    <a:pt x="82" y="2"/>
                  </a:cubicBezTo>
                  <a:cubicBezTo>
                    <a:pt x="80" y="1"/>
                    <a:pt x="77" y="0"/>
                    <a:pt x="75" y="1"/>
                  </a:cubicBezTo>
                  <a:cubicBezTo>
                    <a:pt x="73" y="2"/>
                    <a:pt x="72" y="5"/>
                    <a:pt x="72" y="7"/>
                  </a:cubicBezTo>
                  <a:cubicBezTo>
                    <a:pt x="69" y="20"/>
                    <a:pt x="43" y="135"/>
                    <a:pt x="41" y="144"/>
                  </a:cubicBezTo>
                  <a:cubicBezTo>
                    <a:pt x="37" y="156"/>
                    <a:pt x="31" y="167"/>
                    <a:pt x="26" y="178"/>
                  </a:cubicBezTo>
                  <a:cubicBezTo>
                    <a:pt x="22" y="189"/>
                    <a:pt x="16" y="200"/>
                    <a:pt x="10" y="210"/>
                  </a:cubicBezTo>
                  <a:cubicBezTo>
                    <a:pt x="9" y="212"/>
                    <a:pt x="7" y="214"/>
                    <a:pt x="5" y="215"/>
                  </a:cubicBezTo>
                  <a:cubicBezTo>
                    <a:pt x="3" y="216"/>
                    <a:pt x="2" y="217"/>
                    <a:pt x="0" y="218"/>
                  </a:cubicBezTo>
                  <a:cubicBezTo>
                    <a:pt x="1" y="219"/>
                    <a:pt x="2" y="220"/>
                    <a:pt x="3" y="221"/>
                  </a:cubicBezTo>
                  <a:cubicBezTo>
                    <a:pt x="4" y="222"/>
                    <a:pt x="5" y="222"/>
                    <a:pt x="7" y="223"/>
                  </a:cubicBezTo>
                  <a:cubicBezTo>
                    <a:pt x="17" y="223"/>
                    <a:pt x="17" y="223"/>
                    <a:pt x="17" y="223"/>
                  </a:cubicBezTo>
                  <a:cubicBezTo>
                    <a:pt x="17" y="223"/>
                    <a:pt x="17" y="223"/>
                    <a:pt x="17" y="223"/>
                  </a:cubicBezTo>
                  <a:cubicBezTo>
                    <a:pt x="22" y="222"/>
                    <a:pt x="25" y="219"/>
                    <a:pt x="28" y="215"/>
                  </a:cubicBezTo>
                  <a:cubicBezTo>
                    <a:pt x="30" y="211"/>
                    <a:pt x="31" y="206"/>
                    <a:pt x="34" y="202"/>
                  </a:cubicBezTo>
                  <a:cubicBezTo>
                    <a:pt x="37" y="198"/>
                    <a:pt x="42" y="195"/>
                    <a:pt x="47" y="192"/>
                  </a:cubicBezTo>
                  <a:cubicBezTo>
                    <a:pt x="49" y="190"/>
                    <a:pt x="52" y="187"/>
                    <a:pt x="55" y="186"/>
                  </a:cubicBezTo>
                  <a:cubicBezTo>
                    <a:pt x="57" y="185"/>
                    <a:pt x="60" y="184"/>
                    <a:pt x="62" y="183"/>
                  </a:cubicBezTo>
                  <a:cubicBezTo>
                    <a:pt x="65" y="181"/>
                    <a:pt x="64" y="179"/>
                    <a:pt x="64" y="176"/>
                  </a:cubicBezTo>
                  <a:cubicBezTo>
                    <a:pt x="64" y="173"/>
                    <a:pt x="64" y="170"/>
                    <a:pt x="64" y="166"/>
                  </a:cubicBezTo>
                  <a:cubicBezTo>
                    <a:pt x="65" y="162"/>
                    <a:pt x="66" y="156"/>
                    <a:pt x="67" y="152"/>
                  </a:cubicBezTo>
                  <a:cubicBezTo>
                    <a:pt x="70" y="145"/>
                    <a:pt x="73" y="139"/>
                    <a:pt x="78" y="133"/>
                  </a:cubicBezTo>
                  <a:cubicBezTo>
                    <a:pt x="88" y="119"/>
                    <a:pt x="97" y="101"/>
                    <a:pt x="100" y="84"/>
                  </a:cubicBezTo>
                  <a:cubicBezTo>
                    <a:pt x="102" y="77"/>
                    <a:pt x="102" y="70"/>
                    <a:pt x="102" y="62"/>
                  </a:cubicBezTo>
                  <a:cubicBezTo>
                    <a:pt x="102" y="55"/>
                    <a:pt x="101" y="46"/>
                    <a:pt x="103" y="39"/>
                  </a:cubicBezTo>
                  <a:cubicBezTo>
                    <a:pt x="105" y="34"/>
                    <a:pt x="108" y="30"/>
                    <a:pt x="110" y="25"/>
                  </a:cubicBezTo>
                  <a:cubicBezTo>
                    <a:pt x="111" y="21"/>
                    <a:pt x="113" y="18"/>
                    <a:pt x="114" y="14"/>
                  </a:cubicBezTo>
                  <a:cubicBezTo>
                    <a:pt x="91" y="9"/>
                    <a:pt x="91" y="9"/>
                    <a:pt x="91" y="9"/>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2">
              <a:extLst>
                <a:ext uri="{FF2B5EF4-FFF2-40B4-BE49-F238E27FC236}">
                  <a16:creationId xmlns:a16="http://schemas.microsoft.com/office/drawing/2014/main" id="{87B814C9-2EA6-4A3D-8E2E-C9E578E41C5A}"/>
                </a:ext>
              </a:extLst>
            </p:cNvPr>
            <p:cNvSpPr>
              <a:spLocks/>
            </p:cNvSpPr>
            <p:nvPr/>
          </p:nvSpPr>
          <p:spPr bwMode="auto">
            <a:xfrm>
              <a:off x="9664700" y="3521076"/>
              <a:ext cx="366713" cy="280988"/>
            </a:xfrm>
            <a:custGeom>
              <a:avLst/>
              <a:gdLst>
                <a:gd name="T0" fmla="*/ 80 w 80"/>
                <a:gd name="T1" fmla="*/ 10 h 61"/>
                <a:gd name="T2" fmla="*/ 77 w 80"/>
                <a:gd name="T3" fmla="*/ 0 h 61"/>
                <a:gd name="T4" fmla="*/ 37 w 80"/>
                <a:gd name="T5" fmla="*/ 43 h 61"/>
                <a:gd name="T6" fmla="*/ 27 w 80"/>
                <a:gd name="T7" fmla="*/ 49 h 61"/>
                <a:gd name="T8" fmla="*/ 18 w 80"/>
                <a:gd name="T9" fmla="*/ 45 h 61"/>
                <a:gd name="T10" fmla="*/ 13 w 80"/>
                <a:gd name="T11" fmla="*/ 48 h 61"/>
                <a:gd name="T12" fmla="*/ 3 w 80"/>
                <a:gd name="T13" fmla="*/ 55 h 61"/>
                <a:gd name="T14" fmla="*/ 20 w 80"/>
                <a:gd name="T15" fmla="*/ 58 h 61"/>
                <a:gd name="T16" fmla="*/ 29 w 80"/>
                <a:gd name="T17" fmla="*/ 58 h 61"/>
                <a:gd name="T18" fmla="*/ 43 w 80"/>
                <a:gd name="T19" fmla="*/ 55 h 61"/>
                <a:gd name="T20" fmla="*/ 44 w 80"/>
                <a:gd name="T21" fmla="*/ 55 h 61"/>
                <a:gd name="T22" fmla="*/ 45 w 80"/>
                <a:gd name="T23" fmla="*/ 54 h 61"/>
                <a:gd name="T24" fmla="*/ 51 w 80"/>
                <a:gd name="T25" fmla="*/ 33 h 61"/>
                <a:gd name="T26" fmla="*/ 61 w 80"/>
                <a:gd name="T27" fmla="*/ 23 h 61"/>
                <a:gd name="T28" fmla="*/ 64 w 80"/>
                <a:gd name="T29" fmla="*/ 25 h 61"/>
                <a:gd name="T30" fmla="*/ 65 w 80"/>
                <a:gd name="T31" fmla="*/ 27 h 61"/>
                <a:gd name="T32" fmla="*/ 66 w 80"/>
                <a:gd name="T33" fmla="*/ 34 h 61"/>
                <a:gd name="T34" fmla="*/ 65 w 80"/>
                <a:gd name="T35" fmla="*/ 49 h 61"/>
                <a:gd name="T36" fmla="*/ 64 w 80"/>
                <a:gd name="T37" fmla="*/ 55 h 61"/>
                <a:gd name="T38" fmla="*/ 67 w 80"/>
                <a:gd name="T39" fmla="*/ 56 h 61"/>
                <a:gd name="T40" fmla="*/ 75 w 80"/>
                <a:gd name="T41" fmla="*/ 26 h 61"/>
                <a:gd name="T42" fmla="*/ 80 w 80"/>
                <a:gd name="T43"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61">
                  <a:moveTo>
                    <a:pt x="80" y="10"/>
                  </a:moveTo>
                  <a:cubicBezTo>
                    <a:pt x="80" y="8"/>
                    <a:pt x="77" y="1"/>
                    <a:pt x="77" y="0"/>
                  </a:cubicBezTo>
                  <a:cubicBezTo>
                    <a:pt x="65" y="16"/>
                    <a:pt x="45" y="25"/>
                    <a:pt x="37" y="43"/>
                  </a:cubicBezTo>
                  <a:cubicBezTo>
                    <a:pt x="35" y="47"/>
                    <a:pt x="31" y="49"/>
                    <a:pt x="27" y="49"/>
                  </a:cubicBezTo>
                  <a:cubicBezTo>
                    <a:pt x="25" y="49"/>
                    <a:pt x="17" y="45"/>
                    <a:pt x="18" y="45"/>
                  </a:cubicBezTo>
                  <a:cubicBezTo>
                    <a:pt x="16" y="46"/>
                    <a:pt x="14" y="47"/>
                    <a:pt x="13" y="48"/>
                  </a:cubicBezTo>
                  <a:cubicBezTo>
                    <a:pt x="10" y="50"/>
                    <a:pt x="4" y="52"/>
                    <a:pt x="3" y="55"/>
                  </a:cubicBezTo>
                  <a:cubicBezTo>
                    <a:pt x="0" y="61"/>
                    <a:pt x="17" y="59"/>
                    <a:pt x="20" y="58"/>
                  </a:cubicBezTo>
                  <a:cubicBezTo>
                    <a:pt x="23" y="58"/>
                    <a:pt x="26" y="58"/>
                    <a:pt x="29" y="58"/>
                  </a:cubicBezTo>
                  <a:cubicBezTo>
                    <a:pt x="34" y="58"/>
                    <a:pt x="39" y="56"/>
                    <a:pt x="43" y="55"/>
                  </a:cubicBezTo>
                  <a:cubicBezTo>
                    <a:pt x="44" y="55"/>
                    <a:pt x="44" y="55"/>
                    <a:pt x="44" y="55"/>
                  </a:cubicBezTo>
                  <a:cubicBezTo>
                    <a:pt x="45" y="54"/>
                    <a:pt x="45" y="54"/>
                    <a:pt x="45" y="54"/>
                  </a:cubicBezTo>
                  <a:cubicBezTo>
                    <a:pt x="47" y="47"/>
                    <a:pt x="48" y="39"/>
                    <a:pt x="51" y="33"/>
                  </a:cubicBezTo>
                  <a:cubicBezTo>
                    <a:pt x="52" y="30"/>
                    <a:pt x="57" y="23"/>
                    <a:pt x="61" y="23"/>
                  </a:cubicBezTo>
                  <a:cubicBezTo>
                    <a:pt x="62" y="23"/>
                    <a:pt x="64" y="24"/>
                    <a:pt x="64" y="25"/>
                  </a:cubicBezTo>
                  <a:cubicBezTo>
                    <a:pt x="65" y="26"/>
                    <a:pt x="65" y="27"/>
                    <a:pt x="65" y="27"/>
                  </a:cubicBezTo>
                  <a:cubicBezTo>
                    <a:pt x="66" y="30"/>
                    <a:pt x="66" y="32"/>
                    <a:pt x="66" y="34"/>
                  </a:cubicBezTo>
                  <a:cubicBezTo>
                    <a:pt x="66" y="39"/>
                    <a:pt x="65" y="44"/>
                    <a:pt x="65" y="49"/>
                  </a:cubicBezTo>
                  <a:cubicBezTo>
                    <a:pt x="64" y="50"/>
                    <a:pt x="63" y="53"/>
                    <a:pt x="64" y="55"/>
                  </a:cubicBezTo>
                  <a:cubicBezTo>
                    <a:pt x="67" y="56"/>
                    <a:pt x="67" y="56"/>
                    <a:pt x="67" y="56"/>
                  </a:cubicBezTo>
                  <a:cubicBezTo>
                    <a:pt x="69" y="45"/>
                    <a:pt x="69" y="35"/>
                    <a:pt x="75" y="26"/>
                  </a:cubicBezTo>
                  <a:cubicBezTo>
                    <a:pt x="79" y="22"/>
                    <a:pt x="80" y="15"/>
                    <a:pt x="80" y="10"/>
                  </a:cubicBezTo>
                  <a:close/>
                </a:path>
              </a:pathLst>
            </a:custGeom>
            <a:solidFill>
              <a:srgbClr val="1213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3">
              <a:extLst>
                <a:ext uri="{FF2B5EF4-FFF2-40B4-BE49-F238E27FC236}">
                  <a16:creationId xmlns:a16="http://schemas.microsoft.com/office/drawing/2014/main" id="{5B998289-B8BB-41A3-9040-5444623BE11A}"/>
                </a:ext>
              </a:extLst>
            </p:cNvPr>
            <p:cNvSpPr>
              <a:spLocks/>
            </p:cNvSpPr>
            <p:nvPr/>
          </p:nvSpPr>
          <p:spPr bwMode="auto">
            <a:xfrm>
              <a:off x="9798050" y="2784476"/>
              <a:ext cx="477838" cy="1035050"/>
            </a:xfrm>
            <a:custGeom>
              <a:avLst/>
              <a:gdLst>
                <a:gd name="T0" fmla="*/ 81 w 104"/>
                <a:gd name="T1" fmla="*/ 8 h 225"/>
                <a:gd name="T2" fmla="*/ 85 w 104"/>
                <a:gd name="T3" fmla="*/ 4 h 225"/>
                <a:gd name="T4" fmla="*/ 71 w 104"/>
                <a:gd name="T5" fmla="*/ 2 h 225"/>
                <a:gd name="T6" fmla="*/ 65 w 104"/>
                <a:gd name="T7" fmla="*/ 1 h 225"/>
                <a:gd name="T8" fmla="*/ 62 w 104"/>
                <a:gd name="T9" fmla="*/ 7 h 225"/>
                <a:gd name="T10" fmla="*/ 37 w 104"/>
                <a:gd name="T11" fmla="*/ 145 h 225"/>
                <a:gd name="T12" fmla="*/ 24 w 104"/>
                <a:gd name="T13" fmla="*/ 180 h 225"/>
                <a:gd name="T14" fmla="*/ 9 w 104"/>
                <a:gd name="T15" fmla="*/ 213 h 225"/>
                <a:gd name="T16" fmla="*/ 4 w 104"/>
                <a:gd name="T17" fmla="*/ 218 h 225"/>
                <a:gd name="T18" fmla="*/ 0 w 104"/>
                <a:gd name="T19" fmla="*/ 221 h 225"/>
                <a:gd name="T20" fmla="*/ 2 w 104"/>
                <a:gd name="T21" fmla="*/ 224 h 225"/>
                <a:gd name="T22" fmla="*/ 6 w 104"/>
                <a:gd name="T23" fmla="*/ 225 h 225"/>
                <a:gd name="T24" fmla="*/ 16 w 104"/>
                <a:gd name="T25" fmla="*/ 225 h 225"/>
                <a:gd name="T26" fmla="*/ 17 w 104"/>
                <a:gd name="T27" fmla="*/ 225 h 225"/>
                <a:gd name="T28" fmla="*/ 27 w 104"/>
                <a:gd name="T29" fmla="*/ 217 h 225"/>
                <a:gd name="T30" fmla="*/ 32 w 104"/>
                <a:gd name="T31" fmla="*/ 203 h 225"/>
                <a:gd name="T32" fmla="*/ 45 w 104"/>
                <a:gd name="T33" fmla="*/ 193 h 225"/>
                <a:gd name="T34" fmla="*/ 53 w 104"/>
                <a:gd name="T35" fmla="*/ 186 h 225"/>
                <a:gd name="T36" fmla="*/ 60 w 104"/>
                <a:gd name="T37" fmla="*/ 183 h 225"/>
                <a:gd name="T38" fmla="*/ 61 w 104"/>
                <a:gd name="T39" fmla="*/ 176 h 225"/>
                <a:gd name="T40" fmla="*/ 61 w 104"/>
                <a:gd name="T41" fmla="*/ 166 h 225"/>
                <a:gd name="T42" fmla="*/ 64 w 104"/>
                <a:gd name="T43" fmla="*/ 152 h 225"/>
                <a:gd name="T44" fmla="*/ 73 w 104"/>
                <a:gd name="T45" fmla="*/ 132 h 225"/>
                <a:gd name="T46" fmla="*/ 94 w 104"/>
                <a:gd name="T47" fmla="*/ 83 h 225"/>
                <a:gd name="T48" fmla="*/ 94 w 104"/>
                <a:gd name="T49" fmla="*/ 61 h 225"/>
                <a:gd name="T50" fmla="*/ 95 w 104"/>
                <a:gd name="T51" fmla="*/ 38 h 225"/>
                <a:gd name="T52" fmla="*/ 100 w 104"/>
                <a:gd name="T53" fmla="*/ 24 h 225"/>
                <a:gd name="T54" fmla="*/ 104 w 104"/>
                <a:gd name="T55" fmla="*/ 12 h 225"/>
                <a:gd name="T56" fmla="*/ 81 w 104"/>
                <a:gd name="T57" fmla="*/ 8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4" h="225">
                  <a:moveTo>
                    <a:pt x="81" y="8"/>
                  </a:moveTo>
                  <a:cubicBezTo>
                    <a:pt x="85" y="4"/>
                    <a:pt x="85" y="4"/>
                    <a:pt x="85" y="4"/>
                  </a:cubicBezTo>
                  <a:cubicBezTo>
                    <a:pt x="81" y="4"/>
                    <a:pt x="76" y="3"/>
                    <a:pt x="71" y="2"/>
                  </a:cubicBezTo>
                  <a:cubicBezTo>
                    <a:pt x="69" y="1"/>
                    <a:pt x="67" y="0"/>
                    <a:pt x="65" y="1"/>
                  </a:cubicBezTo>
                  <a:cubicBezTo>
                    <a:pt x="63" y="2"/>
                    <a:pt x="62" y="5"/>
                    <a:pt x="62" y="7"/>
                  </a:cubicBezTo>
                  <a:cubicBezTo>
                    <a:pt x="59" y="20"/>
                    <a:pt x="39" y="136"/>
                    <a:pt x="37" y="145"/>
                  </a:cubicBezTo>
                  <a:cubicBezTo>
                    <a:pt x="34" y="158"/>
                    <a:pt x="28" y="168"/>
                    <a:pt x="24" y="180"/>
                  </a:cubicBezTo>
                  <a:cubicBezTo>
                    <a:pt x="19" y="191"/>
                    <a:pt x="15" y="202"/>
                    <a:pt x="9" y="213"/>
                  </a:cubicBezTo>
                  <a:cubicBezTo>
                    <a:pt x="8" y="214"/>
                    <a:pt x="6" y="216"/>
                    <a:pt x="4" y="218"/>
                  </a:cubicBezTo>
                  <a:cubicBezTo>
                    <a:pt x="2" y="219"/>
                    <a:pt x="1" y="220"/>
                    <a:pt x="0" y="221"/>
                  </a:cubicBezTo>
                  <a:cubicBezTo>
                    <a:pt x="0" y="222"/>
                    <a:pt x="1" y="223"/>
                    <a:pt x="2" y="224"/>
                  </a:cubicBezTo>
                  <a:cubicBezTo>
                    <a:pt x="4" y="224"/>
                    <a:pt x="5" y="225"/>
                    <a:pt x="6" y="225"/>
                  </a:cubicBezTo>
                  <a:cubicBezTo>
                    <a:pt x="16" y="225"/>
                    <a:pt x="16" y="225"/>
                    <a:pt x="16" y="225"/>
                  </a:cubicBezTo>
                  <a:cubicBezTo>
                    <a:pt x="16" y="225"/>
                    <a:pt x="16" y="225"/>
                    <a:pt x="17" y="225"/>
                  </a:cubicBezTo>
                  <a:cubicBezTo>
                    <a:pt x="21" y="224"/>
                    <a:pt x="24" y="221"/>
                    <a:pt x="27" y="217"/>
                  </a:cubicBezTo>
                  <a:cubicBezTo>
                    <a:pt x="29" y="212"/>
                    <a:pt x="30" y="207"/>
                    <a:pt x="32" y="203"/>
                  </a:cubicBezTo>
                  <a:cubicBezTo>
                    <a:pt x="36" y="199"/>
                    <a:pt x="41" y="196"/>
                    <a:pt x="45" y="193"/>
                  </a:cubicBezTo>
                  <a:cubicBezTo>
                    <a:pt x="47" y="190"/>
                    <a:pt x="50" y="188"/>
                    <a:pt x="53" y="186"/>
                  </a:cubicBezTo>
                  <a:cubicBezTo>
                    <a:pt x="55" y="185"/>
                    <a:pt x="57" y="184"/>
                    <a:pt x="60" y="183"/>
                  </a:cubicBezTo>
                  <a:cubicBezTo>
                    <a:pt x="63" y="181"/>
                    <a:pt x="62" y="179"/>
                    <a:pt x="61" y="176"/>
                  </a:cubicBezTo>
                  <a:cubicBezTo>
                    <a:pt x="61" y="173"/>
                    <a:pt x="61" y="170"/>
                    <a:pt x="61" y="166"/>
                  </a:cubicBezTo>
                  <a:cubicBezTo>
                    <a:pt x="61" y="162"/>
                    <a:pt x="62" y="156"/>
                    <a:pt x="64" y="152"/>
                  </a:cubicBezTo>
                  <a:cubicBezTo>
                    <a:pt x="66" y="145"/>
                    <a:pt x="69" y="138"/>
                    <a:pt x="73" y="132"/>
                  </a:cubicBezTo>
                  <a:cubicBezTo>
                    <a:pt x="83" y="118"/>
                    <a:pt x="91" y="100"/>
                    <a:pt x="94" y="83"/>
                  </a:cubicBezTo>
                  <a:cubicBezTo>
                    <a:pt x="95" y="76"/>
                    <a:pt x="95" y="68"/>
                    <a:pt x="94" y="61"/>
                  </a:cubicBezTo>
                  <a:cubicBezTo>
                    <a:pt x="94" y="54"/>
                    <a:pt x="93" y="45"/>
                    <a:pt x="95" y="38"/>
                  </a:cubicBezTo>
                  <a:cubicBezTo>
                    <a:pt x="96" y="33"/>
                    <a:pt x="99" y="28"/>
                    <a:pt x="100" y="24"/>
                  </a:cubicBezTo>
                  <a:cubicBezTo>
                    <a:pt x="102" y="20"/>
                    <a:pt x="103" y="16"/>
                    <a:pt x="104" y="12"/>
                  </a:cubicBezTo>
                  <a:cubicBezTo>
                    <a:pt x="81" y="8"/>
                    <a:pt x="81" y="8"/>
                    <a:pt x="81" y="8"/>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4">
              <a:extLst>
                <a:ext uri="{FF2B5EF4-FFF2-40B4-BE49-F238E27FC236}">
                  <a16:creationId xmlns:a16="http://schemas.microsoft.com/office/drawing/2014/main" id="{F9373590-E31C-40A0-9C6F-73339C14C819}"/>
                </a:ext>
              </a:extLst>
            </p:cNvPr>
            <p:cNvSpPr>
              <a:spLocks/>
            </p:cNvSpPr>
            <p:nvPr/>
          </p:nvSpPr>
          <p:spPr bwMode="auto">
            <a:xfrm>
              <a:off x="9737725" y="3567113"/>
              <a:ext cx="358775" cy="280988"/>
            </a:xfrm>
            <a:custGeom>
              <a:avLst/>
              <a:gdLst>
                <a:gd name="T0" fmla="*/ 77 w 78"/>
                <a:gd name="T1" fmla="*/ 10 h 61"/>
                <a:gd name="T2" fmla="*/ 74 w 78"/>
                <a:gd name="T3" fmla="*/ 0 h 61"/>
                <a:gd name="T4" fmla="*/ 53 w 78"/>
                <a:gd name="T5" fmla="*/ 20 h 61"/>
                <a:gd name="T6" fmla="*/ 42 w 78"/>
                <a:gd name="T7" fmla="*/ 33 h 61"/>
                <a:gd name="T8" fmla="*/ 37 w 78"/>
                <a:gd name="T9" fmla="*/ 42 h 61"/>
                <a:gd name="T10" fmla="*/ 33 w 78"/>
                <a:gd name="T11" fmla="*/ 49 h 61"/>
                <a:gd name="T12" fmla="*/ 24 w 78"/>
                <a:gd name="T13" fmla="*/ 52 h 61"/>
                <a:gd name="T14" fmla="*/ 16 w 78"/>
                <a:gd name="T15" fmla="*/ 48 h 61"/>
                <a:gd name="T16" fmla="*/ 4 w 78"/>
                <a:gd name="T17" fmla="*/ 56 h 61"/>
                <a:gd name="T18" fmla="*/ 11 w 78"/>
                <a:gd name="T19" fmla="*/ 59 h 61"/>
                <a:gd name="T20" fmla="*/ 24 w 78"/>
                <a:gd name="T21" fmla="*/ 60 h 61"/>
                <a:gd name="T22" fmla="*/ 37 w 78"/>
                <a:gd name="T23" fmla="*/ 59 h 61"/>
                <a:gd name="T24" fmla="*/ 47 w 78"/>
                <a:gd name="T25" fmla="*/ 44 h 61"/>
                <a:gd name="T26" fmla="*/ 54 w 78"/>
                <a:gd name="T27" fmla="*/ 31 h 61"/>
                <a:gd name="T28" fmla="*/ 61 w 78"/>
                <a:gd name="T29" fmla="*/ 26 h 61"/>
                <a:gd name="T30" fmla="*/ 60 w 78"/>
                <a:gd name="T31" fmla="*/ 60 h 61"/>
                <a:gd name="T32" fmla="*/ 64 w 78"/>
                <a:gd name="T33" fmla="*/ 60 h 61"/>
                <a:gd name="T34" fmla="*/ 74 w 78"/>
                <a:gd name="T35" fmla="*/ 27 h 61"/>
                <a:gd name="T36" fmla="*/ 77 w 78"/>
                <a:gd name="T37"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61">
                  <a:moveTo>
                    <a:pt x="77" y="10"/>
                  </a:moveTo>
                  <a:cubicBezTo>
                    <a:pt x="77" y="8"/>
                    <a:pt x="74" y="1"/>
                    <a:pt x="74" y="0"/>
                  </a:cubicBezTo>
                  <a:cubicBezTo>
                    <a:pt x="69" y="8"/>
                    <a:pt x="60" y="13"/>
                    <a:pt x="53" y="20"/>
                  </a:cubicBezTo>
                  <a:cubicBezTo>
                    <a:pt x="49" y="23"/>
                    <a:pt x="45" y="29"/>
                    <a:pt x="42" y="33"/>
                  </a:cubicBezTo>
                  <a:cubicBezTo>
                    <a:pt x="40" y="36"/>
                    <a:pt x="38" y="39"/>
                    <a:pt x="37" y="42"/>
                  </a:cubicBezTo>
                  <a:cubicBezTo>
                    <a:pt x="36" y="44"/>
                    <a:pt x="34" y="48"/>
                    <a:pt x="33" y="49"/>
                  </a:cubicBezTo>
                  <a:cubicBezTo>
                    <a:pt x="30" y="51"/>
                    <a:pt x="27" y="52"/>
                    <a:pt x="24" y="52"/>
                  </a:cubicBezTo>
                  <a:cubicBezTo>
                    <a:pt x="21" y="51"/>
                    <a:pt x="19" y="49"/>
                    <a:pt x="16" y="48"/>
                  </a:cubicBezTo>
                  <a:cubicBezTo>
                    <a:pt x="13" y="47"/>
                    <a:pt x="0" y="52"/>
                    <a:pt x="4" y="56"/>
                  </a:cubicBezTo>
                  <a:cubicBezTo>
                    <a:pt x="5" y="58"/>
                    <a:pt x="9" y="58"/>
                    <a:pt x="11" y="59"/>
                  </a:cubicBezTo>
                  <a:cubicBezTo>
                    <a:pt x="16" y="59"/>
                    <a:pt x="20" y="60"/>
                    <a:pt x="24" y="60"/>
                  </a:cubicBezTo>
                  <a:cubicBezTo>
                    <a:pt x="28" y="60"/>
                    <a:pt x="34" y="61"/>
                    <a:pt x="37" y="59"/>
                  </a:cubicBezTo>
                  <a:cubicBezTo>
                    <a:pt x="42" y="55"/>
                    <a:pt x="45" y="49"/>
                    <a:pt x="47" y="44"/>
                  </a:cubicBezTo>
                  <a:cubicBezTo>
                    <a:pt x="49" y="39"/>
                    <a:pt x="51" y="35"/>
                    <a:pt x="54" y="31"/>
                  </a:cubicBezTo>
                  <a:cubicBezTo>
                    <a:pt x="55" y="29"/>
                    <a:pt x="58" y="26"/>
                    <a:pt x="61" y="26"/>
                  </a:cubicBezTo>
                  <a:cubicBezTo>
                    <a:pt x="67" y="27"/>
                    <a:pt x="61" y="54"/>
                    <a:pt x="60" y="60"/>
                  </a:cubicBezTo>
                  <a:cubicBezTo>
                    <a:pt x="61" y="60"/>
                    <a:pt x="62" y="60"/>
                    <a:pt x="64" y="60"/>
                  </a:cubicBezTo>
                  <a:cubicBezTo>
                    <a:pt x="66" y="49"/>
                    <a:pt x="68" y="36"/>
                    <a:pt x="74" y="27"/>
                  </a:cubicBezTo>
                  <a:cubicBezTo>
                    <a:pt x="77" y="22"/>
                    <a:pt x="78" y="15"/>
                    <a:pt x="77" y="10"/>
                  </a:cubicBezTo>
                  <a:close/>
                </a:path>
              </a:pathLst>
            </a:custGeom>
            <a:solidFill>
              <a:srgbClr val="222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5">
              <a:extLst>
                <a:ext uri="{FF2B5EF4-FFF2-40B4-BE49-F238E27FC236}">
                  <a16:creationId xmlns:a16="http://schemas.microsoft.com/office/drawing/2014/main" id="{31E57F46-67C8-44CD-BA76-E07D501054C1}"/>
                </a:ext>
              </a:extLst>
            </p:cNvPr>
            <p:cNvSpPr>
              <a:spLocks/>
            </p:cNvSpPr>
            <p:nvPr/>
          </p:nvSpPr>
          <p:spPr bwMode="auto">
            <a:xfrm>
              <a:off x="10326688" y="2476501"/>
              <a:ext cx="790575" cy="419100"/>
            </a:xfrm>
            <a:custGeom>
              <a:avLst/>
              <a:gdLst>
                <a:gd name="T0" fmla="*/ 170 w 172"/>
                <a:gd name="T1" fmla="*/ 34 h 91"/>
                <a:gd name="T2" fmla="*/ 160 w 172"/>
                <a:gd name="T3" fmla="*/ 0 h 91"/>
                <a:gd name="T4" fmla="*/ 147 w 172"/>
                <a:gd name="T5" fmla="*/ 38 h 91"/>
                <a:gd name="T6" fmla="*/ 25 w 172"/>
                <a:gd name="T7" fmla="*/ 78 h 91"/>
                <a:gd name="T8" fmla="*/ 0 w 172"/>
                <a:gd name="T9" fmla="*/ 89 h 91"/>
                <a:gd name="T10" fmla="*/ 129 w 172"/>
                <a:gd name="T11" fmla="*/ 87 h 91"/>
                <a:gd name="T12" fmla="*/ 157 w 172"/>
                <a:gd name="T13" fmla="*/ 87 h 91"/>
                <a:gd name="T14" fmla="*/ 166 w 172"/>
                <a:gd name="T15" fmla="*/ 77 h 91"/>
                <a:gd name="T16" fmla="*/ 170 w 172"/>
                <a:gd name="T17"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91">
                  <a:moveTo>
                    <a:pt x="170" y="34"/>
                  </a:moveTo>
                  <a:cubicBezTo>
                    <a:pt x="169" y="30"/>
                    <a:pt x="164" y="7"/>
                    <a:pt x="160" y="0"/>
                  </a:cubicBezTo>
                  <a:cubicBezTo>
                    <a:pt x="159" y="14"/>
                    <a:pt x="156" y="27"/>
                    <a:pt x="147" y="38"/>
                  </a:cubicBezTo>
                  <a:cubicBezTo>
                    <a:pt x="119" y="76"/>
                    <a:pt x="68" y="76"/>
                    <a:pt x="25" y="78"/>
                  </a:cubicBezTo>
                  <a:cubicBezTo>
                    <a:pt x="16" y="78"/>
                    <a:pt x="4" y="80"/>
                    <a:pt x="0" y="89"/>
                  </a:cubicBezTo>
                  <a:cubicBezTo>
                    <a:pt x="11" y="89"/>
                    <a:pt x="106" y="87"/>
                    <a:pt x="129" y="87"/>
                  </a:cubicBezTo>
                  <a:cubicBezTo>
                    <a:pt x="135" y="87"/>
                    <a:pt x="152" y="91"/>
                    <a:pt x="157" y="87"/>
                  </a:cubicBezTo>
                  <a:cubicBezTo>
                    <a:pt x="161" y="85"/>
                    <a:pt x="164" y="82"/>
                    <a:pt x="166" y="77"/>
                  </a:cubicBezTo>
                  <a:cubicBezTo>
                    <a:pt x="172" y="64"/>
                    <a:pt x="172" y="47"/>
                    <a:pt x="170" y="34"/>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6">
              <a:extLst>
                <a:ext uri="{FF2B5EF4-FFF2-40B4-BE49-F238E27FC236}">
                  <a16:creationId xmlns:a16="http://schemas.microsoft.com/office/drawing/2014/main" id="{1C3E2AB2-3288-4B9D-98BB-8F8890094435}"/>
                </a:ext>
              </a:extLst>
            </p:cNvPr>
            <p:cNvSpPr>
              <a:spLocks/>
            </p:cNvSpPr>
            <p:nvPr/>
          </p:nvSpPr>
          <p:spPr bwMode="auto">
            <a:xfrm>
              <a:off x="10026650" y="2462213"/>
              <a:ext cx="1035050" cy="474663"/>
            </a:xfrm>
            <a:custGeom>
              <a:avLst/>
              <a:gdLst>
                <a:gd name="T0" fmla="*/ 90 w 225"/>
                <a:gd name="T1" fmla="*/ 81 h 103"/>
                <a:gd name="T2" fmla="*/ 212 w 225"/>
                <a:gd name="T3" fmla="*/ 41 h 103"/>
                <a:gd name="T4" fmla="*/ 225 w 225"/>
                <a:gd name="T5" fmla="*/ 3 h 103"/>
                <a:gd name="T6" fmla="*/ 223 w 225"/>
                <a:gd name="T7" fmla="*/ 0 h 103"/>
                <a:gd name="T8" fmla="*/ 136 w 225"/>
                <a:gd name="T9" fmla="*/ 8 h 103"/>
                <a:gd name="T10" fmla="*/ 22 w 225"/>
                <a:gd name="T11" fmla="*/ 35 h 103"/>
                <a:gd name="T12" fmla="*/ 0 w 225"/>
                <a:gd name="T13" fmla="*/ 66 h 103"/>
                <a:gd name="T14" fmla="*/ 2 w 225"/>
                <a:gd name="T15" fmla="*/ 68 h 103"/>
                <a:gd name="T16" fmla="*/ 39 w 225"/>
                <a:gd name="T17" fmla="*/ 93 h 103"/>
                <a:gd name="T18" fmla="*/ 51 w 225"/>
                <a:gd name="T19" fmla="*/ 100 h 103"/>
                <a:gd name="T20" fmla="*/ 56 w 225"/>
                <a:gd name="T21" fmla="*/ 102 h 103"/>
                <a:gd name="T22" fmla="*/ 64 w 225"/>
                <a:gd name="T23" fmla="*/ 92 h 103"/>
                <a:gd name="T24" fmla="*/ 65 w 225"/>
                <a:gd name="T25" fmla="*/ 92 h 103"/>
                <a:gd name="T26" fmla="*/ 90 w 225"/>
                <a:gd name="T27"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103">
                  <a:moveTo>
                    <a:pt x="90" y="81"/>
                  </a:moveTo>
                  <a:cubicBezTo>
                    <a:pt x="133" y="79"/>
                    <a:pt x="184" y="79"/>
                    <a:pt x="212" y="41"/>
                  </a:cubicBezTo>
                  <a:cubicBezTo>
                    <a:pt x="221" y="30"/>
                    <a:pt x="224" y="17"/>
                    <a:pt x="225" y="3"/>
                  </a:cubicBezTo>
                  <a:cubicBezTo>
                    <a:pt x="224" y="1"/>
                    <a:pt x="224" y="0"/>
                    <a:pt x="223" y="0"/>
                  </a:cubicBezTo>
                  <a:cubicBezTo>
                    <a:pt x="223" y="0"/>
                    <a:pt x="136" y="8"/>
                    <a:pt x="136" y="8"/>
                  </a:cubicBezTo>
                  <a:cubicBezTo>
                    <a:pt x="22" y="35"/>
                    <a:pt x="22" y="35"/>
                    <a:pt x="22" y="35"/>
                  </a:cubicBezTo>
                  <a:cubicBezTo>
                    <a:pt x="0" y="66"/>
                    <a:pt x="0" y="66"/>
                    <a:pt x="0" y="66"/>
                  </a:cubicBezTo>
                  <a:cubicBezTo>
                    <a:pt x="1" y="67"/>
                    <a:pt x="1" y="67"/>
                    <a:pt x="2" y="68"/>
                  </a:cubicBezTo>
                  <a:cubicBezTo>
                    <a:pt x="14" y="76"/>
                    <a:pt x="27" y="85"/>
                    <a:pt x="39" y="93"/>
                  </a:cubicBezTo>
                  <a:cubicBezTo>
                    <a:pt x="43" y="96"/>
                    <a:pt x="47" y="98"/>
                    <a:pt x="51" y="100"/>
                  </a:cubicBezTo>
                  <a:cubicBezTo>
                    <a:pt x="53" y="101"/>
                    <a:pt x="54" y="103"/>
                    <a:pt x="56" y="102"/>
                  </a:cubicBezTo>
                  <a:cubicBezTo>
                    <a:pt x="59" y="101"/>
                    <a:pt x="61" y="92"/>
                    <a:pt x="64" y="92"/>
                  </a:cubicBezTo>
                  <a:cubicBezTo>
                    <a:pt x="64" y="92"/>
                    <a:pt x="64" y="92"/>
                    <a:pt x="65" y="92"/>
                  </a:cubicBezTo>
                  <a:cubicBezTo>
                    <a:pt x="69" y="83"/>
                    <a:pt x="81" y="81"/>
                    <a:pt x="90" y="81"/>
                  </a:cubicBez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7">
              <a:extLst>
                <a:ext uri="{FF2B5EF4-FFF2-40B4-BE49-F238E27FC236}">
                  <a16:creationId xmlns:a16="http://schemas.microsoft.com/office/drawing/2014/main" id="{C498D73E-4BEB-41C9-AC5C-31813F4BFDF7}"/>
                </a:ext>
              </a:extLst>
            </p:cNvPr>
            <p:cNvSpPr>
              <a:spLocks/>
            </p:cNvSpPr>
            <p:nvPr/>
          </p:nvSpPr>
          <p:spPr bwMode="auto">
            <a:xfrm>
              <a:off x="8147050" y="3392488"/>
              <a:ext cx="422275" cy="155575"/>
            </a:xfrm>
            <a:custGeom>
              <a:avLst/>
              <a:gdLst>
                <a:gd name="T0" fmla="*/ 2 w 92"/>
                <a:gd name="T1" fmla="*/ 17 h 34"/>
                <a:gd name="T2" fmla="*/ 6 w 92"/>
                <a:gd name="T3" fmla="*/ 4 h 34"/>
                <a:gd name="T4" fmla="*/ 42 w 92"/>
                <a:gd name="T5" fmla="*/ 0 h 34"/>
                <a:gd name="T6" fmla="*/ 39 w 92"/>
                <a:gd name="T7" fmla="*/ 9 h 34"/>
                <a:gd name="T8" fmla="*/ 84 w 92"/>
                <a:gd name="T9" fmla="*/ 23 h 34"/>
                <a:gd name="T10" fmla="*/ 91 w 92"/>
                <a:gd name="T11" fmla="*/ 29 h 34"/>
                <a:gd name="T12" fmla="*/ 88 w 92"/>
                <a:gd name="T13" fmla="*/ 34 h 34"/>
                <a:gd name="T14" fmla="*/ 45 w 92"/>
                <a:gd name="T15" fmla="*/ 34 h 34"/>
                <a:gd name="T16" fmla="*/ 39 w 92"/>
                <a:gd name="T17" fmla="*/ 34 h 34"/>
                <a:gd name="T18" fmla="*/ 39 w 92"/>
                <a:gd name="T19" fmla="*/ 34 h 34"/>
                <a:gd name="T20" fmla="*/ 39 w 92"/>
                <a:gd name="T21" fmla="*/ 34 h 34"/>
                <a:gd name="T22" fmla="*/ 28 w 92"/>
                <a:gd name="T23" fmla="*/ 31 h 34"/>
                <a:gd name="T24" fmla="*/ 26 w 92"/>
                <a:gd name="T25" fmla="*/ 34 h 34"/>
                <a:gd name="T26" fmla="*/ 4 w 92"/>
                <a:gd name="T27" fmla="*/ 34 h 34"/>
                <a:gd name="T28" fmla="*/ 3 w 92"/>
                <a:gd name="T29" fmla="*/ 34 h 34"/>
                <a:gd name="T30" fmla="*/ 2 w 92"/>
                <a:gd name="T31"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34">
                  <a:moveTo>
                    <a:pt x="2" y="17"/>
                  </a:moveTo>
                  <a:cubicBezTo>
                    <a:pt x="6" y="4"/>
                    <a:pt x="6" y="4"/>
                    <a:pt x="6" y="4"/>
                  </a:cubicBezTo>
                  <a:cubicBezTo>
                    <a:pt x="42" y="0"/>
                    <a:pt x="42" y="0"/>
                    <a:pt x="42" y="0"/>
                  </a:cubicBezTo>
                  <a:cubicBezTo>
                    <a:pt x="39" y="9"/>
                    <a:pt x="39" y="9"/>
                    <a:pt x="39" y="9"/>
                  </a:cubicBezTo>
                  <a:cubicBezTo>
                    <a:pt x="84" y="23"/>
                    <a:pt x="84" y="23"/>
                    <a:pt x="84" y="23"/>
                  </a:cubicBezTo>
                  <a:cubicBezTo>
                    <a:pt x="84" y="23"/>
                    <a:pt x="87" y="25"/>
                    <a:pt x="91" y="29"/>
                  </a:cubicBezTo>
                  <a:cubicBezTo>
                    <a:pt x="92" y="31"/>
                    <a:pt x="91" y="33"/>
                    <a:pt x="88" y="34"/>
                  </a:cubicBezTo>
                  <a:cubicBezTo>
                    <a:pt x="45" y="34"/>
                    <a:pt x="45" y="34"/>
                    <a:pt x="45" y="34"/>
                  </a:cubicBezTo>
                  <a:cubicBezTo>
                    <a:pt x="43" y="34"/>
                    <a:pt x="41" y="34"/>
                    <a:pt x="39" y="34"/>
                  </a:cubicBezTo>
                  <a:cubicBezTo>
                    <a:pt x="39" y="34"/>
                    <a:pt x="39" y="34"/>
                    <a:pt x="39" y="34"/>
                  </a:cubicBezTo>
                  <a:cubicBezTo>
                    <a:pt x="39" y="34"/>
                    <a:pt x="39" y="34"/>
                    <a:pt x="39" y="34"/>
                  </a:cubicBezTo>
                  <a:cubicBezTo>
                    <a:pt x="35" y="33"/>
                    <a:pt x="31" y="32"/>
                    <a:pt x="28" y="31"/>
                  </a:cubicBezTo>
                  <a:cubicBezTo>
                    <a:pt x="26" y="34"/>
                    <a:pt x="26" y="34"/>
                    <a:pt x="26" y="34"/>
                  </a:cubicBezTo>
                  <a:cubicBezTo>
                    <a:pt x="4" y="34"/>
                    <a:pt x="4" y="34"/>
                    <a:pt x="4" y="34"/>
                  </a:cubicBezTo>
                  <a:cubicBezTo>
                    <a:pt x="3" y="34"/>
                    <a:pt x="3" y="34"/>
                    <a:pt x="3" y="34"/>
                  </a:cubicBezTo>
                  <a:cubicBezTo>
                    <a:pt x="0" y="33"/>
                    <a:pt x="2" y="17"/>
                    <a:pt x="2"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8">
              <a:extLst>
                <a:ext uri="{FF2B5EF4-FFF2-40B4-BE49-F238E27FC236}">
                  <a16:creationId xmlns:a16="http://schemas.microsoft.com/office/drawing/2014/main" id="{F32FB008-137B-4C2C-B4AB-0D11C6028330}"/>
                </a:ext>
              </a:extLst>
            </p:cNvPr>
            <p:cNvSpPr>
              <a:spLocks/>
            </p:cNvSpPr>
            <p:nvPr/>
          </p:nvSpPr>
          <p:spPr bwMode="auto">
            <a:xfrm>
              <a:off x="7940675" y="3419476"/>
              <a:ext cx="422275" cy="161925"/>
            </a:xfrm>
            <a:custGeom>
              <a:avLst/>
              <a:gdLst>
                <a:gd name="T0" fmla="*/ 2 w 92"/>
                <a:gd name="T1" fmla="*/ 15 h 35"/>
                <a:gd name="T2" fmla="*/ 7 w 92"/>
                <a:gd name="T3" fmla="*/ 3 h 35"/>
                <a:gd name="T4" fmla="*/ 43 w 92"/>
                <a:gd name="T5" fmla="*/ 0 h 35"/>
                <a:gd name="T6" fmla="*/ 39 w 92"/>
                <a:gd name="T7" fmla="*/ 9 h 35"/>
                <a:gd name="T8" fmla="*/ 84 w 92"/>
                <a:gd name="T9" fmla="*/ 24 h 35"/>
                <a:gd name="T10" fmla="*/ 90 w 92"/>
                <a:gd name="T11" fmla="*/ 30 h 35"/>
                <a:gd name="T12" fmla="*/ 88 w 92"/>
                <a:gd name="T13" fmla="*/ 35 h 35"/>
                <a:gd name="T14" fmla="*/ 44 w 92"/>
                <a:gd name="T15" fmla="*/ 34 h 35"/>
                <a:gd name="T16" fmla="*/ 39 w 92"/>
                <a:gd name="T17" fmla="*/ 33 h 35"/>
                <a:gd name="T18" fmla="*/ 39 w 92"/>
                <a:gd name="T19" fmla="*/ 33 h 35"/>
                <a:gd name="T20" fmla="*/ 39 w 92"/>
                <a:gd name="T21" fmla="*/ 33 h 35"/>
                <a:gd name="T22" fmla="*/ 27 w 92"/>
                <a:gd name="T23" fmla="*/ 30 h 35"/>
                <a:gd name="T24" fmla="*/ 26 w 92"/>
                <a:gd name="T25" fmla="*/ 33 h 35"/>
                <a:gd name="T26" fmla="*/ 3 w 92"/>
                <a:gd name="T27" fmla="*/ 33 h 35"/>
                <a:gd name="T28" fmla="*/ 2 w 92"/>
                <a:gd name="T29" fmla="*/ 32 h 35"/>
                <a:gd name="T30" fmla="*/ 2 w 92"/>
                <a:gd name="T31"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35">
                  <a:moveTo>
                    <a:pt x="2" y="15"/>
                  </a:moveTo>
                  <a:cubicBezTo>
                    <a:pt x="7" y="3"/>
                    <a:pt x="7" y="3"/>
                    <a:pt x="7" y="3"/>
                  </a:cubicBezTo>
                  <a:cubicBezTo>
                    <a:pt x="43" y="0"/>
                    <a:pt x="43" y="0"/>
                    <a:pt x="43" y="0"/>
                  </a:cubicBezTo>
                  <a:cubicBezTo>
                    <a:pt x="39" y="9"/>
                    <a:pt x="39" y="9"/>
                    <a:pt x="39" y="9"/>
                  </a:cubicBezTo>
                  <a:cubicBezTo>
                    <a:pt x="84" y="24"/>
                    <a:pt x="84" y="24"/>
                    <a:pt x="84" y="24"/>
                  </a:cubicBezTo>
                  <a:cubicBezTo>
                    <a:pt x="84" y="24"/>
                    <a:pt x="87" y="26"/>
                    <a:pt x="90" y="30"/>
                  </a:cubicBezTo>
                  <a:cubicBezTo>
                    <a:pt x="92" y="32"/>
                    <a:pt x="90" y="35"/>
                    <a:pt x="88" y="35"/>
                  </a:cubicBezTo>
                  <a:cubicBezTo>
                    <a:pt x="44" y="34"/>
                    <a:pt x="44" y="34"/>
                    <a:pt x="44" y="34"/>
                  </a:cubicBezTo>
                  <a:cubicBezTo>
                    <a:pt x="42" y="34"/>
                    <a:pt x="41" y="34"/>
                    <a:pt x="39" y="33"/>
                  </a:cubicBezTo>
                  <a:cubicBezTo>
                    <a:pt x="39" y="33"/>
                    <a:pt x="39" y="33"/>
                    <a:pt x="39" y="33"/>
                  </a:cubicBezTo>
                  <a:cubicBezTo>
                    <a:pt x="39" y="33"/>
                    <a:pt x="39" y="33"/>
                    <a:pt x="39" y="33"/>
                  </a:cubicBezTo>
                  <a:cubicBezTo>
                    <a:pt x="35" y="32"/>
                    <a:pt x="31" y="31"/>
                    <a:pt x="27" y="30"/>
                  </a:cubicBezTo>
                  <a:cubicBezTo>
                    <a:pt x="26" y="33"/>
                    <a:pt x="26" y="33"/>
                    <a:pt x="26" y="33"/>
                  </a:cubicBezTo>
                  <a:cubicBezTo>
                    <a:pt x="3" y="33"/>
                    <a:pt x="3" y="33"/>
                    <a:pt x="3" y="33"/>
                  </a:cubicBezTo>
                  <a:cubicBezTo>
                    <a:pt x="3" y="32"/>
                    <a:pt x="3" y="32"/>
                    <a:pt x="2" y="32"/>
                  </a:cubicBezTo>
                  <a:cubicBezTo>
                    <a:pt x="0" y="31"/>
                    <a:pt x="2" y="15"/>
                    <a:pt x="2" y="15"/>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9">
              <a:extLst>
                <a:ext uri="{FF2B5EF4-FFF2-40B4-BE49-F238E27FC236}">
                  <a16:creationId xmlns:a16="http://schemas.microsoft.com/office/drawing/2014/main" id="{D559540C-AD8A-4496-95E4-70CE98503F8F}"/>
                </a:ext>
              </a:extLst>
            </p:cNvPr>
            <p:cNvSpPr>
              <a:spLocks/>
            </p:cNvSpPr>
            <p:nvPr/>
          </p:nvSpPr>
          <p:spPr bwMode="auto">
            <a:xfrm>
              <a:off x="7392988" y="2481263"/>
              <a:ext cx="1016000" cy="979488"/>
            </a:xfrm>
            <a:custGeom>
              <a:avLst/>
              <a:gdLst>
                <a:gd name="T0" fmla="*/ 221 w 221"/>
                <a:gd name="T1" fmla="*/ 63 h 213"/>
                <a:gd name="T2" fmla="*/ 220 w 221"/>
                <a:gd name="T3" fmla="*/ 44 h 213"/>
                <a:gd name="T4" fmla="*/ 193 w 221"/>
                <a:gd name="T5" fmla="*/ 26 h 213"/>
                <a:gd name="T6" fmla="*/ 145 w 221"/>
                <a:gd name="T7" fmla="*/ 15 h 213"/>
                <a:gd name="T8" fmla="*/ 84 w 221"/>
                <a:gd name="T9" fmla="*/ 0 h 213"/>
                <a:gd name="T10" fmla="*/ 0 w 221"/>
                <a:gd name="T11" fmla="*/ 2 h 213"/>
                <a:gd name="T12" fmla="*/ 74 w 221"/>
                <a:gd name="T13" fmla="*/ 16 h 213"/>
                <a:gd name="T14" fmla="*/ 118 w 221"/>
                <a:gd name="T15" fmla="*/ 39 h 213"/>
                <a:gd name="T16" fmla="*/ 135 w 221"/>
                <a:gd name="T17" fmla="*/ 57 h 213"/>
                <a:gd name="T18" fmla="*/ 160 w 221"/>
                <a:gd name="T19" fmla="*/ 75 h 213"/>
                <a:gd name="T20" fmla="*/ 167 w 221"/>
                <a:gd name="T21" fmla="*/ 79 h 213"/>
                <a:gd name="T22" fmla="*/ 169 w 221"/>
                <a:gd name="T23" fmla="*/ 81 h 213"/>
                <a:gd name="T24" fmla="*/ 167 w 221"/>
                <a:gd name="T25" fmla="*/ 213 h 213"/>
                <a:gd name="T26" fmla="*/ 215 w 221"/>
                <a:gd name="T27" fmla="*/ 213 h 213"/>
                <a:gd name="T28" fmla="*/ 218 w 221"/>
                <a:gd name="T29" fmla="*/ 128 h 213"/>
                <a:gd name="T30" fmla="*/ 220 w 221"/>
                <a:gd name="T31" fmla="*/ 90 h 213"/>
                <a:gd name="T32" fmla="*/ 221 w 221"/>
                <a:gd name="T33" fmla="*/ 6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1" h="213">
                  <a:moveTo>
                    <a:pt x="221" y="63"/>
                  </a:moveTo>
                  <a:cubicBezTo>
                    <a:pt x="221" y="57"/>
                    <a:pt x="221" y="51"/>
                    <a:pt x="220" y="44"/>
                  </a:cubicBezTo>
                  <a:cubicBezTo>
                    <a:pt x="217" y="32"/>
                    <a:pt x="203" y="29"/>
                    <a:pt x="193" y="26"/>
                  </a:cubicBezTo>
                  <a:cubicBezTo>
                    <a:pt x="177" y="23"/>
                    <a:pt x="161" y="19"/>
                    <a:pt x="145" y="15"/>
                  </a:cubicBezTo>
                  <a:cubicBezTo>
                    <a:pt x="125" y="10"/>
                    <a:pt x="104" y="5"/>
                    <a:pt x="84" y="0"/>
                  </a:cubicBezTo>
                  <a:cubicBezTo>
                    <a:pt x="84" y="0"/>
                    <a:pt x="0" y="2"/>
                    <a:pt x="0" y="2"/>
                  </a:cubicBezTo>
                  <a:cubicBezTo>
                    <a:pt x="25" y="1"/>
                    <a:pt x="51" y="8"/>
                    <a:pt x="74" y="16"/>
                  </a:cubicBezTo>
                  <a:cubicBezTo>
                    <a:pt x="90" y="22"/>
                    <a:pt x="105" y="29"/>
                    <a:pt x="118" y="39"/>
                  </a:cubicBezTo>
                  <a:cubicBezTo>
                    <a:pt x="124" y="45"/>
                    <a:pt x="130" y="51"/>
                    <a:pt x="135" y="57"/>
                  </a:cubicBezTo>
                  <a:cubicBezTo>
                    <a:pt x="141" y="66"/>
                    <a:pt x="150" y="71"/>
                    <a:pt x="160" y="75"/>
                  </a:cubicBezTo>
                  <a:cubicBezTo>
                    <a:pt x="163" y="76"/>
                    <a:pt x="165" y="77"/>
                    <a:pt x="167" y="79"/>
                  </a:cubicBezTo>
                  <a:cubicBezTo>
                    <a:pt x="168" y="80"/>
                    <a:pt x="169" y="80"/>
                    <a:pt x="169" y="81"/>
                  </a:cubicBezTo>
                  <a:cubicBezTo>
                    <a:pt x="166" y="126"/>
                    <a:pt x="167" y="213"/>
                    <a:pt x="167" y="213"/>
                  </a:cubicBezTo>
                  <a:cubicBezTo>
                    <a:pt x="167" y="213"/>
                    <a:pt x="173" y="213"/>
                    <a:pt x="215" y="213"/>
                  </a:cubicBezTo>
                  <a:cubicBezTo>
                    <a:pt x="215" y="184"/>
                    <a:pt x="216" y="156"/>
                    <a:pt x="218" y="128"/>
                  </a:cubicBezTo>
                  <a:cubicBezTo>
                    <a:pt x="219" y="115"/>
                    <a:pt x="220" y="102"/>
                    <a:pt x="220" y="90"/>
                  </a:cubicBezTo>
                  <a:cubicBezTo>
                    <a:pt x="220" y="81"/>
                    <a:pt x="221" y="72"/>
                    <a:pt x="221" y="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0">
              <a:extLst>
                <a:ext uri="{FF2B5EF4-FFF2-40B4-BE49-F238E27FC236}">
                  <a16:creationId xmlns:a16="http://schemas.microsoft.com/office/drawing/2014/main" id="{1143E4D4-C264-4215-9B3B-7749313FA2E5}"/>
                </a:ext>
              </a:extLst>
            </p:cNvPr>
            <p:cNvSpPr>
              <a:spLocks/>
            </p:cNvSpPr>
            <p:nvPr/>
          </p:nvSpPr>
          <p:spPr bwMode="auto">
            <a:xfrm>
              <a:off x="7327900" y="2481263"/>
              <a:ext cx="1062038" cy="1003300"/>
            </a:xfrm>
            <a:custGeom>
              <a:avLst/>
              <a:gdLst>
                <a:gd name="T0" fmla="*/ 226 w 231"/>
                <a:gd name="T1" fmla="*/ 46 h 218"/>
                <a:gd name="T2" fmla="*/ 196 w 231"/>
                <a:gd name="T3" fmla="*/ 32 h 218"/>
                <a:gd name="T4" fmla="*/ 155 w 231"/>
                <a:gd name="T5" fmla="*/ 20 h 218"/>
                <a:gd name="T6" fmla="*/ 102 w 231"/>
                <a:gd name="T7" fmla="*/ 6 h 218"/>
                <a:gd name="T8" fmla="*/ 10 w 231"/>
                <a:gd name="T9" fmla="*/ 0 h 218"/>
                <a:gd name="T10" fmla="*/ 2 w 231"/>
                <a:gd name="T11" fmla="*/ 23 h 218"/>
                <a:gd name="T12" fmla="*/ 22 w 231"/>
                <a:gd name="T13" fmla="*/ 64 h 218"/>
                <a:gd name="T14" fmla="*/ 136 w 231"/>
                <a:gd name="T15" fmla="*/ 82 h 218"/>
                <a:gd name="T16" fmla="*/ 164 w 231"/>
                <a:gd name="T17" fmla="*/ 81 h 218"/>
                <a:gd name="T18" fmla="*/ 134 w 231"/>
                <a:gd name="T19" fmla="*/ 210 h 218"/>
                <a:gd name="T20" fmla="*/ 189 w 231"/>
                <a:gd name="T21" fmla="*/ 218 h 218"/>
                <a:gd name="T22" fmla="*/ 208 w 231"/>
                <a:gd name="T23" fmla="*/ 143 h 218"/>
                <a:gd name="T24" fmla="*/ 223 w 231"/>
                <a:gd name="T25" fmla="*/ 85 h 218"/>
                <a:gd name="T26" fmla="*/ 226 w 231"/>
                <a:gd name="T2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1" h="218">
                  <a:moveTo>
                    <a:pt x="226" y="46"/>
                  </a:moveTo>
                  <a:cubicBezTo>
                    <a:pt x="221" y="36"/>
                    <a:pt x="209" y="35"/>
                    <a:pt x="196" y="32"/>
                  </a:cubicBezTo>
                  <a:cubicBezTo>
                    <a:pt x="182" y="28"/>
                    <a:pt x="168" y="24"/>
                    <a:pt x="155" y="20"/>
                  </a:cubicBezTo>
                  <a:cubicBezTo>
                    <a:pt x="137" y="15"/>
                    <a:pt x="119" y="11"/>
                    <a:pt x="102" y="6"/>
                  </a:cubicBezTo>
                  <a:cubicBezTo>
                    <a:pt x="102" y="6"/>
                    <a:pt x="10" y="0"/>
                    <a:pt x="10" y="0"/>
                  </a:cubicBezTo>
                  <a:cubicBezTo>
                    <a:pt x="7" y="0"/>
                    <a:pt x="2" y="21"/>
                    <a:pt x="2" y="23"/>
                  </a:cubicBezTo>
                  <a:cubicBezTo>
                    <a:pt x="0" y="40"/>
                    <a:pt x="8" y="54"/>
                    <a:pt x="22" y="64"/>
                  </a:cubicBezTo>
                  <a:cubicBezTo>
                    <a:pt x="54" y="84"/>
                    <a:pt x="99" y="84"/>
                    <a:pt x="136" y="82"/>
                  </a:cubicBezTo>
                  <a:cubicBezTo>
                    <a:pt x="145" y="82"/>
                    <a:pt x="155" y="81"/>
                    <a:pt x="164" y="81"/>
                  </a:cubicBezTo>
                  <a:cubicBezTo>
                    <a:pt x="152" y="128"/>
                    <a:pt x="134" y="210"/>
                    <a:pt x="134" y="210"/>
                  </a:cubicBezTo>
                  <a:cubicBezTo>
                    <a:pt x="134" y="210"/>
                    <a:pt x="139" y="217"/>
                    <a:pt x="189" y="218"/>
                  </a:cubicBezTo>
                  <a:cubicBezTo>
                    <a:pt x="194" y="193"/>
                    <a:pt x="201" y="168"/>
                    <a:pt x="208" y="143"/>
                  </a:cubicBezTo>
                  <a:cubicBezTo>
                    <a:pt x="213" y="124"/>
                    <a:pt x="219" y="105"/>
                    <a:pt x="223" y="85"/>
                  </a:cubicBezTo>
                  <a:cubicBezTo>
                    <a:pt x="229" y="74"/>
                    <a:pt x="231" y="57"/>
                    <a:pt x="226" y="46"/>
                  </a:cubicBezTo>
                  <a:close/>
                </a:path>
              </a:pathLst>
            </a:custGeom>
            <a:solidFill>
              <a:srgbClr val="3A0E5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1">
              <a:extLst>
                <a:ext uri="{FF2B5EF4-FFF2-40B4-BE49-F238E27FC236}">
                  <a16:creationId xmlns:a16="http://schemas.microsoft.com/office/drawing/2014/main" id="{E1003FEF-D300-44E7-9C0B-75A4878CEACC}"/>
                </a:ext>
              </a:extLst>
            </p:cNvPr>
            <p:cNvSpPr>
              <a:spLocks/>
            </p:cNvSpPr>
            <p:nvPr/>
          </p:nvSpPr>
          <p:spPr bwMode="auto">
            <a:xfrm>
              <a:off x="7315200" y="2408238"/>
              <a:ext cx="482600" cy="354013"/>
            </a:xfrm>
            <a:custGeom>
              <a:avLst/>
              <a:gdLst>
                <a:gd name="T0" fmla="*/ 99 w 105"/>
                <a:gd name="T1" fmla="*/ 0 h 77"/>
                <a:gd name="T2" fmla="*/ 6 w 105"/>
                <a:gd name="T3" fmla="*/ 19 h 77"/>
                <a:gd name="T4" fmla="*/ 0 w 105"/>
                <a:gd name="T5" fmla="*/ 77 h 77"/>
                <a:gd name="T6" fmla="*/ 105 w 105"/>
                <a:gd name="T7" fmla="*/ 77 h 77"/>
                <a:gd name="T8" fmla="*/ 99 w 105"/>
                <a:gd name="T9" fmla="*/ 10 h 77"/>
                <a:gd name="T10" fmla="*/ 99 w 105"/>
                <a:gd name="T11" fmla="*/ 0 h 77"/>
              </a:gdLst>
              <a:ahLst/>
              <a:cxnLst>
                <a:cxn ang="0">
                  <a:pos x="T0" y="T1"/>
                </a:cxn>
                <a:cxn ang="0">
                  <a:pos x="T2" y="T3"/>
                </a:cxn>
                <a:cxn ang="0">
                  <a:pos x="T4" y="T5"/>
                </a:cxn>
                <a:cxn ang="0">
                  <a:pos x="T6" y="T7"/>
                </a:cxn>
                <a:cxn ang="0">
                  <a:pos x="T8" y="T9"/>
                </a:cxn>
                <a:cxn ang="0">
                  <a:pos x="T10" y="T11"/>
                </a:cxn>
              </a:cxnLst>
              <a:rect l="0" t="0" r="r" b="b"/>
              <a:pathLst>
                <a:path w="105" h="77">
                  <a:moveTo>
                    <a:pt x="99" y="0"/>
                  </a:moveTo>
                  <a:cubicBezTo>
                    <a:pt x="68" y="1"/>
                    <a:pt x="38" y="16"/>
                    <a:pt x="6" y="19"/>
                  </a:cubicBezTo>
                  <a:cubicBezTo>
                    <a:pt x="5" y="40"/>
                    <a:pt x="3" y="59"/>
                    <a:pt x="0" y="77"/>
                  </a:cubicBezTo>
                  <a:cubicBezTo>
                    <a:pt x="105" y="77"/>
                    <a:pt x="105" y="77"/>
                    <a:pt x="105" y="77"/>
                  </a:cubicBezTo>
                  <a:cubicBezTo>
                    <a:pt x="105" y="48"/>
                    <a:pt x="99" y="25"/>
                    <a:pt x="99" y="10"/>
                  </a:cubicBezTo>
                  <a:cubicBezTo>
                    <a:pt x="99" y="6"/>
                    <a:pt x="99" y="3"/>
                    <a:pt x="99" y="0"/>
                  </a:cubicBezTo>
                  <a:close/>
                </a:path>
              </a:pathLst>
            </a:custGeom>
            <a:solidFill>
              <a:srgbClr val="002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2">
              <a:extLst>
                <a:ext uri="{FF2B5EF4-FFF2-40B4-BE49-F238E27FC236}">
                  <a16:creationId xmlns:a16="http://schemas.microsoft.com/office/drawing/2014/main" id="{9AD240BB-233F-40DA-BDBE-906AB537DA02}"/>
                </a:ext>
              </a:extLst>
            </p:cNvPr>
            <p:cNvSpPr>
              <a:spLocks/>
            </p:cNvSpPr>
            <p:nvPr/>
          </p:nvSpPr>
          <p:spPr bwMode="auto">
            <a:xfrm>
              <a:off x="7700963" y="2762251"/>
              <a:ext cx="523875" cy="1025525"/>
            </a:xfrm>
            <a:custGeom>
              <a:avLst/>
              <a:gdLst>
                <a:gd name="T0" fmla="*/ 24 w 114"/>
                <a:gd name="T1" fmla="*/ 9 h 223"/>
                <a:gd name="T2" fmla="*/ 19 w 114"/>
                <a:gd name="T3" fmla="*/ 5 h 223"/>
                <a:gd name="T4" fmla="*/ 33 w 114"/>
                <a:gd name="T5" fmla="*/ 2 h 223"/>
                <a:gd name="T6" fmla="*/ 40 w 114"/>
                <a:gd name="T7" fmla="*/ 1 h 223"/>
                <a:gd name="T8" fmla="*/ 43 w 114"/>
                <a:gd name="T9" fmla="*/ 7 h 223"/>
                <a:gd name="T10" fmla="*/ 74 w 114"/>
                <a:gd name="T11" fmla="*/ 144 h 223"/>
                <a:gd name="T12" fmla="*/ 89 w 114"/>
                <a:gd name="T13" fmla="*/ 178 h 223"/>
                <a:gd name="T14" fmla="*/ 104 w 114"/>
                <a:gd name="T15" fmla="*/ 210 h 223"/>
                <a:gd name="T16" fmla="*/ 110 w 114"/>
                <a:gd name="T17" fmla="*/ 215 h 223"/>
                <a:gd name="T18" fmla="*/ 114 w 114"/>
                <a:gd name="T19" fmla="*/ 218 h 223"/>
                <a:gd name="T20" fmla="*/ 112 w 114"/>
                <a:gd name="T21" fmla="*/ 221 h 223"/>
                <a:gd name="T22" fmla="*/ 108 w 114"/>
                <a:gd name="T23" fmla="*/ 223 h 223"/>
                <a:gd name="T24" fmla="*/ 98 w 114"/>
                <a:gd name="T25" fmla="*/ 223 h 223"/>
                <a:gd name="T26" fmla="*/ 98 w 114"/>
                <a:gd name="T27" fmla="*/ 223 h 223"/>
                <a:gd name="T28" fmla="*/ 87 w 114"/>
                <a:gd name="T29" fmla="*/ 215 h 223"/>
                <a:gd name="T30" fmla="*/ 81 w 114"/>
                <a:gd name="T31" fmla="*/ 202 h 223"/>
                <a:gd name="T32" fmla="*/ 68 w 114"/>
                <a:gd name="T33" fmla="*/ 192 h 223"/>
                <a:gd name="T34" fmla="*/ 60 w 114"/>
                <a:gd name="T35" fmla="*/ 186 h 223"/>
                <a:gd name="T36" fmla="*/ 53 w 114"/>
                <a:gd name="T37" fmla="*/ 183 h 223"/>
                <a:gd name="T38" fmla="*/ 51 w 114"/>
                <a:gd name="T39" fmla="*/ 176 h 223"/>
                <a:gd name="T40" fmla="*/ 50 w 114"/>
                <a:gd name="T41" fmla="*/ 166 h 223"/>
                <a:gd name="T42" fmla="*/ 47 w 114"/>
                <a:gd name="T43" fmla="*/ 152 h 223"/>
                <a:gd name="T44" fmla="*/ 37 w 114"/>
                <a:gd name="T45" fmla="*/ 133 h 223"/>
                <a:gd name="T46" fmla="*/ 14 w 114"/>
                <a:gd name="T47" fmla="*/ 84 h 223"/>
                <a:gd name="T48" fmla="*/ 13 w 114"/>
                <a:gd name="T49" fmla="*/ 62 h 223"/>
                <a:gd name="T50" fmla="*/ 11 w 114"/>
                <a:gd name="T51" fmla="*/ 39 h 223"/>
                <a:gd name="T52" fmla="*/ 5 w 114"/>
                <a:gd name="T53" fmla="*/ 25 h 223"/>
                <a:gd name="T54" fmla="*/ 0 w 114"/>
                <a:gd name="T55" fmla="*/ 14 h 223"/>
                <a:gd name="T56" fmla="*/ 24 w 114"/>
                <a:gd name="T57" fmla="*/ 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223">
                  <a:moveTo>
                    <a:pt x="24" y="9"/>
                  </a:moveTo>
                  <a:cubicBezTo>
                    <a:pt x="19" y="5"/>
                    <a:pt x="19" y="5"/>
                    <a:pt x="19" y="5"/>
                  </a:cubicBezTo>
                  <a:cubicBezTo>
                    <a:pt x="24" y="5"/>
                    <a:pt x="28" y="4"/>
                    <a:pt x="33" y="2"/>
                  </a:cubicBezTo>
                  <a:cubicBezTo>
                    <a:pt x="35" y="1"/>
                    <a:pt x="38" y="0"/>
                    <a:pt x="40" y="1"/>
                  </a:cubicBezTo>
                  <a:cubicBezTo>
                    <a:pt x="41" y="2"/>
                    <a:pt x="42" y="5"/>
                    <a:pt x="43" y="7"/>
                  </a:cubicBezTo>
                  <a:cubicBezTo>
                    <a:pt x="46" y="20"/>
                    <a:pt x="72" y="135"/>
                    <a:pt x="74" y="144"/>
                  </a:cubicBezTo>
                  <a:cubicBezTo>
                    <a:pt x="77" y="156"/>
                    <a:pt x="84" y="167"/>
                    <a:pt x="89" y="178"/>
                  </a:cubicBezTo>
                  <a:cubicBezTo>
                    <a:pt x="93" y="189"/>
                    <a:pt x="98" y="200"/>
                    <a:pt x="104" y="210"/>
                  </a:cubicBezTo>
                  <a:cubicBezTo>
                    <a:pt x="106" y="212"/>
                    <a:pt x="108" y="214"/>
                    <a:pt x="110" y="215"/>
                  </a:cubicBezTo>
                  <a:cubicBezTo>
                    <a:pt x="112" y="216"/>
                    <a:pt x="113" y="217"/>
                    <a:pt x="114" y="218"/>
                  </a:cubicBezTo>
                  <a:cubicBezTo>
                    <a:pt x="114" y="219"/>
                    <a:pt x="113" y="220"/>
                    <a:pt x="112" y="221"/>
                  </a:cubicBezTo>
                  <a:cubicBezTo>
                    <a:pt x="111" y="222"/>
                    <a:pt x="109" y="222"/>
                    <a:pt x="108" y="223"/>
                  </a:cubicBezTo>
                  <a:cubicBezTo>
                    <a:pt x="98" y="223"/>
                    <a:pt x="98" y="223"/>
                    <a:pt x="98" y="223"/>
                  </a:cubicBezTo>
                  <a:cubicBezTo>
                    <a:pt x="98" y="223"/>
                    <a:pt x="98" y="223"/>
                    <a:pt x="98" y="223"/>
                  </a:cubicBezTo>
                  <a:cubicBezTo>
                    <a:pt x="93" y="222"/>
                    <a:pt x="90" y="219"/>
                    <a:pt x="87" y="215"/>
                  </a:cubicBezTo>
                  <a:cubicBezTo>
                    <a:pt x="85" y="211"/>
                    <a:pt x="84" y="206"/>
                    <a:pt x="81" y="202"/>
                  </a:cubicBezTo>
                  <a:cubicBezTo>
                    <a:pt x="77" y="198"/>
                    <a:pt x="72" y="195"/>
                    <a:pt x="68" y="192"/>
                  </a:cubicBezTo>
                  <a:cubicBezTo>
                    <a:pt x="65" y="190"/>
                    <a:pt x="63" y="187"/>
                    <a:pt x="60" y="186"/>
                  </a:cubicBezTo>
                  <a:cubicBezTo>
                    <a:pt x="57" y="185"/>
                    <a:pt x="55" y="184"/>
                    <a:pt x="53" y="183"/>
                  </a:cubicBezTo>
                  <a:cubicBezTo>
                    <a:pt x="49" y="181"/>
                    <a:pt x="50" y="179"/>
                    <a:pt x="51" y="176"/>
                  </a:cubicBezTo>
                  <a:cubicBezTo>
                    <a:pt x="51" y="173"/>
                    <a:pt x="51" y="170"/>
                    <a:pt x="50" y="166"/>
                  </a:cubicBezTo>
                  <a:cubicBezTo>
                    <a:pt x="50" y="162"/>
                    <a:pt x="49" y="156"/>
                    <a:pt x="47" y="152"/>
                  </a:cubicBezTo>
                  <a:cubicBezTo>
                    <a:pt x="44" y="145"/>
                    <a:pt x="42" y="139"/>
                    <a:pt x="37" y="133"/>
                  </a:cubicBezTo>
                  <a:cubicBezTo>
                    <a:pt x="26" y="119"/>
                    <a:pt x="18" y="101"/>
                    <a:pt x="14" y="84"/>
                  </a:cubicBezTo>
                  <a:cubicBezTo>
                    <a:pt x="13" y="77"/>
                    <a:pt x="13" y="70"/>
                    <a:pt x="13" y="62"/>
                  </a:cubicBezTo>
                  <a:cubicBezTo>
                    <a:pt x="12" y="55"/>
                    <a:pt x="13" y="46"/>
                    <a:pt x="11" y="39"/>
                  </a:cubicBezTo>
                  <a:cubicBezTo>
                    <a:pt x="10" y="34"/>
                    <a:pt x="7" y="30"/>
                    <a:pt x="5" y="25"/>
                  </a:cubicBezTo>
                  <a:cubicBezTo>
                    <a:pt x="3" y="22"/>
                    <a:pt x="2" y="18"/>
                    <a:pt x="0" y="14"/>
                  </a:cubicBezTo>
                  <a:cubicBezTo>
                    <a:pt x="24" y="9"/>
                    <a:pt x="24" y="9"/>
                    <a:pt x="24" y="9"/>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3">
              <a:extLst>
                <a:ext uri="{FF2B5EF4-FFF2-40B4-BE49-F238E27FC236}">
                  <a16:creationId xmlns:a16="http://schemas.microsoft.com/office/drawing/2014/main" id="{04A41BEE-0406-4CF9-BF55-F5F910A38BEA}"/>
                </a:ext>
              </a:extLst>
            </p:cNvPr>
            <p:cNvSpPr>
              <a:spLocks/>
            </p:cNvSpPr>
            <p:nvPr/>
          </p:nvSpPr>
          <p:spPr bwMode="auto">
            <a:xfrm>
              <a:off x="7921625" y="3543301"/>
              <a:ext cx="368300" cy="276225"/>
            </a:xfrm>
            <a:custGeom>
              <a:avLst/>
              <a:gdLst>
                <a:gd name="T0" fmla="*/ 0 w 80"/>
                <a:gd name="T1" fmla="*/ 10 h 60"/>
                <a:gd name="T2" fmla="*/ 2 w 80"/>
                <a:gd name="T3" fmla="*/ 0 h 60"/>
                <a:gd name="T4" fmla="*/ 10 w 80"/>
                <a:gd name="T5" fmla="*/ 9 h 60"/>
                <a:gd name="T6" fmla="*/ 36 w 80"/>
                <a:gd name="T7" fmla="*/ 33 h 60"/>
                <a:gd name="T8" fmla="*/ 46 w 80"/>
                <a:gd name="T9" fmla="*/ 41 h 60"/>
                <a:gd name="T10" fmla="*/ 53 w 80"/>
                <a:gd name="T11" fmla="*/ 43 h 60"/>
                <a:gd name="T12" fmla="*/ 55 w 80"/>
                <a:gd name="T13" fmla="*/ 43 h 60"/>
                <a:gd name="T14" fmla="*/ 58 w 80"/>
                <a:gd name="T15" fmla="*/ 41 h 60"/>
                <a:gd name="T16" fmla="*/ 59 w 80"/>
                <a:gd name="T17" fmla="*/ 42 h 60"/>
                <a:gd name="T18" fmla="*/ 66 w 80"/>
                <a:gd name="T19" fmla="*/ 46 h 60"/>
                <a:gd name="T20" fmla="*/ 76 w 80"/>
                <a:gd name="T21" fmla="*/ 58 h 60"/>
                <a:gd name="T22" fmla="*/ 70 w 80"/>
                <a:gd name="T23" fmla="*/ 59 h 60"/>
                <a:gd name="T24" fmla="*/ 61 w 80"/>
                <a:gd name="T25" fmla="*/ 59 h 60"/>
                <a:gd name="T26" fmla="*/ 39 w 80"/>
                <a:gd name="T27" fmla="*/ 56 h 60"/>
                <a:gd name="T28" fmla="*/ 29 w 80"/>
                <a:gd name="T29" fmla="*/ 36 h 60"/>
                <a:gd name="T30" fmla="*/ 13 w 80"/>
                <a:gd name="T31" fmla="*/ 33 h 60"/>
                <a:gd name="T32" fmla="*/ 15 w 80"/>
                <a:gd name="T33" fmla="*/ 49 h 60"/>
                <a:gd name="T34" fmla="*/ 16 w 80"/>
                <a:gd name="T35" fmla="*/ 55 h 60"/>
                <a:gd name="T36" fmla="*/ 13 w 80"/>
                <a:gd name="T37" fmla="*/ 56 h 60"/>
                <a:gd name="T38" fmla="*/ 4 w 80"/>
                <a:gd name="T39" fmla="*/ 26 h 60"/>
                <a:gd name="T40" fmla="*/ 0 w 80"/>
                <a:gd name="T41" fmla="*/ 1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60">
                  <a:moveTo>
                    <a:pt x="0" y="10"/>
                  </a:moveTo>
                  <a:cubicBezTo>
                    <a:pt x="0" y="8"/>
                    <a:pt x="3" y="1"/>
                    <a:pt x="2" y="0"/>
                  </a:cubicBezTo>
                  <a:cubicBezTo>
                    <a:pt x="5" y="3"/>
                    <a:pt x="7" y="6"/>
                    <a:pt x="10" y="9"/>
                  </a:cubicBezTo>
                  <a:cubicBezTo>
                    <a:pt x="20" y="16"/>
                    <a:pt x="28" y="24"/>
                    <a:pt x="36" y="33"/>
                  </a:cubicBezTo>
                  <a:cubicBezTo>
                    <a:pt x="39" y="36"/>
                    <a:pt x="42" y="39"/>
                    <a:pt x="46" y="41"/>
                  </a:cubicBezTo>
                  <a:cubicBezTo>
                    <a:pt x="48" y="42"/>
                    <a:pt x="51" y="42"/>
                    <a:pt x="53" y="43"/>
                  </a:cubicBezTo>
                  <a:cubicBezTo>
                    <a:pt x="53" y="43"/>
                    <a:pt x="54" y="43"/>
                    <a:pt x="55" y="43"/>
                  </a:cubicBezTo>
                  <a:cubicBezTo>
                    <a:pt x="56" y="42"/>
                    <a:pt x="57" y="41"/>
                    <a:pt x="58" y="41"/>
                  </a:cubicBezTo>
                  <a:cubicBezTo>
                    <a:pt x="58" y="41"/>
                    <a:pt x="58" y="41"/>
                    <a:pt x="59" y="42"/>
                  </a:cubicBezTo>
                  <a:cubicBezTo>
                    <a:pt x="61" y="44"/>
                    <a:pt x="63" y="45"/>
                    <a:pt x="66" y="46"/>
                  </a:cubicBezTo>
                  <a:cubicBezTo>
                    <a:pt x="68" y="48"/>
                    <a:pt x="80" y="54"/>
                    <a:pt x="76" y="58"/>
                  </a:cubicBezTo>
                  <a:cubicBezTo>
                    <a:pt x="75" y="60"/>
                    <a:pt x="72" y="59"/>
                    <a:pt x="70" y="59"/>
                  </a:cubicBezTo>
                  <a:cubicBezTo>
                    <a:pt x="67" y="60"/>
                    <a:pt x="64" y="59"/>
                    <a:pt x="61" y="59"/>
                  </a:cubicBezTo>
                  <a:cubicBezTo>
                    <a:pt x="53" y="58"/>
                    <a:pt x="46" y="57"/>
                    <a:pt x="39" y="56"/>
                  </a:cubicBezTo>
                  <a:cubicBezTo>
                    <a:pt x="31" y="54"/>
                    <a:pt x="33" y="41"/>
                    <a:pt x="29" y="36"/>
                  </a:cubicBezTo>
                  <a:cubicBezTo>
                    <a:pt x="26" y="33"/>
                    <a:pt x="16" y="28"/>
                    <a:pt x="13" y="33"/>
                  </a:cubicBezTo>
                  <a:cubicBezTo>
                    <a:pt x="11" y="37"/>
                    <a:pt x="14" y="45"/>
                    <a:pt x="15" y="49"/>
                  </a:cubicBezTo>
                  <a:cubicBezTo>
                    <a:pt x="15" y="50"/>
                    <a:pt x="16" y="53"/>
                    <a:pt x="16" y="55"/>
                  </a:cubicBezTo>
                  <a:cubicBezTo>
                    <a:pt x="13" y="56"/>
                    <a:pt x="13" y="56"/>
                    <a:pt x="13" y="56"/>
                  </a:cubicBezTo>
                  <a:cubicBezTo>
                    <a:pt x="11" y="45"/>
                    <a:pt x="10" y="36"/>
                    <a:pt x="4" y="26"/>
                  </a:cubicBezTo>
                  <a:cubicBezTo>
                    <a:pt x="1" y="22"/>
                    <a:pt x="0" y="15"/>
                    <a:pt x="0" y="1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4">
              <a:extLst>
                <a:ext uri="{FF2B5EF4-FFF2-40B4-BE49-F238E27FC236}">
                  <a16:creationId xmlns:a16="http://schemas.microsoft.com/office/drawing/2014/main" id="{9447A48C-6B4C-4EA2-9379-CCECE759F590}"/>
                </a:ext>
              </a:extLst>
            </p:cNvPr>
            <p:cNvSpPr>
              <a:spLocks/>
            </p:cNvSpPr>
            <p:nvPr/>
          </p:nvSpPr>
          <p:spPr bwMode="auto">
            <a:xfrm>
              <a:off x="7535863" y="2757488"/>
              <a:ext cx="407988" cy="1112838"/>
            </a:xfrm>
            <a:custGeom>
              <a:avLst/>
              <a:gdLst>
                <a:gd name="T0" fmla="*/ 76 w 89"/>
                <a:gd name="T1" fmla="*/ 3 h 242"/>
                <a:gd name="T2" fmla="*/ 77 w 89"/>
                <a:gd name="T3" fmla="*/ 3 h 242"/>
                <a:gd name="T4" fmla="*/ 81 w 89"/>
                <a:gd name="T5" fmla="*/ 7 h 242"/>
                <a:gd name="T6" fmla="*/ 78 w 89"/>
                <a:gd name="T7" fmla="*/ 42 h 242"/>
                <a:gd name="T8" fmla="*/ 66 w 89"/>
                <a:gd name="T9" fmla="*/ 81 h 242"/>
                <a:gd name="T10" fmla="*/ 40 w 89"/>
                <a:gd name="T11" fmla="*/ 157 h 242"/>
                <a:gd name="T12" fmla="*/ 35 w 89"/>
                <a:gd name="T13" fmla="*/ 193 h 242"/>
                <a:gd name="T14" fmla="*/ 31 w 89"/>
                <a:gd name="T15" fmla="*/ 229 h 242"/>
                <a:gd name="T16" fmla="*/ 33 w 89"/>
                <a:gd name="T17" fmla="*/ 236 h 242"/>
                <a:gd name="T18" fmla="*/ 36 w 89"/>
                <a:gd name="T19" fmla="*/ 241 h 242"/>
                <a:gd name="T20" fmla="*/ 32 w 89"/>
                <a:gd name="T21" fmla="*/ 242 h 242"/>
                <a:gd name="T22" fmla="*/ 28 w 89"/>
                <a:gd name="T23" fmla="*/ 242 h 242"/>
                <a:gd name="T24" fmla="*/ 19 w 89"/>
                <a:gd name="T25" fmla="*/ 237 h 242"/>
                <a:gd name="T26" fmla="*/ 18 w 89"/>
                <a:gd name="T27" fmla="*/ 236 h 242"/>
                <a:gd name="T28" fmla="*/ 14 w 89"/>
                <a:gd name="T29" fmla="*/ 224 h 242"/>
                <a:gd name="T30" fmla="*/ 15 w 89"/>
                <a:gd name="T31" fmla="*/ 210 h 242"/>
                <a:gd name="T32" fmla="*/ 10 w 89"/>
                <a:gd name="T33" fmla="*/ 194 h 242"/>
                <a:gd name="T34" fmla="*/ 6 w 89"/>
                <a:gd name="T35" fmla="*/ 185 h 242"/>
                <a:gd name="T36" fmla="*/ 2 w 89"/>
                <a:gd name="T37" fmla="*/ 178 h 242"/>
                <a:gd name="T38" fmla="*/ 4 w 89"/>
                <a:gd name="T39" fmla="*/ 171 h 242"/>
                <a:gd name="T40" fmla="*/ 8 w 89"/>
                <a:gd name="T41" fmla="*/ 163 h 242"/>
                <a:gd name="T42" fmla="*/ 13 w 89"/>
                <a:gd name="T43" fmla="*/ 149 h 242"/>
                <a:gd name="T44" fmla="*/ 15 w 89"/>
                <a:gd name="T45" fmla="*/ 128 h 242"/>
                <a:gd name="T46" fmla="*/ 21 w 89"/>
                <a:gd name="T47" fmla="*/ 75 h 242"/>
                <a:gd name="T48" fmla="*/ 31 w 89"/>
                <a:gd name="T49" fmla="*/ 55 h 242"/>
                <a:gd name="T50" fmla="*/ 36 w 89"/>
                <a:gd name="T51" fmla="*/ 38 h 242"/>
                <a:gd name="T52" fmla="*/ 31 w 89"/>
                <a:gd name="T53" fmla="*/ 31 h 242"/>
                <a:gd name="T54" fmla="*/ 30 w 89"/>
                <a:gd name="T55" fmla="*/ 29 h 242"/>
                <a:gd name="T56" fmla="*/ 32 w 89"/>
                <a:gd name="T57" fmla="*/ 25 h 242"/>
                <a:gd name="T58" fmla="*/ 44 w 89"/>
                <a:gd name="T59" fmla="*/ 11 h 242"/>
                <a:gd name="T60" fmla="*/ 48 w 89"/>
                <a:gd name="T61" fmla="*/ 8 h 242"/>
                <a:gd name="T62" fmla="*/ 56 w 89"/>
                <a:gd name="T63" fmla="*/ 7 h 242"/>
                <a:gd name="T64" fmla="*/ 66 w 89"/>
                <a:gd name="T65" fmla="*/ 1 h 242"/>
                <a:gd name="T66" fmla="*/ 76 w 89"/>
                <a:gd name="T67" fmla="*/ 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242">
                  <a:moveTo>
                    <a:pt x="76" y="3"/>
                  </a:moveTo>
                  <a:cubicBezTo>
                    <a:pt x="76" y="3"/>
                    <a:pt x="77" y="3"/>
                    <a:pt x="77" y="3"/>
                  </a:cubicBezTo>
                  <a:cubicBezTo>
                    <a:pt x="79" y="4"/>
                    <a:pt x="80" y="6"/>
                    <a:pt x="81" y="7"/>
                  </a:cubicBezTo>
                  <a:cubicBezTo>
                    <a:pt x="89" y="17"/>
                    <a:pt x="81" y="32"/>
                    <a:pt x="78" y="42"/>
                  </a:cubicBezTo>
                  <a:cubicBezTo>
                    <a:pt x="74" y="55"/>
                    <a:pt x="70" y="68"/>
                    <a:pt x="66" y="81"/>
                  </a:cubicBezTo>
                  <a:cubicBezTo>
                    <a:pt x="57" y="106"/>
                    <a:pt x="48" y="131"/>
                    <a:pt x="40" y="157"/>
                  </a:cubicBezTo>
                  <a:cubicBezTo>
                    <a:pt x="36" y="169"/>
                    <a:pt x="36" y="181"/>
                    <a:pt x="35" y="193"/>
                  </a:cubicBezTo>
                  <a:cubicBezTo>
                    <a:pt x="33" y="205"/>
                    <a:pt x="31" y="217"/>
                    <a:pt x="31" y="229"/>
                  </a:cubicBezTo>
                  <a:cubicBezTo>
                    <a:pt x="31" y="231"/>
                    <a:pt x="32" y="234"/>
                    <a:pt x="33" y="236"/>
                  </a:cubicBezTo>
                  <a:cubicBezTo>
                    <a:pt x="34" y="238"/>
                    <a:pt x="35" y="239"/>
                    <a:pt x="36" y="241"/>
                  </a:cubicBezTo>
                  <a:cubicBezTo>
                    <a:pt x="34" y="241"/>
                    <a:pt x="33" y="242"/>
                    <a:pt x="32" y="242"/>
                  </a:cubicBezTo>
                  <a:cubicBezTo>
                    <a:pt x="30" y="242"/>
                    <a:pt x="29" y="242"/>
                    <a:pt x="28" y="242"/>
                  </a:cubicBezTo>
                  <a:cubicBezTo>
                    <a:pt x="19" y="237"/>
                    <a:pt x="19" y="237"/>
                    <a:pt x="19" y="237"/>
                  </a:cubicBezTo>
                  <a:cubicBezTo>
                    <a:pt x="19" y="237"/>
                    <a:pt x="18" y="236"/>
                    <a:pt x="18" y="236"/>
                  </a:cubicBezTo>
                  <a:cubicBezTo>
                    <a:pt x="15" y="233"/>
                    <a:pt x="14" y="228"/>
                    <a:pt x="14" y="224"/>
                  </a:cubicBezTo>
                  <a:cubicBezTo>
                    <a:pt x="14" y="219"/>
                    <a:pt x="16" y="214"/>
                    <a:pt x="15" y="210"/>
                  </a:cubicBezTo>
                  <a:cubicBezTo>
                    <a:pt x="15" y="204"/>
                    <a:pt x="12" y="199"/>
                    <a:pt x="10" y="194"/>
                  </a:cubicBezTo>
                  <a:cubicBezTo>
                    <a:pt x="9" y="191"/>
                    <a:pt x="8" y="188"/>
                    <a:pt x="6" y="185"/>
                  </a:cubicBezTo>
                  <a:cubicBezTo>
                    <a:pt x="5" y="182"/>
                    <a:pt x="3" y="181"/>
                    <a:pt x="2" y="178"/>
                  </a:cubicBezTo>
                  <a:cubicBezTo>
                    <a:pt x="0" y="175"/>
                    <a:pt x="1" y="174"/>
                    <a:pt x="4" y="171"/>
                  </a:cubicBezTo>
                  <a:cubicBezTo>
                    <a:pt x="5" y="169"/>
                    <a:pt x="7" y="166"/>
                    <a:pt x="8" y="163"/>
                  </a:cubicBezTo>
                  <a:cubicBezTo>
                    <a:pt x="10" y="159"/>
                    <a:pt x="12" y="153"/>
                    <a:pt x="13" y="149"/>
                  </a:cubicBezTo>
                  <a:cubicBezTo>
                    <a:pt x="14" y="142"/>
                    <a:pt x="15" y="135"/>
                    <a:pt x="15" y="128"/>
                  </a:cubicBezTo>
                  <a:cubicBezTo>
                    <a:pt x="13" y="111"/>
                    <a:pt x="15" y="91"/>
                    <a:pt x="21" y="75"/>
                  </a:cubicBezTo>
                  <a:cubicBezTo>
                    <a:pt x="24" y="68"/>
                    <a:pt x="27" y="61"/>
                    <a:pt x="31" y="55"/>
                  </a:cubicBezTo>
                  <a:cubicBezTo>
                    <a:pt x="34" y="49"/>
                    <a:pt x="41" y="44"/>
                    <a:pt x="36" y="38"/>
                  </a:cubicBezTo>
                  <a:cubicBezTo>
                    <a:pt x="34" y="36"/>
                    <a:pt x="32" y="34"/>
                    <a:pt x="31" y="31"/>
                  </a:cubicBezTo>
                  <a:cubicBezTo>
                    <a:pt x="30" y="30"/>
                    <a:pt x="30" y="30"/>
                    <a:pt x="30" y="29"/>
                  </a:cubicBezTo>
                  <a:cubicBezTo>
                    <a:pt x="30" y="27"/>
                    <a:pt x="31" y="26"/>
                    <a:pt x="32" y="25"/>
                  </a:cubicBezTo>
                  <a:cubicBezTo>
                    <a:pt x="36" y="20"/>
                    <a:pt x="41" y="16"/>
                    <a:pt x="44" y="11"/>
                  </a:cubicBezTo>
                  <a:cubicBezTo>
                    <a:pt x="46" y="10"/>
                    <a:pt x="46" y="9"/>
                    <a:pt x="48" y="8"/>
                  </a:cubicBezTo>
                  <a:cubicBezTo>
                    <a:pt x="51" y="7"/>
                    <a:pt x="53" y="8"/>
                    <a:pt x="56" y="7"/>
                  </a:cubicBezTo>
                  <a:cubicBezTo>
                    <a:pt x="59" y="5"/>
                    <a:pt x="62" y="1"/>
                    <a:pt x="66" y="1"/>
                  </a:cubicBezTo>
                  <a:cubicBezTo>
                    <a:pt x="69" y="0"/>
                    <a:pt x="73" y="1"/>
                    <a:pt x="76" y="3"/>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5">
              <a:extLst>
                <a:ext uri="{FF2B5EF4-FFF2-40B4-BE49-F238E27FC236}">
                  <a16:creationId xmlns:a16="http://schemas.microsoft.com/office/drawing/2014/main" id="{B7802A5A-768C-4D0E-A90C-4053E0B406C2}"/>
                </a:ext>
              </a:extLst>
            </p:cNvPr>
            <p:cNvSpPr>
              <a:spLocks/>
            </p:cNvSpPr>
            <p:nvPr/>
          </p:nvSpPr>
          <p:spPr bwMode="auto">
            <a:xfrm>
              <a:off x="7470775" y="3521076"/>
              <a:ext cx="271463" cy="390525"/>
            </a:xfrm>
            <a:custGeom>
              <a:avLst/>
              <a:gdLst>
                <a:gd name="T0" fmla="*/ 13 w 59"/>
                <a:gd name="T1" fmla="*/ 7 h 85"/>
                <a:gd name="T2" fmla="*/ 20 w 59"/>
                <a:gd name="T3" fmla="*/ 0 h 85"/>
                <a:gd name="T4" fmla="*/ 29 w 59"/>
                <a:gd name="T5" fmla="*/ 28 h 85"/>
                <a:gd name="T6" fmla="*/ 42 w 59"/>
                <a:gd name="T7" fmla="*/ 61 h 85"/>
                <a:gd name="T8" fmla="*/ 45 w 59"/>
                <a:gd name="T9" fmla="*/ 62 h 85"/>
                <a:gd name="T10" fmla="*/ 48 w 59"/>
                <a:gd name="T11" fmla="*/ 65 h 85"/>
                <a:gd name="T12" fmla="*/ 53 w 59"/>
                <a:gd name="T13" fmla="*/ 76 h 85"/>
                <a:gd name="T14" fmla="*/ 55 w 59"/>
                <a:gd name="T15" fmla="*/ 84 h 85"/>
                <a:gd name="T16" fmla="*/ 47 w 59"/>
                <a:gd name="T17" fmla="*/ 82 h 85"/>
                <a:gd name="T18" fmla="*/ 35 w 59"/>
                <a:gd name="T19" fmla="*/ 77 h 85"/>
                <a:gd name="T20" fmla="*/ 24 w 59"/>
                <a:gd name="T21" fmla="*/ 70 h 85"/>
                <a:gd name="T22" fmla="*/ 25 w 59"/>
                <a:gd name="T23" fmla="*/ 46 h 85"/>
                <a:gd name="T24" fmla="*/ 15 w 59"/>
                <a:gd name="T25" fmla="*/ 34 h 85"/>
                <a:gd name="T26" fmla="*/ 4 w 59"/>
                <a:gd name="T27" fmla="*/ 59 h 85"/>
                <a:gd name="T28" fmla="*/ 0 w 59"/>
                <a:gd name="T29" fmla="*/ 58 h 85"/>
                <a:gd name="T30" fmla="*/ 8 w 59"/>
                <a:gd name="T31" fmla="*/ 24 h 85"/>
                <a:gd name="T32" fmla="*/ 13 w 59"/>
                <a:gd name="T33"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85">
                  <a:moveTo>
                    <a:pt x="13" y="7"/>
                  </a:moveTo>
                  <a:cubicBezTo>
                    <a:pt x="14" y="6"/>
                    <a:pt x="20" y="2"/>
                    <a:pt x="20" y="0"/>
                  </a:cubicBezTo>
                  <a:cubicBezTo>
                    <a:pt x="21" y="10"/>
                    <a:pt x="26" y="18"/>
                    <a:pt x="29" y="28"/>
                  </a:cubicBezTo>
                  <a:cubicBezTo>
                    <a:pt x="33" y="39"/>
                    <a:pt x="28" y="58"/>
                    <a:pt x="42" y="61"/>
                  </a:cubicBezTo>
                  <a:cubicBezTo>
                    <a:pt x="43" y="61"/>
                    <a:pt x="44" y="61"/>
                    <a:pt x="45" y="62"/>
                  </a:cubicBezTo>
                  <a:cubicBezTo>
                    <a:pt x="46" y="62"/>
                    <a:pt x="47" y="64"/>
                    <a:pt x="48" y="65"/>
                  </a:cubicBezTo>
                  <a:cubicBezTo>
                    <a:pt x="49" y="69"/>
                    <a:pt x="51" y="72"/>
                    <a:pt x="53" y="76"/>
                  </a:cubicBezTo>
                  <a:cubicBezTo>
                    <a:pt x="54" y="78"/>
                    <a:pt x="59" y="82"/>
                    <a:pt x="55" y="84"/>
                  </a:cubicBezTo>
                  <a:cubicBezTo>
                    <a:pt x="52" y="85"/>
                    <a:pt x="49" y="83"/>
                    <a:pt x="47" y="82"/>
                  </a:cubicBezTo>
                  <a:cubicBezTo>
                    <a:pt x="43" y="81"/>
                    <a:pt x="39" y="79"/>
                    <a:pt x="35" y="77"/>
                  </a:cubicBezTo>
                  <a:cubicBezTo>
                    <a:pt x="32" y="75"/>
                    <a:pt x="26" y="73"/>
                    <a:pt x="24" y="70"/>
                  </a:cubicBezTo>
                  <a:cubicBezTo>
                    <a:pt x="20" y="62"/>
                    <a:pt x="23" y="54"/>
                    <a:pt x="25" y="46"/>
                  </a:cubicBezTo>
                  <a:cubicBezTo>
                    <a:pt x="25" y="41"/>
                    <a:pt x="22" y="33"/>
                    <a:pt x="15" y="34"/>
                  </a:cubicBezTo>
                  <a:cubicBezTo>
                    <a:pt x="7" y="36"/>
                    <a:pt x="6" y="53"/>
                    <a:pt x="4" y="59"/>
                  </a:cubicBezTo>
                  <a:cubicBezTo>
                    <a:pt x="3" y="59"/>
                    <a:pt x="1" y="58"/>
                    <a:pt x="0" y="58"/>
                  </a:cubicBezTo>
                  <a:cubicBezTo>
                    <a:pt x="4" y="47"/>
                    <a:pt x="8" y="35"/>
                    <a:pt x="8" y="24"/>
                  </a:cubicBezTo>
                  <a:cubicBezTo>
                    <a:pt x="8" y="18"/>
                    <a:pt x="10" y="12"/>
                    <a:pt x="13"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6">
              <a:extLst>
                <a:ext uri="{FF2B5EF4-FFF2-40B4-BE49-F238E27FC236}">
                  <a16:creationId xmlns:a16="http://schemas.microsoft.com/office/drawing/2014/main" id="{7D19830A-709E-4EE2-8140-209F81056224}"/>
                </a:ext>
              </a:extLst>
            </p:cNvPr>
            <p:cNvSpPr>
              <a:spLocks/>
            </p:cNvSpPr>
            <p:nvPr/>
          </p:nvSpPr>
          <p:spPr bwMode="auto">
            <a:xfrm>
              <a:off x="6835775" y="2500313"/>
              <a:ext cx="792163" cy="407988"/>
            </a:xfrm>
            <a:custGeom>
              <a:avLst/>
              <a:gdLst>
                <a:gd name="T0" fmla="*/ 15 w 172"/>
                <a:gd name="T1" fmla="*/ 88 h 89"/>
                <a:gd name="T2" fmla="*/ 15 w 172"/>
                <a:gd name="T3" fmla="*/ 88 h 89"/>
                <a:gd name="T4" fmla="*/ 43 w 172"/>
                <a:gd name="T5" fmla="*/ 88 h 89"/>
                <a:gd name="T6" fmla="*/ 154 w 172"/>
                <a:gd name="T7" fmla="*/ 89 h 89"/>
                <a:gd name="T8" fmla="*/ 172 w 172"/>
                <a:gd name="T9" fmla="*/ 89 h 89"/>
                <a:gd name="T10" fmla="*/ 146 w 172"/>
                <a:gd name="T11" fmla="*/ 78 h 89"/>
                <a:gd name="T12" fmla="*/ 24 w 172"/>
                <a:gd name="T13" fmla="*/ 38 h 89"/>
                <a:gd name="T14" fmla="*/ 12 w 172"/>
                <a:gd name="T15" fmla="*/ 0 h 89"/>
                <a:gd name="T16" fmla="*/ 2 w 172"/>
                <a:gd name="T17" fmla="*/ 34 h 89"/>
                <a:gd name="T18" fmla="*/ 6 w 172"/>
                <a:gd name="T19" fmla="*/ 77 h 89"/>
                <a:gd name="T20" fmla="*/ 15 w 172"/>
                <a:gd name="T21" fmla="*/ 8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89">
                  <a:moveTo>
                    <a:pt x="15" y="88"/>
                  </a:moveTo>
                  <a:cubicBezTo>
                    <a:pt x="15" y="88"/>
                    <a:pt x="15" y="88"/>
                    <a:pt x="15" y="88"/>
                  </a:cubicBezTo>
                  <a:cubicBezTo>
                    <a:pt x="15" y="88"/>
                    <a:pt x="42" y="88"/>
                    <a:pt x="43" y="88"/>
                  </a:cubicBezTo>
                  <a:cubicBezTo>
                    <a:pt x="48" y="88"/>
                    <a:pt x="154" y="89"/>
                    <a:pt x="154" y="89"/>
                  </a:cubicBezTo>
                  <a:cubicBezTo>
                    <a:pt x="163" y="89"/>
                    <a:pt x="169" y="89"/>
                    <a:pt x="172" y="89"/>
                  </a:cubicBezTo>
                  <a:cubicBezTo>
                    <a:pt x="168" y="80"/>
                    <a:pt x="156" y="78"/>
                    <a:pt x="146" y="78"/>
                  </a:cubicBezTo>
                  <a:cubicBezTo>
                    <a:pt x="103" y="76"/>
                    <a:pt x="53" y="76"/>
                    <a:pt x="24" y="38"/>
                  </a:cubicBezTo>
                  <a:cubicBezTo>
                    <a:pt x="16" y="27"/>
                    <a:pt x="13" y="14"/>
                    <a:pt x="12" y="0"/>
                  </a:cubicBezTo>
                  <a:cubicBezTo>
                    <a:pt x="8" y="7"/>
                    <a:pt x="3" y="30"/>
                    <a:pt x="2" y="34"/>
                  </a:cubicBezTo>
                  <a:cubicBezTo>
                    <a:pt x="0" y="47"/>
                    <a:pt x="0" y="64"/>
                    <a:pt x="6" y="77"/>
                  </a:cubicBezTo>
                  <a:cubicBezTo>
                    <a:pt x="8" y="82"/>
                    <a:pt x="11" y="85"/>
                    <a:pt x="15" y="88"/>
                  </a:cubicBezTo>
                  <a:close/>
                </a:path>
              </a:pathLst>
            </a:custGeom>
            <a:solidFill>
              <a:srgbClr val="3A0E5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7">
              <a:extLst>
                <a:ext uri="{FF2B5EF4-FFF2-40B4-BE49-F238E27FC236}">
                  <a16:creationId xmlns:a16="http://schemas.microsoft.com/office/drawing/2014/main" id="{E93FEA18-4D79-421E-97C1-A1EFA325C6EB}"/>
                </a:ext>
              </a:extLst>
            </p:cNvPr>
            <p:cNvSpPr>
              <a:spLocks/>
            </p:cNvSpPr>
            <p:nvPr/>
          </p:nvSpPr>
          <p:spPr bwMode="auto">
            <a:xfrm>
              <a:off x="6891338" y="2486026"/>
              <a:ext cx="1035050" cy="473075"/>
            </a:xfrm>
            <a:custGeom>
              <a:avLst/>
              <a:gdLst>
                <a:gd name="T0" fmla="*/ 134 w 225"/>
                <a:gd name="T1" fmla="*/ 81 h 103"/>
                <a:gd name="T2" fmla="*/ 12 w 225"/>
                <a:gd name="T3" fmla="*/ 41 h 103"/>
                <a:gd name="T4" fmla="*/ 0 w 225"/>
                <a:gd name="T5" fmla="*/ 3 h 103"/>
                <a:gd name="T6" fmla="*/ 2 w 225"/>
                <a:gd name="T7" fmla="*/ 0 h 103"/>
                <a:gd name="T8" fmla="*/ 89 w 225"/>
                <a:gd name="T9" fmla="*/ 8 h 103"/>
                <a:gd name="T10" fmla="*/ 203 w 225"/>
                <a:gd name="T11" fmla="*/ 35 h 103"/>
                <a:gd name="T12" fmla="*/ 225 w 225"/>
                <a:gd name="T13" fmla="*/ 66 h 103"/>
                <a:gd name="T14" fmla="*/ 223 w 225"/>
                <a:gd name="T15" fmla="*/ 68 h 103"/>
                <a:gd name="T16" fmla="*/ 185 w 225"/>
                <a:gd name="T17" fmla="*/ 93 h 103"/>
                <a:gd name="T18" fmla="*/ 174 w 225"/>
                <a:gd name="T19" fmla="*/ 100 h 103"/>
                <a:gd name="T20" fmla="*/ 169 w 225"/>
                <a:gd name="T21" fmla="*/ 102 h 103"/>
                <a:gd name="T22" fmla="*/ 161 w 225"/>
                <a:gd name="T23" fmla="*/ 92 h 103"/>
                <a:gd name="T24" fmla="*/ 160 w 225"/>
                <a:gd name="T25" fmla="*/ 92 h 103"/>
                <a:gd name="T26" fmla="*/ 134 w 225"/>
                <a:gd name="T27"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103">
                  <a:moveTo>
                    <a:pt x="134" y="81"/>
                  </a:moveTo>
                  <a:cubicBezTo>
                    <a:pt x="91" y="79"/>
                    <a:pt x="41" y="79"/>
                    <a:pt x="12" y="41"/>
                  </a:cubicBezTo>
                  <a:cubicBezTo>
                    <a:pt x="4" y="30"/>
                    <a:pt x="1" y="17"/>
                    <a:pt x="0" y="3"/>
                  </a:cubicBezTo>
                  <a:cubicBezTo>
                    <a:pt x="1" y="1"/>
                    <a:pt x="1" y="0"/>
                    <a:pt x="2" y="0"/>
                  </a:cubicBezTo>
                  <a:cubicBezTo>
                    <a:pt x="2" y="0"/>
                    <a:pt x="89" y="8"/>
                    <a:pt x="89" y="8"/>
                  </a:cubicBezTo>
                  <a:cubicBezTo>
                    <a:pt x="203" y="35"/>
                    <a:pt x="203" y="35"/>
                    <a:pt x="203" y="35"/>
                  </a:cubicBezTo>
                  <a:cubicBezTo>
                    <a:pt x="225" y="66"/>
                    <a:pt x="225" y="66"/>
                    <a:pt x="225" y="66"/>
                  </a:cubicBezTo>
                  <a:cubicBezTo>
                    <a:pt x="224" y="67"/>
                    <a:pt x="223" y="67"/>
                    <a:pt x="223" y="68"/>
                  </a:cubicBezTo>
                  <a:cubicBezTo>
                    <a:pt x="211" y="77"/>
                    <a:pt x="198" y="85"/>
                    <a:pt x="185" y="93"/>
                  </a:cubicBezTo>
                  <a:cubicBezTo>
                    <a:pt x="182" y="96"/>
                    <a:pt x="178" y="98"/>
                    <a:pt x="174" y="100"/>
                  </a:cubicBezTo>
                  <a:cubicBezTo>
                    <a:pt x="172" y="101"/>
                    <a:pt x="171" y="103"/>
                    <a:pt x="169" y="102"/>
                  </a:cubicBezTo>
                  <a:cubicBezTo>
                    <a:pt x="165" y="101"/>
                    <a:pt x="164" y="92"/>
                    <a:pt x="161" y="92"/>
                  </a:cubicBezTo>
                  <a:cubicBezTo>
                    <a:pt x="161" y="92"/>
                    <a:pt x="160" y="92"/>
                    <a:pt x="160" y="92"/>
                  </a:cubicBezTo>
                  <a:cubicBezTo>
                    <a:pt x="156" y="83"/>
                    <a:pt x="144" y="81"/>
                    <a:pt x="134" y="8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8">
              <a:extLst>
                <a:ext uri="{FF2B5EF4-FFF2-40B4-BE49-F238E27FC236}">
                  <a16:creationId xmlns:a16="http://schemas.microsoft.com/office/drawing/2014/main" id="{EDCFB9B2-5443-44C1-8DEC-91805C8DE410}"/>
                </a:ext>
              </a:extLst>
            </p:cNvPr>
            <p:cNvSpPr>
              <a:spLocks/>
            </p:cNvSpPr>
            <p:nvPr/>
          </p:nvSpPr>
          <p:spPr bwMode="auto">
            <a:xfrm>
              <a:off x="7618413" y="2578101"/>
              <a:ext cx="3006725" cy="123825"/>
            </a:xfrm>
            <a:custGeom>
              <a:avLst/>
              <a:gdLst>
                <a:gd name="T0" fmla="*/ 0 w 1894"/>
                <a:gd name="T1" fmla="*/ 0 h 78"/>
                <a:gd name="T2" fmla="*/ 0 w 1894"/>
                <a:gd name="T3" fmla="*/ 78 h 78"/>
                <a:gd name="T4" fmla="*/ 1894 w 1894"/>
                <a:gd name="T5" fmla="*/ 78 h 78"/>
                <a:gd name="T6" fmla="*/ 1894 w 1894"/>
                <a:gd name="T7" fmla="*/ 0 h 78"/>
                <a:gd name="T8" fmla="*/ 0 w 1894"/>
                <a:gd name="T9" fmla="*/ 0 h 78"/>
                <a:gd name="T10" fmla="*/ 0 w 1894"/>
                <a:gd name="T11" fmla="*/ 0 h 78"/>
              </a:gdLst>
              <a:ahLst/>
              <a:cxnLst>
                <a:cxn ang="0">
                  <a:pos x="T0" y="T1"/>
                </a:cxn>
                <a:cxn ang="0">
                  <a:pos x="T2" y="T3"/>
                </a:cxn>
                <a:cxn ang="0">
                  <a:pos x="T4" y="T5"/>
                </a:cxn>
                <a:cxn ang="0">
                  <a:pos x="T6" y="T7"/>
                </a:cxn>
                <a:cxn ang="0">
                  <a:pos x="T8" y="T9"/>
                </a:cxn>
                <a:cxn ang="0">
                  <a:pos x="T10" y="T11"/>
                </a:cxn>
              </a:cxnLst>
              <a:rect l="0" t="0" r="r" b="b"/>
              <a:pathLst>
                <a:path w="1894" h="78">
                  <a:moveTo>
                    <a:pt x="0" y="0"/>
                  </a:moveTo>
                  <a:lnTo>
                    <a:pt x="0" y="78"/>
                  </a:lnTo>
                  <a:lnTo>
                    <a:pt x="1894" y="78"/>
                  </a:lnTo>
                  <a:lnTo>
                    <a:pt x="1894" y="0"/>
                  </a:lnTo>
                  <a:lnTo>
                    <a:pt x="0" y="0"/>
                  </a:lnTo>
                  <a:lnTo>
                    <a:pt x="0" y="0"/>
                  </a:lnTo>
                  <a:close/>
                </a:path>
              </a:pathLst>
            </a:custGeom>
            <a:solidFill>
              <a:srgbClr val="DBDB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9">
              <a:extLst>
                <a:ext uri="{FF2B5EF4-FFF2-40B4-BE49-F238E27FC236}">
                  <a16:creationId xmlns:a16="http://schemas.microsoft.com/office/drawing/2014/main" id="{CFC0AB9D-CA10-40D5-A243-399D64492B6E}"/>
                </a:ext>
              </a:extLst>
            </p:cNvPr>
            <p:cNvSpPr>
              <a:spLocks/>
            </p:cNvSpPr>
            <p:nvPr/>
          </p:nvSpPr>
          <p:spPr bwMode="auto">
            <a:xfrm>
              <a:off x="7618413" y="2044701"/>
              <a:ext cx="3006725" cy="533400"/>
            </a:xfrm>
            <a:custGeom>
              <a:avLst/>
              <a:gdLst>
                <a:gd name="T0" fmla="*/ 362 w 1894"/>
                <a:gd name="T1" fmla="*/ 0 h 336"/>
                <a:gd name="T2" fmla="*/ 0 w 1894"/>
                <a:gd name="T3" fmla="*/ 336 h 336"/>
                <a:gd name="T4" fmla="*/ 1894 w 1894"/>
                <a:gd name="T5" fmla="*/ 336 h 336"/>
                <a:gd name="T6" fmla="*/ 1532 w 1894"/>
                <a:gd name="T7" fmla="*/ 0 h 336"/>
                <a:gd name="T8" fmla="*/ 362 w 1894"/>
                <a:gd name="T9" fmla="*/ 0 h 336"/>
                <a:gd name="T10" fmla="*/ 362 w 1894"/>
                <a:gd name="T11" fmla="*/ 0 h 336"/>
              </a:gdLst>
              <a:ahLst/>
              <a:cxnLst>
                <a:cxn ang="0">
                  <a:pos x="T0" y="T1"/>
                </a:cxn>
                <a:cxn ang="0">
                  <a:pos x="T2" y="T3"/>
                </a:cxn>
                <a:cxn ang="0">
                  <a:pos x="T4" y="T5"/>
                </a:cxn>
                <a:cxn ang="0">
                  <a:pos x="T6" y="T7"/>
                </a:cxn>
                <a:cxn ang="0">
                  <a:pos x="T8" y="T9"/>
                </a:cxn>
                <a:cxn ang="0">
                  <a:pos x="T10" y="T11"/>
                </a:cxn>
              </a:cxnLst>
              <a:rect l="0" t="0" r="r" b="b"/>
              <a:pathLst>
                <a:path w="1894" h="336">
                  <a:moveTo>
                    <a:pt x="362" y="0"/>
                  </a:moveTo>
                  <a:lnTo>
                    <a:pt x="0" y="336"/>
                  </a:lnTo>
                  <a:lnTo>
                    <a:pt x="1894" y="336"/>
                  </a:lnTo>
                  <a:lnTo>
                    <a:pt x="1532" y="0"/>
                  </a:lnTo>
                  <a:lnTo>
                    <a:pt x="362" y="0"/>
                  </a:lnTo>
                  <a:lnTo>
                    <a:pt x="362"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0">
              <a:extLst>
                <a:ext uri="{FF2B5EF4-FFF2-40B4-BE49-F238E27FC236}">
                  <a16:creationId xmlns:a16="http://schemas.microsoft.com/office/drawing/2014/main" id="{BF655576-8972-4ACD-B8AE-D32A1B7951A4}"/>
                </a:ext>
              </a:extLst>
            </p:cNvPr>
            <p:cNvSpPr>
              <a:spLocks/>
            </p:cNvSpPr>
            <p:nvPr/>
          </p:nvSpPr>
          <p:spPr bwMode="auto">
            <a:xfrm>
              <a:off x="9328150" y="2287588"/>
              <a:ext cx="782638" cy="174625"/>
            </a:xfrm>
            <a:custGeom>
              <a:avLst/>
              <a:gdLst>
                <a:gd name="T0" fmla="*/ 29 w 493"/>
                <a:gd name="T1" fmla="*/ 0 h 110"/>
                <a:gd name="T2" fmla="*/ 0 w 493"/>
                <a:gd name="T3" fmla="*/ 110 h 110"/>
                <a:gd name="T4" fmla="*/ 493 w 493"/>
                <a:gd name="T5" fmla="*/ 110 h 110"/>
                <a:gd name="T6" fmla="*/ 383 w 493"/>
                <a:gd name="T7" fmla="*/ 3 h 110"/>
                <a:gd name="T8" fmla="*/ 29 w 493"/>
                <a:gd name="T9" fmla="*/ 0 h 110"/>
                <a:gd name="T10" fmla="*/ 29 w 493"/>
                <a:gd name="T11" fmla="*/ 0 h 110"/>
              </a:gdLst>
              <a:ahLst/>
              <a:cxnLst>
                <a:cxn ang="0">
                  <a:pos x="T0" y="T1"/>
                </a:cxn>
                <a:cxn ang="0">
                  <a:pos x="T2" y="T3"/>
                </a:cxn>
                <a:cxn ang="0">
                  <a:pos x="T4" y="T5"/>
                </a:cxn>
                <a:cxn ang="0">
                  <a:pos x="T6" y="T7"/>
                </a:cxn>
                <a:cxn ang="0">
                  <a:pos x="T8" y="T9"/>
                </a:cxn>
                <a:cxn ang="0">
                  <a:pos x="T10" y="T11"/>
                </a:cxn>
              </a:cxnLst>
              <a:rect l="0" t="0" r="r" b="b"/>
              <a:pathLst>
                <a:path w="493" h="110">
                  <a:moveTo>
                    <a:pt x="29" y="0"/>
                  </a:moveTo>
                  <a:lnTo>
                    <a:pt x="0" y="110"/>
                  </a:lnTo>
                  <a:lnTo>
                    <a:pt x="493" y="110"/>
                  </a:lnTo>
                  <a:lnTo>
                    <a:pt x="383" y="3"/>
                  </a:lnTo>
                  <a:lnTo>
                    <a:pt x="29" y="0"/>
                  </a:lnTo>
                  <a:lnTo>
                    <a:pt x="2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1">
              <a:extLst>
                <a:ext uri="{FF2B5EF4-FFF2-40B4-BE49-F238E27FC236}">
                  <a16:creationId xmlns:a16="http://schemas.microsoft.com/office/drawing/2014/main" id="{E022FC6D-4E52-4A22-811A-5064E501F3EC}"/>
                </a:ext>
              </a:extLst>
            </p:cNvPr>
            <p:cNvSpPr>
              <a:spLocks/>
            </p:cNvSpPr>
            <p:nvPr/>
          </p:nvSpPr>
          <p:spPr bwMode="auto">
            <a:xfrm>
              <a:off x="7797800" y="2374901"/>
              <a:ext cx="781050" cy="171450"/>
            </a:xfrm>
            <a:custGeom>
              <a:avLst/>
              <a:gdLst>
                <a:gd name="T0" fmla="*/ 463 w 492"/>
                <a:gd name="T1" fmla="*/ 0 h 108"/>
                <a:gd name="T2" fmla="*/ 492 w 492"/>
                <a:gd name="T3" fmla="*/ 108 h 108"/>
                <a:gd name="T4" fmla="*/ 0 w 492"/>
                <a:gd name="T5" fmla="*/ 108 h 108"/>
                <a:gd name="T6" fmla="*/ 110 w 492"/>
                <a:gd name="T7" fmla="*/ 3 h 108"/>
                <a:gd name="T8" fmla="*/ 463 w 492"/>
                <a:gd name="T9" fmla="*/ 0 h 108"/>
                <a:gd name="T10" fmla="*/ 463 w 492"/>
                <a:gd name="T11" fmla="*/ 0 h 108"/>
              </a:gdLst>
              <a:ahLst/>
              <a:cxnLst>
                <a:cxn ang="0">
                  <a:pos x="T0" y="T1"/>
                </a:cxn>
                <a:cxn ang="0">
                  <a:pos x="T2" y="T3"/>
                </a:cxn>
                <a:cxn ang="0">
                  <a:pos x="T4" y="T5"/>
                </a:cxn>
                <a:cxn ang="0">
                  <a:pos x="T6" y="T7"/>
                </a:cxn>
                <a:cxn ang="0">
                  <a:pos x="T8" y="T9"/>
                </a:cxn>
                <a:cxn ang="0">
                  <a:pos x="T10" y="T11"/>
                </a:cxn>
              </a:cxnLst>
              <a:rect l="0" t="0" r="r" b="b"/>
              <a:pathLst>
                <a:path w="492" h="108">
                  <a:moveTo>
                    <a:pt x="463" y="0"/>
                  </a:moveTo>
                  <a:lnTo>
                    <a:pt x="492" y="108"/>
                  </a:lnTo>
                  <a:lnTo>
                    <a:pt x="0" y="108"/>
                  </a:lnTo>
                  <a:lnTo>
                    <a:pt x="110" y="3"/>
                  </a:lnTo>
                  <a:lnTo>
                    <a:pt x="463" y="0"/>
                  </a:lnTo>
                  <a:lnTo>
                    <a:pt x="46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2">
              <a:extLst>
                <a:ext uri="{FF2B5EF4-FFF2-40B4-BE49-F238E27FC236}">
                  <a16:creationId xmlns:a16="http://schemas.microsoft.com/office/drawing/2014/main" id="{0B3D40AE-B1B1-4D3E-A152-45712EF8F5FA}"/>
                </a:ext>
              </a:extLst>
            </p:cNvPr>
            <p:cNvSpPr>
              <a:spLocks/>
            </p:cNvSpPr>
            <p:nvPr/>
          </p:nvSpPr>
          <p:spPr bwMode="auto">
            <a:xfrm>
              <a:off x="8008938" y="2112963"/>
              <a:ext cx="547688" cy="138113"/>
            </a:xfrm>
            <a:custGeom>
              <a:avLst/>
              <a:gdLst>
                <a:gd name="T0" fmla="*/ 313 w 345"/>
                <a:gd name="T1" fmla="*/ 0 h 87"/>
                <a:gd name="T2" fmla="*/ 345 w 345"/>
                <a:gd name="T3" fmla="*/ 87 h 87"/>
                <a:gd name="T4" fmla="*/ 0 w 345"/>
                <a:gd name="T5" fmla="*/ 87 h 87"/>
                <a:gd name="T6" fmla="*/ 101 w 345"/>
                <a:gd name="T7" fmla="*/ 3 h 87"/>
                <a:gd name="T8" fmla="*/ 313 w 345"/>
                <a:gd name="T9" fmla="*/ 0 h 87"/>
                <a:gd name="T10" fmla="*/ 313 w 345"/>
                <a:gd name="T11" fmla="*/ 0 h 87"/>
              </a:gdLst>
              <a:ahLst/>
              <a:cxnLst>
                <a:cxn ang="0">
                  <a:pos x="T0" y="T1"/>
                </a:cxn>
                <a:cxn ang="0">
                  <a:pos x="T2" y="T3"/>
                </a:cxn>
                <a:cxn ang="0">
                  <a:pos x="T4" y="T5"/>
                </a:cxn>
                <a:cxn ang="0">
                  <a:pos x="T6" y="T7"/>
                </a:cxn>
                <a:cxn ang="0">
                  <a:pos x="T8" y="T9"/>
                </a:cxn>
                <a:cxn ang="0">
                  <a:pos x="T10" y="T11"/>
                </a:cxn>
              </a:cxnLst>
              <a:rect l="0" t="0" r="r" b="b"/>
              <a:pathLst>
                <a:path w="345" h="87">
                  <a:moveTo>
                    <a:pt x="313" y="0"/>
                  </a:moveTo>
                  <a:lnTo>
                    <a:pt x="345" y="87"/>
                  </a:lnTo>
                  <a:lnTo>
                    <a:pt x="0" y="87"/>
                  </a:lnTo>
                  <a:lnTo>
                    <a:pt x="101" y="3"/>
                  </a:lnTo>
                  <a:lnTo>
                    <a:pt x="313" y="0"/>
                  </a:lnTo>
                  <a:lnTo>
                    <a:pt x="3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a:extLst>
                <a:ext uri="{FF2B5EF4-FFF2-40B4-BE49-F238E27FC236}">
                  <a16:creationId xmlns:a16="http://schemas.microsoft.com/office/drawing/2014/main" id="{E365AE20-2055-4714-B492-F6FCDDE67FA4}"/>
                </a:ext>
              </a:extLst>
            </p:cNvPr>
            <p:cNvSpPr>
              <a:spLocks/>
            </p:cNvSpPr>
            <p:nvPr/>
          </p:nvSpPr>
          <p:spPr bwMode="auto">
            <a:xfrm>
              <a:off x="7480300" y="1455738"/>
              <a:ext cx="239713" cy="252413"/>
            </a:xfrm>
            <a:custGeom>
              <a:avLst/>
              <a:gdLst>
                <a:gd name="T0" fmla="*/ 52 w 52"/>
                <a:gd name="T1" fmla="*/ 28 h 55"/>
                <a:gd name="T2" fmla="*/ 38 w 52"/>
                <a:gd name="T3" fmla="*/ 50 h 55"/>
                <a:gd name="T4" fmla="*/ 0 w 52"/>
                <a:gd name="T5" fmla="*/ 44 h 55"/>
                <a:gd name="T6" fmla="*/ 10 w 52"/>
                <a:gd name="T7" fmla="*/ 9 h 55"/>
                <a:gd name="T8" fmla="*/ 18 w 52"/>
                <a:gd name="T9" fmla="*/ 0 h 55"/>
                <a:gd name="T10" fmla="*/ 52 w 52"/>
                <a:gd name="T11" fmla="*/ 28 h 55"/>
              </a:gdLst>
              <a:ahLst/>
              <a:cxnLst>
                <a:cxn ang="0">
                  <a:pos x="T0" y="T1"/>
                </a:cxn>
                <a:cxn ang="0">
                  <a:pos x="T2" y="T3"/>
                </a:cxn>
                <a:cxn ang="0">
                  <a:pos x="T4" y="T5"/>
                </a:cxn>
                <a:cxn ang="0">
                  <a:pos x="T6" y="T7"/>
                </a:cxn>
                <a:cxn ang="0">
                  <a:pos x="T8" y="T9"/>
                </a:cxn>
                <a:cxn ang="0">
                  <a:pos x="T10" y="T11"/>
                </a:cxn>
              </a:cxnLst>
              <a:rect l="0" t="0" r="r" b="b"/>
              <a:pathLst>
                <a:path w="52" h="55">
                  <a:moveTo>
                    <a:pt x="52" y="28"/>
                  </a:moveTo>
                  <a:cubicBezTo>
                    <a:pt x="52" y="28"/>
                    <a:pt x="44" y="46"/>
                    <a:pt x="38" y="50"/>
                  </a:cubicBezTo>
                  <a:cubicBezTo>
                    <a:pt x="32" y="55"/>
                    <a:pt x="0" y="44"/>
                    <a:pt x="0" y="44"/>
                  </a:cubicBezTo>
                  <a:cubicBezTo>
                    <a:pt x="0" y="44"/>
                    <a:pt x="12" y="14"/>
                    <a:pt x="10" y="9"/>
                  </a:cubicBezTo>
                  <a:cubicBezTo>
                    <a:pt x="9" y="4"/>
                    <a:pt x="18" y="0"/>
                    <a:pt x="18" y="0"/>
                  </a:cubicBezTo>
                  <a:cubicBezTo>
                    <a:pt x="52" y="28"/>
                    <a:pt x="52" y="28"/>
                    <a:pt x="52" y="28"/>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4">
              <a:extLst>
                <a:ext uri="{FF2B5EF4-FFF2-40B4-BE49-F238E27FC236}">
                  <a16:creationId xmlns:a16="http://schemas.microsoft.com/office/drawing/2014/main" id="{C2AF0E7E-EC70-4D31-BF44-9F1CCCB5D476}"/>
                </a:ext>
              </a:extLst>
            </p:cNvPr>
            <p:cNvSpPr>
              <a:spLocks/>
            </p:cNvSpPr>
            <p:nvPr/>
          </p:nvSpPr>
          <p:spPr bwMode="auto">
            <a:xfrm>
              <a:off x="7466013" y="1165226"/>
              <a:ext cx="377825" cy="431800"/>
            </a:xfrm>
            <a:custGeom>
              <a:avLst/>
              <a:gdLst>
                <a:gd name="T0" fmla="*/ 21 w 82"/>
                <a:gd name="T1" fmla="*/ 69 h 94"/>
                <a:gd name="T2" fmla="*/ 30 w 82"/>
                <a:gd name="T3" fmla="*/ 79 h 94"/>
                <a:gd name="T4" fmla="*/ 39 w 82"/>
                <a:gd name="T5" fmla="*/ 86 h 94"/>
                <a:gd name="T6" fmla="*/ 46 w 82"/>
                <a:gd name="T7" fmla="*/ 89 h 94"/>
                <a:gd name="T8" fmla="*/ 61 w 82"/>
                <a:gd name="T9" fmla="*/ 94 h 94"/>
                <a:gd name="T10" fmla="*/ 65 w 82"/>
                <a:gd name="T11" fmla="*/ 94 h 94"/>
                <a:gd name="T12" fmla="*/ 72 w 82"/>
                <a:gd name="T13" fmla="*/ 89 h 94"/>
                <a:gd name="T14" fmla="*/ 73 w 82"/>
                <a:gd name="T15" fmla="*/ 88 h 94"/>
                <a:gd name="T16" fmla="*/ 71 w 82"/>
                <a:gd name="T17" fmla="*/ 82 h 94"/>
                <a:gd name="T18" fmla="*/ 73 w 82"/>
                <a:gd name="T19" fmla="*/ 80 h 94"/>
                <a:gd name="T20" fmla="*/ 73 w 82"/>
                <a:gd name="T21" fmla="*/ 75 h 94"/>
                <a:gd name="T22" fmla="*/ 76 w 82"/>
                <a:gd name="T23" fmla="*/ 73 h 94"/>
                <a:gd name="T24" fmla="*/ 76 w 82"/>
                <a:gd name="T25" fmla="*/ 69 h 94"/>
                <a:gd name="T26" fmla="*/ 81 w 82"/>
                <a:gd name="T27" fmla="*/ 66 h 94"/>
                <a:gd name="T28" fmla="*/ 82 w 82"/>
                <a:gd name="T29" fmla="*/ 64 h 94"/>
                <a:gd name="T30" fmla="*/ 78 w 82"/>
                <a:gd name="T31" fmla="*/ 57 h 94"/>
                <a:gd name="T32" fmla="*/ 75 w 82"/>
                <a:gd name="T33" fmla="*/ 50 h 94"/>
                <a:gd name="T34" fmla="*/ 76 w 82"/>
                <a:gd name="T35" fmla="*/ 45 h 94"/>
                <a:gd name="T36" fmla="*/ 75 w 82"/>
                <a:gd name="T37" fmla="*/ 35 h 94"/>
                <a:gd name="T38" fmla="*/ 74 w 82"/>
                <a:gd name="T39" fmla="*/ 27 h 94"/>
                <a:gd name="T40" fmla="*/ 71 w 82"/>
                <a:gd name="T41" fmla="*/ 20 h 94"/>
                <a:gd name="T42" fmla="*/ 56 w 82"/>
                <a:gd name="T43" fmla="*/ 6 h 94"/>
                <a:gd name="T44" fmla="*/ 17 w 82"/>
                <a:gd name="T45" fmla="*/ 8 h 94"/>
                <a:gd name="T46" fmla="*/ 8 w 82"/>
                <a:gd name="T47" fmla="*/ 16 h 94"/>
                <a:gd name="T48" fmla="*/ 3 w 82"/>
                <a:gd name="T49" fmla="*/ 25 h 94"/>
                <a:gd name="T50" fmla="*/ 2 w 82"/>
                <a:gd name="T51" fmla="*/ 46 h 94"/>
                <a:gd name="T52" fmla="*/ 14 w 82"/>
                <a:gd name="T53" fmla="*/ 64 h 94"/>
                <a:gd name="T54" fmla="*/ 21 w 82"/>
                <a:gd name="T55" fmla="*/ 6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 h="94">
                  <a:moveTo>
                    <a:pt x="21" y="69"/>
                  </a:moveTo>
                  <a:cubicBezTo>
                    <a:pt x="24" y="72"/>
                    <a:pt x="26" y="77"/>
                    <a:pt x="30" y="79"/>
                  </a:cubicBezTo>
                  <a:cubicBezTo>
                    <a:pt x="32" y="80"/>
                    <a:pt x="32" y="81"/>
                    <a:pt x="39" y="86"/>
                  </a:cubicBezTo>
                  <a:cubicBezTo>
                    <a:pt x="41" y="88"/>
                    <a:pt x="43" y="88"/>
                    <a:pt x="46" y="89"/>
                  </a:cubicBezTo>
                  <a:cubicBezTo>
                    <a:pt x="51" y="90"/>
                    <a:pt x="56" y="92"/>
                    <a:pt x="61" y="94"/>
                  </a:cubicBezTo>
                  <a:cubicBezTo>
                    <a:pt x="63" y="94"/>
                    <a:pt x="64" y="94"/>
                    <a:pt x="65" y="94"/>
                  </a:cubicBezTo>
                  <a:cubicBezTo>
                    <a:pt x="68" y="94"/>
                    <a:pt x="70" y="92"/>
                    <a:pt x="72" y="89"/>
                  </a:cubicBezTo>
                  <a:cubicBezTo>
                    <a:pt x="72" y="89"/>
                    <a:pt x="73" y="88"/>
                    <a:pt x="73" y="88"/>
                  </a:cubicBezTo>
                  <a:cubicBezTo>
                    <a:pt x="73" y="86"/>
                    <a:pt x="71" y="84"/>
                    <a:pt x="71" y="82"/>
                  </a:cubicBezTo>
                  <a:cubicBezTo>
                    <a:pt x="72" y="81"/>
                    <a:pt x="73" y="80"/>
                    <a:pt x="73" y="80"/>
                  </a:cubicBezTo>
                  <a:cubicBezTo>
                    <a:pt x="74" y="78"/>
                    <a:pt x="74" y="77"/>
                    <a:pt x="73" y="75"/>
                  </a:cubicBezTo>
                  <a:cubicBezTo>
                    <a:pt x="74" y="76"/>
                    <a:pt x="75" y="74"/>
                    <a:pt x="76" y="73"/>
                  </a:cubicBezTo>
                  <a:cubicBezTo>
                    <a:pt x="76" y="72"/>
                    <a:pt x="76" y="70"/>
                    <a:pt x="76" y="69"/>
                  </a:cubicBezTo>
                  <a:cubicBezTo>
                    <a:pt x="77" y="67"/>
                    <a:pt x="79" y="67"/>
                    <a:pt x="81" y="66"/>
                  </a:cubicBezTo>
                  <a:cubicBezTo>
                    <a:pt x="82" y="66"/>
                    <a:pt x="82" y="65"/>
                    <a:pt x="82" y="64"/>
                  </a:cubicBezTo>
                  <a:cubicBezTo>
                    <a:pt x="81" y="62"/>
                    <a:pt x="80" y="59"/>
                    <a:pt x="78" y="57"/>
                  </a:cubicBezTo>
                  <a:cubicBezTo>
                    <a:pt x="76" y="55"/>
                    <a:pt x="75" y="53"/>
                    <a:pt x="75" y="50"/>
                  </a:cubicBezTo>
                  <a:cubicBezTo>
                    <a:pt x="75" y="48"/>
                    <a:pt x="76" y="47"/>
                    <a:pt x="76" y="45"/>
                  </a:cubicBezTo>
                  <a:cubicBezTo>
                    <a:pt x="77" y="42"/>
                    <a:pt x="75" y="39"/>
                    <a:pt x="75" y="35"/>
                  </a:cubicBezTo>
                  <a:cubicBezTo>
                    <a:pt x="74" y="33"/>
                    <a:pt x="74" y="30"/>
                    <a:pt x="74" y="27"/>
                  </a:cubicBezTo>
                  <a:cubicBezTo>
                    <a:pt x="74" y="25"/>
                    <a:pt x="73" y="22"/>
                    <a:pt x="71" y="20"/>
                  </a:cubicBezTo>
                  <a:cubicBezTo>
                    <a:pt x="66" y="15"/>
                    <a:pt x="63" y="9"/>
                    <a:pt x="56" y="6"/>
                  </a:cubicBezTo>
                  <a:cubicBezTo>
                    <a:pt x="44" y="0"/>
                    <a:pt x="29" y="2"/>
                    <a:pt x="17" y="8"/>
                  </a:cubicBezTo>
                  <a:cubicBezTo>
                    <a:pt x="14" y="10"/>
                    <a:pt x="10" y="13"/>
                    <a:pt x="8" y="16"/>
                  </a:cubicBezTo>
                  <a:cubicBezTo>
                    <a:pt x="6" y="19"/>
                    <a:pt x="4" y="22"/>
                    <a:pt x="3" y="25"/>
                  </a:cubicBezTo>
                  <a:cubicBezTo>
                    <a:pt x="1" y="32"/>
                    <a:pt x="0" y="39"/>
                    <a:pt x="2" y="46"/>
                  </a:cubicBezTo>
                  <a:cubicBezTo>
                    <a:pt x="4" y="53"/>
                    <a:pt x="8" y="60"/>
                    <a:pt x="14" y="64"/>
                  </a:cubicBezTo>
                  <a:cubicBezTo>
                    <a:pt x="16" y="66"/>
                    <a:pt x="19" y="67"/>
                    <a:pt x="21" y="69"/>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5">
              <a:extLst>
                <a:ext uri="{FF2B5EF4-FFF2-40B4-BE49-F238E27FC236}">
                  <a16:creationId xmlns:a16="http://schemas.microsoft.com/office/drawing/2014/main" id="{CF0B9025-0268-4352-8305-CCD365F5A2CD}"/>
                </a:ext>
              </a:extLst>
            </p:cNvPr>
            <p:cNvSpPr>
              <a:spLocks/>
            </p:cNvSpPr>
            <p:nvPr/>
          </p:nvSpPr>
          <p:spPr bwMode="auto">
            <a:xfrm>
              <a:off x="8101013" y="1795463"/>
              <a:ext cx="247650" cy="239713"/>
            </a:xfrm>
            <a:custGeom>
              <a:avLst/>
              <a:gdLst>
                <a:gd name="T0" fmla="*/ 0 w 54"/>
                <a:gd name="T1" fmla="*/ 31 h 52"/>
                <a:gd name="T2" fmla="*/ 2 w 54"/>
                <a:gd name="T3" fmla="*/ 28 h 52"/>
                <a:gd name="T4" fmla="*/ 6 w 54"/>
                <a:gd name="T5" fmla="*/ 20 h 52"/>
                <a:gd name="T6" fmla="*/ 15 w 54"/>
                <a:gd name="T7" fmla="*/ 7 h 52"/>
                <a:gd name="T8" fmla="*/ 19 w 54"/>
                <a:gd name="T9" fmla="*/ 0 h 52"/>
                <a:gd name="T10" fmla="*/ 20 w 54"/>
                <a:gd name="T11" fmla="*/ 0 h 52"/>
                <a:gd name="T12" fmla="*/ 17 w 54"/>
                <a:gd name="T13" fmla="*/ 15 h 52"/>
                <a:gd name="T14" fmla="*/ 15 w 54"/>
                <a:gd name="T15" fmla="*/ 19 h 52"/>
                <a:gd name="T16" fmla="*/ 28 w 54"/>
                <a:gd name="T17" fmla="*/ 11 h 52"/>
                <a:gd name="T18" fmla="*/ 44 w 54"/>
                <a:gd name="T19" fmla="*/ 5 h 52"/>
                <a:gd name="T20" fmla="*/ 42 w 54"/>
                <a:gd name="T21" fmla="*/ 9 h 52"/>
                <a:gd name="T22" fmla="*/ 28 w 54"/>
                <a:gd name="T23" fmla="*/ 19 h 52"/>
                <a:gd name="T24" fmla="*/ 40 w 54"/>
                <a:gd name="T25" fmla="*/ 12 h 52"/>
                <a:gd name="T26" fmla="*/ 52 w 54"/>
                <a:gd name="T27" fmla="*/ 9 h 52"/>
                <a:gd name="T28" fmla="*/ 51 w 54"/>
                <a:gd name="T29" fmla="*/ 12 h 52"/>
                <a:gd name="T30" fmla="*/ 33 w 54"/>
                <a:gd name="T31" fmla="*/ 22 h 52"/>
                <a:gd name="T32" fmla="*/ 47 w 54"/>
                <a:gd name="T33" fmla="*/ 16 h 52"/>
                <a:gd name="T34" fmla="*/ 53 w 54"/>
                <a:gd name="T35" fmla="*/ 15 h 52"/>
                <a:gd name="T36" fmla="*/ 51 w 54"/>
                <a:gd name="T37" fmla="*/ 20 h 52"/>
                <a:gd name="T38" fmla="*/ 35 w 54"/>
                <a:gd name="T39" fmla="*/ 29 h 52"/>
                <a:gd name="T40" fmla="*/ 52 w 54"/>
                <a:gd name="T41" fmla="*/ 25 h 52"/>
                <a:gd name="T42" fmla="*/ 49 w 54"/>
                <a:gd name="T43" fmla="*/ 28 h 52"/>
                <a:gd name="T44" fmla="*/ 35 w 54"/>
                <a:gd name="T45" fmla="*/ 39 h 52"/>
                <a:gd name="T46" fmla="*/ 25 w 54"/>
                <a:gd name="T47" fmla="*/ 44 h 52"/>
                <a:gd name="T48" fmla="*/ 16 w 54"/>
                <a:gd name="T49" fmla="*/ 49 h 52"/>
                <a:gd name="T50" fmla="*/ 4 w 54"/>
                <a:gd name="T51" fmla="*/ 52 h 52"/>
                <a:gd name="T52" fmla="*/ 0 w 54"/>
                <a:gd name="T53"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2">
                  <a:moveTo>
                    <a:pt x="0" y="31"/>
                  </a:moveTo>
                  <a:cubicBezTo>
                    <a:pt x="0" y="31"/>
                    <a:pt x="1" y="28"/>
                    <a:pt x="2" y="28"/>
                  </a:cubicBezTo>
                  <a:cubicBezTo>
                    <a:pt x="3" y="25"/>
                    <a:pt x="4" y="23"/>
                    <a:pt x="6" y="20"/>
                  </a:cubicBezTo>
                  <a:cubicBezTo>
                    <a:pt x="8" y="15"/>
                    <a:pt x="12" y="12"/>
                    <a:pt x="15" y="7"/>
                  </a:cubicBezTo>
                  <a:cubicBezTo>
                    <a:pt x="16" y="5"/>
                    <a:pt x="18" y="0"/>
                    <a:pt x="19" y="0"/>
                  </a:cubicBezTo>
                  <a:cubicBezTo>
                    <a:pt x="20" y="0"/>
                    <a:pt x="20" y="0"/>
                    <a:pt x="20" y="0"/>
                  </a:cubicBezTo>
                  <a:cubicBezTo>
                    <a:pt x="25" y="5"/>
                    <a:pt x="20" y="11"/>
                    <a:pt x="17" y="15"/>
                  </a:cubicBezTo>
                  <a:cubicBezTo>
                    <a:pt x="16" y="16"/>
                    <a:pt x="16" y="18"/>
                    <a:pt x="15" y="19"/>
                  </a:cubicBezTo>
                  <a:cubicBezTo>
                    <a:pt x="19" y="17"/>
                    <a:pt x="23" y="14"/>
                    <a:pt x="28" y="11"/>
                  </a:cubicBezTo>
                  <a:cubicBezTo>
                    <a:pt x="30" y="10"/>
                    <a:pt x="42" y="2"/>
                    <a:pt x="44" y="5"/>
                  </a:cubicBezTo>
                  <a:cubicBezTo>
                    <a:pt x="45" y="6"/>
                    <a:pt x="43" y="8"/>
                    <a:pt x="42" y="9"/>
                  </a:cubicBezTo>
                  <a:cubicBezTo>
                    <a:pt x="37" y="13"/>
                    <a:pt x="33" y="16"/>
                    <a:pt x="28" y="19"/>
                  </a:cubicBezTo>
                  <a:cubicBezTo>
                    <a:pt x="32" y="17"/>
                    <a:pt x="36" y="14"/>
                    <a:pt x="40" y="12"/>
                  </a:cubicBezTo>
                  <a:cubicBezTo>
                    <a:pt x="42" y="10"/>
                    <a:pt x="50" y="6"/>
                    <a:pt x="52" y="9"/>
                  </a:cubicBezTo>
                  <a:cubicBezTo>
                    <a:pt x="52" y="10"/>
                    <a:pt x="52" y="11"/>
                    <a:pt x="51" y="12"/>
                  </a:cubicBezTo>
                  <a:cubicBezTo>
                    <a:pt x="46" y="16"/>
                    <a:pt x="40" y="20"/>
                    <a:pt x="33" y="22"/>
                  </a:cubicBezTo>
                  <a:cubicBezTo>
                    <a:pt x="38" y="20"/>
                    <a:pt x="43" y="18"/>
                    <a:pt x="47" y="16"/>
                  </a:cubicBezTo>
                  <a:cubicBezTo>
                    <a:pt x="49" y="15"/>
                    <a:pt x="51" y="14"/>
                    <a:pt x="53" y="15"/>
                  </a:cubicBezTo>
                  <a:cubicBezTo>
                    <a:pt x="54" y="17"/>
                    <a:pt x="52" y="19"/>
                    <a:pt x="51" y="20"/>
                  </a:cubicBezTo>
                  <a:cubicBezTo>
                    <a:pt x="46" y="23"/>
                    <a:pt x="41" y="26"/>
                    <a:pt x="35" y="29"/>
                  </a:cubicBezTo>
                  <a:cubicBezTo>
                    <a:pt x="40" y="28"/>
                    <a:pt x="53" y="21"/>
                    <a:pt x="52" y="25"/>
                  </a:cubicBezTo>
                  <a:cubicBezTo>
                    <a:pt x="51" y="27"/>
                    <a:pt x="50" y="27"/>
                    <a:pt x="49" y="28"/>
                  </a:cubicBezTo>
                  <a:cubicBezTo>
                    <a:pt x="44" y="32"/>
                    <a:pt x="40" y="35"/>
                    <a:pt x="35" y="39"/>
                  </a:cubicBezTo>
                  <a:cubicBezTo>
                    <a:pt x="32" y="41"/>
                    <a:pt x="28" y="43"/>
                    <a:pt x="25" y="44"/>
                  </a:cubicBezTo>
                  <a:cubicBezTo>
                    <a:pt x="22" y="46"/>
                    <a:pt x="20" y="47"/>
                    <a:pt x="16" y="49"/>
                  </a:cubicBezTo>
                  <a:cubicBezTo>
                    <a:pt x="12" y="51"/>
                    <a:pt x="9" y="51"/>
                    <a:pt x="4" y="52"/>
                  </a:cubicBezTo>
                  <a:cubicBezTo>
                    <a:pt x="0" y="31"/>
                    <a:pt x="0" y="31"/>
                    <a:pt x="0" y="31"/>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16">
              <a:extLst>
                <a:ext uri="{FF2B5EF4-FFF2-40B4-BE49-F238E27FC236}">
                  <a16:creationId xmlns:a16="http://schemas.microsoft.com/office/drawing/2014/main" id="{A93DBBA1-CEF0-4975-95FB-92A63BEBC05F}"/>
                </a:ext>
              </a:extLst>
            </p:cNvPr>
            <p:cNvSpPr>
              <a:spLocks/>
            </p:cNvSpPr>
            <p:nvPr/>
          </p:nvSpPr>
          <p:spPr bwMode="auto">
            <a:xfrm>
              <a:off x="8239125" y="2098676"/>
              <a:ext cx="293688" cy="188913"/>
            </a:xfrm>
            <a:custGeom>
              <a:avLst/>
              <a:gdLst>
                <a:gd name="T0" fmla="*/ 9 w 64"/>
                <a:gd name="T1" fmla="*/ 13 h 41"/>
                <a:gd name="T2" fmla="*/ 13 w 64"/>
                <a:gd name="T3" fmla="*/ 11 h 41"/>
                <a:gd name="T4" fmla="*/ 21 w 64"/>
                <a:gd name="T5" fmla="*/ 7 h 41"/>
                <a:gd name="T6" fmla="*/ 37 w 64"/>
                <a:gd name="T7" fmla="*/ 3 h 41"/>
                <a:gd name="T8" fmla="*/ 44 w 64"/>
                <a:gd name="T9" fmla="*/ 0 h 41"/>
                <a:gd name="T10" fmla="*/ 45 w 64"/>
                <a:gd name="T11" fmla="*/ 1 h 41"/>
                <a:gd name="T12" fmla="*/ 34 w 64"/>
                <a:gd name="T13" fmla="*/ 10 h 41"/>
                <a:gd name="T14" fmla="*/ 29 w 64"/>
                <a:gd name="T15" fmla="*/ 13 h 41"/>
                <a:gd name="T16" fmla="*/ 44 w 64"/>
                <a:gd name="T17" fmla="*/ 14 h 41"/>
                <a:gd name="T18" fmla="*/ 60 w 64"/>
                <a:gd name="T19" fmla="*/ 19 h 41"/>
                <a:gd name="T20" fmla="*/ 56 w 64"/>
                <a:gd name="T21" fmla="*/ 21 h 41"/>
                <a:gd name="T22" fmla="*/ 39 w 64"/>
                <a:gd name="T23" fmla="*/ 21 h 41"/>
                <a:gd name="T24" fmla="*/ 54 w 64"/>
                <a:gd name="T25" fmla="*/ 23 h 41"/>
                <a:gd name="T26" fmla="*/ 64 w 64"/>
                <a:gd name="T27" fmla="*/ 28 h 41"/>
                <a:gd name="T28" fmla="*/ 62 w 64"/>
                <a:gd name="T29" fmla="*/ 29 h 41"/>
                <a:gd name="T30" fmla="*/ 41 w 64"/>
                <a:gd name="T31" fmla="*/ 26 h 41"/>
                <a:gd name="T32" fmla="*/ 57 w 64"/>
                <a:gd name="T33" fmla="*/ 30 h 41"/>
                <a:gd name="T34" fmla="*/ 61 w 64"/>
                <a:gd name="T35" fmla="*/ 33 h 41"/>
                <a:gd name="T36" fmla="*/ 56 w 64"/>
                <a:gd name="T37" fmla="*/ 36 h 41"/>
                <a:gd name="T38" fmla="*/ 39 w 64"/>
                <a:gd name="T39" fmla="*/ 33 h 41"/>
                <a:gd name="T40" fmla="*/ 54 w 64"/>
                <a:gd name="T41" fmla="*/ 40 h 41"/>
                <a:gd name="T42" fmla="*/ 50 w 64"/>
                <a:gd name="T43" fmla="*/ 41 h 41"/>
                <a:gd name="T44" fmla="*/ 32 w 64"/>
                <a:gd name="T45" fmla="*/ 40 h 41"/>
                <a:gd name="T46" fmla="*/ 21 w 64"/>
                <a:gd name="T47" fmla="*/ 39 h 41"/>
                <a:gd name="T48" fmla="*/ 12 w 64"/>
                <a:gd name="T49" fmla="*/ 37 h 41"/>
                <a:gd name="T50" fmla="*/ 0 w 64"/>
                <a:gd name="T51" fmla="*/ 31 h 41"/>
                <a:gd name="T52" fmla="*/ 9 w 64"/>
                <a:gd name="T53" fmla="*/ 1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 h="41">
                  <a:moveTo>
                    <a:pt x="9" y="13"/>
                  </a:moveTo>
                  <a:cubicBezTo>
                    <a:pt x="10" y="12"/>
                    <a:pt x="13" y="11"/>
                    <a:pt x="13" y="11"/>
                  </a:cubicBezTo>
                  <a:cubicBezTo>
                    <a:pt x="16" y="10"/>
                    <a:pt x="19" y="8"/>
                    <a:pt x="21" y="7"/>
                  </a:cubicBezTo>
                  <a:cubicBezTo>
                    <a:pt x="26" y="5"/>
                    <a:pt x="32" y="5"/>
                    <a:pt x="37" y="3"/>
                  </a:cubicBezTo>
                  <a:cubicBezTo>
                    <a:pt x="38" y="2"/>
                    <a:pt x="43" y="0"/>
                    <a:pt x="44" y="0"/>
                  </a:cubicBezTo>
                  <a:cubicBezTo>
                    <a:pt x="45" y="1"/>
                    <a:pt x="45" y="1"/>
                    <a:pt x="45" y="1"/>
                  </a:cubicBezTo>
                  <a:cubicBezTo>
                    <a:pt x="46" y="8"/>
                    <a:pt x="38" y="9"/>
                    <a:pt x="34" y="10"/>
                  </a:cubicBezTo>
                  <a:cubicBezTo>
                    <a:pt x="32" y="11"/>
                    <a:pt x="30" y="12"/>
                    <a:pt x="29" y="13"/>
                  </a:cubicBezTo>
                  <a:cubicBezTo>
                    <a:pt x="34" y="13"/>
                    <a:pt x="39" y="14"/>
                    <a:pt x="44" y="14"/>
                  </a:cubicBezTo>
                  <a:cubicBezTo>
                    <a:pt x="47" y="15"/>
                    <a:pt x="61" y="16"/>
                    <a:pt x="60" y="19"/>
                  </a:cubicBezTo>
                  <a:cubicBezTo>
                    <a:pt x="60" y="21"/>
                    <a:pt x="58" y="21"/>
                    <a:pt x="56" y="21"/>
                  </a:cubicBezTo>
                  <a:cubicBezTo>
                    <a:pt x="51" y="21"/>
                    <a:pt x="45" y="21"/>
                    <a:pt x="39" y="21"/>
                  </a:cubicBezTo>
                  <a:cubicBezTo>
                    <a:pt x="44" y="21"/>
                    <a:pt x="49" y="22"/>
                    <a:pt x="54" y="23"/>
                  </a:cubicBezTo>
                  <a:cubicBezTo>
                    <a:pt x="56" y="23"/>
                    <a:pt x="64" y="24"/>
                    <a:pt x="64" y="28"/>
                  </a:cubicBezTo>
                  <a:cubicBezTo>
                    <a:pt x="63" y="29"/>
                    <a:pt x="63" y="29"/>
                    <a:pt x="62" y="29"/>
                  </a:cubicBezTo>
                  <a:cubicBezTo>
                    <a:pt x="55" y="30"/>
                    <a:pt x="48" y="28"/>
                    <a:pt x="41" y="26"/>
                  </a:cubicBezTo>
                  <a:cubicBezTo>
                    <a:pt x="46" y="28"/>
                    <a:pt x="51" y="29"/>
                    <a:pt x="57" y="30"/>
                  </a:cubicBezTo>
                  <a:cubicBezTo>
                    <a:pt x="58" y="30"/>
                    <a:pt x="60" y="31"/>
                    <a:pt x="61" y="33"/>
                  </a:cubicBezTo>
                  <a:cubicBezTo>
                    <a:pt x="61" y="35"/>
                    <a:pt x="58" y="36"/>
                    <a:pt x="56" y="36"/>
                  </a:cubicBezTo>
                  <a:cubicBezTo>
                    <a:pt x="50" y="35"/>
                    <a:pt x="45" y="34"/>
                    <a:pt x="39" y="33"/>
                  </a:cubicBezTo>
                  <a:cubicBezTo>
                    <a:pt x="43" y="35"/>
                    <a:pt x="57" y="38"/>
                    <a:pt x="54" y="40"/>
                  </a:cubicBezTo>
                  <a:cubicBezTo>
                    <a:pt x="53" y="41"/>
                    <a:pt x="51" y="41"/>
                    <a:pt x="50" y="41"/>
                  </a:cubicBezTo>
                  <a:cubicBezTo>
                    <a:pt x="43" y="41"/>
                    <a:pt x="39" y="41"/>
                    <a:pt x="32" y="40"/>
                  </a:cubicBezTo>
                  <a:cubicBezTo>
                    <a:pt x="29" y="40"/>
                    <a:pt x="24" y="39"/>
                    <a:pt x="21" y="39"/>
                  </a:cubicBezTo>
                  <a:cubicBezTo>
                    <a:pt x="18" y="38"/>
                    <a:pt x="15" y="37"/>
                    <a:pt x="12" y="37"/>
                  </a:cubicBezTo>
                  <a:cubicBezTo>
                    <a:pt x="7" y="36"/>
                    <a:pt x="4" y="33"/>
                    <a:pt x="0" y="31"/>
                  </a:cubicBezTo>
                  <a:cubicBezTo>
                    <a:pt x="9" y="13"/>
                    <a:pt x="9" y="13"/>
                    <a:pt x="9" y="13"/>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7">
              <a:extLst>
                <a:ext uri="{FF2B5EF4-FFF2-40B4-BE49-F238E27FC236}">
                  <a16:creationId xmlns:a16="http://schemas.microsoft.com/office/drawing/2014/main" id="{65E6DADC-8B75-467E-99EE-4688DC1B2A18}"/>
                </a:ext>
              </a:extLst>
            </p:cNvPr>
            <p:cNvSpPr>
              <a:spLocks/>
            </p:cNvSpPr>
            <p:nvPr/>
          </p:nvSpPr>
          <p:spPr bwMode="auto">
            <a:xfrm>
              <a:off x="7456488" y="1155701"/>
              <a:ext cx="373063" cy="387350"/>
            </a:xfrm>
            <a:custGeom>
              <a:avLst/>
              <a:gdLst>
                <a:gd name="T0" fmla="*/ 12 w 81"/>
                <a:gd name="T1" fmla="*/ 80 h 84"/>
                <a:gd name="T2" fmla="*/ 10 w 81"/>
                <a:gd name="T3" fmla="*/ 74 h 84"/>
                <a:gd name="T4" fmla="*/ 3 w 81"/>
                <a:gd name="T5" fmla="*/ 55 h 84"/>
                <a:gd name="T6" fmla="*/ 0 w 81"/>
                <a:gd name="T7" fmla="*/ 34 h 84"/>
                <a:gd name="T8" fmla="*/ 6 w 81"/>
                <a:gd name="T9" fmla="*/ 14 h 84"/>
                <a:gd name="T10" fmla="*/ 23 w 81"/>
                <a:gd name="T11" fmla="*/ 2 h 84"/>
                <a:gd name="T12" fmla="*/ 43 w 81"/>
                <a:gd name="T13" fmla="*/ 0 h 84"/>
                <a:gd name="T14" fmla="*/ 58 w 81"/>
                <a:gd name="T15" fmla="*/ 2 h 84"/>
                <a:gd name="T16" fmla="*/ 65 w 81"/>
                <a:gd name="T17" fmla="*/ 5 h 84"/>
                <a:gd name="T18" fmla="*/ 70 w 81"/>
                <a:gd name="T19" fmla="*/ 9 h 84"/>
                <a:gd name="T20" fmla="*/ 79 w 81"/>
                <a:gd name="T21" fmla="*/ 10 h 84"/>
                <a:gd name="T22" fmla="*/ 81 w 81"/>
                <a:gd name="T23" fmla="*/ 10 h 84"/>
                <a:gd name="T24" fmla="*/ 81 w 81"/>
                <a:gd name="T25" fmla="*/ 13 h 84"/>
                <a:gd name="T26" fmla="*/ 52 w 81"/>
                <a:gd name="T27" fmla="*/ 39 h 84"/>
                <a:gd name="T28" fmla="*/ 50 w 81"/>
                <a:gd name="T29" fmla="*/ 49 h 84"/>
                <a:gd name="T30" fmla="*/ 48 w 81"/>
                <a:gd name="T31" fmla="*/ 59 h 84"/>
                <a:gd name="T32" fmla="*/ 47 w 81"/>
                <a:gd name="T33" fmla="*/ 65 h 84"/>
                <a:gd name="T34" fmla="*/ 42 w 81"/>
                <a:gd name="T35" fmla="*/ 64 h 84"/>
                <a:gd name="T36" fmla="*/ 41 w 81"/>
                <a:gd name="T37" fmla="*/ 55 h 84"/>
                <a:gd name="T38" fmla="*/ 36 w 81"/>
                <a:gd name="T39" fmla="*/ 48 h 84"/>
                <a:gd name="T40" fmla="*/ 28 w 81"/>
                <a:gd name="T41" fmla="*/ 48 h 84"/>
                <a:gd name="T42" fmla="*/ 26 w 81"/>
                <a:gd name="T43" fmla="*/ 59 h 84"/>
                <a:gd name="T44" fmla="*/ 35 w 81"/>
                <a:gd name="T45" fmla="*/ 70 h 84"/>
                <a:gd name="T46" fmla="*/ 31 w 81"/>
                <a:gd name="T47" fmla="*/ 75 h 84"/>
                <a:gd name="T48" fmla="*/ 30 w 81"/>
                <a:gd name="T49" fmla="*/ 77 h 84"/>
                <a:gd name="T50" fmla="*/ 29 w 81"/>
                <a:gd name="T51" fmla="*/ 77 h 84"/>
                <a:gd name="T52" fmla="*/ 14 w 81"/>
                <a:gd name="T53" fmla="*/ 84 h 84"/>
                <a:gd name="T54" fmla="*/ 12 w 81"/>
                <a:gd name="T55"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1" h="84">
                  <a:moveTo>
                    <a:pt x="12" y="80"/>
                  </a:moveTo>
                  <a:cubicBezTo>
                    <a:pt x="11" y="78"/>
                    <a:pt x="10" y="76"/>
                    <a:pt x="10" y="74"/>
                  </a:cubicBezTo>
                  <a:cubicBezTo>
                    <a:pt x="7" y="68"/>
                    <a:pt x="5" y="61"/>
                    <a:pt x="3" y="55"/>
                  </a:cubicBezTo>
                  <a:cubicBezTo>
                    <a:pt x="2" y="48"/>
                    <a:pt x="0" y="41"/>
                    <a:pt x="0" y="34"/>
                  </a:cubicBezTo>
                  <a:cubicBezTo>
                    <a:pt x="0" y="27"/>
                    <a:pt x="2" y="20"/>
                    <a:pt x="6" y="14"/>
                  </a:cubicBezTo>
                  <a:cubicBezTo>
                    <a:pt x="10" y="8"/>
                    <a:pt x="16" y="5"/>
                    <a:pt x="23" y="2"/>
                  </a:cubicBezTo>
                  <a:cubicBezTo>
                    <a:pt x="29" y="0"/>
                    <a:pt x="36" y="0"/>
                    <a:pt x="43" y="0"/>
                  </a:cubicBezTo>
                  <a:cubicBezTo>
                    <a:pt x="48" y="0"/>
                    <a:pt x="53" y="1"/>
                    <a:pt x="58" y="2"/>
                  </a:cubicBezTo>
                  <a:cubicBezTo>
                    <a:pt x="60" y="3"/>
                    <a:pt x="63" y="4"/>
                    <a:pt x="65" y="5"/>
                  </a:cubicBezTo>
                  <a:cubicBezTo>
                    <a:pt x="67" y="6"/>
                    <a:pt x="68" y="8"/>
                    <a:pt x="70" y="9"/>
                  </a:cubicBezTo>
                  <a:cubicBezTo>
                    <a:pt x="73" y="10"/>
                    <a:pt x="76" y="10"/>
                    <a:pt x="79" y="10"/>
                  </a:cubicBezTo>
                  <a:cubicBezTo>
                    <a:pt x="80" y="10"/>
                    <a:pt x="80" y="10"/>
                    <a:pt x="81" y="10"/>
                  </a:cubicBezTo>
                  <a:cubicBezTo>
                    <a:pt x="81" y="11"/>
                    <a:pt x="81" y="12"/>
                    <a:pt x="81" y="13"/>
                  </a:cubicBezTo>
                  <a:cubicBezTo>
                    <a:pt x="75" y="26"/>
                    <a:pt x="57" y="25"/>
                    <a:pt x="52" y="39"/>
                  </a:cubicBezTo>
                  <a:cubicBezTo>
                    <a:pt x="51" y="42"/>
                    <a:pt x="51" y="46"/>
                    <a:pt x="50" y="49"/>
                  </a:cubicBezTo>
                  <a:cubicBezTo>
                    <a:pt x="50" y="52"/>
                    <a:pt x="48" y="56"/>
                    <a:pt x="48" y="59"/>
                  </a:cubicBezTo>
                  <a:cubicBezTo>
                    <a:pt x="48" y="61"/>
                    <a:pt x="49" y="64"/>
                    <a:pt x="47" y="65"/>
                  </a:cubicBezTo>
                  <a:cubicBezTo>
                    <a:pt x="46" y="66"/>
                    <a:pt x="42" y="64"/>
                    <a:pt x="42" y="64"/>
                  </a:cubicBezTo>
                  <a:cubicBezTo>
                    <a:pt x="42" y="61"/>
                    <a:pt x="42" y="58"/>
                    <a:pt x="41" y="55"/>
                  </a:cubicBezTo>
                  <a:cubicBezTo>
                    <a:pt x="40" y="52"/>
                    <a:pt x="39" y="49"/>
                    <a:pt x="36" y="48"/>
                  </a:cubicBezTo>
                  <a:cubicBezTo>
                    <a:pt x="33" y="46"/>
                    <a:pt x="30" y="46"/>
                    <a:pt x="28" y="48"/>
                  </a:cubicBezTo>
                  <a:cubicBezTo>
                    <a:pt x="25" y="51"/>
                    <a:pt x="25" y="55"/>
                    <a:pt x="26" y="59"/>
                  </a:cubicBezTo>
                  <a:cubicBezTo>
                    <a:pt x="27" y="64"/>
                    <a:pt x="29" y="69"/>
                    <a:pt x="35" y="70"/>
                  </a:cubicBezTo>
                  <a:cubicBezTo>
                    <a:pt x="33" y="71"/>
                    <a:pt x="32" y="73"/>
                    <a:pt x="31" y="75"/>
                  </a:cubicBezTo>
                  <a:cubicBezTo>
                    <a:pt x="31" y="76"/>
                    <a:pt x="31" y="77"/>
                    <a:pt x="30" y="77"/>
                  </a:cubicBezTo>
                  <a:cubicBezTo>
                    <a:pt x="30" y="77"/>
                    <a:pt x="29" y="77"/>
                    <a:pt x="29" y="77"/>
                  </a:cubicBezTo>
                  <a:cubicBezTo>
                    <a:pt x="22" y="77"/>
                    <a:pt x="19" y="79"/>
                    <a:pt x="14" y="84"/>
                  </a:cubicBezTo>
                  <a:cubicBezTo>
                    <a:pt x="14" y="83"/>
                    <a:pt x="13" y="81"/>
                    <a:pt x="12" y="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8">
              <a:extLst>
                <a:ext uri="{FF2B5EF4-FFF2-40B4-BE49-F238E27FC236}">
                  <a16:creationId xmlns:a16="http://schemas.microsoft.com/office/drawing/2014/main" id="{FC42E894-BA5C-40BF-B4BE-32143AE3F9D1}"/>
                </a:ext>
              </a:extLst>
            </p:cNvPr>
            <p:cNvSpPr>
              <a:spLocks/>
            </p:cNvSpPr>
            <p:nvPr/>
          </p:nvSpPr>
          <p:spPr bwMode="auto">
            <a:xfrm>
              <a:off x="7466013" y="1570038"/>
              <a:ext cx="303213" cy="496888"/>
            </a:xfrm>
            <a:custGeom>
              <a:avLst/>
              <a:gdLst>
                <a:gd name="T0" fmla="*/ 49 w 66"/>
                <a:gd name="T1" fmla="*/ 16 h 108"/>
                <a:gd name="T2" fmla="*/ 54 w 66"/>
                <a:gd name="T3" fmla="*/ 31 h 108"/>
                <a:gd name="T4" fmla="*/ 64 w 66"/>
                <a:gd name="T5" fmla="*/ 82 h 108"/>
                <a:gd name="T6" fmla="*/ 66 w 66"/>
                <a:gd name="T7" fmla="*/ 108 h 108"/>
                <a:gd name="T8" fmla="*/ 21 w 66"/>
                <a:gd name="T9" fmla="*/ 58 h 108"/>
                <a:gd name="T10" fmla="*/ 1 w 66"/>
                <a:gd name="T11" fmla="*/ 24 h 108"/>
                <a:gd name="T12" fmla="*/ 5 w 66"/>
                <a:gd name="T13" fmla="*/ 11 h 108"/>
                <a:gd name="T14" fmla="*/ 41 w 66"/>
                <a:gd name="T15" fmla="*/ 19 h 108"/>
                <a:gd name="T16" fmla="*/ 49 w 66"/>
                <a:gd name="T17"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08">
                  <a:moveTo>
                    <a:pt x="49" y="16"/>
                  </a:moveTo>
                  <a:cubicBezTo>
                    <a:pt x="51" y="19"/>
                    <a:pt x="52" y="25"/>
                    <a:pt x="54" y="31"/>
                  </a:cubicBezTo>
                  <a:cubicBezTo>
                    <a:pt x="61" y="57"/>
                    <a:pt x="64" y="77"/>
                    <a:pt x="64" y="82"/>
                  </a:cubicBezTo>
                  <a:cubicBezTo>
                    <a:pt x="65" y="88"/>
                    <a:pt x="66" y="97"/>
                    <a:pt x="66" y="108"/>
                  </a:cubicBezTo>
                  <a:cubicBezTo>
                    <a:pt x="47" y="83"/>
                    <a:pt x="31" y="70"/>
                    <a:pt x="21" y="58"/>
                  </a:cubicBezTo>
                  <a:cubicBezTo>
                    <a:pt x="9" y="42"/>
                    <a:pt x="1" y="28"/>
                    <a:pt x="1" y="24"/>
                  </a:cubicBezTo>
                  <a:cubicBezTo>
                    <a:pt x="0" y="20"/>
                    <a:pt x="1" y="15"/>
                    <a:pt x="5" y="11"/>
                  </a:cubicBezTo>
                  <a:cubicBezTo>
                    <a:pt x="16" y="0"/>
                    <a:pt x="41" y="19"/>
                    <a:pt x="41" y="19"/>
                  </a:cubicBezTo>
                  <a:cubicBezTo>
                    <a:pt x="49" y="16"/>
                    <a:pt x="49" y="16"/>
                    <a:pt x="49" y="1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9">
              <a:extLst>
                <a:ext uri="{FF2B5EF4-FFF2-40B4-BE49-F238E27FC236}">
                  <a16:creationId xmlns:a16="http://schemas.microsoft.com/office/drawing/2014/main" id="{8092EB0C-97DF-4727-87BD-571018E1962D}"/>
                </a:ext>
              </a:extLst>
            </p:cNvPr>
            <p:cNvSpPr>
              <a:spLocks/>
            </p:cNvSpPr>
            <p:nvPr/>
          </p:nvSpPr>
          <p:spPr bwMode="auto">
            <a:xfrm>
              <a:off x="7412038" y="1662113"/>
              <a:ext cx="762000" cy="608013"/>
            </a:xfrm>
            <a:custGeom>
              <a:avLst/>
              <a:gdLst>
                <a:gd name="T0" fmla="*/ 19 w 166"/>
                <a:gd name="T1" fmla="*/ 18 h 132"/>
                <a:gd name="T2" fmla="*/ 74 w 166"/>
                <a:gd name="T3" fmla="*/ 46 h 132"/>
                <a:gd name="T4" fmla="*/ 98 w 166"/>
                <a:gd name="T5" fmla="*/ 79 h 132"/>
                <a:gd name="T6" fmla="*/ 150 w 166"/>
                <a:gd name="T7" fmla="*/ 55 h 132"/>
                <a:gd name="T8" fmla="*/ 166 w 166"/>
                <a:gd name="T9" fmla="*/ 82 h 132"/>
                <a:gd name="T10" fmla="*/ 95 w 166"/>
                <a:gd name="T11" fmla="*/ 126 h 132"/>
                <a:gd name="T12" fmla="*/ 30 w 166"/>
                <a:gd name="T13" fmla="*/ 67 h 132"/>
                <a:gd name="T14" fmla="*/ 19 w 166"/>
                <a:gd name="T15" fmla="*/ 1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32">
                  <a:moveTo>
                    <a:pt x="19" y="18"/>
                  </a:moveTo>
                  <a:cubicBezTo>
                    <a:pt x="43" y="0"/>
                    <a:pt x="63" y="27"/>
                    <a:pt x="74" y="46"/>
                  </a:cubicBezTo>
                  <a:cubicBezTo>
                    <a:pt x="81" y="58"/>
                    <a:pt x="88" y="70"/>
                    <a:pt x="98" y="79"/>
                  </a:cubicBezTo>
                  <a:cubicBezTo>
                    <a:pt x="102" y="78"/>
                    <a:pt x="152" y="59"/>
                    <a:pt x="150" y="55"/>
                  </a:cubicBezTo>
                  <a:cubicBezTo>
                    <a:pt x="155" y="65"/>
                    <a:pt x="162" y="72"/>
                    <a:pt x="166" y="82"/>
                  </a:cubicBezTo>
                  <a:cubicBezTo>
                    <a:pt x="151" y="96"/>
                    <a:pt x="110" y="120"/>
                    <a:pt x="95" y="126"/>
                  </a:cubicBezTo>
                  <a:cubicBezTo>
                    <a:pt x="80" y="132"/>
                    <a:pt x="45" y="81"/>
                    <a:pt x="30" y="67"/>
                  </a:cubicBezTo>
                  <a:cubicBezTo>
                    <a:pt x="16" y="55"/>
                    <a:pt x="0" y="32"/>
                    <a:pt x="19" y="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0">
              <a:extLst>
                <a:ext uri="{FF2B5EF4-FFF2-40B4-BE49-F238E27FC236}">
                  <a16:creationId xmlns:a16="http://schemas.microsoft.com/office/drawing/2014/main" id="{41FCE7F3-79AD-4221-8E00-ABFFEF3F62CE}"/>
                </a:ext>
              </a:extLst>
            </p:cNvPr>
            <p:cNvSpPr>
              <a:spLocks/>
            </p:cNvSpPr>
            <p:nvPr/>
          </p:nvSpPr>
          <p:spPr bwMode="auto">
            <a:xfrm>
              <a:off x="7480300" y="1560513"/>
              <a:ext cx="211138" cy="161925"/>
            </a:xfrm>
            <a:custGeom>
              <a:avLst/>
              <a:gdLst>
                <a:gd name="T0" fmla="*/ 20 w 133"/>
                <a:gd name="T1" fmla="*/ 0 h 102"/>
                <a:gd name="T2" fmla="*/ 133 w 133"/>
                <a:gd name="T3" fmla="*/ 52 h 102"/>
                <a:gd name="T4" fmla="*/ 113 w 133"/>
                <a:gd name="T5" fmla="*/ 102 h 102"/>
                <a:gd name="T6" fmla="*/ 0 w 133"/>
                <a:gd name="T7" fmla="*/ 44 h 102"/>
                <a:gd name="T8" fmla="*/ 20 w 133"/>
                <a:gd name="T9" fmla="*/ 0 h 102"/>
                <a:gd name="T10" fmla="*/ 20 w 133"/>
                <a:gd name="T11" fmla="*/ 0 h 102"/>
              </a:gdLst>
              <a:ahLst/>
              <a:cxnLst>
                <a:cxn ang="0">
                  <a:pos x="T0" y="T1"/>
                </a:cxn>
                <a:cxn ang="0">
                  <a:pos x="T2" y="T3"/>
                </a:cxn>
                <a:cxn ang="0">
                  <a:pos x="T4" y="T5"/>
                </a:cxn>
                <a:cxn ang="0">
                  <a:pos x="T6" y="T7"/>
                </a:cxn>
                <a:cxn ang="0">
                  <a:pos x="T8" y="T9"/>
                </a:cxn>
                <a:cxn ang="0">
                  <a:pos x="T10" y="T11"/>
                </a:cxn>
              </a:cxnLst>
              <a:rect l="0" t="0" r="r" b="b"/>
              <a:pathLst>
                <a:path w="133" h="102">
                  <a:moveTo>
                    <a:pt x="20" y="0"/>
                  </a:moveTo>
                  <a:lnTo>
                    <a:pt x="133" y="52"/>
                  </a:lnTo>
                  <a:lnTo>
                    <a:pt x="113" y="102"/>
                  </a:lnTo>
                  <a:lnTo>
                    <a:pt x="0" y="44"/>
                  </a:lnTo>
                  <a:lnTo>
                    <a:pt x="20" y="0"/>
                  </a:lnTo>
                  <a:lnTo>
                    <a:pt x="20" y="0"/>
                  </a:ln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1">
              <a:extLst>
                <a:ext uri="{FF2B5EF4-FFF2-40B4-BE49-F238E27FC236}">
                  <a16:creationId xmlns:a16="http://schemas.microsoft.com/office/drawing/2014/main" id="{F889DE4D-2BD5-46F4-B5EB-F47C0F28B50F}"/>
                </a:ext>
              </a:extLst>
            </p:cNvPr>
            <p:cNvSpPr>
              <a:spLocks/>
            </p:cNvSpPr>
            <p:nvPr/>
          </p:nvSpPr>
          <p:spPr bwMode="auto">
            <a:xfrm>
              <a:off x="7337425" y="1630363"/>
              <a:ext cx="465138" cy="865188"/>
            </a:xfrm>
            <a:custGeom>
              <a:avLst/>
              <a:gdLst>
                <a:gd name="T0" fmla="*/ 88 w 101"/>
                <a:gd name="T1" fmla="*/ 54 h 188"/>
                <a:gd name="T2" fmla="*/ 51 w 101"/>
                <a:gd name="T3" fmla="*/ 10 h 188"/>
                <a:gd name="T4" fmla="*/ 31 w 101"/>
                <a:gd name="T5" fmla="*/ 0 h 188"/>
                <a:gd name="T6" fmla="*/ 13 w 101"/>
                <a:gd name="T7" fmla="*/ 31 h 188"/>
                <a:gd name="T8" fmla="*/ 6 w 101"/>
                <a:gd name="T9" fmla="*/ 59 h 188"/>
                <a:gd name="T10" fmla="*/ 1 w 101"/>
                <a:gd name="T11" fmla="*/ 112 h 188"/>
                <a:gd name="T12" fmla="*/ 2 w 101"/>
                <a:gd name="T13" fmla="*/ 156 h 188"/>
                <a:gd name="T14" fmla="*/ 1 w 101"/>
                <a:gd name="T15" fmla="*/ 188 h 188"/>
                <a:gd name="T16" fmla="*/ 94 w 101"/>
                <a:gd name="T17" fmla="*/ 169 h 188"/>
                <a:gd name="T18" fmla="*/ 88 w 101"/>
                <a:gd name="T19" fmla="*/ 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88">
                  <a:moveTo>
                    <a:pt x="88" y="54"/>
                  </a:moveTo>
                  <a:cubicBezTo>
                    <a:pt x="77" y="33"/>
                    <a:pt x="62" y="19"/>
                    <a:pt x="51" y="10"/>
                  </a:cubicBezTo>
                  <a:cubicBezTo>
                    <a:pt x="31" y="0"/>
                    <a:pt x="31" y="0"/>
                    <a:pt x="31" y="0"/>
                  </a:cubicBezTo>
                  <a:cubicBezTo>
                    <a:pt x="13" y="31"/>
                    <a:pt x="13" y="31"/>
                    <a:pt x="13" y="31"/>
                  </a:cubicBezTo>
                  <a:cubicBezTo>
                    <a:pt x="6" y="59"/>
                    <a:pt x="6" y="59"/>
                    <a:pt x="6" y="59"/>
                  </a:cubicBezTo>
                  <a:cubicBezTo>
                    <a:pt x="2" y="76"/>
                    <a:pt x="0" y="94"/>
                    <a:pt x="1" y="112"/>
                  </a:cubicBezTo>
                  <a:cubicBezTo>
                    <a:pt x="2" y="126"/>
                    <a:pt x="3" y="141"/>
                    <a:pt x="2" y="156"/>
                  </a:cubicBezTo>
                  <a:cubicBezTo>
                    <a:pt x="2" y="167"/>
                    <a:pt x="2" y="178"/>
                    <a:pt x="1" y="188"/>
                  </a:cubicBezTo>
                  <a:cubicBezTo>
                    <a:pt x="33" y="185"/>
                    <a:pt x="63" y="170"/>
                    <a:pt x="94" y="169"/>
                  </a:cubicBezTo>
                  <a:cubicBezTo>
                    <a:pt x="95" y="102"/>
                    <a:pt x="101" y="80"/>
                    <a:pt x="88" y="5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2">
              <a:extLst>
                <a:ext uri="{FF2B5EF4-FFF2-40B4-BE49-F238E27FC236}">
                  <a16:creationId xmlns:a16="http://schemas.microsoft.com/office/drawing/2014/main" id="{9CCEB79E-515F-4A4F-87A9-2B493F06358A}"/>
                </a:ext>
              </a:extLst>
            </p:cNvPr>
            <p:cNvSpPr>
              <a:spLocks/>
            </p:cNvSpPr>
            <p:nvPr/>
          </p:nvSpPr>
          <p:spPr bwMode="auto">
            <a:xfrm>
              <a:off x="7480300" y="1584326"/>
              <a:ext cx="280988" cy="330200"/>
            </a:xfrm>
            <a:custGeom>
              <a:avLst/>
              <a:gdLst>
                <a:gd name="T0" fmla="*/ 5 w 61"/>
                <a:gd name="T1" fmla="*/ 0 h 72"/>
                <a:gd name="T2" fmla="*/ 61 w 61"/>
                <a:gd name="T3" fmla="*/ 72 h 72"/>
                <a:gd name="T4" fmla="*/ 23 w 61"/>
                <a:gd name="T5" fmla="*/ 45 h 72"/>
                <a:gd name="T6" fmla="*/ 23 w 61"/>
                <a:gd name="T7" fmla="*/ 26 h 72"/>
                <a:gd name="T8" fmla="*/ 12 w 61"/>
                <a:gd name="T9" fmla="*/ 36 h 72"/>
                <a:gd name="T10" fmla="*/ 0 w 61"/>
                <a:gd name="T11" fmla="*/ 10 h 72"/>
                <a:gd name="T12" fmla="*/ 5 w 6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61" h="72">
                  <a:moveTo>
                    <a:pt x="5" y="0"/>
                  </a:moveTo>
                  <a:cubicBezTo>
                    <a:pt x="5" y="0"/>
                    <a:pt x="46" y="37"/>
                    <a:pt x="61" y="72"/>
                  </a:cubicBezTo>
                  <a:cubicBezTo>
                    <a:pt x="34" y="45"/>
                    <a:pt x="23" y="45"/>
                    <a:pt x="23" y="45"/>
                  </a:cubicBezTo>
                  <a:cubicBezTo>
                    <a:pt x="23" y="26"/>
                    <a:pt x="23" y="26"/>
                    <a:pt x="23" y="26"/>
                  </a:cubicBezTo>
                  <a:cubicBezTo>
                    <a:pt x="12" y="36"/>
                    <a:pt x="12" y="36"/>
                    <a:pt x="12" y="36"/>
                  </a:cubicBezTo>
                  <a:cubicBezTo>
                    <a:pt x="0" y="10"/>
                    <a:pt x="0" y="10"/>
                    <a:pt x="0" y="10"/>
                  </a:cubicBezTo>
                  <a:cubicBezTo>
                    <a:pt x="5" y="0"/>
                    <a:pt x="5" y="0"/>
                    <a:pt x="5"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23">
              <a:extLst>
                <a:ext uri="{FF2B5EF4-FFF2-40B4-BE49-F238E27FC236}">
                  <a16:creationId xmlns:a16="http://schemas.microsoft.com/office/drawing/2014/main" id="{3748E401-710F-4591-8740-2284CFAB2F16}"/>
                </a:ext>
              </a:extLst>
            </p:cNvPr>
            <p:cNvSpPr>
              <a:spLocks/>
            </p:cNvSpPr>
            <p:nvPr/>
          </p:nvSpPr>
          <p:spPr bwMode="auto">
            <a:xfrm>
              <a:off x="7553325" y="2536826"/>
              <a:ext cx="166688" cy="58738"/>
            </a:xfrm>
            <a:custGeom>
              <a:avLst/>
              <a:gdLst>
                <a:gd name="T0" fmla="*/ 0 w 105"/>
                <a:gd name="T1" fmla="*/ 37 h 37"/>
                <a:gd name="T2" fmla="*/ 105 w 105"/>
                <a:gd name="T3" fmla="*/ 37 h 37"/>
                <a:gd name="T4" fmla="*/ 105 w 105"/>
                <a:gd name="T5" fmla="*/ 0 h 37"/>
                <a:gd name="T6" fmla="*/ 0 w 105"/>
                <a:gd name="T7" fmla="*/ 0 h 37"/>
                <a:gd name="T8" fmla="*/ 0 w 105"/>
                <a:gd name="T9" fmla="*/ 37 h 37"/>
                <a:gd name="T10" fmla="*/ 0 w 105"/>
                <a:gd name="T11" fmla="*/ 37 h 37"/>
              </a:gdLst>
              <a:ahLst/>
              <a:cxnLst>
                <a:cxn ang="0">
                  <a:pos x="T0" y="T1"/>
                </a:cxn>
                <a:cxn ang="0">
                  <a:pos x="T2" y="T3"/>
                </a:cxn>
                <a:cxn ang="0">
                  <a:pos x="T4" y="T5"/>
                </a:cxn>
                <a:cxn ang="0">
                  <a:pos x="T6" y="T7"/>
                </a:cxn>
                <a:cxn ang="0">
                  <a:pos x="T8" y="T9"/>
                </a:cxn>
                <a:cxn ang="0">
                  <a:pos x="T10" y="T11"/>
                </a:cxn>
              </a:cxnLst>
              <a:rect l="0" t="0" r="r" b="b"/>
              <a:pathLst>
                <a:path w="105" h="37">
                  <a:moveTo>
                    <a:pt x="0" y="37"/>
                  </a:moveTo>
                  <a:lnTo>
                    <a:pt x="105" y="37"/>
                  </a:lnTo>
                  <a:lnTo>
                    <a:pt x="105" y="0"/>
                  </a:lnTo>
                  <a:lnTo>
                    <a:pt x="0" y="0"/>
                  </a:lnTo>
                  <a:lnTo>
                    <a:pt x="0" y="37"/>
                  </a:lnTo>
                  <a:lnTo>
                    <a:pt x="0" y="37"/>
                  </a:lnTo>
                  <a:close/>
                </a:path>
              </a:pathLst>
            </a:custGeom>
            <a:solidFill>
              <a:srgbClr val="003D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4">
              <a:extLst>
                <a:ext uri="{FF2B5EF4-FFF2-40B4-BE49-F238E27FC236}">
                  <a16:creationId xmlns:a16="http://schemas.microsoft.com/office/drawing/2014/main" id="{CA48006E-8F52-4B14-9974-20FB0E48749C}"/>
                </a:ext>
              </a:extLst>
            </p:cNvPr>
            <p:cNvSpPr>
              <a:spLocks/>
            </p:cNvSpPr>
            <p:nvPr/>
          </p:nvSpPr>
          <p:spPr bwMode="auto">
            <a:xfrm>
              <a:off x="7392988" y="1768476"/>
              <a:ext cx="914400" cy="523875"/>
            </a:xfrm>
            <a:custGeom>
              <a:avLst/>
              <a:gdLst>
                <a:gd name="T0" fmla="*/ 182 w 199"/>
                <a:gd name="T1" fmla="*/ 76 h 114"/>
                <a:gd name="T2" fmla="*/ 197 w 199"/>
                <a:gd name="T3" fmla="*/ 77 h 114"/>
                <a:gd name="T4" fmla="*/ 198 w 199"/>
                <a:gd name="T5" fmla="*/ 81 h 114"/>
                <a:gd name="T6" fmla="*/ 199 w 199"/>
                <a:gd name="T7" fmla="*/ 113 h 114"/>
                <a:gd name="T8" fmla="*/ 167 w 199"/>
                <a:gd name="T9" fmla="*/ 111 h 114"/>
                <a:gd name="T10" fmla="*/ 77 w 199"/>
                <a:gd name="T11" fmla="*/ 97 h 114"/>
                <a:gd name="T12" fmla="*/ 27 w 199"/>
                <a:gd name="T13" fmla="*/ 60 h 114"/>
                <a:gd name="T14" fmla="*/ 2 w 199"/>
                <a:gd name="T15" fmla="*/ 25 h 114"/>
                <a:gd name="T16" fmla="*/ 2 w 199"/>
                <a:gd name="T17" fmla="*/ 22 h 114"/>
                <a:gd name="T18" fmla="*/ 49 w 199"/>
                <a:gd name="T19" fmla="*/ 16 h 114"/>
                <a:gd name="T20" fmla="*/ 77 w 199"/>
                <a:gd name="T21" fmla="*/ 39 h 114"/>
                <a:gd name="T22" fmla="*/ 107 w 199"/>
                <a:gd name="T23" fmla="*/ 63 h 114"/>
                <a:gd name="T24" fmla="*/ 182 w 199"/>
                <a:gd name="T25" fmla="*/ 7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14">
                  <a:moveTo>
                    <a:pt x="182" y="76"/>
                  </a:moveTo>
                  <a:cubicBezTo>
                    <a:pt x="186" y="76"/>
                    <a:pt x="191" y="76"/>
                    <a:pt x="197" y="77"/>
                  </a:cubicBezTo>
                  <a:cubicBezTo>
                    <a:pt x="197" y="78"/>
                    <a:pt x="197" y="80"/>
                    <a:pt x="198" y="81"/>
                  </a:cubicBezTo>
                  <a:cubicBezTo>
                    <a:pt x="199" y="91"/>
                    <a:pt x="198" y="103"/>
                    <a:pt x="199" y="113"/>
                  </a:cubicBezTo>
                  <a:cubicBezTo>
                    <a:pt x="189" y="113"/>
                    <a:pt x="177" y="110"/>
                    <a:pt x="167" y="111"/>
                  </a:cubicBezTo>
                  <a:cubicBezTo>
                    <a:pt x="144" y="114"/>
                    <a:pt x="83" y="101"/>
                    <a:pt x="77" y="97"/>
                  </a:cubicBezTo>
                  <a:cubicBezTo>
                    <a:pt x="61" y="84"/>
                    <a:pt x="44" y="72"/>
                    <a:pt x="27" y="60"/>
                  </a:cubicBezTo>
                  <a:cubicBezTo>
                    <a:pt x="18" y="53"/>
                    <a:pt x="0" y="39"/>
                    <a:pt x="2" y="25"/>
                  </a:cubicBezTo>
                  <a:cubicBezTo>
                    <a:pt x="2" y="24"/>
                    <a:pt x="2" y="23"/>
                    <a:pt x="2" y="22"/>
                  </a:cubicBezTo>
                  <a:cubicBezTo>
                    <a:pt x="8" y="0"/>
                    <a:pt x="36" y="9"/>
                    <a:pt x="49" y="16"/>
                  </a:cubicBezTo>
                  <a:cubicBezTo>
                    <a:pt x="59" y="22"/>
                    <a:pt x="68" y="31"/>
                    <a:pt x="77" y="39"/>
                  </a:cubicBezTo>
                  <a:cubicBezTo>
                    <a:pt x="91" y="53"/>
                    <a:pt x="87" y="60"/>
                    <a:pt x="107" y="63"/>
                  </a:cubicBezTo>
                  <a:cubicBezTo>
                    <a:pt x="128" y="66"/>
                    <a:pt x="161" y="77"/>
                    <a:pt x="182" y="76"/>
                  </a:cubicBezTo>
                  <a:close/>
                </a:path>
              </a:pathLst>
            </a:custGeom>
            <a:solidFill>
              <a:srgbClr val="3A0E5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5">
              <a:extLst>
                <a:ext uri="{FF2B5EF4-FFF2-40B4-BE49-F238E27FC236}">
                  <a16:creationId xmlns:a16="http://schemas.microsoft.com/office/drawing/2014/main" id="{9746B099-45D4-4AAC-9974-03973B17A88A}"/>
                </a:ext>
              </a:extLst>
            </p:cNvPr>
            <p:cNvSpPr>
              <a:spLocks/>
            </p:cNvSpPr>
            <p:nvPr/>
          </p:nvSpPr>
          <p:spPr bwMode="auto">
            <a:xfrm>
              <a:off x="10601325" y="1422401"/>
              <a:ext cx="176213" cy="300038"/>
            </a:xfrm>
            <a:custGeom>
              <a:avLst/>
              <a:gdLst>
                <a:gd name="T0" fmla="*/ 38 w 38"/>
                <a:gd name="T1" fmla="*/ 0 h 65"/>
                <a:gd name="T2" fmla="*/ 23 w 38"/>
                <a:gd name="T3" fmla="*/ 15 h 65"/>
                <a:gd name="T4" fmla="*/ 0 w 38"/>
                <a:gd name="T5" fmla="*/ 33 h 65"/>
                <a:gd name="T6" fmla="*/ 3 w 38"/>
                <a:gd name="T7" fmla="*/ 65 h 65"/>
                <a:gd name="T8" fmla="*/ 38 w 38"/>
                <a:gd name="T9" fmla="*/ 0 h 65"/>
              </a:gdLst>
              <a:ahLst/>
              <a:cxnLst>
                <a:cxn ang="0">
                  <a:pos x="T0" y="T1"/>
                </a:cxn>
                <a:cxn ang="0">
                  <a:pos x="T2" y="T3"/>
                </a:cxn>
                <a:cxn ang="0">
                  <a:pos x="T4" y="T5"/>
                </a:cxn>
                <a:cxn ang="0">
                  <a:pos x="T6" y="T7"/>
                </a:cxn>
                <a:cxn ang="0">
                  <a:pos x="T8" y="T9"/>
                </a:cxn>
              </a:cxnLst>
              <a:rect l="0" t="0" r="r" b="b"/>
              <a:pathLst>
                <a:path w="38" h="65">
                  <a:moveTo>
                    <a:pt x="38" y="0"/>
                  </a:moveTo>
                  <a:cubicBezTo>
                    <a:pt x="32" y="6"/>
                    <a:pt x="27" y="11"/>
                    <a:pt x="23" y="15"/>
                  </a:cubicBezTo>
                  <a:cubicBezTo>
                    <a:pt x="7" y="30"/>
                    <a:pt x="0" y="33"/>
                    <a:pt x="0" y="33"/>
                  </a:cubicBezTo>
                  <a:cubicBezTo>
                    <a:pt x="0" y="34"/>
                    <a:pt x="8" y="47"/>
                    <a:pt x="3" y="65"/>
                  </a:cubicBezTo>
                  <a:cubicBezTo>
                    <a:pt x="22" y="48"/>
                    <a:pt x="34" y="25"/>
                    <a:pt x="38" y="0"/>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6">
              <a:extLst>
                <a:ext uri="{FF2B5EF4-FFF2-40B4-BE49-F238E27FC236}">
                  <a16:creationId xmlns:a16="http://schemas.microsoft.com/office/drawing/2014/main" id="{59553509-9BD8-4866-BD0E-B926EE822BEF}"/>
                </a:ext>
              </a:extLst>
            </p:cNvPr>
            <p:cNvSpPr>
              <a:spLocks/>
            </p:cNvSpPr>
            <p:nvPr/>
          </p:nvSpPr>
          <p:spPr bwMode="auto">
            <a:xfrm>
              <a:off x="10560050" y="1422401"/>
              <a:ext cx="341313" cy="442913"/>
            </a:xfrm>
            <a:custGeom>
              <a:avLst/>
              <a:gdLst>
                <a:gd name="T0" fmla="*/ 68 w 74"/>
                <a:gd name="T1" fmla="*/ 58 h 96"/>
                <a:gd name="T2" fmla="*/ 61 w 74"/>
                <a:gd name="T3" fmla="*/ 52 h 96"/>
                <a:gd name="T4" fmla="*/ 52 w 74"/>
                <a:gd name="T5" fmla="*/ 36 h 96"/>
                <a:gd name="T6" fmla="*/ 47 w 74"/>
                <a:gd name="T7" fmla="*/ 0 h 96"/>
                <a:gd name="T8" fmla="*/ 47 w 74"/>
                <a:gd name="T9" fmla="*/ 0 h 96"/>
                <a:gd name="T10" fmla="*/ 12 w 74"/>
                <a:gd name="T11" fmla="*/ 65 h 96"/>
                <a:gd name="T12" fmla="*/ 11 w 74"/>
                <a:gd name="T13" fmla="*/ 68 h 96"/>
                <a:gd name="T14" fmla="*/ 7 w 74"/>
                <a:gd name="T15" fmla="*/ 92 h 96"/>
                <a:gd name="T16" fmla="*/ 46 w 74"/>
                <a:gd name="T17" fmla="*/ 84 h 96"/>
                <a:gd name="T18" fmla="*/ 49 w 74"/>
                <a:gd name="T19" fmla="*/ 82 h 96"/>
                <a:gd name="T20" fmla="*/ 54 w 74"/>
                <a:gd name="T21" fmla="*/ 74 h 96"/>
                <a:gd name="T22" fmla="*/ 58 w 74"/>
                <a:gd name="T23" fmla="*/ 67 h 96"/>
                <a:gd name="T24" fmla="*/ 63 w 74"/>
                <a:gd name="T25" fmla="*/ 65 h 96"/>
                <a:gd name="T26" fmla="*/ 71 w 74"/>
                <a:gd name="T27" fmla="*/ 64 h 96"/>
                <a:gd name="T28" fmla="*/ 68 w 74"/>
                <a:gd name="T29"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96">
                  <a:moveTo>
                    <a:pt x="68" y="58"/>
                  </a:moveTo>
                  <a:cubicBezTo>
                    <a:pt x="65" y="56"/>
                    <a:pt x="63" y="54"/>
                    <a:pt x="61" y="52"/>
                  </a:cubicBezTo>
                  <a:cubicBezTo>
                    <a:pt x="57" y="47"/>
                    <a:pt x="54" y="41"/>
                    <a:pt x="52" y="36"/>
                  </a:cubicBezTo>
                  <a:cubicBezTo>
                    <a:pt x="48" y="24"/>
                    <a:pt x="47" y="12"/>
                    <a:pt x="47" y="0"/>
                  </a:cubicBezTo>
                  <a:cubicBezTo>
                    <a:pt x="47" y="0"/>
                    <a:pt x="47" y="0"/>
                    <a:pt x="47" y="0"/>
                  </a:cubicBezTo>
                  <a:cubicBezTo>
                    <a:pt x="43" y="25"/>
                    <a:pt x="31" y="48"/>
                    <a:pt x="12" y="65"/>
                  </a:cubicBezTo>
                  <a:cubicBezTo>
                    <a:pt x="12" y="66"/>
                    <a:pt x="12" y="67"/>
                    <a:pt x="11" y="68"/>
                  </a:cubicBezTo>
                  <a:cubicBezTo>
                    <a:pt x="5" y="78"/>
                    <a:pt x="0" y="87"/>
                    <a:pt x="7" y="92"/>
                  </a:cubicBezTo>
                  <a:cubicBezTo>
                    <a:pt x="14" y="96"/>
                    <a:pt x="37" y="87"/>
                    <a:pt x="46" y="84"/>
                  </a:cubicBezTo>
                  <a:cubicBezTo>
                    <a:pt x="48" y="83"/>
                    <a:pt x="49" y="82"/>
                    <a:pt x="49" y="82"/>
                  </a:cubicBezTo>
                  <a:cubicBezTo>
                    <a:pt x="51" y="82"/>
                    <a:pt x="53" y="75"/>
                    <a:pt x="54" y="74"/>
                  </a:cubicBezTo>
                  <a:cubicBezTo>
                    <a:pt x="55" y="71"/>
                    <a:pt x="56" y="69"/>
                    <a:pt x="58" y="67"/>
                  </a:cubicBezTo>
                  <a:cubicBezTo>
                    <a:pt x="60" y="65"/>
                    <a:pt x="61" y="65"/>
                    <a:pt x="63" y="65"/>
                  </a:cubicBezTo>
                  <a:cubicBezTo>
                    <a:pt x="65" y="64"/>
                    <a:pt x="70" y="65"/>
                    <a:pt x="71" y="64"/>
                  </a:cubicBezTo>
                  <a:cubicBezTo>
                    <a:pt x="74" y="62"/>
                    <a:pt x="69" y="60"/>
                    <a:pt x="68" y="58"/>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27">
              <a:extLst>
                <a:ext uri="{FF2B5EF4-FFF2-40B4-BE49-F238E27FC236}">
                  <a16:creationId xmlns:a16="http://schemas.microsoft.com/office/drawing/2014/main" id="{23828AB2-CDB3-4B57-A04A-9A5655ADEC15}"/>
                </a:ext>
              </a:extLst>
            </p:cNvPr>
            <p:cNvSpPr>
              <a:spLocks/>
            </p:cNvSpPr>
            <p:nvPr/>
          </p:nvSpPr>
          <p:spPr bwMode="auto">
            <a:xfrm>
              <a:off x="10013950" y="1708151"/>
              <a:ext cx="606425" cy="608013"/>
            </a:xfrm>
            <a:custGeom>
              <a:avLst/>
              <a:gdLst>
                <a:gd name="T0" fmla="*/ 132 w 132"/>
                <a:gd name="T1" fmla="*/ 0 h 132"/>
                <a:gd name="T2" fmla="*/ 126 w 132"/>
                <a:gd name="T3" fmla="*/ 3 h 132"/>
                <a:gd name="T4" fmla="*/ 111 w 132"/>
                <a:gd name="T5" fmla="*/ 20 h 132"/>
                <a:gd name="T6" fmla="*/ 80 w 132"/>
                <a:gd name="T7" fmla="*/ 97 h 132"/>
                <a:gd name="T8" fmla="*/ 0 w 132"/>
                <a:gd name="T9" fmla="*/ 110 h 132"/>
                <a:gd name="T10" fmla="*/ 3 w 132"/>
                <a:gd name="T11" fmla="*/ 132 h 132"/>
                <a:gd name="T12" fmla="*/ 83 w 132"/>
                <a:gd name="T13" fmla="*/ 132 h 132"/>
                <a:gd name="T14" fmla="*/ 101 w 132"/>
                <a:gd name="T15" fmla="*/ 120 h 132"/>
                <a:gd name="T16" fmla="*/ 127 w 132"/>
                <a:gd name="T17" fmla="*/ 90 h 132"/>
                <a:gd name="T18" fmla="*/ 132 w 132"/>
                <a:gd name="T1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32" y="0"/>
                  </a:moveTo>
                  <a:cubicBezTo>
                    <a:pt x="126" y="3"/>
                    <a:pt x="126" y="3"/>
                    <a:pt x="126" y="3"/>
                  </a:cubicBezTo>
                  <a:cubicBezTo>
                    <a:pt x="119" y="7"/>
                    <a:pt x="114" y="13"/>
                    <a:pt x="111" y="20"/>
                  </a:cubicBezTo>
                  <a:cubicBezTo>
                    <a:pt x="80" y="97"/>
                    <a:pt x="80" y="97"/>
                    <a:pt x="80" y="97"/>
                  </a:cubicBezTo>
                  <a:cubicBezTo>
                    <a:pt x="0" y="110"/>
                    <a:pt x="0" y="110"/>
                    <a:pt x="0" y="110"/>
                  </a:cubicBezTo>
                  <a:cubicBezTo>
                    <a:pt x="3" y="132"/>
                    <a:pt x="3" y="132"/>
                    <a:pt x="3" y="132"/>
                  </a:cubicBezTo>
                  <a:cubicBezTo>
                    <a:pt x="83" y="132"/>
                    <a:pt x="83" y="132"/>
                    <a:pt x="83" y="132"/>
                  </a:cubicBezTo>
                  <a:cubicBezTo>
                    <a:pt x="90" y="131"/>
                    <a:pt x="97" y="127"/>
                    <a:pt x="101" y="120"/>
                  </a:cubicBezTo>
                  <a:cubicBezTo>
                    <a:pt x="127" y="90"/>
                    <a:pt x="127" y="90"/>
                    <a:pt x="127" y="90"/>
                  </a:cubicBezTo>
                  <a:cubicBezTo>
                    <a:pt x="132" y="0"/>
                    <a:pt x="132" y="0"/>
                    <a:pt x="132" y="0"/>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28">
              <a:extLst>
                <a:ext uri="{FF2B5EF4-FFF2-40B4-BE49-F238E27FC236}">
                  <a16:creationId xmlns:a16="http://schemas.microsoft.com/office/drawing/2014/main" id="{C77C14B6-BAC4-4C7C-9115-4A59D837E756}"/>
                </a:ext>
              </a:extLst>
            </p:cNvPr>
            <p:cNvSpPr>
              <a:spLocks/>
            </p:cNvSpPr>
            <p:nvPr/>
          </p:nvSpPr>
          <p:spPr bwMode="auto">
            <a:xfrm>
              <a:off x="10440988" y="1119188"/>
              <a:ext cx="373063" cy="496888"/>
            </a:xfrm>
            <a:custGeom>
              <a:avLst/>
              <a:gdLst>
                <a:gd name="T0" fmla="*/ 17 w 81"/>
                <a:gd name="T1" fmla="*/ 88 h 108"/>
                <a:gd name="T2" fmla="*/ 16 w 81"/>
                <a:gd name="T3" fmla="*/ 92 h 108"/>
                <a:gd name="T4" fmla="*/ 18 w 81"/>
                <a:gd name="T5" fmla="*/ 96 h 108"/>
                <a:gd name="T6" fmla="*/ 18 w 81"/>
                <a:gd name="T7" fmla="*/ 101 h 108"/>
                <a:gd name="T8" fmla="*/ 26 w 81"/>
                <a:gd name="T9" fmla="*/ 108 h 108"/>
                <a:gd name="T10" fmla="*/ 36 w 81"/>
                <a:gd name="T11" fmla="*/ 106 h 108"/>
                <a:gd name="T12" fmla="*/ 69 w 81"/>
                <a:gd name="T13" fmla="*/ 84 h 108"/>
                <a:gd name="T14" fmla="*/ 80 w 81"/>
                <a:gd name="T15" fmla="*/ 49 h 108"/>
                <a:gd name="T16" fmla="*/ 80 w 81"/>
                <a:gd name="T17" fmla="*/ 27 h 108"/>
                <a:gd name="T18" fmla="*/ 77 w 81"/>
                <a:gd name="T19" fmla="*/ 21 h 108"/>
                <a:gd name="T20" fmla="*/ 30 w 81"/>
                <a:gd name="T21" fmla="*/ 7 h 108"/>
                <a:gd name="T22" fmla="*/ 7 w 81"/>
                <a:gd name="T23" fmla="*/ 49 h 108"/>
                <a:gd name="T24" fmla="*/ 9 w 81"/>
                <a:gd name="T25" fmla="*/ 55 h 108"/>
                <a:gd name="T26" fmla="*/ 5 w 81"/>
                <a:gd name="T27" fmla="*/ 67 h 108"/>
                <a:gd name="T28" fmla="*/ 4 w 81"/>
                <a:gd name="T29" fmla="*/ 78 h 108"/>
                <a:gd name="T30" fmla="*/ 10 w 81"/>
                <a:gd name="T31" fmla="*/ 80 h 108"/>
                <a:gd name="T32" fmla="*/ 12 w 81"/>
                <a:gd name="T33" fmla="*/ 86 h 108"/>
                <a:gd name="T34" fmla="*/ 13 w 81"/>
                <a:gd name="T35" fmla="*/ 87 h 108"/>
                <a:gd name="T36" fmla="*/ 17 w 81"/>
                <a:gd name="T37"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108">
                  <a:moveTo>
                    <a:pt x="17" y="88"/>
                  </a:moveTo>
                  <a:cubicBezTo>
                    <a:pt x="16" y="88"/>
                    <a:pt x="15" y="90"/>
                    <a:pt x="16" y="92"/>
                  </a:cubicBezTo>
                  <a:cubicBezTo>
                    <a:pt x="16" y="93"/>
                    <a:pt x="18" y="95"/>
                    <a:pt x="18" y="96"/>
                  </a:cubicBezTo>
                  <a:cubicBezTo>
                    <a:pt x="18" y="98"/>
                    <a:pt x="18" y="99"/>
                    <a:pt x="18" y="101"/>
                  </a:cubicBezTo>
                  <a:cubicBezTo>
                    <a:pt x="19" y="105"/>
                    <a:pt x="22" y="107"/>
                    <a:pt x="26" y="108"/>
                  </a:cubicBezTo>
                  <a:cubicBezTo>
                    <a:pt x="29" y="108"/>
                    <a:pt x="33" y="107"/>
                    <a:pt x="36" y="106"/>
                  </a:cubicBezTo>
                  <a:cubicBezTo>
                    <a:pt x="49" y="102"/>
                    <a:pt x="62" y="95"/>
                    <a:pt x="69" y="84"/>
                  </a:cubicBezTo>
                  <a:cubicBezTo>
                    <a:pt x="76" y="74"/>
                    <a:pt x="78" y="61"/>
                    <a:pt x="80" y="49"/>
                  </a:cubicBezTo>
                  <a:cubicBezTo>
                    <a:pt x="81" y="42"/>
                    <a:pt x="81" y="34"/>
                    <a:pt x="80" y="27"/>
                  </a:cubicBezTo>
                  <a:cubicBezTo>
                    <a:pt x="79" y="25"/>
                    <a:pt x="78" y="23"/>
                    <a:pt x="77" y="21"/>
                  </a:cubicBezTo>
                  <a:cubicBezTo>
                    <a:pt x="68" y="3"/>
                    <a:pt x="47" y="0"/>
                    <a:pt x="30" y="7"/>
                  </a:cubicBezTo>
                  <a:cubicBezTo>
                    <a:pt x="14" y="13"/>
                    <a:pt x="4" y="32"/>
                    <a:pt x="7" y="49"/>
                  </a:cubicBezTo>
                  <a:cubicBezTo>
                    <a:pt x="8" y="51"/>
                    <a:pt x="9" y="53"/>
                    <a:pt x="9" y="55"/>
                  </a:cubicBezTo>
                  <a:cubicBezTo>
                    <a:pt x="10" y="59"/>
                    <a:pt x="7" y="63"/>
                    <a:pt x="5" y="67"/>
                  </a:cubicBezTo>
                  <a:cubicBezTo>
                    <a:pt x="4" y="69"/>
                    <a:pt x="0" y="76"/>
                    <a:pt x="4" y="78"/>
                  </a:cubicBezTo>
                  <a:cubicBezTo>
                    <a:pt x="6" y="79"/>
                    <a:pt x="8" y="78"/>
                    <a:pt x="10" y="80"/>
                  </a:cubicBezTo>
                  <a:cubicBezTo>
                    <a:pt x="12" y="81"/>
                    <a:pt x="12" y="84"/>
                    <a:pt x="12" y="86"/>
                  </a:cubicBezTo>
                  <a:cubicBezTo>
                    <a:pt x="13" y="86"/>
                    <a:pt x="13" y="87"/>
                    <a:pt x="13" y="87"/>
                  </a:cubicBezTo>
                  <a:cubicBezTo>
                    <a:pt x="13" y="88"/>
                    <a:pt x="16" y="88"/>
                    <a:pt x="17" y="88"/>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29">
              <a:extLst>
                <a:ext uri="{FF2B5EF4-FFF2-40B4-BE49-F238E27FC236}">
                  <a16:creationId xmlns:a16="http://schemas.microsoft.com/office/drawing/2014/main" id="{9C6211A5-1A7E-4EAA-BD28-1AA84003BF21}"/>
                </a:ext>
              </a:extLst>
            </p:cNvPr>
            <p:cNvSpPr>
              <a:spLocks/>
            </p:cNvSpPr>
            <p:nvPr/>
          </p:nvSpPr>
          <p:spPr bwMode="auto">
            <a:xfrm>
              <a:off x="10523538" y="1790701"/>
              <a:ext cx="239713" cy="446088"/>
            </a:xfrm>
            <a:custGeom>
              <a:avLst/>
              <a:gdLst>
                <a:gd name="T0" fmla="*/ 13 w 52"/>
                <a:gd name="T1" fmla="*/ 0 h 97"/>
                <a:gd name="T2" fmla="*/ 52 w 52"/>
                <a:gd name="T3" fmla="*/ 1 h 97"/>
                <a:gd name="T4" fmla="*/ 46 w 52"/>
                <a:gd name="T5" fmla="*/ 86 h 97"/>
                <a:gd name="T6" fmla="*/ 12 w 52"/>
                <a:gd name="T7" fmla="*/ 97 h 97"/>
                <a:gd name="T8" fmla="*/ 0 w 52"/>
                <a:gd name="T9" fmla="*/ 59 h 97"/>
                <a:gd name="T10" fmla="*/ 13 w 52"/>
                <a:gd name="T11" fmla="*/ 0 h 97"/>
              </a:gdLst>
              <a:ahLst/>
              <a:cxnLst>
                <a:cxn ang="0">
                  <a:pos x="T0" y="T1"/>
                </a:cxn>
                <a:cxn ang="0">
                  <a:pos x="T2" y="T3"/>
                </a:cxn>
                <a:cxn ang="0">
                  <a:pos x="T4" y="T5"/>
                </a:cxn>
                <a:cxn ang="0">
                  <a:pos x="T6" y="T7"/>
                </a:cxn>
                <a:cxn ang="0">
                  <a:pos x="T8" y="T9"/>
                </a:cxn>
                <a:cxn ang="0">
                  <a:pos x="T10" y="T11"/>
                </a:cxn>
              </a:cxnLst>
              <a:rect l="0" t="0" r="r" b="b"/>
              <a:pathLst>
                <a:path w="52" h="97">
                  <a:moveTo>
                    <a:pt x="13" y="0"/>
                  </a:moveTo>
                  <a:cubicBezTo>
                    <a:pt x="13" y="0"/>
                    <a:pt x="24" y="11"/>
                    <a:pt x="52" y="1"/>
                  </a:cubicBezTo>
                  <a:cubicBezTo>
                    <a:pt x="50" y="59"/>
                    <a:pt x="46" y="86"/>
                    <a:pt x="46" y="86"/>
                  </a:cubicBezTo>
                  <a:cubicBezTo>
                    <a:pt x="12" y="97"/>
                    <a:pt x="12" y="97"/>
                    <a:pt x="12" y="97"/>
                  </a:cubicBezTo>
                  <a:cubicBezTo>
                    <a:pt x="0" y="59"/>
                    <a:pt x="0" y="59"/>
                    <a:pt x="0" y="59"/>
                  </a:cubicBezTo>
                  <a:cubicBezTo>
                    <a:pt x="13" y="0"/>
                    <a:pt x="13"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0">
              <a:extLst>
                <a:ext uri="{FF2B5EF4-FFF2-40B4-BE49-F238E27FC236}">
                  <a16:creationId xmlns:a16="http://schemas.microsoft.com/office/drawing/2014/main" id="{A10D76D7-0664-4210-A588-DBC8089BFFA9}"/>
                </a:ext>
              </a:extLst>
            </p:cNvPr>
            <p:cNvSpPr>
              <a:spLocks/>
            </p:cNvSpPr>
            <p:nvPr/>
          </p:nvSpPr>
          <p:spPr bwMode="auto">
            <a:xfrm>
              <a:off x="10491788" y="1731963"/>
              <a:ext cx="560388" cy="768350"/>
            </a:xfrm>
            <a:custGeom>
              <a:avLst/>
              <a:gdLst>
                <a:gd name="T0" fmla="*/ 115 w 122"/>
                <a:gd name="T1" fmla="*/ 32 h 167"/>
                <a:gd name="T2" fmla="*/ 107 w 122"/>
                <a:gd name="T3" fmla="*/ 24 h 167"/>
                <a:gd name="T4" fmla="*/ 63 w 122"/>
                <a:gd name="T5" fmla="*/ 21 h 167"/>
                <a:gd name="T6" fmla="*/ 19 w 122"/>
                <a:gd name="T7" fmla="*/ 70 h 167"/>
                <a:gd name="T8" fmla="*/ 18 w 122"/>
                <a:gd name="T9" fmla="*/ 64 h 167"/>
                <a:gd name="T10" fmla="*/ 18 w 122"/>
                <a:gd name="T11" fmla="*/ 58 h 167"/>
                <a:gd name="T12" fmla="*/ 19 w 122"/>
                <a:gd name="T13" fmla="*/ 45 h 167"/>
                <a:gd name="T14" fmla="*/ 21 w 122"/>
                <a:gd name="T15" fmla="*/ 22 h 167"/>
                <a:gd name="T16" fmla="*/ 23 w 122"/>
                <a:gd name="T17" fmla="*/ 11 h 167"/>
                <a:gd name="T18" fmla="*/ 24 w 122"/>
                <a:gd name="T19" fmla="*/ 6 h 167"/>
                <a:gd name="T20" fmla="*/ 25 w 122"/>
                <a:gd name="T21" fmla="*/ 3 h 167"/>
                <a:gd name="T22" fmla="*/ 26 w 122"/>
                <a:gd name="T23" fmla="*/ 0 h 167"/>
                <a:gd name="T24" fmla="*/ 26 w 122"/>
                <a:gd name="T25" fmla="*/ 1 h 167"/>
                <a:gd name="T26" fmla="*/ 24 w 122"/>
                <a:gd name="T27" fmla="*/ 3 h 167"/>
                <a:gd name="T28" fmla="*/ 23 w 122"/>
                <a:gd name="T29" fmla="*/ 5 h 167"/>
                <a:gd name="T30" fmla="*/ 20 w 122"/>
                <a:gd name="T31" fmla="*/ 12 h 167"/>
                <a:gd name="T32" fmla="*/ 16 w 122"/>
                <a:gd name="T33" fmla="*/ 23 h 167"/>
                <a:gd name="T34" fmla="*/ 9 w 122"/>
                <a:gd name="T35" fmla="*/ 46 h 167"/>
                <a:gd name="T36" fmla="*/ 2 w 122"/>
                <a:gd name="T37" fmla="*/ 66 h 167"/>
                <a:gd name="T38" fmla="*/ 0 w 122"/>
                <a:gd name="T39" fmla="*/ 77 h 167"/>
                <a:gd name="T40" fmla="*/ 35 w 122"/>
                <a:gd name="T41" fmla="*/ 167 h 167"/>
                <a:gd name="T42" fmla="*/ 122 w 122"/>
                <a:gd name="T43" fmla="*/ 159 h 167"/>
                <a:gd name="T44" fmla="*/ 115 w 122"/>
                <a:gd name="T45" fmla="*/ 3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 h="167">
                  <a:moveTo>
                    <a:pt x="115" y="32"/>
                  </a:moveTo>
                  <a:cubicBezTo>
                    <a:pt x="107" y="24"/>
                    <a:pt x="107" y="24"/>
                    <a:pt x="107" y="24"/>
                  </a:cubicBezTo>
                  <a:cubicBezTo>
                    <a:pt x="63" y="21"/>
                    <a:pt x="63" y="21"/>
                    <a:pt x="63" y="21"/>
                  </a:cubicBezTo>
                  <a:cubicBezTo>
                    <a:pt x="63" y="21"/>
                    <a:pt x="31" y="66"/>
                    <a:pt x="19" y="70"/>
                  </a:cubicBezTo>
                  <a:cubicBezTo>
                    <a:pt x="19" y="70"/>
                    <a:pt x="18" y="65"/>
                    <a:pt x="18" y="64"/>
                  </a:cubicBezTo>
                  <a:cubicBezTo>
                    <a:pt x="18" y="62"/>
                    <a:pt x="18" y="60"/>
                    <a:pt x="18" y="58"/>
                  </a:cubicBezTo>
                  <a:cubicBezTo>
                    <a:pt x="18" y="54"/>
                    <a:pt x="18" y="50"/>
                    <a:pt x="19" y="45"/>
                  </a:cubicBezTo>
                  <a:cubicBezTo>
                    <a:pt x="19" y="38"/>
                    <a:pt x="19" y="30"/>
                    <a:pt x="21" y="22"/>
                  </a:cubicBezTo>
                  <a:cubicBezTo>
                    <a:pt x="21" y="19"/>
                    <a:pt x="22" y="15"/>
                    <a:pt x="23" y="11"/>
                  </a:cubicBezTo>
                  <a:cubicBezTo>
                    <a:pt x="23" y="9"/>
                    <a:pt x="23" y="7"/>
                    <a:pt x="24" y="6"/>
                  </a:cubicBezTo>
                  <a:cubicBezTo>
                    <a:pt x="24" y="5"/>
                    <a:pt x="25" y="4"/>
                    <a:pt x="25" y="3"/>
                  </a:cubicBezTo>
                  <a:cubicBezTo>
                    <a:pt x="25" y="2"/>
                    <a:pt x="26" y="1"/>
                    <a:pt x="26" y="0"/>
                  </a:cubicBezTo>
                  <a:cubicBezTo>
                    <a:pt x="26" y="0"/>
                    <a:pt x="26" y="0"/>
                    <a:pt x="26" y="1"/>
                  </a:cubicBezTo>
                  <a:cubicBezTo>
                    <a:pt x="25" y="1"/>
                    <a:pt x="25" y="2"/>
                    <a:pt x="24" y="3"/>
                  </a:cubicBezTo>
                  <a:cubicBezTo>
                    <a:pt x="24" y="3"/>
                    <a:pt x="23" y="4"/>
                    <a:pt x="23" y="5"/>
                  </a:cubicBezTo>
                  <a:cubicBezTo>
                    <a:pt x="22" y="7"/>
                    <a:pt x="21" y="9"/>
                    <a:pt x="20" y="12"/>
                  </a:cubicBezTo>
                  <a:cubicBezTo>
                    <a:pt x="19" y="15"/>
                    <a:pt x="17" y="19"/>
                    <a:pt x="16" y="23"/>
                  </a:cubicBezTo>
                  <a:cubicBezTo>
                    <a:pt x="14" y="30"/>
                    <a:pt x="11" y="38"/>
                    <a:pt x="9" y="46"/>
                  </a:cubicBezTo>
                  <a:cubicBezTo>
                    <a:pt x="7" y="52"/>
                    <a:pt x="4" y="59"/>
                    <a:pt x="2" y="66"/>
                  </a:cubicBezTo>
                  <a:cubicBezTo>
                    <a:pt x="1" y="69"/>
                    <a:pt x="0" y="73"/>
                    <a:pt x="0" y="77"/>
                  </a:cubicBezTo>
                  <a:cubicBezTo>
                    <a:pt x="0" y="81"/>
                    <a:pt x="35" y="167"/>
                    <a:pt x="35" y="167"/>
                  </a:cubicBezTo>
                  <a:cubicBezTo>
                    <a:pt x="35" y="167"/>
                    <a:pt x="63" y="165"/>
                    <a:pt x="122" y="159"/>
                  </a:cubicBezTo>
                  <a:cubicBezTo>
                    <a:pt x="113" y="129"/>
                    <a:pt x="115" y="32"/>
                    <a:pt x="115" y="3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1">
              <a:extLst>
                <a:ext uri="{FF2B5EF4-FFF2-40B4-BE49-F238E27FC236}">
                  <a16:creationId xmlns:a16="http://schemas.microsoft.com/office/drawing/2014/main" id="{01331CFE-3654-4F39-A6E8-D7B1C5C87BF6}"/>
                </a:ext>
              </a:extLst>
            </p:cNvPr>
            <p:cNvSpPr>
              <a:spLocks/>
            </p:cNvSpPr>
            <p:nvPr/>
          </p:nvSpPr>
          <p:spPr bwMode="auto">
            <a:xfrm>
              <a:off x="10455275" y="1114426"/>
              <a:ext cx="468313" cy="542925"/>
            </a:xfrm>
            <a:custGeom>
              <a:avLst/>
              <a:gdLst>
                <a:gd name="T0" fmla="*/ 101 w 102"/>
                <a:gd name="T1" fmla="*/ 68 h 118"/>
                <a:gd name="T2" fmla="*/ 100 w 102"/>
                <a:gd name="T3" fmla="*/ 53 h 118"/>
                <a:gd name="T4" fmla="*/ 82 w 102"/>
                <a:gd name="T5" fmla="*/ 15 h 118"/>
                <a:gd name="T6" fmla="*/ 41 w 102"/>
                <a:gd name="T7" fmla="*/ 1 h 118"/>
                <a:gd name="T8" fmla="*/ 17 w 102"/>
                <a:gd name="T9" fmla="*/ 11 h 118"/>
                <a:gd name="T10" fmla="*/ 2 w 102"/>
                <a:gd name="T11" fmla="*/ 50 h 118"/>
                <a:gd name="T12" fmla="*/ 15 w 102"/>
                <a:gd name="T13" fmla="*/ 50 h 118"/>
                <a:gd name="T14" fmla="*/ 16 w 102"/>
                <a:gd name="T15" fmla="*/ 39 h 118"/>
                <a:gd name="T16" fmla="*/ 19 w 102"/>
                <a:gd name="T17" fmla="*/ 52 h 118"/>
                <a:gd name="T18" fmla="*/ 33 w 102"/>
                <a:gd name="T19" fmla="*/ 55 h 118"/>
                <a:gd name="T20" fmla="*/ 38 w 102"/>
                <a:gd name="T21" fmla="*/ 48 h 118"/>
                <a:gd name="T22" fmla="*/ 44 w 102"/>
                <a:gd name="T23" fmla="*/ 58 h 118"/>
                <a:gd name="T24" fmla="*/ 51 w 102"/>
                <a:gd name="T25" fmla="*/ 81 h 118"/>
                <a:gd name="T26" fmla="*/ 50 w 102"/>
                <a:gd name="T27" fmla="*/ 118 h 118"/>
                <a:gd name="T28" fmla="*/ 101 w 102"/>
                <a:gd name="T29"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18">
                  <a:moveTo>
                    <a:pt x="101" y="68"/>
                  </a:moveTo>
                  <a:cubicBezTo>
                    <a:pt x="102" y="63"/>
                    <a:pt x="101" y="58"/>
                    <a:pt x="100" y="53"/>
                  </a:cubicBezTo>
                  <a:cubicBezTo>
                    <a:pt x="98" y="40"/>
                    <a:pt x="91" y="25"/>
                    <a:pt x="82" y="15"/>
                  </a:cubicBezTo>
                  <a:cubicBezTo>
                    <a:pt x="71" y="5"/>
                    <a:pt x="56" y="0"/>
                    <a:pt x="41" y="1"/>
                  </a:cubicBezTo>
                  <a:cubicBezTo>
                    <a:pt x="33" y="2"/>
                    <a:pt x="24" y="6"/>
                    <a:pt x="17" y="11"/>
                  </a:cubicBezTo>
                  <a:cubicBezTo>
                    <a:pt x="4" y="21"/>
                    <a:pt x="0" y="34"/>
                    <a:pt x="2" y="50"/>
                  </a:cubicBezTo>
                  <a:cubicBezTo>
                    <a:pt x="6" y="50"/>
                    <a:pt x="11" y="50"/>
                    <a:pt x="15" y="50"/>
                  </a:cubicBezTo>
                  <a:cubicBezTo>
                    <a:pt x="15" y="46"/>
                    <a:pt x="15" y="42"/>
                    <a:pt x="16" y="39"/>
                  </a:cubicBezTo>
                  <a:cubicBezTo>
                    <a:pt x="18" y="43"/>
                    <a:pt x="19" y="47"/>
                    <a:pt x="19" y="52"/>
                  </a:cubicBezTo>
                  <a:cubicBezTo>
                    <a:pt x="24" y="52"/>
                    <a:pt x="29" y="53"/>
                    <a:pt x="33" y="55"/>
                  </a:cubicBezTo>
                  <a:cubicBezTo>
                    <a:pt x="33" y="55"/>
                    <a:pt x="35" y="48"/>
                    <a:pt x="38" y="48"/>
                  </a:cubicBezTo>
                  <a:cubicBezTo>
                    <a:pt x="40" y="48"/>
                    <a:pt x="43" y="56"/>
                    <a:pt x="44" y="58"/>
                  </a:cubicBezTo>
                  <a:cubicBezTo>
                    <a:pt x="48" y="65"/>
                    <a:pt x="50" y="73"/>
                    <a:pt x="51" y="81"/>
                  </a:cubicBezTo>
                  <a:cubicBezTo>
                    <a:pt x="52" y="94"/>
                    <a:pt x="51" y="108"/>
                    <a:pt x="50" y="118"/>
                  </a:cubicBezTo>
                  <a:cubicBezTo>
                    <a:pt x="56" y="116"/>
                    <a:pt x="97" y="100"/>
                    <a:pt x="101" y="68"/>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2">
              <a:extLst>
                <a:ext uri="{FF2B5EF4-FFF2-40B4-BE49-F238E27FC236}">
                  <a16:creationId xmlns:a16="http://schemas.microsoft.com/office/drawing/2014/main" id="{5F0A798D-C247-4F05-9B46-77AFF97420B9}"/>
                </a:ext>
              </a:extLst>
            </p:cNvPr>
            <p:cNvSpPr>
              <a:spLocks/>
            </p:cNvSpPr>
            <p:nvPr/>
          </p:nvSpPr>
          <p:spPr bwMode="auto">
            <a:xfrm>
              <a:off x="9980613" y="2311401"/>
              <a:ext cx="317500" cy="128588"/>
            </a:xfrm>
            <a:custGeom>
              <a:avLst/>
              <a:gdLst>
                <a:gd name="T0" fmla="*/ 68 w 69"/>
                <a:gd name="T1" fmla="*/ 8 h 28"/>
                <a:gd name="T2" fmla="*/ 47 w 69"/>
                <a:gd name="T3" fmla="*/ 4 h 28"/>
                <a:gd name="T4" fmla="*/ 29 w 69"/>
                <a:gd name="T5" fmla="*/ 0 h 28"/>
                <a:gd name="T6" fmla="*/ 24 w 69"/>
                <a:gd name="T7" fmla="*/ 1 h 28"/>
                <a:gd name="T8" fmla="*/ 6 w 69"/>
                <a:gd name="T9" fmla="*/ 8 h 28"/>
                <a:gd name="T10" fmla="*/ 5 w 69"/>
                <a:gd name="T11" fmla="*/ 14 h 28"/>
                <a:gd name="T12" fmla="*/ 14 w 69"/>
                <a:gd name="T13" fmla="*/ 14 h 28"/>
                <a:gd name="T14" fmla="*/ 11 w 69"/>
                <a:gd name="T15" fmla="*/ 17 h 28"/>
                <a:gd name="T16" fmla="*/ 16 w 69"/>
                <a:gd name="T17" fmla="*/ 19 h 28"/>
                <a:gd name="T18" fmla="*/ 28 w 69"/>
                <a:gd name="T19" fmla="*/ 17 h 28"/>
                <a:gd name="T20" fmla="*/ 35 w 69"/>
                <a:gd name="T21" fmla="*/ 18 h 28"/>
                <a:gd name="T22" fmla="*/ 50 w 69"/>
                <a:gd name="T23" fmla="*/ 27 h 28"/>
                <a:gd name="T24" fmla="*/ 56 w 69"/>
                <a:gd name="T25" fmla="*/ 28 h 28"/>
                <a:gd name="T26" fmla="*/ 69 w 69"/>
                <a:gd name="T27" fmla="*/ 28 h 28"/>
                <a:gd name="T28" fmla="*/ 68 w 69"/>
                <a:gd name="T2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28">
                  <a:moveTo>
                    <a:pt x="68" y="8"/>
                  </a:moveTo>
                  <a:cubicBezTo>
                    <a:pt x="47" y="4"/>
                    <a:pt x="47" y="4"/>
                    <a:pt x="47" y="4"/>
                  </a:cubicBezTo>
                  <a:cubicBezTo>
                    <a:pt x="29" y="0"/>
                    <a:pt x="29" y="0"/>
                    <a:pt x="29" y="0"/>
                  </a:cubicBezTo>
                  <a:cubicBezTo>
                    <a:pt x="27" y="0"/>
                    <a:pt x="25" y="0"/>
                    <a:pt x="24" y="1"/>
                  </a:cubicBezTo>
                  <a:cubicBezTo>
                    <a:pt x="18" y="3"/>
                    <a:pt x="11" y="5"/>
                    <a:pt x="6" y="8"/>
                  </a:cubicBezTo>
                  <a:cubicBezTo>
                    <a:pt x="2" y="10"/>
                    <a:pt x="0" y="12"/>
                    <a:pt x="5" y="14"/>
                  </a:cubicBezTo>
                  <a:cubicBezTo>
                    <a:pt x="8" y="16"/>
                    <a:pt x="11" y="16"/>
                    <a:pt x="14" y="14"/>
                  </a:cubicBezTo>
                  <a:cubicBezTo>
                    <a:pt x="13" y="15"/>
                    <a:pt x="11" y="16"/>
                    <a:pt x="11" y="17"/>
                  </a:cubicBezTo>
                  <a:cubicBezTo>
                    <a:pt x="11" y="20"/>
                    <a:pt x="15" y="19"/>
                    <a:pt x="16" y="19"/>
                  </a:cubicBezTo>
                  <a:cubicBezTo>
                    <a:pt x="20" y="19"/>
                    <a:pt x="24" y="18"/>
                    <a:pt x="28" y="17"/>
                  </a:cubicBezTo>
                  <a:cubicBezTo>
                    <a:pt x="30" y="17"/>
                    <a:pt x="33" y="17"/>
                    <a:pt x="35" y="18"/>
                  </a:cubicBezTo>
                  <a:cubicBezTo>
                    <a:pt x="50" y="27"/>
                    <a:pt x="50" y="27"/>
                    <a:pt x="50" y="27"/>
                  </a:cubicBezTo>
                  <a:cubicBezTo>
                    <a:pt x="51" y="28"/>
                    <a:pt x="53" y="28"/>
                    <a:pt x="56" y="28"/>
                  </a:cubicBezTo>
                  <a:cubicBezTo>
                    <a:pt x="69" y="28"/>
                    <a:pt x="69" y="28"/>
                    <a:pt x="69" y="28"/>
                  </a:cubicBezTo>
                  <a:cubicBezTo>
                    <a:pt x="68" y="8"/>
                    <a:pt x="68" y="8"/>
                    <a:pt x="68" y="8"/>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3">
              <a:extLst>
                <a:ext uri="{FF2B5EF4-FFF2-40B4-BE49-F238E27FC236}">
                  <a16:creationId xmlns:a16="http://schemas.microsoft.com/office/drawing/2014/main" id="{8AE89C1B-D2E1-405F-832E-D9031D8C837F}"/>
                </a:ext>
              </a:extLst>
            </p:cNvPr>
            <p:cNvSpPr>
              <a:spLocks/>
            </p:cNvSpPr>
            <p:nvPr/>
          </p:nvSpPr>
          <p:spPr bwMode="auto">
            <a:xfrm>
              <a:off x="9820275" y="2241551"/>
              <a:ext cx="174625" cy="101600"/>
            </a:xfrm>
            <a:custGeom>
              <a:avLst/>
              <a:gdLst>
                <a:gd name="T0" fmla="*/ 6 w 38"/>
                <a:gd name="T1" fmla="*/ 4 h 22"/>
                <a:gd name="T2" fmla="*/ 3 w 38"/>
                <a:gd name="T3" fmla="*/ 11 h 22"/>
                <a:gd name="T4" fmla="*/ 0 w 38"/>
                <a:gd name="T5" fmla="*/ 18 h 22"/>
                <a:gd name="T6" fmla="*/ 3 w 38"/>
                <a:gd name="T7" fmla="*/ 20 h 22"/>
                <a:gd name="T8" fmla="*/ 5 w 38"/>
                <a:gd name="T9" fmla="*/ 19 h 22"/>
                <a:gd name="T10" fmla="*/ 9 w 38"/>
                <a:gd name="T11" fmla="*/ 19 h 22"/>
                <a:gd name="T12" fmla="*/ 15 w 38"/>
                <a:gd name="T13" fmla="*/ 12 h 22"/>
                <a:gd name="T14" fmla="*/ 24 w 38"/>
                <a:gd name="T15" fmla="*/ 12 h 22"/>
                <a:gd name="T16" fmla="*/ 38 w 38"/>
                <a:gd name="T17" fmla="*/ 12 h 22"/>
                <a:gd name="T18" fmla="*/ 36 w 38"/>
                <a:gd name="T19" fmla="*/ 6 h 22"/>
                <a:gd name="T20" fmla="*/ 31 w 38"/>
                <a:gd name="T21" fmla="*/ 0 h 22"/>
                <a:gd name="T22" fmla="*/ 17 w 38"/>
                <a:gd name="T23" fmla="*/ 0 h 22"/>
                <a:gd name="T24" fmla="*/ 11 w 38"/>
                <a:gd name="T25" fmla="*/ 1 h 22"/>
                <a:gd name="T26" fmla="*/ 6 w 38"/>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2">
                  <a:moveTo>
                    <a:pt x="6" y="4"/>
                  </a:moveTo>
                  <a:cubicBezTo>
                    <a:pt x="5" y="6"/>
                    <a:pt x="4" y="9"/>
                    <a:pt x="3" y="11"/>
                  </a:cubicBezTo>
                  <a:cubicBezTo>
                    <a:pt x="2" y="13"/>
                    <a:pt x="1" y="15"/>
                    <a:pt x="0" y="18"/>
                  </a:cubicBezTo>
                  <a:cubicBezTo>
                    <a:pt x="0" y="19"/>
                    <a:pt x="1" y="21"/>
                    <a:pt x="3" y="20"/>
                  </a:cubicBezTo>
                  <a:cubicBezTo>
                    <a:pt x="4" y="20"/>
                    <a:pt x="4" y="20"/>
                    <a:pt x="5" y="19"/>
                  </a:cubicBezTo>
                  <a:cubicBezTo>
                    <a:pt x="6" y="22"/>
                    <a:pt x="8" y="21"/>
                    <a:pt x="9" y="19"/>
                  </a:cubicBezTo>
                  <a:cubicBezTo>
                    <a:pt x="11" y="16"/>
                    <a:pt x="11" y="12"/>
                    <a:pt x="15" y="12"/>
                  </a:cubicBezTo>
                  <a:cubicBezTo>
                    <a:pt x="18" y="12"/>
                    <a:pt x="21" y="12"/>
                    <a:pt x="24" y="12"/>
                  </a:cubicBezTo>
                  <a:cubicBezTo>
                    <a:pt x="28" y="12"/>
                    <a:pt x="33" y="12"/>
                    <a:pt x="38" y="12"/>
                  </a:cubicBezTo>
                  <a:cubicBezTo>
                    <a:pt x="38" y="12"/>
                    <a:pt x="36" y="6"/>
                    <a:pt x="36" y="6"/>
                  </a:cubicBezTo>
                  <a:cubicBezTo>
                    <a:pt x="35" y="2"/>
                    <a:pt x="35" y="0"/>
                    <a:pt x="31" y="0"/>
                  </a:cubicBezTo>
                  <a:cubicBezTo>
                    <a:pt x="26" y="0"/>
                    <a:pt x="22" y="0"/>
                    <a:pt x="17" y="0"/>
                  </a:cubicBezTo>
                  <a:cubicBezTo>
                    <a:pt x="15" y="0"/>
                    <a:pt x="13" y="0"/>
                    <a:pt x="11" y="1"/>
                  </a:cubicBezTo>
                  <a:cubicBezTo>
                    <a:pt x="9" y="2"/>
                    <a:pt x="7" y="3"/>
                    <a:pt x="6" y="4"/>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4">
              <a:extLst>
                <a:ext uri="{FF2B5EF4-FFF2-40B4-BE49-F238E27FC236}">
                  <a16:creationId xmlns:a16="http://schemas.microsoft.com/office/drawing/2014/main" id="{D572197F-A9D9-4D6A-BBD1-16F68B9874BE}"/>
                </a:ext>
              </a:extLst>
            </p:cNvPr>
            <p:cNvSpPr>
              <a:spLocks/>
            </p:cNvSpPr>
            <p:nvPr/>
          </p:nvSpPr>
          <p:spPr bwMode="auto">
            <a:xfrm>
              <a:off x="9793288" y="2200276"/>
              <a:ext cx="293688" cy="120650"/>
            </a:xfrm>
            <a:custGeom>
              <a:avLst/>
              <a:gdLst>
                <a:gd name="T0" fmla="*/ 28 w 64"/>
                <a:gd name="T1" fmla="*/ 12 h 26"/>
                <a:gd name="T2" fmla="*/ 30 w 64"/>
                <a:gd name="T3" fmla="*/ 13 h 26"/>
                <a:gd name="T4" fmla="*/ 33 w 64"/>
                <a:gd name="T5" fmla="*/ 13 h 26"/>
                <a:gd name="T6" fmla="*/ 31 w 64"/>
                <a:gd name="T7" fmla="*/ 13 h 26"/>
                <a:gd name="T8" fmla="*/ 25 w 64"/>
                <a:gd name="T9" fmla="*/ 14 h 26"/>
                <a:gd name="T10" fmla="*/ 20 w 64"/>
                <a:gd name="T11" fmla="*/ 18 h 26"/>
                <a:gd name="T12" fmla="*/ 27 w 64"/>
                <a:gd name="T13" fmla="*/ 20 h 26"/>
                <a:gd name="T14" fmla="*/ 37 w 64"/>
                <a:gd name="T15" fmla="*/ 22 h 26"/>
                <a:gd name="T16" fmla="*/ 64 w 64"/>
                <a:gd name="T17" fmla="*/ 20 h 26"/>
                <a:gd name="T18" fmla="*/ 57 w 64"/>
                <a:gd name="T19" fmla="*/ 8 h 26"/>
                <a:gd name="T20" fmla="*/ 29 w 64"/>
                <a:gd name="T21" fmla="*/ 0 h 26"/>
                <a:gd name="T22" fmla="*/ 20 w 64"/>
                <a:gd name="T23" fmla="*/ 3 h 26"/>
                <a:gd name="T24" fmla="*/ 10 w 64"/>
                <a:gd name="T25" fmla="*/ 8 h 26"/>
                <a:gd name="T26" fmla="*/ 7 w 64"/>
                <a:gd name="T27" fmla="*/ 12 h 26"/>
                <a:gd name="T28" fmla="*/ 4 w 64"/>
                <a:gd name="T29" fmla="*/ 17 h 26"/>
                <a:gd name="T30" fmla="*/ 2 w 64"/>
                <a:gd name="T31" fmla="*/ 25 h 26"/>
                <a:gd name="T32" fmla="*/ 6 w 64"/>
                <a:gd name="T33" fmla="*/ 24 h 26"/>
                <a:gd name="T34" fmla="*/ 13 w 64"/>
                <a:gd name="T35" fmla="*/ 14 h 26"/>
                <a:gd name="T36" fmla="*/ 28 w 64"/>
                <a:gd name="T3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26">
                  <a:moveTo>
                    <a:pt x="28" y="12"/>
                  </a:moveTo>
                  <a:cubicBezTo>
                    <a:pt x="29" y="12"/>
                    <a:pt x="29" y="12"/>
                    <a:pt x="30" y="13"/>
                  </a:cubicBezTo>
                  <a:cubicBezTo>
                    <a:pt x="31" y="13"/>
                    <a:pt x="32" y="13"/>
                    <a:pt x="33" y="13"/>
                  </a:cubicBezTo>
                  <a:cubicBezTo>
                    <a:pt x="32" y="13"/>
                    <a:pt x="31" y="13"/>
                    <a:pt x="31" y="13"/>
                  </a:cubicBezTo>
                  <a:cubicBezTo>
                    <a:pt x="29" y="14"/>
                    <a:pt x="27" y="13"/>
                    <a:pt x="25" y="14"/>
                  </a:cubicBezTo>
                  <a:cubicBezTo>
                    <a:pt x="24" y="14"/>
                    <a:pt x="18" y="16"/>
                    <a:pt x="20" y="18"/>
                  </a:cubicBezTo>
                  <a:cubicBezTo>
                    <a:pt x="21" y="21"/>
                    <a:pt x="25" y="20"/>
                    <a:pt x="27" y="20"/>
                  </a:cubicBezTo>
                  <a:cubicBezTo>
                    <a:pt x="30" y="19"/>
                    <a:pt x="34" y="21"/>
                    <a:pt x="37" y="22"/>
                  </a:cubicBezTo>
                  <a:cubicBezTo>
                    <a:pt x="46" y="25"/>
                    <a:pt x="55" y="22"/>
                    <a:pt x="64" y="20"/>
                  </a:cubicBezTo>
                  <a:cubicBezTo>
                    <a:pt x="57" y="8"/>
                    <a:pt x="57" y="8"/>
                    <a:pt x="57" y="8"/>
                  </a:cubicBezTo>
                  <a:cubicBezTo>
                    <a:pt x="29" y="0"/>
                    <a:pt x="29" y="0"/>
                    <a:pt x="29" y="0"/>
                  </a:cubicBezTo>
                  <a:cubicBezTo>
                    <a:pt x="26" y="1"/>
                    <a:pt x="23" y="2"/>
                    <a:pt x="20" y="3"/>
                  </a:cubicBezTo>
                  <a:cubicBezTo>
                    <a:pt x="16" y="4"/>
                    <a:pt x="13" y="5"/>
                    <a:pt x="10" y="8"/>
                  </a:cubicBezTo>
                  <a:cubicBezTo>
                    <a:pt x="8" y="9"/>
                    <a:pt x="8" y="10"/>
                    <a:pt x="7" y="12"/>
                  </a:cubicBezTo>
                  <a:cubicBezTo>
                    <a:pt x="6" y="14"/>
                    <a:pt x="5" y="16"/>
                    <a:pt x="4" y="17"/>
                  </a:cubicBezTo>
                  <a:cubicBezTo>
                    <a:pt x="4" y="19"/>
                    <a:pt x="0" y="23"/>
                    <a:pt x="2" y="25"/>
                  </a:cubicBezTo>
                  <a:cubicBezTo>
                    <a:pt x="4" y="26"/>
                    <a:pt x="6" y="24"/>
                    <a:pt x="6" y="24"/>
                  </a:cubicBezTo>
                  <a:cubicBezTo>
                    <a:pt x="8" y="21"/>
                    <a:pt x="10" y="16"/>
                    <a:pt x="13" y="14"/>
                  </a:cubicBezTo>
                  <a:cubicBezTo>
                    <a:pt x="17" y="12"/>
                    <a:pt x="23" y="11"/>
                    <a:pt x="28" y="12"/>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5">
              <a:extLst>
                <a:ext uri="{FF2B5EF4-FFF2-40B4-BE49-F238E27FC236}">
                  <a16:creationId xmlns:a16="http://schemas.microsoft.com/office/drawing/2014/main" id="{0CFE7393-7F6B-42BA-9D12-AA9108C5410C}"/>
                </a:ext>
              </a:extLst>
            </p:cNvPr>
            <p:cNvSpPr>
              <a:spLocks/>
            </p:cNvSpPr>
            <p:nvPr/>
          </p:nvSpPr>
          <p:spPr bwMode="auto">
            <a:xfrm>
              <a:off x="10256838" y="1681163"/>
              <a:ext cx="804863" cy="822325"/>
            </a:xfrm>
            <a:custGeom>
              <a:avLst/>
              <a:gdLst>
                <a:gd name="T0" fmla="*/ 134 w 175"/>
                <a:gd name="T1" fmla="*/ 2 h 179"/>
                <a:gd name="T2" fmla="*/ 110 w 175"/>
                <a:gd name="T3" fmla="*/ 25 h 179"/>
                <a:gd name="T4" fmla="*/ 103 w 175"/>
                <a:gd name="T5" fmla="*/ 60 h 179"/>
                <a:gd name="T6" fmla="*/ 93 w 175"/>
                <a:gd name="T7" fmla="*/ 101 h 179"/>
                <a:gd name="T8" fmla="*/ 91 w 175"/>
                <a:gd name="T9" fmla="*/ 117 h 179"/>
                <a:gd name="T10" fmla="*/ 75 w 175"/>
                <a:gd name="T11" fmla="*/ 129 h 179"/>
                <a:gd name="T12" fmla="*/ 0 w 175"/>
                <a:gd name="T13" fmla="*/ 143 h 179"/>
                <a:gd name="T14" fmla="*/ 8 w 175"/>
                <a:gd name="T15" fmla="*/ 169 h 179"/>
                <a:gd name="T16" fmla="*/ 123 w 175"/>
                <a:gd name="T17" fmla="*/ 154 h 179"/>
                <a:gd name="T18" fmla="*/ 132 w 175"/>
                <a:gd name="T19" fmla="*/ 136 h 179"/>
                <a:gd name="T20" fmla="*/ 148 w 175"/>
                <a:gd name="T21" fmla="*/ 104 h 179"/>
                <a:gd name="T22" fmla="*/ 155 w 175"/>
                <a:gd name="T23" fmla="*/ 89 h 179"/>
                <a:gd name="T24" fmla="*/ 162 w 175"/>
                <a:gd name="T25" fmla="*/ 73 h 179"/>
                <a:gd name="T26" fmla="*/ 164 w 175"/>
                <a:gd name="T27" fmla="*/ 72 h 179"/>
                <a:gd name="T28" fmla="*/ 134 w 175"/>
                <a:gd name="T29" fmla="*/ 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 h="179">
                  <a:moveTo>
                    <a:pt x="134" y="2"/>
                  </a:moveTo>
                  <a:cubicBezTo>
                    <a:pt x="124" y="0"/>
                    <a:pt x="113" y="16"/>
                    <a:pt x="110" y="25"/>
                  </a:cubicBezTo>
                  <a:cubicBezTo>
                    <a:pt x="107" y="36"/>
                    <a:pt x="106" y="49"/>
                    <a:pt x="103" y="60"/>
                  </a:cubicBezTo>
                  <a:cubicBezTo>
                    <a:pt x="100" y="74"/>
                    <a:pt x="95" y="87"/>
                    <a:pt x="93" y="101"/>
                  </a:cubicBezTo>
                  <a:cubicBezTo>
                    <a:pt x="93" y="107"/>
                    <a:pt x="93" y="112"/>
                    <a:pt x="91" y="117"/>
                  </a:cubicBezTo>
                  <a:cubicBezTo>
                    <a:pt x="89" y="125"/>
                    <a:pt x="83" y="126"/>
                    <a:pt x="75" y="129"/>
                  </a:cubicBezTo>
                  <a:cubicBezTo>
                    <a:pt x="56" y="138"/>
                    <a:pt x="1" y="143"/>
                    <a:pt x="0" y="143"/>
                  </a:cubicBezTo>
                  <a:cubicBezTo>
                    <a:pt x="8" y="169"/>
                    <a:pt x="8" y="169"/>
                    <a:pt x="8" y="169"/>
                  </a:cubicBezTo>
                  <a:cubicBezTo>
                    <a:pt x="10" y="169"/>
                    <a:pt x="107" y="179"/>
                    <a:pt x="123" y="154"/>
                  </a:cubicBezTo>
                  <a:cubicBezTo>
                    <a:pt x="127" y="149"/>
                    <a:pt x="130" y="142"/>
                    <a:pt x="132" y="136"/>
                  </a:cubicBezTo>
                  <a:cubicBezTo>
                    <a:pt x="138" y="125"/>
                    <a:pt x="143" y="115"/>
                    <a:pt x="148" y="104"/>
                  </a:cubicBezTo>
                  <a:cubicBezTo>
                    <a:pt x="150" y="99"/>
                    <a:pt x="153" y="94"/>
                    <a:pt x="155" y="89"/>
                  </a:cubicBezTo>
                  <a:cubicBezTo>
                    <a:pt x="157" y="85"/>
                    <a:pt x="159" y="75"/>
                    <a:pt x="162" y="73"/>
                  </a:cubicBezTo>
                  <a:cubicBezTo>
                    <a:pt x="163" y="73"/>
                    <a:pt x="164" y="72"/>
                    <a:pt x="164" y="72"/>
                  </a:cubicBezTo>
                  <a:cubicBezTo>
                    <a:pt x="175" y="41"/>
                    <a:pt x="154" y="6"/>
                    <a:pt x="134" y="2"/>
                  </a:cubicBez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36">
              <a:extLst>
                <a:ext uri="{FF2B5EF4-FFF2-40B4-BE49-F238E27FC236}">
                  <a16:creationId xmlns:a16="http://schemas.microsoft.com/office/drawing/2014/main" id="{47D4646E-8097-4220-B6C5-007CE6ABA9AC}"/>
                </a:ext>
              </a:extLst>
            </p:cNvPr>
            <p:cNvSpPr>
              <a:spLocks/>
            </p:cNvSpPr>
            <p:nvPr/>
          </p:nvSpPr>
          <p:spPr bwMode="auto">
            <a:xfrm>
              <a:off x="7177088" y="1446213"/>
              <a:ext cx="174625" cy="298450"/>
            </a:xfrm>
            <a:custGeom>
              <a:avLst/>
              <a:gdLst>
                <a:gd name="T0" fmla="*/ 0 w 38"/>
                <a:gd name="T1" fmla="*/ 0 h 65"/>
                <a:gd name="T2" fmla="*/ 15 w 38"/>
                <a:gd name="T3" fmla="*/ 15 h 65"/>
                <a:gd name="T4" fmla="*/ 38 w 38"/>
                <a:gd name="T5" fmla="*/ 33 h 65"/>
                <a:gd name="T6" fmla="*/ 35 w 38"/>
                <a:gd name="T7" fmla="*/ 65 h 65"/>
                <a:gd name="T8" fmla="*/ 0 w 38"/>
                <a:gd name="T9" fmla="*/ 0 h 65"/>
              </a:gdLst>
              <a:ahLst/>
              <a:cxnLst>
                <a:cxn ang="0">
                  <a:pos x="T0" y="T1"/>
                </a:cxn>
                <a:cxn ang="0">
                  <a:pos x="T2" y="T3"/>
                </a:cxn>
                <a:cxn ang="0">
                  <a:pos x="T4" y="T5"/>
                </a:cxn>
                <a:cxn ang="0">
                  <a:pos x="T6" y="T7"/>
                </a:cxn>
                <a:cxn ang="0">
                  <a:pos x="T8" y="T9"/>
                </a:cxn>
              </a:cxnLst>
              <a:rect l="0" t="0" r="r" b="b"/>
              <a:pathLst>
                <a:path w="38" h="65">
                  <a:moveTo>
                    <a:pt x="0" y="0"/>
                  </a:moveTo>
                  <a:cubicBezTo>
                    <a:pt x="6" y="6"/>
                    <a:pt x="11" y="11"/>
                    <a:pt x="15" y="15"/>
                  </a:cubicBezTo>
                  <a:cubicBezTo>
                    <a:pt x="31" y="30"/>
                    <a:pt x="38" y="33"/>
                    <a:pt x="38" y="33"/>
                  </a:cubicBezTo>
                  <a:cubicBezTo>
                    <a:pt x="38" y="34"/>
                    <a:pt x="30" y="47"/>
                    <a:pt x="35" y="65"/>
                  </a:cubicBezTo>
                  <a:cubicBezTo>
                    <a:pt x="16" y="48"/>
                    <a:pt x="4" y="25"/>
                    <a:pt x="0" y="0"/>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37">
              <a:extLst>
                <a:ext uri="{FF2B5EF4-FFF2-40B4-BE49-F238E27FC236}">
                  <a16:creationId xmlns:a16="http://schemas.microsoft.com/office/drawing/2014/main" id="{C579DADA-BA05-474B-B084-2FF0510CD63C}"/>
                </a:ext>
              </a:extLst>
            </p:cNvPr>
            <p:cNvSpPr>
              <a:spLocks/>
            </p:cNvSpPr>
            <p:nvPr/>
          </p:nvSpPr>
          <p:spPr bwMode="auto">
            <a:xfrm>
              <a:off x="7958138" y="2265363"/>
              <a:ext cx="174625" cy="100013"/>
            </a:xfrm>
            <a:custGeom>
              <a:avLst/>
              <a:gdLst>
                <a:gd name="T0" fmla="*/ 31 w 38"/>
                <a:gd name="T1" fmla="*/ 4 h 22"/>
                <a:gd name="T2" fmla="*/ 34 w 38"/>
                <a:gd name="T3" fmla="*/ 11 h 22"/>
                <a:gd name="T4" fmla="*/ 37 w 38"/>
                <a:gd name="T5" fmla="*/ 18 h 22"/>
                <a:gd name="T6" fmla="*/ 35 w 38"/>
                <a:gd name="T7" fmla="*/ 21 h 22"/>
                <a:gd name="T8" fmla="*/ 33 w 38"/>
                <a:gd name="T9" fmla="*/ 19 h 22"/>
                <a:gd name="T10" fmla="*/ 29 w 38"/>
                <a:gd name="T11" fmla="*/ 19 h 22"/>
                <a:gd name="T12" fmla="*/ 22 w 38"/>
                <a:gd name="T13" fmla="*/ 12 h 22"/>
                <a:gd name="T14" fmla="*/ 14 w 38"/>
                <a:gd name="T15" fmla="*/ 12 h 22"/>
                <a:gd name="T16" fmla="*/ 0 w 38"/>
                <a:gd name="T17" fmla="*/ 12 h 22"/>
                <a:gd name="T18" fmla="*/ 2 w 38"/>
                <a:gd name="T19" fmla="*/ 6 h 22"/>
                <a:gd name="T20" fmla="*/ 7 w 38"/>
                <a:gd name="T21" fmla="*/ 0 h 22"/>
                <a:gd name="T22" fmla="*/ 20 w 38"/>
                <a:gd name="T23" fmla="*/ 0 h 22"/>
                <a:gd name="T24" fmla="*/ 27 w 38"/>
                <a:gd name="T25" fmla="*/ 1 h 22"/>
                <a:gd name="T26" fmla="*/ 31 w 38"/>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2">
                  <a:moveTo>
                    <a:pt x="31" y="4"/>
                  </a:moveTo>
                  <a:cubicBezTo>
                    <a:pt x="33" y="6"/>
                    <a:pt x="33" y="9"/>
                    <a:pt x="34" y="11"/>
                  </a:cubicBezTo>
                  <a:cubicBezTo>
                    <a:pt x="35" y="13"/>
                    <a:pt x="37" y="15"/>
                    <a:pt x="37" y="18"/>
                  </a:cubicBezTo>
                  <a:cubicBezTo>
                    <a:pt x="38" y="19"/>
                    <a:pt x="36" y="21"/>
                    <a:pt x="35" y="21"/>
                  </a:cubicBezTo>
                  <a:cubicBezTo>
                    <a:pt x="34" y="20"/>
                    <a:pt x="33" y="20"/>
                    <a:pt x="33" y="19"/>
                  </a:cubicBezTo>
                  <a:cubicBezTo>
                    <a:pt x="32" y="22"/>
                    <a:pt x="30" y="21"/>
                    <a:pt x="29" y="19"/>
                  </a:cubicBezTo>
                  <a:cubicBezTo>
                    <a:pt x="27" y="16"/>
                    <a:pt x="26" y="12"/>
                    <a:pt x="22" y="12"/>
                  </a:cubicBezTo>
                  <a:cubicBezTo>
                    <a:pt x="20" y="12"/>
                    <a:pt x="17" y="12"/>
                    <a:pt x="14" y="12"/>
                  </a:cubicBezTo>
                  <a:cubicBezTo>
                    <a:pt x="9" y="12"/>
                    <a:pt x="5" y="12"/>
                    <a:pt x="0" y="12"/>
                  </a:cubicBezTo>
                  <a:cubicBezTo>
                    <a:pt x="0" y="12"/>
                    <a:pt x="1" y="6"/>
                    <a:pt x="2" y="6"/>
                  </a:cubicBezTo>
                  <a:cubicBezTo>
                    <a:pt x="2" y="2"/>
                    <a:pt x="3" y="0"/>
                    <a:pt x="7" y="0"/>
                  </a:cubicBezTo>
                  <a:cubicBezTo>
                    <a:pt x="11" y="0"/>
                    <a:pt x="16" y="0"/>
                    <a:pt x="20" y="0"/>
                  </a:cubicBezTo>
                  <a:cubicBezTo>
                    <a:pt x="23" y="0"/>
                    <a:pt x="25" y="0"/>
                    <a:pt x="27" y="1"/>
                  </a:cubicBezTo>
                  <a:cubicBezTo>
                    <a:pt x="29" y="2"/>
                    <a:pt x="30" y="3"/>
                    <a:pt x="31" y="4"/>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8">
              <a:extLst>
                <a:ext uri="{FF2B5EF4-FFF2-40B4-BE49-F238E27FC236}">
                  <a16:creationId xmlns:a16="http://schemas.microsoft.com/office/drawing/2014/main" id="{2BC803FB-649C-44AB-A5D0-34480E8DEAD4}"/>
                </a:ext>
              </a:extLst>
            </p:cNvPr>
            <p:cNvSpPr>
              <a:spLocks/>
            </p:cNvSpPr>
            <p:nvPr/>
          </p:nvSpPr>
          <p:spPr bwMode="auto">
            <a:xfrm>
              <a:off x="7866063" y="2224088"/>
              <a:ext cx="290513" cy="119063"/>
            </a:xfrm>
            <a:custGeom>
              <a:avLst/>
              <a:gdLst>
                <a:gd name="T0" fmla="*/ 36 w 63"/>
                <a:gd name="T1" fmla="*/ 12 h 26"/>
                <a:gd name="T2" fmla="*/ 33 w 63"/>
                <a:gd name="T3" fmla="*/ 13 h 26"/>
                <a:gd name="T4" fmla="*/ 31 w 63"/>
                <a:gd name="T5" fmla="*/ 13 h 26"/>
                <a:gd name="T6" fmla="*/ 33 w 63"/>
                <a:gd name="T7" fmla="*/ 13 h 26"/>
                <a:gd name="T8" fmla="*/ 38 w 63"/>
                <a:gd name="T9" fmla="*/ 14 h 26"/>
                <a:gd name="T10" fmla="*/ 44 w 63"/>
                <a:gd name="T11" fmla="*/ 18 h 26"/>
                <a:gd name="T12" fmla="*/ 37 w 63"/>
                <a:gd name="T13" fmla="*/ 20 h 26"/>
                <a:gd name="T14" fmla="*/ 26 w 63"/>
                <a:gd name="T15" fmla="*/ 22 h 26"/>
                <a:gd name="T16" fmla="*/ 0 w 63"/>
                <a:gd name="T17" fmla="*/ 20 h 26"/>
                <a:gd name="T18" fmla="*/ 6 w 63"/>
                <a:gd name="T19" fmla="*/ 8 h 26"/>
                <a:gd name="T20" fmla="*/ 35 w 63"/>
                <a:gd name="T21" fmla="*/ 0 h 26"/>
                <a:gd name="T22" fmla="*/ 43 w 63"/>
                <a:gd name="T23" fmla="*/ 3 h 26"/>
                <a:gd name="T24" fmla="*/ 54 w 63"/>
                <a:gd name="T25" fmla="*/ 8 h 26"/>
                <a:gd name="T26" fmla="*/ 57 w 63"/>
                <a:gd name="T27" fmla="*/ 12 h 26"/>
                <a:gd name="T28" fmla="*/ 59 w 63"/>
                <a:gd name="T29" fmla="*/ 17 h 26"/>
                <a:gd name="T30" fmla="*/ 61 w 63"/>
                <a:gd name="T31" fmla="*/ 25 h 26"/>
                <a:gd name="T32" fmla="*/ 57 w 63"/>
                <a:gd name="T33" fmla="*/ 24 h 26"/>
                <a:gd name="T34" fmla="*/ 51 w 63"/>
                <a:gd name="T35" fmla="*/ 14 h 26"/>
                <a:gd name="T36" fmla="*/ 36 w 63"/>
                <a:gd name="T3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26">
                  <a:moveTo>
                    <a:pt x="36" y="12"/>
                  </a:moveTo>
                  <a:cubicBezTo>
                    <a:pt x="35" y="12"/>
                    <a:pt x="34" y="12"/>
                    <a:pt x="33" y="13"/>
                  </a:cubicBezTo>
                  <a:cubicBezTo>
                    <a:pt x="33" y="13"/>
                    <a:pt x="32" y="13"/>
                    <a:pt x="31" y="13"/>
                  </a:cubicBezTo>
                  <a:cubicBezTo>
                    <a:pt x="32" y="13"/>
                    <a:pt x="32" y="13"/>
                    <a:pt x="33" y="13"/>
                  </a:cubicBezTo>
                  <a:cubicBezTo>
                    <a:pt x="35" y="14"/>
                    <a:pt x="37" y="13"/>
                    <a:pt x="38" y="14"/>
                  </a:cubicBezTo>
                  <a:cubicBezTo>
                    <a:pt x="40" y="14"/>
                    <a:pt x="46" y="16"/>
                    <a:pt x="44" y="18"/>
                  </a:cubicBezTo>
                  <a:cubicBezTo>
                    <a:pt x="42" y="21"/>
                    <a:pt x="39" y="20"/>
                    <a:pt x="37" y="20"/>
                  </a:cubicBezTo>
                  <a:cubicBezTo>
                    <a:pt x="33" y="19"/>
                    <a:pt x="30" y="21"/>
                    <a:pt x="26" y="22"/>
                  </a:cubicBezTo>
                  <a:cubicBezTo>
                    <a:pt x="17" y="25"/>
                    <a:pt x="8" y="22"/>
                    <a:pt x="0" y="20"/>
                  </a:cubicBezTo>
                  <a:cubicBezTo>
                    <a:pt x="6" y="8"/>
                    <a:pt x="6" y="8"/>
                    <a:pt x="6" y="8"/>
                  </a:cubicBezTo>
                  <a:cubicBezTo>
                    <a:pt x="35" y="0"/>
                    <a:pt x="35" y="0"/>
                    <a:pt x="35" y="0"/>
                  </a:cubicBezTo>
                  <a:cubicBezTo>
                    <a:pt x="38" y="1"/>
                    <a:pt x="41" y="2"/>
                    <a:pt x="43" y="3"/>
                  </a:cubicBezTo>
                  <a:cubicBezTo>
                    <a:pt x="47" y="4"/>
                    <a:pt x="51" y="6"/>
                    <a:pt x="54" y="8"/>
                  </a:cubicBezTo>
                  <a:cubicBezTo>
                    <a:pt x="55" y="9"/>
                    <a:pt x="56" y="10"/>
                    <a:pt x="57" y="12"/>
                  </a:cubicBezTo>
                  <a:cubicBezTo>
                    <a:pt x="57" y="14"/>
                    <a:pt x="58" y="16"/>
                    <a:pt x="59" y="17"/>
                  </a:cubicBezTo>
                  <a:cubicBezTo>
                    <a:pt x="60" y="19"/>
                    <a:pt x="63" y="23"/>
                    <a:pt x="61" y="25"/>
                  </a:cubicBezTo>
                  <a:cubicBezTo>
                    <a:pt x="60" y="26"/>
                    <a:pt x="58" y="24"/>
                    <a:pt x="57" y="24"/>
                  </a:cubicBezTo>
                  <a:cubicBezTo>
                    <a:pt x="55" y="21"/>
                    <a:pt x="54" y="16"/>
                    <a:pt x="51" y="14"/>
                  </a:cubicBezTo>
                  <a:cubicBezTo>
                    <a:pt x="47" y="12"/>
                    <a:pt x="41" y="11"/>
                    <a:pt x="36" y="12"/>
                  </a:cubicBezTo>
                  <a:close/>
                </a:path>
              </a:pathLst>
            </a:custGeom>
            <a:solidFill>
              <a:srgbClr val="E6C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39">
              <a:extLst>
                <a:ext uri="{FF2B5EF4-FFF2-40B4-BE49-F238E27FC236}">
                  <a16:creationId xmlns:a16="http://schemas.microsoft.com/office/drawing/2014/main" id="{41304D01-7879-4458-B18F-0A02FD4A6D21}"/>
                </a:ext>
              </a:extLst>
            </p:cNvPr>
            <p:cNvSpPr>
              <a:spLocks/>
            </p:cNvSpPr>
            <p:nvPr/>
          </p:nvSpPr>
          <p:spPr bwMode="auto">
            <a:xfrm>
              <a:off x="7866063" y="2224088"/>
              <a:ext cx="290513" cy="119063"/>
            </a:xfrm>
            <a:custGeom>
              <a:avLst/>
              <a:gdLst>
                <a:gd name="T0" fmla="*/ 36 w 63"/>
                <a:gd name="T1" fmla="*/ 12 h 26"/>
                <a:gd name="T2" fmla="*/ 33 w 63"/>
                <a:gd name="T3" fmla="*/ 13 h 26"/>
                <a:gd name="T4" fmla="*/ 31 w 63"/>
                <a:gd name="T5" fmla="*/ 13 h 26"/>
                <a:gd name="T6" fmla="*/ 33 w 63"/>
                <a:gd name="T7" fmla="*/ 13 h 26"/>
                <a:gd name="T8" fmla="*/ 38 w 63"/>
                <a:gd name="T9" fmla="*/ 14 h 26"/>
                <a:gd name="T10" fmla="*/ 44 w 63"/>
                <a:gd name="T11" fmla="*/ 18 h 26"/>
                <a:gd name="T12" fmla="*/ 37 w 63"/>
                <a:gd name="T13" fmla="*/ 20 h 26"/>
                <a:gd name="T14" fmla="*/ 26 w 63"/>
                <a:gd name="T15" fmla="*/ 22 h 26"/>
                <a:gd name="T16" fmla="*/ 0 w 63"/>
                <a:gd name="T17" fmla="*/ 20 h 26"/>
                <a:gd name="T18" fmla="*/ 6 w 63"/>
                <a:gd name="T19" fmla="*/ 8 h 26"/>
                <a:gd name="T20" fmla="*/ 35 w 63"/>
                <a:gd name="T21" fmla="*/ 0 h 26"/>
                <a:gd name="T22" fmla="*/ 43 w 63"/>
                <a:gd name="T23" fmla="*/ 3 h 26"/>
                <a:gd name="T24" fmla="*/ 54 w 63"/>
                <a:gd name="T25" fmla="*/ 8 h 26"/>
                <a:gd name="T26" fmla="*/ 57 w 63"/>
                <a:gd name="T27" fmla="*/ 12 h 26"/>
                <a:gd name="T28" fmla="*/ 59 w 63"/>
                <a:gd name="T29" fmla="*/ 17 h 26"/>
                <a:gd name="T30" fmla="*/ 61 w 63"/>
                <a:gd name="T31" fmla="*/ 25 h 26"/>
                <a:gd name="T32" fmla="*/ 57 w 63"/>
                <a:gd name="T33" fmla="*/ 24 h 26"/>
                <a:gd name="T34" fmla="*/ 51 w 63"/>
                <a:gd name="T35" fmla="*/ 14 h 26"/>
                <a:gd name="T36" fmla="*/ 36 w 63"/>
                <a:gd name="T3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26">
                  <a:moveTo>
                    <a:pt x="36" y="12"/>
                  </a:moveTo>
                  <a:cubicBezTo>
                    <a:pt x="35" y="12"/>
                    <a:pt x="34" y="12"/>
                    <a:pt x="33" y="13"/>
                  </a:cubicBezTo>
                  <a:cubicBezTo>
                    <a:pt x="33" y="13"/>
                    <a:pt x="32" y="13"/>
                    <a:pt x="31" y="13"/>
                  </a:cubicBezTo>
                  <a:cubicBezTo>
                    <a:pt x="32" y="13"/>
                    <a:pt x="32" y="13"/>
                    <a:pt x="33" y="13"/>
                  </a:cubicBezTo>
                  <a:cubicBezTo>
                    <a:pt x="35" y="14"/>
                    <a:pt x="37" y="13"/>
                    <a:pt x="38" y="14"/>
                  </a:cubicBezTo>
                  <a:cubicBezTo>
                    <a:pt x="40" y="14"/>
                    <a:pt x="46" y="16"/>
                    <a:pt x="44" y="18"/>
                  </a:cubicBezTo>
                  <a:cubicBezTo>
                    <a:pt x="42" y="21"/>
                    <a:pt x="39" y="20"/>
                    <a:pt x="37" y="20"/>
                  </a:cubicBezTo>
                  <a:cubicBezTo>
                    <a:pt x="33" y="19"/>
                    <a:pt x="30" y="21"/>
                    <a:pt x="26" y="22"/>
                  </a:cubicBezTo>
                  <a:cubicBezTo>
                    <a:pt x="17" y="25"/>
                    <a:pt x="8" y="22"/>
                    <a:pt x="0" y="20"/>
                  </a:cubicBezTo>
                  <a:cubicBezTo>
                    <a:pt x="6" y="8"/>
                    <a:pt x="6" y="8"/>
                    <a:pt x="6" y="8"/>
                  </a:cubicBezTo>
                  <a:cubicBezTo>
                    <a:pt x="35" y="0"/>
                    <a:pt x="35" y="0"/>
                    <a:pt x="35" y="0"/>
                  </a:cubicBezTo>
                  <a:cubicBezTo>
                    <a:pt x="38" y="1"/>
                    <a:pt x="41" y="2"/>
                    <a:pt x="43" y="3"/>
                  </a:cubicBezTo>
                  <a:cubicBezTo>
                    <a:pt x="47" y="4"/>
                    <a:pt x="51" y="6"/>
                    <a:pt x="54" y="8"/>
                  </a:cubicBezTo>
                  <a:cubicBezTo>
                    <a:pt x="55" y="9"/>
                    <a:pt x="56" y="10"/>
                    <a:pt x="57" y="12"/>
                  </a:cubicBezTo>
                  <a:cubicBezTo>
                    <a:pt x="57" y="14"/>
                    <a:pt x="58" y="16"/>
                    <a:pt x="59" y="17"/>
                  </a:cubicBezTo>
                  <a:cubicBezTo>
                    <a:pt x="60" y="19"/>
                    <a:pt x="63" y="23"/>
                    <a:pt x="61" y="25"/>
                  </a:cubicBezTo>
                  <a:cubicBezTo>
                    <a:pt x="60" y="26"/>
                    <a:pt x="58" y="24"/>
                    <a:pt x="57" y="24"/>
                  </a:cubicBezTo>
                  <a:cubicBezTo>
                    <a:pt x="55" y="21"/>
                    <a:pt x="54" y="16"/>
                    <a:pt x="51" y="14"/>
                  </a:cubicBezTo>
                  <a:cubicBezTo>
                    <a:pt x="47" y="12"/>
                    <a:pt x="41" y="11"/>
                    <a:pt x="36" y="12"/>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F0B362BF-44AD-4758-8BDC-B940B30FFCEC}"/>
                </a:ext>
              </a:extLst>
            </p:cNvPr>
            <p:cNvSpPr>
              <a:spLocks/>
            </p:cNvSpPr>
            <p:nvPr/>
          </p:nvSpPr>
          <p:spPr bwMode="auto">
            <a:xfrm>
              <a:off x="7332663" y="1731963"/>
              <a:ext cx="608013" cy="606425"/>
            </a:xfrm>
            <a:custGeom>
              <a:avLst/>
              <a:gdLst>
                <a:gd name="T0" fmla="*/ 0 w 132"/>
                <a:gd name="T1" fmla="*/ 0 h 132"/>
                <a:gd name="T2" fmla="*/ 6 w 132"/>
                <a:gd name="T3" fmla="*/ 3 h 132"/>
                <a:gd name="T4" fmla="*/ 21 w 132"/>
                <a:gd name="T5" fmla="*/ 20 h 132"/>
                <a:gd name="T6" fmla="*/ 51 w 132"/>
                <a:gd name="T7" fmla="*/ 97 h 132"/>
                <a:gd name="T8" fmla="*/ 132 w 132"/>
                <a:gd name="T9" fmla="*/ 110 h 132"/>
                <a:gd name="T10" fmla="*/ 129 w 132"/>
                <a:gd name="T11" fmla="*/ 132 h 132"/>
                <a:gd name="T12" fmla="*/ 49 w 132"/>
                <a:gd name="T13" fmla="*/ 132 h 132"/>
                <a:gd name="T14" fmla="*/ 31 w 132"/>
                <a:gd name="T15" fmla="*/ 120 h 132"/>
                <a:gd name="T16" fmla="*/ 4 w 132"/>
                <a:gd name="T17" fmla="*/ 90 h 132"/>
                <a:gd name="T18" fmla="*/ 0 w 132"/>
                <a:gd name="T1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0" y="0"/>
                  </a:moveTo>
                  <a:cubicBezTo>
                    <a:pt x="6" y="3"/>
                    <a:pt x="6" y="3"/>
                    <a:pt x="6" y="3"/>
                  </a:cubicBezTo>
                  <a:cubicBezTo>
                    <a:pt x="13" y="7"/>
                    <a:pt x="18" y="13"/>
                    <a:pt x="21" y="20"/>
                  </a:cubicBezTo>
                  <a:cubicBezTo>
                    <a:pt x="51" y="97"/>
                    <a:pt x="51" y="97"/>
                    <a:pt x="51" y="97"/>
                  </a:cubicBezTo>
                  <a:cubicBezTo>
                    <a:pt x="132" y="110"/>
                    <a:pt x="132" y="110"/>
                    <a:pt x="132" y="110"/>
                  </a:cubicBezTo>
                  <a:cubicBezTo>
                    <a:pt x="129" y="132"/>
                    <a:pt x="129" y="132"/>
                    <a:pt x="129" y="132"/>
                  </a:cubicBezTo>
                  <a:cubicBezTo>
                    <a:pt x="49" y="132"/>
                    <a:pt x="49" y="132"/>
                    <a:pt x="49" y="132"/>
                  </a:cubicBezTo>
                  <a:cubicBezTo>
                    <a:pt x="41" y="131"/>
                    <a:pt x="35" y="127"/>
                    <a:pt x="31" y="120"/>
                  </a:cubicBezTo>
                  <a:cubicBezTo>
                    <a:pt x="4" y="90"/>
                    <a:pt x="4" y="90"/>
                    <a:pt x="4" y="90"/>
                  </a:cubicBezTo>
                  <a:cubicBezTo>
                    <a:pt x="0" y="0"/>
                    <a:pt x="0" y="0"/>
                    <a:pt x="0" y="0"/>
                  </a:cubicBez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1">
              <a:extLst>
                <a:ext uri="{FF2B5EF4-FFF2-40B4-BE49-F238E27FC236}">
                  <a16:creationId xmlns:a16="http://schemas.microsoft.com/office/drawing/2014/main" id="{9DC0A15A-2186-4ED1-BD8C-A2D1AF5B3D16}"/>
                </a:ext>
              </a:extLst>
            </p:cNvPr>
            <p:cNvSpPr>
              <a:spLocks/>
            </p:cNvSpPr>
            <p:nvPr/>
          </p:nvSpPr>
          <p:spPr bwMode="auto">
            <a:xfrm>
              <a:off x="7135813" y="1146176"/>
              <a:ext cx="371475" cy="493713"/>
            </a:xfrm>
            <a:custGeom>
              <a:avLst/>
              <a:gdLst>
                <a:gd name="T0" fmla="*/ 64 w 81"/>
                <a:gd name="T1" fmla="*/ 87 h 107"/>
                <a:gd name="T2" fmla="*/ 66 w 81"/>
                <a:gd name="T3" fmla="*/ 91 h 107"/>
                <a:gd name="T4" fmla="*/ 64 w 81"/>
                <a:gd name="T5" fmla="*/ 95 h 107"/>
                <a:gd name="T6" fmla="*/ 63 w 81"/>
                <a:gd name="T7" fmla="*/ 100 h 107"/>
                <a:gd name="T8" fmla="*/ 56 w 81"/>
                <a:gd name="T9" fmla="*/ 107 h 107"/>
                <a:gd name="T10" fmla="*/ 46 w 81"/>
                <a:gd name="T11" fmla="*/ 105 h 107"/>
                <a:gd name="T12" fmla="*/ 12 w 81"/>
                <a:gd name="T13" fmla="*/ 83 h 107"/>
                <a:gd name="T14" fmla="*/ 2 w 81"/>
                <a:gd name="T15" fmla="*/ 48 h 107"/>
                <a:gd name="T16" fmla="*/ 2 w 81"/>
                <a:gd name="T17" fmla="*/ 26 h 107"/>
                <a:gd name="T18" fmla="*/ 5 w 81"/>
                <a:gd name="T19" fmla="*/ 20 h 107"/>
                <a:gd name="T20" fmla="*/ 51 w 81"/>
                <a:gd name="T21" fmla="*/ 6 h 107"/>
                <a:gd name="T22" fmla="*/ 74 w 81"/>
                <a:gd name="T23" fmla="*/ 48 h 107"/>
                <a:gd name="T24" fmla="*/ 72 w 81"/>
                <a:gd name="T25" fmla="*/ 54 h 107"/>
                <a:gd name="T26" fmla="*/ 76 w 81"/>
                <a:gd name="T27" fmla="*/ 66 h 107"/>
                <a:gd name="T28" fmla="*/ 78 w 81"/>
                <a:gd name="T29" fmla="*/ 77 h 107"/>
                <a:gd name="T30" fmla="*/ 72 w 81"/>
                <a:gd name="T31" fmla="*/ 79 h 107"/>
                <a:gd name="T32" fmla="*/ 69 w 81"/>
                <a:gd name="T33" fmla="*/ 85 h 107"/>
                <a:gd name="T34" fmla="*/ 69 w 81"/>
                <a:gd name="T35" fmla="*/ 86 h 107"/>
                <a:gd name="T36" fmla="*/ 64 w 81"/>
                <a:gd name="T37" fmla="*/ 8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107">
                  <a:moveTo>
                    <a:pt x="64" y="87"/>
                  </a:moveTo>
                  <a:cubicBezTo>
                    <a:pt x="66" y="87"/>
                    <a:pt x="66" y="90"/>
                    <a:pt x="66" y="91"/>
                  </a:cubicBezTo>
                  <a:cubicBezTo>
                    <a:pt x="65" y="92"/>
                    <a:pt x="64" y="94"/>
                    <a:pt x="64" y="95"/>
                  </a:cubicBezTo>
                  <a:cubicBezTo>
                    <a:pt x="63" y="97"/>
                    <a:pt x="64" y="98"/>
                    <a:pt x="63" y="100"/>
                  </a:cubicBezTo>
                  <a:cubicBezTo>
                    <a:pt x="63" y="104"/>
                    <a:pt x="60" y="106"/>
                    <a:pt x="56" y="107"/>
                  </a:cubicBezTo>
                  <a:cubicBezTo>
                    <a:pt x="53" y="107"/>
                    <a:pt x="49" y="106"/>
                    <a:pt x="46" y="105"/>
                  </a:cubicBezTo>
                  <a:cubicBezTo>
                    <a:pt x="33" y="101"/>
                    <a:pt x="20" y="94"/>
                    <a:pt x="12" y="83"/>
                  </a:cubicBezTo>
                  <a:cubicBezTo>
                    <a:pt x="5" y="73"/>
                    <a:pt x="3" y="60"/>
                    <a:pt x="2" y="48"/>
                  </a:cubicBezTo>
                  <a:cubicBezTo>
                    <a:pt x="1" y="41"/>
                    <a:pt x="0" y="33"/>
                    <a:pt x="2" y="26"/>
                  </a:cubicBezTo>
                  <a:cubicBezTo>
                    <a:pt x="3" y="24"/>
                    <a:pt x="4" y="22"/>
                    <a:pt x="5" y="20"/>
                  </a:cubicBezTo>
                  <a:cubicBezTo>
                    <a:pt x="14" y="2"/>
                    <a:pt x="34" y="0"/>
                    <a:pt x="51" y="6"/>
                  </a:cubicBezTo>
                  <a:cubicBezTo>
                    <a:pt x="68" y="12"/>
                    <a:pt x="78" y="31"/>
                    <a:pt x="74" y="48"/>
                  </a:cubicBezTo>
                  <a:cubicBezTo>
                    <a:pt x="74" y="50"/>
                    <a:pt x="73" y="52"/>
                    <a:pt x="72" y="54"/>
                  </a:cubicBezTo>
                  <a:cubicBezTo>
                    <a:pt x="72" y="58"/>
                    <a:pt x="74" y="62"/>
                    <a:pt x="76" y="66"/>
                  </a:cubicBezTo>
                  <a:cubicBezTo>
                    <a:pt x="77" y="68"/>
                    <a:pt x="81" y="75"/>
                    <a:pt x="78" y="77"/>
                  </a:cubicBezTo>
                  <a:cubicBezTo>
                    <a:pt x="76" y="78"/>
                    <a:pt x="73" y="77"/>
                    <a:pt x="72" y="79"/>
                  </a:cubicBezTo>
                  <a:cubicBezTo>
                    <a:pt x="70" y="80"/>
                    <a:pt x="69" y="83"/>
                    <a:pt x="69" y="85"/>
                  </a:cubicBezTo>
                  <a:cubicBezTo>
                    <a:pt x="69" y="85"/>
                    <a:pt x="69" y="86"/>
                    <a:pt x="69" y="86"/>
                  </a:cubicBezTo>
                  <a:cubicBezTo>
                    <a:pt x="69" y="87"/>
                    <a:pt x="65" y="87"/>
                    <a:pt x="64" y="87"/>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2">
              <a:extLst>
                <a:ext uri="{FF2B5EF4-FFF2-40B4-BE49-F238E27FC236}">
                  <a16:creationId xmlns:a16="http://schemas.microsoft.com/office/drawing/2014/main" id="{81AB50FD-377A-4050-9A13-9A74E8D73F79}"/>
                </a:ext>
              </a:extLst>
            </p:cNvPr>
            <p:cNvSpPr>
              <a:spLocks/>
            </p:cNvSpPr>
            <p:nvPr/>
          </p:nvSpPr>
          <p:spPr bwMode="auto">
            <a:xfrm>
              <a:off x="7053263" y="1446213"/>
              <a:ext cx="339725" cy="441325"/>
            </a:xfrm>
            <a:custGeom>
              <a:avLst/>
              <a:gdLst>
                <a:gd name="T0" fmla="*/ 6 w 74"/>
                <a:gd name="T1" fmla="*/ 58 h 96"/>
                <a:gd name="T2" fmla="*/ 12 w 74"/>
                <a:gd name="T3" fmla="*/ 52 h 96"/>
                <a:gd name="T4" fmla="*/ 22 w 74"/>
                <a:gd name="T5" fmla="*/ 36 h 96"/>
                <a:gd name="T6" fmla="*/ 26 w 74"/>
                <a:gd name="T7" fmla="*/ 0 h 96"/>
                <a:gd name="T8" fmla="*/ 27 w 74"/>
                <a:gd name="T9" fmla="*/ 0 h 96"/>
                <a:gd name="T10" fmla="*/ 62 w 74"/>
                <a:gd name="T11" fmla="*/ 65 h 96"/>
                <a:gd name="T12" fmla="*/ 62 w 74"/>
                <a:gd name="T13" fmla="*/ 68 h 96"/>
                <a:gd name="T14" fmla="*/ 66 w 74"/>
                <a:gd name="T15" fmla="*/ 92 h 96"/>
                <a:gd name="T16" fmla="*/ 28 w 74"/>
                <a:gd name="T17" fmla="*/ 84 h 96"/>
                <a:gd name="T18" fmla="*/ 24 w 74"/>
                <a:gd name="T19" fmla="*/ 83 h 96"/>
                <a:gd name="T20" fmla="*/ 20 w 74"/>
                <a:gd name="T21" fmla="*/ 74 h 96"/>
                <a:gd name="T22" fmla="*/ 15 w 74"/>
                <a:gd name="T23" fmla="*/ 67 h 96"/>
                <a:gd name="T24" fmla="*/ 10 w 74"/>
                <a:gd name="T25" fmla="*/ 65 h 96"/>
                <a:gd name="T26" fmla="*/ 3 w 74"/>
                <a:gd name="T27" fmla="*/ 64 h 96"/>
                <a:gd name="T28" fmla="*/ 6 w 74"/>
                <a:gd name="T29"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96">
                  <a:moveTo>
                    <a:pt x="6" y="58"/>
                  </a:moveTo>
                  <a:cubicBezTo>
                    <a:pt x="8" y="56"/>
                    <a:pt x="10" y="54"/>
                    <a:pt x="12" y="52"/>
                  </a:cubicBezTo>
                  <a:cubicBezTo>
                    <a:pt x="16" y="47"/>
                    <a:pt x="20" y="42"/>
                    <a:pt x="22" y="36"/>
                  </a:cubicBezTo>
                  <a:cubicBezTo>
                    <a:pt x="26" y="24"/>
                    <a:pt x="27" y="12"/>
                    <a:pt x="26" y="0"/>
                  </a:cubicBezTo>
                  <a:cubicBezTo>
                    <a:pt x="27" y="0"/>
                    <a:pt x="27" y="0"/>
                    <a:pt x="27" y="0"/>
                  </a:cubicBezTo>
                  <a:cubicBezTo>
                    <a:pt x="31" y="25"/>
                    <a:pt x="43" y="48"/>
                    <a:pt x="62" y="65"/>
                  </a:cubicBezTo>
                  <a:cubicBezTo>
                    <a:pt x="62" y="66"/>
                    <a:pt x="62" y="67"/>
                    <a:pt x="62" y="68"/>
                  </a:cubicBezTo>
                  <a:cubicBezTo>
                    <a:pt x="69" y="78"/>
                    <a:pt x="74" y="87"/>
                    <a:pt x="66" y="92"/>
                  </a:cubicBezTo>
                  <a:cubicBezTo>
                    <a:pt x="60" y="96"/>
                    <a:pt x="37" y="87"/>
                    <a:pt x="28" y="84"/>
                  </a:cubicBezTo>
                  <a:cubicBezTo>
                    <a:pt x="26" y="83"/>
                    <a:pt x="24" y="83"/>
                    <a:pt x="24" y="83"/>
                  </a:cubicBezTo>
                  <a:cubicBezTo>
                    <a:pt x="23" y="82"/>
                    <a:pt x="21" y="75"/>
                    <a:pt x="20" y="74"/>
                  </a:cubicBezTo>
                  <a:cubicBezTo>
                    <a:pt x="19" y="71"/>
                    <a:pt x="17" y="69"/>
                    <a:pt x="15" y="67"/>
                  </a:cubicBezTo>
                  <a:cubicBezTo>
                    <a:pt x="14" y="65"/>
                    <a:pt x="12" y="65"/>
                    <a:pt x="10" y="65"/>
                  </a:cubicBezTo>
                  <a:cubicBezTo>
                    <a:pt x="8" y="64"/>
                    <a:pt x="4" y="65"/>
                    <a:pt x="3" y="64"/>
                  </a:cubicBezTo>
                  <a:cubicBezTo>
                    <a:pt x="0" y="62"/>
                    <a:pt x="4" y="60"/>
                    <a:pt x="6" y="58"/>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43">
              <a:extLst>
                <a:ext uri="{FF2B5EF4-FFF2-40B4-BE49-F238E27FC236}">
                  <a16:creationId xmlns:a16="http://schemas.microsoft.com/office/drawing/2014/main" id="{31CD2FC2-E3DE-4977-8F0D-B74B3DCE27F2}"/>
                </a:ext>
              </a:extLst>
            </p:cNvPr>
            <p:cNvSpPr>
              <a:spLocks/>
            </p:cNvSpPr>
            <p:nvPr/>
          </p:nvSpPr>
          <p:spPr bwMode="auto">
            <a:xfrm>
              <a:off x="7189788" y="1814513"/>
              <a:ext cx="239713" cy="446088"/>
            </a:xfrm>
            <a:custGeom>
              <a:avLst/>
              <a:gdLst>
                <a:gd name="T0" fmla="*/ 39 w 52"/>
                <a:gd name="T1" fmla="*/ 0 h 97"/>
                <a:gd name="T2" fmla="*/ 0 w 52"/>
                <a:gd name="T3" fmla="*/ 1 h 97"/>
                <a:gd name="T4" fmla="*/ 6 w 52"/>
                <a:gd name="T5" fmla="*/ 86 h 97"/>
                <a:gd name="T6" fmla="*/ 40 w 52"/>
                <a:gd name="T7" fmla="*/ 97 h 97"/>
                <a:gd name="T8" fmla="*/ 52 w 52"/>
                <a:gd name="T9" fmla="*/ 59 h 97"/>
                <a:gd name="T10" fmla="*/ 39 w 52"/>
                <a:gd name="T11" fmla="*/ 0 h 97"/>
              </a:gdLst>
              <a:ahLst/>
              <a:cxnLst>
                <a:cxn ang="0">
                  <a:pos x="T0" y="T1"/>
                </a:cxn>
                <a:cxn ang="0">
                  <a:pos x="T2" y="T3"/>
                </a:cxn>
                <a:cxn ang="0">
                  <a:pos x="T4" y="T5"/>
                </a:cxn>
                <a:cxn ang="0">
                  <a:pos x="T6" y="T7"/>
                </a:cxn>
                <a:cxn ang="0">
                  <a:pos x="T8" y="T9"/>
                </a:cxn>
                <a:cxn ang="0">
                  <a:pos x="T10" y="T11"/>
                </a:cxn>
              </a:cxnLst>
              <a:rect l="0" t="0" r="r" b="b"/>
              <a:pathLst>
                <a:path w="52" h="97">
                  <a:moveTo>
                    <a:pt x="39" y="0"/>
                  </a:moveTo>
                  <a:cubicBezTo>
                    <a:pt x="39" y="0"/>
                    <a:pt x="28" y="11"/>
                    <a:pt x="0" y="1"/>
                  </a:cubicBezTo>
                  <a:cubicBezTo>
                    <a:pt x="2" y="59"/>
                    <a:pt x="6" y="86"/>
                    <a:pt x="6" y="86"/>
                  </a:cubicBezTo>
                  <a:cubicBezTo>
                    <a:pt x="40" y="97"/>
                    <a:pt x="40" y="97"/>
                    <a:pt x="40" y="97"/>
                  </a:cubicBezTo>
                  <a:cubicBezTo>
                    <a:pt x="52" y="59"/>
                    <a:pt x="52" y="59"/>
                    <a:pt x="52" y="59"/>
                  </a:cubicBezTo>
                  <a:cubicBezTo>
                    <a:pt x="39" y="0"/>
                    <a:pt x="39" y="0"/>
                    <a:pt x="39" y="0"/>
                  </a:cubicBez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4">
              <a:extLst>
                <a:ext uri="{FF2B5EF4-FFF2-40B4-BE49-F238E27FC236}">
                  <a16:creationId xmlns:a16="http://schemas.microsoft.com/office/drawing/2014/main" id="{40EA409E-27FA-4003-A153-FC20ED9033EE}"/>
                </a:ext>
              </a:extLst>
            </p:cNvPr>
            <p:cNvSpPr>
              <a:spLocks/>
            </p:cNvSpPr>
            <p:nvPr/>
          </p:nvSpPr>
          <p:spPr bwMode="auto">
            <a:xfrm>
              <a:off x="6900863" y="1754188"/>
              <a:ext cx="560388" cy="768350"/>
            </a:xfrm>
            <a:custGeom>
              <a:avLst/>
              <a:gdLst>
                <a:gd name="T0" fmla="*/ 122 w 122"/>
                <a:gd name="T1" fmla="*/ 77 h 167"/>
                <a:gd name="T2" fmla="*/ 89 w 122"/>
                <a:gd name="T3" fmla="*/ 163 h 167"/>
                <a:gd name="T4" fmla="*/ 88 w 122"/>
                <a:gd name="T5" fmla="*/ 166 h 167"/>
                <a:gd name="T6" fmla="*/ 87 w 122"/>
                <a:gd name="T7" fmla="*/ 167 h 167"/>
                <a:gd name="T8" fmla="*/ 87 w 122"/>
                <a:gd name="T9" fmla="*/ 167 h 167"/>
                <a:gd name="T10" fmla="*/ 0 w 122"/>
                <a:gd name="T11" fmla="*/ 160 h 167"/>
                <a:gd name="T12" fmla="*/ 0 w 122"/>
                <a:gd name="T13" fmla="*/ 159 h 167"/>
                <a:gd name="T14" fmla="*/ 0 w 122"/>
                <a:gd name="T15" fmla="*/ 157 h 167"/>
                <a:gd name="T16" fmla="*/ 2 w 122"/>
                <a:gd name="T17" fmla="*/ 147 h 167"/>
                <a:gd name="T18" fmla="*/ 7 w 122"/>
                <a:gd name="T19" fmla="*/ 32 h 167"/>
                <a:gd name="T20" fmla="*/ 15 w 122"/>
                <a:gd name="T21" fmla="*/ 25 h 167"/>
                <a:gd name="T22" fmla="*/ 59 w 122"/>
                <a:gd name="T23" fmla="*/ 21 h 167"/>
                <a:gd name="T24" fmla="*/ 103 w 122"/>
                <a:gd name="T25" fmla="*/ 70 h 167"/>
                <a:gd name="T26" fmla="*/ 103 w 122"/>
                <a:gd name="T27" fmla="*/ 64 h 167"/>
                <a:gd name="T28" fmla="*/ 103 w 122"/>
                <a:gd name="T29" fmla="*/ 58 h 167"/>
                <a:gd name="T30" fmla="*/ 103 w 122"/>
                <a:gd name="T31" fmla="*/ 46 h 167"/>
                <a:gd name="T32" fmla="*/ 101 w 122"/>
                <a:gd name="T33" fmla="*/ 22 h 167"/>
                <a:gd name="T34" fmla="*/ 99 w 122"/>
                <a:gd name="T35" fmla="*/ 11 h 167"/>
                <a:gd name="T36" fmla="*/ 98 w 122"/>
                <a:gd name="T37" fmla="*/ 6 h 167"/>
                <a:gd name="T38" fmla="*/ 97 w 122"/>
                <a:gd name="T39" fmla="*/ 3 h 167"/>
                <a:gd name="T40" fmla="*/ 96 w 122"/>
                <a:gd name="T41" fmla="*/ 0 h 167"/>
                <a:gd name="T42" fmla="*/ 96 w 122"/>
                <a:gd name="T43" fmla="*/ 1 h 167"/>
                <a:gd name="T44" fmla="*/ 98 w 122"/>
                <a:gd name="T45" fmla="*/ 3 h 167"/>
                <a:gd name="T46" fmla="*/ 99 w 122"/>
                <a:gd name="T47" fmla="*/ 5 h 167"/>
                <a:gd name="T48" fmla="*/ 101 w 122"/>
                <a:gd name="T49" fmla="*/ 12 h 167"/>
                <a:gd name="T50" fmla="*/ 106 w 122"/>
                <a:gd name="T51" fmla="*/ 23 h 167"/>
                <a:gd name="T52" fmla="*/ 113 w 122"/>
                <a:gd name="T53" fmla="*/ 46 h 167"/>
                <a:gd name="T54" fmla="*/ 119 w 122"/>
                <a:gd name="T55" fmla="*/ 66 h 167"/>
                <a:gd name="T56" fmla="*/ 122 w 122"/>
                <a:gd name="T57" fmla="*/ 7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2" h="167">
                  <a:moveTo>
                    <a:pt x="122" y="77"/>
                  </a:moveTo>
                  <a:cubicBezTo>
                    <a:pt x="122" y="80"/>
                    <a:pt x="96" y="145"/>
                    <a:pt x="89" y="163"/>
                  </a:cubicBezTo>
                  <a:cubicBezTo>
                    <a:pt x="88" y="164"/>
                    <a:pt x="88" y="165"/>
                    <a:pt x="88" y="166"/>
                  </a:cubicBezTo>
                  <a:cubicBezTo>
                    <a:pt x="87" y="167"/>
                    <a:pt x="87" y="167"/>
                    <a:pt x="87" y="167"/>
                  </a:cubicBezTo>
                  <a:cubicBezTo>
                    <a:pt x="87" y="167"/>
                    <a:pt x="87" y="167"/>
                    <a:pt x="87" y="167"/>
                  </a:cubicBezTo>
                  <a:cubicBezTo>
                    <a:pt x="85" y="167"/>
                    <a:pt x="56" y="165"/>
                    <a:pt x="0" y="160"/>
                  </a:cubicBezTo>
                  <a:cubicBezTo>
                    <a:pt x="0" y="159"/>
                    <a:pt x="0" y="159"/>
                    <a:pt x="0" y="159"/>
                  </a:cubicBezTo>
                  <a:cubicBezTo>
                    <a:pt x="0" y="159"/>
                    <a:pt x="0" y="158"/>
                    <a:pt x="0" y="157"/>
                  </a:cubicBezTo>
                  <a:cubicBezTo>
                    <a:pt x="1" y="154"/>
                    <a:pt x="2" y="151"/>
                    <a:pt x="2" y="147"/>
                  </a:cubicBezTo>
                  <a:cubicBezTo>
                    <a:pt x="9" y="109"/>
                    <a:pt x="7" y="32"/>
                    <a:pt x="7" y="32"/>
                  </a:cubicBezTo>
                  <a:cubicBezTo>
                    <a:pt x="15" y="25"/>
                    <a:pt x="15" y="25"/>
                    <a:pt x="15" y="25"/>
                  </a:cubicBezTo>
                  <a:cubicBezTo>
                    <a:pt x="59" y="21"/>
                    <a:pt x="59" y="21"/>
                    <a:pt x="59" y="21"/>
                  </a:cubicBezTo>
                  <a:cubicBezTo>
                    <a:pt x="59" y="21"/>
                    <a:pt x="91" y="66"/>
                    <a:pt x="103" y="70"/>
                  </a:cubicBezTo>
                  <a:cubicBezTo>
                    <a:pt x="103" y="70"/>
                    <a:pt x="103" y="65"/>
                    <a:pt x="103" y="64"/>
                  </a:cubicBezTo>
                  <a:cubicBezTo>
                    <a:pt x="103" y="62"/>
                    <a:pt x="103" y="60"/>
                    <a:pt x="103" y="58"/>
                  </a:cubicBezTo>
                  <a:cubicBezTo>
                    <a:pt x="103" y="54"/>
                    <a:pt x="103" y="50"/>
                    <a:pt x="103" y="46"/>
                  </a:cubicBezTo>
                  <a:cubicBezTo>
                    <a:pt x="103" y="38"/>
                    <a:pt x="102" y="30"/>
                    <a:pt x="101" y="22"/>
                  </a:cubicBezTo>
                  <a:cubicBezTo>
                    <a:pt x="101" y="19"/>
                    <a:pt x="100" y="15"/>
                    <a:pt x="99" y="11"/>
                  </a:cubicBezTo>
                  <a:cubicBezTo>
                    <a:pt x="99" y="9"/>
                    <a:pt x="99" y="7"/>
                    <a:pt x="98" y="6"/>
                  </a:cubicBezTo>
                  <a:cubicBezTo>
                    <a:pt x="98" y="5"/>
                    <a:pt x="97" y="4"/>
                    <a:pt x="97" y="3"/>
                  </a:cubicBezTo>
                  <a:cubicBezTo>
                    <a:pt x="96" y="2"/>
                    <a:pt x="96" y="1"/>
                    <a:pt x="96" y="0"/>
                  </a:cubicBezTo>
                  <a:cubicBezTo>
                    <a:pt x="96" y="0"/>
                    <a:pt x="96" y="1"/>
                    <a:pt x="96" y="1"/>
                  </a:cubicBezTo>
                  <a:cubicBezTo>
                    <a:pt x="97" y="1"/>
                    <a:pt x="97" y="2"/>
                    <a:pt x="98" y="3"/>
                  </a:cubicBezTo>
                  <a:cubicBezTo>
                    <a:pt x="98" y="3"/>
                    <a:pt x="99" y="4"/>
                    <a:pt x="99" y="5"/>
                  </a:cubicBezTo>
                  <a:cubicBezTo>
                    <a:pt x="100" y="7"/>
                    <a:pt x="101" y="10"/>
                    <a:pt x="101" y="12"/>
                  </a:cubicBezTo>
                  <a:cubicBezTo>
                    <a:pt x="103" y="15"/>
                    <a:pt x="104" y="19"/>
                    <a:pt x="106" y="23"/>
                  </a:cubicBezTo>
                  <a:cubicBezTo>
                    <a:pt x="108" y="30"/>
                    <a:pt x="110" y="38"/>
                    <a:pt x="113" y="46"/>
                  </a:cubicBezTo>
                  <a:cubicBezTo>
                    <a:pt x="115" y="53"/>
                    <a:pt x="117" y="59"/>
                    <a:pt x="119" y="66"/>
                  </a:cubicBezTo>
                  <a:cubicBezTo>
                    <a:pt x="120" y="69"/>
                    <a:pt x="122" y="73"/>
                    <a:pt x="122" y="77"/>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5">
              <a:extLst>
                <a:ext uri="{FF2B5EF4-FFF2-40B4-BE49-F238E27FC236}">
                  <a16:creationId xmlns:a16="http://schemas.microsoft.com/office/drawing/2014/main" id="{9420AB0A-1E01-4453-A4C8-A0D2126A1418}"/>
                </a:ext>
              </a:extLst>
            </p:cNvPr>
            <p:cNvSpPr>
              <a:spLocks/>
            </p:cNvSpPr>
            <p:nvPr/>
          </p:nvSpPr>
          <p:spPr bwMode="auto">
            <a:xfrm>
              <a:off x="6900863" y="2430463"/>
              <a:ext cx="409575" cy="87313"/>
            </a:xfrm>
            <a:custGeom>
              <a:avLst/>
              <a:gdLst>
                <a:gd name="T0" fmla="*/ 89 w 89"/>
                <a:gd name="T1" fmla="*/ 16 h 19"/>
                <a:gd name="T2" fmla="*/ 88 w 89"/>
                <a:gd name="T3" fmla="*/ 19 h 19"/>
                <a:gd name="T4" fmla="*/ 0 w 89"/>
                <a:gd name="T5" fmla="*/ 10 h 19"/>
                <a:gd name="T6" fmla="*/ 2 w 89"/>
                <a:gd name="T7" fmla="*/ 0 h 19"/>
                <a:gd name="T8" fmla="*/ 89 w 89"/>
                <a:gd name="T9" fmla="*/ 16 h 19"/>
              </a:gdLst>
              <a:ahLst/>
              <a:cxnLst>
                <a:cxn ang="0">
                  <a:pos x="T0" y="T1"/>
                </a:cxn>
                <a:cxn ang="0">
                  <a:pos x="T2" y="T3"/>
                </a:cxn>
                <a:cxn ang="0">
                  <a:pos x="T4" y="T5"/>
                </a:cxn>
                <a:cxn ang="0">
                  <a:pos x="T6" y="T7"/>
                </a:cxn>
                <a:cxn ang="0">
                  <a:pos x="T8" y="T9"/>
                </a:cxn>
              </a:cxnLst>
              <a:rect l="0" t="0" r="r" b="b"/>
              <a:pathLst>
                <a:path w="89" h="19">
                  <a:moveTo>
                    <a:pt x="89" y="16"/>
                  </a:moveTo>
                  <a:cubicBezTo>
                    <a:pt x="88" y="17"/>
                    <a:pt x="88" y="18"/>
                    <a:pt x="88" y="19"/>
                  </a:cubicBezTo>
                  <a:cubicBezTo>
                    <a:pt x="0" y="10"/>
                    <a:pt x="0" y="10"/>
                    <a:pt x="0" y="10"/>
                  </a:cubicBezTo>
                  <a:cubicBezTo>
                    <a:pt x="1" y="7"/>
                    <a:pt x="2" y="4"/>
                    <a:pt x="2" y="0"/>
                  </a:cubicBezTo>
                  <a:cubicBezTo>
                    <a:pt x="19" y="2"/>
                    <a:pt x="72" y="13"/>
                    <a:pt x="89" y="16"/>
                  </a:cubicBezTo>
                  <a:close/>
                </a:path>
              </a:pathLst>
            </a:custGeom>
            <a:solidFill>
              <a:srgbClr val="1213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6">
              <a:extLst>
                <a:ext uri="{FF2B5EF4-FFF2-40B4-BE49-F238E27FC236}">
                  <a16:creationId xmlns:a16="http://schemas.microsoft.com/office/drawing/2014/main" id="{75A0C828-F529-42FA-B1C4-1D308C77A517}"/>
                </a:ext>
              </a:extLst>
            </p:cNvPr>
            <p:cNvSpPr>
              <a:spLocks/>
            </p:cNvSpPr>
            <p:nvPr/>
          </p:nvSpPr>
          <p:spPr bwMode="auto">
            <a:xfrm>
              <a:off x="7002463" y="1119188"/>
              <a:ext cx="504825" cy="404813"/>
            </a:xfrm>
            <a:custGeom>
              <a:avLst/>
              <a:gdLst>
                <a:gd name="T0" fmla="*/ 59 w 110"/>
                <a:gd name="T1" fmla="*/ 57 h 88"/>
                <a:gd name="T2" fmla="*/ 58 w 110"/>
                <a:gd name="T3" fmla="*/ 54 h 88"/>
                <a:gd name="T4" fmla="*/ 50 w 110"/>
                <a:gd name="T5" fmla="*/ 48 h 88"/>
                <a:gd name="T6" fmla="*/ 41 w 110"/>
                <a:gd name="T7" fmla="*/ 58 h 88"/>
                <a:gd name="T8" fmla="*/ 45 w 110"/>
                <a:gd name="T9" fmla="*/ 71 h 88"/>
                <a:gd name="T10" fmla="*/ 38 w 110"/>
                <a:gd name="T11" fmla="*/ 88 h 88"/>
                <a:gd name="T12" fmla="*/ 29 w 110"/>
                <a:gd name="T13" fmla="*/ 78 h 88"/>
                <a:gd name="T14" fmla="*/ 15 w 110"/>
                <a:gd name="T15" fmla="*/ 46 h 88"/>
                <a:gd name="T16" fmla="*/ 14 w 110"/>
                <a:gd name="T17" fmla="*/ 44 h 88"/>
                <a:gd name="T18" fmla="*/ 13 w 110"/>
                <a:gd name="T19" fmla="*/ 44 h 88"/>
                <a:gd name="T20" fmla="*/ 6 w 110"/>
                <a:gd name="T21" fmla="*/ 41 h 88"/>
                <a:gd name="T22" fmla="*/ 4 w 110"/>
                <a:gd name="T23" fmla="*/ 38 h 88"/>
                <a:gd name="T24" fmla="*/ 11 w 110"/>
                <a:gd name="T25" fmla="*/ 12 h 88"/>
                <a:gd name="T26" fmla="*/ 30 w 110"/>
                <a:gd name="T27" fmla="*/ 6 h 88"/>
                <a:gd name="T28" fmla="*/ 38 w 110"/>
                <a:gd name="T29" fmla="*/ 8 h 88"/>
                <a:gd name="T30" fmla="*/ 48 w 110"/>
                <a:gd name="T31" fmla="*/ 5 h 88"/>
                <a:gd name="T32" fmla="*/ 89 w 110"/>
                <a:gd name="T33" fmla="*/ 13 h 88"/>
                <a:gd name="T34" fmla="*/ 102 w 110"/>
                <a:gd name="T35" fmla="*/ 30 h 88"/>
                <a:gd name="T36" fmla="*/ 106 w 110"/>
                <a:gd name="T37" fmla="*/ 32 h 88"/>
                <a:gd name="T38" fmla="*/ 108 w 110"/>
                <a:gd name="T39" fmla="*/ 36 h 88"/>
                <a:gd name="T40" fmla="*/ 109 w 110"/>
                <a:gd name="T41" fmla="*/ 52 h 88"/>
                <a:gd name="T42" fmla="*/ 93 w 110"/>
                <a:gd name="T43" fmla="*/ 55 h 88"/>
                <a:gd name="T44" fmla="*/ 88 w 110"/>
                <a:gd name="T45" fmla="*/ 42 h 88"/>
                <a:gd name="T46" fmla="*/ 72 w 110"/>
                <a:gd name="T47" fmla="*/ 49 h 88"/>
                <a:gd name="T48" fmla="*/ 60 w 110"/>
                <a:gd name="T49" fmla="*/ 64 h 88"/>
                <a:gd name="T50" fmla="*/ 59 w 110"/>
                <a:gd name="T51"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88">
                  <a:moveTo>
                    <a:pt x="59" y="57"/>
                  </a:moveTo>
                  <a:cubicBezTo>
                    <a:pt x="59" y="56"/>
                    <a:pt x="58" y="55"/>
                    <a:pt x="58" y="54"/>
                  </a:cubicBezTo>
                  <a:cubicBezTo>
                    <a:pt x="56" y="51"/>
                    <a:pt x="53" y="48"/>
                    <a:pt x="50" y="48"/>
                  </a:cubicBezTo>
                  <a:cubicBezTo>
                    <a:pt x="45" y="48"/>
                    <a:pt x="42" y="53"/>
                    <a:pt x="41" y="58"/>
                  </a:cubicBezTo>
                  <a:cubicBezTo>
                    <a:pt x="41" y="62"/>
                    <a:pt x="43" y="67"/>
                    <a:pt x="45" y="71"/>
                  </a:cubicBezTo>
                  <a:cubicBezTo>
                    <a:pt x="43" y="77"/>
                    <a:pt x="40" y="82"/>
                    <a:pt x="38" y="88"/>
                  </a:cubicBezTo>
                  <a:cubicBezTo>
                    <a:pt x="36" y="88"/>
                    <a:pt x="30" y="80"/>
                    <a:pt x="29" y="78"/>
                  </a:cubicBezTo>
                  <a:cubicBezTo>
                    <a:pt x="23" y="70"/>
                    <a:pt x="16" y="57"/>
                    <a:pt x="15" y="46"/>
                  </a:cubicBezTo>
                  <a:cubicBezTo>
                    <a:pt x="15" y="46"/>
                    <a:pt x="14" y="45"/>
                    <a:pt x="14" y="44"/>
                  </a:cubicBezTo>
                  <a:cubicBezTo>
                    <a:pt x="13" y="44"/>
                    <a:pt x="13" y="44"/>
                    <a:pt x="13" y="44"/>
                  </a:cubicBezTo>
                  <a:cubicBezTo>
                    <a:pt x="10" y="44"/>
                    <a:pt x="8" y="42"/>
                    <a:pt x="6" y="41"/>
                  </a:cubicBezTo>
                  <a:cubicBezTo>
                    <a:pt x="5" y="40"/>
                    <a:pt x="5" y="39"/>
                    <a:pt x="4" y="38"/>
                  </a:cubicBezTo>
                  <a:cubicBezTo>
                    <a:pt x="0" y="31"/>
                    <a:pt x="6" y="17"/>
                    <a:pt x="11" y="12"/>
                  </a:cubicBezTo>
                  <a:cubicBezTo>
                    <a:pt x="16" y="8"/>
                    <a:pt x="23" y="6"/>
                    <a:pt x="30" y="6"/>
                  </a:cubicBezTo>
                  <a:cubicBezTo>
                    <a:pt x="32" y="6"/>
                    <a:pt x="35" y="8"/>
                    <a:pt x="38" y="8"/>
                  </a:cubicBezTo>
                  <a:cubicBezTo>
                    <a:pt x="41" y="9"/>
                    <a:pt x="44" y="6"/>
                    <a:pt x="48" y="5"/>
                  </a:cubicBezTo>
                  <a:cubicBezTo>
                    <a:pt x="62" y="0"/>
                    <a:pt x="78" y="3"/>
                    <a:pt x="89" y="13"/>
                  </a:cubicBezTo>
                  <a:cubicBezTo>
                    <a:pt x="95" y="18"/>
                    <a:pt x="99" y="22"/>
                    <a:pt x="102" y="30"/>
                  </a:cubicBezTo>
                  <a:cubicBezTo>
                    <a:pt x="103" y="30"/>
                    <a:pt x="105" y="30"/>
                    <a:pt x="106" y="32"/>
                  </a:cubicBezTo>
                  <a:cubicBezTo>
                    <a:pt x="107" y="33"/>
                    <a:pt x="108" y="34"/>
                    <a:pt x="108" y="36"/>
                  </a:cubicBezTo>
                  <a:cubicBezTo>
                    <a:pt x="110" y="41"/>
                    <a:pt x="110" y="47"/>
                    <a:pt x="109" y="52"/>
                  </a:cubicBezTo>
                  <a:cubicBezTo>
                    <a:pt x="108" y="53"/>
                    <a:pt x="95" y="55"/>
                    <a:pt x="93" y="55"/>
                  </a:cubicBezTo>
                  <a:cubicBezTo>
                    <a:pt x="94" y="51"/>
                    <a:pt x="92" y="44"/>
                    <a:pt x="88" y="42"/>
                  </a:cubicBezTo>
                  <a:cubicBezTo>
                    <a:pt x="81" y="38"/>
                    <a:pt x="77" y="45"/>
                    <a:pt x="72" y="49"/>
                  </a:cubicBezTo>
                  <a:cubicBezTo>
                    <a:pt x="70" y="51"/>
                    <a:pt x="60" y="60"/>
                    <a:pt x="60" y="64"/>
                  </a:cubicBezTo>
                  <a:cubicBezTo>
                    <a:pt x="60" y="61"/>
                    <a:pt x="60" y="59"/>
                    <a:pt x="59" y="57"/>
                  </a:cubicBezTo>
                  <a:close/>
                </a:path>
              </a:pathLst>
            </a:custGeom>
            <a:solidFill>
              <a:srgbClr val="302E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47">
              <a:extLst>
                <a:ext uri="{FF2B5EF4-FFF2-40B4-BE49-F238E27FC236}">
                  <a16:creationId xmlns:a16="http://schemas.microsoft.com/office/drawing/2014/main" id="{3836C6EF-E649-4DB4-AE11-2D592EDE360F}"/>
                </a:ext>
              </a:extLst>
            </p:cNvPr>
            <p:cNvSpPr>
              <a:spLocks/>
            </p:cNvSpPr>
            <p:nvPr/>
          </p:nvSpPr>
          <p:spPr bwMode="auto">
            <a:xfrm>
              <a:off x="7599363" y="2457451"/>
              <a:ext cx="331788" cy="130175"/>
            </a:xfrm>
            <a:custGeom>
              <a:avLst/>
              <a:gdLst>
                <a:gd name="T0" fmla="*/ 7 w 72"/>
                <a:gd name="T1" fmla="*/ 0 h 28"/>
                <a:gd name="T2" fmla="*/ 29 w 72"/>
                <a:gd name="T3" fmla="*/ 2 h 28"/>
                <a:gd name="T4" fmla="*/ 47 w 72"/>
                <a:gd name="T5" fmla="*/ 3 h 28"/>
                <a:gd name="T6" fmla="*/ 52 w 72"/>
                <a:gd name="T7" fmla="*/ 5 h 28"/>
                <a:gd name="T8" fmla="*/ 67 w 72"/>
                <a:gd name="T9" fmla="*/ 17 h 28"/>
                <a:gd name="T10" fmla="*/ 66 w 72"/>
                <a:gd name="T11" fmla="*/ 24 h 28"/>
                <a:gd name="T12" fmla="*/ 57 w 72"/>
                <a:gd name="T13" fmla="*/ 21 h 28"/>
                <a:gd name="T14" fmla="*/ 59 w 72"/>
                <a:gd name="T15" fmla="*/ 25 h 28"/>
                <a:gd name="T16" fmla="*/ 54 w 72"/>
                <a:gd name="T17" fmla="*/ 25 h 28"/>
                <a:gd name="T18" fmla="*/ 43 w 72"/>
                <a:gd name="T19" fmla="*/ 20 h 28"/>
                <a:gd name="T20" fmla="*/ 36 w 72"/>
                <a:gd name="T21" fmla="*/ 19 h 28"/>
                <a:gd name="T22" fmla="*/ 20 w 72"/>
                <a:gd name="T23" fmla="*/ 23 h 28"/>
                <a:gd name="T24" fmla="*/ 14 w 72"/>
                <a:gd name="T25" fmla="*/ 22 h 28"/>
                <a:gd name="T26" fmla="*/ 0 w 72"/>
                <a:gd name="T27" fmla="*/ 18 h 28"/>
                <a:gd name="T28" fmla="*/ 7 w 72"/>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28">
                  <a:moveTo>
                    <a:pt x="7" y="0"/>
                  </a:moveTo>
                  <a:cubicBezTo>
                    <a:pt x="29" y="2"/>
                    <a:pt x="29" y="2"/>
                    <a:pt x="29" y="2"/>
                  </a:cubicBezTo>
                  <a:cubicBezTo>
                    <a:pt x="47" y="3"/>
                    <a:pt x="47" y="3"/>
                    <a:pt x="47" y="3"/>
                  </a:cubicBezTo>
                  <a:cubicBezTo>
                    <a:pt x="49" y="4"/>
                    <a:pt x="50" y="4"/>
                    <a:pt x="52" y="5"/>
                  </a:cubicBezTo>
                  <a:cubicBezTo>
                    <a:pt x="57" y="10"/>
                    <a:pt x="63" y="13"/>
                    <a:pt x="67" y="17"/>
                  </a:cubicBezTo>
                  <a:cubicBezTo>
                    <a:pt x="70" y="21"/>
                    <a:pt x="72" y="22"/>
                    <a:pt x="66" y="24"/>
                  </a:cubicBezTo>
                  <a:cubicBezTo>
                    <a:pt x="63" y="25"/>
                    <a:pt x="60" y="24"/>
                    <a:pt x="57" y="21"/>
                  </a:cubicBezTo>
                  <a:cubicBezTo>
                    <a:pt x="58" y="22"/>
                    <a:pt x="59" y="23"/>
                    <a:pt x="59" y="25"/>
                  </a:cubicBezTo>
                  <a:cubicBezTo>
                    <a:pt x="58" y="28"/>
                    <a:pt x="55" y="26"/>
                    <a:pt x="54" y="25"/>
                  </a:cubicBezTo>
                  <a:cubicBezTo>
                    <a:pt x="50" y="23"/>
                    <a:pt x="47" y="22"/>
                    <a:pt x="43" y="20"/>
                  </a:cubicBezTo>
                  <a:cubicBezTo>
                    <a:pt x="41" y="19"/>
                    <a:pt x="39" y="19"/>
                    <a:pt x="36" y="19"/>
                  </a:cubicBezTo>
                  <a:cubicBezTo>
                    <a:pt x="20" y="23"/>
                    <a:pt x="20" y="23"/>
                    <a:pt x="20" y="23"/>
                  </a:cubicBezTo>
                  <a:cubicBezTo>
                    <a:pt x="18" y="23"/>
                    <a:pt x="15" y="23"/>
                    <a:pt x="14" y="22"/>
                  </a:cubicBezTo>
                  <a:cubicBezTo>
                    <a:pt x="0" y="18"/>
                    <a:pt x="0" y="18"/>
                    <a:pt x="0" y="18"/>
                  </a:cubicBezTo>
                  <a:cubicBezTo>
                    <a:pt x="7" y="0"/>
                    <a:pt x="7" y="0"/>
                    <a:pt x="7" y="0"/>
                  </a:cubicBezTo>
                  <a:close/>
                </a:path>
              </a:pathLst>
            </a:custGeom>
            <a:solidFill>
              <a:srgbClr val="FFC0A7"/>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8">
              <a:extLst>
                <a:ext uri="{FF2B5EF4-FFF2-40B4-BE49-F238E27FC236}">
                  <a16:creationId xmlns:a16="http://schemas.microsoft.com/office/drawing/2014/main" id="{B90E68FE-DC24-474F-BA37-3186A050E34D}"/>
                </a:ext>
              </a:extLst>
            </p:cNvPr>
            <p:cNvSpPr>
              <a:spLocks/>
            </p:cNvSpPr>
            <p:nvPr/>
          </p:nvSpPr>
          <p:spPr bwMode="auto">
            <a:xfrm>
              <a:off x="6891338" y="1708151"/>
              <a:ext cx="782638" cy="855663"/>
            </a:xfrm>
            <a:custGeom>
              <a:avLst/>
              <a:gdLst>
                <a:gd name="T0" fmla="*/ 40 w 170"/>
                <a:gd name="T1" fmla="*/ 2 h 186"/>
                <a:gd name="T2" fmla="*/ 65 w 170"/>
                <a:gd name="T3" fmla="*/ 24 h 186"/>
                <a:gd name="T4" fmla="*/ 72 w 170"/>
                <a:gd name="T5" fmla="*/ 59 h 186"/>
                <a:gd name="T6" fmla="*/ 81 w 170"/>
                <a:gd name="T7" fmla="*/ 100 h 186"/>
                <a:gd name="T8" fmla="*/ 84 w 170"/>
                <a:gd name="T9" fmla="*/ 116 h 186"/>
                <a:gd name="T10" fmla="*/ 99 w 170"/>
                <a:gd name="T11" fmla="*/ 128 h 186"/>
                <a:gd name="T12" fmla="*/ 170 w 170"/>
                <a:gd name="T13" fmla="*/ 163 h 186"/>
                <a:gd name="T14" fmla="*/ 161 w 170"/>
                <a:gd name="T15" fmla="*/ 186 h 186"/>
                <a:gd name="T16" fmla="*/ 157 w 170"/>
                <a:gd name="T17" fmla="*/ 185 h 186"/>
                <a:gd name="T18" fmla="*/ 127 w 170"/>
                <a:gd name="T19" fmla="*/ 178 h 186"/>
                <a:gd name="T20" fmla="*/ 78 w 170"/>
                <a:gd name="T21" fmla="*/ 163 h 186"/>
                <a:gd name="T22" fmla="*/ 51 w 170"/>
                <a:gd name="T23" fmla="*/ 153 h 186"/>
                <a:gd name="T24" fmla="*/ 42 w 170"/>
                <a:gd name="T25" fmla="*/ 135 h 186"/>
                <a:gd name="T26" fmla="*/ 27 w 170"/>
                <a:gd name="T27" fmla="*/ 103 h 186"/>
                <a:gd name="T28" fmla="*/ 20 w 170"/>
                <a:gd name="T29" fmla="*/ 88 h 186"/>
                <a:gd name="T30" fmla="*/ 12 w 170"/>
                <a:gd name="T31" fmla="*/ 72 h 186"/>
                <a:gd name="T32" fmla="*/ 11 w 170"/>
                <a:gd name="T33" fmla="*/ 71 h 186"/>
                <a:gd name="T34" fmla="*/ 40 w 170"/>
                <a:gd name="T35" fmla="*/ 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186">
                  <a:moveTo>
                    <a:pt x="40" y="2"/>
                  </a:moveTo>
                  <a:cubicBezTo>
                    <a:pt x="51" y="0"/>
                    <a:pt x="62" y="15"/>
                    <a:pt x="65" y="24"/>
                  </a:cubicBezTo>
                  <a:cubicBezTo>
                    <a:pt x="68" y="35"/>
                    <a:pt x="69" y="48"/>
                    <a:pt x="72" y="59"/>
                  </a:cubicBezTo>
                  <a:cubicBezTo>
                    <a:pt x="75" y="73"/>
                    <a:pt x="80" y="86"/>
                    <a:pt x="81" y="100"/>
                  </a:cubicBezTo>
                  <a:cubicBezTo>
                    <a:pt x="82" y="106"/>
                    <a:pt x="82" y="111"/>
                    <a:pt x="84" y="116"/>
                  </a:cubicBezTo>
                  <a:cubicBezTo>
                    <a:pt x="86" y="124"/>
                    <a:pt x="92" y="125"/>
                    <a:pt x="99" y="128"/>
                  </a:cubicBezTo>
                  <a:cubicBezTo>
                    <a:pt x="119" y="137"/>
                    <a:pt x="169" y="163"/>
                    <a:pt x="170" y="163"/>
                  </a:cubicBezTo>
                  <a:cubicBezTo>
                    <a:pt x="161" y="186"/>
                    <a:pt x="161" y="186"/>
                    <a:pt x="161" y="186"/>
                  </a:cubicBezTo>
                  <a:cubicBezTo>
                    <a:pt x="159" y="186"/>
                    <a:pt x="158" y="185"/>
                    <a:pt x="157" y="185"/>
                  </a:cubicBezTo>
                  <a:cubicBezTo>
                    <a:pt x="147" y="183"/>
                    <a:pt x="137" y="180"/>
                    <a:pt x="127" y="178"/>
                  </a:cubicBezTo>
                  <a:cubicBezTo>
                    <a:pt x="110" y="174"/>
                    <a:pt x="95" y="167"/>
                    <a:pt x="78" y="163"/>
                  </a:cubicBezTo>
                  <a:cubicBezTo>
                    <a:pt x="70" y="161"/>
                    <a:pt x="58" y="159"/>
                    <a:pt x="51" y="153"/>
                  </a:cubicBezTo>
                  <a:cubicBezTo>
                    <a:pt x="46" y="149"/>
                    <a:pt x="45" y="141"/>
                    <a:pt x="42" y="135"/>
                  </a:cubicBezTo>
                  <a:cubicBezTo>
                    <a:pt x="37" y="125"/>
                    <a:pt x="32" y="114"/>
                    <a:pt x="27" y="103"/>
                  </a:cubicBezTo>
                  <a:cubicBezTo>
                    <a:pt x="24" y="98"/>
                    <a:pt x="22" y="93"/>
                    <a:pt x="20" y="88"/>
                  </a:cubicBezTo>
                  <a:cubicBezTo>
                    <a:pt x="18" y="84"/>
                    <a:pt x="15" y="74"/>
                    <a:pt x="12" y="72"/>
                  </a:cubicBezTo>
                  <a:cubicBezTo>
                    <a:pt x="11" y="72"/>
                    <a:pt x="11" y="71"/>
                    <a:pt x="11" y="71"/>
                  </a:cubicBezTo>
                  <a:cubicBezTo>
                    <a:pt x="0" y="40"/>
                    <a:pt x="21" y="5"/>
                    <a:pt x="40" y="2"/>
                  </a:cubicBez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49">
              <a:extLst>
                <a:ext uri="{FF2B5EF4-FFF2-40B4-BE49-F238E27FC236}">
                  <a16:creationId xmlns:a16="http://schemas.microsoft.com/office/drawing/2014/main" id="{5F7C438D-0813-4FB2-996D-D9151C53DCD2}"/>
                </a:ext>
              </a:extLst>
            </p:cNvPr>
            <p:cNvSpPr>
              <a:spLocks/>
            </p:cNvSpPr>
            <p:nvPr/>
          </p:nvSpPr>
          <p:spPr bwMode="auto">
            <a:xfrm>
              <a:off x="8450263" y="1487488"/>
              <a:ext cx="327025" cy="695325"/>
            </a:xfrm>
            <a:custGeom>
              <a:avLst/>
              <a:gdLst>
                <a:gd name="T0" fmla="*/ 41 w 71"/>
                <a:gd name="T1" fmla="*/ 2 h 151"/>
                <a:gd name="T2" fmla="*/ 24 w 71"/>
                <a:gd name="T3" fmla="*/ 11 h 151"/>
                <a:gd name="T4" fmla="*/ 14 w 71"/>
                <a:gd name="T5" fmla="*/ 38 h 151"/>
                <a:gd name="T6" fmla="*/ 1 w 71"/>
                <a:gd name="T7" fmla="*/ 96 h 151"/>
                <a:gd name="T8" fmla="*/ 2 w 71"/>
                <a:gd name="T9" fmla="*/ 114 h 151"/>
                <a:gd name="T10" fmla="*/ 3 w 71"/>
                <a:gd name="T11" fmla="*/ 119 h 151"/>
                <a:gd name="T12" fmla="*/ 7 w 71"/>
                <a:gd name="T13" fmla="*/ 123 h 151"/>
                <a:gd name="T14" fmla="*/ 43 w 71"/>
                <a:gd name="T15" fmla="*/ 149 h 151"/>
                <a:gd name="T16" fmla="*/ 47 w 71"/>
                <a:gd name="T17" fmla="*/ 151 h 151"/>
                <a:gd name="T18" fmla="*/ 52 w 71"/>
                <a:gd name="T19" fmla="*/ 149 h 151"/>
                <a:gd name="T20" fmla="*/ 70 w 71"/>
                <a:gd name="T21" fmla="*/ 139 h 151"/>
                <a:gd name="T22" fmla="*/ 53 w 71"/>
                <a:gd name="T23" fmla="*/ 120 h 151"/>
                <a:gd name="T24" fmla="*/ 44 w 71"/>
                <a:gd name="T25" fmla="*/ 102 h 151"/>
                <a:gd name="T26" fmla="*/ 49 w 71"/>
                <a:gd name="T27" fmla="*/ 42 h 151"/>
                <a:gd name="T28" fmla="*/ 46 w 71"/>
                <a:gd name="T29" fmla="*/ 19 h 151"/>
                <a:gd name="T30" fmla="*/ 45 w 71"/>
                <a:gd name="T31" fmla="*/ 10 h 151"/>
                <a:gd name="T32" fmla="*/ 46 w 71"/>
                <a:gd name="T33" fmla="*/ 1 h 151"/>
                <a:gd name="T34" fmla="*/ 46 w 71"/>
                <a:gd name="T35" fmla="*/ 0 h 151"/>
                <a:gd name="T36" fmla="*/ 45 w 71"/>
                <a:gd name="T37" fmla="*/ 1 h 151"/>
                <a:gd name="T38" fmla="*/ 41 w 71"/>
                <a:gd name="T39" fmla="*/ 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151">
                  <a:moveTo>
                    <a:pt x="41" y="2"/>
                  </a:moveTo>
                  <a:cubicBezTo>
                    <a:pt x="36" y="4"/>
                    <a:pt x="28" y="6"/>
                    <a:pt x="24" y="11"/>
                  </a:cubicBezTo>
                  <a:cubicBezTo>
                    <a:pt x="19" y="18"/>
                    <a:pt x="16" y="29"/>
                    <a:pt x="14" y="38"/>
                  </a:cubicBezTo>
                  <a:cubicBezTo>
                    <a:pt x="10" y="57"/>
                    <a:pt x="5" y="76"/>
                    <a:pt x="1" y="96"/>
                  </a:cubicBezTo>
                  <a:cubicBezTo>
                    <a:pt x="0" y="102"/>
                    <a:pt x="1" y="108"/>
                    <a:pt x="2" y="114"/>
                  </a:cubicBezTo>
                  <a:cubicBezTo>
                    <a:pt x="2" y="116"/>
                    <a:pt x="2" y="118"/>
                    <a:pt x="3" y="119"/>
                  </a:cubicBezTo>
                  <a:cubicBezTo>
                    <a:pt x="4" y="121"/>
                    <a:pt x="5" y="122"/>
                    <a:pt x="7" y="123"/>
                  </a:cubicBezTo>
                  <a:cubicBezTo>
                    <a:pt x="19" y="132"/>
                    <a:pt x="31" y="140"/>
                    <a:pt x="43" y="149"/>
                  </a:cubicBezTo>
                  <a:cubicBezTo>
                    <a:pt x="44" y="150"/>
                    <a:pt x="45" y="151"/>
                    <a:pt x="47" y="151"/>
                  </a:cubicBezTo>
                  <a:cubicBezTo>
                    <a:pt x="49" y="151"/>
                    <a:pt x="50" y="150"/>
                    <a:pt x="52" y="149"/>
                  </a:cubicBezTo>
                  <a:cubicBezTo>
                    <a:pt x="58" y="146"/>
                    <a:pt x="64" y="142"/>
                    <a:pt x="70" y="139"/>
                  </a:cubicBezTo>
                  <a:cubicBezTo>
                    <a:pt x="71" y="138"/>
                    <a:pt x="54" y="122"/>
                    <a:pt x="53" y="120"/>
                  </a:cubicBezTo>
                  <a:cubicBezTo>
                    <a:pt x="45" y="114"/>
                    <a:pt x="44" y="112"/>
                    <a:pt x="44" y="102"/>
                  </a:cubicBezTo>
                  <a:cubicBezTo>
                    <a:pt x="43" y="82"/>
                    <a:pt x="49" y="62"/>
                    <a:pt x="49" y="42"/>
                  </a:cubicBezTo>
                  <a:cubicBezTo>
                    <a:pt x="49" y="34"/>
                    <a:pt x="47" y="27"/>
                    <a:pt x="46" y="19"/>
                  </a:cubicBezTo>
                  <a:cubicBezTo>
                    <a:pt x="45" y="16"/>
                    <a:pt x="44" y="13"/>
                    <a:pt x="45" y="10"/>
                  </a:cubicBezTo>
                  <a:cubicBezTo>
                    <a:pt x="45" y="7"/>
                    <a:pt x="47" y="4"/>
                    <a:pt x="46" y="1"/>
                  </a:cubicBezTo>
                  <a:cubicBezTo>
                    <a:pt x="46" y="1"/>
                    <a:pt x="46" y="1"/>
                    <a:pt x="46" y="0"/>
                  </a:cubicBezTo>
                  <a:cubicBezTo>
                    <a:pt x="46" y="0"/>
                    <a:pt x="45" y="0"/>
                    <a:pt x="45" y="1"/>
                  </a:cubicBezTo>
                  <a:cubicBezTo>
                    <a:pt x="44" y="1"/>
                    <a:pt x="43" y="1"/>
                    <a:pt x="4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0">
              <a:extLst>
                <a:ext uri="{FF2B5EF4-FFF2-40B4-BE49-F238E27FC236}">
                  <a16:creationId xmlns:a16="http://schemas.microsoft.com/office/drawing/2014/main" id="{64622668-1A28-4A19-9870-4796898524D3}"/>
                </a:ext>
              </a:extLst>
            </p:cNvPr>
            <p:cNvSpPr>
              <a:spLocks/>
            </p:cNvSpPr>
            <p:nvPr/>
          </p:nvSpPr>
          <p:spPr bwMode="auto">
            <a:xfrm>
              <a:off x="9102725" y="1506538"/>
              <a:ext cx="244475" cy="666750"/>
            </a:xfrm>
            <a:custGeom>
              <a:avLst/>
              <a:gdLst>
                <a:gd name="T0" fmla="*/ 51 w 53"/>
                <a:gd name="T1" fmla="*/ 109 h 145"/>
                <a:gd name="T2" fmla="*/ 48 w 53"/>
                <a:gd name="T3" fmla="*/ 85 h 145"/>
                <a:gd name="T4" fmla="*/ 31 w 53"/>
                <a:gd name="T5" fmla="*/ 19 h 145"/>
                <a:gd name="T6" fmla="*/ 12 w 53"/>
                <a:gd name="T7" fmla="*/ 0 h 145"/>
                <a:gd name="T8" fmla="*/ 8 w 53"/>
                <a:gd name="T9" fmla="*/ 12 h 145"/>
                <a:gd name="T10" fmla="*/ 6 w 53"/>
                <a:gd name="T11" fmla="*/ 43 h 145"/>
                <a:gd name="T12" fmla="*/ 5 w 53"/>
                <a:gd name="T13" fmla="*/ 58 h 145"/>
                <a:gd name="T14" fmla="*/ 12 w 53"/>
                <a:gd name="T15" fmla="*/ 99 h 145"/>
                <a:gd name="T16" fmla="*/ 13 w 53"/>
                <a:gd name="T17" fmla="*/ 111 h 145"/>
                <a:gd name="T18" fmla="*/ 1 w 53"/>
                <a:gd name="T19" fmla="*/ 134 h 145"/>
                <a:gd name="T20" fmla="*/ 9 w 53"/>
                <a:gd name="T21" fmla="*/ 141 h 145"/>
                <a:gd name="T22" fmla="*/ 33 w 53"/>
                <a:gd name="T23" fmla="*/ 132 h 145"/>
                <a:gd name="T24" fmla="*/ 50 w 53"/>
                <a:gd name="T25" fmla="*/ 112 h 145"/>
                <a:gd name="T26" fmla="*/ 51 w 53"/>
                <a:gd name="T27" fmla="*/ 10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145">
                  <a:moveTo>
                    <a:pt x="51" y="109"/>
                  </a:moveTo>
                  <a:cubicBezTo>
                    <a:pt x="53" y="101"/>
                    <a:pt x="50" y="94"/>
                    <a:pt x="48" y="85"/>
                  </a:cubicBezTo>
                  <a:cubicBezTo>
                    <a:pt x="42" y="63"/>
                    <a:pt x="36" y="40"/>
                    <a:pt x="31" y="19"/>
                  </a:cubicBezTo>
                  <a:cubicBezTo>
                    <a:pt x="29" y="10"/>
                    <a:pt x="22" y="0"/>
                    <a:pt x="12" y="0"/>
                  </a:cubicBezTo>
                  <a:cubicBezTo>
                    <a:pt x="5" y="0"/>
                    <a:pt x="8" y="8"/>
                    <a:pt x="8" y="12"/>
                  </a:cubicBezTo>
                  <a:cubicBezTo>
                    <a:pt x="8" y="23"/>
                    <a:pt x="6" y="33"/>
                    <a:pt x="6" y="43"/>
                  </a:cubicBezTo>
                  <a:cubicBezTo>
                    <a:pt x="6" y="48"/>
                    <a:pt x="6" y="53"/>
                    <a:pt x="5" y="58"/>
                  </a:cubicBezTo>
                  <a:cubicBezTo>
                    <a:pt x="4" y="72"/>
                    <a:pt x="9" y="86"/>
                    <a:pt x="12" y="99"/>
                  </a:cubicBezTo>
                  <a:cubicBezTo>
                    <a:pt x="13" y="103"/>
                    <a:pt x="14" y="107"/>
                    <a:pt x="13" y="111"/>
                  </a:cubicBezTo>
                  <a:cubicBezTo>
                    <a:pt x="12" y="119"/>
                    <a:pt x="6" y="128"/>
                    <a:pt x="1" y="134"/>
                  </a:cubicBezTo>
                  <a:cubicBezTo>
                    <a:pt x="0" y="136"/>
                    <a:pt x="8" y="141"/>
                    <a:pt x="9" y="141"/>
                  </a:cubicBezTo>
                  <a:cubicBezTo>
                    <a:pt x="17" y="145"/>
                    <a:pt x="28" y="137"/>
                    <a:pt x="33" y="132"/>
                  </a:cubicBezTo>
                  <a:cubicBezTo>
                    <a:pt x="39" y="126"/>
                    <a:pt x="46" y="120"/>
                    <a:pt x="50" y="112"/>
                  </a:cubicBezTo>
                  <a:cubicBezTo>
                    <a:pt x="50" y="111"/>
                    <a:pt x="51" y="110"/>
                    <a:pt x="5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1">
              <a:extLst>
                <a:ext uri="{FF2B5EF4-FFF2-40B4-BE49-F238E27FC236}">
                  <a16:creationId xmlns:a16="http://schemas.microsoft.com/office/drawing/2014/main" id="{D391B970-FF49-4395-848A-5BF3359467EF}"/>
                </a:ext>
              </a:extLst>
            </p:cNvPr>
            <p:cNvSpPr>
              <a:spLocks/>
            </p:cNvSpPr>
            <p:nvPr/>
          </p:nvSpPr>
          <p:spPr bwMode="auto">
            <a:xfrm>
              <a:off x="9315450" y="2190751"/>
              <a:ext cx="12700" cy="14288"/>
            </a:xfrm>
            <a:custGeom>
              <a:avLst/>
              <a:gdLst>
                <a:gd name="T0" fmla="*/ 0 w 3"/>
                <a:gd name="T1" fmla="*/ 0 h 3"/>
                <a:gd name="T2" fmla="*/ 0 w 3"/>
                <a:gd name="T3" fmla="*/ 2 h 3"/>
                <a:gd name="T4" fmla="*/ 1 w 3"/>
                <a:gd name="T5" fmla="*/ 3 h 3"/>
                <a:gd name="T6" fmla="*/ 3 w 3"/>
                <a:gd name="T7" fmla="*/ 3 h 3"/>
                <a:gd name="T8" fmla="*/ 3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cubicBezTo>
                    <a:pt x="0" y="2"/>
                    <a:pt x="0" y="2"/>
                    <a:pt x="0" y="2"/>
                  </a:cubicBezTo>
                  <a:cubicBezTo>
                    <a:pt x="0" y="2"/>
                    <a:pt x="0" y="3"/>
                    <a:pt x="1" y="3"/>
                  </a:cubicBezTo>
                  <a:cubicBezTo>
                    <a:pt x="3" y="3"/>
                    <a:pt x="3" y="3"/>
                    <a:pt x="3" y="3"/>
                  </a:cubicBezTo>
                  <a:cubicBezTo>
                    <a:pt x="3" y="0"/>
                    <a:pt x="3" y="0"/>
                    <a:pt x="3" y="0"/>
                  </a:cubicBezTo>
                  <a:cubicBezTo>
                    <a:pt x="0" y="0"/>
                    <a:pt x="0" y="0"/>
                    <a:pt x="0" y="0"/>
                  </a:cubicBezTo>
                  <a:close/>
                </a:path>
              </a:pathLst>
            </a:custGeom>
            <a:solidFill>
              <a:srgbClr val="A4A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2">
              <a:extLst>
                <a:ext uri="{FF2B5EF4-FFF2-40B4-BE49-F238E27FC236}">
                  <a16:creationId xmlns:a16="http://schemas.microsoft.com/office/drawing/2014/main" id="{595CEBC5-2A45-486C-9D63-1DB3B272B2D4}"/>
                </a:ext>
              </a:extLst>
            </p:cNvPr>
            <p:cNvSpPr>
              <a:spLocks/>
            </p:cNvSpPr>
            <p:nvPr/>
          </p:nvSpPr>
          <p:spPr bwMode="auto">
            <a:xfrm>
              <a:off x="9315450" y="2178051"/>
              <a:ext cx="12700" cy="12700"/>
            </a:xfrm>
            <a:custGeom>
              <a:avLst/>
              <a:gdLst>
                <a:gd name="T0" fmla="*/ 1 w 3"/>
                <a:gd name="T1" fmla="*/ 0 h 3"/>
                <a:gd name="T2" fmla="*/ 0 w 3"/>
                <a:gd name="T3" fmla="*/ 1 h 3"/>
                <a:gd name="T4" fmla="*/ 0 w 3"/>
                <a:gd name="T5" fmla="*/ 3 h 3"/>
                <a:gd name="T6" fmla="*/ 3 w 3"/>
                <a:gd name="T7" fmla="*/ 3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1"/>
                  </a:cubicBezTo>
                  <a:cubicBezTo>
                    <a:pt x="0" y="3"/>
                    <a:pt x="0" y="3"/>
                    <a:pt x="0" y="3"/>
                  </a:cubicBezTo>
                  <a:cubicBezTo>
                    <a:pt x="3" y="3"/>
                    <a:pt x="3" y="3"/>
                    <a:pt x="3" y="3"/>
                  </a:cubicBezTo>
                  <a:cubicBezTo>
                    <a:pt x="3" y="0"/>
                    <a:pt x="3" y="0"/>
                    <a:pt x="3" y="0"/>
                  </a:cubicBezTo>
                  <a:cubicBezTo>
                    <a:pt x="1" y="0"/>
                    <a:pt x="1" y="0"/>
                    <a:pt x="1" y="0"/>
                  </a:cubicBezTo>
                  <a:close/>
                </a:path>
              </a:pathLst>
            </a:custGeom>
            <a:solidFill>
              <a:srgbClr val="C7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3">
              <a:extLst>
                <a:ext uri="{FF2B5EF4-FFF2-40B4-BE49-F238E27FC236}">
                  <a16:creationId xmlns:a16="http://schemas.microsoft.com/office/drawing/2014/main" id="{B5CFBA20-52E5-430D-9ABB-5B21DEF1C109}"/>
                </a:ext>
              </a:extLst>
            </p:cNvPr>
            <p:cNvSpPr>
              <a:spLocks noChangeArrowheads="1"/>
            </p:cNvSpPr>
            <p:nvPr/>
          </p:nvSpPr>
          <p:spPr bwMode="auto">
            <a:xfrm>
              <a:off x="9594850" y="2219326"/>
              <a:ext cx="4763" cy="1588"/>
            </a:xfrm>
            <a:prstGeom prst="rect">
              <a:avLst/>
            </a:prstGeom>
            <a:solidFill>
              <a:srgbClr val="E3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54">
              <a:extLst>
                <a:ext uri="{FF2B5EF4-FFF2-40B4-BE49-F238E27FC236}">
                  <a16:creationId xmlns:a16="http://schemas.microsoft.com/office/drawing/2014/main" id="{D1ED05DC-9FF5-4061-97FA-8B33F2937B7F}"/>
                </a:ext>
              </a:extLst>
            </p:cNvPr>
            <p:cNvSpPr>
              <a:spLocks noChangeArrowheads="1"/>
            </p:cNvSpPr>
            <p:nvPr/>
          </p:nvSpPr>
          <p:spPr bwMode="auto">
            <a:xfrm>
              <a:off x="9599613" y="2190751"/>
              <a:ext cx="1588" cy="1588"/>
            </a:xfrm>
            <a:prstGeom prst="rect">
              <a:avLst/>
            </a:prstGeom>
            <a:solidFill>
              <a:srgbClr val="EC7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5">
              <a:extLst>
                <a:ext uri="{FF2B5EF4-FFF2-40B4-BE49-F238E27FC236}">
                  <a16:creationId xmlns:a16="http://schemas.microsoft.com/office/drawing/2014/main" id="{59F6DBE4-0A84-4336-A956-4F727D0D203B}"/>
                </a:ext>
              </a:extLst>
            </p:cNvPr>
            <p:cNvSpPr>
              <a:spLocks/>
            </p:cNvSpPr>
            <p:nvPr/>
          </p:nvSpPr>
          <p:spPr bwMode="auto">
            <a:xfrm>
              <a:off x="9337675" y="2190751"/>
              <a:ext cx="261938" cy="28575"/>
            </a:xfrm>
            <a:custGeom>
              <a:avLst/>
              <a:gdLst>
                <a:gd name="T0" fmla="*/ 14 w 165"/>
                <a:gd name="T1" fmla="*/ 0 h 18"/>
                <a:gd name="T2" fmla="*/ 3 w 165"/>
                <a:gd name="T3" fmla="*/ 0 h 18"/>
                <a:gd name="T4" fmla="*/ 0 w 165"/>
                <a:gd name="T5" fmla="*/ 9 h 18"/>
                <a:gd name="T6" fmla="*/ 12 w 165"/>
                <a:gd name="T7" fmla="*/ 9 h 18"/>
                <a:gd name="T8" fmla="*/ 162 w 165"/>
                <a:gd name="T9" fmla="*/ 18 h 18"/>
                <a:gd name="T10" fmla="*/ 165 w 165"/>
                <a:gd name="T11" fmla="*/ 9 h 18"/>
                <a:gd name="T12" fmla="*/ 14 w 165"/>
                <a:gd name="T13" fmla="*/ 0 h 18"/>
                <a:gd name="T14" fmla="*/ 14 w 16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8">
                  <a:moveTo>
                    <a:pt x="14" y="0"/>
                  </a:moveTo>
                  <a:lnTo>
                    <a:pt x="3" y="0"/>
                  </a:lnTo>
                  <a:lnTo>
                    <a:pt x="0" y="9"/>
                  </a:lnTo>
                  <a:lnTo>
                    <a:pt x="12" y="9"/>
                  </a:lnTo>
                  <a:lnTo>
                    <a:pt x="162" y="18"/>
                  </a:lnTo>
                  <a:lnTo>
                    <a:pt x="165" y="9"/>
                  </a:lnTo>
                  <a:lnTo>
                    <a:pt x="14" y="0"/>
                  </a:lnTo>
                  <a:lnTo>
                    <a:pt x="14" y="0"/>
                  </a:lnTo>
                  <a:close/>
                </a:path>
              </a:pathLst>
            </a:custGeom>
            <a:solidFill>
              <a:srgbClr val="E3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6">
              <a:extLst>
                <a:ext uri="{FF2B5EF4-FFF2-40B4-BE49-F238E27FC236}">
                  <a16:creationId xmlns:a16="http://schemas.microsoft.com/office/drawing/2014/main" id="{FF4977CA-20A2-4DE4-9A2C-AC154ADD4959}"/>
                </a:ext>
              </a:extLst>
            </p:cNvPr>
            <p:cNvSpPr>
              <a:spLocks/>
            </p:cNvSpPr>
            <p:nvPr/>
          </p:nvSpPr>
          <p:spPr bwMode="auto">
            <a:xfrm>
              <a:off x="9342438" y="2178051"/>
              <a:ext cx="257175" cy="26988"/>
            </a:xfrm>
            <a:custGeom>
              <a:avLst/>
              <a:gdLst>
                <a:gd name="T0" fmla="*/ 9 w 162"/>
                <a:gd name="T1" fmla="*/ 0 h 17"/>
                <a:gd name="T2" fmla="*/ 0 w 162"/>
                <a:gd name="T3" fmla="*/ 0 h 17"/>
                <a:gd name="T4" fmla="*/ 0 w 162"/>
                <a:gd name="T5" fmla="*/ 8 h 17"/>
                <a:gd name="T6" fmla="*/ 11 w 162"/>
                <a:gd name="T7" fmla="*/ 8 h 17"/>
                <a:gd name="T8" fmla="*/ 162 w 162"/>
                <a:gd name="T9" fmla="*/ 17 h 17"/>
                <a:gd name="T10" fmla="*/ 162 w 162"/>
                <a:gd name="T11" fmla="*/ 8 h 17"/>
                <a:gd name="T12" fmla="*/ 9 w 162"/>
                <a:gd name="T13" fmla="*/ 0 h 17"/>
                <a:gd name="T14" fmla="*/ 9 w 16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7">
                  <a:moveTo>
                    <a:pt x="9" y="0"/>
                  </a:moveTo>
                  <a:lnTo>
                    <a:pt x="0" y="0"/>
                  </a:lnTo>
                  <a:lnTo>
                    <a:pt x="0" y="8"/>
                  </a:lnTo>
                  <a:lnTo>
                    <a:pt x="11" y="8"/>
                  </a:lnTo>
                  <a:lnTo>
                    <a:pt x="162" y="17"/>
                  </a:lnTo>
                  <a:lnTo>
                    <a:pt x="162" y="8"/>
                  </a:lnTo>
                  <a:lnTo>
                    <a:pt x="9" y="0"/>
                  </a:lnTo>
                  <a:lnTo>
                    <a:pt x="9" y="0"/>
                  </a:lnTo>
                  <a:close/>
                </a:path>
              </a:pathLst>
            </a:custGeom>
            <a:solidFill>
              <a:srgbClr val="EC7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7">
              <a:extLst>
                <a:ext uri="{FF2B5EF4-FFF2-40B4-BE49-F238E27FC236}">
                  <a16:creationId xmlns:a16="http://schemas.microsoft.com/office/drawing/2014/main" id="{5FDEA89A-FD46-4177-99C3-C8F7F2B2A2C9}"/>
                </a:ext>
              </a:extLst>
            </p:cNvPr>
            <p:cNvSpPr>
              <a:spLocks/>
            </p:cNvSpPr>
            <p:nvPr/>
          </p:nvSpPr>
          <p:spPr bwMode="auto">
            <a:xfrm>
              <a:off x="9328150" y="2178051"/>
              <a:ext cx="14288" cy="12700"/>
            </a:xfrm>
            <a:custGeom>
              <a:avLst/>
              <a:gdLst>
                <a:gd name="T0" fmla="*/ 3 w 9"/>
                <a:gd name="T1" fmla="*/ 0 h 8"/>
                <a:gd name="T2" fmla="*/ 0 w 9"/>
                <a:gd name="T3" fmla="*/ 0 h 8"/>
                <a:gd name="T4" fmla="*/ 0 w 9"/>
                <a:gd name="T5" fmla="*/ 8 h 8"/>
                <a:gd name="T6" fmla="*/ 0 w 9"/>
                <a:gd name="T7" fmla="*/ 8 h 8"/>
                <a:gd name="T8" fmla="*/ 9 w 9"/>
                <a:gd name="T9" fmla="*/ 8 h 8"/>
                <a:gd name="T10" fmla="*/ 9 w 9"/>
                <a:gd name="T11" fmla="*/ 0 h 8"/>
                <a:gd name="T12" fmla="*/ 3 w 9"/>
                <a:gd name="T13" fmla="*/ 0 h 8"/>
                <a:gd name="T14" fmla="*/ 3 w 9"/>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0"/>
                  </a:moveTo>
                  <a:lnTo>
                    <a:pt x="0" y="0"/>
                  </a:lnTo>
                  <a:lnTo>
                    <a:pt x="0" y="8"/>
                  </a:lnTo>
                  <a:lnTo>
                    <a:pt x="0" y="8"/>
                  </a:lnTo>
                  <a:lnTo>
                    <a:pt x="9" y="8"/>
                  </a:lnTo>
                  <a:lnTo>
                    <a:pt x="9" y="0"/>
                  </a:lnTo>
                  <a:lnTo>
                    <a:pt x="3" y="0"/>
                  </a:lnTo>
                  <a:lnTo>
                    <a:pt x="3" y="0"/>
                  </a:lnTo>
                  <a:close/>
                </a:path>
              </a:pathLst>
            </a:custGeom>
            <a:solidFill>
              <a:srgbClr val="3EB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8">
              <a:extLst>
                <a:ext uri="{FF2B5EF4-FFF2-40B4-BE49-F238E27FC236}">
                  <a16:creationId xmlns:a16="http://schemas.microsoft.com/office/drawing/2014/main" id="{B069AB30-D395-42CD-B423-88F931B71E1F}"/>
                </a:ext>
              </a:extLst>
            </p:cNvPr>
            <p:cNvSpPr>
              <a:spLocks/>
            </p:cNvSpPr>
            <p:nvPr/>
          </p:nvSpPr>
          <p:spPr bwMode="auto">
            <a:xfrm>
              <a:off x="9328150" y="2190751"/>
              <a:ext cx="14288" cy="14288"/>
            </a:xfrm>
            <a:custGeom>
              <a:avLst/>
              <a:gdLst>
                <a:gd name="T0" fmla="*/ 0 w 9"/>
                <a:gd name="T1" fmla="*/ 0 h 9"/>
                <a:gd name="T2" fmla="*/ 0 w 9"/>
                <a:gd name="T3" fmla="*/ 0 h 9"/>
                <a:gd name="T4" fmla="*/ 0 w 9"/>
                <a:gd name="T5" fmla="*/ 9 h 9"/>
                <a:gd name="T6" fmla="*/ 0 w 9"/>
                <a:gd name="T7" fmla="*/ 9 h 9"/>
                <a:gd name="T8" fmla="*/ 6 w 9"/>
                <a:gd name="T9" fmla="*/ 9 h 9"/>
                <a:gd name="T10" fmla="*/ 9 w 9"/>
                <a:gd name="T11" fmla="*/ 0 h 9"/>
                <a:gd name="T12" fmla="*/ 0 w 9"/>
                <a:gd name="T13" fmla="*/ 0 h 9"/>
                <a:gd name="T14" fmla="*/ 0 w 9"/>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0" y="0"/>
                  </a:moveTo>
                  <a:lnTo>
                    <a:pt x="0" y="0"/>
                  </a:lnTo>
                  <a:lnTo>
                    <a:pt x="0" y="9"/>
                  </a:lnTo>
                  <a:lnTo>
                    <a:pt x="0" y="9"/>
                  </a:lnTo>
                  <a:lnTo>
                    <a:pt x="6" y="9"/>
                  </a:lnTo>
                  <a:lnTo>
                    <a:pt x="9" y="0"/>
                  </a:lnTo>
                  <a:lnTo>
                    <a:pt x="0" y="0"/>
                  </a:lnTo>
                  <a:lnTo>
                    <a:pt x="0" y="0"/>
                  </a:lnTo>
                  <a:close/>
                </a:path>
              </a:pathLst>
            </a:custGeom>
            <a:solidFill>
              <a:srgbClr val="1EA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59">
              <a:extLst>
                <a:ext uri="{FF2B5EF4-FFF2-40B4-BE49-F238E27FC236}">
                  <a16:creationId xmlns:a16="http://schemas.microsoft.com/office/drawing/2014/main" id="{17BC3FF6-148A-4AFC-87C2-ECEB0E4AD832}"/>
                </a:ext>
              </a:extLst>
            </p:cNvPr>
            <p:cNvSpPr>
              <a:spLocks/>
            </p:cNvSpPr>
            <p:nvPr/>
          </p:nvSpPr>
          <p:spPr bwMode="auto">
            <a:xfrm>
              <a:off x="9613900" y="2205038"/>
              <a:ext cx="26988" cy="9525"/>
            </a:xfrm>
            <a:custGeom>
              <a:avLst/>
              <a:gdLst>
                <a:gd name="T0" fmla="*/ 0 w 17"/>
                <a:gd name="T1" fmla="*/ 0 h 6"/>
                <a:gd name="T2" fmla="*/ 0 w 17"/>
                <a:gd name="T3" fmla="*/ 6 h 6"/>
                <a:gd name="T4" fmla="*/ 17 w 17"/>
                <a:gd name="T5" fmla="*/ 3 h 6"/>
                <a:gd name="T6" fmla="*/ 14 w 17"/>
                <a:gd name="T7" fmla="*/ 0 h 6"/>
                <a:gd name="T8" fmla="*/ 0 w 17"/>
                <a:gd name="T9" fmla="*/ 0 h 6"/>
                <a:gd name="T10" fmla="*/ 0 w 17"/>
                <a:gd name="T11" fmla="*/ 0 h 6"/>
              </a:gdLst>
              <a:ahLst/>
              <a:cxnLst>
                <a:cxn ang="0">
                  <a:pos x="T0" y="T1"/>
                </a:cxn>
                <a:cxn ang="0">
                  <a:pos x="T2" y="T3"/>
                </a:cxn>
                <a:cxn ang="0">
                  <a:pos x="T4" y="T5"/>
                </a:cxn>
                <a:cxn ang="0">
                  <a:pos x="T6" y="T7"/>
                </a:cxn>
                <a:cxn ang="0">
                  <a:pos x="T8" y="T9"/>
                </a:cxn>
                <a:cxn ang="0">
                  <a:pos x="T10" y="T11"/>
                </a:cxn>
              </a:cxnLst>
              <a:rect l="0" t="0" r="r" b="b"/>
              <a:pathLst>
                <a:path w="17" h="6">
                  <a:moveTo>
                    <a:pt x="0" y="0"/>
                  </a:moveTo>
                  <a:lnTo>
                    <a:pt x="0" y="6"/>
                  </a:lnTo>
                  <a:lnTo>
                    <a:pt x="17" y="3"/>
                  </a:lnTo>
                  <a:lnTo>
                    <a:pt x="14" y="0"/>
                  </a:lnTo>
                  <a:lnTo>
                    <a:pt x="0" y="0"/>
                  </a:lnTo>
                  <a:lnTo>
                    <a:pt x="0" y="0"/>
                  </a:lnTo>
                  <a:close/>
                </a:path>
              </a:pathLst>
            </a:custGeom>
            <a:solidFill>
              <a:srgbClr val="444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60">
              <a:extLst>
                <a:ext uri="{FF2B5EF4-FFF2-40B4-BE49-F238E27FC236}">
                  <a16:creationId xmlns:a16="http://schemas.microsoft.com/office/drawing/2014/main" id="{8477BD0C-226C-47DC-8CE8-678F5BE8329A}"/>
                </a:ext>
              </a:extLst>
            </p:cNvPr>
            <p:cNvSpPr>
              <a:spLocks/>
            </p:cNvSpPr>
            <p:nvPr/>
          </p:nvSpPr>
          <p:spPr bwMode="auto">
            <a:xfrm>
              <a:off x="9613900" y="2195513"/>
              <a:ext cx="22225" cy="9525"/>
            </a:xfrm>
            <a:custGeom>
              <a:avLst/>
              <a:gdLst>
                <a:gd name="T0" fmla="*/ 0 w 14"/>
                <a:gd name="T1" fmla="*/ 6 h 6"/>
                <a:gd name="T2" fmla="*/ 14 w 14"/>
                <a:gd name="T3" fmla="*/ 6 h 6"/>
                <a:gd name="T4" fmla="*/ 0 w 14"/>
                <a:gd name="T5" fmla="*/ 0 h 6"/>
                <a:gd name="T6" fmla="*/ 0 w 14"/>
                <a:gd name="T7" fmla="*/ 6 h 6"/>
                <a:gd name="T8" fmla="*/ 0 w 14"/>
                <a:gd name="T9" fmla="*/ 6 h 6"/>
              </a:gdLst>
              <a:ahLst/>
              <a:cxnLst>
                <a:cxn ang="0">
                  <a:pos x="T0" y="T1"/>
                </a:cxn>
                <a:cxn ang="0">
                  <a:pos x="T2" y="T3"/>
                </a:cxn>
                <a:cxn ang="0">
                  <a:pos x="T4" y="T5"/>
                </a:cxn>
                <a:cxn ang="0">
                  <a:pos x="T6" y="T7"/>
                </a:cxn>
                <a:cxn ang="0">
                  <a:pos x="T8" y="T9"/>
                </a:cxn>
              </a:cxnLst>
              <a:rect l="0" t="0" r="r" b="b"/>
              <a:pathLst>
                <a:path w="14" h="6">
                  <a:moveTo>
                    <a:pt x="0" y="6"/>
                  </a:moveTo>
                  <a:lnTo>
                    <a:pt x="14" y="6"/>
                  </a:lnTo>
                  <a:lnTo>
                    <a:pt x="0" y="0"/>
                  </a:lnTo>
                  <a:lnTo>
                    <a:pt x="0" y="6"/>
                  </a:lnTo>
                  <a:lnTo>
                    <a:pt x="0" y="6"/>
                  </a:lnTo>
                  <a:close/>
                </a:path>
              </a:pathLst>
            </a:custGeom>
            <a:solidFill>
              <a:srgbClr val="5B5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1">
              <a:extLst>
                <a:ext uri="{FF2B5EF4-FFF2-40B4-BE49-F238E27FC236}">
                  <a16:creationId xmlns:a16="http://schemas.microsoft.com/office/drawing/2014/main" id="{01060522-26AA-485A-B01D-43DF695D70A9}"/>
                </a:ext>
              </a:extLst>
            </p:cNvPr>
            <p:cNvSpPr>
              <a:spLocks/>
            </p:cNvSpPr>
            <p:nvPr/>
          </p:nvSpPr>
          <p:spPr bwMode="auto">
            <a:xfrm>
              <a:off x="9594850" y="2205038"/>
              <a:ext cx="19050" cy="14288"/>
            </a:xfrm>
            <a:custGeom>
              <a:avLst/>
              <a:gdLst>
                <a:gd name="T0" fmla="*/ 3 w 12"/>
                <a:gd name="T1" fmla="*/ 0 h 9"/>
                <a:gd name="T2" fmla="*/ 3 w 12"/>
                <a:gd name="T3" fmla="*/ 0 h 9"/>
                <a:gd name="T4" fmla="*/ 0 w 12"/>
                <a:gd name="T5" fmla="*/ 9 h 9"/>
                <a:gd name="T6" fmla="*/ 3 w 12"/>
                <a:gd name="T7" fmla="*/ 9 h 9"/>
                <a:gd name="T8" fmla="*/ 12 w 12"/>
                <a:gd name="T9" fmla="*/ 6 h 9"/>
                <a:gd name="T10" fmla="*/ 12 w 12"/>
                <a:gd name="T11" fmla="*/ 0 h 9"/>
                <a:gd name="T12" fmla="*/ 3 w 12"/>
                <a:gd name="T13" fmla="*/ 0 h 9"/>
                <a:gd name="T14" fmla="*/ 3 w 12"/>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0"/>
                  </a:moveTo>
                  <a:lnTo>
                    <a:pt x="3" y="0"/>
                  </a:lnTo>
                  <a:lnTo>
                    <a:pt x="0" y="9"/>
                  </a:lnTo>
                  <a:lnTo>
                    <a:pt x="3" y="9"/>
                  </a:lnTo>
                  <a:lnTo>
                    <a:pt x="12" y="6"/>
                  </a:lnTo>
                  <a:lnTo>
                    <a:pt x="12" y="0"/>
                  </a:lnTo>
                  <a:lnTo>
                    <a:pt x="3" y="0"/>
                  </a:lnTo>
                  <a:lnTo>
                    <a:pt x="3" y="0"/>
                  </a:lnTo>
                  <a:close/>
                </a:path>
              </a:pathLst>
            </a:custGeom>
            <a:solidFill>
              <a:srgbClr val="ECCD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62">
              <a:extLst>
                <a:ext uri="{FF2B5EF4-FFF2-40B4-BE49-F238E27FC236}">
                  <a16:creationId xmlns:a16="http://schemas.microsoft.com/office/drawing/2014/main" id="{B7DDA021-9AD8-4EB4-A032-044CDF546D13}"/>
                </a:ext>
              </a:extLst>
            </p:cNvPr>
            <p:cNvSpPr>
              <a:spLocks/>
            </p:cNvSpPr>
            <p:nvPr/>
          </p:nvSpPr>
          <p:spPr bwMode="auto">
            <a:xfrm>
              <a:off x="9599613" y="2190751"/>
              <a:ext cx="14288" cy="14288"/>
            </a:xfrm>
            <a:custGeom>
              <a:avLst/>
              <a:gdLst>
                <a:gd name="T0" fmla="*/ 0 w 9"/>
                <a:gd name="T1" fmla="*/ 0 h 9"/>
                <a:gd name="T2" fmla="*/ 0 w 9"/>
                <a:gd name="T3" fmla="*/ 0 h 9"/>
                <a:gd name="T4" fmla="*/ 0 w 9"/>
                <a:gd name="T5" fmla="*/ 9 h 9"/>
                <a:gd name="T6" fmla="*/ 0 w 9"/>
                <a:gd name="T7" fmla="*/ 9 h 9"/>
                <a:gd name="T8" fmla="*/ 9 w 9"/>
                <a:gd name="T9" fmla="*/ 9 h 9"/>
                <a:gd name="T10" fmla="*/ 9 w 9"/>
                <a:gd name="T11" fmla="*/ 3 h 9"/>
                <a:gd name="T12" fmla="*/ 0 w 9"/>
                <a:gd name="T13" fmla="*/ 0 h 9"/>
                <a:gd name="T14" fmla="*/ 0 w 9"/>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0" y="0"/>
                  </a:moveTo>
                  <a:lnTo>
                    <a:pt x="0" y="0"/>
                  </a:lnTo>
                  <a:lnTo>
                    <a:pt x="0" y="9"/>
                  </a:lnTo>
                  <a:lnTo>
                    <a:pt x="0" y="9"/>
                  </a:lnTo>
                  <a:lnTo>
                    <a:pt x="9" y="9"/>
                  </a:lnTo>
                  <a:lnTo>
                    <a:pt x="9" y="3"/>
                  </a:lnTo>
                  <a:lnTo>
                    <a:pt x="0" y="0"/>
                  </a:lnTo>
                  <a:lnTo>
                    <a:pt x="0" y="0"/>
                  </a:lnTo>
                  <a:close/>
                </a:path>
              </a:pathLst>
            </a:custGeom>
            <a:solidFill>
              <a:srgbClr val="FAD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63">
              <a:extLst>
                <a:ext uri="{FF2B5EF4-FFF2-40B4-BE49-F238E27FC236}">
                  <a16:creationId xmlns:a16="http://schemas.microsoft.com/office/drawing/2014/main" id="{69542B28-196F-4A1F-88B8-6D9FD3B790E1}"/>
                </a:ext>
              </a:extLst>
            </p:cNvPr>
            <p:cNvSpPr>
              <a:spLocks/>
            </p:cNvSpPr>
            <p:nvPr/>
          </p:nvSpPr>
          <p:spPr bwMode="auto">
            <a:xfrm>
              <a:off x="9672638" y="2301876"/>
              <a:ext cx="42863" cy="26988"/>
            </a:xfrm>
            <a:custGeom>
              <a:avLst/>
              <a:gdLst>
                <a:gd name="T0" fmla="*/ 8 w 9"/>
                <a:gd name="T1" fmla="*/ 5 h 6"/>
                <a:gd name="T2" fmla="*/ 0 w 9"/>
                <a:gd name="T3" fmla="*/ 6 h 6"/>
                <a:gd name="T4" fmla="*/ 1 w 9"/>
                <a:gd name="T5" fmla="*/ 0 h 6"/>
                <a:gd name="T6" fmla="*/ 9 w 9"/>
                <a:gd name="T7" fmla="*/ 2 h 6"/>
                <a:gd name="T8" fmla="*/ 8 w 9"/>
                <a:gd name="T9" fmla="*/ 5 h 6"/>
              </a:gdLst>
              <a:ahLst/>
              <a:cxnLst>
                <a:cxn ang="0">
                  <a:pos x="T0" y="T1"/>
                </a:cxn>
                <a:cxn ang="0">
                  <a:pos x="T2" y="T3"/>
                </a:cxn>
                <a:cxn ang="0">
                  <a:pos x="T4" y="T5"/>
                </a:cxn>
                <a:cxn ang="0">
                  <a:pos x="T6" y="T7"/>
                </a:cxn>
                <a:cxn ang="0">
                  <a:pos x="T8" y="T9"/>
                </a:cxn>
              </a:cxnLst>
              <a:rect l="0" t="0" r="r" b="b"/>
              <a:pathLst>
                <a:path w="9" h="6">
                  <a:moveTo>
                    <a:pt x="8" y="5"/>
                  </a:moveTo>
                  <a:cubicBezTo>
                    <a:pt x="7" y="5"/>
                    <a:pt x="4" y="6"/>
                    <a:pt x="0" y="6"/>
                  </a:cubicBezTo>
                  <a:cubicBezTo>
                    <a:pt x="0" y="4"/>
                    <a:pt x="0" y="2"/>
                    <a:pt x="1" y="0"/>
                  </a:cubicBezTo>
                  <a:cubicBezTo>
                    <a:pt x="5" y="1"/>
                    <a:pt x="7" y="2"/>
                    <a:pt x="9" y="2"/>
                  </a:cubicBezTo>
                  <a:cubicBezTo>
                    <a:pt x="8" y="5"/>
                    <a:pt x="8" y="5"/>
                    <a:pt x="8" y="5"/>
                  </a:cubicBezTo>
                  <a:close/>
                </a:path>
              </a:pathLst>
            </a:custGeom>
            <a:solidFill>
              <a:srgbClr val="3EB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4">
              <a:extLst>
                <a:ext uri="{FF2B5EF4-FFF2-40B4-BE49-F238E27FC236}">
                  <a16:creationId xmlns:a16="http://schemas.microsoft.com/office/drawing/2014/main" id="{EB6FD902-0553-47DC-9A49-D014B3B591BA}"/>
                </a:ext>
              </a:extLst>
            </p:cNvPr>
            <p:cNvSpPr>
              <a:spLocks/>
            </p:cNvSpPr>
            <p:nvPr/>
          </p:nvSpPr>
          <p:spPr bwMode="auto">
            <a:xfrm>
              <a:off x="9315450" y="2270126"/>
              <a:ext cx="44450" cy="46038"/>
            </a:xfrm>
            <a:custGeom>
              <a:avLst/>
              <a:gdLst>
                <a:gd name="T0" fmla="*/ 23 w 28"/>
                <a:gd name="T1" fmla="*/ 0 h 29"/>
                <a:gd name="T2" fmla="*/ 0 w 28"/>
                <a:gd name="T3" fmla="*/ 0 h 29"/>
                <a:gd name="T4" fmla="*/ 8 w 28"/>
                <a:gd name="T5" fmla="*/ 29 h 29"/>
                <a:gd name="T6" fmla="*/ 28 w 28"/>
                <a:gd name="T7" fmla="*/ 29 h 29"/>
                <a:gd name="T8" fmla="*/ 23 w 28"/>
                <a:gd name="T9" fmla="*/ 0 h 29"/>
                <a:gd name="T10" fmla="*/ 23 w 28"/>
                <a:gd name="T11" fmla="*/ 0 h 29"/>
              </a:gdLst>
              <a:ahLst/>
              <a:cxnLst>
                <a:cxn ang="0">
                  <a:pos x="T0" y="T1"/>
                </a:cxn>
                <a:cxn ang="0">
                  <a:pos x="T2" y="T3"/>
                </a:cxn>
                <a:cxn ang="0">
                  <a:pos x="T4" y="T5"/>
                </a:cxn>
                <a:cxn ang="0">
                  <a:pos x="T6" y="T7"/>
                </a:cxn>
                <a:cxn ang="0">
                  <a:pos x="T8" y="T9"/>
                </a:cxn>
                <a:cxn ang="0">
                  <a:pos x="T10" y="T11"/>
                </a:cxn>
              </a:cxnLst>
              <a:rect l="0" t="0" r="r" b="b"/>
              <a:pathLst>
                <a:path w="28" h="29">
                  <a:moveTo>
                    <a:pt x="23" y="0"/>
                  </a:moveTo>
                  <a:lnTo>
                    <a:pt x="0" y="0"/>
                  </a:lnTo>
                  <a:lnTo>
                    <a:pt x="8" y="29"/>
                  </a:lnTo>
                  <a:lnTo>
                    <a:pt x="28" y="29"/>
                  </a:lnTo>
                  <a:lnTo>
                    <a:pt x="23" y="0"/>
                  </a:lnTo>
                  <a:lnTo>
                    <a:pt x="23" y="0"/>
                  </a:lnTo>
                  <a:close/>
                </a:path>
              </a:pathLst>
            </a:custGeom>
            <a:solidFill>
              <a:srgbClr val="3EB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65">
              <a:extLst>
                <a:ext uri="{FF2B5EF4-FFF2-40B4-BE49-F238E27FC236}">
                  <a16:creationId xmlns:a16="http://schemas.microsoft.com/office/drawing/2014/main" id="{54A4EDF6-DF5D-401C-8F00-5DF4E5BBF728}"/>
                </a:ext>
              </a:extLst>
            </p:cNvPr>
            <p:cNvSpPr>
              <a:spLocks/>
            </p:cNvSpPr>
            <p:nvPr/>
          </p:nvSpPr>
          <p:spPr bwMode="auto">
            <a:xfrm>
              <a:off x="9471025" y="2278063"/>
              <a:ext cx="19050" cy="50800"/>
            </a:xfrm>
            <a:custGeom>
              <a:avLst/>
              <a:gdLst>
                <a:gd name="T0" fmla="*/ 0 w 4"/>
                <a:gd name="T1" fmla="*/ 10 h 11"/>
                <a:gd name="T2" fmla="*/ 1 w 4"/>
                <a:gd name="T3" fmla="*/ 0 h 11"/>
                <a:gd name="T4" fmla="*/ 4 w 4"/>
                <a:gd name="T5" fmla="*/ 0 h 11"/>
                <a:gd name="T6" fmla="*/ 3 w 4"/>
                <a:gd name="T7" fmla="*/ 11 h 11"/>
                <a:gd name="T8" fmla="*/ 0 w 4"/>
                <a:gd name="T9" fmla="*/ 10 h 11"/>
              </a:gdLst>
              <a:ahLst/>
              <a:cxnLst>
                <a:cxn ang="0">
                  <a:pos x="T0" y="T1"/>
                </a:cxn>
                <a:cxn ang="0">
                  <a:pos x="T2" y="T3"/>
                </a:cxn>
                <a:cxn ang="0">
                  <a:pos x="T4" y="T5"/>
                </a:cxn>
                <a:cxn ang="0">
                  <a:pos x="T6" y="T7"/>
                </a:cxn>
                <a:cxn ang="0">
                  <a:pos x="T8" y="T9"/>
                </a:cxn>
              </a:cxnLst>
              <a:rect l="0" t="0" r="r" b="b"/>
              <a:pathLst>
                <a:path w="4" h="11">
                  <a:moveTo>
                    <a:pt x="0" y="10"/>
                  </a:moveTo>
                  <a:cubicBezTo>
                    <a:pt x="1" y="0"/>
                    <a:pt x="1" y="0"/>
                    <a:pt x="1" y="0"/>
                  </a:cubicBezTo>
                  <a:cubicBezTo>
                    <a:pt x="2" y="0"/>
                    <a:pt x="3" y="0"/>
                    <a:pt x="4" y="0"/>
                  </a:cubicBezTo>
                  <a:cubicBezTo>
                    <a:pt x="3" y="11"/>
                    <a:pt x="3" y="11"/>
                    <a:pt x="3" y="11"/>
                  </a:cubicBezTo>
                  <a:cubicBezTo>
                    <a:pt x="2" y="11"/>
                    <a:pt x="1" y="10"/>
                    <a:pt x="0" y="10"/>
                  </a:cubicBezTo>
                  <a:close/>
                </a:path>
              </a:pathLst>
            </a:custGeom>
            <a:solidFill>
              <a:srgbClr val="45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6">
              <a:extLst>
                <a:ext uri="{FF2B5EF4-FFF2-40B4-BE49-F238E27FC236}">
                  <a16:creationId xmlns:a16="http://schemas.microsoft.com/office/drawing/2014/main" id="{C992D0DA-225C-43E1-9FFD-263007A0C974}"/>
                </a:ext>
              </a:extLst>
            </p:cNvPr>
            <p:cNvSpPr>
              <a:spLocks/>
            </p:cNvSpPr>
            <p:nvPr/>
          </p:nvSpPr>
          <p:spPr bwMode="auto">
            <a:xfrm>
              <a:off x="9502775" y="2282826"/>
              <a:ext cx="174625" cy="46038"/>
            </a:xfrm>
            <a:custGeom>
              <a:avLst/>
              <a:gdLst>
                <a:gd name="T0" fmla="*/ 1 w 38"/>
                <a:gd name="T1" fmla="*/ 0 h 10"/>
                <a:gd name="T2" fmla="*/ 38 w 38"/>
                <a:gd name="T3" fmla="*/ 4 h 10"/>
                <a:gd name="T4" fmla="*/ 37 w 38"/>
                <a:gd name="T5" fmla="*/ 10 h 10"/>
                <a:gd name="T6" fmla="*/ 0 w 38"/>
                <a:gd name="T7" fmla="*/ 10 h 10"/>
                <a:gd name="T8" fmla="*/ 1 w 38"/>
                <a:gd name="T9" fmla="*/ 0 h 10"/>
              </a:gdLst>
              <a:ahLst/>
              <a:cxnLst>
                <a:cxn ang="0">
                  <a:pos x="T0" y="T1"/>
                </a:cxn>
                <a:cxn ang="0">
                  <a:pos x="T2" y="T3"/>
                </a:cxn>
                <a:cxn ang="0">
                  <a:pos x="T4" y="T5"/>
                </a:cxn>
                <a:cxn ang="0">
                  <a:pos x="T6" y="T7"/>
                </a:cxn>
                <a:cxn ang="0">
                  <a:pos x="T8" y="T9"/>
                </a:cxn>
              </a:cxnLst>
              <a:rect l="0" t="0" r="r" b="b"/>
              <a:pathLst>
                <a:path w="38" h="10">
                  <a:moveTo>
                    <a:pt x="1" y="0"/>
                  </a:moveTo>
                  <a:cubicBezTo>
                    <a:pt x="12" y="1"/>
                    <a:pt x="22" y="2"/>
                    <a:pt x="38" y="4"/>
                  </a:cubicBezTo>
                  <a:cubicBezTo>
                    <a:pt x="38" y="6"/>
                    <a:pt x="38" y="8"/>
                    <a:pt x="37" y="10"/>
                  </a:cubicBezTo>
                  <a:cubicBezTo>
                    <a:pt x="22" y="10"/>
                    <a:pt x="11" y="10"/>
                    <a:pt x="0" y="10"/>
                  </a:cubicBezTo>
                  <a:cubicBezTo>
                    <a:pt x="1" y="0"/>
                    <a:pt x="1" y="0"/>
                    <a:pt x="1" y="0"/>
                  </a:cubicBezTo>
                  <a:close/>
                </a:path>
              </a:pathLst>
            </a:custGeom>
            <a:solidFill>
              <a:srgbClr val="5B5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7">
              <a:extLst>
                <a:ext uri="{FF2B5EF4-FFF2-40B4-BE49-F238E27FC236}">
                  <a16:creationId xmlns:a16="http://schemas.microsoft.com/office/drawing/2014/main" id="{B349D46A-5298-4B5B-AEC0-80CA75B8E501}"/>
                </a:ext>
              </a:extLst>
            </p:cNvPr>
            <p:cNvSpPr>
              <a:spLocks/>
            </p:cNvSpPr>
            <p:nvPr/>
          </p:nvSpPr>
          <p:spPr bwMode="auto">
            <a:xfrm>
              <a:off x="9359900" y="2251076"/>
              <a:ext cx="184150" cy="41275"/>
            </a:xfrm>
            <a:custGeom>
              <a:avLst/>
              <a:gdLst>
                <a:gd name="T0" fmla="*/ 0 w 40"/>
                <a:gd name="T1" fmla="*/ 5 h 9"/>
                <a:gd name="T2" fmla="*/ 2 w 40"/>
                <a:gd name="T3" fmla="*/ 2 h 9"/>
                <a:gd name="T4" fmla="*/ 14 w 40"/>
                <a:gd name="T5" fmla="*/ 1 h 9"/>
                <a:gd name="T6" fmla="*/ 40 w 40"/>
                <a:gd name="T7" fmla="*/ 3 h 9"/>
                <a:gd name="T8" fmla="*/ 32 w 40"/>
                <a:gd name="T9" fmla="*/ 5 h 9"/>
                <a:gd name="T10" fmla="*/ 10 w 40"/>
                <a:gd name="T11" fmla="*/ 4 h 9"/>
                <a:gd name="T12" fmla="*/ 8 w 40"/>
                <a:gd name="T13" fmla="*/ 4 h 9"/>
                <a:gd name="T14" fmla="*/ 7 w 40"/>
                <a:gd name="T15" fmla="*/ 6 h 9"/>
                <a:gd name="T16" fmla="*/ 7 w 40"/>
                <a:gd name="T17" fmla="*/ 8 h 9"/>
                <a:gd name="T18" fmla="*/ 0 w 40"/>
                <a:gd name="T19" fmla="*/ 6 h 9"/>
                <a:gd name="T20" fmla="*/ 0 w 40"/>
                <a:gd name="T21" fmla="*/ 5 h 9"/>
                <a:gd name="T22" fmla="*/ 0 w 4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9">
                  <a:moveTo>
                    <a:pt x="0" y="5"/>
                  </a:moveTo>
                  <a:cubicBezTo>
                    <a:pt x="0" y="5"/>
                    <a:pt x="0" y="3"/>
                    <a:pt x="2" y="2"/>
                  </a:cubicBezTo>
                  <a:cubicBezTo>
                    <a:pt x="4" y="1"/>
                    <a:pt x="8" y="0"/>
                    <a:pt x="14" y="1"/>
                  </a:cubicBezTo>
                  <a:cubicBezTo>
                    <a:pt x="25" y="2"/>
                    <a:pt x="40" y="3"/>
                    <a:pt x="40" y="3"/>
                  </a:cubicBezTo>
                  <a:cubicBezTo>
                    <a:pt x="40" y="3"/>
                    <a:pt x="38" y="7"/>
                    <a:pt x="32" y="5"/>
                  </a:cubicBezTo>
                  <a:cubicBezTo>
                    <a:pt x="28" y="4"/>
                    <a:pt x="10" y="4"/>
                    <a:pt x="10" y="4"/>
                  </a:cubicBezTo>
                  <a:cubicBezTo>
                    <a:pt x="10" y="4"/>
                    <a:pt x="8" y="4"/>
                    <a:pt x="8" y="4"/>
                  </a:cubicBezTo>
                  <a:cubicBezTo>
                    <a:pt x="7" y="5"/>
                    <a:pt x="7" y="5"/>
                    <a:pt x="7" y="6"/>
                  </a:cubicBezTo>
                  <a:cubicBezTo>
                    <a:pt x="8" y="7"/>
                    <a:pt x="7" y="8"/>
                    <a:pt x="7" y="8"/>
                  </a:cubicBezTo>
                  <a:cubicBezTo>
                    <a:pt x="6" y="9"/>
                    <a:pt x="1" y="6"/>
                    <a:pt x="0" y="6"/>
                  </a:cubicBezTo>
                  <a:cubicBezTo>
                    <a:pt x="0" y="5"/>
                    <a:pt x="0" y="5"/>
                    <a:pt x="0" y="5"/>
                  </a:cubicBezTo>
                  <a:cubicBezTo>
                    <a:pt x="0" y="5"/>
                    <a:pt x="0" y="5"/>
                    <a:pt x="0" y="5"/>
                  </a:cubicBezTo>
                  <a:close/>
                </a:path>
              </a:pathLst>
            </a:custGeom>
            <a:solidFill>
              <a:srgbClr val="5B5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68">
              <a:extLst>
                <a:ext uri="{FF2B5EF4-FFF2-40B4-BE49-F238E27FC236}">
                  <a16:creationId xmlns:a16="http://schemas.microsoft.com/office/drawing/2014/main" id="{418303C6-8856-4145-8B60-F228537A2A26}"/>
                </a:ext>
              </a:extLst>
            </p:cNvPr>
            <p:cNvSpPr>
              <a:spLocks/>
            </p:cNvSpPr>
            <p:nvPr/>
          </p:nvSpPr>
          <p:spPr bwMode="auto">
            <a:xfrm>
              <a:off x="9485313" y="2278063"/>
              <a:ext cx="22225" cy="50800"/>
            </a:xfrm>
            <a:custGeom>
              <a:avLst/>
              <a:gdLst>
                <a:gd name="T0" fmla="*/ 0 w 5"/>
                <a:gd name="T1" fmla="*/ 11 h 11"/>
                <a:gd name="T2" fmla="*/ 1 w 5"/>
                <a:gd name="T3" fmla="*/ 0 h 11"/>
                <a:gd name="T4" fmla="*/ 5 w 5"/>
                <a:gd name="T5" fmla="*/ 1 h 11"/>
                <a:gd name="T6" fmla="*/ 4 w 5"/>
                <a:gd name="T7" fmla="*/ 11 h 11"/>
                <a:gd name="T8" fmla="*/ 0 w 5"/>
                <a:gd name="T9" fmla="*/ 11 h 11"/>
              </a:gdLst>
              <a:ahLst/>
              <a:cxnLst>
                <a:cxn ang="0">
                  <a:pos x="T0" y="T1"/>
                </a:cxn>
                <a:cxn ang="0">
                  <a:pos x="T2" y="T3"/>
                </a:cxn>
                <a:cxn ang="0">
                  <a:pos x="T4" y="T5"/>
                </a:cxn>
                <a:cxn ang="0">
                  <a:pos x="T6" y="T7"/>
                </a:cxn>
                <a:cxn ang="0">
                  <a:pos x="T8" y="T9"/>
                </a:cxn>
              </a:cxnLst>
              <a:rect l="0" t="0" r="r" b="b"/>
              <a:pathLst>
                <a:path w="5" h="11">
                  <a:moveTo>
                    <a:pt x="0" y="11"/>
                  </a:moveTo>
                  <a:cubicBezTo>
                    <a:pt x="1" y="0"/>
                    <a:pt x="1" y="0"/>
                    <a:pt x="1" y="0"/>
                  </a:cubicBezTo>
                  <a:cubicBezTo>
                    <a:pt x="2" y="0"/>
                    <a:pt x="3" y="0"/>
                    <a:pt x="5" y="1"/>
                  </a:cubicBezTo>
                  <a:cubicBezTo>
                    <a:pt x="4" y="11"/>
                    <a:pt x="4" y="11"/>
                    <a:pt x="4" y="11"/>
                  </a:cubicBezTo>
                  <a:cubicBezTo>
                    <a:pt x="3" y="11"/>
                    <a:pt x="1" y="11"/>
                    <a:pt x="0" y="11"/>
                  </a:cubicBezTo>
                  <a:close/>
                </a:path>
              </a:pathLst>
            </a:custGeom>
            <a:solidFill>
              <a:srgbClr val="3EB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69">
              <a:extLst>
                <a:ext uri="{FF2B5EF4-FFF2-40B4-BE49-F238E27FC236}">
                  <a16:creationId xmlns:a16="http://schemas.microsoft.com/office/drawing/2014/main" id="{235BAF2C-8FD5-44FF-852F-E337EACB4C05}"/>
                </a:ext>
              </a:extLst>
            </p:cNvPr>
            <p:cNvSpPr>
              <a:spLocks/>
            </p:cNvSpPr>
            <p:nvPr/>
          </p:nvSpPr>
          <p:spPr bwMode="auto">
            <a:xfrm>
              <a:off x="9347200" y="2270126"/>
              <a:ext cx="128588" cy="53975"/>
            </a:xfrm>
            <a:custGeom>
              <a:avLst/>
              <a:gdLst>
                <a:gd name="T0" fmla="*/ 0 w 28"/>
                <a:gd name="T1" fmla="*/ 11 h 12"/>
                <a:gd name="T2" fmla="*/ 1 w 28"/>
                <a:gd name="T3" fmla="*/ 0 h 12"/>
                <a:gd name="T4" fmla="*/ 28 w 28"/>
                <a:gd name="T5" fmla="*/ 2 h 12"/>
                <a:gd name="T6" fmla="*/ 27 w 28"/>
                <a:gd name="T7" fmla="*/ 12 h 12"/>
                <a:gd name="T8" fmla="*/ 0 w 28"/>
                <a:gd name="T9" fmla="*/ 11 h 12"/>
              </a:gdLst>
              <a:ahLst/>
              <a:cxnLst>
                <a:cxn ang="0">
                  <a:pos x="T0" y="T1"/>
                </a:cxn>
                <a:cxn ang="0">
                  <a:pos x="T2" y="T3"/>
                </a:cxn>
                <a:cxn ang="0">
                  <a:pos x="T4" y="T5"/>
                </a:cxn>
                <a:cxn ang="0">
                  <a:pos x="T6" y="T7"/>
                </a:cxn>
                <a:cxn ang="0">
                  <a:pos x="T8" y="T9"/>
                </a:cxn>
              </a:cxnLst>
              <a:rect l="0" t="0" r="r" b="b"/>
              <a:pathLst>
                <a:path w="28" h="12">
                  <a:moveTo>
                    <a:pt x="0" y="11"/>
                  </a:moveTo>
                  <a:cubicBezTo>
                    <a:pt x="0" y="7"/>
                    <a:pt x="0" y="3"/>
                    <a:pt x="1" y="0"/>
                  </a:cubicBezTo>
                  <a:cubicBezTo>
                    <a:pt x="12" y="0"/>
                    <a:pt x="20" y="1"/>
                    <a:pt x="28" y="2"/>
                  </a:cubicBezTo>
                  <a:cubicBezTo>
                    <a:pt x="27" y="12"/>
                    <a:pt x="27" y="12"/>
                    <a:pt x="27" y="12"/>
                  </a:cubicBezTo>
                  <a:cubicBezTo>
                    <a:pt x="19" y="12"/>
                    <a:pt x="11" y="12"/>
                    <a:pt x="0" y="11"/>
                  </a:cubicBezTo>
                  <a:close/>
                </a:path>
              </a:pathLst>
            </a:custGeom>
            <a:solidFill>
              <a:srgbClr val="5B5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0">
              <a:extLst>
                <a:ext uri="{FF2B5EF4-FFF2-40B4-BE49-F238E27FC236}">
                  <a16:creationId xmlns:a16="http://schemas.microsoft.com/office/drawing/2014/main" id="{745B8500-54AD-4BDA-83BD-01E9EE43FEAB}"/>
                </a:ext>
              </a:extLst>
            </p:cNvPr>
            <p:cNvSpPr>
              <a:spLocks/>
            </p:cNvSpPr>
            <p:nvPr/>
          </p:nvSpPr>
          <p:spPr bwMode="auto">
            <a:xfrm>
              <a:off x="9710738" y="2311401"/>
              <a:ext cx="22225" cy="12700"/>
            </a:xfrm>
            <a:custGeom>
              <a:avLst/>
              <a:gdLst>
                <a:gd name="T0" fmla="*/ 1 w 5"/>
                <a:gd name="T1" fmla="*/ 0 h 3"/>
                <a:gd name="T2" fmla="*/ 2 w 5"/>
                <a:gd name="T3" fmla="*/ 1 h 3"/>
                <a:gd name="T4" fmla="*/ 5 w 5"/>
                <a:gd name="T5" fmla="*/ 2 h 3"/>
                <a:gd name="T6" fmla="*/ 2 w 5"/>
                <a:gd name="T7" fmla="*/ 3 h 3"/>
                <a:gd name="T8" fmla="*/ 0 w 5"/>
                <a:gd name="T9" fmla="*/ 3 h 3"/>
                <a:gd name="T10" fmla="*/ 1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1" y="0"/>
                  </a:moveTo>
                  <a:cubicBezTo>
                    <a:pt x="1" y="0"/>
                    <a:pt x="2" y="0"/>
                    <a:pt x="2" y="1"/>
                  </a:cubicBezTo>
                  <a:cubicBezTo>
                    <a:pt x="3" y="1"/>
                    <a:pt x="4" y="2"/>
                    <a:pt x="5" y="2"/>
                  </a:cubicBezTo>
                  <a:cubicBezTo>
                    <a:pt x="4" y="2"/>
                    <a:pt x="3" y="3"/>
                    <a:pt x="2" y="3"/>
                  </a:cubicBezTo>
                  <a:cubicBezTo>
                    <a:pt x="2" y="3"/>
                    <a:pt x="1" y="3"/>
                    <a:pt x="0" y="3"/>
                  </a:cubicBezTo>
                  <a:cubicBezTo>
                    <a:pt x="0" y="2"/>
                    <a:pt x="0" y="1"/>
                    <a:pt x="1" y="0"/>
                  </a:cubicBezTo>
                  <a:close/>
                </a:path>
              </a:pathLst>
            </a:custGeom>
            <a:solidFill>
              <a:srgbClr val="45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71">
              <a:extLst>
                <a:ext uri="{FF2B5EF4-FFF2-40B4-BE49-F238E27FC236}">
                  <a16:creationId xmlns:a16="http://schemas.microsoft.com/office/drawing/2014/main" id="{7665D233-2594-46C5-9078-F2F4E34128EC}"/>
                </a:ext>
              </a:extLst>
            </p:cNvPr>
            <p:cNvSpPr>
              <a:spLocks/>
            </p:cNvSpPr>
            <p:nvPr/>
          </p:nvSpPr>
          <p:spPr bwMode="auto">
            <a:xfrm>
              <a:off x="8399463" y="2403476"/>
              <a:ext cx="28575" cy="17463"/>
            </a:xfrm>
            <a:custGeom>
              <a:avLst/>
              <a:gdLst>
                <a:gd name="T0" fmla="*/ 6 w 6"/>
                <a:gd name="T1" fmla="*/ 3 h 4"/>
                <a:gd name="T2" fmla="*/ 0 w 6"/>
                <a:gd name="T3" fmla="*/ 4 h 4"/>
                <a:gd name="T4" fmla="*/ 0 w 6"/>
                <a:gd name="T5" fmla="*/ 0 h 4"/>
                <a:gd name="T6" fmla="*/ 6 w 6"/>
                <a:gd name="T7" fmla="*/ 0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3"/>
                    <a:pt x="3" y="3"/>
                    <a:pt x="0" y="4"/>
                  </a:cubicBezTo>
                  <a:cubicBezTo>
                    <a:pt x="0" y="3"/>
                    <a:pt x="0" y="1"/>
                    <a:pt x="0" y="0"/>
                  </a:cubicBezTo>
                  <a:cubicBezTo>
                    <a:pt x="3" y="0"/>
                    <a:pt x="5" y="0"/>
                    <a:pt x="6" y="0"/>
                  </a:cubicBezTo>
                  <a:cubicBezTo>
                    <a:pt x="6" y="3"/>
                    <a:pt x="6" y="3"/>
                    <a:pt x="6" y="3"/>
                  </a:cubicBezTo>
                  <a:close/>
                </a:path>
              </a:pathLst>
            </a:custGeom>
            <a:solidFill>
              <a:srgbClr val="3EB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72">
              <a:extLst>
                <a:ext uri="{FF2B5EF4-FFF2-40B4-BE49-F238E27FC236}">
                  <a16:creationId xmlns:a16="http://schemas.microsoft.com/office/drawing/2014/main" id="{9B0EE2DF-7986-446C-A8AE-2CC021342878}"/>
                </a:ext>
              </a:extLst>
            </p:cNvPr>
            <p:cNvSpPr>
              <a:spLocks/>
            </p:cNvSpPr>
            <p:nvPr/>
          </p:nvSpPr>
          <p:spPr bwMode="auto">
            <a:xfrm>
              <a:off x="8105775" y="2411413"/>
              <a:ext cx="41275" cy="42863"/>
            </a:xfrm>
            <a:custGeom>
              <a:avLst/>
              <a:gdLst>
                <a:gd name="T0" fmla="*/ 20 w 26"/>
                <a:gd name="T1" fmla="*/ 0 h 27"/>
                <a:gd name="T2" fmla="*/ 0 w 26"/>
                <a:gd name="T3" fmla="*/ 3 h 27"/>
                <a:gd name="T4" fmla="*/ 11 w 26"/>
                <a:gd name="T5" fmla="*/ 27 h 27"/>
                <a:gd name="T6" fmla="*/ 26 w 26"/>
                <a:gd name="T7" fmla="*/ 24 h 27"/>
                <a:gd name="T8" fmla="*/ 20 w 26"/>
                <a:gd name="T9" fmla="*/ 0 h 27"/>
                <a:gd name="T10" fmla="*/ 2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20" y="0"/>
                  </a:moveTo>
                  <a:lnTo>
                    <a:pt x="0" y="3"/>
                  </a:lnTo>
                  <a:lnTo>
                    <a:pt x="11" y="27"/>
                  </a:lnTo>
                  <a:lnTo>
                    <a:pt x="26" y="24"/>
                  </a:lnTo>
                  <a:lnTo>
                    <a:pt x="20" y="0"/>
                  </a:lnTo>
                  <a:lnTo>
                    <a:pt x="20" y="0"/>
                  </a:lnTo>
                  <a:close/>
                </a:path>
              </a:pathLst>
            </a:custGeom>
            <a:solidFill>
              <a:srgbClr val="3EB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3">
              <a:extLst>
                <a:ext uri="{FF2B5EF4-FFF2-40B4-BE49-F238E27FC236}">
                  <a16:creationId xmlns:a16="http://schemas.microsoft.com/office/drawing/2014/main" id="{F2E57EFC-7B06-486D-93B2-0F099F9DF656}"/>
                </a:ext>
              </a:extLst>
            </p:cNvPr>
            <p:cNvSpPr>
              <a:spLocks/>
            </p:cNvSpPr>
            <p:nvPr/>
          </p:nvSpPr>
          <p:spPr bwMode="auto">
            <a:xfrm>
              <a:off x="8234363" y="2403476"/>
              <a:ext cx="14288" cy="41275"/>
            </a:xfrm>
            <a:custGeom>
              <a:avLst/>
              <a:gdLst>
                <a:gd name="T0" fmla="*/ 1 w 3"/>
                <a:gd name="T1" fmla="*/ 9 h 9"/>
                <a:gd name="T2" fmla="*/ 0 w 3"/>
                <a:gd name="T3" fmla="*/ 0 h 9"/>
                <a:gd name="T4" fmla="*/ 3 w 3"/>
                <a:gd name="T5" fmla="*/ 0 h 9"/>
                <a:gd name="T6" fmla="*/ 3 w 3"/>
                <a:gd name="T7" fmla="*/ 9 h 9"/>
                <a:gd name="T8" fmla="*/ 1 w 3"/>
                <a:gd name="T9" fmla="*/ 9 h 9"/>
              </a:gdLst>
              <a:ahLst/>
              <a:cxnLst>
                <a:cxn ang="0">
                  <a:pos x="T0" y="T1"/>
                </a:cxn>
                <a:cxn ang="0">
                  <a:pos x="T2" y="T3"/>
                </a:cxn>
                <a:cxn ang="0">
                  <a:pos x="T4" y="T5"/>
                </a:cxn>
                <a:cxn ang="0">
                  <a:pos x="T6" y="T7"/>
                </a:cxn>
                <a:cxn ang="0">
                  <a:pos x="T8" y="T9"/>
                </a:cxn>
              </a:cxnLst>
              <a:rect l="0" t="0" r="r" b="b"/>
              <a:pathLst>
                <a:path w="3" h="9">
                  <a:moveTo>
                    <a:pt x="1" y="9"/>
                  </a:moveTo>
                  <a:cubicBezTo>
                    <a:pt x="0" y="0"/>
                    <a:pt x="0" y="0"/>
                    <a:pt x="0" y="0"/>
                  </a:cubicBezTo>
                  <a:cubicBezTo>
                    <a:pt x="1" y="0"/>
                    <a:pt x="2" y="0"/>
                    <a:pt x="3" y="0"/>
                  </a:cubicBezTo>
                  <a:cubicBezTo>
                    <a:pt x="3" y="9"/>
                    <a:pt x="3" y="9"/>
                    <a:pt x="3" y="9"/>
                  </a:cubicBezTo>
                  <a:cubicBezTo>
                    <a:pt x="3" y="9"/>
                    <a:pt x="2" y="9"/>
                    <a:pt x="1" y="9"/>
                  </a:cubicBezTo>
                  <a:close/>
                </a:path>
              </a:pathLst>
            </a:custGeom>
            <a:solidFill>
              <a:srgbClr val="45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74">
              <a:extLst>
                <a:ext uri="{FF2B5EF4-FFF2-40B4-BE49-F238E27FC236}">
                  <a16:creationId xmlns:a16="http://schemas.microsoft.com/office/drawing/2014/main" id="{E4470900-418B-427C-8707-30B6B2074E7F}"/>
                </a:ext>
              </a:extLst>
            </p:cNvPr>
            <p:cNvSpPr>
              <a:spLocks/>
            </p:cNvSpPr>
            <p:nvPr/>
          </p:nvSpPr>
          <p:spPr bwMode="auto">
            <a:xfrm>
              <a:off x="8261350" y="2398713"/>
              <a:ext cx="138113" cy="41275"/>
            </a:xfrm>
            <a:custGeom>
              <a:avLst/>
              <a:gdLst>
                <a:gd name="T0" fmla="*/ 0 w 30"/>
                <a:gd name="T1" fmla="*/ 1 h 9"/>
                <a:gd name="T2" fmla="*/ 30 w 30"/>
                <a:gd name="T3" fmla="*/ 0 h 9"/>
                <a:gd name="T4" fmla="*/ 30 w 30"/>
                <a:gd name="T5" fmla="*/ 5 h 9"/>
                <a:gd name="T6" fmla="*/ 0 w 30"/>
                <a:gd name="T7" fmla="*/ 9 h 9"/>
                <a:gd name="T8" fmla="*/ 0 w 30"/>
                <a:gd name="T9" fmla="*/ 1 h 9"/>
              </a:gdLst>
              <a:ahLst/>
              <a:cxnLst>
                <a:cxn ang="0">
                  <a:pos x="T0" y="T1"/>
                </a:cxn>
                <a:cxn ang="0">
                  <a:pos x="T2" y="T3"/>
                </a:cxn>
                <a:cxn ang="0">
                  <a:pos x="T4" y="T5"/>
                </a:cxn>
                <a:cxn ang="0">
                  <a:pos x="T6" y="T7"/>
                </a:cxn>
                <a:cxn ang="0">
                  <a:pos x="T8" y="T9"/>
                </a:cxn>
              </a:cxnLst>
              <a:rect l="0" t="0" r="r" b="b"/>
              <a:pathLst>
                <a:path w="30" h="9">
                  <a:moveTo>
                    <a:pt x="0" y="1"/>
                  </a:moveTo>
                  <a:cubicBezTo>
                    <a:pt x="9" y="1"/>
                    <a:pt x="17" y="1"/>
                    <a:pt x="30" y="0"/>
                  </a:cubicBezTo>
                  <a:cubicBezTo>
                    <a:pt x="30" y="2"/>
                    <a:pt x="30" y="4"/>
                    <a:pt x="30" y="5"/>
                  </a:cubicBezTo>
                  <a:cubicBezTo>
                    <a:pt x="18" y="7"/>
                    <a:pt x="9" y="8"/>
                    <a:pt x="0" y="9"/>
                  </a:cubicBezTo>
                  <a:cubicBezTo>
                    <a:pt x="0" y="1"/>
                    <a:pt x="0" y="1"/>
                    <a:pt x="0" y="1"/>
                  </a:cubicBezTo>
                  <a:close/>
                </a:path>
              </a:pathLst>
            </a:custGeom>
            <a:solidFill>
              <a:srgbClr val="5B5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75">
              <a:extLst>
                <a:ext uri="{FF2B5EF4-FFF2-40B4-BE49-F238E27FC236}">
                  <a16:creationId xmlns:a16="http://schemas.microsoft.com/office/drawing/2014/main" id="{A0654EB9-FAF0-48C3-B361-0535A33C4DE8}"/>
                </a:ext>
              </a:extLst>
            </p:cNvPr>
            <p:cNvSpPr>
              <a:spLocks/>
            </p:cNvSpPr>
            <p:nvPr/>
          </p:nvSpPr>
          <p:spPr bwMode="auto">
            <a:xfrm>
              <a:off x="8142288" y="2384426"/>
              <a:ext cx="147638" cy="41275"/>
            </a:xfrm>
            <a:custGeom>
              <a:avLst/>
              <a:gdLst>
                <a:gd name="T0" fmla="*/ 0 w 32"/>
                <a:gd name="T1" fmla="*/ 7 h 9"/>
                <a:gd name="T2" fmla="*/ 1 w 32"/>
                <a:gd name="T3" fmla="*/ 4 h 9"/>
                <a:gd name="T4" fmla="*/ 11 w 32"/>
                <a:gd name="T5" fmla="*/ 2 h 9"/>
                <a:gd name="T6" fmla="*/ 32 w 32"/>
                <a:gd name="T7" fmla="*/ 0 h 9"/>
                <a:gd name="T8" fmla="*/ 26 w 32"/>
                <a:gd name="T9" fmla="*/ 3 h 9"/>
                <a:gd name="T10" fmla="*/ 8 w 32"/>
                <a:gd name="T11" fmla="*/ 5 h 9"/>
                <a:gd name="T12" fmla="*/ 7 w 32"/>
                <a:gd name="T13" fmla="*/ 5 h 9"/>
                <a:gd name="T14" fmla="*/ 6 w 32"/>
                <a:gd name="T15" fmla="*/ 7 h 9"/>
                <a:gd name="T16" fmla="*/ 7 w 32"/>
                <a:gd name="T17" fmla="*/ 8 h 9"/>
                <a:gd name="T18" fmla="*/ 1 w 32"/>
                <a:gd name="T19" fmla="*/ 7 h 9"/>
                <a:gd name="T20" fmla="*/ 0 w 32"/>
                <a:gd name="T21" fmla="*/ 7 h 9"/>
                <a:gd name="T22" fmla="*/ 0 w 3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9">
                  <a:moveTo>
                    <a:pt x="0" y="7"/>
                  </a:moveTo>
                  <a:cubicBezTo>
                    <a:pt x="0" y="7"/>
                    <a:pt x="0" y="6"/>
                    <a:pt x="1" y="4"/>
                  </a:cubicBezTo>
                  <a:cubicBezTo>
                    <a:pt x="3" y="3"/>
                    <a:pt x="6" y="2"/>
                    <a:pt x="11" y="2"/>
                  </a:cubicBezTo>
                  <a:cubicBezTo>
                    <a:pt x="20" y="1"/>
                    <a:pt x="32" y="0"/>
                    <a:pt x="32" y="0"/>
                  </a:cubicBezTo>
                  <a:cubicBezTo>
                    <a:pt x="32" y="0"/>
                    <a:pt x="31" y="4"/>
                    <a:pt x="26" y="3"/>
                  </a:cubicBezTo>
                  <a:cubicBezTo>
                    <a:pt x="22" y="3"/>
                    <a:pt x="8" y="5"/>
                    <a:pt x="8" y="5"/>
                  </a:cubicBezTo>
                  <a:cubicBezTo>
                    <a:pt x="8" y="5"/>
                    <a:pt x="7" y="5"/>
                    <a:pt x="7" y="5"/>
                  </a:cubicBezTo>
                  <a:cubicBezTo>
                    <a:pt x="6" y="6"/>
                    <a:pt x="6" y="6"/>
                    <a:pt x="6" y="7"/>
                  </a:cubicBezTo>
                  <a:cubicBezTo>
                    <a:pt x="7" y="8"/>
                    <a:pt x="7" y="8"/>
                    <a:pt x="7" y="8"/>
                  </a:cubicBezTo>
                  <a:cubicBezTo>
                    <a:pt x="6" y="9"/>
                    <a:pt x="2" y="8"/>
                    <a:pt x="1" y="7"/>
                  </a:cubicBezTo>
                  <a:cubicBezTo>
                    <a:pt x="0" y="7"/>
                    <a:pt x="0" y="7"/>
                    <a:pt x="0" y="7"/>
                  </a:cubicBezTo>
                  <a:cubicBezTo>
                    <a:pt x="0" y="7"/>
                    <a:pt x="0" y="7"/>
                    <a:pt x="0" y="7"/>
                  </a:cubicBezTo>
                  <a:close/>
                </a:path>
              </a:pathLst>
            </a:custGeom>
            <a:solidFill>
              <a:srgbClr val="5B5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6">
              <a:extLst>
                <a:ext uri="{FF2B5EF4-FFF2-40B4-BE49-F238E27FC236}">
                  <a16:creationId xmlns:a16="http://schemas.microsoft.com/office/drawing/2014/main" id="{FF6CCDB2-CD96-4FBE-9602-099D8907CB20}"/>
                </a:ext>
              </a:extLst>
            </p:cNvPr>
            <p:cNvSpPr>
              <a:spLocks/>
            </p:cNvSpPr>
            <p:nvPr/>
          </p:nvSpPr>
          <p:spPr bwMode="auto">
            <a:xfrm>
              <a:off x="8248650" y="2403476"/>
              <a:ext cx="12700" cy="41275"/>
            </a:xfrm>
            <a:custGeom>
              <a:avLst/>
              <a:gdLst>
                <a:gd name="T0" fmla="*/ 0 w 3"/>
                <a:gd name="T1" fmla="*/ 9 h 9"/>
                <a:gd name="T2" fmla="*/ 0 w 3"/>
                <a:gd name="T3" fmla="*/ 0 h 9"/>
                <a:gd name="T4" fmla="*/ 3 w 3"/>
                <a:gd name="T5" fmla="*/ 0 h 9"/>
                <a:gd name="T6" fmla="*/ 3 w 3"/>
                <a:gd name="T7" fmla="*/ 8 h 9"/>
                <a:gd name="T8" fmla="*/ 0 w 3"/>
                <a:gd name="T9" fmla="*/ 9 h 9"/>
              </a:gdLst>
              <a:ahLst/>
              <a:cxnLst>
                <a:cxn ang="0">
                  <a:pos x="T0" y="T1"/>
                </a:cxn>
                <a:cxn ang="0">
                  <a:pos x="T2" y="T3"/>
                </a:cxn>
                <a:cxn ang="0">
                  <a:pos x="T4" y="T5"/>
                </a:cxn>
                <a:cxn ang="0">
                  <a:pos x="T6" y="T7"/>
                </a:cxn>
                <a:cxn ang="0">
                  <a:pos x="T8" y="T9"/>
                </a:cxn>
              </a:cxnLst>
              <a:rect l="0" t="0" r="r" b="b"/>
              <a:pathLst>
                <a:path w="3" h="9">
                  <a:moveTo>
                    <a:pt x="0" y="9"/>
                  </a:moveTo>
                  <a:cubicBezTo>
                    <a:pt x="0" y="0"/>
                    <a:pt x="0" y="0"/>
                    <a:pt x="0" y="0"/>
                  </a:cubicBezTo>
                  <a:cubicBezTo>
                    <a:pt x="1" y="0"/>
                    <a:pt x="2" y="0"/>
                    <a:pt x="3" y="0"/>
                  </a:cubicBezTo>
                  <a:cubicBezTo>
                    <a:pt x="3" y="8"/>
                    <a:pt x="3" y="8"/>
                    <a:pt x="3" y="8"/>
                  </a:cubicBezTo>
                  <a:cubicBezTo>
                    <a:pt x="2" y="8"/>
                    <a:pt x="1" y="9"/>
                    <a:pt x="0" y="9"/>
                  </a:cubicBezTo>
                  <a:close/>
                </a:path>
              </a:pathLst>
            </a:custGeom>
            <a:solidFill>
              <a:srgbClr val="3EB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77">
              <a:extLst>
                <a:ext uri="{FF2B5EF4-FFF2-40B4-BE49-F238E27FC236}">
                  <a16:creationId xmlns:a16="http://schemas.microsoft.com/office/drawing/2014/main" id="{50384A43-0BB7-486E-B00E-4DF536E505AC}"/>
                </a:ext>
              </a:extLst>
            </p:cNvPr>
            <p:cNvSpPr>
              <a:spLocks/>
            </p:cNvSpPr>
            <p:nvPr/>
          </p:nvSpPr>
          <p:spPr bwMode="auto">
            <a:xfrm>
              <a:off x="8137525" y="2403476"/>
              <a:ext cx="101600" cy="50800"/>
            </a:xfrm>
            <a:custGeom>
              <a:avLst/>
              <a:gdLst>
                <a:gd name="T0" fmla="*/ 0 w 22"/>
                <a:gd name="T1" fmla="*/ 11 h 11"/>
                <a:gd name="T2" fmla="*/ 0 w 22"/>
                <a:gd name="T3" fmla="*/ 2 h 11"/>
                <a:gd name="T4" fmla="*/ 21 w 22"/>
                <a:gd name="T5" fmla="*/ 0 h 11"/>
                <a:gd name="T6" fmla="*/ 22 w 22"/>
                <a:gd name="T7" fmla="*/ 9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cubicBezTo>
                    <a:pt x="0" y="8"/>
                    <a:pt x="0" y="5"/>
                    <a:pt x="0" y="2"/>
                  </a:cubicBezTo>
                  <a:cubicBezTo>
                    <a:pt x="8" y="1"/>
                    <a:pt x="15" y="1"/>
                    <a:pt x="21" y="0"/>
                  </a:cubicBezTo>
                  <a:cubicBezTo>
                    <a:pt x="22" y="9"/>
                    <a:pt x="22" y="9"/>
                    <a:pt x="22" y="9"/>
                  </a:cubicBezTo>
                  <a:cubicBezTo>
                    <a:pt x="16" y="10"/>
                    <a:pt x="9" y="10"/>
                    <a:pt x="0" y="11"/>
                  </a:cubicBezTo>
                  <a:close/>
                </a:path>
              </a:pathLst>
            </a:custGeom>
            <a:solidFill>
              <a:srgbClr val="5B5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78">
              <a:extLst>
                <a:ext uri="{FF2B5EF4-FFF2-40B4-BE49-F238E27FC236}">
                  <a16:creationId xmlns:a16="http://schemas.microsoft.com/office/drawing/2014/main" id="{AE551865-67F2-429A-BB0B-A4E7DB7175E5}"/>
                </a:ext>
              </a:extLst>
            </p:cNvPr>
            <p:cNvSpPr>
              <a:spLocks/>
            </p:cNvSpPr>
            <p:nvPr/>
          </p:nvSpPr>
          <p:spPr bwMode="auto">
            <a:xfrm>
              <a:off x="8428038" y="2403476"/>
              <a:ext cx="17463" cy="12700"/>
            </a:xfrm>
            <a:custGeom>
              <a:avLst/>
              <a:gdLst>
                <a:gd name="T0" fmla="*/ 0 w 4"/>
                <a:gd name="T1" fmla="*/ 0 h 3"/>
                <a:gd name="T2" fmla="*/ 2 w 4"/>
                <a:gd name="T3" fmla="*/ 0 h 3"/>
                <a:gd name="T4" fmla="*/ 4 w 4"/>
                <a:gd name="T5" fmla="*/ 1 h 3"/>
                <a:gd name="T6" fmla="*/ 2 w 4"/>
                <a:gd name="T7" fmla="*/ 2 h 3"/>
                <a:gd name="T8" fmla="*/ 0 w 4"/>
                <a:gd name="T9" fmla="*/ 3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cubicBezTo>
                    <a:pt x="0" y="0"/>
                    <a:pt x="1" y="0"/>
                    <a:pt x="2" y="0"/>
                  </a:cubicBezTo>
                  <a:cubicBezTo>
                    <a:pt x="2" y="1"/>
                    <a:pt x="3" y="1"/>
                    <a:pt x="4" y="1"/>
                  </a:cubicBezTo>
                  <a:cubicBezTo>
                    <a:pt x="3" y="1"/>
                    <a:pt x="3" y="2"/>
                    <a:pt x="2" y="2"/>
                  </a:cubicBezTo>
                  <a:cubicBezTo>
                    <a:pt x="1" y="2"/>
                    <a:pt x="1" y="3"/>
                    <a:pt x="0" y="3"/>
                  </a:cubicBezTo>
                  <a:cubicBezTo>
                    <a:pt x="0" y="2"/>
                    <a:pt x="0" y="1"/>
                    <a:pt x="0" y="0"/>
                  </a:cubicBezTo>
                  <a:close/>
                </a:path>
              </a:pathLst>
            </a:custGeom>
            <a:solidFill>
              <a:srgbClr val="45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79">
              <a:extLst>
                <a:ext uri="{FF2B5EF4-FFF2-40B4-BE49-F238E27FC236}">
                  <a16:creationId xmlns:a16="http://schemas.microsoft.com/office/drawing/2014/main" id="{1998FC1D-9CB0-402C-B30D-5162B01C3404}"/>
                </a:ext>
              </a:extLst>
            </p:cNvPr>
            <p:cNvSpPr>
              <a:spLocks/>
            </p:cNvSpPr>
            <p:nvPr/>
          </p:nvSpPr>
          <p:spPr bwMode="auto">
            <a:xfrm>
              <a:off x="8501063" y="1722438"/>
              <a:ext cx="703263" cy="468313"/>
            </a:xfrm>
            <a:custGeom>
              <a:avLst/>
              <a:gdLst>
                <a:gd name="T0" fmla="*/ 64 w 153"/>
                <a:gd name="T1" fmla="*/ 62 h 102"/>
                <a:gd name="T2" fmla="*/ 60 w 153"/>
                <a:gd name="T3" fmla="*/ 59 h 102"/>
                <a:gd name="T4" fmla="*/ 60 w 153"/>
                <a:gd name="T5" fmla="*/ 42 h 102"/>
                <a:gd name="T6" fmla="*/ 63 w 153"/>
                <a:gd name="T7" fmla="*/ 39 h 102"/>
                <a:gd name="T8" fmla="*/ 1 w 153"/>
                <a:gd name="T9" fmla="*/ 0 h 102"/>
                <a:gd name="T10" fmla="*/ 0 w 153"/>
                <a:gd name="T11" fmla="*/ 8 h 102"/>
                <a:gd name="T12" fmla="*/ 7 w 153"/>
                <a:gd name="T13" fmla="*/ 90 h 102"/>
                <a:gd name="T14" fmla="*/ 21 w 153"/>
                <a:gd name="T15" fmla="*/ 102 h 102"/>
                <a:gd name="T16" fmla="*/ 143 w 153"/>
                <a:gd name="T17" fmla="*/ 102 h 102"/>
                <a:gd name="T18" fmla="*/ 153 w 153"/>
                <a:gd name="T19" fmla="*/ 97 h 102"/>
                <a:gd name="T20" fmla="*/ 99 w 153"/>
                <a:gd name="T21" fmla="*/ 62 h 102"/>
                <a:gd name="T22" fmla="*/ 64 w 153"/>
                <a:gd name="T23"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02">
                  <a:moveTo>
                    <a:pt x="64" y="62"/>
                  </a:moveTo>
                  <a:cubicBezTo>
                    <a:pt x="62" y="62"/>
                    <a:pt x="60" y="61"/>
                    <a:pt x="60" y="59"/>
                  </a:cubicBezTo>
                  <a:cubicBezTo>
                    <a:pt x="60" y="42"/>
                    <a:pt x="60" y="42"/>
                    <a:pt x="60" y="42"/>
                  </a:cubicBezTo>
                  <a:cubicBezTo>
                    <a:pt x="60" y="41"/>
                    <a:pt x="61" y="40"/>
                    <a:pt x="63" y="39"/>
                  </a:cubicBezTo>
                  <a:cubicBezTo>
                    <a:pt x="1" y="0"/>
                    <a:pt x="1" y="0"/>
                    <a:pt x="1" y="0"/>
                  </a:cubicBezTo>
                  <a:cubicBezTo>
                    <a:pt x="0" y="3"/>
                    <a:pt x="0" y="5"/>
                    <a:pt x="0" y="8"/>
                  </a:cubicBezTo>
                  <a:cubicBezTo>
                    <a:pt x="7" y="90"/>
                    <a:pt x="7" y="90"/>
                    <a:pt x="7" y="90"/>
                  </a:cubicBezTo>
                  <a:cubicBezTo>
                    <a:pt x="8" y="97"/>
                    <a:pt x="14" y="102"/>
                    <a:pt x="21" y="102"/>
                  </a:cubicBezTo>
                  <a:cubicBezTo>
                    <a:pt x="143" y="102"/>
                    <a:pt x="143" y="102"/>
                    <a:pt x="143" y="102"/>
                  </a:cubicBezTo>
                  <a:cubicBezTo>
                    <a:pt x="147" y="102"/>
                    <a:pt x="151" y="100"/>
                    <a:pt x="153" y="97"/>
                  </a:cubicBezTo>
                  <a:cubicBezTo>
                    <a:pt x="99" y="62"/>
                    <a:pt x="99" y="62"/>
                    <a:pt x="99" y="62"/>
                  </a:cubicBezTo>
                  <a:cubicBezTo>
                    <a:pt x="64" y="62"/>
                    <a:pt x="64" y="62"/>
                    <a:pt x="64" y="62"/>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80">
              <a:extLst>
                <a:ext uri="{FF2B5EF4-FFF2-40B4-BE49-F238E27FC236}">
                  <a16:creationId xmlns:a16="http://schemas.microsoft.com/office/drawing/2014/main" id="{772EDA58-658A-4159-A6CA-9EB70E671FF5}"/>
                </a:ext>
              </a:extLst>
            </p:cNvPr>
            <p:cNvSpPr>
              <a:spLocks/>
            </p:cNvSpPr>
            <p:nvPr/>
          </p:nvSpPr>
          <p:spPr bwMode="auto">
            <a:xfrm>
              <a:off x="8777288" y="1901826"/>
              <a:ext cx="179388" cy="104775"/>
            </a:xfrm>
            <a:custGeom>
              <a:avLst/>
              <a:gdLst>
                <a:gd name="T0" fmla="*/ 0 w 39"/>
                <a:gd name="T1" fmla="*/ 3 h 23"/>
                <a:gd name="T2" fmla="*/ 0 w 39"/>
                <a:gd name="T3" fmla="*/ 20 h 23"/>
                <a:gd name="T4" fmla="*/ 4 w 39"/>
                <a:gd name="T5" fmla="*/ 23 h 23"/>
                <a:gd name="T6" fmla="*/ 39 w 39"/>
                <a:gd name="T7" fmla="*/ 23 h 23"/>
                <a:gd name="T8" fmla="*/ 3 w 39"/>
                <a:gd name="T9" fmla="*/ 0 h 23"/>
                <a:gd name="T10" fmla="*/ 0 w 39"/>
                <a:gd name="T11" fmla="*/ 3 h 23"/>
              </a:gdLst>
              <a:ahLst/>
              <a:cxnLst>
                <a:cxn ang="0">
                  <a:pos x="T0" y="T1"/>
                </a:cxn>
                <a:cxn ang="0">
                  <a:pos x="T2" y="T3"/>
                </a:cxn>
                <a:cxn ang="0">
                  <a:pos x="T4" y="T5"/>
                </a:cxn>
                <a:cxn ang="0">
                  <a:pos x="T6" y="T7"/>
                </a:cxn>
                <a:cxn ang="0">
                  <a:pos x="T8" y="T9"/>
                </a:cxn>
                <a:cxn ang="0">
                  <a:pos x="T10" y="T11"/>
                </a:cxn>
              </a:cxnLst>
              <a:rect l="0" t="0" r="r" b="b"/>
              <a:pathLst>
                <a:path w="39" h="23">
                  <a:moveTo>
                    <a:pt x="0" y="3"/>
                  </a:moveTo>
                  <a:cubicBezTo>
                    <a:pt x="0" y="20"/>
                    <a:pt x="0" y="20"/>
                    <a:pt x="0" y="20"/>
                  </a:cubicBezTo>
                  <a:cubicBezTo>
                    <a:pt x="0" y="22"/>
                    <a:pt x="2" y="23"/>
                    <a:pt x="4" y="23"/>
                  </a:cubicBezTo>
                  <a:cubicBezTo>
                    <a:pt x="39" y="23"/>
                    <a:pt x="39" y="23"/>
                    <a:pt x="39" y="23"/>
                  </a:cubicBezTo>
                  <a:cubicBezTo>
                    <a:pt x="3" y="0"/>
                    <a:pt x="3" y="0"/>
                    <a:pt x="3" y="0"/>
                  </a:cubicBezTo>
                  <a:cubicBezTo>
                    <a:pt x="1" y="1"/>
                    <a:pt x="0" y="2"/>
                    <a:pt x="0" y="3"/>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81">
              <a:extLst>
                <a:ext uri="{FF2B5EF4-FFF2-40B4-BE49-F238E27FC236}">
                  <a16:creationId xmlns:a16="http://schemas.microsoft.com/office/drawing/2014/main" id="{05B44B12-C86B-4313-A6CE-0013DBC463A8}"/>
                </a:ext>
              </a:extLst>
            </p:cNvPr>
            <p:cNvSpPr>
              <a:spLocks/>
            </p:cNvSpPr>
            <p:nvPr/>
          </p:nvSpPr>
          <p:spPr bwMode="auto">
            <a:xfrm>
              <a:off x="8505825" y="1689101"/>
              <a:ext cx="749300" cy="479425"/>
            </a:xfrm>
            <a:custGeom>
              <a:avLst/>
              <a:gdLst>
                <a:gd name="T0" fmla="*/ 162 w 163"/>
                <a:gd name="T1" fmla="*/ 15 h 104"/>
                <a:gd name="T2" fmla="*/ 155 w 163"/>
                <a:gd name="T3" fmla="*/ 97 h 104"/>
                <a:gd name="T4" fmla="*/ 152 w 163"/>
                <a:gd name="T5" fmla="*/ 104 h 104"/>
                <a:gd name="T6" fmla="*/ 98 w 163"/>
                <a:gd name="T7" fmla="*/ 69 h 104"/>
                <a:gd name="T8" fmla="*/ 99 w 163"/>
                <a:gd name="T9" fmla="*/ 69 h 104"/>
                <a:gd name="T10" fmla="*/ 102 w 163"/>
                <a:gd name="T11" fmla="*/ 66 h 104"/>
                <a:gd name="T12" fmla="*/ 103 w 163"/>
                <a:gd name="T13" fmla="*/ 49 h 104"/>
                <a:gd name="T14" fmla="*/ 99 w 163"/>
                <a:gd name="T15" fmla="*/ 46 h 104"/>
                <a:gd name="T16" fmla="*/ 62 w 163"/>
                <a:gd name="T17" fmla="*/ 46 h 104"/>
                <a:gd name="T18" fmla="*/ 62 w 163"/>
                <a:gd name="T19" fmla="*/ 46 h 104"/>
                <a:gd name="T20" fmla="*/ 0 w 163"/>
                <a:gd name="T21" fmla="*/ 7 h 104"/>
                <a:gd name="T22" fmla="*/ 11 w 163"/>
                <a:gd name="T23" fmla="*/ 0 h 104"/>
                <a:gd name="T24" fmla="*/ 150 w 163"/>
                <a:gd name="T25" fmla="*/ 0 h 104"/>
                <a:gd name="T26" fmla="*/ 161 w 163"/>
                <a:gd name="T27" fmla="*/ 7 h 104"/>
                <a:gd name="T28" fmla="*/ 162 w 163"/>
                <a:gd name="T29" fmla="*/ 1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104">
                  <a:moveTo>
                    <a:pt x="162" y="15"/>
                  </a:moveTo>
                  <a:cubicBezTo>
                    <a:pt x="155" y="97"/>
                    <a:pt x="155" y="97"/>
                    <a:pt x="155" y="97"/>
                  </a:cubicBezTo>
                  <a:cubicBezTo>
                    <a:pt x="155" y="99"/>
                    <a:pt x="154" y="102"/>
                    <a:pt x="152" y="104"/>
                  </a:cubicBezTo>
                  <a:cubicBezTo>
                    <a:pt x="98" y="69"/>
                    <a:pt x="98" y="69"/>
                    <a:pt x="98" y="69"/>
                  </a:cubicBezTo>
                  <a:cubicBezTo>
                    <a:pt x="99" y="69"/>
                    <a:pt x="99" y="69"/>
                    <a:pt x="99" y="69"/>
                  </a:cubicBezTo>
                  <a:cubicBezTo>
                    <a:pt x="101" y="69"/>
                    <a:pt x="102" y="68"/>
                    <a:pt x="102" y="66"/>
                  </a:cubicBezTo>
                  <a:cubicBezTo>
                    <a:pt x="103" y="49"/>
                    <a:pt x="103" y="49"/>
                    <a:pt x="103" y="49"/>
                  </a:cubicBezTo>
                  <a:cubicBezTo>
                    <a:pt x="103" y="48"/>
                    <a:pt x="101" y="46"/>
                    <a:pt x="99" y="46"/>
                  </a:cubicBezTo>
                  <a:cubicBezTo>
                    <a:pt x="62" y="46"/>
                    <a:pt x="62" y="46"/>
                    <a:pt x="62" y="46"/>
                  </a:cubicBezTo>
                  <a:cubicBezTo>
                    <a:pt x="62" y="46"/>
                    <a:pt x="62" y="46"/>
                    <a:pt x="62" y="46"/>
                  </a:cubicBezTo>
                  <a:cubicBezTo>
                    <a:pt x="0" y="7"/>
                    <a:pt x="0" y="7"/>
                    <a:pt x="0" y="7"/>
                  </a:cubicBezTo>
                  <a:cubicBezTo>
                    <a:pt x="2" y="3"/>
                    <a:pt x="6" y="0"/>
                    <a:pt x="11" y="0"/>
                  </a:cubicBezTo>
                  <a:cubicBezTo>
                    <a:pt x="150" y="0"/>
                    <a:pt x="150" y="0"/>
                    <a:pt x="150" y="0"/>
                  </a:cubicBezTo>
                  <a:cubicBezTo>
                    <a:pt x="155" y="0"/>
                    <a:pt x="159" y="3"/>
                    <a:pt x="161" y="7"/>
                  </a:cubicBezTo>
                  <a:cubicBezTo>
                    <a:pt x="162" y="10"/>
                    <a:pt x="163" y="12"/>
                    <a:pt x="162" y="15"/>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82">
              <a:extLst>
                <a:ext uri="{FF2B5EF4-FFF2-40B4-BE49-F238E27FC236}">
                  <a16:creationId xmlns:a16="http://schemas.microsoft.com/office/drawing/2014/main" id="{D69DCB41-829A-48A8-9928-A2BB482954EA}"/>
                </a:ext>
              </a:extLst>
            </p:cNvPr>
            <p:cNvSpPr>
              <a:spLocks/>
            </p:cNvSpPr>
            <p:nvPr/>
          </p:nvSpPr>
          <p:spPr bwMode="auto">
            <a:xfrm>
              <a:off x="8789988" y="1901826"/>
              <a:ext cx="188913" cy="104775"/>
            </a:xfrm>
            <a:custGeom>
              <a:avLst/>
              <a:gdLst>
                <a:gd name="T0" fmla="*/ 37 w 41"/>
                <a:gd name="T1" fmla="*/ 23 h 23"/>
                <a:gd name="T2" fmla="*/ 40 w 41"/>
                <a:gd name="T3" fmla="*/ 20 h 23"/>
                <a:gd name="T4" fmla="*/ 41 w 41"/>
                <a:gd name="T5" fmla="*/ 3 h 23"/>
                <a:gd name="T6" fmla="*/ 37 w 41"/>
                <a:gd name="T7" fmla="*/ 0 h 23"/>
                <a:gd name="T8" fmla="*/ 0 w 41"/>
                <a:gd name="T9" fmla="*/ 0 h 23"/>
                <a:gd name="T10" fmla="*/ 0 w 41"/>
                <a:gd name="T11" fmla="*/ 0 h 23"/>
                <a:gd name="T12" fmla="*/ 36 w 41"/>
                <a:gd name="T13" fmla="*/ 23 h 23"/>
                <a:gd name="T14" fmla="*/ 37 w 41"/>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3">
                  <a:moveTo>
                    <a:pt x="37" y="23"/>
                  </a:moveTo>
                  <a:cubicBezTo>
                    <a:pt x="39" y="23"/>
                    <a:pt x="40" y="22"/>
                    <a:pt x="40" y="20"/>
                  </a:cubicBezTo>
                  <a:cubicBezTo>
                    <a:pt x="41" y="3"/>
                    <a:pt x="41" y="3"/>
                    <a:pt x="41" y="3"/>
                  </a:cubicBezTo>
                  <a:cubicBezTo>
                    <a:pt x="41" y="2"/>
                    <a:pt x="39" y="0"/>
                    <a:pt x="37" y="0"/>
                  </a:cubicBezTo>
                  <a:cubicBezTo>
                    <a:pt x="0" y="0"/>
                    <a:pt x="0" y="0"/>
                    <a:pt x="0" y="0"/>
                  </a:cubicBezTo>
                  <a:cubicBezTo>
                    <a:pt x="0" y="0"/>
                    <a:pt x="0" y="0"/>
                    <a:pt x="0" y="0"/>
                  </a:cubicBezTo>
                  <a:cubicBezTo>
                    <a:pt x="36" y="23"/>
                    <a:pt x="36" y="23"/>
                    <a:pt x="36" y="23"/>
                  </a:cubicBezTo>
                  <a:cubicBezTo>
                    <a:pt x="37" y="23"/>
                    <a:pt x="37" y="23"/>
                    <a:pt x="37" y="2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83">
              <a:extLst>
                <a:ext uri="{FF2B5EF4-FFF2-40B4-BE49-F238E27FC236}">
                  <a16:creationId xmlns:a16="http://schemas.microsoft.com/office/drawing/2014/main" id="{A9B1EFB7-59BC-44CF-B376-24800DE4CE03}"/>
                </a:ext>
              </a:extLst>
            </p:cNvPr>
            <p:cNvSpPr>
              <a:spLocks/>
            </p:cNvSpPr>
            <p:nvPr/>
          </p:nvSpPr>
          <p:spPr bwMode="auto">
            <a:xfrm>
              <a:off x="8782050" y="15017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467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84">
              <a:extLst>
                <a:ext uri="{FF2B5EF4-FFF2-40B4-BE49-F238E27FC236}">
                  <a16:creationId xmlns:a16="http://schemas.microsoft.com/office/drawing/2014/main" id="{9E5B8348-5BD8-456E-9C52-8C10734941B4}"/>
                </a:ext>
              </a:extLst>
            </p:cNvPr>
            <p:cNvSpPr>
              <a:spLocks/>
            </p:cNvSpPr>
            <p:nvPr/>
          </p:nvSpPr>
          <p:spPr bwMode="auto">
            <a:xfrm>
              <a:off x="8505825" y="1689101"/>
              <a:ext cx="739775" cy="33338"/>
            </a:xfrm>
            <a:custGeom>
              <a:avLst/>
              <a:gdLst>
                <a:gd name="T0" fmla="*/ 161 w 161"/>
                <a:gd name="T1" fmla="*/ 7 h 7"/>
                <a:gd name="T2" fmla="*/ 0 w 161"/>
                <a:gd name="T3" fmla="*/ 7 h 7"/>
                <a:gd name="T4" fmla="*/ 11 w 161"/>
                <a:gd name="T5" fmla="*/ 0 h 7"/>
                <a:gd name="T6" fmla="*/ 150 w 161"/>
                <a:gd name="T7" fmla="*/ 0 h 7"/>
                <a:gd name="T8" fmla="*/ 161 w 161"/>
                <a:gd name="T9" fmla="*/ 7 h 7"/>
              </a:gdLst>
              <a:ahLst/>
              <a:cxnLst>
                <a:cxn ang="0">
                  <a:pos x="T0" y="T1"/>
                </a:cxn>
                <a:cxn ang="0">
                  <a:pos x="T2" y="T3"/>
                </a:cxn>
                <a:cxn ang="0">
                  <a:pos x="T4" y="T5"/>
                </a:cxn>
                <a:cxn ang="0">
                  <a:pos x="T6" y="T7"/>
                </a:cxn>
                <a:cxn ang="0">
                  <a:pos x="T8" y="T9"/>
                </a:cxn>
              </a:cxnLst>
              <a:rect l="0" t="0" r="r" b="b"/>
              <a:pathLst>
                <a:path w="161" h="7">
                  <a:moveTo>
                    <a:pt x="161" y="7"/>
                  </a:moveTo>
                  <a:cubicBezTo>
                    <a:pt x="0" y="7"/>
                    <a:pt x="0" y="7"/>
                    <a:pt x="0" y="7"/>
                  </a:cubicBezTo>
                  <a:cubicBezTo>
                    <a:pt x="2" y="3"/>
                    <a:pt x="6" y="0"/>
                    <a:pt x="11" y="0"/>
                  </a:cubicBezTo>
                  <a:cubicBezTo>
                    <a:pt x="150" y="0"/>
                    <a:pt x="150" y="0"/>
                    <a:pt x="150" y="0"/>
                  </a:cubicBezTo>
                  <a:cubicBezTo>
                    <a:pt x="155" y="0"/>
                    <a:pt x="159" y="3"/>
                    <a:pt x="161" y="7"/>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85">
              <a:extLst>
                <a:ext uri="{FF2B5EF4-FFF2-40B4-BE49-F238E27FC236}">
                  <a16:creationId xmlns:a16="http://schemas.microsoft.com/office/drawing/2014/main" id="{E1FC43A0-D7B6-4F35-A2FD-97D2EEAA3720}"/>
                </a:ext>
              </a:extLst>
            </p:cNvPr>
            <p:cNvSpPr>
              <a:spLocks/>
            </p:cNvSpPr>
            <p:nvPr/>
          </p:nvSpPr>
          <p:spPr bwMode="auto">
            <a:xfrm>
              <a:off x="8564563" y="2362201"/>
              <a:ext cx="736600" cy="141288"/>
            </a:xfrm>
            <a:custGeom>
              <a:avLst/>
              <a:gdLst>
                <a:gd name="T0" fmla="*/ 0 w 464"/>
                <a:gd name="T1" fmla="*/ 8 h 89"/>
                <a:gd name="T2" fmla="*/ 261 w 464"/>
                <a:gd name="T3" fmla="*/ 0 h 89"/>
                <a:gd name="T4" fmla="*/ 464 w 464"/>
                <a:gd name="T5" fmla="*/ 78 h 89"/>
                <a:gd name="T6" fmla="*/ 125 w 464"/>
                <a:gd name="T7" fmla="*/ 89 h 89"/>
                <a:gd name="T8" fmla="*/ 0 w 464"/>
                <a:gd name="T9" fmla="*/ 8 h 89"/>
                <a:gd name="T10" fmla="*/ 0 w 464"/>
                <a:gd name="T11" fmla="*/ 8 h 89"/>
              </a:gdLst>
              <a:ahLst/>
              <a:cxnLst>
                <a:cxn ang="0">
                  <a:pos x="T0" y="T1"/>
                </a:cxn>
                <a:cxn ang="0">
                  <a:pos x="T2" y="T3"/>
                </a:cxn>
                <a:cxn ang="0">
                  <a:pos x="T4" y="T5"/>
                </a:cxn>
                <a:cxn ang="0">
                  <a:pos x="T6" y="T7"/>
                </a:cxn>
                <a:cxn ang="0">
                  <a:pos x="T8" y="T9"/>
                </a:cxn>
                <a:cxn ang="0">
                  <a:pos x="T10" y="T11"/>
                </a:cxn>
              </a:cxnLst>
              <a:rect l="0" t="0" r="r" b="b"/>
              <a:pathLst>
                <a:path w="464" h="89">
                  <a:moveTo>
                    <a:pt x="0" y="8"/>
                  </a:moveTo>
                  <a:lnTo>
                    <a:pt x="261" y="0"/>
                  </a:lnTo>
                  <a:lnTo>
                    <a:pt x="464" y="78"/>
                  </a:lnTo>
                  <a:lnTo>
                    <a:pt x="125" y="89"/>
                  </a:lnTo>
                  <a:lnTo>
                    <a:pt x="0" y="8"/>
                  </a:lnTo>
                  <a:lnTo>
                    <a:pt x="0" y="8"/>
                  </a:lnTo>
                  <a:close/>
                </a:path>
              </a:pathLst>
            </a:custGeom>
            <a:solidFill>
              <a:srgbClr val="C7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6">
              <a:extLst>
                <a:ext uri="{FF2B5EF4-FFF2-40B4-BE49-F238E27FC236}">
                  <a16:creationId xmlns:a16="http://schemas.microsoft.com/office/drawing/2014/main" id="{33A35ACC-93DC-424E-8274-57EBB2452FEB}"/>
                </a:ext>
              </a:extLst>
            </p:cNvPr>
            <p:cNvSpPr>
              <a:spLocks/>
            </p:cNvSpPr>
            <p:nvPr/>
          </p:nvSpPr>
          <p:spPr bwMode="auto">
            <a:xfrm>
              <a:off x="8569325" y="2338388"/>
              <a:ext cx="736600" cy="147638"/>
            </a:xfrm>
            <a:custGeom>
              <a:avLst/>
              <a:gdLst>
                <a:gd name="T0" fmla="*/ 0 w 464"/>
                <a:gd name="T1" fmla="*/ 12 h 93"/>
                <a:gd name="T2" fmla="*/ 261 w 464"/>
                <a:gd name="T3" fmla="*/ 0 h 93"/>
                <a:gd name="T4" fmla="*/ 464 w 464"/>
                <a:gd name="T5" fmla="*/ 78 h 93"/>
                <a:gd name="T6" fmla="*/ 128 w 464"/>
                <a:gd name="T7" fmla="*/ 93 h 93"/>
                <a:gd name="T8" fmla="*/ 0 w 464"/>
                <a:gd name="T9" fmla="*/ 12 h 93"/>
                <a:gd name="T10" fmla="*/ 0 w 464"/>
                <a:gd name="T11" fmla="*/ 12 h 93"/>
              </a:gdLst>
              <a:ahLst/>
              <a:cxnLst>
                <a:cxn ang="0">
                  <a:pos x="T0" y="T1"/>
                </a:cxn>
                <a:cxn ang="0">
                  <a:pos x="T2" y="T3"/>
                </a:cxn>
                <a:cxn ang="0">
                  <a:pos x="T4" y="T5"/>
                </a:cxn>
                <a:cxn ang="0">
                  <a:pos x="T6" y="T7"/>
                </a:cxn>
                <a:cxn ang="0">
                  <a:pos x="T8" y="T9"/>
                </a:cxn>
                <a:cxn ang="0">
                  <a:pos x="T10" y="T11"/>
                </a:cxn>
              </a:cxnLst>
              <a:rect l="0" t="0" r="r" b="b"/>
              <a:pathLst>
                <a:path w="464" h="93">
                  <a:moveTo>
                    <a:pt x="0" y="12"/>
                  </a:moveTo>
                  <a:lnTo>
                    <a:pt x="261" y="0"/>
                  </a:lnTo>
                  <a:lnTo>
                    <a:pt x="464" y="78"/>
                  </a:lnTo>
                  <a:lnTo>
                    <a:pt x="128" y="93"/>
                  </a:lnTo>
                  <a:lnTo>
                    <a:pt x="0" y="12"/>
                  </a:lnTo>
                  <a:lnTo>
                    <a:pt x="0" y="12"/>
                  </a:ln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87">
              <a:extLst>
                <a:ext uri="{FF2B5EF4-FFF2-40B4-BE49-F238E27FC236}">
                  <a16:creationId xmlns:a16="http://schemas.microsoft.com/office/drawing/2014/main" id="{01BE96BB-2037-41AD-B37E-BD24C1357D8B}"/>
                </a:ext>
              </a:extLst>
            </p:cNvPr>
            <p:cNvSpPr>
              <a:spLocks/>
            </p:cNvSpPr>
            <p:nvPr/>
          </p:nvSpPr>
          <p:spPr bwMode="auto">
            <a:xfrm>
              <a:off x="8569325" y="2311401"/>
              <a:ext cx="736600" cy="146050"/>
            </a:xfrm>
            <a:custGeom>
              <a:avLst/>
              <a:gdLst>
                <a:gd name="T0" fmla="*/ 0 w 464"/>
                <a:gd name="T1" fmla="*/ 8 h 92"/>
                <a:gd name="T2" fmla="*/ 261 w 464"/>
                <a:gd name="T3" fmla="*/ 0 h 92"/>
                <a:gd name="T4" fmla="*/ 464 w 464"/>
                <a:gd name="T5" fmla="*/ 78 h 92"/>
                <a:gd name="T6" fmla="*/ 128 w 464"/>
                <a:gd name="T7" fmla="*/ 92 h 92"/>
                <a:gd name="T8" fmla="*/ 0 w 464"/>
                <a:gd name="T9" fmla="*/ 8 h 92"/>
                <a:gd name="T10" fmla="*/ 0 w 464"/>
                <a:gd name="T11" fmla="*/ 8 h 92"/>
              </a:gdLst>
              <a:ahLst/>
              <a:cxnLst>
                <a:cxn ang="0">
                  <a:pos x="T0" y="T1"/>
                </a:cxn>
                <a:cxn ang="0">
                  <a:pos x="T2" y="T3"/>
                </a:cxn>
                <a:cxn ang="0">
                  <a:pos x="T4" y="T5"/>
                </a:cxn>
                <a:cxn ang="0">
                  <a:pos x="T6" y="T7"/>
                </a:cxn>
                <a:cxn ang="0">
                  <a:pos x="T8" y="T9"/>
                </a:cxn>
                <a:cxn ang="0">
                  <a:pos x="T10" y="T11"/>
                </a:cxn>
              </a:cxnLst>
              <a:rect l="0" t="0" r="r" b="b"/>
              <a:pathLst>
                <a:path w="464" h="92">
                  <a:moveTo>
                    <a:pt x="0" y="8"/>
                  </a:moveTo>
                  <a:lnTo>
                    <a:pt x="261" y="0"/>
                  </a:lnTo>
                  <a:lnTo>
                    <a:pt x="464" y="78"/>
                  </a:lnTo>
                  <a:lnTo>
                    <a:pt x="128" y="92"/>
                  </a:lnTo>
                  <a:lnTo>
                    <a:pt x="0" y="8"/>
                  </a:lnTo>
                  <a:lnTo>
                    <a:pt x="0" y="8"/>
                  </a:lnTo>
                  <a:close/>
                </a:path>
              </a:pathLst>
            </a:custGeom>
            <a:solidFill>
              <a:srgbClr val="C7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88">
              <a:extLst>
                <a:ext uri="{FF2B5EF4-FFF2-40B4-BE49-F238E27FC236}">
                  <a16:creationId xmlns:a16="http://schemas.microsoft.com/office/drawing/2014/main" id="{673707E0-EF4A-49B6-8ADB-439798994BF2}"/>
                </a:ext>
              </a:extLst>
            </p:cNvPr>
            <p:cNvSpPr>
              <a:spLocks/>
            </p:cNvSpPr>
            <p:nvPr/>
          </p:nvSpPr>
          <p:spPr bwMode="auto">
            <a:xfrm>
              <a:off x="8551863" y="2287588"/>
              <a:ext cx="735013" cy="142875"/>
            </a:xfrm>
            <a:custGeom>
              <a:avLst/>
              <a:gdLst>
                <a:gd name="T0" fmla="*/ 0 w 463"/>
                <a:gd name="T1" fmla="*/ 9 h 90"/>
                <a:gd name="T2" fmla="*/ 263 w 463"/>
                <a:gd name="T3" fmla="*/ 0 h 90"/>
                <a:gd name="T4" fmla="*/ 463 w 463"/>
                <a:gd name="T5" fmla="*/ 76 h 90"/>
                <a:gd name="T6" fmla="*/ 127 w 463"/>
                <a:gd name="T7" fmla="*/ 90 h 90"/>
                <a:gd name="T8" fmla="*/ 0 w 463"/>
                <a:gd name="T9" fmla="*/ 9 h 90"/>
                <a:gd name="T10" fmla="*/ 0 w 463"/>
                <a:gd name="T11" fmla="*/ 9 h 90"/>
              </a:gdLst>
              <a:ahLst/>
              <a:cxnLst>
                <a:cxn ang="0">
                  <a:pos x="T0" y="T1"/>
                </a:cxn>
                <a:cxn ang="0">
                  <a:pos x="T2" y="T3"/>
                </a:cxn>
                <a:cxn ang="0">
                  <a:pos x="T4" y="T5"/>
                </a:cxn>
                <a:cxn ang="0">
                  <a:pos x="T6" y="T7"/>
                </a:cxn>
                <a:cxn ang="0">
                  <a:pos x="T8" y="T9"/>
                </a:cxn>
                <a:cxn ang="0">
                  <a:pos x="T10" y="T11"/>
                </a:cxn>
              </a:cxnLst>
              <a:rect l="0" t="0" r="r" b="b"/>
              <a:pathLst>
                <a:path w="463" h="90">
                  <a:moveTo>
                    <a:pt x="0" y="9"/>
                  </a:moveTo>
                  <a:lnTo>
                    <a:pt x="263" y="0"/>
                  </a:lnTo>
                  <a:lnTo>
                    <a:pt x="463" y="76"/>
                  </a:lnTo>
                  <a:lnTo>
                    <a:pt x="127" y="90"/>
                  </a:lnTo>
                  <a:lnTo>
                    <a:pt x="0" y="9"/>
                  </a:lnTo>
                  <a:lnTo>
                    <a:pt x="0" y="9"/>
                  </a:ln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89">
              <a:extLst>
                <a:ext uri="{FF2B5EF4-FFF2-40B4-BE49-F238E27FC236}">
                  <a16:creationId xmlns:a16="http://schemas.microsoft.com/office/drawing/2014/main" id="{18EDCB1B-4E42-4896-A9F8-6BFA8AA2446B}"/>
                </a:ext>
              </a:extLst>
            </p:cNvPr>
            <p:cNvSpPr>
              <a:spLocks/>
            </p:cNvSpPr>
            <p:nvPr/>
          </p:nvSpPr>
          <p:spPr bwMode="auto">
            <a:xfrm>
              <a:off x="8569325" y="2270126"/>
              <a:ext cx="736600" cy="146050"/>
            </a:xfrm>
            <a:custGeom>
              <a:avLst/>
              <a:gdLst>
                <a:gd name="T0" fmla="*/ 0 w 464"/>
                <a:gd name="T1" fmla="*/ 11 h 92"/>
                <a:gd name="T2" fmla="*/ 261 w 464"/>
                <a:gd name="T3" fmla="*/ 0 h 92"/>
                <a:gd name="T4" fmla="*/ 464 w 464"/>
                <a:gd name="T5" fmla="*/ 78 h 92"/>
                <a:gd name="T6" fmla="*/ 128 w 464"/>
                <a:gd name="T7" fmla="*/ 92 h 92"/>
                <a:gd name="T8" fmla="*/ 0 w 464"/>
                <a:gd name="T9" fmla="*/ 11 h 92"/>
                <a:gd name="T10" fmla="*/ 0 w 464"/>
                <a:gd name="T11" fmla="*/ 11 h 92"/>
              </a:gdLst>
              <a:ahLst/>
              <a:cxnLst>
                <a:cxn ang="0">
                  <a:pos x="T0" y="T1"/>
                </a:cxn>
                <a:cxn ang="0">
                  <a:pos x="T2" y="T3"/>
                </a:cxn>
                <a:cxn ang="0">
                  <a:pos x="T4" y="T5"/>
                </a:cxn>
                <a:cxn ang="0">
                  <a:pos x="T6" y="T7"/>
                </a:cxn>
                <a:cxn ang="0">
                  <a:pos x="T8" y="T9"/>
                </a:cxn>
                <a:cxn ang="0">
                  <a:pos x="T10" y="T11"/>
                </a:cxn>
              </a:cxnLst>
              <a:rect l="0" t="0" r="r" b="b"/>
              <a:pathLst>
                <a:path w="464" h="92">
                  <a:moveTo>
                    <a:pt x="0" y="11"/>
                  </a:moveTo>
                  <a:lnTo>
                    <a:pt x="261" y="0"/>
                  </a:lnTo>
                  <a:lnTo>
                    <a:pt x="464" y="78"/>
                  </a:lnTo>
                  <a:lnTo>
                    <a:pt x="128" y="92"/>
                  </a:lnTo>
                  <a:lnTo>
                    <a:pt x="0" y="11"/>
                  </a:lnTo>
                  <a:lnTo>
                    <a:pt x="0" y="11"/>
                  </a:lnTo>
                  <a:close/>
                </a:path>
              </a:pathLst>
            </a:custGeom>
            <a:solidFill>
              <a:srgbClr val="C7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90">
              <a:extLst>
                <a:ext uri="{FF2B5EF4-FFF2-40B4-BE49-F238E27FC236}">
                  <a16:creationId xmlns:a16="http://schemas.microsoft.com/office/drawing/2014/main" id="{EFD17607-8C1A-4C05-9036-61CD8E09DE34}"/>
                </a:ext>
              </a:extLst>
            </p:cNvPr>
            <p:cNvSpPr>
              <a:spLocks/>
            </p:cNvSpPr>
            <p:nvPr/>
          </p:nvSpPr>
          <p:spPr bwMode="auto">
            <a:xfrm>
              <a:off x="8551863" y="2241551"/>
              <a:ext cx="735013" cy="147638"/>
            </a:xfrm>
            <a:custGeom>
              <a:avLst/>
              <a:gdLst>
                <a:gd name="T0" fmla="*/ 0 w 463"/>
                <a:gd name="T1" fmla="*/ 12 h 93"/>
                <a:gd name="T2" fmla="*/ 263 w 463"/>
                <a:gd name="T3" fmla="*/ 0 h 93"/>
                <a:gd name="T4" fmla="*/ 463 w 463"/>
                <a:gd name="T5" fmla="*/ 78 h 93"/>
                <a:gd name="T6" fmla="*/ 127 w 463"/>
                <a:gd name="T7" fmla="*/ 93 h 93"/>
                <a:gd name="T8" fmla="*/ 0 w 463"/>
                <a:gd name="T9" fmla="*/ 12 h 93"/>
                <a:gd name="T10" fmla="*/ 0 w 463"/>
                <a:gd name="T11" fmla="*/ 12 h 93"/>
              </a:gdLst>
              <a:ahLst/>
              <a:cxnLst>
                <a:cxn ang="0">
                  <a:pos x="T0" y="T1"/>
                </a:cxn>
                <a:cxn ang="0">
                  <a:pos x="T2" y="T3"/>
                </a:cxn>
                <a:cxn ang="0">
                  <a:pos x="T4" y="T5"/>
                </a:cxn>
                <a:cxn ang="0">
                  <a:pos x="T6" y="T7"/>
                </a:cxn>
                <a:cxn ang="0">
                  <a:pos x="T8" y="T9"/>
                </a:cxn>
                <a:cxn ang="0">
                  <a:pos x="T10" y="T11"/>
                </a:cxn>
              </a:cxnLst>
              <a:rect l="0" t="0" r="r" b="b"/>
              <a:pathLst>
                <a:path w="463" h="93">
                  <a:moveTo>
                    <a:pt x="0" y="12"/>
                  </a:moveTo>
                  <a:lnTo>
                    <a:pt x="263" y="0"/>
                  </a:lnTo>
                  <a:lnTo>
                    <a:pt x="463" y="78"/>
                  </a:lnTo>
                  <a:lnTo>
                    <a:pt x="127" y="93"/>
                  </a:lnTo>
                  <a:lnTo>
                    <a:pt x="0" y="12"/>
                  </a:lnTo>
                  <a:lnTo>
                    <a:pt x="0" y="12"/>
                  </a:ln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91">
              <a:extLst>
                <a:ext uri="{FF2B5EF4-FFF2-40B4-BE49-F238E27FC236}">
                  <a16:creationId xmlns:a16="http://schemas.microsoft.com/office/drawing/2014/main" id="{15D2158B-8184-4671-B8F2-C32EDE2B9764}"/>
                </a:ext>
              </a:extLst>
            </p:cNvPr>
            <p:cNvSpPr>
              <a:spLocks/>
            </p:cNvSpPr>
            <p:nvPr/>
          </p:nvSpPr>
          <p:spPr bwMode="auto">
            <a:xfrm>
              <a:off x="8551863" y="2214563"/>
              <a:ext cx="735013" cy="142875"/>
            </a:xfrm>
            <a:custGeom>
              <a:avLst/>
              <a:gdLst>
                <a:gd name="T0" fmla="*/ 0 w 463"/>
                <a:gd name="T1" fmla="*/ 9 h 90"/>
                <a:gd name="T2" fmla="*/ 260 w 463"/>
                <a:gd name="T3" fmla="*/ 0 h 90"/>
                <a:gd name="T4" fmla="*/ 463 w 463"/>
                <a:gd name="T5" fmla="*/ 78 h 90"/>
                <a:gd name="T6" fmla="*/ 127 w 463"/>
                <a:gd name="T7" fmla="*/ 90 h 90"/>
                <a:gd name="T8" fmla="*/ 0 w 463"/>
                <a:gd name="T9" fmla="*/ 9 h 90"/>
                <a:gd name="T10" fmla="*/ 0 w 463"/>
                <a:gd name="T11" fmla="*/ 9 h 90"/>
              </a:gdLst>
              <a:ahLst/>
              <a:cxnLst>
                <a:cxn ang="0">
                  <a:pos x="T0" y="T1"/>
                </a:cxn>
                <a:cxn ang="0">
                  <a:pos x="T2" y="T3"/>
                </a:cxn>
                <a:cxn ang="0">
                  <a:pos x="T4" y="T5"/>
                </a:cxn>
                <a:cxn ang="0">
                  <a:pos x="T6" y="T7"/>
                </a:cxn>
                <a:cxn ang="0">
                  <a:pos x="T8" y="T9"/>
                </a:cxn>
                <a:cxn ang="0">
                  <a:pos x="T10" y="T11"/>
                </a:cxn>
              </a:cxnLst>
              <a:rect l="0" t="0" r="r" b="b"/>
              <a:pathLst>
                <a:path w="463" h="90">
                  <a:moveTo>
                    <a:pt x="0" y="9"/>
                  </a:moveTo>
                  <a:lnTo>
                    <a:pt x="260" y="0"/>
                  </a:lnTo>
                  <a:lnTo>
                    <a:pt x="463" y="78"/>
                  </a:lnTo>
                  <a:lnTo>
                    <a:pt x="127" y="90"/>
                  </a:lnTo>
                  <a:lnTo>
                    <a:pt x="0" y="9"/>
                  </a:lnTo>
                  <a:lnTo>
                    <a:pt x="0" y="9"/>
                  </a:lnTo>
                  <a:close/>
                </a:path>
              </a:pathLst>
            </a:custGeom>
            <a:solidFill>
              <a:srgbClr val="C7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2">
              <a:extLst>
                <a:ext uri="{FF2B5EF4-FFF2-40B4-BE49-F238E27FC236}">
                  <a16:creationId xmlns:a16="http://schemas.microsoft.com/office/drawing/2014/main" id="{C045DD0E-30BC-480A-A3BE-7CDBE7DE13B5}"/>
                </a:ext>
              </a:extLst>
            </p:cNvPr>
            <p:cNvSpPr>
              <a:spLocks/>
            </p:cNvSpPr>
            <p:nvPr/>
          </p:nvSpPr>
          <p:spPr bwMode="auto">
            <a:xfrm>
              <a:off x="8532813" y="2185988"/>
              <a:ext cx="739775" cy="147638"/>
            </a:xfrm>
            <a:custGeom>
              <a:avLst/>
              <a:gdLst>
                <a:gd name="T0" fmla="*/ 0 w 466"/>
                <a:gd name="T1" fmla="*/ 12 h 93"/>
                <a:gd name="T2" fmla="*/ 264 w 466"/>
                <a:gd name="T3" fmla="*/ 0 h 93"/>
                <a:gd name="T4" fmla="*/ 466 w 466"/>
                <a:gd name="T5" fmla="*/ 79 h 93"/>
                <a:gd name="T6" fmla="*/ 128 w 466"/>
                <a:gd name="T7" fmla="*/ 93 h 93"/>
                <a:gd name="T8" fmla="*/ 0 w 466"/>
                <a:gd name="T9" fmla="*/ 12 h 93"/>
                <a:gd name="T10" fmla="*/ 0 w 466"/>
                <a:gd name="T11" fmla="*/ 12 h 93"/>
              </a:gdLst>
              <a:ahLst/>
              <a:cxnLst>
                <a:cxn ang="0">
                  <a:pos x="T0" y="T1"/>
                </a:cxn>
                <a:cxn ang="0">
                  <a:pos x="T2" y="T3"/>
                </a:cxn>
                <a:cxn ang="0">
                  <a:pos x="T4" y="T5"/>
                </a:cxn>
                <a:cxn ang="0">
                  <a:pos x="T6" y="T7"/>
                </a:cxn>
                <a:cxn ang="0">
                  <a:pos x="T8" y="T9"/>
                </a:cxn>
                <a:cxn ang="0">
                  <a:pos x="T10" y="T11"/>
                </a:cxn>
              </a:cxnLst>
              <a:rect l="0" t="0" r="r" b="b"/>
              <a:pathLst>
                <a:path w="466" h="93">
                  <a:moveTo>
                    <a:pt x="0" y="12"/>
                  </a:moveTo>
                  <a:lnTo>
                    <a:pt x="264" y="0"/>
                  </a:lnTo>
                  <a:lnTo>
                    <a:pt x="466" y="79"/>
                  </a:lnTo>
                  <a:lnTo>
                    <a:pt x="128" y="93"/>
                  </a:lnTo>
                  <a:lnTo>
                    <a:pt x="0" y="12"/>
                  </a:lnTo>
                  <a:lnTo>
                    <a:pt x="0" y="12"/>
                  </a:ln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93">
              <a:extLst>
                <a:ext uri="{FF2B5EF4-FFF2-40B4-BE49-F238E27FC236}">
                  <a16:creationId xmlns:a16="http://schemas.microsoft.com/office/drawing/2014/main" id="{C966F40F-8437-48E2-9F6A-C08E8220A38C}"/>
                </a:ext>
              </a:extLst>
            </p:cNvPr>
            <p:cNvSpPr>
              <a:spLocks/>
            </p:cNvSpPr>
            <p:nvPr/>
          </p:nvSpPr>
          <p:spPr bwMode="auto">
            <a:xfrm>
              <a:off x="8532813" y="2168526"/>
              <a:ext cx="736600" cy="142875"/>
            </a:xfrm>
            <a:custGeom>
              <a:avLst/>
              <a:gdLst>
                <a:gd name="T0" fmla="*/ 0 w 464"/>
                <a:gd name="T1" fmla="*/ 9 h 90"/>
                <a:gd name="T2" fmla="*/ 261 w 464"/>
                <a:gd name="T3" fmla="*/ 0 h 90"/>
                <a:gd name="T4" fmla="*/ 464 w 464"/>
                <a:gd name="T5" fmla="*/ 75 h 90"/>
                <a:gd name="T6" fmla="*/ 128 w 464"/>
                <a:gd name="T7" fmla="*/ 90 h 90"/>
                <a:gd name="T8" fmla="*/ 0 w 464"/>
                <a:gd name="T9" fmla="*/ 9 h 90"/>
                <a:gd name="T10" fmla="*/ 0 w 464"/>
                <a:gd name="T11" fmla="*/ 9 h 90"/>
              </a:gdLst>
              <a:ahLst/>
              <a:cxnLst>
                <a:cxn ang="0">
                  <a:pos x="T0" y="T1"/>
                </a:cxn>
                <a:cxn ang="0">
                  <a:pos x="T2" y="T3"/>
                </a:cxn>
                <a:cxn ang="0">
                  <a:pos x="T4" y="T5"/>
                </a:cxn>
                <a:cxn ang="0">
                  <a:pos x="T6" y="T7"/>
                </a:cxn>
                <a:cxn ang="0">
                  <a:pos x="T8" y="T9"/>
                </a:cxn>
                <a:cxn ang="0">
                  <a:pos x="T10" y="T11"/>
                </a:cxn>
              </a:cxnLst>
              <a:rect l="0" t="0" r="r" b="b"/>
              <a:pathLst>
                <a:path w="464" h="90">
                  <a:moveTo>
                    <a:pt x="0" y="9"/>
                  </a:moveTo>
                  <a:lnTo>
                    <a:pt x="261" y="0"/>
                  </a:lnTo>
                  <a:lnTo>
                    <a:pt x="464" y="75"/>
                  </a:lnTo>
                  <a:lnTo>
                    <a:pt x="128" y="90"/>
                  </a:lnTo>
                  <a:lnTo>
                    <a:pt x="0" y="9"/>
                  </a:lnTo>
                  <a:lnTo>
                    <a:pt x="0" y="9"/>
                  </a:lnTo>
                  <a:close/>
                </a:path>
              </a:pathLst>
            </a:custGeom>
            <a:solidFill>
              <a:srgbClr val="C7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4">
              <a:extLst>
                <a:ext uri="{FF2B5EF4-FFF2-40B4-BE49-F238E27FC236}">
                  <a16:creationId xmlns:a16="http://schemas.microsoft.com/office/drawing/2014/main" id="{247FB1DC-C7F0-4384-B220-5A00697145C8}"/>
                </a:ext>
              </a:extLst>
            </p:cNvPr>
            <p:cNvSpPr>
              <a:spLocks/>
            </p:cNvSpPr>
            <p:nvPr/>
          </p:nvSpPr>
          <p:spPr bwMode="auto">
            <a:xfrm>
              <a:off x="8736013" y="2260601"/>
              <a:ext cx="427038" cy="26988"/>
            </a:xfrm>
            <a:custGeom>
              <a:avLst/>
              <a:gdLst>
                <a:gd name="T0" fmla="*/ 0 w 269"/>
                <a:gd name="T1" fmla="*/ 9 h 17"/>
                <a:gd name="T2" fmla="*/ 252 w 269"/>
                <a:gd name="T3" fmla="*/ 0 h 17"/>
                <a:gd name="T4" fmla="*/ 269 w 269"/>
                <a:gd name="T5" fmla="*/ 6 h 17"/>
                <a:gd name="T6" fmla="*/ 11 w 269"/>
                <a:gd name="T7" fmla="*/ 17 h 17"/>
                <a:gd name="T8" fmla="*/ 0 w 269"/>
                <a:gd name="T9" fmla="*/ 9 h 17"/>
                <a:gd name="T10" fmla="*/ 0 w 269"/>
                <a:gd name="T11" fmla="*/ 9 h 17"/>
              </a:gdLst>
              <a:ahLst/>
              <a:cxnLst>
                <a:cxn ang="0">
                  <a:pos x="T0" y="T1"/>
                </a:cxn>
                <a:cxn ang="0">
                  <a:pos x="T2" y="T3"/>
                </a:cxn>
                <a:cxn ang="0">
                  <a:pos x="T4" y="T5"/>
                </a:cxn>
                <a:cxn ang="0">
                  <a:pos x="T6" y="T7"/>
                </a:cxn>
                <a:cxn ang="0">
                  <a:pos x="T8" y="T9"/>
                </a:cxn>
                <a:cxn ang="0">
                  <a:pos x="T10" y="T11"/>
                </a:cxn>
              </a:cxnLst>
              <a:rect l="0" t="0" r="r" b="b"/>
              <a:pathLst>
                <a:path w="269" h="17">
                  <a:moveTo>
                    <a:pt x="0" y="9"/>
                  </a:moveTo>
                  <a:lnTo>
                    <a:pt x="252" y="0"/>
                  </a:lnTo>
                  <a:lnTo>
                    <a:pt x="269" y="6"/>
                  </a:lnTo>
                  <a:lnTo>
                    <a:pt x="11" y="17"/>
                  </a:lnTo>
                  <a:lnTo>
                    <a:pt x="0" y="9"/>
                  </a:lnTo>
                  <a:lnTo>
                    <a:pt x="0" y="9"/>
                  </a:lnTo>
                  <a:close/>
                </a:path>
              </a:pathLst>
            </a:custGeom>
            <a:solidFill>
              <a:srgbClr val="B1B0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5">
              <a:extLst>
                <a:ext uri="{FF2B5EF4-FFF2-40B4-BE49-F238E27FC236}">
                  <a16:creationId xmlns:a16="http://schemas.microsoft.com/office/drawing/2014/main" id="{63C515CB-8BE5-4025-92AD-8CD99D078B55}"/>
                </a:ext>
              </a:extLst>
            </p:cNvPr>
            <p:cNvSpPr>
              <a:spLocks/>
            </p:cNvSpPr>
            <p:nvPr/>
          </p:nvSpPr>
          <p:spPr bwMode="auto">
            <a:xfrm>
              <a:off x="8697913" y="2236788"/>
              <a:ext cx="409575" cy="23813"/>
            </a:xfrm>
            <a:custGeom>
              <a:avLst/>
              <a:gdLst>
                <a:gd name="T0" fmla="*/ 0 w 258"/>
                <a:gd name="T1" fmla="*/ 9 h 15"/>
                <a:gd name="T2" fmla="*/ 241 w 258"/>
                <a:gd name="T3" fmla="*/ 0 h 15"/>
                <a:gd name="T4" fmla="*/ 258 w 258"/>
                <a:gd name="T5" fmla="*/ 6 h 15"/>
                <a:gd name="T6" fmla="*/ 12 w 258"/>
                <a:gd name="T7" fmla="*/ 15 h 15"/>
                <a:gd name="T8" fmla="*/ 0 w 258"/>
                <a:gd name="T9" fmla="*/ 9 h 15"/>
                <a:gd name="T10" fmla="*/ 0 w 258"/>
                <a:gd name="T11" fmla="*/ 9 h 15"/>
              </a:gdLst>
              <a:ahLst/>
              <a:cxnLst>
                <a:cxn ang="0">
                  <a:pos x="T0" y="T1"/>
                </a:cxn>
                <a:cxn ang="0">
                  <a:pos x="T2" y="T3"/>
                </a:cxn>
                <a:cxn ang="0">
                  <a:pos x="T4" y="T5"/>
                </a:cxn>
                <a:cxn ang="0">
                  <a:pos x="T6" y="T7"/>
                </a:cxn>
                <a:cxn ang="0">
                  <a:pos x="T8" y="T9"/>
                </a:cxn>
                <a:cxn ang="0">
                  <a:pos x="T10" y="T11"/>
                </a:cxn>
              </a:cxnLst>
              <a:rect l="0" t="0" r="r" b="b"/>
              <a:pathLst>
                <a:path w="258" h="15">
                  <a:moveTo>
                    <a:pt x="0" y="9"/>
                  </a:moveTo>
                  <a:lnTo>
                    <a:pt x="241" y="0"/>
                  </a:lnTo>
                  <a:lnTo>
                    <a:pt x="258" y="6"/>
                  </a:lnTo>
                  <a:lnTo>
                    <a:pt x="12" y="15"/>
                  </a:lnTo>
                  <a:lnTo>
                    <a:pt x="0" y="9"/>
                  </a:lnTo>
                  <a:lnTo>
                    <a:pt x="0" y="9"/>
                  </a:lnTo>
                  <a:close/>
                </a:path>
              </a:pathLst>
            </a:custGeom>
            <a:solidFill>
              <a:srgbClr val="B1B0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96">
              <a:extLst>
                <a:ext uri="{FF2B5EF4-FFF2-40B4-BE49-F238E27FC236}">
                  <a16:creationId xmlns:a16="http://schemas.microsoft.com/office/drawing/2014/main" id="{2BD7B83C-E8BF-4604-BE12-1B2A17B73DB4}"/>
                </a:ext>
              </a:extLst>
            </p:cNvPr>
            <p:cNvSpPr>
              <a:spLocks/>
            </p:cNvSpPr>
            <p:nvPr/>
          </p:nvSpPr>
          <p:spPr bwMode="auto">
            <a:xfrm>
              <a:off x="8661400" y="2214563"/>
              <a:ext cx="395288" cy="26988"/>
            </a:xfrm>
            <a:custGeom>
              <a:avLst/>
              <a:gdLst>
                <a:gd name="T0" fmla="*/ 0 w 249"/>
                <a:gd name="T1" fmla="*/ 9 h 17"/>
                <a:gd name="T2" fmla="*/ 232 w 249"/>
                <a:gd name="T3" fmla="*/ 0 h 17"/>
                <a:gd name="T4" fmla="*/ 249 w 249"/>
                <a:gd name="T5" fmla="*/ 9 h 17"/>
                <a:gd name="T6" fmla="*/ 12 w 249"/>
                <a:gd name="T7" fmla="*/ 17 h 17"/>
                <a:gd name="T8" fmla="*/ 0 w 249"/>
                <a:gd name="T9" fmla="*/ 9 h 17"/>
                <a:gd name="T10" fmla="*/ 0 w 249"/>
                <a:gd name="T11" fmla="*/ 9 h 17"/>
              </a:gdLst>
              <a:ahLst/>
              <a:cxnLst>
                <a:cxn ang="0">
                  <a:pos x="T0" y="T1"/>
                </a:cxn>
                <a:cxn ang="0">
                  <a:pos x="T2" y="T3"/>
                </a:cxn>
                <a:cxn ang="0">
                  <a:pos x="T4" y="T5"/>
                </a:cxn>
                <a:cxn ang="0">
                  <a:pos x="T6" y="T7"/>
                </a:cxn>
                <a:cxn ang="0">
                  <a:pos x="T8" y="T9"/>
                </a:cxn>
                <a:cxn ang="0">
                  <a:pos x="T10" y="T11"/>
                </a:cxn>
              </a:cxnLst>
              <a:rect l="0" t="0" r="r" b="b"/>
              <a:pathLst>
                <a:path w="249" h="17">
                  <a:moveTo>
                    <a:pt x="0" y="9"/>
                  </a:moveTo>
                  <a:lnTo>
                    <a:pt x="232" y="0"/>
                  </a:lnTo>
                  <a:lnTo>
                    <a:pt x="249" y="9"/>
                  </a:lnTo>
                  <a:lnTo>
                    <a:pt x="12" y="17"/>
                  </a:lnTo>
                  <a:lnTo>
                    <a:pt x="0" y="9"/>
                  </a:lnTo>
                  <a:lnTo>
                    <a:pt x="0" y="9"/>
                  </a:lnTo>
                  <a:close/>
                </a:path>
              </a:pathLst>
            </a:custGeom>
            <a:solidFill>
              <a:srgbClr val="B1B0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97">
              <a:extLst>
                <a:ext uri="{FF2B5EF4-FFF2-40B4-BE49-F238E27FC236}">
                  <a16:creationId xmlns:a16="http://schemas.microsoft.com/office/drawing/2014/main" id="{A44416A9-BE79-4C94-A403-2E02F726F6CB}"/>
                </a:ext>
              </a:extLst>
            </p:cNvPr>
            <p:cNvSpPr>
              <a:spLocks/>
            </p:cNvSpPr>
            <p:nvPr/>
          </p:nvSpPr>
          <p:spPr bwMode="auto">
            <a:xfrm>
              <a:off x="8629650" y="2200276"/>
              <a:ext cx="376238" cy="19050"/>
            </a:xfrm>
            <a:custGeom>
              <a:avLst/>
              <a:gdLst>
                <a:gd name="T0" fmla="*/ 0 w 237"/>
                <a:gd name="T1" fmla="*/ 6 h 12"/>
                <a:gd name="T2" fmla="*/ 223 w 237"/>
                <a:gd name="T3" fmla="*/ 0 h 12"/>
                <a:gd name="T4" fmla="*/ 237 w 237"/>
                <a:gd name="T5" fmla="*/ 3 h 12"/>
                <a:gd name="T6" fmla="*/ 12 w 237"/>
                <a:gd name="T7" fmla="*/ 12 h 12"/>
                <a:gd name="T8" fmla="*/ 0 w 237"/>
                <a:gd name="T9" fmla="*/ 6 h 12"/>
                <a:gd name="T10" fmla="*/ 0 w 237"/>
                <a:gd name="T11" fmla="*/ 6 h 12"/>
              </a:gdLst>
              <a:ahLst/>
              <a:cxnLst>
                <a:cxn ang="0">
                  <a:pos x="T0" y="T1"/>
                </a:cxn>
                <a:cxn ang="0">
                  <a:pos x="T2" y="T3"/>
                </a:cxn>
                <a:cxn ang="0">
                  <a:pos x="T4" y="T5"/>
                </a:cxn>
                <a:cxn ang="0">
                  <a:pos x="T6" y="T7"/>
                </a:cxn>
                <a:cxn ang="0">
                  <a:pos x="T8" y="T9"/>
                </a:cxn>
                <a:cxn ang="0">
                  <a:pos x="T10" y="T11"/>
                </a:cxn>
              </a:cxnLst>
              <a:rect l="0" t="0" r="r" b="b"/>
              <a:pathLst>
                <a:path w="237" h="12">
                  <a:moveTo>
                    <a:pt x="0" y="6"/>
                  </a:moveTo>
                  <a:lnTo>
                    <a:pt x="223" y="0"/>
                  </a:lnTo>
                  <a:lnTo>
                    <a:pt x="237" y="3"/>
                  </a:lnTo>
                  <a:lnTo>
                    <a:pt x="12" y="12"/>
                  </a:lnTo>
                  <a:lnTo>
                    <a:pt x="0" y="6"/>
                  </a:lnTo>
                  <a:lnTo>
                    <a:pt x="0" y="6"/>
                  </a:lnTo>
                  <a:close/>
                </a:path>
              </a:pathLst>
            </a:custGeom>
            <a:solidFill>
              <a:srgbClr val="B1B0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98">
              <a:extLst>
                <a:ext uri="{FF2B5EF4-FFF2-40B4-BE49-F238E27FC236}">
                  <a16:creationId xmlns:a16="http://schemas.microsoft.com/office/drawing/2014/main" id="{584689B2-1BDD-43E1-90DF-3D0744616004}"/>
                </a:ext>
              </a:extLst>
            </p:cNvPr>
            <p:cNvSpPr>
              <a:spLocks/>
            </p:cNvSpPr>
            <p:nvPr/>
          </p:nvSpPr>
          <p:spPr bwMode="auto">
            <a:xfrm>
              <a:off x="8602663" y="2182813"/>
              <a:ext cx="361950" cy="17463"/>
            </a:xfrm>
            <a:custGeom>
              <a:avLst/>
              <a:gdLst>
                <a:gd name="T0" fmla="*/ 0 w 228"/>
                <a:gd name="T1" fmla="*/ 5 h 11"/>
                <a:gd name="T2" fmla="*/ 214 w 228"/>
                <a:gd name="T3" fmla="*/ 0 h 11"/>
                <a:gd name="T4" fmla="*/ 228 w 228"/>
                <a:gd name="T5" fmla="*/ 5 h 11"/>
                <a:gd name="T6" fmla="*/ 8 w 228"/>
                <a:gd name="T7" fmla="*/ 11 h 11"/>
                <a:gd name="T8" fmla="*/ 0 w 228"/>
                <a:gd name="T9" fmla="*/ 5 h 11"/>
                <a:gd name="T10" fmla="*/ 0 w 228"/>
                <a:gd name="T11" fmla="*/ 5 h 11"/>
              </a:gdLst>
              <a:ahLst/>
              <a:cxnLst>
                <a:cxn ang="0">
                  <a:pos x="T0" y="T1"/>
                </a:cxn>
                <a:cxn ang="0">
                  <a:pos x="T2" y="T3"/>
                </a:cxn>
                <a:cxn ang="0">
                  <a:pos x="T4" y="T5"/>
                </a:cxn>
                <a:cxn ang="0">
                  <a:pos x="T6" y="T7"/>
                </a:cxn>
                <a:cxn ang="0">
                  <a:pos x="T8" y="T9"/>
                </a:cxn>
                <a:cxn ang="0">
                  <a:pos x="T10" y="T11"/>
                </a:cxn>
              </a:cxnLst>
              <a:rect l="0" t="0" r="r" b="b"/>
              <a:pathLst>
                <a:path w="228" h="11">
                  <a:moveTo>
                    <a:pt x="0" y="5"/>
                  </a:moveTo>
                  <a:lnTo>
                    <a:pt x="214" y="0"/>
                  </a:lnTo>
                  <a:lnTo>
                    <a:pt x="228" y="5"/>
                  </a:lnTo>
                  <a:lnTo>
                    <a:pt x="8" y="11"/>
                  </a:lnTo>
                  <a:lnTo>
                    <a:pt x="0" y="5"/>
                  </a:lnTo>
                  <a:lnTo>
                    <a:pt x="0" y="5"/>
                  </a:lnTo>
                  <a:close/>
                </a:path>
              </a:pathLst>
            </a:custGeom>
            <a:solidFill>
              <a:srgbClr val="B1B0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99">
              <a:extLst>
                <a:ext uri="{FF2B5EF4-FFF2-40B4-BE49-F238E27FC236}">
                  <a16:creationId xmlns:a16="http://schemas.microsoft.com/office/drawing/2014/main" id="{CB98A8D8-2C47-4DF5-9B88-C3CD4F25E14D}"/>
                </a:ext>
              </a:extLst>
            </p:cNvPr>
            <p:cNvSpPr>
              <a:spLocks/>
            </p:cNvSpPr>
            <p:nvPr/>
          </p:nvSpPr>
          <p:spPr bwMode="auto">
            <a:xfrm>
              <a:off x="8993188" y="2185988"/>
              <a:ext cx="330200" cy="101600"/>
            </a:xfrm>
            <a:custGeom>
              <a:avLst/>
              <a:gdLst>
                <a:gd name="T0" fmla="*/ 208 w 208"/>
                <a:gd name="T1" fmla="*/ 56 h 64"/>
                <a:gd name="T2" fmla="*/ 0 w 208"/>
                <a:gd name="T3" fmla="*/ 64 h 64"/>
                <a:gd name="T4" fmla="*/ 64 w 208"/>
                <a:gd name="T5" fmla="*/ 0 h 64"/>
                <a:gd name="T6" fmla="*/ 208 w 208"/>
                <a:gd name="T7" fmla="*/ 56 h 64"/>
                <a:gd name="T8" fmla="*/ 208 w 208"/>
                <a:gd name="T9" fmla="*/ 56 h 64"/>
              </a:gdLst>
              <a:ahLst/>
              <a:cxnLst>
                <a:cxn ang="0">
                  <a:pos x="T0" y="T1"/>
                </a:cxn>
                <a:cxn ang="0">
                  <a:pos x="T2" y="T3"/>
                </a:cxn>
                <a:cxn ang="0">
                  <a:pos x="T4" y="T5"/>
                </a:cxn>
                <a:cxn ang="0">
                  <a:pos x="T6" y="T7"/>
                </a:cxn>
                <a:cxn ang="0">
                  <a:pos x="T8" y="T9"/>
                </a:cxn>
              </a:cxnLst>
              <a:rect l="0" t="0" r="r" b="b"/>
              <a:pathLst>
                <a:path w="208" h="64">
                  <a:moveTo>
                    <a:pt x="208" y="56"/>
                  </a:moveTo>
                  <a:lnTo>
                    <a:pt x="0" y="64"/>
                  </a:lnTo>
                  <a:lnTo>
                    <a:pt x="64" y="0"/>
                  </a:lnTo>
                  <a:lnTo>
                    <a:pt x="208" y="56"/>
                  </a:lnTo>
                  <a:lnTo>
                    <a:pt x="208" y="56"/>
                  </a:lnTo>
                  <a:close/>
                </a:path>
              </a:pathLst>
            </a:custGeom>
            <a:solidFill>
              <a:srgbClr val="EAEB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00">
              <a:extLst>
                <a:ext uri="{FF2B5EF4-FFF2-40B4-BE49-F238E27FC236}">
                  <a16:creationId xmlns:a16="http://schemas.microsoft.com/office/drawing/2014/main" id="{8B532ED4-9DB0-4D10-94EC-C9E1D3917E53}"/>
                </a:ext>
              </a:extLst>
            </p:cNvPr>
            <p:cNvSpPr>
              <a:spLocks/>
            </p:cNvSpPr>
            <p:nvPr/>
          </p:nvSpPr>
          <p:spPr bwMode="auto">
            <a:xfrm>
              <a:off x="8588375" y="2154238"/>
              <a:ext cx="506413" cy="142875"/>
            </a:xfrm>
            <a:custGeom>
              <a:avLst/>
              <a:gdLst>
                <a:gd name="T0" fmla="*/ 76 w 110"/>
                <a:gd name="T1" fmla="*/ 0 h 31"/>
                <a:gd name="T2" fmla="*/ 103 w 110"/>
                <a:gd name="T3" fmla="*/ 4 h 31"/>
                <a:gd name="T4" fmla="*/ 110 w 110"/>
                <a:gd name="T5" fmla="*/ 7 h 31"/>
                <a:gd name="T6" fmla="*/ 88 w 110"/>
                <a:gd name="T7" fmla="*/ 29 h 31"/>
                <a:gd name="T8" fmla="*/ 44 w 110"/>
                <a:gd name="T9" fmla="*/ 31 h 31"/>
                <a:gd name="T10" fmla="*/ 0 w 110"/>
                <a:gd name="T11" fmla="*/ 3 h 31"/>
                <a:gd name="T12" fmla="*/ 76 w 11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10" h="31">
                  <a:moveTo>
                    <a:pt x="76" y="0"/>
                  </a:moveTo>
                  <a:cubicBezTo>
                    <a:pt x="83" y="7"/>
                    <a:pt x="94" y="8"/>
                    <a:pt x="103" y="4"/>
                  </a:cubicBezTo>
                  <a:cubicBezTo>
                    <a:pt x="110" y="7"/>
                    <a:pt x="110" y="7"/>
                    <a:pt x="110" y="7"/>
                  </a:cubicBezTo>
                  <a:cubicBezTo>
                    <a:pt x="88" y="29"/>
                    <a:pt x="88" y="29"/>
                    <a:pt x="88" y="29"/>
                  </a:cubicBezTo>
                  <a:cubicBezTo>
                    <a:pt x="44" y="31"/>
                    <a:pt x="44" y="31"/>
                    <a:pt x="44" y="31"/>
                  </a:cubicBezTo>
                  <a:cubicBezTo>
                    <a:pt x="0" y="3"/>
                    <a:pt x="0" y="3"/>
                    <a:pt x="0" y="3"/>
                  </a:cubicBezTo>
                  <a:cubicBezTo>
                    <a:pt x="76" y="0"/>
                    <a:pt x="76" y="0"/>
                    <a:pt x="76" y="0"/>
                  </a:cubicBezTo>
                  <a:close/>
                </a:path>
              </a:pathLst>
            </a:custGeom>
            <a:solidFill>
              <a:srgbClr val="DCD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01">
              <a:extLst>
                <a:ext uri="{FF2B5EF4-FFF2-40B4-BE49-F238E27FC236}">
                  <a16:creationId xmlns:a16="http://schemas.microsoft.com/office/drawing/2014/main" id="{580E0B7F-DDD0-4B47-839F-ADF24E72B9F6}"/>
                </a:ext>
              </a:extLst>
            </p:cNvPr>
            <p:cNvSpPr>
              <a:spLocks/>
            </p:cNvSpPr>
            <p:nvPr/>
          </p:nvSpPr>
          <p:spPr bwMode="auto">
            <a:xfrm>
              <a:off x="8937625" y="2154238"/>
              <a:ext cx="123825" cy="36513"/>
            </a:xfrm>
            <a:custGeom>
              <a:avLst/>
              <a:gdLst>
                <a:gd name="T0" fmla="*/ 0 w 27"/>
                <a:gd name="T1" fmla="*/ 0 h 8"/>
                <a:gd name="T2" fmla="*/ 14 w 27"/>
                <a:gd name="T3" fmla="*/ 0 h 8"/>
                <a:gd name="T4" fmla="*/ 27 w 27"/>
                <a:gd name="T5" fmla="*/ 4 h 8"/>
                <a:gd name="T6" fmla="*/ 0 w 27"/>
                <a:gd name="T7" fmla="*/ 0 h 8"/>
              </a:gdLst>
              <a:ahLst/>
              <a:cxnLst>
                <a:cxn ang="0">
                  <a:pos x="T0" y="T1"/>
                </a:cxn>
                <a:cxn ang="0">
                  <a:pos x="T2" y="T3"/>
                </a:cxn>
                <a:cxn ang="0">
                  <a:pos x="T4" y="T5"/>
                </a:cxn>
                <a:cxn ang="0">
                  <a:pos x="T6" y="T7"/>
                </a:cxn>
              </a:cxnLst>
              <a:rect l="0" t="0" r="r" b="b"/>
              <a:pathLst>
                <a:path w="27" h="8">
                  <a:moveTo>
                    <a:pt x="0" y="0"/>
                  </a:moveTo>
                  <a:cubicBezTo>
                    <a:pt x="14" y="0"/>
                    <a:pt x="14" y="0"/>
                    <a:pt x="14" y="0"/>
                  </a:cubicBezTo>
                  <a:cubicBezTo>
                    <a:pt x="27" y="4"/>
                    <a:pt x="27" y="4"/>
                    <a:pt x="27" y="4"/>
                  </a:cubicBezTo>
                  <a:cubicBezTo>
                    <a:pt x="18" y="8"/>
                    <a:pt x="7" y="7"/>
                    <a:pt x="0" y="0"/>
                  </a:cubicBezTo>
                  <a:close/>
                </a:path>
              </a:pathLst>
            </a:custGeom>
            <a:solidFill>
              <a:srgbClr val="EAEB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02">
              <a:extLst>
                <a:ext uri="{FF2B5EF4-FFF2-40B4-BE49-F238E27FC236}">
                  <a16:creationId xmlns:a16="http://schemas.microsoft.com/office/drawing/2014/main" id="{E25B132D-EED7-4B7A-80E4-04C1C551BFC3}"/>
                </a:ext>
              </a:extLst>
            </p:cNvPr>
            <p:cNvSpPr>
              <a:spLocks/>
            </p:cNvSpPr>
            <p:nvPr/>
          </p:nvSpPr>
          <p:spPr bwMode="auto">
            <a:xfrm>
              <a:off x="8789988" y="2251076"/>
              <a:ext cx="239713" cy="19050"/>
            </a:xfrm>
            <a:custGeom>
              <a:avLst/>
              <a:gdLst>
                <a:gd name="T0" fmla="*/ 12 w 151"/>
                <a:gd name="T1" fmla="*/ 12 h 12"/>
                <a:gd name="T2" fmla="*/ 0 w 151"/>
                <a:gd name="T3" fmla="*/ 6 h 12"/>
                <a:gd name="T4" fmla="*/ 151 w 151"/>
                <a:gd name="T5" fmla="*/ 0 h 12"/>
                <a:gd name="T6" fmla="*/ 142 w 151"/>
                <a:gd name="T7" fmla="*/ 9 h 12"/>
                <a:gd name="T8" fmla="*/ 12 w 151"/>
                <a:gd name="T9" fmla="*/ 12 h 12"/>
                <a:gd name="T10" fmla="*/ 12 w 151"/>
                <a:gd name="T11" fmla="*/ 12 h 12"/>
              </a:gdLst>
              <a:ahLst/>
              <a:cxnLst>
                <a:cxn ang="0">
                  <a:pos x="T0" y="T1"/>
                </a:cxn>
                <a:cxn ang="0">
                  <a:pos x="T2" y="T3"/>
                </a:cxn>
                <a:cxn ang="0">
                  <a:pos x="T4" y="T5"/>
                </a:cxn>
                <a:cxn ang="0">
                  <a:pos x="T6" y="T7"/>
                </a:cxn>
                <a:cxn ang="0">
                  <a:pos x="T8" y="T9"/>
                </a:cxn>
                <a:cxn ang="0">
                  <a:pos x="T10" y="T11"/>
                </a:cxn>
              </a:cxnLst>
              <a:rect l="0" t="0" r="r" b="b"/>
              <a:pathLst>
                <a:path w="151" h="12">
                  <a:moveTo>
                    <a:pt x="12" y="12"/>
                  </a:moveTo>
                  <a:lnTo>
                    <a:pt x="0" y="6"/>
                  </a:lnTo>
                  <a:lnTo>
                    <a:pt x="151" y="0"/>
                  </a:lnTo>
                  <a:lnTo>
                    <a:pt x="142" y="9"/>
                  </a:lnTo>
                  <a:lnTo>
                    <a:pt x="12" y="12"/>
                  </a:lnTo>
                  <a:lnTo>
                    <a:pt x="12" y="12"/>
                  </a:lnTo>
                  <a:close/>
                </a:path>
              </a:pathLst>
            </a:custGeom>
            <a:solidFill>
              <a:srgbClr val="C8C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03">
              <a:extLst>
                <a:ext uri="{FF2B5EF4-FFF2-40B4-BE49-F238E27FC236}">
                  <a16:creationId xmlns:a16="http://schemas.microsoft.com/office/drawing/2014/main" id="{E1D67000-55B8-422D-A01F-A71AD73F2D4C}"/>
                </a:ext>
              </a:extLst>
            </p:cNvPr>
            <p:cNvSpPr>
              <a:spLocks/>
            </p:cNvSpPr>
            <p:nvPr/>
          </p:nvSpPr>
          <p:spPr bwMode="auto">
            <a:xfrm>
              <a:off x="9015413" y="2241551"/>
              <a:ext cx="207963" cy="23813"/>
            </a:xfrm>
            <a:custGeom>
              <a:avLst/>
              <a:gdLst>
                <a:gd name="T0" fmla="*/ 9 w 131"/>
                <a:gd name="T1" fmla="*/ 6 h 15"/>
                <a:gd name="T2" fmla="*/ 110 w 131"/>
                <a:gd name="T3" fmla="*/ 0 h 15"/>
                <a:gd name="T4" fmla="*/ 131 w 131"/>
                <a:gd name="T5" fmla="*/ 9 h 15"/>
                <a:gd name="T6" fmla="*/ 0 w 131"/>
                <a:gd name="T7" fmla="*/ 15 h 15"/>
                <a:gd name="T8" fmla="*/ 9 w 131"/>
                <a:gd name="T9" fmla="*/ 6 h 15"/>
                <a:gd name="T10" fmla="*/ 9 w 131"/>
                <a:gd name="T11" fmla="*/ 6 h 15"/>
              </a:gdLst>
              <a:ahLst/>
              <a:cxnLst>
                <a:cxn ang="0">
                  <a:pos x="T0" y="T1"/>
                </a:cxn>
                <a:cxn ang="0">
                  <a:pos x="T2" y="T3"/>
                </a:cxn>
                <a:cxn ang="0">
                  <a:pos x="T4" y="T5"/>
                </a:cxn>
                <a:cxn ang="0">
                  <a:pos x="T6" y="T7"/>
                </a:cxn>
                <a:cxn ang="0">
                  <a:pos x="T8" y="T9"/>
                </a:cxn>
                <a:cxn ang="0">
                  <a:pos x="T10" y="T11"/>
                </a:cxn>
              </a:cxnLst>
              <a:rect l="0" t="0" r="r" b="b"/>
              <a:pathLst>
                <a:path w="131" h="15">
                  <a:moveTo>
                    <a:pt x="9" y="6"/>
                  </a:moveTo>
                  <a:lnTo>
                    <a:pt x="110" y="0"/>
                  </a:lnTo>
                  <a:lnTo>
                    <a:pt x="131" y="9"/>
                  </a:lnTo>
                  <a:lnTo>
                    <a:pt x="0" y="15"/>
                  </a:lnTo>
                  <a:lnTo>
                    <a:pt x="9" y="6"/>
                  </a:lnTo>
                  <a:lnTo>
                    <a:pt x="9" y="6"/>
                  </a:lnTo>
                  <a:close/>
                </a:path>
              </a:pathLst>
            </a:custGeom>
            <a:solidFill>
              <a:srgbClr val="D8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04">
              <a:extLst>
                <a:ext uri="{FF2B5EF4-FFF2-40B4-BE49-F238E27FC236}">
                  <a16:creationId xmlns:a16="http://schemas.microsoft.com/office/drawing/2014/main" id="{09802725-0102-49C1-A017-355D59BB3D94}"/>
                </a:ext>
              </a:extLst>
            </p:cNvPr>
            <p:cNvSpPr>
              <a:spLocks/>
            </p:cNvSpPr>
            <p:nvPr/>
          </p:nvSpPr>
          <p:spPr bwMode="auto">
            <a:xfrm>
              <a:off x="8753475" y="2224088"/>
              <a:ext cx="303213" cy="22225"/>
            </a:xfrm>
            <a:custGeom>
              <a:avLst/>
              <a:gdLst>
                <a:gd name="T0" fmla="*/ 0 w 191"/>
                <a:gd name="T1" fmla="*/ 8 h 14"/>
                <a:gd name="T2" fmla="*/ 191 w 191"/>
                <a:gd name="T3" fmla="*/ 0 h 14"/>
                <a:gd name="T4" fmla="*/ 183 w 191"/>
                <a:gd name="T5" fmla="*/ 8 h 14"/>
                <a:gd name="T6" fmla="*/ 12 w 191"/>
                <a:gd name="T7" fmla="*/ 14 h 14"/>
                <a:gd name="T8" fmla="*/ 0 w 191"/>
                <a:gd name="T9" fmla="*/ 8 h 14"/>
                <a:gd name="T10" fmla="*/ 0 w 191"/>
                <a:gd name="T11" fmla="*/ 8 h 14"/>
              </a:gdLst>
              <a:ahLst/>
              <a:cxnLst>
                <a:cxn ang="0">
                  <a:pos x="T0" y="T1"/>
                </a:cxn>
                <a:cxn ang="0">
                  <a:pos x="T2" y="T3"/>
                </a:cxn>
                <a:cxn ang="0">
                  <a:pos x="T4" y="T5"/>
                </a:cxn>
                <a:cxn ang="0">
                  <a:pos x="T6" y="T7"/>
                </a:cxn>
                <a:cxn ang="0">
                  <a:pos x="T8" y="T9"/>
                </a:cxn>
                <a:cxn ang="0">
                  <a:pos x="T10" y="T11"/>
                </a:cxn>
              </a:cxnLst>
              <a:rect l="0" t="0" r="r" b="b"/>
              <a:pathLst>
                <a:path w="191" h="14">
                  <a:moveTo>
                    <a:pt x="0" y="8"/>
                  </a:moveTo>
                  <a:lnTo>
                    <a:pt x="191" y="0"/>
                  </a:lnTo>
                  <a:lnTo>
                    <a:pt x="183" y="8"/>
                  </a:lnTo>
                  <a:lnTo>
                    <a:pt x="12" y="14"/>
                  </a:lnTo>
                  <a:lnTo>
                    <a:pt x="0" y="8"/>
                  </a:lnTo>
                  <a:lnTo>
                    <a:pt x="0" y="8"/>
                  </a:lnTo>
                  <a:close/>
                </a:path>
              </a:pathLst>
            </a:custGeom>
            <a:solidFill>
              <a:srgbClr val="C8C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06">
              <a:extLst>
                <a:ext uri="{FF2B5EF4-FFF2-40B4-BE49-F238E27FC236}">
                  <a16:creationId xmlns:a16="http://schemas.microsoft.com/office/drawing/2014/main" id="{7C1D13DE-0D4B-410B-8147-A66AA4343467}"/>
                </a:ext>
              </a:extLst>
            </p:cNvPr>
            <p:cNvSpPr>
              <a:spLocks/>
            </p:cNvSpPr>
            <p:nvPr/>
          </p:nvSpPr>
          <p:spPr bwMode="auto">
            <a:xfrm>
              <a:off x="9043988" y="2224088"/>
              <a:ext cx="119063" cy="12700"/>
            </a:xfrm>
            <a:custGeom>
              <a:avLst/>
              <a:gdLst>
                <a:gd name="T0" fmla="*/ 58 w 75"/>
                <a:gd name="T1" fmla="*/ 0 h 8"/>
                <a:gd name="T2" fmla="*/ 75 w 75"/>
                <a:gd name="T3" fmla="*/ 5 h 8"/>
                <a:gd name="T4" fmla="*/ 0 w 75"/>
                <a:gd name="T5" fmla="*/ 8 h 8"/>
                <a:gd name="T6" fmla="*/ 8 w 75"/>
                <a:gd name="T7" fmla="*/ 0 h 8"/>
                <a:gd name="T8" fmla="*/ 58 w 75"/>
                <a:gd name="T9" fmla="*/ 0 h 8"/>
                <a:gd name="T10" fmla="*/ 58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58" y="0"/>
                  </a:moveTo>
                  <a:lnTo>
                    <a:pt x="75" y="5"/>
                  </a:lnTo>
                  <a:lnTo>
                    <a:pt x="0" y="8"/>
                  </a:lnTo>
                  <a:lnTo>
                    <a:pt x="8" y="0"/>
                  </a:lnTo>
                  <a:lnTo>
                    <a:pt x="58" y="0"/>
                  </a:lnTo>
                  <a:lnTo>
                    <a:pt x="58" y="0"/>
                  </a:lnTo>
                  <a:close/>
                </a:path>
              </a:pathLst>
            </a:custGeom>
            <a:solidFill>
              <a:srgbClr val="D8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07">
              <a:extLst>
                <a:ext uri="{FF2B5EF4-FFF2-40B4-BE49-F238E27FC236}">
                  <a16:creationId xmlns:a16="http://schemas.microsoft.com/office/drawing/2014/main" id="{DDE3E71E-CBBE-4C8A-B20D-F94F7FEDBD1F}"/>
                </a:ext>
              </a:extLst>
            </p:cNvPr>
            <p:cNvSpPr>
              <a:spLocks/>
            </p:cNvSpPr>
            <p:nvPr/>
          </p:nvSpPr>
          <p:spPr bwMode="auto">
            <a:xfrm>
              <a:off x="9066213" y="2200276"/>
              <a:ext cx="46038" cy="14288"/>
            </a:xfrm>
            <a:custGeom>
              <a:avLst/>
              <a:gdLst>
                <a:gd name="T0" fmla="*/ 12 w 29"/>
                <a:gd name="T1" fmla="*/ 0 h 9"/>
                <a:gd name="T2" fmla="*/ 29 w 29"/>
                <a:gd name="T3" fmla="*/ 6 h 9"/>
                <a:gd name="T4" fmla="*/ 0 w 29"/>
                <a:gd name="T5" fmla="*/ 9 h 9"/>
                <a:gd name="T6" fmla="*/ 9 w 29"/>
                <a:gd name="T7" fmla="*/ 0 h 9"/>
                <a:gd name="T8" fmla="*/ 12 w 29"/>
                <a:gd name="T9" fmla="*/ 0 h 9"/>
                <a:gd name="T10" fmla="*/ 12 w 29"/>
                <a:gd name="T11" fmla="*/ 0 h 9"/>
              </a:gdLst>
              <a:ahLst/>
              <a:cxnLst>
                <a:cxn ang="0">
                  <a:pos x="T0" y="T1"/>
                </a:cxn>
                <a:cxn ang="0">
                  <a:pos x="T2" y="T3"/>
                </a:cxn>
                <a:cxn ang="0">
                  <a:pos x="T4" y="T5"/>
                </a:cxn>
                <a:cxn ang="0">
                  <a:pos x="T6" y="T7"/>
                </a:cxn>
                <a:cxn ang="0">
                  <a:pos x="T8" y="T9"/>
                </a:cxn>
                <a:cxn ang="0">
                  <a:pos x="T10" y="T11"/>
                </a:cxn>
              </a:cxnLst>
              <a:rect l="0" t="0" r="r" b="b"/>
              <a:pathLst>
                <a:path w="29" h="9">
                  <a:moveTo>
                    <a:pt x="12" y="0"/>
                  </a:moveTo>
                  <a:lnTo>
                    <a:pt x="29" y="6"/>
                  </a:lnTo>
                  <a:lnTo>
                    <a:pt x="0" y="9"/>
                  </a:lnTo>
                  <a:lnTo>
                    <a:pt x="9" y="0"/>
                  </a:lnTo>
                  <a:lnTo>
                    <a:pt x="12" y="0"/>
                  </a:lnTo>
                  <a:lnTo>
                    <a:pt x="12" y="0"/>
                  </a:lnTo>
                  <a:close/>
                </a:path>
              </a:pathLst>
            </a:custGeom>
            <a:solidFill>
              <a:srgbClr val="D8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08">
              <a:extLst>
                <a:ext uri="{FF2B5EF4-FFF2-40B4-BE49-F238E27FC236}">
                  <a16:creationId xmlns:a16="http://schemas.microsoft.com/office/drawing/2014/main" id="{706338B0-E042-4961-8435-E724F5233F97}"/>
                </a:ext>
              </a:extLst>
            </p:cNvPr>
            <p:cNvSpPr>
              <a:spLocks/>
            </p:cNvSpPr>
            <p:nvPr/>
          </p:nvSpPr>
          <p:spPr bwMode="auto">
            <a:xfrm>
              <a:off x="8716963" y="2200276"/>
              <a:ext cx="363538" cy="23813"/>
            </a:xfrm>
            <a:custGeom>
              <a:avLst/>
              <a:gdLst>
                <a:gd name="T0" fmla="*/ 0 w 229"/>
                <a:gd name="T1" fmla="*/ 9 h 15"/>
                <a:gd name="T2" fmla="*/ 229 w 229"/>
                <a:gd name="T3" fmla="*/ 0 h 15"/>
                <a:gd name="T4" fmla="*/ 220 w 229"/>
                <a:gd name="T5" fmla="*/ 9 h 15"/>
                <a:gd name="T6" fmla="*/ 12 w 229"/>
                <a:gd name="T7" fmla="*/ 15 h 15"/>
                <a:gd name="T8" fmla="*/ 0 w 229"/>
                <a:gd name="T9" fmla="*/ 9 h 15"/>
                <a:gd name="T10" fmla="*/ 0 w 229"/>
                <a:gd name="T11" fmla="*/ 9 h 15"/>
              </a:gdLst>
              <a:ahLst/>
              <a:cxnLst>
                <a:cxn ang="0">
                  <a:pos x="T0" y="T1"/>
                </a:cxn>
                <a:cxn ang="0">
                  <a:pos x="T2" y="T3"/>
                </a:cxn>
                <a:cxn ang="0">
                  <a:pos x="T4" y="T5"/>
                </a:cxn>
                <a:cxn ang="0">
                  <a:pos x="T6" y="T7"/>
                </a:cxn>
                <a:cxn ang="0">
                  <a:pos x="T8" y="T9"/>
                </a:cxn>
                <a:cxn ang="0">
                  <a:pos x="T10" y="T11"/>
                </a:cxn>
              </a:cxnLst>
              <a:rect l="0" t="0" r="r" b="b"/>
              <a:pathLst>
                <a:path w="229" h="15">
                  <a:moveTo>
                    <a:pt x="0" y="9"/>
                  </a:moveTo>
                  <a:lnTo>
                    <a:pt x="229" y="0"/>
                  </a:lnTo>
                  <a:lnTo>
                    <a:pt x="220" y="9"/>
                  </a:lnTo>
                  <a:lnTo>
                    <a:pt x="12" y="15"/>
                  </a:lnTo>
                  <a:lnTo>
                    <a:pt x="0" y="9"/>
                  </a:lnTo>
                  <a:lnTo>
                    <a:pt x="0" y="9"/>
                  </a:lnTo>
                  <a:close/>
                </a:path>
              </a:pathLst>
            </a:custGeom>
            <a:solidFill>
              <a:srgbClr val="C8C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09">
              <a:extLst>
                <a:ext uri="{FF2B5EF4-FFF2-40B4-BE49-F238E27FC236}">
                  <a16:creationId xmlns:a16="http://schemas.microsoft.com/office/drawing/2014/main" id="{A2BFF513-B8B7-4F3F-AF8F-925B27B81ABA}"/>
                </a:ext>
              </a:extLst>
            </p:cNvPr>
            <p:cNvSpPr>
              <a:spLocks/>
            </p:cNvSpPr>
            <p:nvPr/>
          </p:nvSpPr>
          <p:spPr bwMode="auto">
            <a:xfrm>
              <a:off x="8685213" y="2182813"/>
              <a:ext cx="376238" cy="22225"/>
            </a:xfrm>
            <a:custGeom>
              <a:avLst/>
              <a:gdLst>
                <a:gd name="T0" fmla="*/ 223 w 237"/>
                <a:gd name="T1" fmla="*/ 0 h 14"/>
                <a:gd name="T2" fmla="*/ 237 w 237"/>
                <a:gd name="T3" fmla="*/ 5 h 14"/>
                <a:gd name="T4" fmla="*/ 11 w 237"/>
                <a:gd name="T5" fmla="*/ 14 h 14"/>
                <a:gd name="T6" fmla="*/ 0 w 237"/>
                <a:gd name="T7" fmla="*/ 8 h 14"/>
                <a:gd name="T8" fmla="*/ 223 w 237"/>
                <a:gd name="T9" fmla="*/ 0 h 14"/>
                <a:gd name="T10" fmla="*/ 223 w 237"/>
                <a:gd name="T11" fmla="*/ 0 h 14"/>
              </a:gdLst>
              <a:ahLst/>
              <a:cxnLst>
                <a:cxn ang="0">
                  <a:pos x="T0" y="T1"/>
                </a:cxn>
                <a:cxn ang="0">
                  <a:pos x="T2" y="T3"/>
                </a:cxn>
                <a:cxn ang="0">
                  <a:pos x="T4" y="T5"/>
                </a:cxn>
                <a:cxn ang="0">
                  <a:pos x="T6" y="T7"/>
                </a:cxn>
                <a:cxn ang="0">
                  <a:pos x="T8" y="T9"/>
                </a:cxn>
                <a:cxn ang="0">
                  <a:pos x="T10" y="T11"/>
                </a:cxn>
              </a:cxnLst>
              <a:rect l="0" t="0" r="r" b="b"/>
              <a:pathLst>
                <a:path w="237" h="14">
                  <a:moveTo>
                    <a:pt x="223" y="0"/>
                  </a:moveTo>
                  <a:lnTo>
                    <a:pt x="237" y="5"/>
                  </a:lnTo>
                  <a:lnTo>
                    <a:pt x="11" y="14"/>
                  </a:lnTo>
                  <a:lnTo>
                    <a:pt x="0" y="8"/>
                  </a:lnTo>
                  <a:lnTo>
                    <a:pt x="223" y="0"/>
                  </a:lnTo>
                  <a:lnTo>
                    <a:pt x="223" y="0"/>
                  </a:lnTo>
                  <a:close/>
                </a:path>
              </a:pathLst>
            </a:custGeom>
            <a:solidFill>
              <a:srgbClr val="C8C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10">
              <a:extLst>
                <a:ext uri="{FF2B5EF4-FFF2-40B4-BE49-F238E27FC236}">
                  <a16:creationId xmlns:a16="http://schemas.microsoft.com/office/drawing/2014/main" id="{64919427-0DFA-4ECD-AE9E-6B616BDC735B}"/>
                </a:ext>
              </a:extLst>
            </p:cNvPr>
            <p:cNvSpPr>
              <a:spLocks/>
            </p:cNvSpPr>
            <p:nvPr/>
          </p:nvSpPr>
          <p:spPr bwMode="auto">
            <a:xfrm>
              <a:off x="8656638" y="2168526"/>
              <a:ext cx="363538" cy="17463"/>
            </a:xfrm>
            <a:custGeom>
              <a:avLst/>
              <a:gdLst>
                <a:gd name="T0" fmla="*/ 215 w 229"/>
                <a:gd name="T1" fmla="*/ 0 h 11"/>
                <a:gd name="T2" fmla="*/ 229 w 229"/>
                <a:gd name="T3" fmla="*/ 3 h 11"/>
                <a:gd name="T4" fmla="*/ 9 w 229"/>
                <a:gd name="T5" fmla="*/ 11 h 11"/>
                <a:gd name="T6" fmla="*/ 0 w 229"/>
                <a:gd name="T7" fmla="*/ 6 h 11"/>
                <a:gd name="T8" fmla="*/ 215 w 229"/>
                <a:gd name="T9" fmla="*/ 0 h 11"/>
                <a:gd name="T10" fmla="*/ 215 w 229"/>
                <a:gd name="T11" fmla="*/ 0 h 11"/>
              </a:gdLst>
              <a:ahLst/>
              <a:cxnLst>
                <a:cxn ang="0">
                  <a:pos x="T0" y="T1"/>
                </a:cxn>
                <a:cxn ang="0">
                  <a:pos x="T2" y="T3"/>
                </a:cxn>
                <a:cxn ang="0">
                  <a:pos x="T4" y="T5"/>
                </a:cxn>
                <a:cxn ang="0">
                  <a:pos x="T6" y="T7"/>
                </a:cxn>
                <a:cxn ang="0">
                  <a:pos x="T8" y="T9"/>
                </a:cxn>
                <a:cxn ang="0">
                  <a:pos x="T10" y="T11"/>
                </a:cxn>
              </a:cxnLst>
              <a:rect l="0" t="0" r="r" b="b"/>
              <a:pathLst>
                <a:path w="229" h="11">
                  <a:moveTo>
                    <a:pt x="215" y="0"/>
                  </a:moveTo>
                  <a:lnTo>
                    <a:pt x="229" y="3"/>
                  </a:lnTo>
                  <a:lnTo>
                    <a:pt x="9" y="11"/>
                  </a:lnTo>
                  <a:lnTo>
                    <a:pt x="0" y="6"/>
                  </a:lnTo>
                  <a:lnTo>
                    <a:pt x="215" y="0"/>
                  </a:lnTo>
                  <a:lnTo>
                    <a:pt x="215" y="0"/>
                  </a:lnTo>
                  <a:close/>
                </a:path>
              </a:pathLst>
            </a:custGeom>
            <a:solidFill>
              <a:srgbClr val="C8C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 name="Straight Connector 3">
            <a:extLst>
              <a:ext uri="{FF2B5EF4-FFF2-40B4-BE49-F238E27FC236}">
                <a16:creationId xmlns:a16="http://schemas.microsoft.com/office/drawing/2014/main" id="{EF7CD4F6-226D-4484-B6C5-B31327759BF7}"/>
              </a:ext>
            </a:extLst>
          </p:cNvPr>
          <p:cNvCxnSpPr/>
          <p:nvPr/>
        </p:nvCxnSpPr>
        <p:spPr>
          <a:xfrm>
            <a:off x="-211518" y="6330251"/>
            <a:ext cx="8695049" cy="8843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5" name="Picture 214"/>
          <p:cNvPicPr/>
          <p:nvPr/>
        </p:nvPicPr>
        <p:blipFill>
          <a:blip r:embed="rId3"/>
          <a:stretch>
            <a:fillRect/>
          </a:stretch>
        </p:blipFill>
        <p:spPr>
          <a:xfrm>
            <a:off x="407988" y="2515509"/>
            <a:ext cx="6065433" cy="3504291"/>
          </a:xfrm>
          <a:prstGeom prst="rect">
            <a:avLst/>
          </a:prstGeom>
        </p:spPr>
      </p:pic>
    </p:spTree>
    <p:extLst>
      <p:ext uri="{BB962C8B-B14F-4D97-AF65-F5344CB8AC3E}">
        <p14:creationId xmlns:p14="http://schemas.microsoft.com/office/powerpoint/2010/main" val="209703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5.0   BU HR Clearance</a:t>
            </a:r>
          </a:p>
        </p:txBody>
      </p:sp>
      <p:sp>
        <p:nvSpPr>
          <p:cNvPr id="6" name="TextBox 5">
            <a:extLst>
              <a:ext uri="{FF2B5EF4-FFF2-40B4-BE49-F238E27FC236}">
                <a16:creationId xmlns:a16="http://schemas.microsoft.com/office/drawing/2014/main" id="{D81DCB05-CE31-429A-9407-CBC8F62D8410}"/>
              </a:ext>
            </a:extLst>
          </p:cNvPr>
          <p:cNvSpPr txBox="1"/>
          <p:nvPr/>
        </p:nvSpPr>
        <p:spPr>
          <a:xfrm>
            <a:off x="309424" y="1269233"/>
            <a:ext cx="11369929" cy="2016125"/>
          </a:xfrm>
          <a:prstGeom prst="round2DiagRect">
            <a:avLst>
              <a:gd name="adj1" fmla="val 0"/>
              <a:gd name="adj2" fmla="val 0"/>
            </a:avLst>
          </a:prstGeom>
          <a:noFill/>
          <a:ln>
            <a:noFill/>
          </a:ln>
        </p:spPr>
        <p:txBody>
          <a:bodyPr wrap="square" tIns="0" rIns="0" bIns="0" rtlCol="0">
            <a:noAutofit/>
          </a:bodyPr>
          <a:lstStyle/>
          <a:p>
            <a:pPr marL="285750" indent="-285750">
              <a:lnSpc>
                <a:spcPts val="2900"/>
              </a:lnSpc>
              <a:buClr>
                <a:schemeClr val="tx2"/>
              </a:buClr>
              <a:buFont typeface="Wingdings" panose="05000000000000000000" pitchFamily="2" charset="2"/>
              <a:buChar char="§"/>
            </a:pPr>
            <a:r>
              <a:rPr lang="en-US" sz="1200" dirty="0"/>
              <a:t>Business HR can provide clearance before last working day</a:t>
            </a:r>
          </a:p>
          <a:p>
            <a:pPr marL="285750" indent="-285750">
              <a:lnSpc>
                <a:spcPts val="2900"/>
              </a:lnSpc>
              <a:buClr>
                <a:schemeClr val="tx2"/>
              </a:buClr>
              <a:buFont typeface="Wingdings" panose="05000000000000000000" pitchFamily="2" charset="2"/>
              <a:buChar char="§"/>
            </a:pPr>
            <a:r>
              <a:rPr lang="en-US" sz="1200" dirty="0"/>
              <a:t>People Partner clearance is given by respective BU HR. </a:t>
            </a:r>
          </a:p>
          <a:p>
            <a:pPr marL="285750" indent="-285750">
              <a:lnSpc>
                <a:spcPts val="2900"/>
              </a:lnSpc>
              <a:buClr>
                <a:schemeClr val="tx2"/>
              </a:buClr>
              <a:buFont typeface="Wingdings" panose="05000000000000000000" pitchFamily="2" charset="2"/>
              <a:buChar char="§"/>
            </a:pPr>
            <a:r>
              <a:rPr lang="en-US" sz="1200" dirty="0">
                <a:solidFill>
                  <a:schemeClr val="accent2"/>
                </a:solidFill>
              </a:rPr>
              <a:t>Note : People Partner/ BU HR clearance is not given by Exit Team SPOC</a:t>
            </a:r>
          </a:p>
          <a:p>
            <a:pPr marL="285750" indent="-285750">
              <a:lnSpc>
                <a:spcPts val="2900"/>
              </a:lnSpc>
              <a:buClr>
                <a:schemeClr val="tx2"/>
              </a:buClr>
              <a:buFont typeface="Wingdings" panose="05000000000000000000" pitchFamily="2" charset="2"/>
              <a:buChar char="§"/>
            </a:pPr>
            <a:r>
              <a:rPr lang="en-US" sz="1200" dirty="0">
                <a:solidFill>
                  <a:schemeClr val="accent2"/>
                </a:solidFill>
              </a:rPr>
              <a:t>BU HR details can be viewed in ECMS</a:t>
            </a:r>
          </a:p>
        </p:txBody>
      </p:sp>
      <p:grpSp>
        <p:nvGrpSpPr>
          <p:cNvPr id="7" name="Group 6">
            <a:extLst>
              <a:ext uri="{FF2B5EF4-FFF2-40B4-BE49-F238E27FC236}">
                <a16:creationId xmlns:a16="http://schemas.microsoft.com/office/drawing/2014/main" id="{C108CC52-F557-4445-B46F-113C183C5E96}"/>
              </a:ext>
            </a:extLst>
          </p:cNvPr>
          <p:cNvGrpSpPr/>
          <p:nvPr/>
        </p:nvGrpSpPr>
        <p:grpSpPr>
          <a:xfrm>
            <a:off x="3806277" y="3285358"/>
            <a:ext cx="7318924" cy="2734442"/>
            <a:chOff x="1151293" y="3743699"/>
            <a:chExt cx="7922872" cy="3114300"/>
          </a:xfrm>
        </p:grpSpPr>
        <p:sp>
          <p:nvSpPr>
            <p:cNvPr id="8" name="Freeform 5">
              <a:extLst>
                <a:ext uri="{FF2B5EF4-FFF2-40B4-BE49-F238E27FC236}">
                  <a16:creationId xmlns:a16="http://schemas.microsoft.com/office/drawing/2014/main" id="{C8BC5BAD-35C6-4ECF-9750-ACAF98BF2438}"/>
                </a:ext>
              </a:extLst>
            </p:cNvPr>
            <p:cNvSpPr>
              <a:spLocks/>
            </p:cNvSpPr>
            <p:nvPr/>
          </p:nvSpPr>
          <p:spPr bwMode="auto">
            <a:xfrm>
              <a:off x="4965812" y="5240264"/>
              <a:ext cx="848776" cy="1025183"/>
            </a:xfrm>
            <a:custGeom>
              <a:avLst/>
              <a:gdLst>
                <a:gd name="T0" fmla="*/ 33 w 150"/>
                <a:gd name="T1" fmla="*/ 181 h 181"/>
                <a:gd name="T2" fmla="*/ 99 w 150"/>
                <a:gd name="T3" fmla="*/ 181 h 181"/>
                <a:gd name="T4" fmla="*/ 136 w 150"/>
                <a:gd name="T5" fmla="*/ 22 h 181"/>
                <a:gd name="T6" fmla="*/ 66 w 150"/>
                <a:gd name="T7" fmla="*/ 4 h 181"/>
                <a:gd name="T8" fmla="*/ 13 w 150"/>
                <a:gd name="T9" fmla="*/ 73 h 181"/>
                <a:gd name="T10" fmla="*/ 16 w 150"/>
                <a:gd name="T11" fmla="*/ 156 h 181"/>
                <a:gd name="T12" fmla="*/ 33 w 150"/>
                <a:gd name="T13" fmla="*/ 181 h 181"/>
              </a:gdLst>
              <a:ahLst/>
              <a:cxnLst>
                <a:cxn ang="0">
                  <a:pos x="T0" y="T1"/>
                </a:cxn>
                <a:cxn ang="0">
                  <a:pos x="T2" y="T3"/>
                </a:cxn>
                <a:cxn ang="0">
                  <a:pos x="T4" y="T5"/>
                </a:cxn>
                <a:cxn ang="0">
                  <a:pos x="T6" y="T7"/>
                </a:cxn>
                <a:cxn ang="0">
                  <a:pos x="T8" y="T9"/>
                </a:cxn>
                <a:cxn ang="0">
                  <a:pos x="T10" y="T11"/>
                </a:cxn>
                <a:cxn ang="0">
                  <a:pos x="T12" y="T13"/>
                </a:cxn>
              </a:cxnLst>
              <a:rect l="0" t="0" r="r" b="b"/>
              <a:pathLst>
                <a:path w="150" h="181">
                  <a:moveTo>
                    <a:pt x="33" y="181"/>
                  </a:moveTo>
                  <a:cubicBezTo>
                    <a:pt x="99" y="181"/>
                    <a:pt x="99" y="181"/>
                    <a:pt x="99" y="181"/>
                  </a:cubicBezTo>
                  <a:cubicBezTo>
                    <a:pt x="148" y="146"/>
                    <a:pt x="150" y="45"/>
                    <a:pt x="136" y="22"/>
                  </a:cubicBezTo>
                  <a:cubicBezTo>
                    <a:pt x="129" y="11"/>
                    <a:pt x="99" y="0"/>
                    <a:pt x="66" y="4"/>
                  </a:cubicBezTo>
                  <a:cubicBezTo>
                    <a:pt x="11" y="11"/>
                    <a:pt x="15" y="56"/>
                    <a:pt x="13" y="73"/>
                  </a:cubicBezTo>
                  <a:cubicBezTo>
                    <a:pt x="10" y="101"/>
                    <a:pt x="0" y="129"/>
                    <a:pt x="16" y="156"/>
                  </a:cubicBezTo>
                  <a:cubicBezTo>
                    <a:pt x="19" y="162"/>
                    <a:pt x="24" y="172"/>
                    <a:pt x="33" y="1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DBECDA54-F3E8-4DCD-AECB-AFC2389B1E3C}"/>
                </a:ext>
              </a:extLst>
            </p:cNvPr>
            <p:cNvSpPr>
              <a:spLocks noChangeArrowheads="1"/>
            </p:cNvSpPr>
            <p:nvPr/>
          </p:nvSpPr>
          <p:spPr bwMode="auto">
            <a:xfrm>
              <a:off x="5056906" y="6480894"/>
              <a:ext cx="299313" cy="141704"/>
            </a:xfrm>
            <a:prstGeom prst="rect">
              <a:avLst/>
            </a:prstGeom>
            <a:solidFill>
              <a:srgbClr val="4241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097F4CC9-7C57-4EC2-A4B6-00212181445E}"/>
                </a:ext>
              </a:extLst>
            </p:cNvPr>
            <p:cNvSpPr>
              <a:spLocks/>
            </p:cNvSpPr>
            <p:nvPr/>
          </p:nvSpPr>
          <p:spPr bwMode="auto">
            <a:xfrm>
              <a:off x="4693972" y="6424501"/>
              <a:ext cx="1058440" cy="107001"/>
            </a:xfrm>
            <a:custGeom>
              <a:avLst/>
              <a:gdLst>
                <a:gd name="T0" fmla="*/ 0 w 187"/>
                <a:gd name="T1" fmla="*/ 8 h 19"/>
                <a:gd name="T2" fmla="*/ 0 w 187"/>
                <a:gd name="T3" fmla="*/ 19 h 19"/>
                <a:gd name="T4" fmla="*/ 187 w 187"/>
                <a:gd name="T5" fmla="*/ 19 h 19"/>
                <a:gd name="T6" fmla="*/ 187 w 187"/>
                <a:gd name="T7" fmla="*/ 8 h 19"/>
                <a:gd name="T8" fmla="*/ 178 w 187"/>
                <a:gd name="T9" fmla="*/ 0 h 19"/>
                <a:gd name="T10" fmla="*/ 9 w 187"/>
                <a:gd name="T11" fmla="*/ 0 h 19"/>
                <a:gd name="T12" fmla="*/ 0 w 187"/>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87" h="19">
                  <a:moveTo>
                    <a:pt x="0" y="8"/>
                  </a:moveTo>
                  <a:cubicBezTo>
                    <a:pt x="0" y="19"/>
                    <a:pt x="0" y="19"/>
                    <a:pt x="0" y="19"/>
                  </a:cubicBezTo>
                  <a:cubicBezTo>
                    <a:pt x="187" y="19"/>
                    <a:pt x="187" y="19"/>
                    <a:pt x="187" y="19"/>
                  </a:cubicBezTo>
                  <a:cubicBezTo>
                    <a:pt x="187" y="8"/>
                    <a:pt x="187" y="8"/>
                    <a:pt x="187" y="8"/>
                  </a:cubicBezTo>
                  <a:cubicBezTo>
                    <a:pt x="187" y="3"/>
                    <a:pt x="183" y="0"/>
                    <a:pt x="178" y="0"/>
                  </a:cubicBezTo>
                  <a:cubicBezTo>
                    <a:pt x="9" y="0"/>
                    <a:pt x="9" y="0"/>
                    <a:pt x="9" y="0"/>
                  </a:cubicBezTo>
                  <a:cubicBezTo>
                    <a:pt x="4" y="0"/>
                    <a:pt x="0" y="3"/>
                    <a:pt x="0" y="8"/>
                  </a:cubicBez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8">
              <a:extLst>
                <a:ext uri="{FF2B5EF4-FFF2-40B4-BE49-F238E27FC236}">
                  <a16:creationId xmlns:a16="http://schemas.microsoft.com/office/drawing/2014/main" id="{1BC25250-BF58-40A9-90B7-6905ADBF8D11}"/>
                </a:ext>
              </a:extLst>
            </p:cNvPr>
            <p:cNvSpPr>
              <a:spLocks/>
            </p:cNvSpPr>
            <p:nvPr/>
          </p:nvSpPr>
          <p:spPr bwMode="auto">
            <a:xfrm>
              <a:off x="3992683" y="4322081"/>
              <a:ext cx="605856" cy="555247"/>
            </a:xfrm>
            <a:custGeom>
              <a:avLst/>
              <a:gdLst>
                <a:gd name="T0" fmla="*/ 23 w 107"/>
                <a:gd name="T1" fmla="*/ 26 h 98"/>
                <a:gd name="T2" fmla="*/ 16 w 107"/>
                <a:gd name="T3" fmla="*/ 31 h 98"/>
                <a:gd name="T4" fmla="*/ 9 w 107"/>
                <a:gd name="T5" fmla="*/ 33 h 98"/>
                <a:gd name="T6" fmla="*/ 3 w 107"/>
                <a:gd name="T7" fmla="*/ 44 h 98"/>
                <a:gd name="T8" fmla="*/ 14 w 107"/>
                <a:gd name="T9" fmla="*/ 60 h 98"/>
                <a:gd name="T10" fmla="*/ 25 w 107"/>
                <a:gd name="T11" fmla="*/ 80 h 98"/>
                <a:gd name="T12" fmla="*/ 36 w 107"/>
                <a:gd name="T13" fmla="*/ 98 h 98"/>
                <a:gd name="T14" fmla="*/ 65 w 107"/>
                <a:gd name="T15" fmla="*/ 61 h 98"/>
                <a:gd name="T16" fmla="*/ 107 w 107"/>
                <a:gd name="T17" fmla="*/ 31 h 98"/>
                <a:gd name="T18" fmla="*/ 87 w 107"/>
                <a:gd name="T19" fmla="*/ 32 h 98"/>
                <a:gd name="T20" fmla="*/ 72 w 107"/>
                <a:gd name="T21" fmla="*/ 21 h 98"/>
                <a:gd name="T22" fmla="*/ 66 w 107"/>
                <a:gd name="T23" fmla="*/ 1 h 98"/>
                <a:gd name="T24" fmla="*/ 46 w 107"/>
                <a:gd name="T25" fmla="*/ 1 h 98"/>
                <a:gd name="T26" fmla="*/ 35 w 107"/>
                <a:gd name="T27" fmla="*/ 0 h 98"/>
                <a:gd name="T28" fmla="*/ 28 w 107"/>
                <a:gd name="T29" fmla="*/ 1 h 98"/>
                <a:gd name="T30" fmla="*/ 27 w 107"/>
                <a:gd name="T31" fmla="*/ 5 h 98"/>
                <a:gd name="T32" fmla="*/ 27 w 107"/>
                <a:gd name="T33" fmla="*/ 19 h 98"/>
                <a:gd name="T34" fmla="*/ 23 w 107"/>
                <a:gd name="T35"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98">
                  <a:moveTo>
                    <a:pt x="23" y="26"/>
                  </a:moveTo>
                  <a:cubicBezTo>
                    <a:pt x="21" y="28"/>
                    <a:pt x="19" y="30"/>
                    <a:pt x="16" y="31"/>
                  </a:cubicBezTo>
                  <a:cubicBezTo>
                    <a:pt x="14" y="32"/>
                    <a:pt x="11" y="32"/>
                    <a:pt x="9" y="33"/>
                  </a:cubicBezTo>
                  <a:cubicBezTo>
                    <a:pt x="4" y="35"/>
                    <a:pt x="0" y="39"/>
                    <a:pt x="3" y="44"/>
                  </a:cubicBezTo>
                  <a:cubicBezTo>
                    <a:pt x="6" y="50"/>
                    <a:pt x="11" y="54"/>
                    <a:pt x="14" y="60"/>
                  </a:cubicBezTo>
                  <a:cubicBezTo>
                    <a:pt x="18" y="67"/>
                    <a:pt x="21" y="73"/>
                    <a:pt x="25" y="80"/>
                  </a:cubicBezTo>
                  <a:cubicBezTo>
                    <a:pt x="27" y="82"/>
                    <a:pt x="37" y="97"/>
                    <a:pt x="36" y="98"/>
                  </a:cubicBezTo>
                  <a:cubicBezTo>
                    <a:pt x="44" y="85"/>
                    <a:pt x="54" y="72"/>
                    <a:pt x="65" y="61"/>
                  </a:cubicBezTo>
                  <a:cubicBezTo>
                    <a:pt x="78" y="48"/>
                    <a:pt x="92" y="40"/>
                    <a:pt x="107" y="31"/>
                  </a:cubicBezTo>
                  <a:cubicBezTo>
                    <a:pt x="102" y="35"/>
                    <a:pt x="93" y="32"/>
                    <a:pt x="87" y="32"/>
                  </a:cubicBezTo>
                  <a:cubicBezTo>
                    <a:pt x="79" y="32"/>
                    <a:pt x="75" y="27"/>
                    <a:pt x="72" y="21"/>
                  </a:cubicBezTo>
                  <a:cubicBezTo>
                    <a:pt x="71" y="19"/>
                    <a:pt x="65" y="1"/>
                    <a:pt x="66" y="1"/>
                  </a:cubicBezTo>
                  <a:cubicBezTo>
                    <a:pt x="60" y="2"/>
                    <a:pt x="53" y="2"/>
                    <a:pt x="46" y="1"/>
                  </a:cubicBezTo>
                  <a:cubicBezTo>
                    <a:pt x="43" y="1"/>
                    <a:pt x="39" y="0"/>
                    <a:pt x="35" y="0"/>
                  </a:cubicBezTo>
                  <a:cubicBezTo>
                    <a:pt x="33" y="0"/>
                    <a:pt x="30" y="0"/>
                    <a:pt x="28" y="1"/>
                  </a:cubicBezTo>
                  <a:cubicBezTo>
                    <a:pt x="25" y="3"/>
                    <a:pt x="27" y="2"/>
                    <a:pt x="27" y="5"/>
                  </a:cubicBezTo>
                  <a:cubicBezTo>
                    <a:pt x="27" y="10"/>
                    <a:pt x="29" y="14"/>
                    <a:pt x="27" y="19"/>
                  </a:cubicBezTo>
                  <a:cubicBezTo>
                    <a:pt x="27" y="21"/>
                    <a:pt x="25" y="24"/>
                    <a:pt x="23" y="26"/>
                  </a:cubicBezTo>
                  <a:close/>
                </a:path>
              </a:pathLst>
            </a:custGeom>
            <a:solidFill>
              <a:srgbClr val="FF916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79">
              <a:extLst>
                <a:ext uri="{FF2B5EF4-FFF2-40B4-BE49-F238E27FC236}">
                  <a16:creationId xmlns:a16="http://schemas.microsoft.com/office/drawing/2014/main" id="{3384533F-2554-429D-BB09-E4176CC5F8E6}"/>
                </a:ext>
              </a:extLst>
            </p:cNvPr>
            <p:cNvSpPr>
              <a:spLocks/>
            </p:cNvSpPr>
            <p:nvPr/>
          </p:nvSpPr>
          <p:spPr bwMode="auto">
            <a:xfrm>
              <a:off x="4023490" y="3907818"/>
              <a:ext cx="456481" cy="505758"/>
            </a:xfrm>
            <a:custGeom>
              <a:avLst/>
              <a:gdLst>
                <a:gd name="connsiteX0" fmla="*/ 212114 w 456481"/>
                <a:gd name="connsiteY0" fmla="*/ 720 h 505758"/>
                <a:gd name="connsiteX1" fmla="*/ 285993 w 456481"/>
                <a:gd name="connsiteY1" fmla="*/ 12063 h 505758"/>
                <a:gd name="connsiteX2" fmla="*/ 325773 w 456481"/>
                <a:gd name="connsiteY2" fmla="*/ 29077 h 505758"/>
                <a:gd name="connsiteX3" fmla="*/ 422384 w 456481"/>
                <a:gd name="connsiteY3" fmla="*/ 216232 h 505758"/>
                <a:gd name="connsiteX4" fmla="*/ 456481 w 456481"/>
                <a:gd name="connsiteY4" fmla="*/ 261603 h 505758"/>
                <a:gd name="connsiteX5" fmla="*/ 399652 w 456481"/>
                <a:gd name="connsiteY5" fmla="*/ 352345 h 505758"/>
                <a:gd name="connsiteX6" fmla="*/ 212114 w 456481"/>
                <a:gd name="connsiteY6" fmla="*/ 505472 h 505758"/>
                <a:gd name="connsiteX7" fmla="*/ 212114 w 456481"/>
                <a:gd name="connsiteY7" fmla="*/ 720 h 505758"/>
                <a:gd name="connsiteX8" fmla="*/ 212113 w 456481"/>
                <a:gd name="connsiteY8" fmla="*/ 607 h 505758"/>
                <a:gd name="connsiteX9" fmla="*/ 212113 w 456481"/>
                <a:gd name="connsiteY9" fmla="*/ 505359 h 505758"/>
                <a:gd name="connsiteX10" fmla="*/ 178300 w 456481"/>
                <a:gd name="connsiteY10" fmla="*/ 499688 h 505758"/>
                <a:gd name="connsiteX11" fmla="*/ 54319 w 456481"/>
                <a:gd name="connsiteY11" fmla="*/ 357904 h 505758"/>
                <a:gd name="connsiteX12" fmla="*/ 37412 w 456481"/>
                <a:gd name="connsiteY12" fmla="*/ 346561 h 505758"/>
                <a:gd name="connsiteX13" fmla="*/ 9234 w 456481"/>
                <a:gd name="connsiteY13" fmla="*/ 301190 h 505758"/>
                <a:gd name="connsiteX14" fmla="*/ 20505 w 456481"/>
                <a:gd name="connsiteY14" fmla="*/ 227462 h 505758"/>
                <a:gd name="connsiteX15" fmla="*/ 37412 w 456481"/>
                <a:gd name="connsiteY15" fmla="*/ 102692 h 505758"/>
                <a:gd name="connsiteX16" fmla="*/ 212113 w 456481"/>
                <a:gd name="connsiteY16" fmla="*/ 607 h 50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6481" h="505758">
                  <a:moveTo>
                    <a:pt x="212114" y="720"/>
                  </a:moveTo>
                  <a:cubicBezTo>
                    <a:pt x="240529" y="720"/>
                    <a:pt x="263261" y="6391"/>
                    <a:pt x="285993" y="12063"/>
                  </a:cubicBezTo>
                  <a:cubicBezTo>
                    <a:pt x="297359" y="17734"/>
                    <a:pt x="314407" y="23406"/>
                    <a:pt x="325773" y="29077"/>
                  </a:cubicBezTo>
                  <a:cubicBezTo>
                    <a:pt x="388286" y="63105"/>
                    <a:pt x="422384" y="136833"/>
                    <a:pt x="422384" y="216232"/>
                  </a:cubicBezTo>
                  <a:cubicBezTo>
                    <a:pt x="445115" y="216232"/>
                    <a:pt x="456481" y="244589"/>
                    <a:pt x="456481" y="261603"/>
                  </a:cubicBezTo>
                  <a:cubicBezTo>
                    <a:pt x="450798" y="301303"/>
                    <a:pt x="428066" y="335331"/>
                    <a:pt x="399652" y="352345"/>
                  </a:cubicBezTo>
                  <a:cubicBezTo>
                    <a:pt x="359871" y="431744"/>
                    <a:pt x="291676" y="511143"/>
                    <a:pt x="212114" y="505472"/>
                  </a:cubicBezTo>
                  <a:cubicBezTo>
                    <a:pt x="212114" y="505472"/>
                    <a:pt x="212114" y="505472"/>
                    <a:pt x="212114" y="720"/>
                  </a:cubicBezTo>
                  <a:close/>
                  <a:moveTo>
                    <a:pt x="212113" y="607"/>
                  </a:moveTo>
                  <a:cubicBezTo>
                    <a:pt x="212113" y="607"/>
                    <a:pt x="212113" y="607"/>
                    <a:pt x="212113" y="505359"/>
                  </a:cubicBezTo>
                  <a:cubicBezTo>
                    <a:pt x="200842" y="505359"/>
                    <a:pt x="189571" y="505359"/>
                    <a:pt x="178300" y="499688"/>
                  </a:cubicBezTo>
                  <a:cubicBezTo>
                    <a:pt x="121945" y="471331"/>
                    <a:pt x="82496" y="420289"/>
                    <a:pt x="54319" y="357904"/>
                  </a:cubicBezTo>
                  <a:cubicBezTo>
                    <a:pt x="48683" y="357904"/>
                    <a:pt x="43047" y="352232"/>
                    <a:pt x="37412" y="346561"/>
                  </a:cubicBezTo>
                  <a:cubicBezTo>
                    <a:pt x="31776" y="340890"/>
                    <a:pt x="20505" y="323876"/>
                    <a:pt x="9234" y="301190"/>
                  </a:cubicBezTo>
                  <a:cubicBezTo>
                    <a:pt x="-2037" y="272833"/>
                    <a:pt x="-7672" y="233134"/>
                    <a:pt x="20505" y="227462"/>
                  </a:cubicBezTo>
                  <a:cubicBezTo>
                    <a:pt x="14870" y="182091"/>
                    <a:pt x="20505" y="142392"/>
                    <a:pt x="37412" y="102692"/>
                  </a:cubicBezTo>
                  <a:cubicBezTo>
                    <a:pt x="71225" y="28964"/>
                    <a:pt x="138851" y="-5064"/>
                    <a:pt x="212113" y="607"/>
                  </a:cubicBezTo>
                  <a:close/>
                </a:path>
              </a:pathLst>
            </a:custGeom>
            <a:solidFill>
              <a:srgbClr val="FFA27D"/>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Freeform 21">
              <a:extLst>
                <a:ext uri="{FF2B5EF4-FFF2-40B4-BE49-F238E27FC236}">
                  <a16:creationId xmlns:a16="http://schemas.microsoft.com/office/drawing/2014/main" id="{E2ECD119-176B-4CBA-8BA7-DF4348A36D51}"/>
                </a:ext>
              </a:extLst>
            </p:cNvPr>
            <p:cNvSpPr>
              <a:spLocks/>
            </p:cNvSpPr>
            <p:nvPr/>
          </p:nvSpPr>
          <p:spPr bwMode="auto">
            <a:xfrm>
              <a:off x="4049076" y="4502826"/>
              <a:ext cx="351368" cy="749005"/>
            </a:xfrm>
            <a:custGeom>
              <a:avLst/>
              <a:gdLst>
                <a:gd name="T0" fmla="*/ 12 w 62"/>
                <a:gd name="T1" fmla="*/ 2 h 132"/>
                <a:gd name="T2" fmla="*/ 62 w 62"/>
                <a:gd name="T3" fmla="*/ 0 h 132"/>
                <a:gd name="T4" fmla="*/ 26 w 62"/>
                <a:gd name="T5" fmla="*/ 119 h 132"/>
                <a:gd name="T6" fmla="*/ 8 w 62"/>
                <a:gd name="T7" fmla="*/ 129 h 132"/>
                <a:gd name="T8" fmla="*/ 0 w 62"/>
                <a:gd name="T9" fmla="*/ 53 h 132"/>
                <a:gd name="T10" fmla="*/ 12 w 62"/>
                <a:gd name="T11" fmla="*/ 2 h 132"/>
              </a:gdLst>
              <a:ahLst/>
              <a:cxnLst>
                <a:cxn ang="0">
                  <a:pos x="T0" y="T1"/>
                </a:cxn>
                <a:cxn ang="0">
                  <a:pos x="T2" y="T3"/>
                </a:cxn>
                <a:cxn ang="0">
                  <a:pos x="T4" y="T5"/>
                </a:cxn>
                <a:cxn ang="0">
                  <a:pos x="T6" y="T7"/>
                </a:cxn>
                <a:cxn ang="0">
                  <a:pos x="T8" y="T9"/>
                </a:cxn>
                <a:cxn ang="0">
                  <a:pos x="T10" y="T11"/>
                </a:cxn>
              </a:cxnLst>
              <a:rect l="0" t="0" r="r" b="b"/>
              <a:pathLst>
                <a:path w="62" h="132">
                  <a:moveTo>
                    <a:pt x="12" y="2"/>
                  </a:moveTo>
                  <a:cubicBezTo>
                    <a:pt x="12" y="2"/>
                    <a:pt x="28" y="22"/>
                    <a:pt x="62" y="0"/>
                  </a:cubicBezTo>
                  <a:cubicBezTo>
                    <a:pt x="62" y="22"/>
                    <a:pt x="28" y="118"/>
                    <a:pt x="26" y="119"/>
                  </a:cubicBezTo>
                  <a:cubicBezTo>
                    <a:pt x="24" y="121"/>
                    <a:pt x="7" y="132"/>
                    <a:pt x="8" y="129"/>
                  </a:cubicBezTo>
                  <a:cubicBezTo>
                    <a:pt x="9" y="126"/>
                    <a:pt x="0" y="53"/>
                    <a:pt x="0" y="53"/>
                  </a:cubicBezTo>
                  <a:lnTo>
                    <a:pt x="1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9">
              <a:extLst>
                <a:ext uri="{FF2B5EF4-FFF2-40B4-BE49-F238E27FC236}">
                  <a16:creationId xmlns:a16="http://schemas.microsoft.com/office/drawing/2014/main" id="{029906B4-D3BE-451B-BFA8-E295BB8D40A6}"/>
                </a:ext>
              </a:extLst>
            </p:cNvPr>
            <p:cNvSpPr>
              <a:spLocks/>
            </p:cNvSpPr>
            <p:nvPr/>
          </p:nvSpPr>
          <p:spPr bwMode="auto">
            <a:xfrm>
              <a:off x="3972217" y="5617398"/>
              <a:ext cx="412796" cy="1203296"/>
            </a:xfrm>
            <a:custGeom>
              <a:avLst/>
              <a:gdLst>
                <a:gd name="connsiteX0" fmla="*/ 315008 w 453205"/>
                <a:gd name="connsiteY0" fmla="*/ 1742 h 1321086"/>
                <a:gd name="connsiteX1" fmla="*/ 333641 w 453205"/>
                <a:gd name="connsiteY1" fmla="*/ 7960 h 1321086"/>
                <a:gd name="connsiteX2" fmla="*/ 377119 w 453205"/>
                <a:gd name="connsiteY2" fmla="*/ 138552 h 1321086"/>
                <a:gd name="connsiteX3" fmla="*/ 389541 w 453205"/>
                <a:gd name="connsiteY3" fmla="*/ 493016 h 1321086"/>
                <a:gd name="connsiteX4" fmla="*/ 383330 w 453205"/>
                <a:gd name="connsiteY4" fmla="*/ 747981 h 1321086"/>
                <a:gd name="connsiteX5" fmla="*/ 453205 w 453205"/>
                <a:gd name="connsiteY5" fmla="*/ 1266559 h 1321086"/>
                <a:gd name="connsiteX6" fmla="*/ 453054 w 453205"/>
                <a:gd name="connsiteY6" fmla="*/ 1321086 h 1321086"/>
                <a:gd name="connsiteX7" fmla="*/ 178709 w 453205"/>
                <a:gd name="connsiteY7" fmla="*/ 1321086 h 1321086"/>
                <a:gd name="connsiteX8" fmla="*/ 174918 w 453205"/>
                <a:gd name="connsiteY8" fmla="*/ 1296438 h 1321086"/>
                <a:gd name="connsiteX9" fmla="*/ 72775 w 453205"/>
                <a:gd name="connsiteY9" fmla="*/ 797731 h 1321086"/>
                <a:gd name="connsiteX10" fmla="*/ 4453 w 453205"/>
                <a:gd name="connsiteY10" fmla="*/ 119896 h 1321086"/>
                <a:gd name="connsiteX11" fmla="*/ 4453 w 453205"/>
                <a:gd name="connsiteY11" fmla="*/ 14179 h 1321086"/>
                <a:gd name="connsiteX12" fmla="*/ 209419 w 453205"/>
                <a:gd name="connsiteY12" fmla="*/ 7960 h 1321086"/>
                <a:gd name="connsiteX13" fmla="*/ 315008 w 453205"/>
                <a:gd name="connsiteY13" fmla="*/ 1742 h 13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3205" h="1321086">
                  <a:moveTo>
                    <a:pt x="315008" y="1742"/>
                  </a:moveTo>
                  <a:cubicBezTo>
                    <a:pt x="321219" y="1742"/>
                    <a:pt x="327430" y="1742"/>
                    <a:pt x="333641" y="7960"/>
                  </a:cubicBezTo>
                  <a:cubicBezTo>
                    <a:pt x="370908" y="26616"/>
                    <a:pt x="370908" y="101240"/>
                    <a:pt x="377119" y="138552"/>
                  </a:cubicBezTo>
                  <a:cubicBezTo>
                    <a:pt x="389541" y="256707"/>
                    <a:pt x="389541" y="374862"/>
                    <a:pt x="389541" y="493016"/>
                  </a:cubicBezTo>
                  <a:cubicBezTo>
                    <a:pt x="389541" y="573859"/>
                    <a:pt x="377119" y="667139"/>
                    <a:pt x="383330" y="747981"/>
                  </a:cubicBezTo>
                  <a:cubicBezTo>
                    <a:pt x="406621" y="925213"/>
                    <a:pt x="447382" y="1091951"/>
                    <a:pt x="453205" y="1266559"/>
                  </a:cubicBezTo>
                  <a:lnTo>
                    <a:pt x="453054" y="1321086"/>
                  </a:lnTo>
                  <a:lnTo>
                    <a:pt x="178709" y="1321086"/>
                  </a:lnTo>
                  <a:lnTo>
                    <a:pt x="174918" y="1296438"/>
                  </a:lnTo>
                  <a:cubicBezTo>
                    <a:pt x="136827" y="1070283"/>
                    <a:pt x="80539" y="821051"/>
                    <a:pt x="72775" y="797731"/>
                  </a:cubicBezTo>
                  <a:cubicBezTo>
                    <a:pt x="66564" y="760419"/>
                    <a:pt x="-20392" y="225614"/>
                    <a:pt x="4453" y="119896"/>
                  </a:cubicBezTo>
                  <a:cubicBezTo>
                    <a:pt x="10664" y="82584"/>
                    <a:pt x="-1758" y="51491"/>
                    <a:pt x="4453" y="14179"/>
                  </a:cubicBezTo>
                  <a:cubicBezTo>
                    <a:pt x="54141" y="39054"/>
                    <a:pt x="153519" y="14179"/>
                    <a:pt x="209419" y="7960"/>
                  </a:cubicBezTo>
                  <a:cubicBezTo>
                    <a:pt x="234263" y="7960"/>
                    <a:pt x="283952" y="-4477"/>
                    <a:pt x="315008" y="1742"/>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6" name="Freeform 150">
              <a:extLst>
                <a:ext uri="{FF2B5EF4-FFF2-40B4-BE49-F238E27FC236}">
                  <a16:creationId xmlns:a16="http://schemas.microsoft.com/office/drawing/2014/main" id="{D70BDB44-4621-4B9F-830A-81D4734DCE5F}"/>
                </a:ext>
              </a:extLst>
            </p:cNvPr>
            <p:cNvSpPr>
              <a:spLocks/>
            </p:cNvSpPr>
            <p:nvPr/>
          </p:nvSpPr>
          <p:spPr bwMode="auto">
            <a:xfrm>
              <a:off x="4255465" y="5488968"/>
              <a:ext cx="481629" cy="1355150"/>
            </a:xfrm>
            <a:custGeom>
              <a:avLst/>
              <a:gdLst>
                <a:gd name="connsiteX0" fmla="*/ 526009 w 528775"/>
                <a:gd name="connsiteY0" fmla="*/ 0 h 1487805"/>
                <a:gd name="connsiteX1" fmla="*/ 526009 w 528775"/>
                <a:gd name="connsiteY1" fmla="*/ 192776 h 1487805"/>
                <a:gd name="connsiteX2" fmla="*/ 463772 w 528775"/>
                <a:gd name="connsiteY2" fmla="*/ 435301 h 1487805"/>
                <a:gd name="connsiteX3" fmla="*/ 395311 w 528775"/>
                <a:gd name="connsiteY3" fmla="*/ 795979 h 1487805"/>
                <a:gd name="connsiteX4" fmla="*/ 376640 w 528775"/>
                <a:gd name="connsiteY4" fmla="*/ 833291 h 1487805"/>
                <a:gd name="connsiteX5" fmla="*/ 389088 w 528775"/>
                <a:gd name="connsiteY5" fmla="*/ 845728 h 1487805"/>
                <a:gd name="connsiteX6" fmla="*/ 364193 w 528775"/>
                <a:gd name="connsiteY6" fmla="*/ 870602 h 1487805"/>
                <a:gd name="connsiteX7" fmla="*/ 376640 w 528775"/>
                <a:gd name="connsiteY7" fmla="*/ 876821 h 1487805"/>
                <a:gd name="connsiteX8" fmla="*/ 364193 w 528775"/>
                <a:gd name="connsiteY8" fmla="*/ 895477 h 1487805"/>
                <a:gd name="connsiteX9" fmla="*/ 376640 w 528775"/>
                <a:gd name="connsiteY9" fmla="*/ 914132 h 1487805"/>
                <a:gd name="connsiteX10" fmla="*/ 370416 w 528775"/>
                <a:gd name="connsiteY10" fmla="*/ 920351 h 1487805"/>
                <a:gd name="connsiteX11" fmla="*/ 370416 w 528775"/>
                <a:gd name="connsiteY11" fmla="*/ 932788 h 1487805"/>
                <a:gd name="connsiteX12" fmla="*/ 395311 w 528775"/>
                <a:gd name="connsiteY12" fmla="*/ 1057160 h 1487805"/>
                <a:gd name="connsiteX13" fmla="*/ 420206 w 528775"/>
                <a:gd name="connsiteY13" fmla="*/ 1175313 h 1487805"/>
                <a:gd name="connsiteX14" fmla="*/ 407759 w 528775"/>
                <a:gd name="connsiteY14" fmla="*/ 1293466 h 1487805"/>
                <a:gd name="connsiteX15" fmla="*/ 372205 w 528775"/>
                <a:gd name="connsiteY15" fmla="*/ 1487805 h 1487805"/>
                <a:gd name="connsiteX16" fmla="*/ 85798 w 528775"/>
                <a:gd name="connsiteY16" fmla="*/ 1487805 h 1487805"/>
                <a:gd name="connsiteX17" fmla="*/ 71677 w 528775"/>
                <a:gd name="connsiteY17" fmla="*/ 1392963 h 1487805"/>
                <a:gd name="connsiteX18" fmla="*/ 59230 w 528775"/>
                <a:gd name="connsiteY18" fmla="*/ 1187750 h 1487805"/>
                <a:gd name="connsiteX19" fmla="*/ 3216 w 528775"/>
                <a:gd name="connsiteY19" fmla="*/ 143028 h 1487805"/>
                <a:gd name="connsiteX20" fmla="*/ 526009 w 528775"/>
                <a:gd name="connsiteY20" fmla="*/ 0 h 148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8775" h="1487805">
                  <a:moveTo>
                    <a:pt x="526009" y="0"/>
                  </a:moveTo>
                  <a:cubicBezTo>
                    <a:pt x="526009" y="0"/>
                    <a:pt x="532233" y="167902"/>
                    <a:pt x="526009" y="192776"/>
                  </a:cubicBezTo>
                  <a:cubicBezTo>
                    <a:pt x="513562" y="273618"/>
                    <a:pt x="482443" y="354460"/>
                    <a:pt x="463772" y="435301"/>
                  </a:cubicBezTo>
                  <a:cubicBezTo>
                    <a:pt x="445101" y="553454"/>
                    <a:pt x="389088" y="677826"/>
                    <a:pt x="395311" y="795979"/>
                  </a:cubicBezTo>
                  <a:cubicBezTo>
                    <a:pt x="395311" y="814635"/>
                    <a:pt x="389088" y="827072"/>
                    <a:pt x="376640" y="833291"/>
                  </a:cubicBezTo>
                  <a:cubicBezTo>
                    <a:pt x="376640" y="839509"/>
                    <a:pt x="382864" y="839509"/>
                    <a:pt x="389088" y="845728"/>
                  </a:cubicBezTo>
                  <a:cubicBezTo>
                    <a:pt x="376640" y="851946"/>
                    <a:pt x="364193" y="858165"/>
                    <a:pt x="364193" y="870602"/>
                  </a:cubicBezTo>
                  <a:cubicBezTo>
                    <a:pt x="370416" y="864384"/>
                    <a:pt x="376640" y="870602"/>
                    <a:pt x="376640" y="876821"/>
                  </a:cubicBezTo>
                  <a:cubicBezTo>
                    <a:pt x="376640" y="889258"/>
                    <a:pt x="370416" y="889258"/>
                    <a:pt x="364193" y="895477"/>
                  </a:cubicBezTo>
                  <a:cubicBezTo>
                    <a:pt x="370416" y="895477"/>
                    <a:pt x="376640" y="907914"/>
                    <a:pt x="376640" y="914132"/>
                  </a:cubicBezTo>
                  <a:cubicBezTo>
                    <a:pt x="370416" y="914132"/>
                    <a:pt x="370416" y="920351"/>
                    <a:pt x="370416" y="920351"/>
                  </a:cubicBezTo>
                  <a:cubicBezTo>
                    <a:pt x="370416" y="926569"/>
                    <a:pt x="370416" y="926569"/>
                    <a:pt x="370416" y="932788"/>
                  </a:cubicBezTo>
                  <a:cubicBezTo>
                    <a:pt x="382864" y="970100"/>
                    <a:pt x="395311" y="1019848"/>
                    <a:pt x="395311" y="1057160"/>
                  </a:cubicBezTo>
                  <a:cubicBezTo>
                    <a:pt x="401535" y="1094471"/>
                    <a:pt x="413982" y="1131783"/>
                    <a:pt x="420206" y="1175313"/>
                  </a:cubicBezTo>
                  <a:cubicBezTo>
                    <a:pt x="420206" y="1212624"/>
                    <a:pt x="413982" y="1256155"/>
                    <a:pt x="407759" y="1293466"/>
                  </a:cubicBezTo>
                  <a:lnTo>
                    <a:pt x="372205" y="1487805"/>
                  </a:lnTo>
                  <a:lnTo>
                    <a:pt x="85798" y="1487805"/>
                  </a:lnTo>
                  <a:lnTo>
                    <a:pt x="71677" y="1392963"/>
                  </a:lnTo>
                  <a:cubicBezTo>
                    <a:pt x="65454" y="1324559"/>
                    <a:pt x="65454" y="1256155"/>
                    <a:pt x="59230" y="1187750"/>
                  </a:cubicBezTo>
                  <a:cubicBezTo>
                    <a:pt x="53006" y="1100690"/>
                    <a:pt x="-15455" y="143028"/>
                    <a:pt x="3216" y="143028"/>
                  </a:cubicBezTo>
                  <a:cubicBezTo>
                    <a:pt x="183705" y="124372"/>
                    <a:pt x="395311" y="80842"/>
                    <a:pt x="526009" y="0"/>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7" name="Freeform 28">
              <a:extLst>
                <a:ext uri="{FF2B5EF4-FFF2-40B4-BE49-F238E27FC236}">
                  <a16:creationId xmlns:a16="http://schemas.microsoft.com/office/drawing/2014/main" id="{3D8F5C91-1999-4904-B413-A0CEABBA9532}"/>
                </a:ext>
              </a:extLst>
            </p:cNvPr>
            <p:cNvSpPr>
              <a:spLocks/>
            </p:cNvSpPr>
            <p:nvPr/>
          </p:nvSpPr>
          <p:spPr bwMode="auto">
            <a:xfrm>
              <a:off x="3975332" y="5421008"/>
              <a:ext cx="759127" cy="215448"/>
            </a:xfrm>
            <a:custGeom>
              <a:avLst/>
              <a:gdLst>
                <a:gd name="T0" fmla="*/ 133 w 134"/>
                <a:gd name="T1" fmla="*/ 3 h 38"/>
                <a:gd name="T2" fmla="*/ 51 w 134"/>
                <a:gd name="T3" fmla="*/ 8 h 38"/>
                <a:gd name="T4" fmla="*/ 1 w 134"/>
                <a:gd name="T5" fmla="*/ 14 h 38"/>
                <a:gd name="T6" fmla="*/ 0 w 134"/>
                <a:gd name="T7" fmla="*/ 36 h 38"/>
                <a:gd name="T8" fmla="*/ 0 w 134"/>
                <a:gd name="T9" fmla="*/ 37 h 38"/>
                <a:gd name="T10" fmla="*/ 50 w 134"/>
                <a:gd name="T11" fmla="*/ 35 h 38"/>
                <a:gd name="T12" fmla="*/ 134 w 134"/>
                <a:gd name="T13" fmla="*/ 12 h 38"/>
                <a:gd name="T14" fmla="*/ 133 w 134"/>
                <a:gd name="T15" fmla="*/ 3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8">
                  <a:moveTo>
                    <a:pt x="133" y="3"/>
                  </a:moveTo>
                  <a:cubicBezTo>
                    <a:pt x="132" y="0"/>
                    <a:pt x="88" y="4"/>
                    <a:pt x="51" y="8"/>
                  </a:cubicBezTo>
                  <a:cubicBezTo>
                    <a:pt x="24" y="11"/>
                    <a:pt x="1" y="14"/>
                    <a:pt x="1" y="14"/>
                  </a:cubicBezTo>
                  <a:cubicBezTo>
                    <a:pt x="0" y="36"/>
                    <a:pt x="0" y="36"/>
                    <a:pt x="0" y="36"/>
                  </a:cubicBezTo>
                  <a:cubicBezTo>
                    <a:pt x="0" y="37"/>
                    <a:pt x="0" y="37"/>
                    <a:pt x="0" y="37"/>
                  </a:cubicBezTo>
                  <a:cubicBezTo>
                    <a:pt x="9" y="38"/>
                    <a:pt x="28" y="37"/>
                    <a:pt x="50" y="35"/>
                  </a:cubicBezTo>
                  <a:cubicBezTo>
                    <a:pt x="79" y="32"/>
                    <a:pt x="113" y="25"/>
                    <a:pt x="134" y="12"/>
                  </a:cubicBezTo>
                  <a:cubicBezTo>
                    <a:pt x="134" y="8"/>
                    <a:pt x="134" y="4"/>
                    <a:pt x="13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D57E369A-B804-4C8C-ACF8-21729A9AE5F9}"/>
                </a:ext>
              </a:extLst>
            </p:cNvPr>
            <p:cNvSpPr>
              <a:spLocks/>
            </p:cNvSpPr>
            <p:nvPr/>
          </p:nvSpPr>
          <p:spPr bwMode="auto">
            <a:xfrm>
              <a:off x="3897250" y="4424745"/>
              <a:ext cx="848776" cy="1114832"/>
            </a:xfrm>
            <a:custGeom>
              <a:avLst/>
              <a:gdLst>
                <a:gd name="T0" fmla="*/ 145 w 150"/>
                <a:gd name="T1" fmla="*/ 191 h 197"/>
                <a:gd name="T2" fmla="*/ 53 w 150"/>
                <a:gd name="T3" fmla="*/ 197 h 197"/>
                <a:gd name="T4" fmla="*/ 14 w 150"/>
                <a:gd name="T5" fmla="*/ 190 h 197"/>
                <a:gd name="T6" fmla="*/ 19 w 150"/>
                <a:gd name="T7" fmla="*/ 159 h 197"/>
                <a:gd name="T8" fmla="*/ 19 w 150"/>
                <a:gd name="T9" fmla="*/ 152 h 197"/>
                <a:gd name="T10" fmla="*/ 23 w 150"/>
                <a:gd name="T11" fmla="*/ 125 h 197"/>
                <a:gd name="T12" fmla="*/ 2 w 150"/>
                <a:gd name="T13" fmla="*/ 36 h 197"/>
                <a:gd name="T14" fmla="*/ 12 w 150"/>
                <a:gd name="T15" fmla="*/ 18 h 197"/>
                <a:gd name="T16" fmla="*/ 40 w 150"/>
                <a:gd name="T17" fmla="*/ 7 h 197"/>
                <a:gd name="T18" fmla="*/ 43 w 150"/>
                <a:gd name="T19" fmla="*/ 102 h 197"/>
                <a:gd name="T20" fmla="*/ 49 w 150"/>
                <a:gd name="T21" fmla="*/ 125 h 197"/>
                <a:gd name="T22" fmla="*/ 54 w 150"/>
                <a:gd name="T23" fmla="*/ 100 h 197"/>
                <a:gd name="T24" fmla="*/ 90 w 150"/>
                <a:gd name="T25" fmla="*/ 0 h 197"/>
                <a:gd name="T26" fmla="*/ 127 w 150"/>
                <a:gd name="T27" fmla="*/ 13 h 197"/>
                <a:gd name="T28" fmla="*/ 137 w 150"/>
                <a:gd name="T29" fmla="*/ 17 h 197"/>
                <a:gd name="T30" fmla="*/ 138 w 150"/>
                <a:gd name="T31" fmla="*/ 28 h 197"/>
                <a:gd name="T32" fmla="*/ 132 w 150"/>
                <a:gd name="T33" fmla="*/ 58 h 197"/>
                <a:gd name="T34" fmla="*/ 128 w 150"/>
                <a:gd name="T35" fmla="*/ 108 h 197"/>
                <a:gd name="T36" fmla="*/ 128 w 150"/>
                <a:gd name="T37" fmla="*/ 127 h 197"/>
                <a:gd name="T38" fmla="*/ 135 w 150"/>
                <a:gd name="T39" fmla="*/ 145 h 197"/>
                <a:gd name="T40" fmla="*/ 149 w 150"/>
                <a:gd name="T41" fmla="*/ 184 h 197"/>
                <a:gd name="T42" fmla="*/ 145 w 150"/>
                <a:gd name="T43"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197">
                  <a:moveTo>
                    <a:pt x="145" y="191"/>
                  </a:moveTo>
                  <a:cubicBezTo>
                    <a:pt x="53" y="197"/>
                    <a:pt x="53" y="197"/>
                    <a:pt x="53" y="197"/>
                  </a:cubicBezTo>
                  <a:cubicBezTo>
                    <a:pt x="14" y="190"/>
                    <a:pt x="14" y="190"/>
                    <a:pt x="14" y="190"/>
                  </a:cubicBezTo>
                  <a:cubicBezTo>
                    <a:pt x="19" y="159"/>
                    <a:pt x="19" y="159"/>
                    <a:pt x="19" y="159"/>
                  </a:cubicBezTo>
                  <a:cubicBezTo>
                    <a:pt x="19" y="152"/>
                    <a:pt x="19" y="152"/>
                    <a:pt x="19" y="152"/>
                  </a:cubicBezTo>
                  <a:cubicBezTo>
                    <a:pt x="23" y="125"/>
                    <a:pt x="23" y="125"/>
                    <a:pt x="23" y="125"/>
                  </a:cubicBezTo>
                  <a:cubicBezTo>
                    <a:pt x="2" y="36"/>
                    <a:pt x="2" y="36"/>
                    <a:pt x="2" y="36"/>
                  </a:cubicBezTo>
                  <a:cubicBezTo>
                    <a:pt x="0" y="28"/>
                    <a:pt x="5" y="21"/>
                    <a:pt x="12" y="18"/>
                  </a:cubicBezTo>
                  <a:cubicBezTo>
                    <a:pt x="40" y="7"/>
                    <a:pt x="40" y="7"/>
                    <a:pt x="40" y="7"/>
                  </a:cubicBezTo>
                  <a:cubicBezTo>
                    <a:pt x="40" y="7"/>
                    <a:pt x="31" y="51"/>
                    <a:pt x="43" y="102"/>
                  </a:cubicBezTo>
                  <a:cubicBezTo>
                    <a:pt x="44" y="110"/>
                    <a:pt x="46" y="118"/>
                    <a:pt x="49" y="125"/>
                  </a:cubicBezTo>
                  <a:cubicBezTo>
                    <a:pt x="50" y="118"/>
                    <a:pt x="52" y="109"/>
                    <a:pt x="54" y="100"/>
                  </a:cubicBezTo>
                  <a:cubicBezTo>
                    <a:pt x="66" y="56"/>
                    <a:pt x="90" y="0"/>
                    <a:pt x="90" y="0"/>
                  </a:cubicBezTo>
                  <a:cubicBezTo>
                    <a:pt x="90" y="0"/>
                    <a:pt x="108" y="8"/>
                    <a:pt x="127" y="13"/>
                  </a:cubicBezTo>
                  <a:cubicBezTo>
                    <a:pt x="130" y="14"/>
                    <a:pt x="134" y="15"/>
                    <a:pt x="137" y="17"/>
                  </a:cubicBezTo>
                  <a:cubicBezTo>
                    <a:pt x="141" y="21"/>
                    <a:pt x="139" y="23"/>
                    <a:pt x="138" y="28"/>
                  </a:cubicBezTo>
                  <a:cubicBezTo>
                    <a:pt x="136" y="38"/>
                    <a:pt x="134" y="48"/>
                    <a:pt x="132" y="58"/>
                  </a:cubicBezTo>
                  <a:cubicBezTo>
                    <a:pt x="130" y="75"/>
                    <a:pt x="129" y="91"/>
                    <a:pt x="128" y="108"/>
                  </a:cubicBezTo>
                  <a:cubicBezTo>
                    <a:pt x="128" y="114"/>
                    <a:pt x="128" y="121"/>
                    <a:pt x="128" y="127"/>
                  </a:cubicBezTo>
                  <a:cubicBezTo>
                    <a:pt x="135" y="145"/>
                    <a:pt x="135" y="145"/>
                    <a:pt x="135" y="145"/>
                  </a:cubicBezTo>
                  <a:cubicBezTo>
                    <a:pt x="149" y="184"/>
                    <a:pt x="149" y="184"/>
                    <a:pt x="149" y="184"/>
                  </a:cubicBezTo>
                  <a:cubicBezTo>
                    <a:pt x="150" y="187"/>
                    <a:pt x="148" y="190"/>
                    <a:pt x="145" y="191"/>
                  </a:cubicBezTo>
                  <a:close/>
                </a:path>
              </a:pathLst>
            </a:custGeom>
            <a:solidFill>
              <a:srgbClr val="00669E"/>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0">
              <a:extLst>
                <a:ext uri="{FF2B5EF4-FFF2-40B4-BE49-F238E27FC236}">
                  <a16:creationId xmlns:a16="http://schemas.microsoft.com/office/drawing/2014/main" id="{A1FA64FB-7747-4AA1-8FB3-3399CF9F4E28}"/>
                </a:ext>
              </a:extLst>
            </p:cNvPr>
            <p:cNvSpPr>
              <a:spLocks/>
            </p:cNvSpPr>
            <p:nvPr/>
          </p:nvSpPr>
          <p:spPr bwMode="auto">
            <a:xfrm>
              <a:off x="4010034" y="4440650"/>
              <a:ext cx="169177" cy="702735"/>
            </a:xfrm>
            <a:custGeom>
              <a:avLst/>
              <a:gdLst>
                <a:gd name="T0" fmla="*/ 29 w 30"/>
                <a:gd name="T1" fmla="*/ 120 h 124"/>
                <a:gd name="T2" fmla="*/ 24 w 30"/>
                <a:gd name="T3" fmla="*/ 92 h 124"/>
                <a:gd name="T4" fmla="*/ 22 w 30"/>
                <a:gd name="T5" fmla="*/ 54 h 124"/>
                <a:gd name="T6" fmla="*/ 22 w 30"/>
                <a:gd name="T7" fmla="*/ 29 h 124"/>
                <a:gd name="T8" fmla="*/ 22 w 30"/>
                <a:gd name="T9" fmla="*/ 14 h 124"/>
                <a:gd name="T10" fmla="*/ 22 w 30"/>
                <a:gd name="T11" fmla="*/ 7 h 124"/>
                <a:gd name="T12" fmla="*/ 23 w 30"/>
                <a:gd name="T13" fmla="*/ 0 h 124"/>
                <a:gd name="T14" fmla="*/ 12 w 30"/>
                <a:gd name="T15" fmla="*/ 8 h 124"/>
                <a:gd name="T16" fmla="*/ 0 w 30"/>
                <a:gd name="T17" fmla="*/ 19 h 124"/>
                <a:gd name="T18" fmla="*/ 12 w 30"/>
                <a:gd name="T19" fmla="*/ 31 h 124"/>
                <a:gd name="T20" fmla="*/ 0 w 30"/>
                <a:gd name="T21" fmla="*/ 42 h 124"/>
                <a:gd name="T22" fmla="*/ 3 w 30"/>
                <a:gd name="T23" fmla="*/ 52 h 124"/>
                <a:gd name="T24" fmla="*/ 30 w 30"/>
                <a:gd name="T25" fmla="*/ 124 h 124"/>
                <a:gd name="T26" fmla="*/ 29 w 30"/>
                <a:gd name="T27" fmla="*/ 1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4">
                  <a:moveTo>
                    <a:pt x="29" y="120"/>
                  </a:moveTo>
                  <a:cubicBezTo>
                    <a:pt x="27" y="110"/>
                    <a:pt x="25" y="101"/>
                    <a:pt x="24" y="92"/>
                  </a:cubicBezTo>
                  <a:cubicBezTo>
                    <a:pt x="23" y="79"/>
                    <a:pt x="22" y="67"/>
                    <a:pt x="22" y="54"/>
                  </a:cubicBezTo>
                  <a:cubicBezTo>
                    <a:pt x="22" y="46"/>
                    <a:pt x="22" y="38"/>
                    <a:pt x="22" y="29"/>
                  </a:cubicBezTo>
                  <a:cubicBezTo>
                    <a:pt x="22" y="24"/>
                    <a:pt x="22" y="19"/>
                    <a:pt x="22" y="14"/>
                  </a:cubicBezTo>
                  <a:cubicBezTo>
                    <a:pt x="22" y="12"/>
                    <a:pt x="22" y="9"/>
                    <a:pt x="22" y="7"/>
                  </a:cubicBezTo>
                  <a:cubicBezTo>
                    <a:pt x="22" y="6"/>
                    <a:pt x="23" y="1"/>
                    <a:pt x="23" y="0"/>
                  </a:cubicBezTo>
                  <a:cubicBezTo>
                    <a:pt x="22" y="1"/>
                    <a:pt x="13" y="7"/>
                    <a:pt x="12" y="8"/>
                  </a:cubicBezTo>
                  <a:cubicBezTo>
                    <a:pt x="8" y="12"/>
                    <a:pt x="4" y="16"/>
                    <a:pt x="0" y="19"/>
                  </a:cubicBezTo>
                  <a:cubicBezTo>
                    <a:pt x="12" y="31"/>
                    <a:pt x="12" y="31"/>
                    <a:pt x="12" y="31"/>
                  </a:cubicBezTo>
                  <a:cubicBezTo>
                    <a:pt x="12" y="31"/>
                    <a:pt x="0" y="42"/>
                    <a:pt x="0" y="42"/>
                  </a:cubicBezTo>
                  <a:cubicBezTo>
                    <a:pt x="0" y="42"/>
                    <a:pt x="3" y="51"/>
                    <a:pt x="3" y="52"/>
                  </a:cubicBezTo>
                  <a:cubicBezTo>
                    <a:pt x="6" y="61"/>
                    <a:pt x="26" y="117"/>
                    <a:pt x="30" y="124"/>
                  </a:cubicBezTo>
                  <a:cubicBezTo>
                    <a:pt x="30" y="123"/>
                    <a:pt x="30" y="121"/>
                    <a:pt x="29" y="120"/>
                  </a:cubicBezTo>
                  <a:close/>
                </a:path>
              </a:pathLst>
            </a:custGeom>
            <a:solidFill>
              <a:srgbClr val="80B8D6"/>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1">
              <a:extLst>
                <a:ext uri="{FF2B5EF4-FFF2-40B4-BE49-F238E27FC236}">
                  <a16:creationId xmlns:a16="http://schemas.microsoft.com/office/drawing/2014/main" id="{F21EC33A-A3C6-4D57-A07C-CD1B9A960DBC}"/>
                </a:ext>
              </a:extLst>
            </p:cNvPr>
            <p:cNvSpPr>
              <a:spLocks/>
            </p:cNvSpPr>
            <p:nvPr/>
          </p:nvSpPr>
          <p:spPr bwMode="auto">
            <a:xfrm>
              <a:off x="4173428" y="4418961"/>
              <a:ext cx="351368" cy="712857"/>
            </a:xfrm>
            <a:custGeom>
              <a:avLst/>
              <a:gdLst>
                <a:gd name="T0" fmla="*/ 41 w 62"/>
                <a:gd name="T1" fmla="*/ 0 h 126"/>
                <a:gd name="T2" fmla="*/ 54 w 62"/>
                <a:gd name="T3" fmla="*/ 6 h 126"/>
                <a:gd name="T4" fmla="*/ 62 w 62"/>
                <a:gd name="T5" fmla="*/ 20 h 126"/>
                <a:gd name="T6" fmla="*/ 52 w 62"/>
                <a:gd name="T7" fmla="*/ 33 h 126"/>
                <a:gd name="T8" fmla="*/ 62 w 62"/>
                <a:gd name="T9" fmla="*/ 40 h 126"/>
                <a:gd name="T10" fmla="*/ 33 w 62"/>
                <a:gd name="T11" fmla="*/ 76 h 126"/>
                <a:gd name="T12" fmla="*/ 0 w 62"/>
                <a:gd name="T13" fmla="*/ 126 h 126"/>
                <a:gd name="T14" fmla="*/ 7 w 62"/>
                <a:gd name="T15" fmla="*/ 94 h 126"/>
                <a:gd name="T16" fmla="*/ 41 w 62"/>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26">
                  <a:moveTo>
                    <a:pt x="41" y="0"/>
                  </a:moveTo>
                  <a:cubicBezTo>
                    <a:pt x="54" y="6"/>
                    <a:pt x="54" y="6"/>
                    <a:pt x="54" y="6"/>
                  </a:cubicBezTo>
                  <a:cubicBezTo>
                    <a:pt x="62" y="20"/>
                    <a:pt x="62" y="20"/>
                    <a:pt x="62" y="20"/>
                  </a:cubicBezTo>
                  <a:cubicBezTo>
                    <a:pt x="52" y="33"/>
                    <a:pt x="52" y="33"/>
                    <a:pt x="52" y="33"/>
                  </a:cubicBezTo>
                  <a:cubicBezTo>
                    <a:pt x="62" y="40"/>
                    <a:pt x="62" y="40"/>
                    <a:pt x="62" y="40"/>
                  </a:cubicBezTo>
                  <a:cubicBezTo>
                    <a:pt x="53" y="51"/>
                    <a:pt x="43" y="63"/>
                    <a:pt x="33" y="76"/>
                  </a:cubicBezTo>
                  <a:cubicBezTo>
                    <a:pt x="20" y="94"/>
                    <a:pt x="9" y="110"/>
                    <a:pt x="0" y="126"/>
                  </a:cubicBezTo>
                  <a:cubicBezTo>
                    <a:pt x="2" y="115"/>
                    <a:pt x="4" y="105"/>
                    <a:pt x="7" y="94"/>
                  </a:cubicBezTo>
                  <a:cubicBezTo>
                    <a:pt x="13" y="73"/>
                    <a:pt x="24" y="42"/>
                    <a:pt x="41" y="0"/>
                  </a:cubicBezTo>
                  <a:close/>
                </a:path>
              </a:pathLst>
            </a:custGeom>
            <a:solidFill>
              <a:srgbClr val="80B8D6"/>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32">
              <a:extLst>
                <a:ext uri="{FF2B5EF4-FFF2-40B4-BE49-F238E27FC236}">
                  <a16:creationId xmlns:a16="http://schemas.microsoft.com/office/drawing/2014/main" id="{1F547797-03A8-4504-93C2-7214DA18BC55}"/>
                </a:ext>
              </a:extLst>
            </p:cNvPr>
            <p:cNvSpPr>
              <a:spLocks/>
            </p:cNvSpPr>
            <p:nvPr/>
          </p:nvSpPr>
          <p:spPr bwMode="auto">
            <a:xfrm>
              <a:off x="3992683" y="3857930"/>
              <a:ext cx="464152" cy="634775"/>
            </a:xfrm>
            <a:custGeom>
              <a:avLst/>
              <a:gdLst>
                <a:gd name="T0" fmla="*/ 12 w 82"/>
                <a:gd name="T1" fmla="*/ 49 h 112"/>
                <a:gd name="T2" fmla="*/ 20 w 82"/>
                <a:gd name="T3" fmla="*/ 26 h 112"/>
                <a:gd name="T4" fmla="*/ 33 w 82"/>
                <a:gd name="T5" fmla="*/ 32 h 112"/>
                <a:gd name="T6" fmla="*/ 58 w 82"/>
                <a:gd name="T7" fmla="*/ 46 h 112"/>
                <a:gd name="T8" fmla="*/ 71 w 82"/>
                <a:gd name="T9" fmla="*/ 76 h 112"/>
                <a:gd name="T10" fmla="*/ 71 w 82"/>
                <a:gd name="T11" fmla="*/ 102 h 112"/>
                <a:gd name="T12" fmla="*/ 70 w 82"/>
                <a:gd name="T13" fmla="*/ 112 h 112"/>
                <a:gd name="T14" fmla="*/ 76 w 82"/>
                <a:gd name="T15" fmla="*/ 102 h 112"/>
                <a:gd name="T16" fmla="*/ 79 w 82"/>
                <a:gd name="T17" fmla="*/ 89 h 112"/>
                <a:gd name="T18" fmla="*/ 79 w 82"/>
                <a:gd name="T19" fmla="*/ 62 h 112"/>
                <a:gd name="T20" fmla="*/ 81 w 82"/>
                <a:gd name="T21" fmla="*/ 51 h 112"/>
                <a:gd name="T22" fmla="*/ 75 w 82"/>
                <a:gd name="T23" fmla="*/ 14 h 112"/>
                <a:gd name="T24" fmla="*/ 45 w 82"/>
                <a:gd name="T25" fmla="*/ 1 h 112"/>
                <a:gd name="T26" fmla="*/ 8 w 82"/>
                <a:gd name="T27" fmla="*/ 34 h 112"/>
                <a:gd name="T28" fmla="*/ 13 w 82"/>
                <a:gd name="T29" fmla="*/ 104 h 112"/>
                <a:gd name="T30" fmla="*/ 13 w 82"/>
                <a:gd name="T31" fmla="*/ 62 h 112"/>
                <a:gd name="T32" fmla="*/ 12 w 82"/>
                <a:gd name="T33" fmla="*/ 4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112">
                  <a:moveTo>
                    <a:pt x="12" y="49"/>
                  </a:moveTo>
                  <a:cubicBezTo>
                    <a:pt x="13" y="41"/>
                    <a:pt x="15" y="32"/>
                    <a:pt x="20" y="26"/>
                  </a:cubicBezTo>
                  <a:cubicBezTo>
                    <a:pt x="22" y="26"/>
                    <a:pt x="31" y="31"/>
                    <a:pt x="33" y="32"/>
                  </a:cubicBezTo>
                  <a:cubicBezTo>
                    <a:pt x="41" y="37"/>
                    <a:pt x="51" y="39"/>
                    <a:pt x="58" y="46"/>
                  </a:cubicBezTo>
                  <a:cubicBezTo>
                    <a:pt x="67" y="54"/>
                    <a:pt x="70" y="65"/>
                    <a:pt x="71" y="76"/>
                  </a:cubicBezTo>
                  <a:cubicBezTo>
                    <a:pt x="72" y="85"/>
                    <a:pt x="72" y="94"/>
                    <a:pt x="71" y="102"/>
                  </a:cubicBezTo>
                  <a:cubicBezTo>
                    <a:pt x="71" y="106"/>
                    <a:pt x="70" y="109"/>
                    <a:pt x="70" y="112"/>
                  </a:cubicBezTo>
                  <a:cubicBezTo>
                    <a:pt x="70" y="110"/>
                    <a:pt x="75" y="105"/>
                    <a:pt x="76" y="102"/>
                  </a:cubicBezTo>
                  <a:cubicBezTo>
                    <a:pt x="77" y="98"/>
                    <a:pt x="79" y="94"/>
                    <a:pt x="79" y="89"/>
                  </a:cubicBezTo>
                  <a:cubicBezTo>
                    <a:pt x="80" y="80"/>
                    <a:pt x="78" y="71"/>
                    <a:pt x="79" y="62"/>
                  </a:cubicBezTo>
                  <a:cubicBezTo>
                    <a:pt x="79" y="58"/>
                    <a:pt x="80" y="54"/>
                    <a:pt x="81" y="51"/>
                  </a:cubicBezTo>
                  <a:cubicBezTo>
                    <a:pt x="82" y="39"/>
                    <a:pt x="82" y="23"/>
                    <a:pt x="75" y="14"/>
                  </a:cubicBezTo>
                  <a:cubicBezTo>
                    <a:pt x="68" y="5"/>
                    <a:pt x="56" y="0"/>
                    <a:pt x="45" y="1"/>
                  </a:cubicBezTo>
                  <a:cubicBezTo>
                    <a:pt x="26" y="1"/>
                    <a:pt x="14" y="17"/>
                    <a:pt x="8" y="34"/>
                  </a:cubicBezTo>
                  <a:cubicBezTo>
                    <a:pt x="0" y="55"/>
                    <a:pt x="4" y="83"/>
                    <a:pt x="13" y="104"/>
                  </a:cubicBezTo>
                  <a:cubicBezTo>
                    <a:pt x="12" y="90"/>
                    <a:pt x="14" y="76"/>
                    <a:pt x="13" y="62"/>
                  </a:cubicBezTo>
                  <a:cubicBezTo>
                    <a:pt x="12" y="58"/>
                    <a:pt x="12" y="54"/>
                    <a:pt x="12" y="4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3">
              <a:extLst>
                <a:ext uri="{FF2B5EF4-FFF2-40B4-BE49-F238E27FC236}">
                  <a16:creationId xmlns:a16="http://schemas.microsoft.com/office/drawing/2014/main" id="{44DCA8BB-E605-4BF9-8B3B-41E66B762323}"/>
                </a:ext>
              </a:extLst>
            </p:cNvPr>
            <p:cNvSpPr>
              <a:spLocks/>
            </p:cNvSpPr>
            <p:nvPr/>
          </p:nvSpPr>
          <p:spPr bwMode="auto">
            <a:xfrm>
              <a:off x="4145954" y="5131817"/>
              <a:ext cx="56393" cy="401976"/>
            </a:xfrm>
            <a:custGeom>
              <a:avLst/>
              <a:gdLst>
                <a:gd name="T0" fmla="*/ 0 w 39"/>
                <a:gd name="T1" fmla="*/ 278 h 278"/>
                <a:gd name="T2" fmla="*/ 23 w 39"/>
                <a:gd name="T3" fmla="*/ 8 h 278"/>
                <a:gd name="T4" fmla="*/ 39 w 39"/>
                <a:gd name="T5" fmla="*/ 0 h 278"/>
                <a:gd name="T6" fmla="*/ 19 w 39"/>
                <a:gd name="T7" fmla="*/ 278 h 278"/>
                <a:gd name="T8" fmla="*/ 0 w 39"/>
                <a:gd name="T9" fmla="*/ 278 h 278"/>
              </a:gdLst>
              <a:ahLst/>
              <a:cxnLst>
                <a:cxn ang="0">
                  <a:pos x="T0" y="T1"/>
                </a:cxn>
                <a:cxn ang="0">
                  <a:pos x="T2" y="T3"/>
                </a:cxn>
                <a:cxn ang="0">
                  <a:pos x="T4" y="T5"/>
                </a:cxn>
                <a:cxn ang="0">
                  <a:pos x="T6" y="T7"/>
                </a:cxn>
                <a:cxn ang="0">
                  <a:pos x="T8" y="T9"/>
                </a:cxn>
              </a:cxnLst>
              <a:rect l="0" t="0" r="r" b="b"/>
              <a:pathLst>
                <a:path w="39" h="278">
                  <a:moveTo>
                    <a:pt x="0" y="278"/>
                  </a:moveTo>
                  <a:lnTo>
                    <a:pt x="23" y="8"/>
                  </a:lnTo>
                  <a:lnTo>
                    <a:pt x="39" y="0"/>
                  </a:lnTo>
                  <a:lnTo>
                    <a:pt x="19" y="278"/>
                  </a:lnTo>
                  <a:lnTo>
                    <a:pt x="0" y="278"/>
                  </a:lnTo>
                  <a:close/>
                </a:path>
              </a:pathLst>
            </a:custGeom>
            <a:solidFill>
              <a:srgbClr val="80B8D6"/>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4">
              <a:extLst>
                <a:ext uri="{FF2B5EF4-FFF2-40B4-BE49-F238E27FC236}">
                  <a16:creationId xmlns:a16="http://schemas.microsoft.com/office/drawing/2014/main" id="{E8708CBF-ACA7-4AC4-B3CA-67AFA5371FD1}"/>
                </a:ext>
              </a:extLst>
            </p:cNvPr>
            <p:cNvSpPr>
              <a:spLocks/>
            </p:cNvSpPr>
            <p:nvPr/>
          </p:nvSpPr>
          <p:spPr bwMode="auto">
            <a:xfrm>
              <a:off x="4043292" y="4685017"/>
              <a:ext cx="384624" cy="425111"/>
            </a:xfrm>
            <a:custGeom>
              <a:avLst/>
              <a:gdLst>
                <a:gd name="T0" fmla="*/ 0 w 68"/>
                <a:gd name="T1" fmla="*/ 4 h 75"/>
                <a:gd name="T2" fmla="*/ 4 w 68"/>
                <a:gd name="T3" fmla="*/ 1 h 75"/>
                <a:gd name="T4" fmla="*/ 7 w 68"/>
                <a:gd name="T5" fmla="*/ 0 h 75"/>
                <a:gd name="T6" fmla="*/ 63 w 68"/>
                <a:gd name="T7" fmla="*/ 0 h 75"/>
                <a:gd name="T8" fmla="*/ 67 w 68"/>
                <a:gd name="T9" fmla="*/ 59 h 75"/>
                <a:gd name="T10" fmla="*/ 45 w 68"/>
                <a:gd name="T11" fmla="*/ 74 h 75"/>
                <a:gd name="T12" fmla="*/ 0 w 68"/>
                <a:gd name="T13" fmla="*/ 4 h 75"/>
              </a:gdLst>
              <a:ahLst/>
              <a:cxnLst>
                <a:cxn ang="0">
                  <a:pos x="T0" y="T1"/>
                </a:cxn>
                <a:cxn ang="0">
                  <a:pos x="T2" y="T3"/>
                </a:cxn>
                <a:cxn ang="0">
                  <a:pos x="T4" y="T5"/>
                </a:cxn>
                <a:cxn ang="0">
                  <a:pos x="T6" y="T7"/>
                </a:cxn>
                <a:cxn ang="0">
                  <a:pos x="T8" y="T9"/>
                </a:cxn>
                <a:cxn ang="0">
                  <a:pos x="T10" y="T11"/>
                </a:cxn>
                <a:cxn ang="0">
                  <a:pos x="T12" y="T13"/>
                </a:cxn>
              </a:cxnLst>
              <a:rect l="0" t="0" r="r" b="b"/>
              <a:pathLst>
                <a:path w="68" h="75">
                  <a:moveTo>
                    <a:pt x="0" y="4"/>
                  </a:moveTo>
                  <a:cubicBezTo>
                    <a:pt x="4" y="1"/>
                    <a:pt x="4" y="1"/>
                    <a:pt x="4" y="1"/>
                  </a:cubicBezTo>
                  <a:cubicBezTo>
                    <a:pt x="5" y="0"/>
                    <a:pt x="6" y="0"/>
                    <a:pt x="7" y="0"/>
                  </a:cubicBezTo>
                  <a:cubicBezTo>
                    <a:pt x="63" y="0"/>
                    <a:pt x="63" y="0"/>
                    <a:pt x="63" y="0"/>
                  </a:cubicBezTo>
                  <a:cubicBezTo>
                    <a:pt x="63" y="0"/>
                    <a:pt x="67" y="57"/>
                    <a:pt x="67" y="59"/>
                  </a:cubicBezTo>
                  <a:cubicBezTo>
                    <a:pt x="68" y="61"/>
                    <a:pt x="47" y="74"/>
                    <a:pt x="45" y="74"/>
                  </a:cubicBezTo>
                  <a:cubicBezTo>
                    <a:pt x="44" y="75"/>
                    <a:pt x="0" y="4"/>
                    <a:pt x="0" y="4"/>
                  </a:cubicBezTo>
                  <a:close/>
                </a:path>
              </a:pathLst>
            </a:custGeom>
            <a:solidFill>
              <a:srgbClr val="D1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5">
              <a:extLst>
                <a:ext uri="{FF2B5EF4-FFF2-40B4-BE49-F238E27FC236}">
                  <a16:creationId xmlns:a16="http://schemas.microsoft.com/office/drawing/2014/main" id="{9F2C23F0-A8B6-4164-9526-FE4DB8FDF34F}"/>
                </a:ext>
              </a:extLst>
            </p:cNvPr>
            <p:cNvSpPr>
              <a:spLocks/>
            </p:cNvSpPr>
            <p:nvPr/>
          </p:nvSpPr>
          <p:spPr bwMode="auto">
            <a:xfrm>
              <a:off x="4054860" y="4764544"/>
              <a:ext cx="345584" cy="310881"/>
            </a:xfrm>
            <a:custGeom>
              <a:avLst/>
              <a:gdLst>
                <a:gd name="T0" fmla="*/ 0 w 61"/>
                <a:gd name="T1" fmla="*/ 0 h 55"/>
                <a:gd name="T2" fmla="*/ 7 w 61"/>
                <a:gd name="T3" fmla="*/ 50 h 55"/>
                <a:gd name="T4" fmla="*/ 61 w 61"/>
                <a:gd name="T5" fmla="*/ 55 h 55"/>
                <a:gd name="T6" fmla="*/ 61 w 61"/>
                <a:gd name="T7" fmla="*/ 52 h 55"/>
                <a:gd name="T8" fmla="*/ 0 w 61"/>
                <a:gd name="T9" fmla="*/ 0 h 55"/>
              </a:gdLst>
              <a:ahLst/>
              <a:cxnLst>
                <a:cxn ang="0">
                  <a:pos x="T0" y="T1"/>
                </a:cxn>
                <a:cxn ang="0">
                  <a:pos x="T2" y="T3"/>
                </a:cxn>
                <a:cxn ang="0">
                  <a:pos x="T4" y="T5"/>
                </a:cxn>
                <a:cxn ang="0">
                  <a:pos x="T6" y="T7"/>
                </a:cxn>
                <a:cxn ang="0">
                  <a:pos x="T8" y="T9"/>
                </a:cxn>
              </a:cxnLst>
              <a:rect l="0" t="0" r="r" b="b"/>
              <a:pathLst>
                <a:path w="61" h="55">
                  <a:moveTo>
                    <a:pt x="0" y="0"/>
                  </a:moveTo>
                  <a:cubicBezTo>
                    <a:pt x="7" y="50"/>
                    <a:pt x="7" y="50"/>
                    <a:pt x="7" y="50"/>
                  </a:cubicBezTo>
                  <a:cubicBezTo>
                    <a:pt x="61" y="55"/>
                    <a:pt x="61" y="55"/>
                    <a:pt x="61" y="55"/>
                  </a:cubicBezTo>
                  <a:cubicBezTo>
                    <a:pt x="61" y="52"/>
                    <a:pt x="61" y="52"/>
                    <a:pt x="61" y="52"/>
                  </a:cubicBezTo>
                  <a:cubicBezTo>
                    <a:pt x="36" y="42"/>
                    <a:pt x="13" y="23"/>
                    <a:pt x="0"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6">
              <a:extLst>
                <a:ext uri="{FF2B5EF4-FFF2-40B4-BE49-F238E27FC236}">
                  <a16:creationId xmlns:a16="http://schemas.microsoft.com/office/drawing/2014/main" id="{F09CE674-1676-4815-B1A1-66D264C160A7}"/>
                </a:ext>
              </a:extLst>
            </p:cNvPr>
            <p:cNvSpPr>
              <a:spLocks/>
            </p:cNvSpPr>
            <p:nvPr/>
          </p:nvSpPr>
          <p:spPr bwMode="auto">
            <a:xfrm>
              <a:off x="4043292" y="4706706"/>
              <a:ext cx="357152" cy="351368"/>
            </a:xfrm>
            <a:custGeom>
              <a:avLst/>
              <a:gdLst>
                <a:gd name="T0" fmla="*/ 63 w 63"/>
                <a:gd name="T1" fmla="*/ 62 h 62"/>
                <a:gd name="T2" fmla="*/ 60 w 63"/>
                <a:gd name="T3" fmla="*/ 0 h 62"/>
                <a:gd name="T4" fmla="*/ 0 w 63"/>
                <a:gd name="T5" fmla="*/ 0 h 62"/>
                <a:gd name="T6" fmla="*/ 2 w 63"/>
                <a:gd name="T7" fmla="*/ 10 h 62"/>
                <a:gd name="T8" fmla="*/ 63 w 63"/>
                <a:gd name="T9" fmla="*/ 62 h 62"/>
              </a:gdLst>
              <a:ahLst/>
              <a:cxnLst>
                <a:cxn ang="0">
                  <a:pos x="T0" y="T1"/>
                </a:cxn>
                <a:cxn ang="0">
                  <a:pos x="T2" y="T3"/>
                </a:cxn>
                <a:cxn ang="0">
                  <a:pos x="T4" y="T5"/>
                </a:cxn>
                <a:cxn ang="0">
                  <a:pos x="T6" y="T7"/>
                </a:cxn>
                <a:cxn ang="0">
                  <a:pos x="T8" y="T9"/>
                </a:cxn>
              </a:cxnLst>
              <a:rect l="0" t="0" r="r" b="b"/>
              <a:pathLst>
                <a:path w="63" h="62">
                  <a:moveTo>
                    <a:pt x="63" y="62"/>
                  </a:moveTo>
                  <a:cubicBezTo>
                    <a:pt x="60" y="0"/>
                    <a:pt x="60" y="0"/>
                    <a:pt x="60" y="0"/>
                  </a:cubicBezTo>
                  <a:cubicBezTo>
                    <a:pt x="0" y="0"/>
                    <a:pt x="0" y="0"/>
                    <a:pt x="0" y="0"/>
                  </a:cubicBezTo>
                  <a:cubicBezTo>
                    <a:pt x="2" y="10"/>
                    <a:pt x="2" y="10"/>
                    <a:pt x="2" y="10"/>
                  </a:cubicBezTo>
                  <a:cubicBezTo>
                    <a:pt x="15" y="33"/>
                    <a:pt x="38" y="52"/>
                    <a:pt x="63" y="62"/>
                  </a:cubicBezTo>
                  <a:close/>
                </a:path>
              </a:pathLst>
            </a:custGeom>
            <a:solidFill>
              <a:srgbClr val="2D2D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
              <a:extLst>
                <a:ext uri="{FF2B5EF4-FFF2-40B4-BE49-F238E27FC236}">
                  <a16:creationId xmlns:a16="http://schemas.microsoft.com/office/drawing/2014/main" id="{0DB8D85E-49E5-43FC-B391-3010F305EE34}"/>
                </a:ext>
              </a:extLst>
            </p:cNvPr>
            <p:cNvSpPr>
              <a:spLocks/>
            </p:cNvSpPr>
            <p:nvPr/>
          </p:nvSpPr>
          <p:spPr bwMode="auto">
            <a:xfrm>
              <a:off x="3839412" y="4514394"/>
              <a:ext cx="510423" cy="708518"/>
            </a:xfrm>
            <a:custGeom>
              <a:avLst/>
              <a:gdLst>
                <a:gd name="T0" fmla="*/ 12 w 90"/>
                <a:gd name="T1" fmla="*/ 8 h 125"/>
                <a:gd name="T2" fmla="*/ 11 w 90"/>
                <a:gd name="T3" fmla="*/ 9 h 125"/>
                <a:gd name="T4" fmla="*/ 7 w 90"/>
                <a:gd name="T5" fmla="*/ 25 h 125"/>
                <a:gd name="T6" fmla="*/ 5 w 90"/>
                <a:gd name="T7" fmla="*/ 47 h 125"/>
                <a:gd name="T8" fmla="*/ 0 w 90"/>
                <a:gd name="T9" fmla="*/ 103 h 125"/>
                <a:gd name="T10" fmla="*/ 1 w 90"/>
                <a:gd name="T11" fmla="*/ 108 h 125"/>
                <a:gd name="T12" fmla="*/ 6 w 90"/>
                <a:gd name="T13" fmla="*/ 119 h 125"/>
                <a:gd name="T14" fmla="*/ 16 w 90"/>
                <a:gd name="T15" fmla="*/ 124 h 125"/>
                <a:gd name="T16" fmla="*/ 81 w 90"/>
                <a:gd name="T17" fmla="*/ 116 h 125"/>
                <a:gd name="T18" fmla="*/ 90 w 90"/>
                <a:gd name="T19" fmla="*/ 82 h 125"/>
                <a:gd name="T20" fmla="*/ 30 w 90"/>
                <a:gd name="T21" fmla="*/ 87 h 125"/>
                <a:gd name="T22" fmla="*/ 30 w 90"/>
                <a:gd name="T23" fmla="*/ 39 h 125"/>
                <a:gd name="T24" fmla="*/ 26 w 90"/>
                <a:gd name="T25" fmla="*/ 0 h 125"/>
                <a:gd name="T26" fmla="*/ 12 w 90"/>
                <a:gd name="T27" fmla="*/ 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25">
                  <a:moveTo>
                    <a:pt x="12" y="8"/>
                  </a:moveTo>
                  <a:cubicBezTo>
                    <a:pt x="11" y="8"/>
                    <a:pt x="11" y="9"/>
                    <a:pt x="11" y="9"/>
                  </a:cubicBezTo>
                  <a:cubicBezTo>
                    <a:pt x="8" y="14"/>
                    <a:pt x="8" y="19"/>
                    <a:pt x="7" y="25"/>
                  </a:cubicBezTo>
                  <a:cubicBezTo>
                    <a:pt x="7" y="32"/>
                    <a:pt x="6" y="40"/>
                    <a:pt x="5" y="47"/>
                  </a:cubicBezTo>
                  <a:cubicBezTo>
                    <a:pt x="4" y="66"/>
                    <a:pt x="2" y="84"/>
                    <a:pt x="0" y="103"/>
                  </a:cubicBezTo>
                  <a:cubicBezTo>
                    <a:pt x="0" y="105"/>
                    <a:pt x="0" y="106"/>
                    <a:pt x="1" y="108"/>
                  </a:cubicBezTo>
                  <a:cubicBezTo>
                    <a:pt x="6" y="119"/>
                    <a:pt x="6" y="119"/>
                    <a:pt x="6" y="119"/>
                  </a:cubicBezTo>
                  <a:cubicBezTo>
                    <a:pt x="8" y="123"/>
                    <a:pt x="12" y="125"/>
                    <a:pt x="16" y="124"/>
                  </a:cubicBezTo>
                  <a:cubicBezTo>
                    <a:pt x="81" y="116"/>
                    <a:pt x="81" y="116"/>
                    <a:pt x="81" y="116"/>
                  </a:cubicBezTo>
                  <a:cubicBezTo>
                    <a:pt x="90" y="82"/>
                    <a:pt x="90" y="82"/>
                    <a:pt x="90" y="82"/>
                  </a:cubicBezTo>
                  <a:cubicBezTo>
                    <a:pt x="30" y="87"/>
                    <a:pt x="30" y="87"/>
                    <a:pt x="30" y="87"/>
                  </a:cubicBezTo>
                  <a:cubicBezTo>
                    <a:pt x="31" y="72"/>
                    <a:pt x="31" y="56"/>
                    <a:pt x="30" y="39"/>
                  </a:cubicBezTo>
                  <a:cubicBezTo>
                    <a:pt x="29" y="25"/>
                    <a:pt x="28" y="12"/>
                    <a:pt x="26" y="0"/>
                  </a:cubicBezTo>
                  <a:cubicBezTo>
                    <a:pt x="20" y="2"/>
                    <a:pt x="15" y="3"/>
                    <a:pt x="12" y="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8">
              <a:extLst>
                <a:ext uri="{FF2B5EF4-FFF2-40B4-BE49-F238E27FC236}">
                  <a16:creationId xmlns:a16="http://schemas.microsoft.com/office/drawing/2014/main" id="{D135DAB7-929C-4AE0-9EC5-A29105F44ABC}"/>
                </a:ext>
              </a:extLst>
            </p:cNvPr>
            <p:cNvSpPr>
              <a:spLocks/>
            </p:cNvSpPr>
            <p:nvPr/>
          </p:nvSpPr>
          <p:spPr bwMode="auto">
            <a:xfrm>
              <a:off x="4043292" y="4910586"/>
              <a:ext cx="108447" cy="273286"/>
            </a:xfrm>
            <a:custGeom>
              <a:avLst/>
              <a:gdLst>
                <a:gd name="T0" fmla="*/ 12 w 19"/>
                <a:gd name="T1" fmla="*/ 48 h 48"/>
                <a:gd name="T2" fmla="*/ 4 w 19"/>
                <a:gd name="T3" fmla="*/ 45 h 48"/>
                <a:gd name="T4" fmla="*/ 2 w 19"/>
                <a:gd name="T5" fmla="*/ 37 h 48"/>
                <a:gd name="T6" fmla="*/ 1 w 19"/>
                <a:gd name="T7" fmla="*/ 28 h 48"/>
                <a:gd name="T8" fmla="*/ 0 w 19"/>
                <a:gd name="T9" fmla="*/ 19 h 48"/>
                <a:gd name="T10" fmla="*/ 8 w 19"/>
                <a:gd name="T11" fmla="*/ 14 h 48"/>
                <a:gd name="T12" fmla="*/ 5 w 19"/>
                <a:gd name="T13" fmla="*/ 2 h 48"/>
                <a:gd name="T14" fmla="*/ 7 w 19"/>
                <a:gd name="T15" fmla="*/ 0 h 48"/>
                <a:gd name="T16" fmla="*/ 14 w 19"/>
                <a:gd name="T17" fmla="*/ 10 h 48"/>
                <a:gd name="T18" fmla="*/ 18 w 19"/>
                <a:gd name="T19" fmla="*/ 18 h 48"/>
                <a:gd name="T20" fmla="*/ 15 w 19"/>
                <a:gd name="T21" fmla="*/ 29 h 48"/>
                <a:gd name="T22" fmla="*/ 12 w 19"/>
                <a:gd name="T2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8">
                  <a:moveTo>
                    <a:pt x="12" y="48"/>
                  </a:moveTo>
                  <a:cubicBezTo>
                    <a:pt x="9" y="47"/>
                    <a:pt x="6" y="47"/>
                    <a:pt x="4" y="45"/>
                  </a:cubicBezTo>
                  <a:cubicBezTo>
                    <a:pt x="2" y="43"/>
                    <a:pt x="1" y="39"/>
                    <a:pt x="2" y="37"/>
                  </a:cubicBezTo>
                  <a:cubicBezTo>
                    <a:pt x="2" y="34"/>
                    <a:pt x="2" y="31"/>
                    <a:pt x="1" y="28"/>
                  </a:cubicBezTo>
                  <a:cubicBezTo>
                    <a:pt x="1" y="25"/>
                    <a:pt x="0" y="22"/>
                    <a:pt x="0" y="19"/>
                  </a:cubicBezTo>
                  <a:cubicBezTo>
                    <a:pt x="1" y="15"/>
                    <a:pt x="4" y="15"/>
                    <a:pt x="8" y="14"/>
                  </a:cubicBezTo>
                  <a:cubicBezTo>
                    <a:pt x="5" y="11"/>
                    <a:pt x="4" y="6"/>
                    <a:pt x="5" y="2"/>
                  </a:cubicBezTo>
                  <a:cubicBezTo>
                    <a:pt x="5" y="2"/>
                    <a:pt x="7" y="0"/>
                    <a:pt x="7" y="0"/>
                  </a:cubicBezTo>
                  <a:cubicBezTo>
                    <a:pt x="9" y="3"/>
                    <a:pt x="11" y="7"/>
                    <a:pt x="14" y="10"/>
                  </a:cubicBezTo>
                  <a:cubicBezTo>
                    <a:pt x="16" y="13"/>
                    <a:pt x="19" y="13"/>
                    <a:pt x="18" y="18"/>
                  </a:cubicBezTo>
                  <a:cubicBezTo>
                    <a:pt x="16" y="22"/>
                    <a:pt x="15" y="25"/>
                    <a:pt x="15" y="29"/>
                  </a:cubicBezTo>
                  <a:cubicBezTo>
                    <a:pt x="14" y="35"/>
                    <a:pt x="13" y="42"/>
                    <a:pt x="12" y="48"/>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9">
              <a:extLst>
                <a:ext uri="{FF2B5EF4-FFF2-40B4-BE49-F238E27FC236}">
                  <a16:creationId xmlns:a16="http://schemas.microsoft.com/office/drawing/2014/main" id="{0E7D6FFE-63D5-447D-B7BD-DE0431A69578}"/>
                </a:ext>
              </a:extLst>
            </p:cNvPr>
            <p:cNvSpPr>
              <a:spLocks/>
            </p:cNvSpPr>
            <p:nvPr/>
          </p:nvSpPr>
          <p:spPr bwMode="auto">
            <a:xfrm>
              <a:off x="4270307" y="4877328"/>
              <a:ext cx="186529" cy="170623"/>
            </a:xfrm>
            <a:custGeom>
              <a:avLst/>
              <a:gdLst>
                <a:gd name="T0" fmla="*/ 30 w 33"/>
                <a:gd name="T1" fmla="*/ 13 h 30"/>
                <a:gd name="T2" fmla="*/ 30 w 33"/>
                <a:gd name="T3" fmla="*/ 14 h 30"/>
                <a:gd name="T4" fmla="*/ 29 w 33"/>
                <a:gd name="T5" fmla="*/ 16 h 30"/>
                <a:gd name="T6" fmla="*/ 24 w 33"/>
                <a:gd name="T7" fmla="*/ 18 h 30"/>
                <a:gd name="T8" fmla="*/ 29 w 33"/>
                <a:gd name="T9" fmla="*/ 17 h 30"/>
                <a:gd name="T10" fmla="*/ 30 w 33"/>
                <a:gd name="T11" fmla="*/ 22 h 30"/>
                <a:gd name="T12" fmla="*/ 26 w 33"/>
                <a:gd name="T13" fmla="*/ 26 h 30"/>
                <a:gd name="T14" fmla="*/ 8 w 33"/>
                <a:gd name="T15" fmla="*/ 30 h 30"/>
                <a:gd name="T16" fmla="*/ 0 w 33"/>
                <a:gd name="T17" fmla="*/ 20 h 30"/>
                <a:gd name="T18" fmla="*/ 9 w 33"/>
                <a:gd name="T19" fmla="*/ 6 h 30"/>
                <a:gd name="T20" fmla="*/ 18 w 33"/>
                <a:gd name="T21" fmla="*/ 2 h 30"/>
                <a:gd name="T22" fmla="*/ 26 w 33"/>
                <a:gd name="T23" fmla="*/ 0 h 30"/>
                <a:gd name="T24" fmla="*/ 18 w 33"/>
                <a:gd name="T25" fmla="*/ 8 h 30"/>
                <a:gd name="T26" fmla="*/ 12 w 33"/>
                <a:gd name="T27" fmla="*/ 13 h 30"/>
                <a:gd name="T28" fmla="*/ 24 w 33"/>
                <a:gd name="T29" fmla="*/ 12 h 30"/>
                <a:gd name="T30" fmla="*/ 30 w 33"/>
                <a:gd name="T31"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0">
                  <a:moveTo>
                    <a:pt x="30" y="13"/>
                  </a:moveTo>
                  <a:cubicBezTo>
                    <a:pt x="30" y="14"/>
                    <a:pt x="30" y="14"/>
                    <a:pt x="30" y="14"/>
                  </a:cubicBezTo>
                  <a:cubicBezTo>
                    <a:pt x="30" y="15"/>
                    <a:pt x="29" y="16"/>
                    <a:pt x="29" y="16"/>
                  </a:cubicBezTo>
                  <a:cubicBezTo>
                    <a:pt x="27" y="17"/>
                    <a:pt x="26" y="18"/>
                    <a:pt x="24" y="18"/>
                  </a:cubicBezTo>
                  <a:cubicBezTo>
                    <a:pt x="26" y="17"/>
                    <a:pt x="28" y="16"/>
                    <a:pt x="29" y="17"/>
                  </a:cubicBezTo>
                  <a:cubicBezTo>
                    <a:pt x="32" y="17"/>
                    <a:pt x="33" y="20"/>
                    <a:pt x="30" y="22"/>
                  </a:cubicBezTo>
                  <a:cubicBezTo>
                    <a:pt x="33" y="26"/>
                    <a:pt x="29" y="26"/>
                    <a:pt x="26" y="26"/>
                  </a:cubicBezTo>
                  <a:cubicBezTo>
                    <a:pt x="20" y="27"/>
                    <a:pt x="14" y="29"/>
                    <a:pt x="8" y="30"/>
                  </a:cubicBezTo>
                  <a:cubicBezTo>
                    <a:pt x="8" y="30"/>
                    <a:pt x="0" y="21"/>
                    <a:pt x="0" y="20"/>
                  </a:cubicBezTo>
                  <a:cubicBezTo>
                    <a:pt x="0" y="17"/>
                    <a:pt x="6" y="9"/>
                    <a:pt x="9" y="6"/>
                  </a:cubicBezTo>
                  <a:cubicBezTo>
                    <a:pt x="12" y="4"/>
                    <a:pt x="15" y="3"/>
                    <a:pt x="18" y="2"/>
                  </a:cubicBezTo>
                  <a:cubicBezTo>
                    <a:pt x="20" y="1"/>
                    <a:pt x="23" y="0"/>
                    <a:pt x="26" y="0"/>
                  </a:cubicBezTo>
                  <a:cubicBezTo>
                    <a:pt x="27" y="5"/>
                    <a:pt x="21" y="6"/>
                    <a:pt x="18" y="8"/>
                  </a:cubicBezTo>
                  <a:cubicBezTo>
                    <a:pt x="16" y="9"/>
                    <a:pt x="14" y="13"/>
                    <a:pt x="12" y="13"/>
                  </a:cubicBezTo>
                  <a:cubicBezTo>
                    <a:pt x="16" y="13"/>
                    <a:pt x="20" y="13"/>
                    <a:pt x="24" y="12"/>
                  </a:cubicBezTo>
                  <a:cubicBezTo>
                    <a:pt x="26" y="12"/>
                    <a:pt x="30" y="11"/>
                    <a:pt x="30" y="13"/>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0">
              <a:extLst>
                <a:ext uri="{FF2B5EF4-FFF2-40B4-BE49-F238E27FC236}">
                  <a16:creationId xmlns:a16="http://schemas.microsoft.com/office/drawing/2014/main" id="{81525775-DBB8-4E9B-A2F1-75E19DB34AC0}"/>
                </a:ext>
              </a:extLst>
            </p:cNvPr>
            <p:cNvSpPr>
              <a:spLocks/>
            </p:cNvSpPr>
            <p:nvPr/>
          </p:nvSpPr>
          <p:spPr bwMode="auto">
            <a:xfrm>
              <a:off x="4099684" y="4502826"/>
              <a:ext cx="691167" cy="743221"/>
            </a:xfrm>
            <a:custGeom>
              <a:avLst/>
              <a:gdLst>
                <a:gd name="T0" fmla="*/ 120 w 122"/>
                <a:gd name="T1" fmla="*/ 99 h 131"/>
                <a:gd name="T2" fmla="*/ 120 w 122"/>
                <a:gd name="T3" fmla="*/ 103 h 131"/>
                <a:gd name="T4" fmla="*/ 115 w 122"/>
                <a:gd name="T5" fmla="*/ 122 h 131"/>
                <a:gd name="T6" fmla="*/ 104 w 122"/>
                <a:gd name="T7" fmla="*/ 131 h 131"/>
                <a:gd name="T8" fmla="*/ 98 w 122"/>
                <a:gd name="T9" fmla="*/ 131 h 131"/>
                <a:gd name="T10" fmla="*/ 2 w 122"/>
                <a:gd name="T11" fmla="*/ 122 h 131"/>
                <a:gd name="T12" fmla="*/ 6 w 122"/>
                <a:gd name="T13" fmla="*/ 88 h 131"/>
                <a:gd name="T14" fmla="*/ 9 w 122"/>
                <a:gd name="T15" fmla="*/ 83 h 131"/>
                <a:gd name="T16" fmla="*/ 18 w 122"/>
                <a:gd name="T17" fmla="*/ 86 h 131"/>
                <a:gd name="T18" fmla="*/ 59 w 122"/>
                <a:gd name="T19" fmla="*/ 91 h 131"/>
                <a:gd name="T20" fmla="*/ 86 w 122"/>
                <a:gd name="T21" fmla="*/ 89 h 131"/>
                <a:gd name="T22" fmla="*/ 88 w 122"/>
                <a:gd name="T23" fmla="*/ 14 h 131"/>
                <a:gd name="T24" fmla="*/ 91 w 122"/>
                <a:gd name="T25" fmla="*/ 0 h 131"/>
                <a:gd name="T26" fmla="*/ 107 w 122"/>
                <a:gd name="T27" fmla="*/ 4 h 131"/>
                <a:gd name="T28" fmla="*/ 115 w 122"/>
                <a:gd name="T29" fmla="*/ 14 h 131"/>
                <a:gd name="T30" fmla="*/ 118 w 122"/>
                <a:gd name="T31" fmla="*/ 28 h 131"/>
                <a:gd name="T32" fmla="*/ 120 w 122"/>
                <a:gd name="T33" fmla="*/ 9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31">
                  <a:moveTo>
                    <a:pt x="120" y="99"/>
                  </a:moveTo>
                  <a:cubicBezTo>
                    <a:pt x="120" y="100"/>
                    <a:pt x="120" y="102"/>
                    <a:pt x="120" y="103"/>
                  </a:cubicBezTo>
                  <a:cubicBezTo>
                    <a:pt x="115" y="122"/>
                    <a:pt x="115" y="122"/>
                    <a:pt x="115" y="122"/>
                  </a:cubicBezTo>
                  <a:cubicBezTo>
                    <a:pt x="114" y="127"/>
                    <a:pt x="109" y="131"/>
                    <a:pt x="104" y="131"/>
                  </a:cubicBezTo>
                  <a:cubicBezTo>
                    <a:pt x="102" y="131"/>
                    <a:pt x="100" y="131"/>
                    <a:pt x="98" y="131"/>
                  </a:cubicBezTo>
                  <a:cubicBezTo>
                    <a:pt x="73" y="131"/>
                    <a:pt x="25" y="127"/>
                    <a:pt x="2" y="122"/>
                  </a:cubicBezTo>
                  <a:cubicBezTo>
                    <a:pt x="0" y="111"/>
                    <a:pt x="2" y="98"/>
                    <a:pt x="6" y="88"/>
                  </a:cubicBezTo>
                  <a:cubicBezTo>
                    <a:pt x="7" y="86"/>
                    <a:pt x="8" y="85"/>
                    <a:pt x="9" y="83"/>
                  </a:cubicBezTo>
                  <a:cubicBezTo>
                    <a:pt x="12" y="84"/>
                    <a:pt x="15" y="85"/>
                    <a:pt x="18" y="86"/>
                  </a:cubicBezTo>
                  <a:cubicBezTo>
                    <a:pt x="29" y="89"/>
                    <a:pt x="43" y="91"/>
                    <a:pt x="59" y="91"/>
                  </a:cubicBezTo>
                  <a:cubicBezTo>
                    <a:pt x="69" y="91"/>
                    <a:pt x="78" y="90"/>
                    <a:pt x="86" y="89"/>
                  </a:cubicBezTo>
                  <a:cubicBezTo>
                    <a:pt x="83" y="72"/>
                    <a:pt x="81" y="46"/>
                    <a:pt x="88" y="14"/>
                  </a:cubicBezTo>
                  <a:cubicBezTo>
                    <a:pt x="89" y="10"/>
                    <a:pt x="90" y="4"/>
                    <a:pt x="91" y="0"/>
                  </a:cubicBezTo>
                  <a:cubicBezTo>
                    <a:pt x="96" y="1"/>
                    <a:pt x="107" y="4"/>
                    <a:pt x="107" y="4"/>
                  </a:cubicBezTo>
                  <a:cubicBezTo>
                    <a:pt x="111" y="6"/>
                    <a:pt x="114" y="9"/>
                    <a:pt x="115" y="14"/>
                  </a:cubicBezTo>
                  <a:cubicBezTo>
                    <a:pt x="116" y="18"/>
                    <a:pt x="117" y="23"/>
                    <a:pt x="118" y="28"/>
                  </a:cubicBezTo>
                  <a:cubicBezTo>
                    <a:pt x="122" y="54"/>
                    <a:pt x="122" y="79"/>
                    <a:pt x="120" y="9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1">
              <a:extLst>
                <a:ext uri="{FF2B5EF4-FFF2-40B4-BE49-F238E27FC236}">
                  <a16:creationId xmlns:a16="http://schemas.microsoft.com/office/drawing/2014/main" id="{A67ED0F9-1F94-4820-9B2B-52C5EB9A8FB7}"/>
                </a:ext>
              </a:extLst>
            </p:cNvPr>
            <p:cNvSpPr>
              <a:spLocks/>
            </p:cNvSpPr>
            <p:nvPr/>
          </p:nvSpPr>
          <p:spPr bwMode="auto">
            <a:xfrm>
              <a:off x="4359956" y="5279304"/>
              <a:ext cx="209664" cy="67960"/>
            </a:xfrm>
            <a:custGeom>
              <a:avLst/>
              <a:gdLst>
                <a:gd name="T0" fmla="*/ 0 w 145"/>
                <a:gd name="T1" fmla="*/ 12 h 47"/>
                <a:gd name="T2" fmla="*/ 0 w 145"/>
                <a:gd name="T3" fmla="*/ 47 h 47"/>
                <a:gd name="T4" fmla="*/ 145 w 145"/>
                <a:gd name="T5" fmla="*/ 31 h 47"/>
                <a:gd name="T6" fmla="*/ 133 w 145"/>
                <a:gd name="T7" fmla="*/ 0 h 47"/>
                <a:gd name="T8" fmla="*/ 0 w 145"/>
                <a:gd name="T9" fmla="*/ 12 h 47"/>
              </a:gdLst>
              <a:ahLst/>
              <a:cxnLst>
                <a:cxn ang="0">
                  <a:pos x="T0" y="T1"/>
                </a:cxn>
                <a:cxn ang="0">
                  <a:pos x="T2" y="T3"/>
                </a:cxn>
                <a:cxn ang="0">
                  <a:pos x="T4" y="T5"/>
                </a:cxn>
                <a:cxn ang="0">
                  <a:pos x="T6" y="T7"/>
                </a:cxn>
                <a:cxn ang="0">
                  <a:pos x="T8" y="T9"/>
                </a:cxn>
              </a:cxnLst>
              <a:rect l="0" t="0" r="r" b="b"/>
              <a:pathLst>
                <a:path w="145" h="47">
                  <a:moveTo>
                    <a:pt x="0" y="12"/>
                  </a:moveTo>
                  <a:lnTo>
                    <a:pt x="0" y="47"/>
                  </a:lnTo>
                  <a:lnTo>
                    <a:pt x="145" y="31"/>
                  </a:lnTo>
                  <a:lnTo>
                    <a:pt x="133" y="0"/>
                  </a:lnTo>
                  <a:lnTo>
                    <a:pt x="0" y="12"/>
                  </a:lnTo>
                  <a:close/>
                </a:path>
              </a:pathLst>
            </a:custGeom>
            <a:solidFill>
              <a:srgbClr val="80B8D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2">
              <a:extLst>
                <a:ext uri="{FF2B5EF4-FFF2-40B4-BE49-F238E27FC236}">
                  <a16:creationId xmlns:a16="http://schemas.microsoft.com/office/drawing/2014/main" id="{32015FAB-362A-4C49-9C93-D214A4D8032B}"/>
                </a:ext>
              </a:extLst>
            </p:cNvPr>
            <p:cNvSpPr>
              <a:spLocks/>
            </p:cNvSpPr>
            <p:nvPr/>
          </p:nvSpPr>
          <p:spPr bwMode="auto">
            <a:xfrm>
              <a:off x="4004251" y="5285088"/>
              <a:ext cx="56393" cy="50609"/>
            </a:xfrm>
            <a:custGeom>
              <a:avLst/>
              <a:gdLst>
                <a:gd name="T0" fmla="*/ 39 w 39"/>
                <a:gd name="T1" fmla="*/ 8 h 35"/>
                <a:gd name="T2" fmla="*/ 31 w 39"/>
                <a:gd name="T3" fmla="*/ 35 h 35"/>
                <a:gd name="T4" fmla="*/ 0 w 39"/>
                <a:gd name="T5" fmla="*/ 27 h 35"/>
                <a:gd name="T6" fmla="*/ 0 w 39"/>
                <a:gd name="T7" fmla="*/ 0 h 35"/>
                <a:gd name="T8" fmla="*/ 39 w 39"/>
                <a:gd name="T9" fmla="*/ 8 h 35"/>
              </a:gdLst>
              <a:ahLst/>
              <a:cxnLst>
                <a:cxn ang="0">
                  <a:pos x="T0" y="T1"/>
                </a:cxn>
                <a:cxn ang="0">
                  <a:pos x="T2" y="T3"/>
                </a:cxn>
                <a:cxn ang="0">
                  <a:pos x="T4" y="T5"/>
                </a:cxn>
                <a:cxn ang="0">
                  <a:pos x="T6" y="T7"/>
                </a:cxn>
                <a:cxn ang="0">
                  <a:pos x="T8" y="T9"/>
                </a:cxn>
              </a:cxnLst>
              <a:rect l="0" t="0" r="r" b="b"/>
              <a:pathLst>
                <a:path w="39" h="35">
                  <a:moveTo>
                    <a:pt x="39" y="8"/>
                  </a:moveTo>
                  <a:lnTo>
                    <a:pt x="31" y="35"/>
                  </a:lnTo>
                  <a:lnTo>
                    <a:pt x="0" y="27"/>
                  </a:lnTo>
                  <a:lnTo>
                    <a:pt x="0" y="0"/>
                  </a:lnTo>
                  <a:lnTo>
                    <a:pt x="39" y="8"/>
                  </a:lnTo>
                  <a:close/>
                </a:path>
              </a:pathLst>
            </a:custGeom>
            <a:solidFill>
              <a:srgbClr val="80B8D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3">
              <a:extLst>
                <a:ext uri="{FF2B5EF4-FFF2-40B4-BE49-F238E27FC236}">
                  <a16:creationId xmlns:a16="http://schemas.microsoft.com/office/drawing/2014/main" id="{C31F9F48-A4B6-4FAE-8FDD-03744089168F}"/>
                </a:ext>
              </a:extLst>
            </p:cNvPr>
            <p:cNvSpPr>
              <a:spLocks/>
            </p:cNvSpPr>
            <p:nvPr/>
          </p:nvSpPr>
          <p:spPr bwMode="auto">
            <a:xfrm>
              <a:off x="4291996" y="3829011"/>
              <a:ext cx="318110" cy="725870"/>
            </a:xfrm>
            <a:custGeom>
              <a:avLst/>
              <a:gdLst>
                <a:gd name="T0" fmla="*/ 47 w 56"/>
                <a:gd name="T1" fmla="*/ 123 h 128"/>
                <a:gd name="T2" fmla="*/ 45 w 56"/>
                <a:gd name="T3" fmla="*/ 126 h 128"/>
                <a:gd name="T4" fmla="*/ 44 w 56"/>
                <a:gd name="T5" fmla="*/ 128 h 128"/>
                <a:gd name="T6" fmla="*/ 42 w 56"/>
                <a:gd name="T7" fmla="*/ 127 h 128"/>
                <a:gd name="T8" fmla="*/ 32 w 56"/>
                <a:gd name="T9" fmla="*/ 123 h 128"/>
                <a:gd name="T10" fmla="*/ 31 w 56"/>
                <a:gd name="T11" fmla="*/ 122 h 128"/>
                <a:gd name="T12" fmla="*/ 31 w 56"/>
                <a:gd name="T13" fmla="*/ 121 h 128"/>
                <a:gd name="T14" fmla="*/ 39 w 56"/>
                <a:gd name="T15" fmla="*/ 70 h 128"/>
                <a:gd name="T16" fmla="*/ 33 w 56"/>
                <a:gd name="T17" fmla="*/ 32 h 128"/>
                <a:gd name="T18" fmla="*/ 21 w 56"/>
                <a:gd name="T19" fmla="*/ 18 h 128"/>
                <a:gd name="T20" fmla="*/ 2 w 56"/>
                <a:gd name="T21" fmla="*/ 16 h 128"/>
                <a:gd name="T22" fmla="*/ 1 w 56"/>
                <a:gd name="T23" fmla="*/ 7 h 128"/>
                <a:gd name="T24" fmla="*/ 6 w 56"/>
                <a:gd name="T25" fmla="*/ 2 h 128"/>
                <a:gd name="T26" fmla="*/ 30 w 56"/>
                <a:gd name="T27" fmla="*/ 5 h 128"/>
                <a:gd name="T28" fmla="*/ 47 w 56"/>
                <a:gd name="T29" fmla="*/ 24 h 128"/>
                <a:gd name="T30" fmla="*/ 56 w 56"/>
                <a:gd name="T31" fmla="*/ 48 h 128"/>
                <a:gd name="T32" fmla="*/ 56 w 56"/>
                <a:gd name="T33" fmla="*/ 62 h 128"/>
                <a:gd name="T34" fmla="*/ 47 w 56"/>
                <a:gd name="T35"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128">
                  <a:moveTo>
                    <a:pt x="47" y="123"/>
                  </a:moveTo>
                  <a:cubicBezTo>
                    <a:pt x="46" y="124"/>
                    <a:pt x="46" y="125"/>
                    <a:pt x="45" y="126"/>
                  </a:cubicBezTo>
                  <a:cubicBezTo>
                    <a:pt x="45" y="127"/>
                    <a:pt x="45" y="127"/>
                    <a:pt x="44" y="128"/>
                  </a:cubicBezTo>
                  <a:cubicBezTo>
                    <a:pt x="44" y="128"/>
                    <a:pt x="43" y="128"/>
                    <a:pt x="42" y="127"/>
                  </a:cubicBezTo>
                  <a:cubicBezTo>
                    <a:pt x="39" y="126"/>
                    <a:pt x="36" y="125"/>
                    <a:pt x="32" y="123"/>
                  </a:cubicBezTo>
                  <a:cubicBezTo>
                    <a:pt x="32" y="123"/>
                    <a:pt x="31" y="123"/>
                    <a:pt x="31" y="122"/>
                  </a:cubicBezTo>
                  <a:cubicBezTo>
                    <a:pt x="31" y="122"/>
                    <a:pt x="31" y="122"/>
                    <a:pt x="31" y="121"/>
                  </a:cubicBezTo>
                  <a:cubicBezTo>
                    <a:pt x="33" y="104"/>
                    <a:pt x="38" y="87"/>
                    <a:pt x="39" y="70"/>
                  </a:cubicBezTo>
                  <a:cubicBezTo>
                    <a:pt x="40" y="57"/>
                    <a:pt x="39" y="44"/>
                    <a:pt x="33" y="32"/>
                  </a:cubicBezTo>
                  <a:cubicBezTo>
                    <a:pt x="30" y="27"/>
                    <a:pt x="27" y="20"/>
                    <a:pt x="21" y="18"/>
                  </a:cubicBezTo>
                  <a:cubicBezTo>
                    <a:pt x="15" y="16"/>
                    <a:pt x="9" y="16"/>
                    <a:pt x="2" y="16"/>
                  </a:cubicBezTo>
                  <a:cubicBezTo>
                    <a:pt x="0" y="17"/>
                    <a:pt x="0" y="8"/>
                    <a:pt x="1" y="7"/>
                  </a:cubicBezTo>
                  <a:cubicBezTo>
                    <a:pt x="2" y="4"/>
                    <a:pt x="3" y="3"/>
                    <a:pt x="6" y="2"/>
                  </a:cubicBezTo>
                  <a:cubicBezTo>
                    <a:pt x="14" y="0"/>
                    <a:pt x="23" y="1"/>
                    <a:pt x="30" y="5"/>
                  </a:cubicBezTo>
                  <a:cubicBezTo>
                    <a:pt x="37" y="9"/>
                    <a:pt x="43" y="16"/>
                    <a:pt x="47" y="24"/>
                  </a:cubicBezTo>
                  <a:cubicBezTo>
                    <a:pt x="51" y="31"/>
                    <a:pt x="54" y="39"/>
                    <a:pt x="56" y="48"/>
                  </a:cubicBezTo>
                  <a:cubicBezTo>
                    <a:pt x="56" y="53"/>
                    <a:pt x="56" y="57"/>
                    <a:pt x="56" y="62"/>
                  </a:cubicBezTo>
                  <a:cubicBezTo>
                    <a:pt x="56" y="83"/>
                    <a:pt x="54" y="104"/>
                    <a:pt x="47" y="123"/>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35CC4992-1E79-4C47-A4AE-F28453BB83A3}"/>
                </a:ext>
              </a:extLst>
            </p:cNvPr>
            <p:cNvSpPr>
              <a:spLocks noEditPoints="1"/>
            </p:cNvSpPr>
            <p:nvPr/>
          </p:nvSpPr>
          <p:spPr bwMode="auto">
            <a:xfrm>
              <a:off x="4072211" y="4147121"/>
              <a:ext cx="299313" cy="95433"/>
            </a:xfrm>
            <a:custGeom>
              <a:avLst/>
              <a:gdLst>
                <a:gd name="T0" fmla="*/ 41 w 53"/>
                <a:gd name="T1" fmla="*/ 0 h 17"/>
                <a:gd name="T2" fmla="*/ 29 w 53"/>
                <a:gd name="T3" fmla="*/ 5 h 17"/>
                <a:gd name="T4" fmla="*/ 29 w 53"/>
                <a:gd name="T5" fmla="*/ 5 h 17"/>
                <a:gd name="T6" fmla="*/ 24 w 53"/>
                <a:gd name="T7" fmla="*/ 5 h 17"/>
                <a:gd name="T8" fmla="*/ 24 w 53"/>
                <a:gd name="T9" fmla="*/ 5 h 17"/>
                <a:gd name="T10" fmla="*/ 12 w 53"/>
                <a:gd name="T11" fmla="*/ 0 h 17"/>
                <a:gd name="T12" fmla="*/ 0 w 53"/>
                <a:gd name="T13" fmla="*/ 8 h 17"/>
                <a:gd name="T14" fmla="*/ 12 w 53"/>
                <a:gd name="T15" fmla="*/ 17 h 17"/>
                <a:gd name="T16" fmla="*/ 25 w 53"/>
                <a:gd name="T17" fmla="*/ 8 h 17"/>
                <a:gd name="T18" fmla="*/ 29 w 53"/>
                <a:gd name="T19" fmla="*/ 8 h 17"/>
                <a:gd name="T20" fmla="*/ 41 w 53"/>
                <a:gd name="T21" fmla="*/ 17 h 17"/>
                <a:gd name="T22" fmla="*/ 53 w 53"/>
                <a:gd name="T23" fmla="*/ 8 h 17"/>
                <a:gd name="T24" fmla="*/ 41 w 53"/>
                <a:gd name="T25" fmla="*/ 0 h 17"/>
                <a:gd name="T26" fmla="*/ 12 w 53"/>
                <a:gd name="T27" fmla="*/ 14 h 17"/>
                <a:gd name="T28" fmla="*/ 2 w 53"/>
                <a:gd name="T29" fmla="*/ 8 h 17"/>
                <a:gd name="T30" fmla="*/ 12 w 53"/>
                <a:gd name="T31" fmla="*/ 2 h 17"/>
                <a:gd name="T32" fmla="*/ 22 w 53"/>
                <a:gd name="T33" fmla="*/ 8 h 17"/>
                <a:gd name="T34" fmla="*/ 12 w 53"/>
                <a:gd name="T35" fmla="*/ 14 h 17"/>
                <a:gd name="T36" fmla="*/ 41 w 53"/>
                <a:gd name="T37" fmla="*/ 14 h 17"/>
                <a:gd name="T38" fmla="*/ 31 w 53"/>
                <a:gd name="T39" fmla="*/ 8 h 17"/>
                <a:gd name="T40" fmla="*/ 41 w 53"/>
                <a:gd name="T41" fmla="*/ 2 h 17"/>
                <a:gd name="T42" fmla="*/ 51 w 53"/>
                <a:gd name="T43" fmla="*/ 8 h 17"/>
                <a:gd name="T44" fmla="*/ 41 w 53"/>
                <a:gd name="T45"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17">
                  <a:moveTo>
                    <a:pt x="41" y="0"/>
                  </a:moveTo>
                  <a:cubicBezTo>
                    <a:pt x="35" y="0"/>
                    <a:pt x="31" y="2"/>
                    <a:pt x="29" y="5"/>
                  </a:cubicBezTo>
                  <a:cubicBezTo>
                    <a:pt x="29" y="5"/>
                    <a:pt x="29" y="5"/>
                    <a:pt x="29" y="5"/>
                  </a:cubicBezTo>
                  <a:cubicBezTo>
                    <a:pt x="24" y="5"/>
                    <a:pt x="24" y="5"/>
                    <a:pt x="24" y="5"/>
                  </a:cubicBezTo>
                  <a:cubicBezTo>
                    <a:pt x="24" y="5"/>
                    <a:pt x="24" y="5"/>
                    <a:pt x="24" y="5"/>
                  </a:cubicBezTo>
                  <a:cubicBezTo>
                    <a:pt x="23" y="2"/>
                    <a:pt x="18" y="0"/>
                    <a:pt x="12" y="0"/>
                  </a:cubicBezTo>
                  <a:cubicBezTo>
                    <a:pt x="6" y="0"/>
                    <a:pt x="0" y="3"/>
                    <a:pt x="0" y="8"/>
                  </a:cubicBezTo>
                  <a:cubicBezTo>
                    <a:pt x="0" y="13"/>
                    <a:pt x="6" y="17"/>
                    <a:pt x="12" y="17"/>
                  </a:cubicBezTo>
                  <a:cubicBezTo>
                    <a:pt x="19" y="17"/>
                    <a:pt x="24" y="13"/>
                    <a:pt x="25" y="8"/>
                  </a:cubicBezTo>
                  <a:cubicBezTo>
                    <a:pt x="29" y="8"/>
                    <a:pt x="29" y="8"/>
                    <a:pt x="29" y="8"/>
                  </a:cubicBezTo>
                  <a:cubicBezTo>
                    <a:pt x="29" y="13"/>
                    <a:pt x="34" y="17"/>
                    <a:pt x="41" y="17"/>
                  </a:cubicBezTo>
                  <a:cubicBezTo>
                    <a:pt x="48" y="17"/>
                    <a:pt x="53" y="13"/>
                    <a:pt x="53" y="8"/>
                  </a:cubicBezTo>
                  <a:cubicBezTo>
                    <a:pt x="53" y="3"/>
                    <a:pt x="48" y="0"/>
                    <a:pt x="41" y="0"/>
                  </a:cubicBezTo>
                  <a:close/>
                  <a:moveTo>
                    <a:pt x="12" y="14"/>
                  </a:moveTo>
                  <a:cubicBezTo>
                    <a:pt x="7" y="14"/>
                    <a:pt x="2" y="12"/>
                    <a:pt x="2" y="8"/>
                  </a:cubicBezTo>
                  <a:cubicBezTo>
                    <a:pt x="2" y="4"/>
                    <a:pt x="7" y="2"/>
                    <a:pt x="12" y="2"/>
                  </a:cubicBezTo>
                  <a:cubicBezTo>
                    <a:pt x="18" y="2"/>
                    <a:pt x="22" y="4"/>
                    <a:pt x="22" y="8"/>
                  </a:cubicBezTo>
                  <a:cubicBezTo>
                    <a:pt x="22" y="12"/>
                    <a:pt x="18" y="14"/>
                    <a:pt x="12" y="14"/>
                  </a:cubicBezTo>
                  <a:close/>
                  <a:moveTo>
                    <a:pt x="41" y="14"/>
                  </a:moveTo>
                  <a:cubicBezTo>
                    <a:pt x="35" y="14"/>
                    <a:pt x="31" y="12"/>
                    <a:pt x="31" y="8"/>
                  </a:cubicBezTo>
                  <a:cubicBezTo>
                    <a:pt x="31" y="4"/>
                    <a:pt x="35" y="2"/>
                    <a:pt x="41" y="2"/>
                  </a:cubicBezTo>
                  <a:cubicBezTo>
                    <a:pt x="47" y="2"/>
                    <a:pt x="51" y="4"/>
                    <a:pt x="51" y="8"/>
                  </a:cubicBezTo>
                  <a:cubicBezTo>
                    <a:pt x="51" y="12"/>
                    <a:pt x="47" y="14"/>
                    <a:pt x="41" y="14"/>
                  </a:cubicBezTo>
                  <a:close/>
                </a:path>
              </a:pathLst>
            </a:custGeom>
            <a:solidFill>
              <a:srgbClr val="2D2D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8">
              <a:extLst>
                <a:ext uri="{FF2B5EF4-FFF2-40B4-BE49-F238E27FC236}">
                  <a16:creationId xmlns:a16="http://schemas.microsoft.com/office/drawing/2014/main" id="{E5BA72A1-9641-45FF-872E-7DBB32ACE174}"/>
                </a:ext>
              </a:extLst>
            </p:cNvPr>
            <p:cNvSpPr>
              <a:spLocks/>
            </p:cNvSpPr>
            <p:nvPr/>
          </p:nvSpPr>
          <p:spPr bwMode="auto">
            <a:xfrm>
              <a:off x="6182558" y="5605879"/>
              <a:ext cx="923468" cy="1241131"/>
            </a:xfrm>
            <a:custGeom>
              <a:avLst/>
              <a:gdLst>
                <a:gd name="connsiteX0" fmla="*/ 74803 w 1013866"/>
                <a:gd name="connsiteY0" fmla="*/ 710 h 1362625"/>
                <a:gd name="connsiteX1" fmla="*/ 111050 w 1013866"/>
                <a:gd name="connsiteY1" fmla="*/ 3137 h 1362625"/>
                <a:gd name="connsiteX2" fmla="*/ 515302 w 1013866"/>
                <a:gd name="connsiteY2" fmla="*/ 59073 h 1362625"/>
                <a:gd name="connsiteX3" fmla="*/ 583714 w 1013866"/>
                <a:gd name="connsiteY3" fmla="*/ 71503 h 1362625"/>
                <a:gd name="connsiteX4" fmla="*/ 913335 w 1013866"/>
                <a:gd name="connsiteY4" fmla="*/ 40428 h 1362625"/>
                <a:gd name="connsiteX5" fmla="*/ 1000405 w 1013866"/>
                <a:gd name="connsiteY5" fmla="*/ 500344 h 1362625"/>
                <a:gd name="connsiteX6" fmla="*/ 963089 w 1013866"/>
                <a:gd name="connsiteY6" fmla="*/ 960260 h 1362625"/>
                <a:gd name="connsiteX7" fmla="*/ 963089 w 1013866"/>
                <a:gd name="connsiteY7" fmla="*/ 1053487 h 1362625"/>
                <a:gd name="connsiteX8" fmla="*/ 975528 w 1013866"/>
                <a:gd name="connsiteY8" fmla="*/ 1190219 h 1362625"/>
                <a:gd name="connsiteX9" fmla="*/ 1000405 w 1013866"/>
                <a:gd name="connsiteY9" fmla="*/ 1302090 h 1362625"/>
                <a:gd name="connsiteX10" fmla="*/ 1013866 w 1013866"/>
                <a:gd name="connsiteY10" fmla="*/ 1362625 h 1362625"/>
                <a:gd name="connsiteX11" fmla="*/ 653925 w 1013866"/>
                <a:gd name="connsiteY11" fmla="*/ 1362625 h 1362625"/>
                <a:gd name="connsiteX12" fmla="*/ 645907 w 1013866"/>
                <a:gd name="connsiteY12" fmla="*/ 1320735 h 1362625"/>
                <a:gd name="connsiteX13" fmla="*/ 627249 w 1013866"/>
                <a:gd name="connsiteY13" fmla="*/ 1271015 h 1362625"/>
                <a:gd name="connsiteX14" fmla="*/ 621030 w 1013866"/>
                <a:gd name="connsiteY14" fmla="*/ 1208864 h 1362625"/>
                <a:gd name="connsiteX15" fmla="*/ 583714 w 1013866"/>
                <a:gd name="connsiteY15" fmla="*/ 835959 h 1362625"/>
                <a:gd name="connsiteX16" fmla="*/ 509083 w 1013866"/>
                <a:gd name="connsiteY16" fmla="*/ 587355 h 1362625"/>
                <a:gd name="connsiteX17" fmla="*/ 453110 w 1013866"/>
                <a:gd name="connsiteY17" fmla="*/ 804883 h 1362625"/>
                <a:gd name="connsiteX18" fmla="*/ 446890 w 1013866"/>
                <a:gd name="connsiteY18" fmla="*/ 879464 h 1362625"/>
                <a:gd name="connsiteX19" fmla="*/ 409575 w 1013866"/>
                <a:gd name="connsiteY19" fmla="*/ 947830 h 1362625"/>
                <a:gd name="connsiteX20" fmla="*/ 434452 w 1013866"/>
                <a:gd name="connsiteY20" fmla="*/ 1121853 h 1362625"/>
                <a:gd name="connsiteX21" fmla="*/ 397136 w 1013866"/>
                <a:gd name="connsiteY21" fmla="*/ 1295875 h 1362625"/>
                <a:gd name="connsiteX22" fmla="*/ 392472 w 1013866"/>
                <a:gd name="connsiteY22" fmla="*/ 1361133 h 1362625"/>
                <a:gd name="connsiteX23" fmla="*/ 392285 w 1013866"/>
                <a:gd name="connsiteY23" fmla="*/ 1362625 h 1362625"/>
                <a:gd name="connsiteX24" fmla="*/ 76575 w 1013866"/>
                <a:gd name="connsiteY24" fmla="*/ 1362625 h 1362625"/>
                <a:gd name="connsiteX25" fmla="*/ 72180 w 1013866"/>
                <a:gd name="connsiteY25" fmla="*/ 1336273 h 1362625"/>
                <a:gd name="connsiteX26" fmla="*/ 55077 w 1013866"/>
                <a:gd name="connsiteY26" fmla="*/ 1289660 h 1362625"/>
                <a:gd name="connsiteX27" fmla="*/ 55077 w 1013866"/>
                <a:gd name="connsiteY27" fmla="*/ 1041057 h 1362625"/>
                <a:gd name="connsiteX28" fmla="*/ 67515 w 1013866"/>
                <a:gd name="connsiteY28" fmla="*/ 922970 h 1362625"/>
                <a:gd name="connsiteX29" fmla="*/ 36419 w 1013866"/>
                <a:gd name="connsiteY29" fmla="*/ 848389 h 1362625"/>
                <a:gd name="connsiteX30" fmla="*/ 23980 w 1013866"/>
                <a:gd name="connsiteY30" fmla="*/ 717872 h 1362625"/>
                <a:gd name="connsiteX31" fmla="*/ 11542 w 1013866"/>
                <a:gd name="connsiteY31" fmla="*/ 525204 h 1362625"/>
                <a:gd name="connsiteX32" fmla="*/ 5323 w 1013866"/>
                <a:gd name="connsiteY32" fmla="*/ 220665 h 1362625"/>
                <a:gd name="connsiteX33" fmla="*/ 30200 w 1013866"/>
                <a:gd name="connsiteY33" fmla="*/ 71503 h 1362625"/>
                <a:gd name="connsiteX34" fmla="*/ 74803 w 1013866"/>
                <a:gd name="connsiteY34" fmla="*/ 710 h 136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3866" h="1362625">
                  <a:moveTo>
                    <a:pt x="74803" y="710"/>
                  </a:moveTo>
                  <a:cubicBezTo>
                    <a:pt x="83841" y="-747"/>
                    <a:pt x="95502" y="30"/>
                    <a:pt x="111050" y="3137"/>
                  </a:cubicBezTo>
                  <a:cubicBezTo>
                    <a:pt x="247874" y="21783"/>
                    <a:pt x="384698" y="40428"/>
                    <a:pt x="515302" y="59073"/>
                  </a:cubicBezTo>
                  <a:cubicBezTo>
                    <a:pt x="540179" y="65288"/>
                    <a:pt x="558837" y="65288"/>
                    <a:pt x="583714" y="71503"/>
                  </a:cubicBezTo>
                  <a:cubicBezTo>
                    <a:pt x="701880" y="90148"/>
                    <a:pt x="801388" y="71503"/>
                    <a:pt x="913335" y="40428"/>
                  </a:cubicBezTo>
                  <a:cubicBezTo>
                    <a:pt x="981747" y="183375"/>
                    <a:pt x="1000405" y="344967"/>
                    <a:pt x="1000405" y="500344"/>
                  </a:cubicBezTo>
                  <a:cubicBezTo>
                    <a:pt x="994186" y="655721"/>
                    <a:pt x="956870" y="804883"/>
                    <a:pt x="963089" y="960260"/>
                  </a:cubicBezTo>
                  <a:cubicBezTo>
                    <a:pt x="963089" y="991336"/>
                    <a:pt x="963089" y="1022411"/>
                    <a:pt x="963089" y="1053487"/>
                  </a:cubicBezTo>
                  <a:cubicBezTo>
                    <a:pt x="963089" y="1103207"/>
                    <a:pt x="969309" y="1146713"/>
                    <a:pt x="975528" y="1190219"/>
                  </a:cubicBezTo>
                  <a:cubicBezTo>
                    <a:pt x="981747" y="1227509"/>
                    <a:pt x="991076" y="1264800"/>
                    <a:pt x="1000405" y="1302090"/>
                  </a:cubicBezTo>
                  <a:lnTo>
                    <a:pt x="1013866" y="1362625"/>
                  </a:lnTo>
                  <a:lnTo>
                    <a:pt x="653925" y="1362625"/>
                  </a:lnTo>
                  <a:lnTo>
                    <a:pt x="645907" y="1320735"/>
                  </a:lnTo>
                  <a:cubicBezTo>
                    <a:pt x="639688" y="1302090"/>
                    <a:pt x="633468" y="1283445"/>
                    <a:pt x="627249" y="1271015"/>
                  </a:cubicBezTo>
                  <a:cubicBezTo>
                    <a:pt x="621030" y="1252369"/>
                    <a:pt x="621030" y="1227509"/>
                    <a:pt x="621030" y="1208864"/>
                  </a:cubicBezTo>
                  <a:cubicBezTo>
                    <a:pt x="608591" y="1084562"/>
                    <a:pt x="596153" y="960260"/>
                    <a:pt x="583714" y="835959"/>
                  </a:cubicBezTo>
                  <a:cubicBezTo>
                    <a:pt x="571276" y="755163"/>
                    <a:pt x="565056" y="649506"/>
                    <a:pt x="509083" y="587355"/>
                  </a:cubicBezTo>
                  <a:cubicBezTo>
                    <a:pt x="403355" y="481699"/>
                    <a:pt x="446890" y="780023"/>
                    <a:pt x="453110" y="804883"/>
                  </a:cubicBezTo>
                  <a:cubicBezTo>
                    <a:pt x="453110" y="829744"/>
                    <a:pt x="459329" y="860819"/>
                    <a:pt x="446890" y="879464"/>
                  </a:cubicBezTo>
                  <a:cubicBezTo>
                    <a:pt x="440671" y="904325"/>
                    <a:pt x="422013" y="922970"/>
                    <a:pt x="409575" y="947830"/>
                  </a:cubicBezTo>
                  <a:cubicBezTo>
                    <a:pt x="384698" y="1003766"/>
                    <a:pt x="434452" y="1065917"/>
                    <a:pt x="434452" y="1121853"/>
                  </a:cubicBezTo>
                  <a:cubicBezTo>
                    <a:pt x="440671" y="1184004"/>
                    <a:pt x="409575" y="1233724"/>
                    <a:pt x="397136" y="1295875"/>
                  </a:cubicBezTo>
                  <a:cubicBezTo>
                    <a:pt x="394027" y="1317628"/>
                    <a:pt x="394027" y="1339381"/>
                    <a:pt x="392472" y="1361133"/>
                  </a:cubicBezTo>
                  <a:lnTo>
                    <a:pt x="392285" y="1362625"/>
                  </a:lnTo>
                  <a:lnTo>
                    <a:pt x="76575" y="1362625"/>
                  </a:lnTo>
                  <a:lnTo>
                    <a:pt x="72180" y="1336273"/>
                  </a:lnTo>
                  <a:cubicBezTo>
                    <a:pt x="67515" y="1320735"/>
                    <a:pt x="61296" y="1305198"/>
                    <a:pt x="55077" y="1289660"/>
                  </a:cubicBezTo>
                  <a:cubicBezTo>
                    <a:pt x="30200" y="1208864"/>
                    <a:pt x="30200" y="1121853"/>
                    <a:pt x="55077" y="1041057"/>
                  </a:cubicBezTo>
                  <a:cubicBezTo>
                    <a:pt x="61296" y="1003766"/>
                    <a:pt x="79954" y="960260"/>
                    <a:pt x="67515" y="922970"/>
                  </a:cubicBezTo>
                  <a:cubicBezTo>
                    <a:pt x="67515" y="898110"/>
                    <a:pt x="48857" y="873249"/>
                    <a:pt x="36419" y="848389"/>
                  </a:cubicBezTo>
                  <a:cubicBezTo>
                    <a:pt x="23980" y="804883"/>
                    <a:pt x="23980" y="761378"/>
                    <a:pt x="23980" y="717872"/>
                  </a:cubicBezTo>
                  <a:cubicBezTo>
                    <a:pt x="23980" y="649506"/>
                    <a:pt x="17761" y="587355"/>
                    <a:pt x="11542" y="525204"/>
                  </a:cubicBezTo>
                  <a:cubicBezTo>
                    <a:pt x="5323" y="425763"/>
                    <a:pt x="-7116" y="320107"/>
                    <a:pt x="5323" y="220665"/>
                  </a:cubicBezTo>
                  <a:cubicBezTo>
                    <a:pt x="5323" y="170945"/>
                    <a:pt x="17761" y="121224"/>
                    <a:pt x="30200" y="71503"/>
                  </a:cubicBezTo>
                  <a:cubicBezTo>
                    <a:pt x="44193" y="29551"/>
                    <a:pt x="47691" y="5080"/>
                    <a:pt x="74803" y="71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5" name="Freeform 46">
              <a:extLst>
                <a:ext uri="{FF2B5EF4-FFF2-40B4-BE49-F238E27FC236}">
                  <a16:creationId xmlns:a16="http://schemas.microsoft.com/office/drawing/2014/main" id="{70F080CC-2886-4EDC-92FC-ABB164F43341}"/>
                </a:ext>
              </a:extLst>
            </p:cNvPr>
            <p:cNvSpPr>
              <a:spLocks/>
            </p:cNvSpPr>
            <p:nvPr/>
          </p:nvSpPr>
          <p:spPr bwMode="auto">
            <a:xfrm>
              <a:off x="6504309" y="4271473"/>
              <a:ext cx="368719" cy="283407"/>
            </a:xfrm>
            <a:custGeom>
              <a:avLst/>
              <a:gdLst>
                <a:gd name="T0" fmla="*/ 52 w 65"/>
                <a:gd name="T1" fmla="*/ 2 h 50"/>
                <a:gd name="T2" fmla="*/ 52 w 65"/>
                <a:gd name="T3" fmla="*/ 8 h 50"/>
                <a:gd name="T4" fmla="*/ 55 w 65"/>
                <a:gd name="T5" fmla="*/ 18 h 50"/>
                <a:gd name="T6" fmla="*/ 56 w 65"/>
                <a:gd name="T7" fmla="*/ 22 h 50"/>
                <a:gd name="T8" fmla="*/ 65 w 65"/>
                <a:gd name="T9" fmla="*/ 27 h 50"/>
                <a:gd name="T10" fmla="*/ 36 w 65"/>
                <a:gd name="T11" fmla="*/ 49 h 50"/>
                <a:gd name="T12" fmla="*/ 31 w 65"/>
                <a:gd name="T13" fmla="*/ 50 h 50"/>
                <a:gd name="T14" fmla="*/ 27 w 65"/>
                <a:gd name="T15" fmla="*/ 48 h 50"/>
                <a:gd name="T16" fmla="*/ 0 w 65"/>
                <a:gd name="T17" fmla="*/ 32 h 50"/>
                <a:gd name="T18" fmla="*/ 5 w 65"/>
                <a:gd name="T19" fmla="*/ 15 h 50"/>
                <a:gd name="T20" fmla="*/ 5 w 65"/>
                <a:gd name="T21" fmla="*/ 1 h 50"/>
                <a:gd name="T22" fmla="*/ 5 w 65"/>
                <a:gd name="T23" fmla="*/ 1 h 50"/>
                <a:gd name="T24" fmla="*/ 52 w 65"/>
                <a:gd name="T25"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0">
                  <a:moveTo>
                    <a:pt x="52" y="2"/>
                  </a:moveTo>
                  <a:cubicBezTo>
                    <a:pt x="52" y="4"/>
                    <a:pt x="52" y="6"/>
                    <a:pt x="52" y="8"/>
                  </a:cubicBezTo>
                  <a:cubicBezTo>
                    <a:pt x="52" y="12"/>
                    <a:pt x="53" y="14"/>
                    <a:pt x="55" y="18"/>
                  </a:cubicBezTo>
                  <a:cubicBezTo>
                    <a:pt x="55" y="19"/>
                    <a:pt x="55" y="20"/>
                    <a:pt x="56" y="22"/>
                  </a:cubicBezTo>
                  <a:cubicBezTo>
                    <a:pt x="58" y="25"/>
                    <a:pt x="62" y="26"/>
                    <a:pt x="65" y="27"/>
                  </a:cubicBezTo>
                  <a:cubicBezTo>
                    <a:pt x="62" y="38"/>
                    <a:pt x="46" y="46"/>
                    <a:pt x="36" y="49"/>
                  </a:cubicBezTo>
                  <a:cubicBezTo>
                    <a:pt x="34" y="50"/>
                    <a:pt x="33" y="50"/>
                    <a:pt x="31" y="50"/>
                  </a:cubicBezTo>
                  <a:cubicBezTo>
                    <a:pt x="30" y="50"/>
                    <a:pt x="29" y="49"/>
                    <a:pt x="27" y="48"/>
                  </a:cubicBezTo>
                  <a:cubicBezTo>
                    <a:pt x="18" y="43"/>
                    <a:pt x="9" y="37"/>
                    <a:pt x="0" y="32"/>
                  </a:cubicBezTo>
                  <a:cubicBezTo>
                    <a:pt x="4" y="27"/>
                    <a:pt x="5" y="21"/>
                    <a:pt x="5" y="15"/>
                  </a:cubicBezTo>
                  <a:cubicBezTo>
                    <a:pt x="5" y="14"/>
                    <a:pt x="5" y="1"/>
                    <a:pt x="5" y="1"/>
                  </a:cubicBezTo>
                  <a:cubicBezTo>
                    <a:pt x="5" y="1"/>
                    <a:pt x="5" y="1"/>
                    <a:pt x="5" y="1"/>
                  </a:cubicBezTo>
                  <a:cubicBezTo>
                    <a:pt x="20" y="1"/>
                    <a:pt x="36" y="0"/>
                    <a:pt x="52" y="2"/>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78">
              <a:extLst>
                <a:ext uri="{FF2B5EF4-FFF2-40B4-BE49-F238E27FC236}">
                  <a16:creationId xmlns:a16="http://schemas.microsoft.com/office/drawing/2014/main" id="{C9189B5D-B8D6-4984-A6B6-3B5D446A0F74}"/>
                </a:ext>
              </a:extLst>
            </p:cNvPr>
            <p:cNvSpPr>
              <a:spLocks/>
            </p:cNvSpPr>
            <p:nvPr/>
          </p:nvSpPr>
          <p:spPr bwMode="auto">
            <a:xfrm>
              <a:off x="6426226" y="3843894"/>
              <a:ext cx="454914" cy="528796"/>
            </a:xfrm>
            <a:custGeom>
              <a:avLst/>
              <a:gdLst>
                <a:gd name="connsiteX0" fmla="*/ 353234 w 454914"/>
                <a:gd name="connsiteY0" fmla="*/ 929 h 528796"/>
                <a:gd name="connsiteX1" fmla="*/ 378807 w 454914"/>
                <a:gd name="connsiteY1" fmla="*/ 2345 h 528796"/>
                <a:gd name="connsiteX2" fmla="*/ 424271 w 454914"/>
                <a:gd name="connsiteY2" fmla="*/ 58953 h 528796"/>
                <a:gd name="connsiteX3" fmla="*/ 418588 w 454914"/>
                <a:gd name="connsiteY3" fmla="*/ 211793 h 528796"/>
                <a:gd name="connsiteX4" fmla="*/ 429953 w 454914"/>
                <a:gd name="connsiteY4" fmla="*/ 228776 h 528796"/>
                <a:gd name="connsiteX5" fmla="*/ 435636 w 454914"/>
                <a:gd name="connsiteY5" fmla="*/ 211793 h 528796"/>
                <a:gd name="connsiteX6" fmla="*/ 452685 w 454914"/>
                <a:gd name="connsiteY6" fmla="*/ 223115 h 528796"/>
                <a:gd name="connsiteX7" fmla="*/ 441319 w 454914"/>
                <a:gd name="connsiteY7" fmla="*/ 313687 h 528796"/>
                <a:gd name="connsiteX8" fmla="*/ 412905 w 454914"/>
                <a:gd name="connsiteY8" fmla="*/ 347652 h 528796"/>
                <a:gd name="connsiteX9" fmla="*/ 401539 w 454914"/>
                <a:gd name="connsiteY9" fmla="*/ 398599 h 528796"/>
                <a:gd name="connsiteX10" fmla="*/ 390173 w 454914"/>
                <a:gd name="connsiteY10" fmla="*/ 432563 h 528796"/>
                <a:gd name="connsiteX11" fmla="*/ 333343 w 454914"/>
                <a:gd name="connsiteY11" fmla="*/ 477849 h 528796"/>
                <a:gd name="connsiteX12" fmla="*/ 287880 w 454914"/>
                <a:gd name="connsiteY12" fmla="*/ 517475 h 528796"/>
                <a:gd name="connsiteX13" fmla="*/ 242416 w 454914"/>
                <a:gd name="connsiteY13" fmla="*/ 528796 h 528796"/>
                <a:gd name="connsiteX14" fmla="*/ 239575 w 454914"/>
                <a:gd name="connsiteY14" fmla="*/ 528796 h 528796"/>
                <a:gd name="connsiteX15" fmla="*/ 237137 w 454914"/>
                <a:gd name="connsiteY15" fmla="*/ 528796 h 528796"/>
                <a:gd name="connsiteX16" fmla="*/ 236733 w 454914"/>
                <a:gd name="connsiteY16" fmla="*/ 528796 h 528796"/>
                <a:gd name="connsiteX17" fmla="*/ 236733 w 454914"/>
                <a:gd name="connsiteY17" fmla="*/ 528783 h 528796"/>
                <a:gd name="connsiteX18" fmla="*/ 215259 w 454914"/>
                <a:gd name="connsiteY18" fmla="*/ 528089 h 528796"/>
                <a:gd name="connsiteX19" fmla="*/ 197614 w 454914"/>
                <a:gd name="connsiteY19" fmla="*/ 523140 h 528796"/>
                <a:gd name="connsiteX20" fmla="*/ 146799 w 454914"/>
                <a:gd name="connsiteY20" fmla="*/ 483543 h 528796"/>
                <a:gd name="connsiteX21" fmla="*/ 90338 w 454914"/>
                <a:gd name="connsiteY21" fmla="*/ 443946 h 528796"/>
                <a:gd name="connsiteX22" fmla="*/ 73400 w 454914"/>
                <a:gd name="connsiteY22" fmla="*/ 415662 h 528796"/>
                <a:gd name="connsiteX23" fmla="*/ 56461 w 454914"/>
                <a:gd name="connsiteY23" fmla="*/ 364752 h 528796"/>
                <a:gd name="connsiteX24" fmla="*/ 22585 w 454914"/>
                <a:gd name="connsiteY24" fmla="*/ 336468 h 528796"/>
                <a:gd name="connsiteX25" fmla="*/ 0 w 454914"/>
                <a:gd name="connsiteY25" fmla="*/ 251618 h 528796"/>
                <a:gd name="connsiteX26" fmla="*/ 16939 w 454914"/>
                <a:gd name="connsiteY26" fmla="*/ 234648 h 528796"/>
                <a:gd name="connsiteX27" fmla="*/ 28231 w 454914"/>
                <a:gd name="connsiteY27" fmla="*/ 251618 h 528796"/>
                <a:gd name="connsiteX28" fmla="*/ 39523 w 454914"/>
                <a:gd name="connsiteY28" fmla="*/ 234648 h 528796"/>
                <a:gd name="connsiteX29" fmla="*/ 28231 w 454914"/>
                <a:gd name="connsiteY29" fmla="*/ 149797 h 528796"/>
                <a:gd name="connsiteX30" fmla="*/ 33877 w 454914"/>
                <a:gd name="connsiteY30" fmla="*/ 76260 h 528796"/>
                <a:gd name="connsiteX31" fmla="*/ 73400 w 454914"/>
                <a:gd name="connsiteY31" fmla="*/ 25350 h 528796"/>
                <a:gd name="connsiteX32" fmla="*/ 135507 w 454914"/>
                <a:gd name="connsiteY32" fmla="*/ 19693 h 528796"/>
                <a:gd name="connsiteX33" fmla="*/ 175030 w 454914"/>
                <a:gd name="connsiteY33" fmla="*/ 47976 h 528796"/>
                <a:gd name="connsiteX34" fmla="*/ 190557 w 454914"/>
                <a:gd name="connsiteY34" fmla="*/ 58583 h 528796"/>
                <a:gd name="connsiteX35" fmla="*/ 214011 w 454914"/>
                <a:gd name="connsiteY35" fmla="*/ 64803 h 528796"/>
                <a:gd name="connsiteX36" fmla="*/ 214001 w 454914"/>
                <a:gd name="connsiteY36" fmla="*/ 64613 h 528796"/>
                <a:gd name="connsiteX37" fmla="*/ 219684 w 454914"/>
                <a:gd name="connsiteY37" fmla="*/ 64613 h 528796"/>
                <a:gd name="connsiteX38" fmla="*/ 265148 w 454914"/>
                <a:gd name="connsiteY38" fmla="*/ 41970 h 528796"/>
                <a:gd name="connsiteX39" fmla="*/ 327660 w 454914"/>
                <a:gd name="connsiteY39" fmla="*/ 8005 h 528796"/>
                <a:gd name="connsiteX40" fmla="*/ 353234 w 454914"/>
                <a:gd name="connsiteY40" fmla="*/ 929 h 52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4914" h="528796">
                  <a:moveTo>
                    <a:pt x="353234" y="929"/>
                  </a:moveTo>
                  <a:cubicBezTo>
                    <a:pt x="361758" y="-486"/>
                    <a:pt x="370283" y="-486"/>
                    <a:pt x="378807" y="2345"/>
                  </a:cubicBezTo>
                  <a:cubicBezTo>
                    <a:pt x="401539" y="8005"/>
                    <a:pt x="418588" y="30649"/>
                    <a:pt x="424271" y="58953"/>
                  </a:cubicBezTo>
                  <a:cubicBezTo>
                    <a:pt x="435636" y="109899"/>
                    <a:pt x="407222" y="160846"/>
                    <a:pt x="418588" y="211793"/>
                  </a:cubicBezTo>
                  <a:cubicBezTo>
                    <a:pt x="418588" y="217454"/>
                    <a:pt x="418588" y="234436"/>
                    <a:pt x="429953" y="228776"/>
                  </a:cubicBezTo>
                  <a:cubicBezTo>
                    <a:pt x="435636" y="223115"/>
                    <a:pt x="429953" y="217454"/>
                    <a:pt x="435636" y="211793"/>
                  </a:cubicBezTo>
                  <a:cubicBezTo>
                    <a:pt x="447002" y="206132"/>
                    <a:pt x="452685" y="217454"/>
                    <a:pt x="452685" y="223115"/>
                  </a:cubicBezTo>
                  <a:cubicBezTo>
                    <a:pt x="458368" y="257079"/>
                    <a:pt x="452685" y="285383"/>
                    <a:pt x="441319" y="313687"/>
                  </a:cubicBezTo>
                  <a:cubicBezTo>
                    <a:pt x="435636" y="330669"/>
                    <a:pt x="424271" y="336330"/>
                    <a:pt x="412905" y="347652"/>
                  </a:cubicBezTo>
                  <a:cubicBezTo>
                    <a:pt x="401539" y="358973"/>
                    <a:pt x="407222" y="387277"/>
                    <a:pt x="401539" y="398599"/>
                  </a:cubicBezTo>
                  <a:cubicBezTo>
                    <a:pt x="395856" y="409920"/>
                    <a:pt x="395856" y="421242"/>
                    <a:pt x="390173" y="432563"/>
                  </a:cubicBezTo>
                  <a:cubicBezTo>
                    <a:pt x="373124" y="449546"/>
                    <a:pt x="350392" y="460867"/>
                    <a:pt x="333343" y="477849"/>
                  </a:cubicBezTo>
                  <a:cubicBezTo>
                    <a:pt x="321977" y="489171"/>
                    <a:pt x="310611" y="506153"/>
                    <a:pt x="287880" y="517475"/>
                  </a:cubicBezTo>
                  <a:cubicBezTo>
                    <a:pt x="276514" y="523135"/>
                    <a:pt x="259465" y="528796"/>
                    <a:pt x="242416" y="528796"/>
                  </a:cubicBezTo>
                  <a:cubicBezTo>
                    <a:pt x="242416" y="528796"/>
                    <a:pt x="240995" y="528796"/>
                    <a:pt x="239575" y="528796"/>
                  </a:cubicBezTo>
                  <a:lnTo>
                    <a:pt x="237137" y="528796"/>
                  </a:lnTo>
                  <a:lnTo>
                    <a:pt x="236733" y="528796"/>
                  </a:lnTo>
                  <a:lnTo>
                    <a:pt x="236733" y="528783"/>
                  </a:lnTo>
                  <a:lnTo>
                    <a:pt x="215259" y="528089"/>
                  </a:lnTo>
                  <a:cubicBezTo>
                    <a:pt x="208907" y="527382"/>
                    <a:pt x="203261" y="525968"/>
                    <a:pt x="197614" y="523140"/>
                  </a:cubicBezTo>
                  <a:cubicBezTo>
                    <a:pt x="175030" y="511826"/>
                    <a:pt x="163738" y="500513"/>
                    <a:pt x="146799" y="483543"/>
                  </a:cubicBezTo>
                  <a:cubicBezTo>
                    <a:pt x="129861" y="472229"/>
                    <a:pt x="101630" y="460916"/>
                    <a:pt x="90338" y="443946"/>
                  </a:cubicBezTo>
                  <a:cubicBezTo>
                    <a:pt x="84692" y="438289"/>
                    <a:pt x="79046" y="426976"/>
                    <a:pt x="73400" y="415662"/>
                  </a:cubicBezTo>
                  <a:cubicBezTo>
                    <a:pt x="67754" y="404349"/>
                    <a:pt x="67754" y="376065"/>
                    <a:pt x="56461" y="364752"/>
                  </a:cubicBezTo>
                  <a:cubicBezTo>
                    <a:pt x="45169" y="353438"/>
                    <a:pt x="33877" y="353438"/>
                    <a:pt x="22585" y="336468"/>
                  </a:cubicBezTo>
                  <a:cubicBezTo>
                    <a:pt x="5646" y="308185"/>
                    <a:pt x="0" y="279901"/>
                    <a:pt x="0" y="251618"/>
                  </a:cubicBezTo>
                  <a:cubicBezTo>
                    <a:pt x="0" y="240304"/>
                    <a:pt x="5646" y="228991"/>
                    <a:pt x="16939" y="234648"/>
                  </a:cubicBezTo>
                  <a:cubicBezTo>
                    <a:pt x="22585" y="234648"/>
                    <a:pt x="22585" y="245961"/>
                    <a:pt x="28231" y="251618"/>
                  </a:cubicBezTo>
                  <a:cubicBezTo>
                    <a:pt x="39523" y="257274"/>
                    <a:pt x="39523" y="240304"/>
                    <a:pt x="39523" y="234648"/>
                  </a:cubicBezTo>
                  <a:cubicBezTo>
                    <a:pt x="39523" y="206364"/>
                    <a:pt x="28231" y="178081"/>
                    <a:pt x="28231" y="149797"/>
                  </a:cubicBezTo>
                  <a:cubicBezTo>
                    <a:pt x="28231" y="127170"/>
                    <a:pt x="28231" y="98887"/>
                    <a:pt x="33877" y="76260"/>
                  </a:cubicBezTo>
                  <a:cubicBezTo>
                    <a:pt x="39523" y="53633"/>
                    <a:pt x="56461" y="36663"/>
                    <a:pt x="73400" y="25350"/>
                  </a:cubicBezTo>
                  <a:cubicBezTo>
                    <a:pt x="90338" y="14036"/>
                    <a:pt x="112923" y="14036"/>
                    <a:pt x="135507" y="19693"/>
                  </a:cubicBezTo>
                  <a:cubicBezTo>
                    <a:pt x="152445" y="19693"/>
                    <a:pt x="163738" y="31006"/>
                    <a:pt x="175030" y="47976"/>
                  </a:cubicBezTo>
                  <a:cubicBezTo>
                    <a:pt x="180676" y="53633"/>
                    <a:pt x="184911" y="56461"/>
                    <a:pt x="190557" y="58583"/>
                  </a:cubicBezTo>
                  <a:lnTo>
                    <a:pt x="214011" y="64803"/>
                  </a:lnTo>
                  <a:lnTo>
                    <a:pt x="214001" y="64613"/>
                  </a:lnTo>
                  <a:cubicBezTo>
                    <a:pt x="214001" y="64613"/>
                    <a:pt x="214001" y="64613"/>
                    <a:pt x="219684" y="64613"/>
                  </a:cubicBezTo>
                  <a:cubicBezTo>
                    <a:pt x="236733" y="70274"/>
                    <a:pt x="253782" y="47631"/>
                    <a:pt x="265148" y="41970"/>
                  </a:cubicBezTo>
                  <a:cubicBezTo>
                    <a:pt x="282197" y="24988"/>
                    <a:pt x="304929" y="13666"/>
                    <a:pt x="327660" y="8005"/>
                  </a:cubicBezTo>
                  <a:cubicBezTo>
                    <a:pt x="336185" y="5175"/>
                    <a:pt x="344709" y="2345"/>
                    <a:pt x="353234" y="929"/>
                  </a:cubicBezTo>
                  <a:close/>
                </a:path>
              </a:pathLst>
            </a:custGeom>
            <a:solidFill>
              <a:srgbClr val="FFA27D"/>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7" name="Freeform 49">
              <a:extLst>
                <a:ext uri="{FF2B5EF4-FFF2-40B4-BE49-F238E27FC236}">
                  <a16:creationId xmlns:a16="http://schemas.microsoft.com/office/drawing/2014/main" id="{4BE22163-3D92-4A5D-BA96-604B7A4519E7}"/>
                </a:ext>
              </a:extLst>
            </p:cNvPr>
            <p:cNvSpPr>
              <a:spLocks/>
            </p:cNvSpPr>
            <p:nvPr/>
          </p:nvSpPr>
          <p:spPr bwMode="auto">
            <a:xfrm>
              <a:off x="6420443" y="3743699"/>
              <a:ext cx="464152" cy="374503"/>
            </a:xfrm>
            <a:custGeom>
              <a:avLst/>
              <a:gdLst>
                <a:gd name="T0" fmla="*/ 79 w 82"/>
                <a:gd name="T1" fmla="*/ 51 h 66"/>
                <a:gd name="T2" fmla="*/ 78 w 82"/>
                <a:gd name="T3" fmla="*/ 60 h 66"/>
                <a:gd name="T4" fmla="*/ 74 w 82"/>
                <a:gd name="T5" fmla="*/ 60 h 66"/>
                <a:gd name="T6" fmla="*/ 74 w 82"/>
                <a:gd name="T7" fmla="*/ 58 h 66"/>
                <a:gd name="T8" fmla="*/ 74 w 82"/>
                <a:gd name="T9" fmla="*/ 53 h 66"/>
                <a:gd name="T10" fmla="*/ 59 w 82"/>
                <a:gd name="T11" fmla="*/ 26 h 66"/>
                <a:gd name="T12" fmla="*/ 40 w 82"/>
                <a:gd name="T13" fmla="*/ 29 h 66"/>
                <a:gd name="T14" fmla="*/ 18 w 82"/>
                <a:gd name="T15" fmla="*/ 23 h 66"/>
                <a:gd name="T16" fmla="*/ 16 w 82"/>
                <a:gd name="T17" fmla="*/ 23 h 66"/>
                <a:gd name="T18" fmla="*/ 14 w 82"/>
                <a:gd name="T19" fmla="*/ 24 h 66"/>
                <a:gd name="T20" fmla="*/ 9 w 82"/>
                <a:gd name="T21" fmla="*/ 42 h 66"/>
                <a:gd name="T22" fmla="*/ 9 w 82"/>
                <a:gd name="T23" fmla="*/ 57 h 66"/>
                <a:gd name="T24" fmla="*/ 9 w 82"/>
                <a:gd name="T25" fmla="*/ 63 h 66"/>
                <a:gd name="T26" fmla="*/ 4 w 82"/>
                <a:gd name="T27" fmla="*/ 56 h 66"/>
                <a:gd name="T28" fmla="*/ 2 w 82"/>
                <a:gd name="T29" fmla="*/ 21 h 66"/>
                <a:gd name="T30" fmla="*/ 2 w 82"/>
                <a:gd name="T31" fmla="*/ 17 h 66"/>
                <a:gd name="T32" fmla="*/ 4 w 82"/>
                <a:gd name="T33" fmla="*/ 12 h 66"/>
                <a:gd name="T34" fmla="*/ 32 w 82"/>
                <a:gd name="T35" fmla="*/ 3 h 66"/>
                <a:gd name="T36" fmla="*/ 54 w 82"/>
                <a:gd name="T37" fmla="*/ 1 h 66"/>
                <a:gd name="T38" fmla="*/ 73 w 82"/>
                <a:gd name="T39" fmla="*/ 4 h 66"/>
                <a:gd name="T40" fmla="*/ 76 w 82"/>
                <a:gd name="T41" fmla="*/ 5 h 66"/>
                <a:gd name="T42" fmla="*/ 77 w 82"/>
                <a:gd name="T43" fmla="*/ 8 h 66"/>
                <a:gd name="T44" fmla="*/ 79 w 82"/>
                <a:gd name="T45"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66">
                  <a:moveTo>
                    <a:pt x="79" y="51"/>
                  </a:moveTo>
                  <a:cubicBezTo>
                    <a:pt x="78" y="54"/>
                    <a:pt x="78" y="57"/>
                    <a:pt x="78" y="60"/>
                  </a:cubicBezTo>
                  <a:cubicBezTo>
                    <a:pt x="74" y="60"/>
                    <a:pt x="74" y="60"/>
                    <a:pt x="74" y="60"/>
                  </a:cubicBezTo>
                  <a:cubicBezTo>
                    <a:pt x="74" y="60"/>
                    <a:pt x="74" y="59"/>
                    <a:pt x="74" y="58"/>
                  </a:cubicBezTo>
                  <a:cubicBezTo>
                    <a:pt x="74" y="56"/>
                    <a:pt x="74" y="55"/>
                    <a:pt x="74" y="53"/>
                  </a:cubicBezTo>
                  <a:cubicBezTo>
                    <a:pt x="72" y="40"/>
                    <a:pt x="78" y="27"/>
                    <a:pt x="59" y="26"/>
                  </a:cubicBezTo>
                  <a:cubicBezTo>
                    <a:pt x="53" y="26"/>
                    <a:pt x="47" y="28"/>
                    <a:pt x="40" y="29"/>
                  </a:cubicBezTo>
                  <a:cubicBezTo>
                    <a:pt x="33" y="29"/>
                    <a:pt x="25" y="27"/>
                    <a:pt x="18" y="23"/>
                  </a:cubicBezTo>
                  <a:cubicBezTo>
                    <a:pt x="18" y="23"/>
                    <a:pt x="17" y="22"/>
                    <a:pt x="16" y="23"/>
                  </a:cubicBezTo>
                  <a:cubicBezTo>
                    <a:pt x="15" y="23"/>
                    <a:pt x="14" y="23"/>
                    <a:pt x="14" y="24"/>
                  </a:cubicBezTo>
                  <a:cubicBezTo>
                    <a:pt x="7" y="29"/>
                    <a:pt x="10" y="34"/>
                    <a:pt x="9" y="42"/>
                  </a:cubicBezTo>
                  <a:cubicBezTo>
                    <a:pt x="9" y="47"/>
                    <a:pt x="8" y="52"/>
                    <a:pt x="9" y="57"/>
                  </a:cubicBezTo>
                  <a:cubicBezTo>
                    <a:pt x="9" y="59"/>
                    <a:pt x="9" y="61"/>
                    <a:pt x="9" y="63"/>
                  </a:cubicBezTo>
                  <a:cubicBezTo>
                    <a:pt x="4" y="66"/>
                    <a:pt x="5" y="59"/>
                    <a:pt x="4" y="56"/>
                  </a:cubicBezTo>
                  <a:cubicBezTo>
                    <a:pt x="0" y="45"/>
                    <a:pt x="3" y="32"/>
                    <a:pt x="2" y="21"/>
                  </a:cubicBezTo>
                  <a:cubicBezTo>
                    <a:pt x="1" y="20"/>
                    <a:pt x="1" y="19"/>
                    <a:pt x="2" y="17"/>
                  </a:cubicBezTo>
                  <a:cubicBezTo>
                    <a:pt x="2" y="15"/>
                    <a:pt x="3" y="14"/>
                    <a:pt x="4" y="12"/>
                  </a:cubicBezTo>
                  <a:cubicBezTo>
                    <a:pt x="11" y="5"/>
                    <a:pt x="22" y="3"/>
                    <a:pt x="32" y="3"/>
                  </a:cubicBezTo>
                  <a:cubicBezTo>
                    <a:pt x="39" y="2"/>
                    <a:pt x="47" y="0"/>
                    <a:pt x="54" y="1"/>
                  </a:cubicBezTo>
                  <a:cubicBezTo>
                    <a:pt x="60" y="2"/>
                    <a:pt x="66" y="3"/>
                    <a:pt x="73" y="4"/>
                  </a:cubicBezTo>
                  <a:cubicBezTo>
                    <a:pt x="74" y="4"/>
                    <a:pt x="75" y="4"/>
                    <a:pt x="76" y="5"/>
                  </a:cubicBezTo>
                  <a:cubicBezTo>
                    <a:pt x="77" y="6"/>
                    <a:pt x="77" y="7"/>
                    <a:pt x="77" y="8"/>
                  </a:cubicBezTo>
                  <a:cubicBezTo>
                    <a:pt x="80" y="21"/>
                    <a:pt x="82" y="37"/>
                    <a:pt x="79" y="5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0">
              <a:extLst>
                <a:ext uri="{FF2B5EF4-FFF2-40B4-BE49-F238E27FC236}">
                  <a16:creationId xmlns:a16="http://schemas.microsoft.com/office/drawing/2014/main" id="{95A68AED-5A94-4E3D-9E0C-6279F5DF7FDC}"/>
                </a:ext>
              </a:extLst>
            </p:cNvPr>
            <p:cNvSpPr>
              <a:spLocks/>
            </p:cNvSpPr>
            <p:nvPr/>
          </p:nvSpPr>
          <p:spPr bwMode="auto">
            <a:xfrm>
              <a:off x="6193428" y="4384258"/>
              <a:ext cx="860344" cy="1399685"/>
            </a:xfrm>
            <a:custGeom>
              <a:avLst/>
              <a:gdLst>
                <a:gd name="T0" fmla="*/ 116 w 152"/>
                <a:gd name="T1" fmla="*/ 5 h 247"/>
                <a:gd name="T2" fmla="*/ 118 w 152"/>
                <a:gd name="T3" fmla="*/ 4 h 247"/>
                <a:gd name="T4" fmla="*/ 114 w 152"/>
                <a:gd name="T5" fmla="*/ 1 h 247"/>
                <a:gd name="T6" fmla="*/ 113 w 152"/>
                <a:gd name="T7" fmla="*/ 0 h 247"/>
                <a:gd name="T8" fmla="*/ 111 w 152"/>
                <a:gd name="T9" fmla="*/ 1 h 247"/>
                <a:gd name="T10" fmla="*/ 85 w 152"/>
                <a:gd name="T11" fmla="*/ 13 h 247"/>
                <a:gd name="T12" fmla="*/ 58 w 152"/>
                <a:gd name="T13" fmla="*/ 4 h 247"/>
                <a:gd name="T14" fmla="*/ 60 w 152"/>
                <a:gd name="T15" fmla="*/ 40 h 247"/>
                <a:gd name="T16" fmla="*/ 54 w 152"/>
                <a:gd name="T17" fmla="*/ 59 h 247"/>
                <a:gd name="T18" fmla="*/ 47 w 152"/>
                <a:gd name="T19" fmla="*/ 149 h 247"/>
                <a:gd name="T20" fmla="*/ 9 w 152"/>
                <a:gd name="T21" fmla="*/ 190 h 247"/>
                <a:gd name="T22" fmla="*/ 2 w 152"/>
                <a:gd name="T23" fmla="*/ 235 h 247"/>
                <a:gd name="T24" fmla="*/ 78 w 152"/>
                <a:gd name="T25" fmla="*/ 246 h 247"/>
                <a:gd name="T26" fmla="*/ 92 w 152"/>
                <a:gd name="T27" fmla="*/ 245 h 247"/>
                <a:gd name="T28" fmla="*/ 117 w 152"/>
                <a:gd name="T29" fmla="*/ 242 h 247"/>
                <a:gd name="T30" fmla="*/ 152 w 152"/>
                <a:gd name="T31" fmla="*/ 236 h 247"/>
                <a:gd name="T32" fmla="*/ 149 w 152"/>
                <a:gd name="T33" fmla="*/ 190 h 247"/>
                <a:gd name="T34" fmla="*/ 143 w 152"/>
                <a:gd name="T35" fmla="*/ 135 h 247"/>
                <a:gd name="T36" fmla="*/ 126 w 152"/>
                <a:gd name="T37" fmla="*/ 102 h 247"/>
                <a:gd name="T38" fmla="*/ 97 w 152"/>
                <a:gd name="T39" fmla="*/ 84 h 247"/>
                <a:gd name="T40" fmla="*/ 100 w 152"/>
                <a:gd name="T41" fmla="*/ 52 h 247"/>
                <a:gd name="T42" fmla="*/ 101 w 152"/>
                <a:gd name="T43" fmla="*/ 41 h 247"/>
                <a:gd name="T44" fmla="*/ 101 w 152"/>
                <a:gd name="T45" fmla="*/ 38 h 247"/>
                <a:gd name="T46" fmla="*/ 101 w 152"/>
                <a:gd name="T47" fmla="*/ 37 h 247"/>
                <a:gd name="T48" fmla="*/ 108 w 152"/>
                <a:gd name="T49" fmla="*/ 19 h 247"/>
                <a:gd name="T50" fmla="*/ 116 w 152"/>
                <a:gd name="T51" fmla="*/ 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47">
                  <a:moveTo>
                    <a:pt x="116" y="5"/>
                  </a:moveTo>
                  <a:cubicBezTo>
                    <a:pt x="117" y="4"/>
                    <a:pt x="117" y="3"/>
                    <a:pt x="118" y="4"/>
                  </a:cubicBezTo>
                  <a:cubicBezTo>
                    <a:pt x="117" y="3"/>
                    <a:pt x="115" y="2"/>
                    <a:pt x="114" y="1"/>
                  </a:cubicBezTo>
                  <a:cubicBezTo>
                    <a:pt x="114" y="1"/>
                    <a:pt x="113" y="0"/>
                    <a:pt x="113" y="0"/>
                  </a:cubicBezTo>
                  <a:cubicBezTo>
                    <a:pt x="112" y="0"/>
                    <a:pt x="112" y="1"/>
                    <a:pt x="111" y="1"/>
                  </a:cubicBezTo>
                  <a:cubicBezTo>
                    <a:pt x="103" y="7"/>
                    <a:pt x="94" y="12"/>
                    <a:pt x="85" y="13"/>
                  </a:cubicBezTo>
                  <a:cubicBezTo>
                    <a:pt x="75" y="14"/>
                    <a:pt x="65" y="11"/>
                    <a:pt x="58" y="4"/>
                  </a:cubicBezTo>
                  <a:cubicBezTo>
                    <a:pt x="49" y="10"/>
                    <a:pt x="58" y="31"/>
                    <a:pt x="60" y="40"/>
                  </a:cubicBezTo>
                  <a:cubicBezTo>
                    <a:pt x="57" y="45"/>
                    <a:pt x="56" y="52"/>
                    <a:pt x="54" y="59"/>
                  </a:cubicBezTo>
                  <a:cubicBezTo>
                    <a:pt x="48" y="89"/>
                    <a:pt x="48" y="119"/>
                    <a:pt x="47" y="149"/>
                  </a:cubicBezTo>
                  <a:cubicBezTo>
                    <a:pt x="47" y="164"/>
                    <a:pt x="11" y="175"/>
                    <a:pt x="9" y="190"/>
                  </a:cubicBezTo>
                  <a:cubicBezTo>
                    <a:pt x="8" y="200"/>
                    <a:pt x="0" y="225"/>
                    <a:pt x="2" y="235"/>
                  </a:cubicBezTo>
                  <a:cubicBezTo>
                    <a:pt x="34" y="245"/>
                    <a:pt x="60" y="247"/>
                    <a:pt x="78" y="246"/>
                  </a:cubicBezTo>
                  <a:cubicBezTo>
                    <a:pt x="83" y="246"/>
                    <a:pt x="88" y="245"/>
                    <a:pt x="92" y="245"/>
                  </a:cubicBezTo>
                  <a:cubicBezTo>
                    <a:pt x="101" y="244"/>
                    <a:pt x="109" y="243"/>
                    <a:pt x="117" y="242"/>
                  </a:cubicBezTo>
                  <a:cubicBezTo>
                    <a:pt x="128" y="240"/>
                    <a:pt x="142" y="240"/>
                    <a:pt x="152" y="236"/>
                  </a:cubicBezTo>
                  <a:cubicBezTo>
                    <a:pt x="148" y="221"/>
                    <a:pt x="149" y="205"/>
                    <a:pt x="149" y="190"/>
                  </a:cubicBezTo>
                  <a:cubicBezTo>
                    <a:pt x="149" y="171"/>
                    <a:pt x="149" y="152"/>
                    <a:pt x="143" y="135"/>
                  </a:cubicBezTo>
                  <a:cubicBezTo>
                    <a:pt x="140" y="123"/>
                    <a:pt x="134" y="112"/>
                    <a:pt x="126" y="102"/>
                  </a:cubicBezTo>
                  <a:cubicBezTo>
                    <a:pt x="124" y="100"/>
                    <a:pt x="97" y="81"/>
                    <a:pt x="97" y="84"/>
                  </a:cubicBezTo>
                  <a:cubicBezTo>
                    <a:pt x="98" y="73"/>
                    <a:pt x="98" y="63"/>
                    <a:pt x="100" y="52"/>
                  </a:cubicBezTo>
                  <a:cubicBezTo>
                    <a:pt x="100" y="47"/>
                    <a:pt x="101" y="45"/>
                    <a:pt x="101" y="41"/>
                  </a:cubicBezTo>
                  <a:cubicBezTo>
                    <a:pt x="101" y="40"/>
                    <a:pt x="101" y="39"/>
                    <a:pt x="101" y="38"/>
                  </a:cubicBezTo>
                  <a:cubicBezTo>
                    <a:pt x="101" y="38"/>
                    <a:pt x="101" y="38"/>
                    <a:pt x="101" y="37"/>
                  </a:cubicBezTo>
                  <a:cubicBezTo>
                    <a:pt x="103" y="31"/>
                    <a:pt x="106" y="25"/>
                    <a:pt x="108" y="19"/>
                  </a:cubicBezTo>
                  <a:cubicBezTo>
                    <a:pt x="108" y="17"/>
                    <a:pt x="113" y="8"/>
                    <a:pt x="116" y="5"/>
                  </a:cubicBezTo>
                  <a:close/>
                </a:path>
              </a:pathLst>
            </a:custGeom>
            <a:solidFill>
              <a:srgbClr val="E6F4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80">
              <a:extLst>
                <a:ext uri="{FF2B5EF4-FFF2-40B4-BE49-F238E27FC236}">
                  <a16:creationId xmlns:a16="http://schemas.microsoft.com/office/drawing/2014/main" id="{4E37220F-0C2F-4186-BAB5-E4D68987F8E8}"/>
                </a:ext>
              </a:extLst>
            </p:cNvPr>
            <p:cNvSpPr>
              <a:spLocks/>
            </p:cNvSpPr>
            <p:nvPr/>
          </p:nvSpPr>
          <p:spPr bwMode="auto">
            <a:xfrm>
              <a:off x="6091729" y="4413177"/>
              <a:ext cx="542714" cy="1302807"/>
            </a:xfrm>
            <a:custGeom>
              <a:avLst/>
              <a:gdLst>
                <a:gd name="connsiteX0" fmla="*/ 418429 w 542714"/>
                <a:gd name="connsiteY0" fmla="*/ 0 h 1302807"/>
                <a:gd name="connsiteX1" fmla="*/ 424079 w 542714"/>
                <a:gd name="connsiteY1" fmla="*/ 0 h 1302807"/>
                <a:gd name="connsiteX2" fmla="*/ 469273 w 542714"/>
                <a:gd name="connsiteY2" fmla="*/ 198253 h 1302807"/>
                <a:gd name="connsiteX3" fmla="*/ 537065 w 542714"/>
                <a:gd name="connsiteY3" fmla="*/ 481472 h 1302807"/>
                <a:gd name="connsiteX4" fmla="*/ 537065 w 542714"/>
                <a:gd name="connsiteY4" fmla="*/ 487137 h 1302807"/>
                <a:gd name="connsiteX5" fmla="*/ 542714 w 542714"/>
                <a:gd name="connsiteY5" fmla="*/ 470144 h 1302807"/>
                <a:gd name="connsiteX6" fmla="*/ 514468 w 542714"/>
                <a:gd name="connsiteY6" fmla="*/ 810006 h 1302807"/>
                <a:gd name="connsiteX7" fmla="*/ 503169 w 542714"/>
                <a:gd name="connsiteY7" fmla="*/ 1240499 h 1302807"/>
                <a:gd name="connsiteX8" fmla="*/ 503169 w 542714"/>
                <a:gd name="connsiteY8" fmla="*/ 1302807 h 1302807"/>
                <a:gd name="connsiteX9" fmla="*/ 248950 w 542714"/>
                <a:gd name="connsiteY9" fmla="*/ 1251828 h 1302807"/>
                <a:gd name="connsiteX10" fmla="*/ 119016 w 542714"/>
                <a:gd name="connsiteY10" fmla="*/ 1229170 h 1302807"/>
                <a:gd name="connsiteX11" fmla="*/ 119016 w 542714"/>
                <a:gd name="connsiteY11" fmla="*/ 1195184 h 1302807"/>
                <a:gd name="connsiteX12" fmla="*/ 130314 w 542714"/>
                <a:gd name="connsiteY12" fmla="*/ 1093225 h 1302807"/>
                <a:gd name="connsiteX13" fmla="*/ 141083 w 542714"/>
                <a:gd name="connsiteY13" fmla="*/ 890812 h 1302807"/>
                <a:gd name="connsiteX14" fmla="*/ 141518 w 542714"/>
                <a:gd name="connsiteY14" fmla="*/ 870169 h 1302807"/>
                <a:gd name="connsiteX15" fmla="*/ 118244 w 542714"/>
                <a:gd name="connsiteY15" fmla="*/ 859197 h 1302807"/>
                <a:gd name="connsiteX16" fmla="*/ 5810 w 542714"/>
                <a:gd name="connsiteY16" fmla="*/ 742092 h 1302807"/>
                <a:gd name="connsiteX17" fmla="*/ 34162 w 542714"/>
                <a:gd name="connsiteY17" fmla="*/ 498498 h 1302807"/>
                <a:gd name="connsiteX18" fmla="*/ 85197 w 542714"/>
                <a:gd name="connsiteY18" fmla="*/ 249239 h 1302807"/>
                <a:gd name="connsiteX19" fmla="*/ 107878 w 542714"/>
                <a:gd name="connsiteY19" fmla="*/ 147269 h 1302807"/>
                <a:gd name="connsiteX20" fmla="*/ 147571 w 542714"/>
                <a:gd name="connsiteY20" fmla="*/ 84954 h 1302807"/>
                <a:gd name="connsiteX21" fmla="*/ 154651 w 542714"/>
                <a:gd name="connsiteY21" fmla="*/ 85835 h 1302807"/>
                <a:gd name="connsiteX22" fmla="*/ 158561 w 542714"/>
                <a:gd name="connsiteY22" fmla="*/ 79302 h 1302807"/>
                <a:gd name="connsiteX23" fmla="*/ 339339 w 542714"/>
                <a:gd name="connsiteY23" fmla="*/ 39651 h 1302807"/>
                <a:gd name="connsiteX24" fmla="*/ 350638 w 542714"/>
                <a:gd name="connsiteY24" fmla="*/ 39651 h 1302807"/>
                <a:gd name="connsiteX25" fmla="*/ 350638 w 542714"/>
                <a:gd name="connsiteY25" fmla="*/ 50980 h 1302807"/>
                <a:gd name="connsiteX26" fmla="*/ 418429 w 542714"/>
                <a:gd name="connsiteY26" fmla="*/ 0 h 1302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2714" h="1302807">
                  <a:moveTo>
                    <a:pt x="418429" y="0"/>
                  </a:moveTo>
                  <a:cubicBezTo>
                    <a:pt x="418429" y="0"/>
                    <a:pt x="424079" y="0"/>
                    <a:pt x="424079" y="0"/>
                  </a:cubicBezTo>
                  <a:cubicBezTo>
                    <a:pt x="424079" y="0"/>
                    <a:pt x="424079" y="0"/>
                    <a:pt x="469273" y="198253"/>
                  </a:cubicBezTo>
                  <a:cubicBezTo>
                    <a:pt x="469273" y="198253"/>
                    <a:pt x="469273" y="198253"/>
                    <a:pt x="537065" y="481472"/>
                  </a:cubicBezTo>
                  <a:cubicBezTo>
                    <a:pt x="537065" y="481472"/>
                    <a:pt x="537065" y="481472"/>
                    <a:pt x="537065" y="487137"/>
                  </a:cubicBezTo>
                  <a:cubicBezTo>
                    <a:pt x="537065" y="487137"/>
                    <a:pt x="537065" y="475808"/>
                    <a:pt x="542714" y="470144"/>
                  </a:cubicBezTo>
                  <a:cubicBezTo>
                    <a:pt x="508818" y="566438"/>
                    <a:pt x="531416" y="702383"/>
                    <a:pt x="514468" y="810006"/>
                  </a:cubicBezTo>
                  <a:cubicBezTo>
                    <a:pt x="497520" y="917629"/>
                    <a:pt x="503169" y="1087561"/>
                    <a:pt x="503169" y="1240499"/>
                  </a:cubicBezTo>
                  <a:cubicBezTo>
                    <a:pt x="503169" y="1257492"/>
                    <a:pt x="503169" y="1285814"/>
                    <a:pt x="503169" y="1302807"/>
                  </a:cubicBezTo>
                  <a:cubicBezTo>
                    <a:pt x="418429" y="1285814"/>
                    <a:pt x="333690" y="1268821"/>
                    <a:pt x="248950" y="1251828"/>
                  </a:cubicBezTo>
                  <a:cubicBezTo>
                    <a:pt x="203755" y="1246163"/>
                    <a:pt x="158561" y="1234835"/>
                    <a:pt x="119016" y="1229170"/>
                  </a:cubicBezTo>
                  <a:cubicBezTo>
                    <a:pt x="119016" y="1189520"/>
                    <a:pt x="119016" y="1229170"/>
                    <a:pt x="119016" y="1195184"/>
                  </a:cubicBezTo>
                  <a:cubicBezTo>
                    <a:pt x="124665" y="1155533"/>
                    <a:pt x="130314" y="1121547"/>
                    <a:pt x="130314" y="1093225"/>
                  </a:cubicBezTo>
                  <a:cubicBezTo>
                    <a:pt x="135964" y="1019588"/>
                    <a:pt x="139141" y="951616"/>
                    <a:pt x="141083" y="890812"/>
                  </a:cubicBezTo>
                  <a:lnTo>
                    <a:pt x="141518" y="870169"/>
                  </a:lnTo>
                  <a:lnTo>
                    <a:pt x="118244" y="859197"/>
                  </a:lnTo>
                  <a:cubicBezTo>
                    <a:pt x="66413" y="831315"/>
                    <a:pt x="18569" y="793077"/>
                    <a:pt x="5810" y="742092"/>
                  </a:cubicBezTo>
                  <a:cubicBezTo>
                    <a:pt x="-16871" y="668447"/>
                    <a:pt x="34162" y="498498"/>
                    <a:pt x="34162" y="498498"/>
                  </a:cubicBezTo>
                  <a:cubicBezTo>
                    <a:pt x="51174" y="413523"/>
                    <a:pt x="68185" y="328548"/>
                    <a:pt x="85197" y="249239"/>
                  </a:cubicBezTo>
                  <a:cubicBezTo>
                    <a:pt x="90867" y="215249"/>
                    <a:pt x="102208" y="181259"/>
                    <a:pt x="107878" y="147269"/>
                  </a:cubicBezTo>
                  <a:cubicBezTo>
                    <a:pt x="113549" y="124609"/>
                    <a:pt x="124890" y="90619"/>
                    <a:pt x="147571" y="84954"/>
                  </a:cubicBezTo>
                  <a:lnTo>
                    <a:pt x="154651" y="85835"/>
                  </a:lnTo>
                  <a:lnTo>
                    <a:pt x="158561" y="79302"/>
                  </a:lnTo>
                  <a:cubicBezTo>
                    <a:pt x="164210" y="73637"/>
                    <a:pt x="232002" y="67973"/>
                    <a:pt x="339339" y="39651"/>
                  </a:cubicBezTo>
                  <a:cubicBezTo>
                    <a:pt x="344988" y="39651"/>
                    <a:pt x="350638" y="39651"/>
                    <a:pt x="350638" y="39651"/>
                  </a:cubicBezTo>
                  <a:cubicBezTo>
                    <a:pt x="350638" y="45315"/>
                    <a:pt x="350638" y="45315"/>
                    <a:pt x="350638" y="50980"/>
                  </a:cubicBezTo>
                  <a:cubicBezTo>
                    <a:pt x="378884" y="33987"/>
                    <a:pt x="407131" y="5665"/>
                    <a:pt x="418429" y="0"/>
                  </a:cubicBezTo>
                  <a:close/>
                </a:path>
              </a:pathLst>
            </a:custGeom>
            <a:solidFill>
              <a:srgbClr val="15636B"/>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0" name="Freeform 52">
              <a:extLst>
                <a:ext uri="{FF2B5EF4-FFF2-40B4-BE49-F238E27FC236}">
                  <a16:creationId xmlns:a16="http://schemas.microsoft.com/office/drawing/2014/main" id="{55920935-274E-4D6F-9077-B0E57EC93E97}"/>
                </a:ext>
              </a:extLst>
            </p:cNvPr>
            <p:cNvSpPr>
              <a:spLocks/>
            </p:cNvSpPr>
            <p:nvPr/>
          </p:nvSpPr>
          <p:spPr bwMode="auto">
            <a:xfrm>
              <a:off x="6589620" y="5143384"/>
              <a:ext cx="28919" cy="50609"/>
            </a:xfrm>
            <a:custGeom>
              <a:avLst/>
              <a:gdLst>
                <a:gd name="T0" fmla="*/ 0 w 5"/>
                <a:gd name="T1" fmla="*/ 9 h 9"/>
                <a:gd name="T2" fmla="*/ 4 w 5"/>
                <a:gd name="T3" fmla="*/ 0 h 9"/>
                <a:gd name="T4" fmla="*/ 5 w 5"/>
                <a:gd name="T5" fmla="*/ 6 h 9"/>
                <a:gd name="T6" fmla="*/ 0 w 5"/>
                <a:gd name="T7" fmla="*/ 9 h 9"/>
              </a:gdLst>
              <a:ahLst/>
              <a:cxnLst>
                <a:cxn ang="0">
                  <a:pos x="T0" y="T1"/>
                </a:cxn>
                <a:cxn ang="0">
                  <a:pos x="T2" y="T3"/>
                </a:cxn>
                <a:cxn ang="0">
                  <a:pos x="T4" y="T5"/>
                </a:cxn>
                <a:cxn ang="0">
                  <a:pos x="T6" y="T7"/>
                </a:cxn>
              </a:cxnLst>
              <a:rect l="0" t="0" r="r" b="b"/>
              <a:pathLst>
                <a:path w="5" h="9">
                  <a:moveTo>
                    <a:pt x="0" y="9"/>
                  </a:moveTo>
                  <a:cubicBezTo>
                    <a:pt x="4" y="0"/>
                    <a:pt x="4" y="0"/>
                    <a:pt x="4" y="0"/>
                  </a:cubicBezTo>
                  <a:cubicBezTo>
                    <a:pt x="4" y="2"/>
                    <a:pt x="5" y="4"/>
                    <a:pt x="5" y="6"/>
                  </a:cubicBezTo>
                  <a:lnTo>
                    <a:pt x="0" y="9"/>
                  </a:lnTo>
                  <a:close/>
                </a:path>
              </a:pathLst>
            </a:custGeom>
            <a:solidFill>
              <a:srgbClr val="2D54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3">
              <a:extLst>
                <a:ext uri="{FF2B5EF4-FFF2-40B4-BE49-F238E27FC236}">
                  <a16:creationId xmlns:a16="http://schemas.microsoft.com/office/drawing/2014/main" id="{38FEBE2A-CDAE-4D42-A31F-32A19CBE564E}"/>
                </a:ext>
              </a:extLst>
            </p:cNvPr>
            <p:cNvSpPr>
              <a:spLocks/>
            </p:cNvSpPr>
            <p:nvPr/>
          </p:nvSpPr>
          <p:spPr bwMode="auto">
            <a:xfrm>
              <a:off x="6352483" y="4356784"/>
              <a:ext cx="271840" cy="786600"/>
            </a:xfrm>
            <a:custGeom>
              <a:avLst/>
              <a:gdLst>
                <a:gd name="T0" fmla="*/ 0 w 48"/>
                <a:gd name="T1" fmla="*/ 20 h 139"/>
                <a:gd name="T2" fmla="*/ 32 w 48"/>
                <a:gd name="T3" fmla="*/ 0 h 139"/>
                <a:gd name="T4" fmla="*/ 30 w 48"/>
                <a:gd name="T5" fmla="*/ 16 h 139"/>
                <a:gd name="T6" fmla="*/ 40 w 48"/>
                <a:gd name="T7" fmla="*/ 57 h 139"/>
                <a:gd name="T8" fmla="*/ 48 w 48"/>
                <a:gd name="T9" fmla="*/ 93 h 139"/>
                <a:gd name="T10" fmla="*/ 47 w 48"/>
                <a:gd name="T11" fmla="*/ 137 h 139"/>
                <a:gd name="T12" fmla="*/ 46 w 48"/>
                <a:gd name="T13" fmla="*/ 139 h 139"/>
                <a:gd name="T14" fmla="*/ 37 w 48"/>
                <a:gd name="T15" fmla="*/ 92 h 139"/>
                <a:gd name="T16" fmla="*/ 11 w 48"/>
                <a:gd name="T17" fmla="*/ 42 h 139"/>
                <a:gd name="T18" fmla="*/ 24 w 48"/>
                <a:gd name="T19" fmla="*/ 35 h 139"/>
                <a:gd name="T20" fmla="*/ 0 w 48"/>
                <a:gd name="T21"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139">
                  <a:moveTo>
                    <a:pt x="0" y="20"/>
                  </a:moveTo>
                  <a:cubicBezTo>
                    <a:pt x="1" y="18"/>
                    <a:pt x="30" y="1"/>
                    <a:pt x="32" y="0"/>
                  </a:cubicBezTo>
                  <a:cubicBezTo>
                    <a:pt x="30" y="16"/>
                    <a:pt x="30" y="16"/>
                    <a:pt x="30" y="16"/>
                  </a:cubicBezTo>
                  <a:cubicBezTo>
                    <a:pt x="40" y="57"/>
                    <a:pt x="40" y="57"/>
                    <a:pt x="40" y="57"/>
                  </a:cubicBezTo>
                  <a:cubicBezTo>
                    <a:pt x="48" y="93"/>
                    <a:pt x="48" y="93"/>
                    <a:pt x="48" y="93"/>
                  </a:cubicBezTo>
                  <a:cubicBezTo>
                    <a:pt x="47" y="137"/>
                    <a:pt x="47" y="137"/>
                    <a:pt x="47" y="137"/>
                  </a:cubicBezTo>
                  <a:cubicBezTo>
                    <a:pt x="46" y="139"/>
                    <a:pt x="46" y="139"/>
                    <a:pt x="46" y="139"/>
                  </a:cubicBezTo>
                  <a:cubicBezTo>
                    <a:pt x="45" y="126"/>
                    <a:pt x="43" y="110"/>
                    <a:pt x="37" y="92"/>
                  </a:cubicBezTo>
                  <a:cubicBezTo>
                    <a:pt x="29" y="70"/>
                    <a:pt x="19" y="53"/>
                    <a:pt x="11" y="42"/>
                  </a:cubicBezTo>
                  <a:cubicBezTo>
                    <a:pt x="15" y="40"/>
                    <a:pt x="19" y="38"/>
                    <a:pt x="24" y="35"/>
                  </a:cubicBezTo>
                  <a:lnTo>
                    <a:pt x="0" y="20"/>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4">
              <a:extLst>
                <a:ext uri="{FF2B5EF4-FFF2-40B4-BE49-F238E27FC236}">
                  <a16:creationId xmlns:a16="http://schemas.microsoft.com/office/drawing/2014/main" id="{31AAEE00-28A5-4958-AC58-A0473A974748}"/>
                </a:ext>
              </a:extLst>
            </p:cNvPr>
            <p:cNvSpPr>
              <a:spLocks/>
            </p:cNvSpPr>
            <p:nvPr/>
          </p:nvSpPr>
          <p:spPr bwMode="auto">
            <a:xfrm>
              <a:off x="6572268" y="4401609"/>
              <a:ext cx="656464" cy="1314374"/>
            </a:xfrm>
            <a:custGeom>
              <a:avLst/>
              <a:gdLst>
                <a:gd name="T0" fmla="*/ 86 w 116"/>
                <a:gd name="T1" fmla="*/ 222 h 232"/>
                <a:gd name="T2" fmla="*/ 85 w 116"/>
                <a:gd name="T3" fmla="*/ 175 h 232"/>
                <a:gd name="T4" fmla="*/ 86 w 116"/>
                <a:gd name="T5" fmla="*/ 165 h 232"/>
                <a:gd name="T6" fmla="*/ 91 w 116"/>
                <a:gd name="T7" fmla="*/ 129 h 232"/>
                <a:gd name="T8" fmla="*/ 92 w 116"/>
                <a:gd name="T9" fmla="*/ 120 h 232"/>
                <a:gd name="T10" fmla="*/ 79 w 116"/>
                <a:gd name="T11" fmla="*/ 120 h 232"/>
                <a:gd name="T12" fmla="*/ 85 w 116"/>
                <a:gd name="T13" fmla="*/ 109 h 232"/>
                <a:gd name="T14" fmla="*/ 109 w 116"/>
                <a:gd name="T15" fmla="*/ 101 h 232"/>
                <a:gd name="T16" fmla="*/ 113 w 116"/>
                <a:gd name="T17" fmla="*/ 72 h 232"/>
                <a:gd name="T18" fmla="*/ 116 w 116"/>
                <a:gd name="T19" fmla="*/ 57 h 232"/>
                <a:gd name="T20" fmla="*/ 115 w 116"/>
                <a:gd name="T21" fmla="*/ 54 h 232"/>
                <a:gd name="T22" fmla="*/ 115 w 116"/>
                <a:gd name="T23" fmla="*/ 52 h 232"/>
                <a:gd name="T24" fmla="*/ 115 w 116"/>
                <a:gd name="T25" fmla="*/ 42 h 232"/>
                <a:gd name="T26" fmla="*/ 115 w 116"/>
                <a:gd name="T27" fmla="*/ 41 h 232"/>
                <a:gd name="T28" fmla="*/ 111 w 116"/>
                <a:gd name="T29" fmla="*/ 43 h 232"/>
                <a:gd name="T30" fmla="*/ 105 w 116"/>
                <a:gd name="T31" fmla="*/ 24 h 232"/>
                <a:gd name="T32" fmla="*/ 54 w 116"/>
                <a:gd name="T33" fmla="*/ 3 h 232"/>
                <a:gd name="T34" fmla="*/ 42 w 116"/>
                <a:gd name="T35" fmla="*/ 0 h 232"/>
                <a:gd name="T36" fmla="*/ 42 w 116"/>
                <a:gd name="T37" fmla="*/ 0 h 232"/>
                <a:gd name="T38" fmla="*/ 32 w 116"/>
                <a:gd name="T39" fmla="*/ 27 h 232"/>
                <a:gd name="T40" fmla="*/ 12 w 116"/>
                <a:gd name="T41" fmla="*/ 83 h 232"/>
                <a:gd name="T42" fmla="*/ 12 w 116"/>
                <a:gd name="T43" fmla="*/ 120 h 232"/>
                <a:gd name="T44" fmla="*/ 10 w 116"/>
                <a:gd name="T45" fmla="*/ 120 h 232"/>
                <a:gd name="T46" fmla="*/ 6 w 116"/>
                <a:gd name="T47" fmla="*/ 149 h 232"/>
                <a:gd name="T48" fmla="*/ 4 w 116"/>
                <a:gd name="T49" fmla="*/ 165 h 232"/>
                <a:gd name="T50" fmla="*/ 0 w 116"/>
                <a:gd name="T51" fmla="*/ 232 h 232"/>
                <a:gd name="T52" fmla="*/ 42 w 116"/>
                <a:gd name="T53" fmla="*/ 229 h 232"/>
                <a:gd name="T54" fmla="*/ 86 w 116"/>
                <a:gd name="T55" fmla="*/ 2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 h="232">
                  <a:moveTo>
                    <a:pt x="86" y="222"/>
                  </a:moveTo>
                  <a:cubicBezTo>
                    <a:pt x="85" y="175"/>
                    <a:pt x="85" y="175"/>
                    <a:pt x="85" y="175"/>
                  </a:cubicBezTo>
                  <a:cubicBezTo>
                    <a:pt x="86" y="165"/>
                    <a:pt x="86" y="165"/>
                    <a:pt x="86" y="165"/>
                  </a:cubicBezTo>
                  <a:cubicBezTo>
                    <a:pt x="91" y="129"/>
                    <a:pt x="91" y="129"/>
                    <a:pt x="91" y="129"/>
                  </a:cubicBezTo>
                  <a:cubicBezTo>
                    <a:pt x="92" y="120"/>
                    <a:pt x="92" y="120"/>
                    <a:pt x="92" y="120"/>
                  </a:cubicBezTo>
                  <a:cubicBezTo>
                    <a:pt x="79" y="120"/>
                    <a:pt x="79" y="120"/>
                    <a:pt x="79" y="120"/>
                  </a:cubicBezTo>
                  <a:cubicBezTo>
                    <a:pt x="80" y="116"/>
                    <a:pt x="82" y="112"/>
                    <a:pt x="85" y="109"/>
                  </a:cubicBezTo>
                  <a:cubicBezTo>
                    <a:pt x="91" y="103"/>
                    <a:pt x="100" y="101"/>
                    <a:pt x="109" y="101"/>
                  </a:cubicBezTo>
                  <a:cubicBezTo>
                    <a:pt x="111" y="91"/>
                    <a:pt x="112" y="82"/>
                    <a:pt x="113" y="72"/>
                  </a:cubicBezTo>
                  <a:cubicBezTo>
                    <a:pt x="113" y="72"/>
                    <a:pt x="115" y="64"/>
                    <a:pt x="116" y="57"/>
                  </a:cubicBezTo>
                  <a:cubicBezTo>
                    <a:pt x="116" y="56"/>
                    <a:pt x="115" y="55"/>
                    <a:pt x="115" y="54"/>
                  </a:cubicBezTo>
                  <a:cubicBezTo>
                    <a:pt x="115" y="53"/>
                    <a:pt x="115" y="53"/>
                    <a:pt x="115" y="52"/>
                  </a:cubicBezTo>
                  <a:cubicBezTo>
                    <a:pt x="114" y="49"/>
                    <a:pt x="114" y="45"/>
                    <a:pt x="115" y="42"/>
                  </a:cubicBezTo>
                  <a:cubicBezTo>
                    <a:pt x="115" y="41"/>
                    <a:pt x="115" y="41"/>
                    <a:pt x="115" y="41"/>
                  </a:cubicBezTo>
                  <a:cubicBezTo>
                    <a:pt x="115" y="40"/>
                    <a:pt x="111" y="44"/>
                    <a:pt x="111" y="43"/>
                  </a:cubicBezTo>
                  <a:cubicBezTo>
                    <a:pt x="109" y="34"/>
                    <a:pt x="106" y="24"/>
                    <a:pt x="105" y="24"/>
                  </a:cubicBezTo>
                  <a:cubicBezTo>
                    <a:pt x="105" y="24"/>
                    <a:pt x="70" y="8"/>
                    <a:pt x="54" y="3"/>
                  </a:cubicBezTo>
                  <a:cubicBezTo>
                    <a:pt x="49" y="2"/>
                    <a:pt x="44" y="1"/>
                    <a:pt x="42" y="0"/>
                  </a:cubicBezTo>
                  <a:cubicBezTo>
                    <a:pt x="42" y="0"/>
                    <a:pt x="42" y="0"/>
                    <a:pt x="42" y="0"/>
                  </a:cubicBezTo>
                  <a:cubicBezTo>
                    <a:pt x="32" y="27"/>
                    <a:pt x="32" y="27"/>
                    <a:pt x="32" y="27"/>
                  </a:cubicBezTo>
                  <a:cubicBezTo>
                    <a:pt x="26" y="45"/>
                    <a:pt x="17" y="64"/>
                    <a:pt x="12" y="83"/>
                  </a:cubicBezTo>
                  <a:cubicBezTo>
                    <a:pt x="11" y="87"/>
                    <a:pt x="11" y="102"/>
                    <a:pt x="12" y="120"/>
                  </a:cubicBezTo>
                  <a:cubicBezTo>
                    <a:pt x="10" y="120"/>
                    <a:pt x="10" y="120"/>
                    <a:pt x="10" y="120"/>
                  </a:cubicBezTo>
                  <a:cubicBezTo>
                    <a:pt x="9" y="129"/>
                    <a:pt x="7" y="139"/>
                    <a:pt x="6" y="149"/>
                  </a:cubicBezTo>
                  <a:cubicBezTo>
                    <a:pt x="5" y="155"/>
                    <a:pt x="5" y="160"/>
                    <a:pt x="4" y="165"/>
                  </a:cubicBezTo>
                  <a:cubicBezTo>
                    <a:pt x="2" y="189"/>
                    <a:pt x="1" y="213"/>
                    <a:pt x="0" y="232"/>
                  </a:cubicBezTo>
                  <a:cubicBezTo>
                    <a:pt x="13" y="231"/>
                    <a:pt x="27" y="230"/>
                    <a:pt x="42" y="229"/>
                  </a:cubicBezTo>
                  <a:cubicBezTo>
                    <a:pt x="58" y="227"/>
                    <a:pt x="73" y="225"/>
                    <a:pt x="86" y="222"/>
                  </a:cubicBez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5">
              <a:extLst>
                <a:ext uri="{FF2B5EF4-FFF2-40B4-BE49-F238E27FC236}">
                  <a16:creationId xmlns:a16="http://schemas.microsoft.com/office/drawing/2014/main" id="{707BCFEE-74A1-47FA-AD1B-7A7BBAE6AA36}"/>
                </a:ext>
              </a:extLst>
            </p:cNvPr>
            <p:cNvSpPr>
              <a:spLocks/>
            </p:cNvSpPr>
            <p:nvPr/>
          </p:nvSpPr>
          <p:spPr bwMode="auto">
            <a:xfrm>
              <a:off x="6335131" y="4702368"/>
              <a:ext cx="39041" cy="339800"/>
            </a:xfrm>
            <a:custGeom>
              <a:avLst/>
              <a:gdLst>
                <a:gd name="T0" fmla="*/ 0 w 27"/>
                <a:gd name="T1" fmla="*/ 207 h 235"/>
                <a:gd name="T2" fmla="*/ 27 w 27"/>
                <a:gd name="T3" fmla="*/ 0 h 235"/>
                <a:gd name="T4" fmla="*/ 20 w 27"/>
                <a:gd name="T5" fmla="*/ 235 h 235"/>
                <a:gd name="T6" fmla="*/ 0 w 27"/>
                <a:gd name="T7" fmla="*/ 207 h 235"/>
              </a:gdLst>
              <a:ahLst/>
              <a:cxnLst>
                <a:cxn ang="0">
                  <a:pos x="T0" y="T1"/>
                </a:cxn>
                <a:cxn ang="0">
                  <a:pos x="T2" y="T3"/>
                </a:cxn>
                <a:cxn ang="0">
                  <a:pos x="T4" y="T5"/>
                </a:cxn>
                <a:cxn ang="0">
                  <a:pos x="T6" y="T7"/>
                </a:cxn>
              </a:cxnLst>
              <a:rect l="0" t="0" r="r" b="b"/>
              <a:pathLst>
                <a:path w="27" h="235">
                  <a:moveTo>
                    <a:pt x="0" y="207"/>
                  </a:moveTo>
                  <a:lnTo>
                    <a:pt x="27" y="0"/>
                  </a:lnTo>
                  <a:lnTo>
                    <a:pt x="20" y="235"/>
                  </a:lnTo>
                  <a:lnTo>
                    <a:pt x="0" y="20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7">
              <a:extLst>
                <a:ext uri="{FF2B5EF4-FFF2-40B4-BE49-F238E27FC236}">
                  <a16:creationId xmlns:a16="http://schemas.microsoft.com/office/drawing/2014/main" id="{E39B6E8E-434D-424D-876E-F31F980E796E}"/>
                </a:ext>
              </a:extLst>
            </p:cNvPr>
            <p:cNvSpPr>
              <a:spLocks/>
            </p:cNvSpPr>
            <p:nvPr/>
          </p:nvSpPr>
          <p:spPr bwMode="auto">
            <a:xfrm>
              <a:off x="6618539" y="4339433"/>
              <a:ext cx="349921" cy="792384"/>
            </a:xfrm>
            <a:custGeom>
              <a:avLst/>
              <a:gdLst>
                <a:gd name="T0" fmla="*/ 16 w 62"/>
                <a:gd name="T1" fmla="*/ 58 h 140"/>
                <a:gd name="T2" fmla="*/ 33 w 62"/>
                <a:gd name="T3" fmla="*/ 14 h 140"/>
                <a:gd name="T4" fmla="*/ 32 w 62"/>
                <a:gd name="T5" fmla="*/ 0 h 140"/>
                <a:gd name="T6" fmla="*/ 62 w 62"/>
                <a:gd name="T7" fmla="*/ 20 h 140"/>
                <a:gd name="T8" fmla="*/ 35 w 62"/>
                <a:gd name="T9" fmla="*/ 33 h 140"/>
                <a:gd name="T10" fmla="*/ 50 w 62"/>
                <a:gd name="T11" fmla="*/ 47 h 140"/>
                <a:gd name="T12" fmla="*/ 11 w 62"/>
                <a:gd name="T13" fmla="*/ 108 h 140"/>
                <a:gd name="T14" fmla="*/ 0 w 62"/>
                <a:gd name="T15" fmla="*/ 140 h 140"/>
                <a:gd name="T16" fmla="*/ 0 w 62"/>
                <a:gd name="T17" fmla="*/ 99 h 140"/>
                <a:gd name="T18" fmla="*/ 16 w 62"/>
                <a:gd name="T19"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40">
                  <a:moveTo>
                    <a:pt x="16" y="58"/>
                  </a:moveTo>
                  <a:cubicBezTo>
                    <a:pt x="33" y="14"/>
                    <a:pt x="33" y="14"/>
                    <a:pt x="33" y="14"/>
                  </a:cubicBezTo>
                  <a:cubicBezTo>
                    <a:pt x="32" y="0"/>
                    <a:pt x="32" y="0"/>
                    <a:pt x="32" y="0"/>
                  </a:cubicBezTo>
                  <a:cubicBezTo>
                    <a:pt x="34" y="1"/>
                    <a:pt x="62" y="20"/>
                    <a:pt x="62" y="20"/>
                  </a:cubicBezTo>
                  <a:cubicBezTo>
                    <a:pt x="35" y="33"/>
                    <a:pt x="35" y="33"/>
                    <a:pt x="35" y="33"/>
                  </a:cubicBezTo>
                  <a:cubicBezTo>
                    <a:pt x="50" y="47"/>
                    <a:pt x="50" y="47"/>
                    <a:pt x="50" y="47"/>
                  </a:cubicBezTo>
                  <a:cubicBezTo>
                    <a:pt x="37" y="64"/>
                    <a:pt x="22" y="78"/>
                    <a:pt x="11" y="108"/>
                  </a:cubicBezTo>
                  <a:cubicBezTo>
                    <a:pt x="6" y="119"/>
                    <a:pt x="3" y="130"/>
                    <a:pt x="0" y="140"/>
                  </a:cubicBezTo>
                  <a:cubicBezTo>
                    <a:pt x="0" y="126"/>
                    <a:pt x="0" y="113"/>
                    <a:pt x="0" y="99"/>
                  </a:cubicBezTo>
                  <a:lnTo>
                    <a:pt x="16" y="58"/>
                  </a:ln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8">
              <a:extLst>
                <a:ext uri="{FF2B5EF4-FFF2-40B4-BE49-F238E27FC236}">
                  <a16:creationId xmlns:a16="http://schemas.microsoft.com/office/drawing/2014/main" id="{33632B5F-1EB2-4F85-9E5E-F56C563E8B1A}"/>
                </a:ext>
              </a:extLst>
            </p:cNvPr>
            <p:cNvSpPr>
              <a:spLocks/>
            </p:cNvSpPr>
            <p:nvPr/>
          </p:nvSpPr>
          <p:spPr bwMode="auto">
            <a:xfrm>
              <a:off x="6578052" y="4565002"/>
              <a:ext cx="537896" cy="749005"/>
            </a:xfrm>
            <a:custGeom>
              <a:avLst/>
              <a:gdLst>
                <a:gd name="T0" fmla="*/ 5 w 95"/>
                <a:gd name="T1" fmla="*/ 120 h 132"/>
                <a:gd name="T2" fmla="*/ 16 w 95"/>
                <a:gd name="T3" fmla="*/ 99 h 132"/>
                <a:gd name="T4" fmla="*/ 3 w 95"/>
                <a:gd name="T5" fmla="*/ 92 h 132"/>
                <a:gd name="T6" fmla="*/ 57 w 95"/>
                <a:gd name="T7" fmla="*/ 76 h 132"/>
                <a:gd name="T8" fmla="*/ 95 w 95"/>
                <a:gd name="T9" fmla="*/ 0 h 132"/>
                <a:gd name="T10" fmla="*/ 81 w 95"/>
                <a:gd name="T11" fmla="*/ 71 h 132"/>
                <a:gd name="T12" fmla="*/ 84 w 95"/>
                <a:gd name="T13" fmla="*/ 80 h 132"/>
                <a:gd name="T14" fmla="*/ 87 w 95"/>
                <a:gd name="T15" fmla="*/ 91 h 132"/>
                <a:gd name="T16" fmla="*/ 90 w 95"/>
                <a:gd name="T17" fmla="*/ 100 h 132"/>
                <a:gd name="T18" fmla="*/ 84 w 95"/>
                <a:gd name="T19" fmla="*/ 131 h 132"/>
                <a:gd name="T20" fmla="*/ 5 w 95"/>
                <a:gd name="T21" fmla="*/ 132 h 132"/>
                <a:gd name="T22" fmla="*/ 5 w 95"/>
                <a:gd name="T23"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32">
                  <a:moveTo>
                    <a:pt x="5" y="120"/>
                  </a:moveTo>
                  <a:cubicBezTo>
                    <a:pt x="8" y="114"/>
                    <a:pt x="12" y="106"/>
                    <a:pt x="16" y="99"/>
                  </a:cubicBezTo>
                  <a:cubicBezTo>
                    <a:pt x="8" y="95"/>
                    <a:pt x="3" y="92"/>
                    <a:pt x="3" y="92"/>
                  </a:cubicBezTo>
                  <a:cubicBezTo>
                    <a:pt x="3" y="92"/>
                    <a:pt x="25" y="84"/>
                    <a:pt x="57" y="76"/>
                  </a:cubicBezTo>
                  <a:cubicBezTo>
                    <a:pt x="67" y="17"/>
                    <a:pt x="95" y="0"/>
                    <a:pt x="95" y="0"/>
                  </a:cubicBezTo>
                  <a:cubicBezTo>
                    <a:pt x="95" y="0"/>
                    <a:pt x="87" y="43"/>
                    <a:pt x="81" y="71"/>
                  </a:cubicBezTo>
                  <a:cubicBezTo>
                    <a:pt x="82" y="74"/>
                    <a:pt x="83" y="77"/>
                    <a:pt x="84" y="80"/>
                  </a:cubicBezTo>
                  <a:cubicBezTo>
                    <a:pt x="85" y="84"/>
                    <a:pt x="86" y="87"/>
                    <a:pt x="87" y="91"/>
                  </a:cubicBezTo>
                  <a:cubicBezTo>
                    <a:pt x="88" y="94"/>
                    <a:pt x="89" y="97"/>
                    <a:pt x="90" y="100"/>
                  </a:cubicBezTo>
                  <a:cubicBezTo>
                    <a:pt x="84" y="131"/>
                    <a:pt x="84" y="131"/>
                    <a:pt x="84" y="131"/>
                  </a:cubicBezTo>
                  <a:cubicBezTo>
                    <a:pt x="5" y="132"/>
                    <a:pt x="5" y="132"/>
                    <a:pt x="5" y="132"/>
                  </a:cubicBezTo>
                  <a:cubicBezTo>
                    <a:pt x="5" y="132"/>
                    <a:pt x="0" y="129"/>
                    <a:pt x="5" y="1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9">
              <a:extLst>
                <a:ext uri="{FF2B5EF4-FFF2-40B4-BE49-F238E27FC236}">
                  <a16:creationId xmlns:a16="http://schemas.microsoft.com/office/drawing/2014/main" id="{2C69A1D4-4B96-4A5E-BD66-C18660A2A242}"/>
                </a:ext>
              </a:extLst>
            </p:cNvPr>
            <p:cNvSpPr>
              <a:spLocks/>
            </p:cNvSpPr>
            <p:nvPr/>
          </p:nvSpPr>
          <p:spPr bwMode="auto">
            <a:xfrm>
              <a:off x="5785668" y="4446434"/>
              <a:ext cx="215448" cy="827087"/>
            </a:xfrm>
            <a:custGeom>
              <a:avLst/>
              <a:gdLst>
                <a:gd name="T0" fmla="*/ 16 w 38"/>
                <a:gd name="T1" fmla="*/ 74 h 146"/>
                <a:gd name="T2" fmla="*/ 5 w 38"/>
                <a:gd name="T3" fmla="*/ 0 h 146"/>
                <a:gd name="T4" fmla="*/ 0 w 38"/>
                <a:gd name="T5" fmla="*/ 6 h 146"/>
                <a:gd name="T6" fmla="*/ 6 w 38"/>
                <a:gd name="T7" fmla="*/ 142 h 146"/>
                <a:gd name="T8" fmla="*/ 10 w 38"/>
                <a:gd name="T9" fmla="*/ 146 h 146"/>
                <a:gd name="T10" fmla="*/ 25 w 38"/>
                <a:gd name="T11" fmla="*/ 132 h 146"/>
                <a:gd name="T12" fmla="*/ 37 w 38"/>
                <a:gd name="T13" fmla="*/ 120 h 146"/>
                <a:gd name="T14" fmla="*/ 16 w 38"/>
                <a:gd name="T15" fmla="*/ 74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46">
                  <a:moveTo>
                    <a:pt x="16" y="74"/>
                  </a:moveTo>
                  <a:cubicBezTo>
                    <a:pt x="16" y="71"/>
                    <a:pt x="5" y="0"/>
                    <a:pt x="5" y="0"/>
                  </a:cubicBezTo>
                  <a:cubicBezTo>
                    <a:pt x="5" y="0"/>
                    <a:pt x="0" y="0"/>
                    <a:pt x="0" y="6"/>
                  </a:cubicBezTo>
                  <a:cubicBezTo>
                    <a:pt x="0" y="13"/>
                    <a:pt x="6" y="142"/>
                    <a:pt x="6" y="142"/>
                  </a:cubicBezTo>
                  <a:cubicBezTo>
                    <a:pt x="7" y="145"/>
                    <a:pt x="9" y="146"/>
                    <a:pt x="10" y="146"/>
                  </a:cubicBezTo>
                  <a:cubicBezTo>
                    <a:pt x="15" y="146"/>
                    <a:pt x="16" y="142"/>
                    <a:pt x="25" y="132"/>
                  </a:cubicBezTo>
                  <a:cubicBezTo>
                    <a:pt x="36" y="120"/>
                    <a:pt x="36" y="122"/>
                    <a:pt x="37" y="120"/>
                  </a:cubicBezTo>
                  <a:cubicBezTo>
                    <a:pt x="38" y="105"/>
                    <a:pt x="18" y="101"/>
                    <a:pt x="16" y="74"/>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0">
              <a:extLst>
                <a:ext uri="{FF2B5EF4-FFF2-40B4-BE49-F238E27FC236}">
                  <a16:creationId xmlns:a16="http://schemas.microsoft.com/office/drawing/2014/main" id="{8D46BFCE-708C-4566-B967-F67F2E3C3E31}"/>
                </a:ext>
              </a:extLst>
            </p:cNvPr>
            <p:cNvSpPr>
              <a:spLocks/>
            </p:cNvSpPr>
            <p:nvPr/>
          </p:nvSpPr>
          <p:spPr bwMode="auto">
            <a:xfrm>
              <a:off x="5870980" y="5217128"/>
              <a:ext cx="792384" cy="96879"/>
            </a:xfrm>
            <a:custGeom>
              <a:avLst/>
              <a:gdLst>
                <a:gd name="T0" fmla="*/ 0 w 140"/>
                <a:gd name="T1" fmla="*/ 7 h 17"/>
                <a:gd name="T2" fmla="*/ 7 w 140"/>
                <a:gd name="T3" fmla="*/ 17 h 17"/>
                <a:gd name="T4" fmla="*/ 130 w 140"/>
                <a:gd name="T5" fmla="*/ 17 h 17"/>
                <a:gd name="T6" fmla="*/ 140 w 140"/>
                <a:gd name="T7" fmla="*/ 8 h 17"/>
                <a:gd name="T8" fmla="*/ 0 w 140"/>
                <a:gd name="T9" fmla="*/ 7 h 17"/>
              </a:gdLst>
              <a:ahLst/>
              <a:cxnLst>
                <a:cxn ang="0">
                  <a:pos x="T0" y="T1"/>
                </a:cxn>
                <a:cxn ang="0">
                  <a:pos x="T2" y="T3"/>
                </a:cxn>
                <a:cxn ang="0">
                  <a:pos x="T4" y="T5"/>
                </a:cxn>
                <a:cxn ang="0">
                  <a:pos x="T6" y="T7"/>
                </a:cxn>
                <a:cxn ang="0">
                  <a:pos x="T8" y="T9"/>
                </a:cxn>
              </a:cxnLst>
              <a:rect l="0" t="0" r="r" b="b"/>
              <a:pathLst>
                <a:path w="140" h="17">
                  <a:moveTo>
                    <a:pt x="0" y="7"/>
                  </a:moveTo>
                  <a:cubicBezTo>
                    <a:pt x="0" y="7"/>
                    <a:pt x="1" y="15"/>
                    <a:pt x="7" y="17"/>
                  </a:cubicBezTo>
                  <a:cubicBezTo>
                    <a:pt x="15" y="17"/>
                    <a:pt x="130" y="17"/>
                    <a:pt x="130" y="17"/>
                  </a:cubicBezTo>
                  <a:cubicBezTo>
                    <a:pt x="130" y="17"/>
                    <a:pt x="138" y="15"/>
                    <a:pt x="140" y="8"/>
                  </a:cubicBezTo>
                  <a:cubicBezTo>
                    <a:pt x="95" y="0"/>
                    <a:pt x="0" y="7"/>
                    <a:pt x="0" y="7"/>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1">
              <a:extLst>
                <a:ext uri="{FF2B5EF4-FFF2-40B4-BE49-F238E27FC236}">
                  <a16:creationId xmlns:a16="http://schemas.microsoft.com/office/drawing/2014/main" id="{30FC92CD-64A9-4F0F-95E1-A5111D250F04}"/>
                </a:ext>
              </a:extLst>
            </p:cNvPr>
            <p:cNvSpPr>
              <a:spLocks/>
            </p:cNvSpPr>
            <p:nvPr/>
          </p:nvSpPr>
          <p:spPr bwMode="auto">
            <a:xfrm>
              <a:off x="5808803" y="4440650"/>
              <a:ext cx="186529" cy="815519"/>
            </a:xfrm>
            <a:custGeom>
              <a:avLst/>
              <a:gdLst>
                <a:gd name="T0" fmla="*/ 32 w 33"/>
                <a:gd name="T1" fmla="*/ 120 h 144"/>
                <a:gd name="T2" fmla="*/ 11 w 33"/>
                <a:gd name="T3" fmla="*/ 141 h 144"/>
                <a:gd name="T4" fmla="*/ 6 w 33"/>
                <a:gd name="T5" fmla="*/ 140 h 144"/>
                <a:gd name="T6" fmla="*/ 0 w 33"/>
                <a:gd name="T7" fmla="*/ 7 h 144"/>
                <a:gd name="T8" fmla="*/ 3 w 33"/>
                <a:gd name="T9" fmla="*/ 1 h 144"/>
                <a:gd name="T10" fmla="*/ 27 w 33"/>
                <a:gd name="T11" fmla="*/ 15 h 144"/>
                <a:gd name="T12" fmla="*/ 29 w 33"/>
                <a:gd name="T13" fmla="*/ 21 h 144"/>
                <a:gd name="T14" fmla="*/ 33 w 33"/>
                <a:gd name="T15" fmla="*/ 116 h 144"/>
                <a:gd name="T16" fmla="*/ 32 w 33"/>
                <a:gd name="T17" fmla="*/ 12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44">
                  <a:moveTo>
                    <a:pt x="32" y="120"/>
                  </a:moveTo>
                  <a:cubicBezTo>
                    <a:pt x="11" y="141"/>
                    <a:pt x="11" y="141"/>
                    <a:pt x="11" y="141"/>
                  </a:cubicBezTo>
                  <a:cubicBezTo>
                    <a:pt x="9" y="143"/>
                    <a:pt x="6" y="144"/>
                    <a:pt x="6" y="140"/>
                  </a:cubicBezTo>
                  <a:cubicBezTo>
                    <a:pt x="0" y="7"/>
                    <a:pt x="0" y="7"/>
                    <a:pt x="0" y="7"/>
                  </a:cubicBezTo>
                  <a:cubicBezTo>
                    <a:pt x="0" y="3"/>
                    <a:pt x="1" y="0"/>
                    <a:pt x="3" y="1"/>
                  </a:cubicBezTo>
                  <a:cubicBezTo>
                    <a:pt x="27" y="15"/>
                    <a:pt x="27" y="15"/>
                    <a:pt x="27" y="15"/>
                  </a:cubicBezTo>
                  <a:cubicBezTo>
                    <a:pt x="28" y="16"/>
                    <a:pt x="29" y="18"/>
                    <a:pt x="29" y="21"/>
                  </a:cubicBezTo>
                  <a:cubicBezTo>
                    <a:pt x="33" y="116"/>
                    <a:pt x="33" y="116"/>
                    <a:pt x="33" y="116"/>
                  </a:cubicBezTo>
                  <a:cubicBezTo>
                    <a:pt x="33" y="118"/>
                    <a:pt x="32" y="119"/>
                    <a:pt x="32" y="12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2">
              <a:extLst>
                <a:ext uri="{FF2B5EF4-FFF2-40B4-BE49-F238E27FC236}">
                  <a16:creationId xmlns:a16="http://schemas.microsoft.com/office/drawing/2014/main" id="{C9031573-F47A-4F48-9967-BBCDDA96F580}"/>
                </a:ext>
              </a:extLst>
            </p:cNvPr>
            <p:cNvSpPr>
              <a:spLocks/>
            </p:cNvSpPr>
            <p:nvPr/>
          </p:nvSpPr>
          <p:spPr bwMode="auto">
            <a:xfrm>
              <a:off x="5826155" y="4502826"/>
              <a:ext cx="157610" cy="696951"/>
            </a:xfrm>
            <a:custGeom>
              <a:avLst/>
              <a:gdLst>
                <a:gd name="T0" fmla="*/ 109 w 109"/>
                <a:gd name="T1" fmla="*/ 404 h 482"/>
                <a:gd name="T2" fmla="*/ 19 w 109"/>
                <a:gd name="T3" fmla="*/ 482 h 482"/>
                <a:gd name="T4" fmla="*/ 0 w 109"/>
                <a:gd name="T5" fmla="*/ 0 h 482"/>
                <a:gd name="T6" fmla="*/ 98 w 109"/>
                <a:gd name="T7" fmla="*/ 47 h 482"/>
                <a:gd name="T8" fmla="*/ 109 w 109"/>
                <a:gd name="T9" fmla="*/ 404 h 482"/>
              </a:gdLst>
              <a:ahLst/>
              <a:cxnLst>
                <a:cxn ang="0">
                  <a:pos x="T0" y="T1"/>
                </a:cxn>
                <a:cxn ang="0">
                  <a:pos x="T2" y="T3"/>
                </a:cxn>
                <a:cxn ang="0">
                  <a:pos x="T4" y="T5"/>
                </a:cxn>
                <a:cxn ang="0">
                  <a:pos x="T6" y="T7"/>
                </a:cxn>
                <a:cxn ang="0">
                  <a:pos x="T8" y="T9"/>
                </a:cxn>
              </a:cxnLst>
              <a:rect l="0" t="0" r="r" b="b"/>
              <a:pathLst>
                <a:path w="109" h="482">
                  <a:moveTo>
                    <a:pt x="109" y="404"/>
                  </a:moveTo>
                  <a:lnTo>
                    <a:pt x="19" y="482"/>
                  </a:lnTo>
                  <a:lnTo>
                    <a:pt x="0" y="0"/>
                  </a:lnTo>
                  <a:lnTo>
                    <a:pt x="98" y="47"/>
                  </a:lnTo>
                  <a:lnTo>
                    <a:pt x="109" y="404"/>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3">
              <a:extLst>
                <a:ext uri="{FF2B5EF4-FFF2-40B4-BE49-F238E27FC236}">
                  <a16:creationId xmlns:a16="http://schemas.microsoft.com/office/drawing/2014/main" id="{16F87CF4-7B7B-4812-B358-62363960D0DA}"/>
                </a:ext>
              </a:extLst>
            </p:cNvPr>
            <p:cNvSpPr>
              <a:spLocks/>
            </p:cNvSpPr>
            <p:nvPr/>
          </p:nvSpPr>
          <p:spPr bwMode="auto">
            <a:xfrm>
              <a:off x="5859412" y="4486920"/>
              <a:ext cx="17351" cy="21690"/>
            </a:xfrm>
            <a:custGeom>
              <a:avLst/>
              <a:gdLst>
                <a:gd name="T0" fmla="*/ 12 w 12"/>
                <a:gd name="T1" fmla="*/ 15 h 15"/>
                <a:gd name="T2" fmla="*/ 0 w 12"/>
                <a:gd name="T3" fmla="*/ 7 h 15"/>
                <a:gd name="T4" fmla="*/ 0 w 12"/>
                <a:gd name="T5" fmla="*/ 0 h 15"/>
                <a:gd name="T6" fmla="*/ 12 w 12"/>
                <a:gd name="T7" fmla="*/ 7 h 15"/>
                <a:gd name="T8" fmla="*/ 12 w 12"/>
                <a:gd name="T9" fmla="*/ 15 h 15"/>
              </a:gdLst>
              <a:ahLst/>
              <a:cxnLst>
                <a:cxn ang="0">
                  <a:pos x="T0" y="T1"/>
                </a:cxn>
                <a:cxn ang="0">
                  <a:pos x="T2" y="T3"/>
                </a:cxn>
                <a:cxn ang="0">
                  <a:pos x="T4" y="T5"/>
                </a:cxn>
                <a:cxn ang="0">
                  <a:pos x="T6" y="T7"/>
                </a:cxn>
                <a:cxn ang="0">
                  <a:pos x="T8" y="T9"/>
                </a:cxn>
              </a:cxnLst>
              <a:rect l="0" t="0" r="r" b="b"/>
              <a:pathLst>
                <a:path w="12" h="15">
                  <a:moveTo>
                    <a:pt x="12" y="15"/>
                  </a:moveTo>
                  <a:lnTo>
                    <a:pt x="0" y="7"/>
                  </a:lnTo>
                  <a:lnTo>
                    <a:pt x="0" y="0"/>
                  </a:lnTo>
                  <a:lnTo>
                    <a:pt x="12" y="7"/>
                  </a:lnTo>
                  <a:lnTo>
                    <a:pt x="12" y="15"/>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4">
              <a:extLst>
                <a:ext uri="{FF2B5EF4-FFF2-40B4-BE49-F238E27FC236}">
                  <a16:creationId xmlns:a16="http://schemas.microsoft.com/office/drawing/2014/main" id="{F287B892-D67E-4015-BD72-78911C9D6EFF}"/>
                </a:ext>
              </a:extLst>
            </p:cNvPr>
            <p:cNvSpPr>
              <a:spLocks/>
            </p:cNvSpPr>
            <p:nvPr/>
          </p:nvSpPr>
          <p:spPr bwMode="auto">
            <a:xfrm>
              <a:off x="5927372" y="4525962"/>
              <a:ext cx="11568" cy="23135"/>
            </a:xfrm>
            <a:custGeom>
              <a:avLst/>
              <a:gdLst>
                <a:gd name="T0" fmla="*/ 8 w 8"/>
                <a:gd name="T1" fmla="*/ 16 h 16"/>
                <a:gd name="T2" fmla="*/ 0 w 8"/>
                <a:gd name="T3" fmla="*/ 8 h 16"/>
                <a:gd name="T4" fmla="*/ 0 w 8"/>
                <a:gd name="T5" fmla="*/ 0 h 16"/>
                <a:gd name="T6" fmla="*/ 8 w 8"/>
                <a:gd name="T7" fmla="*/ 8 h 16"/>
                <a:gd name="T8" fmla="*/ 8 w 8"/>
                <a:gd name="T9" fmla="*/ 16 h 16"/>
              </a:gdLst>
              <a:ahLst/>
              <a:cxnLst>
                <a:cxn ang="0">
                  <a:pos x="T0" y="T1"/>
                </a:cxn>
                <a:cxn ang="0">
                  <a:pos x="T2" y="T3"/>
                </a:cxn>
                <a:cxn ang="0">
                  <a:pos x="T4" y="T5"/>
                </a:cxn>
                <a:cxn ang="0">
                  <a:pos x="T6" y="T7"/>
                </a:cxn>
                <a:cxn ang="0">
                  <a:pos x="T8" y="T9"/>
                </a:cxn>
              </a:cxnLst>
              <a:rect l="0" t="0" r="r" b="b"/>
              <a:pathLst>
                <a:path w="8" h="16">
                  <a:moveTo>
                    <a:pt x="8" y="16"/>
                  </a:moveTo>
                  <a:lnTo>
                    <a:pt x="0" y="8"/>
                  </a:lnTo>
                  <a:lnTo>
                    <a:pt x="0" y="0"/>
                  </a:lnTo>
                  <a:lnTo>
                    <a:pt x="8" y="8"/>
                  </a:lnTo>
                  <a:lnTo>
                    <a:pt x="8" y="16"/>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5">
              <a:extLst>
                <a:ext uri="{FF2B5EF4-FFF2-40B4-BE49-F238E27FC236}">
                  <a16:creationId xmlns:a16="http://schemas.microsoft.com/office/drawing/2014/main" id="{AA0B4D35-4CDE-4DAF-8BA7-C56F941CC56F}"/>
                </a:ext>
              </a:extLst>
            </p:cNvPr>
            <p:cNvSpPr>
              <a:spLocks/>
            </p:cNvSpPr>
            <p:nvPr/>
          </p:nvSpPr>
          <p:spPr bwMode="auto">
            <a:xfrm>
              <a:off x="5915804" y="5143384"/>
              <a:ext cx="28919" cy="44825"/>
            </a:xfrm>
            <a:custGeom>
              <a:avLst/>
              <a:gdLst>
                <a:gd name="T0" fmla="*/ 20 w 20"/>
                <a:gd name="T1" fmla="*/ 12 h 31"/>
                <a:gd name="T2" fmla="*/ 0 w 20"/>
                <a:gd name="T3" fmla="*/ 31 h 31"/>
                <a:gd name="T4" fmla="*/ 0 w 20"/>
                <a:gd name="T5" fmla="*/ 16 h 31"/>
                <a:gd name="T6" fmla="*/ 20 w 20"/>
                <a:gd name="T7" fmla="*/ 0 h 31"/>
                <a:gd name="T8" fmla="*/ 20 w 20"/>
                <a:gd name="T9" fmla="*/ 12 h 31"/>
              </a:gdLst>
              <a:ahLst/>
              <a:cxnLst>
                <a:cxn ang="0">
                  <a:pos x="T0" y="T1"/>
                </a:cxn>
                <a:cxn ang="0">
                  <a:pos x="T2" y="T3"/>
                </a:cxn>
                <a:cxn ang="0">
                  <a:pos x="T4" y="T5"/>
                </a:cxn>
                <a:cxn ang="0">
                  <a:pos x="T6" y="T7"/>
                </a:cxn>
                <a:cxn ang="0">
                  <a:pos x="T8" y="T9"/>
                </a:cxn>
              </a:cxnLst>
              <a:rect l="0" t="0" r="r" b="b"/>
              <a:pathLst>
                <a:path w="20" h="31">
                  <a:moveTo>
                    <a:pt x="20" y="12"/>
                  </a:moveTo>
                  <a:lnTo>
                    <a:pt x="0" y="31"/>
                  </a:lnTo>
                  <a:lnTo>
                    <a:pt x="0" y="16"/>
                  </a:lnTo>
                  <a:lnTo>
                    <a:pt x="20" y="0"/>
                  </a:lnTo>
                  <a:lnTo>
                    <a:pt x="20" y="12"/>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6">
              <a:extLst>
                <a:ext uri="{FF2B5EF4-FFF2-40B4-BE49-F238E27FC236}">
                  <a16:creationId xmlns:a16="http://schemas.microsoft.com/office/drawing/2014/main" id="{81CDE685-6516-4891-A2C2-BE78633210EA}"/>
                </a:ext>
              </a:extLst>
            </p:cNvPr>
            <p:cNvSpPr>
              <a:spLocks/>
            </p:cNvSpPr>
            <p:nvPr/>
          </p:nvSpPr>
          <p:spPr bwMode="auto">
            <a:xfrm>
              <a:off x="5831939" y="4514394"/>
              <a:ext cx="151826" cy="673815"/>
            </a:xfrm>
            <a:custGeom>
              <a:avLst/>
              <a:gdLst>
                <a:gd name="T0" fmla="*/ 105 w 105"/>
                <a:gd name="T1" fmla="*/ 392 h 466"/>
                <a:gd name="T2" fmla="*/ 19 w 105"/>
                <a:gd name="T3" fmla="*/ 466 h 466"/>
                <a:gd name="T4" fmla="*/ 0 w 105"/>
                <a:gd name="T5" fmla="*/ 0 h 466"/>
                <a:gd name="T6" fmla="*/ 90 w 105"/>
                <a:gd name="T7" fmla="*/ 39 h 466"/>
                <a:gd name="T8" fmla="*/ 105 w 105"/>
                <a:gd name="T9" fmla="*/ 392 h 466"/>
              </a:gdLst>
              <a:ahLst/>
              <a:cxnLst>
                <a:cxn ang="0">
                  <a:pos x="T0" y="T1"/>
                </a:cxn>
                <a:cxn ang="0">
                  <a:pos x="T2" y="T3"/>
                </a:cxn>
                <a:cxn ang="0">
                  <a:pos x="T4" y="T5"/>
                </a:cxn>
                <a:cxn ang="0">
                  <a:pos x="T6" y="T7"/>
                </a:cxn>
                <a:cxn ang="0">
                  <a:pos x="T8" y="T9"/>
                </a:cxn>
              </a:cxnLst>
              <a:rect l="0" t="0" r="r" b="b"/>
              <a:pathLst>
                <a:path w="105" h="466">
                  <a:moveTo>
                    <a:pt x="105" y="392"/>
                  </a:moveTo>
                  <a:lnTo>
                    <a:pt x="19" y="466"/>
                  </a:lnTo>
                  <a:lnTo>
                    <a:pt x="0" y="0"/>
                  </a:lnTo>
                  <a:lnTo>
                    <a:pt x="90" y="39"/>
                  </a:lnTo>
                  <a:lnTo>
                    <a:pt x="105" y="3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7">
              <a:extLst>
                <a:ext uri="{FF2B5EF4-FFF2-40B4-BE49-F238E27FC236}">
                  <a16:creationId xmlns:a16="http://schemas.microsoft.com/office/drawing/2014/main" id="{69B7B759-102E-450F-B339-F733D003C6BA}"/>
                </a:ext>
              </a:extLst>
            </p:cNvPr>
            <p:cNvSpPr>
              <a:spLocks/>
            </p:cNvSpPr>
            <p:nvPr/>
          </p:nvSpPr>
          <p:spPr bwMode="auto">
            <a:xfrm>
              <a:off x="5865196" y="5120249"/>
              <a:ext cx="180745" cy="147487"/>
            </a:xfrm>
            <a:custGeom>
              <a:avLst/>
              <a:gdLst>
                <a:gd name="T0" fmla="*/ 31 w 32"/>
                <a:gd name="T1" fmla="*/ 0 h 26"/>
                <a:gd name="T2" fmla="*/ 22 w 32"/>
                <a:gd name="T3" fmla="*/ 1 h 26"/>
                <a:gd name="T4" fmla="*/ 2 w 32"/>
                <a:gd name="T5" fmla="*/ 24 h 26"/>
                <a:gd name="T6" fmla="*/ 10 w 32"/>
                <a:gd name="T7" fmla="*/ 26 h 26"/>
                <a:gd name="T8" fmla="*/ 12 w 32"/>
                <a:gd name="T9" fmla="*/ 26 h 26"/>
                <a:gd name="T10" fmla="*/ 32 w 32"/>
                <a:gd name="T11" fmla="*/ 0 h 26"/>
                <a:gd name="T12" fmla="*/ 31 w 3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 h="26">
                  <a:moveTo>
                    <a:pt x="31" y="0"/>
                  </a:moveTo>
                  <a:cubicBezTo>
                    <a:pt x="26" y="0"/>
                    <a:pt x="23" y="0"/>
                    <a:pt x="22" y="1"/>
                  </a:cubicBezTo>
                  <a:cubicBezTo>
                    <a:pt x="2" y="24"/>
                    <a:pt x="2" y="24"/>
                    <a:pt x="2" y="24"/>
                  </a:cubicBezTo>
                  <a:cubicBezTo>
                    <a:pt x="0" y="25"/>
                    <a:pt x="4" y="26"/>
                    <a:pt x="10" y="26"/>
                  </a:cubicBezTo>
                  <a:cubicBezTo>
                    <a:pt x="12" y="26"/>
                    <a:pt x="12" y="26"/>
                    <a:pt x="12" y="26"/>
                  </a:cubicBezTo>
                  <a:cubicBezTo>
                    <a:pt x="32" y="0"/>
                    <a:pt x="32" y="0"/>
                    <a:pt x="32" y="0"/>
                  </a:cubicBezTo>
                  <a:lnTo>
                    <a:pt x="31"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8">
              <a:extLst>
                <a:ext uri="{FF2B5EF4-FFF2-40B4-BE49-F238E27FC236}">
                  <a16:creationId xmlns:a16="http://schemas.microsoft.com/office/drawing/2014/main" id="{C399D5E6-F622-406A-8D27-45EA3C7D7D56}"/>
                </a:ext>
              </a:extLst>
            </p:cNvPr>
            <p:cNvSpPr>
              <a:spLocks/>
            </p:cNvSpPr>
            <p:nvPr/>
          </p:nvSpPr>
          <p:spPr bwMode="auto">
            <a:xfrm>
              <a:off x="5927372" y="5120249"/>
              <a:ext cx="741776" cy="147487"/>
            </a:xfrm>
            <a:custGeom>
              <a:avLst/>
              <a:gdLst>
                <a:gd name="T0" fmla="*/ 109 w 131"/>
                <a:gd name="T1" fmla="*/ 0 h 26"/>
                <a:gd name="T2" fmla="*/ 20 w 131"/>
                <a:gd name="T3" fmla="*/ 0 h 26"/>
                <a:gd name="T4" fmla="*/ 0 w 131"/>
                <a:gd name="T5" fmla="*/ 26 h 26"/>
                <a:gd name="T6" fmla="*/ 122 w 131"/>
                <a:gd name="T7" fmla="*/ 26 h 26"/>
                <a:gd name="T8" fmla="*/ 130 w 131"/>
                <a:gd name="T9" fmla="*/ 24 h 26"/>
                <a:gd name="T10" fmla="*/ 117 w 131"/>
                <a:gd name="T11" fmla="*/ 2 h 26"/>
                <a:gd name="T12" fmla="*/ 109 w 131"/>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31" h="26">
                  <a:moveTo>
                    <a:pt x="109" y="0"/>
                  </a:moveTo>
                  <a:cubicBezTo>
                    <a:pt x="20" y="0"/>
                    <a:pt x="20" y="0"/>
                    <a:pt x="20" y="0"/>
                  </a:cubicBezTo>
                  <a:cubicBezTo>
                    <a:pt x="0" y="26"/>
                    <a:pt x="0" y="26"/>
                    <a:pt x="0" y="26"/>
                  </a:cubicBezTo>
                  <a:cubicBezTo>
                    <a:pt x="122" y="26"/>
                    <a:pt x="122" y="26"/>
                    <a:pt x="122" y="26"/>
                  </a:cubicBezTo>
                  <a:cubicBezTo>
                    <a:pt x="127" y="26"/>
                    <a:pt x="131" y="25"/>
                    <a:pt x="130" y="24"/>
                  </a:cubicBezTo>
                  <a:cubicBezTo>
                    <a:pt x="117" y="2"/>
                    <a:pt x="117" y="2"/>
                    <a:pt x="117" y="2"/>
                  </a:cubicBezTo>
                  <a:cubicBezTo>
                    <a:pt x="117" y="1"/>
                    <a:pt x="113" y="1"/>
                    <a:pt x="109"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605023C3-AEF6-40A1-9324-EC486F801D12}"/>
                </a:ext>
              </a:extLst>
            </p:cNvPr>
            <p:cNvSpPr>
              <a:spLocks/>
            </p:cNvSpPr>
            <p:nvPr/>
          </p:nvSpPr>
          <p:spPr bwMode="auto">
            <a:xfrm>
              <a:off x="6432011" y="5178087"/>
              <a:ext cx="146042" cy="21690"/>
            </a:xfrm>
            <a:custGeom>
              <a:avLst/>
              <a:gdLst>
                <a:gd name="T0" fmla="*/ 101 w 101"/>
                <a:gd name="T1" fmla="*/ 15 h 15"/>
                <a:gd name="T2" fmla="*/ 3 w 101"/>
                <a:gd name="T3" fmla="*/ 15 h 15"/>
                <a:gd name="T4" fmla="*/ 0 w 101"/>
                <a:gd name="T5" fmla="*/ 0 h 15"/>
                <a:gd name="T6" fmla="*/ 93 w 101"/>
                <a:gd name="T7" fmla="*/ 0 h 15"/>
                <a:gd name="T8" fmla="*/ 101 w 101"/>
                <a:gd name="T9" fmla="*/ 15 h 15"/>
              </a:gdLst>
              <a:ahLst/>
              <a:cxnLst>
                <a:cxn ang="0">
                  <a:pos x="T0" y="T1"/>
                </a:cxn>
                <a:cxn ang="0">
                  <a:pos x="T2" y="T3"/>
                </a:cxn>
                <a:cxn ang="0">
                  <a:pos x="T4" y="T5"/>
                </a:cxn>
                <a:cxn ang="0">
                  <a:pos x="T6" y="T7"/>
                </a:cxn>
                <a:cxn ang="0">
                  <a:pos x="T8" y="T9"/>
                </a:cxn>
              </a:cxnLst>
              <a:rect l="0" t="0" r="r" b="b"/>
              <a:pathLst>
                <a:path w="101" h="15">
                  <a:moveTo>
                    <a:pt x="101" y="15"/>
                  </a:moveTo>
                  <a:lnTo>
                    <a:pt x="3" y="15"/>
                  </a:lnTo>
                  <a:lnTo>
                    <a:pt x="0" y="0"/>
                  </a:lnTo>
                  <a:lnTo>
                    <a:pt x="93" y="0"/>
                  </a:lnTo>
                  <a:lnTo>
                    <a:pt x="101" y="15"/>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0">
              <a:extLst>
                <a:ext uri="{FF2B5EF4-FFF2-40B4-BE49-F238E27FC236}">
                  <a16:creationId xmlns:a16="http://schemas.microsoft.com/office/drawing/2014/main" id="{98184896-9507-41C6-87E7-3E0CCF6C48A2}"/>
                </a:ext>
              </a:extLst>
            </p:cNvPr>
            <p:cNvSpPr>
              <a:spLocks/>
            </p:cNvSpPr>
            <p:nvPr/>
          </p:nvSpPr>
          <p:spPr bwMode="auto">
            <a:xfrm>
              <a:off x="6499970" y="5178087"/>
              <a:ext cx="62177" cy="21690"/>
            </a:xfrm>
            <a:custGeom>
              <a:avLst/>
              <a:gdLst>
                <a:gd name="T0" fmla="*/ 0 w 43"/>
                <a:gd name="T1" fmla="*/ 0 h 15"/>
                <a:gd name="T2" fmla="*/ 7 w 43"/>
                <a:gd name="T3" fmla="*/ 15 h 15"/>
                <a:gd name="T4" fmla="*/ 43 w 43"/>
                <a:gd name="T5" fmla="*/ 15 h 15"/>
                <a:gd name="T6" fmla="*/ 35 w 43"/>
                <a:gd name="T7" fmla="*/ 0 h 15"/>
                <a:gd name="T8" fmla="*/ 0 w 43"/>
                <a:gd name="T9" fmla="*/ 0 h 15"/>
              </a:gdLst>
              <a:ahLst/>
              <a:cxnLst>
                <a:cxn ang="0">
                  <a:pos x="T0" y="T1"/>
                </a:cxn>
                <a:cxn ang="0">
                  <a:pos x="T2" y="T3"/>
                </a:cxn>
                <a:cxn ang="0">
                  <a:pos x="T4" y="T5"/>
                </a:cxn>
                <a:cxn ang="0">
                  <a:pos x="T6" y="T7"/>
                </a:cxn>
                <a:cxn ang="0">
                  <a:pos x="T8" y="T9"/>
                </a:cxn>
              </a:cxnLst>
              <a:rect l="0" t="0" r="r" b="b"/>
              <a:pathLst>
                <a:path w="43" h="15">
                  <a:moveTo>
                    <a:pt x="0" y="0"/>
                  </a:moveTo>
                  <a:lnTo>
                    <a:pt x="7" y="15"/>
                  </a:lnTo>
                  <a:lnTo>
                    <a:pt x="43" y="15"/>
                  </a:lnTo>
                  <a:lnTo>
                    <a:pt x="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1">
              <a:extLst>
                <a:ext uri="{FF2B5EF4-FFF2-40B4-BE49-F238E27FC236}">
                  <a16:creationId xmlns:a16="http://schemas.microsoft.com/office/drawing/2014/main" id="{8331815A-0D4C-48D5-93A8-92CA79EB96C2}"/>
                </a:ext>
              </a:extLst>
            </p:cNvPr>
            <p:cNvSpPr>
              <a:spLocks/>
            </p:cNvSpPr>
            <p:nvPr/>
          </p:nvSpPr>
          <p:spPr bwMode="auto">
            <a:xfrm>
              <a:off x="6436348" y="5131817"/>
              <a:ext cx="28919" cy="11568"/>
            </a:xfrm>
            <a:custGeom>
              <a:avLst/>
              <a:gdLst>
                <a:gd name="T0" fmla="*/ 4 w 20"/>
                <a:gd name="T1" fmla="*/ 8 h 8"/>
                <a:gd name="T2" fmla="*/ 20 w 20"/>
                <a:gd name="T3" fmla="*/ 8 h 8"/>
                <a:gd name="T4" fmla="*/ 20 w 20"/>
                <a:gd name="T5" fmla="*/ 0 h 8"/>
                <a:gd name="T6" fmla="*/ 0 w 20"/>
                <a:gd name="T7" fmla="*/ 0 h 8"/>
                <a:gd name="T8" fmla="*/ 4 w 20"/>
                <a:gd name="T9" fmla="*/ 8 h 8"/>
              </a:gdLst>
              <a:ahLst/>
              <a:cxnLst>
                <a:cxn ang="0">
                  <a:pos x="T0" y="T1"/>
                </a:cxn>
                <a:cxn ang="0">
                  <a:pos x="T2" y="T3"/>
                </a:cxn>
                <a:cxn ang="0">
                  <a:pos x="T4" y="T5"/>
                </a:cxn>
                <a:cxn ang="0">
                  <a:pos x="T6" y="T7"/>
                </a:cxn>
                <a:cxn ang="0">
                  <a:pos x="T8" y="T9"/>
                </a:cxn>
              </a:cxnLst>
              <a:rect l="0" t="0" r="r" b="b"/>
              <a:pathLst>
                <a:path w="20" h="8">
                  <a:moveTo>
                    <a:pt x="4" y="8"/>
                  </a:moveTo>
                  <a:lnTo>
                    <a:pt x="20" y="8"/>
                  </a:lnTo>
                  <a:lnTo>
                    <a:pt x="20" y="0"/>
                  </a:lnTo>
                  <a:lnTo>
                    <a:pt x="0" y="0"/>
                  </a:lnTo>
                  <a:lnTo>
                    <a:pt x="4"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2">
              <a:extLst>
                <a:ext uri="{FF2B5EF4-FFF2-40B4-BE49-F238E27FC236}">
                  <a16:creationId xmlns:a16="http://schemas.microsoft.com/office/drawing/2014/main" id="{E0F599F2-4F69-4754-92DE-1F0A948FBAA8}"/>
                </a:ext>
              </a:extLst>
            </p:cNvPr>
            <p:cNvSpPr>
              <a:spLocks/>
            </p:cNvSpPr>
            <p:nvPr/>
          </p:nvSpPr>
          <p:spPr bwMode="auto">
            <a:xfrm>
              <a:off x="6488403" y="5131817"/>
              <a:ext cx="33257" cy="11568"/>
            </a:xfrm>
            <a:custGeom>
              <a:avLst/>
              <a:gdLst>
                <a:gd name="T0" fmla="*/ 0 w 23"/>
                <a:gd name="T1" fmla="*/ 0 h 8"/>
                <a:gd name="T2" fmla="*/ 4 w 23"/>
                <a:gd name="T3" fmla="*/ 8 h 8"/>
                <a:gd name="T4" fmla="*/ 23 w 23"/>
                <a:gd name="T5" fmla="*/ 8 h 8"/>
                <a:gd name="T6" fmla="*/ 19 w 23"/>
                <a:gd name="T7" fmla="*/ 0 h 8"/>
                <a:gd name="T8" fmla="*/ 0 w 23"/>
                <a:gd name="T9" fmla="*/ 0 h 8"/>
              </a:gdLst>
              <a:ahLst/>
              <a:cxnLst>
                <a:cxn ang="0">
                  <a:pos x="T0" y="T1"/>
                </a:cxn>
                <a:cxn ang="0">
                  <a:pos x="T2" y="T3"/>
                </a:cxn>
                <a:cxn ang="0">
                  <a:pos x="T4" y="T5"/>
                </a:cxn>
                <a:cxn ang="0">
                  <a:pos x="T6" y="T7"/>
                </a:cxn>
                <a:cxn ang="0">
                  <a:pos x="T8" y="T9"/>
                </a:cxn>
              </a:cxnLst>
              <a:rect l="0" t="0" r="r" b="b"/>
              <a:pathLst>
                <a:path w="23" h="8">
                  <a:moveTo>
                    <a:pt x="0" y="0"/>
                  </a:moveTo>
                  <a:lnTo>
                    <a:pt x="4" y="8"/>
                  </a:lnTo>
                  <a:lnTo>
                    <a:pt x="23" y="8"/>
                  </a:lnTo>
                  <a:lnTo>
                    <a:pt x="19" y="0"/>
                  </a:lnTo>
                  <a:lnTo>
                    <a:pt x="0"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73">
              <a:extLst>
                <a:ext uri="{FF2B5EF4-FFF2-40B4-BE49-F238E27FC236}">
                  <a16:creationId xmlns:a16="http://schemas.microsoft.com/office/drawing/2014/main" id="{9D37E460-5FF2-44BC-9C93-32F729CFD5F7}"/>
                </a:ext>
              </a:extLst>
            </p:cNvPr>
            <p:cNvSpPr>
              <a:spLocks noChangeArrowheads="1"/>
            </p:cNvSpPr>
            <p:nvPr/>
          </p:nvSpPr>
          <p:spPr bwMode="auto">
            <a:xfrm>
              <a:off x="6453700" y="5234480"/>
              <a:ext cx="79528" cy="5784"/>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4">
              <a:extLst>
                <a:ext uri="{FF2B5EF4-FFF2-40B4-BE49-F238E27FC236}">
                  <a16:creationId xmlns:a16="http://schemas.microsoft.com/office/drawing/2014/main" id="{B8C8F0DB-199F-4496-AA41-16BD0E1D1AD5}"/>
                </a:ext>
              </a:extLst>
            </p:cNvPr>
            <p:cNvSpPr>
              <a:spLocks/>
            </p:cNvSpPr>
            <p:nvPr/>
          </p:nvSpPr>
          <p:spPr bwMode="auto">
            <a:xfrm>
              <a:off x="6453700" y="5251831"/>
              <a:ext cx="85312" cy="4338"/>
            </a:xfrm>
            <a:custGeom>
              <a:avLst/>
              <a:gdLst>
                <a:gd name="T0" fmla="*/ 55 w 59"/>
                <a:gd name="T1" fmla="*/ 0 h 3"/>
                <a:gd name="T2" fmla="*/ 0 w 59"/>
                <a:gd name="T3" fmla="*/ 0 h 3"/>
                <a:gd name="T4" fmla="*/ 4 w 59"/>
                <a:gd name="T5" fmla="*/ 3 h 3"/>
                <a:gd name="T6" fmla="*/ 59 w 59"/>
                <a:gd name="T7" fmla="*/ 3 h 3"/>
                <a:gd name="T8" fmla="*/ 55 w 59"/>
                <a:gd name="T9" fmla="*/ 0 h 3"/>
              </a:gdLst>
              <a:ahLst/>
              <a:cxnLst>
                <a:cxn ang="0">
                  <a:pos x="T0" y="T1"/>
                </a:cxn>
                <a:cxn ang="0">
                  <a:pos x="T2" y="T3"/>
                </a:cxn>
                <a:cxn ang="0">
                  <a:pos x="T4" y="T5"/>
                </a:cxn>
                <a:cxn ang="0">
                  <a:pos x="T6" y="T7"/>
                </a:cxn>
                <a:cxn ang="0">
                  <a:pos x="T8" y="T9"/>
                </a:cxn>
              </a:cxnLst>
              <a:rect l="0" t="0" r="r" b="b"/>
              <a:pathLst>
                <a:path w="59" h="3">
                  <a:moveTo>
                    <a:pt x="55" y="0"/>
                  </a:moveTo>
                  <a:lnTo>
                    <a:pt x="0" y="0"/>
                  </a:lnTo>
                  <a:lnTo>
                    <a:pt x="4" y="3"/>
                  </a:lnTo>
                  <a:lnTo>
                    <a:pt x="59" y="3"/>
                  </a:lnTo>
                  <a:lnTo>
                    <a:pt x="55"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5">
              <a:extLst>
                <a:ext uri="{FF2B5EF4-FFF2-40B4-BE49-F238E27FC236}">
                  <a16:creationId xmlns:a16="http://schemas.microsoft.com/office/drawing/2014/main" id="{A00EFCFC-90E9-4621-B250-6C52FBF39C14}"/>
                </a:ext>
              </a:extLst>
            </p:cNvPr>
            <p:cNvSpPr>
              <a:spLocks/>
            </p:cNvSpPr>
            <p:nvPr/>
          </p:nvSpPr>
          <p:spPr bwMode="auto">
            <a:xfrm>
              <a:off x="5962075" y="5126033"/>
              <a:ext cx="147487" cy="135920"/>
            </a:xfrm>
            <a:custGeom>
              <a:avLst/>
              <a:gdLst>
                <a:gd name="T0" fmla="*/ 47 w 102"/>
                <a:gd name="T1" fmla="*/ 94 h 94"/>
                <a:gd name="T2" fmla="*/ 0 w 102"/>
                <a:gd name="T3" fmla="*/ 94 h 94"/>
                <a:gd name="T4" fmla="*/ 66 w 102"/>
                <a:gd name="T5" fmla="*/ 0 h 94"/>
                <a:gd name="T6" fmla="*/ 102 w 102"/>
                <a:gd name="T7" fmla="*/ 0 h 94"/>
                <a:gd name="T8" fmla="*/ 47 w 102"/>
                <a:gd name="T9" fmla="*/ 94 h 94"/>
              </a:gdLst>
              <a:ahLst/>
              <a:cxnLst>
                <a:cxn ang="0">
                  <a:pos x="T0" y="T1"/>
                </a:cxn>
                <a:cxn ang="0">
                  <a:pos x="T2" y="T3"/>
                </a:cxn>
                <a:cxn ang="0">
                  <a:pos x="T4" y="T5"/>
                </a:cxn>
                <a:cxn ang="0">
                  <a:pos x="T6" y="T7"/>
                </a:cxn>
                <a:cxn ang="0">
                  <a:pos x="T8" y="T9"/>
                </a:cxn>
              </a:cxnLst>
              <a:rect l="0" t="0" r="r" b="b"/>
              <a:pathLst>
                <a:path w="102" h="94">
                  <a:moveTo>
                    <a:pt x="47" y="94"/>
                  </a:moveTo>
                  <a:lnTo>
                    <a:pt x="0" y="94"/>
                  </a:lnTo>
                  <a:lnTo>
                    <a:pt x="66" y="0"/>
                  </a:lnTo>
                  <a:lnTo>
                    <a:pt x="102" y="0"/>
                  </a:lnTo>
                  <a:lnTo>
                    <a:pt x="47" y="94"/>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6">
              <a:extLst>
                <a:ext uri="{FF2B5EF4-FFF2-40B4-BE49-F238E27FC236}">
                  <a16:creationId xmlns:a16="http://schemas.microsoft.com/office/drawing/2014/main" id="{CBEECCAA-61B0-45DC-9AA6-0956A60DB9DC}"/>
                </a:ext>
              </a:extLst>
            </p:cNvPr>
            <p:cNvSpPr>
              <a:spLocks/>
            </p:cNvSpPr>
            <p:nvPr/>
          </p:nvSpPr>
          <p:spPr bwMode="auto">
            <a:xfrm>
              <a:off x="5973642" y="5246048"/>
              <a:ext cx="56393" cy="10122"/>
            </a:xfrm>
            <a:custGeom>
              <a:avLst/>
              <a:gdLst>
                <a:gd name="T0" fmla="*/ 4 w 39"/>
                <a:gd name="T1" fmla="*/ 0 h 7"/>
                <a:gd name="T2" fmla="*/ 0 w 39"/>
                <a:gd name="T3" fmla="*/ 7 h 7"/>
                <a:gd name="T4" fmla="*/ 35 w 39"/>
                <a:gd name="T5" fmla="*/ 7 h 7"/>
                <a:gd name="T6" fmla="*/ 39 w 39"/>
                <a:gd name="T7" fmla="*/ 0 h 7"/>
                <a:gd name="T8" fmla="*/ 4 w 39"/>
                <a:gd name="T9" fmla="*/ 0 h 7"/>
              </a:gdLst>
              <a:ahLst/>
              <a:cxnLst>
                <a:cxn ang="0">
                  <a:pos x="T0" y="T1"/>
                </a:cxn>
                <a:cxn ang="0">
                  <a:pos x="T2" y="T3"/>
                </a:cxn>
                <a:cxn ang="0">
                  <a:pos x="T4" y="T5"/>
                </a:cxn>
                <a:cxn ang="0">
                  <a:pos x="T6" y="T7"/>
                </a:cxn>
                <a:cxn ang="0">
                  <a:pos x="T8" y="T9"/>
                </a:cxn>
              </a:cxnLst>
              <a:rect l="0" t="0" r="r" b="b"/>
              <a:pathLst>
                <a:path w="39" h="7">
                  <a:moveTo>
                    <a:pt x="4" y="0"/>
                  </a:moveTo>
                  <a:lnTo>
                    <a:pt x="0" y="7"/>
                  </a:lnTo>
                  <a:lnTo>
                    <a:pt x="35" y="7"/>
                  </a:lnTo>
                  <a:lnTo>
                    <a:pt x="39"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7">
              <a:extLst>
                <a:ext uri="{FF2B5EF4-FFF2-40B4-BE49-F238E27FC236}">
                  <a16:creationId xmlns:a16="http://schemas.microsoft.com/office/drawing/2014/main" id="{EF629AEC-35ED-4763-87FF-1CF6D69DC343}"/>
                </a:ext>
              </a:extLst>
            </p:cNvPr>
            <p:cNvSpPr>
              <a:spLocks/>
            </p:cNvSpPr>
            <p:nvPr/>
          </p:nvSpPr>
          <p:spPr bwMode="auto">
            <a:xfrm>
              <a:off x="6051724" y="5251831"/>
              <a:ext cx="57838" cy="10122"/>
            </a:xfrm>
            <a:custGeom>
              <a:avLst/>
              <a:gdLst>
                <a:gd name="T0" fmla="*/ 4 w 40"/>
                <a:gd name="T1" fmla="*/ 0 h 7"/>
                <a:gd name="T2" fmla="*/ 0 w 40"/>
                <a:gd name="T3" fmla="*/ 7 h 7"/>
                <a:gd name="T4" fmla="*/ 36 w 40"/>
                <a:gd name="T5" fmla="*/ 7 h 7"/>
                <a:gd name="T6" fmla="*/ 40 w 40"/>
                <a:gd name="T7" fmla="*/ 0 h 7"/>
                <a:gd name="T8" fmla="*/ 4 w 40"/>
                <a:gd name="T9" fmla="*/ 0 h 7"/>
              </a:gdLst>
              <a:ahLst/>
              <a:cxnLst>
                <a:cxn ang="0">
                  <a:pos x="T0" y="T1"/>
                </a:cxn>
                <a:cxn ang="0">
                  <a:pos x="T2" y="T3"/>
                </a:cxn>
                <a:cxn ang="0">
                  <a:pos x="T4" y="T5"/>
                </a:cxn>
                <a:cxn ang="0">
                  <a:pos x="T6" y="T7"/>
                </a:cxn>
                <a:cxn ang="0">
                  <a:pos x="T8" y="T9"/>
                </a:cxn>
              </a:cxnLst>
              <a:rect l="0" t="0" r="r" b="b"/>
              <a:pathLst>
                <a:path w="40" h="7">
                  <a:moveTo>
                    <a:pt x="4" y="0"/>
                  </a:moveTo>
                  <a:lnTo>
                    <a:pt x="0" y="7"/>
                  </a:lnTo>
                  <a:lnTo>
                    <a:pt x="36" y="7"/>
                  </a:lnTo>
                  <a:lnTo>
                    <a:pt x="40"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78">
              <a:extLst>
                <a:ext uri="{FF2B5EF4-FFF2-40B4-BE49-F238E27FC236}">
                  <a16:creationId xmlns:a16="http://schemas.microsoft.com/office/drawing/2014/main" id="{AF6159D1-295E-443D-98D6-0B1E6A917FA5}"/>
                </a:ext>
              </a:extLst>
            </p:cNvPr>
            <p:cNvSpPr>
              <a:spLocks/>
            </p:cNvSpPr>
            <p:nvPr/>
          </p:nvSpPr>
          <p:spPr bwMode="auto">
            <a:xfrm>
              <a:off x="6057508" y="5234480"/>
              <a:ext cx="56393" cy="11568"/>
            </a:xfrm>
            <a:custGeom>
              <a:avLst/>
              <a:gdLst>
                <a:gd name="T0" fmla="*/ 4 w 39"/>
                <a:gd name="T1" fmla="*/ 0 h 8"/>
                <a:gd name="T2" fmla="*/ 0 w 39"/>
                <a:gd name="T3" fmla="*/ 8 h 8"/>
                <a:gd name="T4" fmla="*/ 39 w 39"/>
                <a:gd name="T5" fmla="*/ 8 h 8"/>
                <a:gd name="T6" fmla="*/ 39 w 39"/>
                <a:gd name="T7" fmla="*/ 0 h 8"/>
                <a:gd name="T8" fmla="*/ 4 w 39"/>
                <a:gd name="T9" fmla="*/ 0 h 8"/>
              </a:gdLst>
              <a:ahLst/>
              <a:cxnLst>
                <a:cxn ang="0">
                  <a:pos x="T0" y="T1"/>
                </a:cxn>
                <a:cxn ang="0">
                  <a:pos x="T2" y="T3"/>
                </a:cxn>
                <a:cxn ang="0">
                  <a:pos x="T4" y="T5"/>
                </a:cxn>
                <a:cxn ang="0">
                  <a:pos x="T6" y="T7"/>
                </a:cxn>
                <a:cxn ang="0">
                  <a:pos x="T8" y="T9"/>
                </a:cxn>
              </a:cxnLst>
              <a:rect l="0" t="0" r="r" b="b"/>
              <a:pathLst>
                <a:path w="39" h="8">
                  <a:moveTo>
                    <a:pt x="4" y="0"/>
                  </a:moveTo>
                  <a:lnTo>
                    <a:pt x="0" y="8"/>
                  </a:lnTo>
                  <a:lnTo>
                    <a:pt x="39" y="8"/>
                  </a:lnTo>
                  <a:lnTo>
                    <a:pt x="39"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9">
              <a:extLst>
                <a:ext uri="{FF2B5EF4-FFF2-40B4-BE49-F238E27FC236}">
                  <a16:creationId xmlns:a16="http://schemas.microsoft.com/office/drawing/2014/main" id="{9D0C0D3A-3101-4CE6-9D63-780539E301C4}"/>
                </a:ext>
              </a:extLst>
            </p:cNvPr>
            <p:cNvSpPr>
              <a:spLocks/>
            </p:cNvSpPr>
            <p:nvPr/>
          </p:nvSpPr>
          <p:spPr bwMode="auto">
            <a:xfrm>
              <a:off x="6069075" y="5217128"/>
              <a:ext cx="56393" cy="11568"/>
            </a:xfrm>
            <a:custGeom>
              <a:avLst/>
              <a:gdLst>
                <a:gd name="T0" fmla="*/ 4 w 39"/>
                <a:gd name="T1" fmla="*/ 0 h 8"/>
                <a:gd name="T2" fmla="*/ 0 w 39"/>
                <a:gd name="T3" fmla="*/ 8 h 8"/>
                <a:gd name="T4" fmla="*/ 35 w 39"/>
                <a:gd name="T5" fmla="*/ 8 h 8"/>
                <a:gd name="T6" fmla="*/ 39 w 39"/>
                <a:gd name="T7" fmla="*/ 0 h 8"/>
                <a:gd name="T8" fmla="*/ 4 w 39"/>
                <a:gd name="T9" fmla="*/ 0 h 8"/>
              </a:gdLst>
              <a:ahLst/>
              <a:cxnLst>
                <a:cxn ang="0">
                  <a:pos x="T0" y="T1"/>
                </a:cxn>
                <a:cxn ang="0">
                  <a:pos x="T2" y="T3"/>
                </a:cxn>
                <a:cxn ang="0">
                  <a:pos x="T4" y="T5"/>
                </a:cxn>
                <a:cxn ang="0">
                  <a:pos x="T6" y="T7"/>
                </a:cxn>
                <a:cxn ang="0">
                  <a:pos x="T8" y="T9"/>
                </a:cxn>
              </a:cxnLst>
              <a:rect l="0" t="0" r="r" b="b"/>
              <a:pathLst>
                <a:path w="39" h="8">
                  <a:moveTo>
                    <a:pt x="4" y="0"/>
                  </a:moveTo>
                  <a:lnTo>
                    <a:pt x="0" y="8"/>
                  </a:lnTo>
                  <a:lnTo>
                    <a:pt x="35" y="8"/>
                  </a:lnTo>
                  <a:lnTo>
                    <a:pt x="39"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0">
              <a:extLst>
                <a:ext uri="{FF2B5EF4-FFF2-40B4-BE49-F238E27FC236}">
                  <a16:creationId xmlns:a16="http://schemas.microsoft.com/office/drawing/2014/main" id="{DB74EACB-FC44-463B-85E0-B95345FED98B}"/>
                </a:ext>
              </a:extLst>
            </p:cNvPr>
            <p:cNvSpPr>
              <a:spLocks/>
            </p:cNvSpPr>
            <p:nvPr/>
          </p:nvSpPr>
          <p:spPr bwMode="auto">
            <a:xfrm>
              <a:off x="6074859" y="5205561"/>
              <a:ext cx="56393" cy="11568"/>
            </a:xfrm>
            <a:custGeom>
              <a:avLst/>
              <a:gdLst>
                <a:gd name="T0" fmla="*/ 4 w 39"/>
                <a:gd name="T1" fmla="*/ 0 h 8"/>
                <a:gd name="T2" fmla="*/ 0 w 39"/>
                <a:gd name="T3" fmla="*/ 8 h 8"/>
                <a:gd name="T4" fmla="*/ 35 w 39"/>
                <a:gd name="T5" fmla="*/ 8 h 8"/>
                <a:gd name="T6" fmla="*/ 39 w 39"/>
                <a:gd name="T7" fmla="*/ 0 h 8"/>
                <a:gd name="T8" fmla="*/ 4 w 39"/>
                <a:gd name="T9" fmla="*/ 0 h 8"/>
              </a:gdLst>
              <a:ahLst/>
              <a:cxnLst>
                <a:cxn ang="0">
                  <a:pos x="T0" y="T1"/>
                </a:cxn>
                <a:cxn ang="0">
                  <a:pos x="T2" y="T3"/>
                </a:cxn>
                <a:cxn ang="0">
                  <a:pos x="T4" y="T5"/>
                </a:cxn>
                <a:cxn ang="0">
                  <a:pos x="T6" y="T7"/>
                </a:cxn>
                <a:cxn ang="0">
                  <a:pos x="T8" y="T9"/>
                </a:cxn>
              </a:cxnLst>
              <a:rect l="0" t="0" r="r" b="b"/>
              <a:pathLst>
                <a:path w="39" h="8">
                  <a:moveTo>
                    <a:pt x="4" y="0"/>
                  </a:moveTo>
                  <a:lnTo>
                    <a:pt x="0" y="8"/>
                  </a:lnTo>
                  <a:lnTo>
                    <a:pt x="35" y="8"/>
                  </a:lnTo>
                  <a:lnTo>
                    <a:pt x="39"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1">
              <a:extLst>
                <a:ext uri="{FF2B5EF4-FFF2-40B4-BE49-F238E27FC236}">
                  <a16:creationId xmlns:a16="http://schemas.microsoft.com/office/drawing/2014/main" id="{28DC8458-83A0-49BA-83A4-7FE22B2225AA}"/>
                </a:ext>
              </a:extLst>
            </p:cNvPr>
            <p:cNvSpPr>
              <a:spLocks/>
            </p:cNvSpPr>
            <p:nvPr/>
          </p:nvSpPr>
          <p:spPr bwMode="auto">
            <a:xfrm>
              <a:off x="6086427" y="5193993"/>
              <a:ext cx="50609" cy="5784"/>
            </a:xfrm>
            <a:custGeom>
              <a:avLst/>
              <a:gdLst>
                <a:gd name="T0" fmla="*/ 4 w 35"/>
                <a:gd name="T1" fmla="*/ 0 h 4"/>
                <a:gd name="T2" fmla="*/ 0 w 35"/>
                <a:gd name="T3" fmla="*/ 4 h 4"/>
                <a:gd name="T4" fmla="*/ 31 w 35"/>
                <a:gd name="T5" fmla="*/ 4 h 4"/>
                <a:gd name="T6" fmla="*/ 35 w 35"/>
                <a:gd name="T7" fmla="*/ 0 h 4"/>
                <a:gd name="T8" fmla="*/ 4 w 35"/>
                <a:gd name="T9" fmla="*/ 0 h 4"/>
              </a:gdLst>
              <a:ahLst/>
              <a:cxnLst>
                <a:cxn ang="0">
                  <a:pos x="T0" y="T1"/>
                </a:cxn>
                <a:cxn ang="0">
                  <a:pos x="T2" y="T3"/>
                </a:cxn>
                <a:cxn ang="0">
                  <a:pos x="T4" y="T5"/>
                </a:cxn>
                <a:cxn ang="0">
                  <a:pos x="T6" y="T7"/>
                </a:cxn>
                <a:cxn ang="0">
                  <a:pos x="T8" y="T9"/>
                </a:cxn>
              </a:cxnLst>
              <a:rect l="0" t="0" r="r" b="b"/>
              <a:pathLst>
                <a:path w="35" h="4">
                  <a:moveTo>
                    <a:pt x="4" y="0"/>
                  </a:moveTo>
                  <a:lnTo>
                    <a:pt x="0" y="4"/>
                  </a:lnTo>
                  <a:lnTo>
                    <a:pt x="31" y="4"/>
                  </a:lnTo>
                  <a:lnTo>
                    <a:pt x="35"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2">
              <a:extLst>
                <a:ext uri="{FF2B5EF4-FFF2-40B4-BE49-F238E27FC236}">
                  <a16:creationId xmlns:a16="http://schemas.microsoft.com/office/drawing/2014/main" id="{D9902481-7DFC-4B4F-A554-11A48DFA37F0}"/>
                </a:ext>
              </a:extLst>
            </p:cNvPr>
            <p:cNvSpPr>
              <a:spLocks/>
            </p:cNvSpPr>
            <p:nvPr/>
          </p:nvSpPr>
          <p:spPr bwMode="auto">
            <a:xfrm>
              <a:off x="6092211" y="5178087"/>
              <a:ext cx="50609" cy="10122"/>
            </a:xfrm>
            <a:custGeom>
              <a:avLst/>
              <a:gdLst>
                <a:gd name="T0" fmla="*/ 4 w 35"/>
                <a:gd name="T1" fmla="*/ 0 h 7"/>
                <a:gd name="T2" fmla="*/ 0 w 35"/>
                <a:gd name="T3" fmla="*/ 7 h 7"/>
                <a:gd name="T4" fmla="*/ 31 w 35"/>
                <a:gd name="T5" fmla="*/ 7 h 7"/>
                <a:gd name="T6" fmla="*/ 35 w 35"/>
                <a:gd name="T7" fmla="*/ 0 h 7"/>
                <a:gd name="T8" fmla="*/ 4 w 35"/>
                <a:gd name="T9" fmla="*/ 0 h 7"/>
              </a:gdLst>
              <a:ahLst/>
              <a:cxnLst>
                <a:cxn ang="0">
                  <a:pos x="T0" y="T1"/>
                </a:cxn>
                <a:cxn ang="0">
                  <a:pos x="T2" y="T3"/>
                </a:cxn>
                <a:cxn ang="0">
                  <a:pos x="T4" y="T5"/>
                </a:cxn>
                <a:cxn ang="0">
                  <a:pos x="T6" y="T7"/>
                </a:cxn>
                <a:cxn ang="0">
                  <a:pos x="T8" y="T9"/>
                </a:cxn>
              </a:cxnLst>
              <a:rect l="0" t="0" r="r" b="b"/>
              <a:pathLst>
                <a:path w="35" h="7">
                  <a:moveTo>
                    <a:pt x="4" y="0"/>
                  </a:moveTo>
                  <a:lnTo>
                    <a:pt x="0" y="7"/>
                  </a:lnTo>
                  <a:lnTo>
                    <a:pt x="31" y="7"/>
                  </a:lnTo>
                  <a:lnTo>
                    <a:pt x="35"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3">
              <a:extLst>
                <a:ext uri="{FF2B5EF4-FFF2-40B4-BE49-F238E27FC236}">
                  <a16:creationId xmlns:a16="http://schemas.microsoft.com/office/drawing/2014/main" id="{D576E73A-86AA-4F20-8DE4-1C951D39CA3F}"/>
                </a:ext>
              </a:extLst>
            </p:cNvPr>
            <p:cNvSpPr>
              <a:spLocks/>
            </p:cNvSpPr>
            <p:nvPr/>
          </p:nvSpPr>
          <p:spPr bwMode="auto">
            <a:xfrm>
              <a:off x="6097995" y="5166519"/>
              <a:ext cx="50609" cy="11568"/>
            </a:xfrm>
            <a:custGeom>
              <a:avLst/>
              <a:gdLst>
                <a:gd name="T0" fmla="*/ 4 w 35"/>
                <a:gd name="T1" fmla="*/ 0 h 8"/>
                <a:gd name="T2" fmla="*/ 0 w 35"/>
                <a:gd name="T3" fmla="*/ 8 h 8"/>
                <a:gd name="T4" fmla="*/ 31 w 35"/>
                <a:gd name="T5" fmla="*/ 8 h 8"/>
                <a:gd name="T6" fmla="*/ 35 w 35"/>
                <a:gd name="T7" fmla="*/ 0 h 8"/>
                <a:gd name="T8" fmla="*/ 4 w 35"/>
                <a:gd name="T9" fmla="*/ 0 h 8"/>
              </a:gdLst>
              <a:ahLst/>
              <a:cxnLst>
                <a:cxn ang="0">
                  <a:pos x="T0" y="T1"/>
                </a:cxn>
                <a:cxn ang="0">
                  <a:pos x="T2" y="T3"/>
                </a:cxn>
                <a:cxn ang="0">
                  <a:pos x="T4" y="T5"/>
                </a:cxn>
                <a:cxn ang="0">
                  <a:pos x="T6" y="T7"/>
                </a:cxn>
                <a:cxn ang="0">
                  <a:pos x="T8" y="T9"/>
                </a:cxn>
              </a:cxnLst>
              <a:rect l="0" t="0" r="r" b="b"/>
              <a:pathLst>
                <a:path w="35" h="8">
                  <a:moveTo>
                    <a:pt x="4" y="0"/>
                  </a:moveTo>
                  <a:lnTo>
                    <a:pt x="0" y="8"/>
                  </a:lnTo>
                  <a:lnTo>
                    <a:pt x="31" y="8"/>
                  </a:lnTo>
                  <a:lnTo>
                    <a:pt x="35"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84">
              <a:extLst>
                <a:ext uri="{FF2B5EF4-FFF2-40B4-BE49-F238E27FC236}">
                  <a16:creationId xmlns:a16="http://schemas.microsoft.com/office/drawing/2014/main" id="{B3839EDA-0582-4F5C-BE3D-2F0CB1D5326F}"/>
                </a:ext>
              </a:extLst>
            </p:cNvPr>
            <p:cNvSpPr>
              <a:spLocks/>
            </p:cNvSpPr>
            <p:nvPr/>
          </p:nvSpPr>
          <p:spPr bwMode="auto">
            <a:xfrm>
              <a:off x="6103778" y="5154952"/>
              <a:ext cx="50609" cy="11568"/>
            </a:xfrm>
            <a:custGeom>
              <a:avLst/>
              <a:gdLst>
                <a:gd name="T0" fmla="*/ 4 w 35"/>
                <a:gd name="T1" fmla="*/ 0 h 8"/>
                <a:gd name="T2" fmla="*/ 0 w 35"/>
                <a:gd name="T3" fmla="*/ 8 h 8"/>
                <a:gd name="T4" fmla="*/ 31 w 35"/>
                <a:gd name="T5" fmla="*/ 8 h 8"/>
                <a:gd name="T6" fmla="*/ 35 w 35"/>
                <a:gd name="T7" fmla="*/ 0 h 8"/>
                <a:gd name="T8" fmla="*/ 4 w 35"/>
                <a:gd name="T9" fmla="*/ 0 h 8"/>
              </a:gdLst>
              <a:ahLst/>
              <a:cxnLst>
                <a:cxn ang="0">
                  <a:pos x="T0" y="T1"/>
                </a:cxn>
                <a:cxn ang="0">
                  <a:pos x="T2" y="T3"/>
                </a:cxn>
                <a:cxn ang="0">
                  <a:pos x="T4" y="T5"/>
                </a:cxn>
                <a:cxn ang="0">
                  <a:pos x="T6" y="T7"/>
                </a:cxn>
                <a:cxn ang="0">
                  <a:pos x="T8" y="T9"/>
                </a:cxn>
              </a:cxnLst>
              <a:rect l="0" t="0" r="r" b="b"/>
              <a:pathLst>
                <a:path w="35" h="8">
                  <a:moveTo>
                    <a:pt x="4" y="0"/>
                  </a:moveTo>
                  <a:lnTo>
                    <a:pt x="0" y="8"/>
                  </a:lnTo>
                  <a:lnTo>
                    <a:pt x="31" y="8"/>
                  </a:lnTo>
                  <a:lnTo>
                    <a:pt x="35"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5">
              <a:extLst>
                <a:ext uri="{FF2B5EF4-FFF2-40B4-BE49-F238E27FC236}">
                  <a16:creationId xmlns:a16="http://schemas.microsoft.com/office/drawing/2014/main" id="{9B1BC9C0-1D53-4936-AF8C-2D4AE8C0D11B}"/>
                </a:ext>
              </a:extLst>
            </p:cNvPr>
            <p:cNvSpPr>
              <a:spLocks/>
            </p:cNvSpPr>
            <p:nvPr/>
          </p:nvSpPr>
          <p:spPr bwMode="auto">
            <a:xfrm>
              <a:off x="6113901" y="5143384"/>
              <a:ext cx="46271" cy="11568"/>
            </a:xfrm>
            <a:custGeom>
              <a:avLst/>
              <a:gdLst>
                <a:gd name="T0" fmla="*/ 0 w 32"/>
                <a:gd name="T1" fmla="*/ 0 h 8"/>
                <a:gd name="T2" fmla="*/ 0 w 32"/>
                <a:gd name="T3" fmla="*/ 8 h 8"/>
                <a:gd name="T4" fmla="*/ 28 w 32"/>
                <a:gd name="T5" fmla="*/ 8 h 8"/>
                <a:gd name="T6" fmla="*/ 32 w 32"/>
                <a:gd name="T7" fmla="*/ 0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lnTo>
                    <a:pt x="0" y="8"/>
                  </a:lnTo>
                  <a:lnTo>
                    <a:pt x="28" y="8"/>
                  </a:lnTo>
                  <a:lnTo>
                    <a:pt x="32" y="0"/>
                  </a:lnTo>
                  <a:lnTo>
                    <a:pt x="0"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6">
              <a:extLst>
                <a:ext uri="{FF2B5EF4-FFF2-40B4-BE49-F238E27FC236}">
                  <a16:creationId xmlns:a16="http://schemas.microsoft.com/office/drawing/2014/main" id="{C8CC7065-5C22-482C-A232-29843CD6B13B}"/>
                </a:ext>
              </a:extLst>
            </p:cNvPr>
            <p:cNvSpPr>
              <a:spLocks/>
            </p:cNvSpPr>
            <p:nvPr/>
          </p:nvSpPr>
          <p:spPr bwMode="auto">
            <a:xfrm>
              <a:off x="6119684" y="5131817"/>
              <a:ext cx="46271" cy="11568"/>
            </a:xfrm>
            <a:custGeom>
              <a:avLst/>
              <a:gdLst>
                <a:gd name="T0" fmla="*/ 0 w 32"/>
                <a:gd name="T1" fmla="*/ 0 h 8"/>
                <a:gd name="T2" fmla="*/ 0 w 32"/>
                <a:gd name="T3" fmla="*/ 8 h 8"/>
                <a:gd name="T4" fmla="*/ 28 w 32"/>
                <a:gd name="T5" fmla="*/ 8 h 8"/>
                <a:gd name="T6" fmla="*/ 32 w 32"/>
                <a:gd name="T7" fmla="*/ 0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lnTo>
                    <a:pt x="0" y="8"/>
                  </a:lnTo>
                  <a:lnTo>
                    <a:pt x="28" y="8"/>
                  </a:lnTo>
                  <a:lnTo>
                    <a:pt x="32" y="0"/>
                  </a:lnTo>
                  <a:lnTo>
                    <a:pt x="0"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87">
              <a:extLst>
                <a:ext uri="{FF2B5EF4-FFF2-40B4-BE49-F238E27FC236}">
                  <a16:creationId xmlns:a16="http://schemas.microsoft.com/office/drawing/2014/main" id="{4FFA029A-CC49-4BFB-92F2-BEE19F6DC3C9}"/>
                </a:ext>
              </a:extLst>
            </p:cNvPr>
            <p:cNvSpPr>
              <a:spLocks noChangeArrowheads="1"/>
            </p:cNvSpPr>
            <p:nvPr/>
          </p:nvSpPr>
          <p:spPr bwMode="auto">
            <a:xfrm>
              <a:off x="6125468" y="5126033"/>
              <a:ext cx="40487" cy="5784"/>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8">
              <a:extLst>
                <a:ext uri="{FF2B5EF4-FFF2-40B4-BE49-F238E27FC236}">
                  <a16:creationId xmlns:a16="http://schemas.microsoft.com/office/drawing/2014/main" id="{FBD4041D-C44B-45F6-AACC-383E7667B4E0}"/>
                </a:ext>
              </a:extLst>
            </p:cNvPr>
            <p:cNvSpPr>
              <a:spLocks/>
            </p:cNvSpPr>
            <p:nvPr/>
          </p:nvSpPr>
          <p:spPr bwMode="auto">
            <a:xfrm>
              <a:off x="6125468" y="5251831"/>
              <a:ext cx="67960" cy="10122"/>
            </a:xfrm>
            <a:custGeom>
              <a:avLst/>
              <a:gdLst>
                <a:gd name="T0" fmla="*/ 0 w 47"/>
                <a:gd name="T1" fmla="*/ 7 h 7"/>
                <a:gd name="T2" fmla="*/ 47 w 47"/>
                <a:gd name="T3" fmla="*/ 7 h 7"/>
                <a:gd name="T4" fmla="*/ 47 w 47"/>
                <a:gd name="T5" fmla="*/ 0 h 7"/>
                <a:gd name="T6" fmla="*/ 4 w 47"/>
                <a:gd name="T7" fmla="*/ 0 h 7"/>
                <a:gd name="T8" fmla="*/ 0 w 47"/>
                <a:gd name="T9" fmla="*/ 7 h 7"/>
              </a:gdLst>
              <a:ahLst/>
              <a:cxnLst>
                <a:cxn ang="0">
                  <a:pos x="T0" y="T1"/>
                </a:cxn>
                <a:cxn ang="0">
                  <a:pos x="T2" y="T3"/>
                </a:cxn>
                <a:cxn ang="0">
                  <a:pos x="T4" y="T5"/>
                </a:cxn>
                <a:cxn ang="0">
                  <a:pos x="T6" y="T7"/>
                </a:cxn>
                <a:cxn ang="0">
                  <a:pos x="T8" y="T9"/>
                </a:cxn>
              </a:cxnLst>
              <a:rect l="0" t="0" r="r" b="b"/>
              <a:pathLst>
                <a:path w="47" h="7">
                  <a:moveTo>
                    <a:pt x="0" y="7"/>
                  </a:moveTo>
                  <a:lnTo>
                    <a:pt x="47" y="7"/>
                  </a:lnTo>
                  <a:lnTo>
                    <a:pt x="47" y="0"/>
                  </a:lnTo>
                  <a:lnTo>
                    <a:pt x="4" y="0"/>
                  </a:lnTo>
                  <a:lnTo>
                    <a:pt x="0" y="7"/>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4752FB1B-4B01-420F-85FB-9D375DCA4D86}"/>
                </a:ext>
              </a:extLst>
            </p:cNvPr>
            <p:cNvSpPr>
              <a:spLocks/>
            </p:cNvSpPr>
            <p:nvPr/>
          </p:nvSpPr>
          <p:spPr bwMode="auto">
            <a:xfrm>
              <a:off x="6131252" y="5234480"/>
              <a:ext cx="67960" cy="11568"/>
            </a:xfrm>
            <a:custGeom>
              <a:avLst/>
              <a:gdLst>
                <a:gd name="T0" fmla="*/ 0 w 47"/>
                <a:gd name="T1" fmla="*/ 8 h 8"/>
                <a:gd name="T2" fmla="*/ 47 w 47"/>
                <a:gd name="T3" fmla="*/ 8 h 8"/>
                <a:gd name="T4" fmla="*/ 47 w 47"/>
                <a:gd name="T5" fmla="*/ 0 h 8"/>
                <a:gd name="T6" fmla="*/ 4 w 47"/>
                <a:gd name="T7" fmla="*/ 0 h 8"/>
                <a:gd name="T8" fmla="*/ 0 w 47"/>
                <a:gd name="T9" fmla="*/ 8 h 8"/>
              </a:gdLst>
              <a:ahLst/>
              <a:cxnLst>
                <a:cxn ang="0">
                  <a:pos x="T0" y="T1"/>
                </a:cxn>
                <a:cxn ang="0">
                  <a:pos x="T2" y="T3"/>
                </a:cxn>
                <a:cxn ang="0">
                  <a:pos x="T4" y="T5"/>
                </a:cxn>
                <a:cxn ang="0">
                  <a:pos x="T6" y="T7"/>
                </a:cxn>
                <a:cxn ang="0">
                  <a:pos x="T8" y="T9"/>
                </a:cxn>
              </a:cxnLst>
              <a:rect l="0" t="0" r="r" b="b"/>
              <a:pathLst>
                <a:path w="47" h="8">
                  <a:moveTo>
                    <a:pt x="0" y="8"/>
                  </a:moveTo>
                  <a:lnTo>
                    <a:pt x="47" y="8"/>
                  </a:lnTo>
                  <a:lnTo>
                    <a:pt x="47"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31A56885-E5E1-461B-BA8F-18660F3FF9BE}"/>
                </a:ext>
              </a:extLst>
            </p:cNvPr>
            <p:cNvSpPr>
              <a:spLocks/>
            </p:cNvSpPr>
            <p:nvPr/>
          </p:nvSpPr>
          <p:spPr bwMode="auto">
            <a:xfrm>
              <a:off x="6137036" y="5217128"/>
              <a:ext cx="67960" cy="11568"/>
            </a:xfrm>
            <a:custGeom>
              <a:avLst/>
              <a:gdLst>
                <a:gd name="T0" fmla="*/ 0 w 47"/>
                <a:gd name="T1" fmla="*/ 8 h 8"/>
                <a:gd name="T2" fmla="*/ 43 w 47"/>
                <a:gd name="T3" fmla="*/ 8 h 8"/>
                <a:gd name="T4" fmla="*/ 47 w 47"/>
                <a:gd name="T5" fmla="*/ 0 h 8"/>
                <a:gd name="T6" fmla="*/ 4 w 47"/>
                <a:gd name="T7" fmla="*/ 0 h 8"/>
                <a:gd name="T8" fmla="*/ 0 w 47"/>
                <a:gd name="T9" fmla="*/ 8 h 8"/>
              </a:gdLst>
              <a:ahLst/>
              <a:cxnLst>
                <a:cxn ang="0">
                  <a:pos x="T0" y="T1"/>
                </a:cxn>
                <a:cxn ang="0">
                  <a:pos x="T2" y="T3"/>
                </a:cxn>
                <a:cxn ang="0">
                  <a:pos x="T4" y="T5"/>
                </a:cxn>
                <a:cxn ang="0">
                  <a:pos x="T6" y="T7"/>
                </a:cxn>
                <a:cxn ang="0">
                  <a:pos x="T8" y="T9"/>
                </a:cxn>
              </a:cxnLst>
              <a:rect l="0" t="0" r="r" b="b"/>
              <a:pathLst>
                <a:path w="47" h="8">
                  <a:moveTo>
                    <a:pt x="0" y="8"/>
                  </a:moveTo>
                  <a:lnTo>
                    <a:pt x="43" y="8"/>
                  </a:lnTo>
                  <a:lnTo>
                    <a:pt x="47"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1">
              <a:extLst>
                <a:ext uri="{FF2B5EF4-FFF2-40B4-BE49-F238E27FC236}">
                  <a16:creationId xmlns:a16="http://schemas.microsoft.com/office/drawing/2014/main" id="{FEE4970C-B3C2-4509-8C6D-5AFE72A3E90B}"/>
                </a:ext>
              </a:extLst>
            </p:cNvPr>
            <p:cNvSpPr>
              <a:spLocks/>
            </p:cNvSpPr>
            <p:nvPr/>
          </p:nvSpPr>
          <p:spPr bwMode="auto">
            <a:xfrm>
              <a:off x="6142820" y="5205561"/>
              <a:ext cx="67960" cy="11568"/>
            </a:xfrm>
            <a:custGeom>
              <a:avLst/>
              <a:gdLst>
                <a:gd name="T0" fmla="*/ 0 w 47"/>
                <a:gd name="T1" fmla="*/ 8 h 8"/>
                <a:gd name="T2" fmla="*/ 43 w 47"/>
                <a:gd name="T3" fmla="*/ 8 h 8"/>
                <a:gd name="T4" fmla="*/ 47 w 47"/>
                <a:gd name="T5" fmla="*/ 0 h 8"/>
                <a:gd name="T6" fmla="*/ 4 w 47"/>
                <a:gd name="T7" fmla="*/ 0 h 8"/>
                <a:gd name="T8" fmla="*/ 0 w 47"/>
                <a:gd name="T9" fmla="*/ 8 h 8"/>
              </a:gdLst>
              <a:ahLst/>
              <a:cxnLst>
                <a:cxn ang="0">
                  <a:pos x="T0" y="T1"/>
                </a:cxn>
                <a:cxn ang="0">
                  <a:pos x="T2" y="T3"/>
                </a:cxn>
                <a:cxn ang="0">
                  <a:pos x="T4" y="T5"/>
                </a:cxn>
                <a:cxn ang="0">
                  <a:pos x="T6" y="T7"/>
                </a:cxn>
                <a:cxn ang="0">
                  <a:pos x="T8" y="T9"/>
                </a:cxn>
              </a:cxnLst>
              <a:rect l="0" t="0" r="r" b="b"/>
              <a:pathLst>
                <a:path w="47" h="8">
                  <a:moveTo>
                    <a:pt x="0" y="8"/>
                  </a:moveTo>
                  <a:lnTo>
                    <a:pt x="43" y="8"/>
                  </a:lnTo>
                  <a:lnTo>
                    <a:pt x="47"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2">
              <a:extLst>
                <a:ext uri="{FF2B5EF4-FFF2-40B4-BE49-F238E27FC236}">
                  <a16:creationId xmlns:a16="http://schemas.microsoft.com/office/drawing/2014/main" id="{D99265BD-AC52-4A94-B838-FBBCA1F8FF6F}"/>
                </a:ext>
              </a:extLst>
            </p:cNvPr>
            <p:cNvSpPr>
              <a:spLocks/>
            </p:cNvSpPr>
            <p:nvPr/>
          </p:nvSpPr>
          <p:spPr bwMode="auto">
            <a:xfrm>
              <a:off x="6148603" y="5188209"/>
              <a:ext cx="62177" cy="11568"/>
            </a:xfrm>
            <a:custGeom>
              <a:avLst/>
              <a:gdLst>
                <a:gd name="T0" fmla="*/ 0 w 43"/>
                <a:gd name="T1" fmla="*/ 8 h 8"/>
                <a:gd name="T2" fmla="*/ 43 w 43"/>
                <a:gd name="T3" fmla="*/ 8 h 8"/>
                <a:gd name="T4" fmla="*/ 43 w 43"/>
                <a:gd name="T5" fmla="*/ 0 h 8"/>
                <a:gd name="T6" fmla="*/ 4 w 43"/>
                <a:gd name="T7" fmla="*/ 0 h 8"/>
                <a:gd name="T8" fmla="*/ 0 w 43"/>
                <a:gd name="T9" fmla="*/ 8 h 8"/>
              </a:gdLst>
              <a:ahLst/>
              <a:cxnLst>
                <a:cxn ang="0">
                  <a:pos x="T0" y="T1"/>
                </a:cxn>
                <a:cxn ang="0">
                  <a:pos x="T2" y="T3"/>
                </a:cxn>
                <a:cxn ang="0">
                  <a:pos x="T4" y="T5"/>
                </a:cxn>
                <a:cxn ang="0">
                  <a:pos x="T6" y="T7"/>
                </a:cxn>
                <a:cxn ang="0">
                  <a:pos x="T8" y="T9"/>
                </a:cxn>
              </a:cxnLst>
              <a:rect l="0" t="0" r="r" b="b"/>
              <a:pathLst>
                <a:path w="43" h="8">
                  <a:moveTo>
                    <a:pt x="0" y="8"/>
                  </a:moveTo>
                  <a:lnTo>
                    <a:pt x="43" y="8"/>
                  </a:lnTo>
                  <a:lnTo>
                    <a:pt x="43"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3">
              <a:extLst>
                <a:ext uri="{FF2B5EF4-FFF2-40B4-BE49-F238E27FC236}">
                  <a16:creationId xmlns:a16="http://schemas.microsoft.com/office/drawing/2014/main" id="{C22065C2-A657-45AD-9F57-C6FB2A22A345}"/>
                </a:ext>
              </a:extLst>
            </p:cNvPr>
            <p:cNvSpPr>
              <a:spLocks/>
            </p:cNvSpPr>
            <p:nvPr/>
          </p:nvSpPr>
          <p:spPr bwMode="auto">
            <a:xfrm>
              <a:off x="6154387" y="5178087"/>
              <a:ext cx="62177" cy="10122"/>
            </a:xfrm>
            <a:custGeom>
              <a:avLst/>
              <a:gdLst>
                <a:gd name="T0" fmla="*/ 0 w 43"/>
                <a:gd name="T1" fmla="*/ 7 h 7"/>
                <a:gd name="T2" fmla="*/ 39 w 43"/>
                <a:gd name="T3" fmla="*/ 7 h 7"/>
                <a:gd name="T4" fmla="*/ 43 w 43"/>
                <a:gd name="T5" fmla="*/ 0 h 7"/>
                <a:gd name="T6" fmla="*/ 4 w 43"/>
                <a:gd name="T7" fmla="*/ 0 h 7"/>
                <a:gd name="T8" fmla="*/ 0 w 43"/>
                <a:gd name="T9" fmla="*/ 7 h 7"/>
              </a:gdLst>
              <a:ahLst/>
              <a:cxnLst>
                <a:cxn ang="0">
                  <a:pos x="T0" y="T1"/>
                </a:cxn>
                <a:cxn ang="0">
                  <a:pos x="T2" y="T3"/>
                </a:cxn>
                <a:cxn ang="0">
                  <a:pos x="T4" y="T5"/>
                </a:cxn>
                <a:cxn ang="0">
                  <a:pos x="T6" y="T7"/>
                </a:cxn>
                <a:cxn ang="0">
                  <a:pos x="T8" y="T9"/>
                </a:cxn>
              </a:cxnLst>
              <a:rect l="0" t="0" r="r" b="b"/>
              <a:pathLst>
                <a:path w="43" h="7">
                  <a:moveTo>
                    <a:pt x="0" y="7"/>
                  </a:moveTo>
                  <a:lnTo>
                    <a:pt x="39" y="7"/>
                  </a:lnTo>
                  <a:lnTo>
                    <a:pt x="43" y="0"/>
                  </a:lnTo>
                  <a:lnTo>
                    <a:pt x="4" y="0"/>
                  </a:lnTo>
                  <a:lnTo>
                    <a:pt x="0" y="7"/>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4">
              <a:extLst>
                <a:ext uri="{FF2B5EF4-FFF2-40B4-BE49-F238E27FC236}">
                  <a16:creationId xmlns:a16="http://schemas.microsoft.com/office/drawing/2014/main" id="{B430EA78-6917-4559-90D4-39EFA8EE6F7B}"/>
                </a:ext>
              </a:extLst>
            </p:cNvPr>
            <p:cNvSpPr>
              <a:spLocks/>
            </p:cNvSpPr>
            <p:nvPr/>
          </p:nvSpPr>
          <p:spPr bwMode="auto">
            <a:xfrm>
              <a:off x="6160171" y="5166519"/>
              <a:ext cx="62177" cy="11568"/>
            </a:xfrm>
            <a:custGeom>
              <a:avLst/>
              <a:gdLst>
                <a:gd name="T0" fmla="*/ 0 w 43"/>
                <a:gd name="T1" fmla="*/ 8 h 8"/>
                <a:gd name="T2" fmla="*/ 39 w 43"/>
                <a:gd name="T3" fmla="*/ 8 h 8"/>
                <a:gd name="T4" fmla="*/ 43 w 43"/>
                <a:gd name="T5" fmla="*/ 0 h 8"/>
                <a:gd name="T6" fmla="*/ 4 w 43"/>
                <a:gd name="T7" fmla="*/ 0 h 8"/>
                <a:gd name="T8" fmla="*/ 0 w 43"/>
                <a:gd name="T9" fmla="*/ 8 h 8"/>
              </a:gdLst>
              <a:ahLst/>
              <a:cxnLst>
                <a:cxn ang="0">
                  <a:pos x="T0" y="T1"/>
                </a:cxn>
                <a:cxn ang="0">
                  <a:pos x="T2" y="T3"/>
                </a:cxn>
                <a:cxn ang="0">
                  <a:pos x="T4" y="T5"/>
                </a:cxn>
                <a:cxn ang="0">
                  <a:pos x="T6" y="T7"/>
                </a:cxn>
                <a:cxn ang="0">
                  <a:pos x="T8" y="T9"/>
                </a:cxn>
              </a:cxnLst>
              <a:rect l="0" t="0" r="r" b="b"/>
              <a:pathLst>
                <a:path w="43" h="8">
                  <a:moveTo>
                    <a:pt x="0" y="8"/>
                  </a:moveTo>
                  <a:lnTo>
                    <a:pt x="39" y="8"/>
                  </a:lnTo>
                  <a:lnTo>
                    <a:pt x="43"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5">
              <a:extLst>
                <a:ext uri="{FF2B5EF4-FFF2-40B4-BE49-F238E27FC236}">
                  <a16:creationId xmlns:a16="http://schemas.microsoft.com/office/drawing/2014/main" id="{224C860E-07D9-4382-87F9-BBAF21592FC1}"/>
                </a:ext>
              </a:extLst>
            </p:cNvPr>
            <p:cNvSpPr>
              <a:spLocks/>
            </p:cNvSpPr>
            <p:nvPr/>
          </p:nvSpPr>
          <p:spPr bwMode="auto">
            <a:xfrm>
              <a:off x="6165955" y="5154952"/>
              <a:ext cx="56393" cy="11568"/>
            </a:xfrm>
            <a:custGeom>
              <a:avLst/>
              <a:gdLst>
                <a:gd name="T0" fmla="*/ 0 w 39"/>
                <a:gd name="T1" fmla="*/ 8 h 8"/>
                <a:gd name="T2" fmla="*/ 39 w 39"/>
                <a:gd name="T3" fmla="*/ 8 h 8"/>
                <a:gd name="T4" fmla="*/ 39 w 39"/>
                <a:gd name="T5" fmla="*/ 0 h 8"/>
                <a:gd name="T6" fmla="*/ 4 w 39"/>
                <a:gd name="T7" fmla="*/ 0 h 8"/>
                <a:gd name="T8" fmla="*/ 0 w 39"/>
                <a:gd name="T9" fmla="*/ 8 h 8"/>
              </a:gdLst>
              <a:ahLst/>
              <a:cxnLst>
                <a:cxn ang="0">
                  <a:pos x="T0" y="T1"/>
                </a:cxn>
                <a:cxn ang="0">
                  <a:pos x="T2" y="T3"/>
                </a:cxn>
                <a:cxn ang="0">
                  <a:pos x="T4" y="T5"/>
                </a:cxn>
                <a:cxn ang="0">
                  <a:pos x="T6" y="T7"/>
                </a:cxn>
                <a:cxn ang="0">
                  <a:pos x="T8" y="T9"/>
                </a:cxn>
              </a:cxnLst>
              <a:rect l="0" t="0" r="r" b="b"/>
              <a:pathLst>
                <a:path w="39" h="8">
                  <a:moveTo>
                    <a:pt x="0" y="8"/>
                  </a:moveTo>
                  <a:lnTo>
                    <a:pt x="39" y="8"/>
                  </a:lnTo>
                  <a:lnTo>
                    <a:pt x="39"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6">
              <a:extLst>
                <a:ext uri="{FF2B5EF4-FFF2-40B4-BE49-F238E27FC236}">
                  <a16:creationId xmlns:a16="http://schemas.microsoft.com/office/drawing/2014/main" id="{8DE88A6F-0BF5-4B56-8AC5-269A43BF9D3A}"/>
                </a:ext>
              </a:extLst>
            </p:cNvPr>
            <p:cNvSpPr>
              <a:spLocks/>
            </p:cNvSpPr>
            <p:nvPr/>
          </p:nvSpPr>
          <p:spPr bwMode="auto">
            <a:xfrm>
              <a:off x="6171739" y="5143384"/>
              <a:ext cx="56393" cy="11568"/>
            </a:xfrm>
            <a:custGeom>
              <a:avLst/>
              <a:gdLst>
                <a:gd name="T0" fmla="*/ 0 w 39"/>
                <a:gd name="T1" fmla="*/ 8 h 8"/>
                <a:gd name="T2" fmla="*/ 35 w 39"/>
                <a:gd name="T3" fmla="*/ 8 h 8"/>
                <a:gd name="T4" fmla="*/ 39 w 39"/>
                <a:gd name="T5" fmla="*/ 0 h 8"/>
                <a:gd name="T6" fmla="*/ 0 w 39"/>
                <a:gd name="T7" fmla="*/ 0 h 8"/>
                <a:gd name="T8" fmla="*/ 0 w 39"/>
                <a:gd name="T9" fmla="*/ 8 h 8"/>
              </a:gdLst>
              <a:ahLst/>
              <a:cxnLst>
                <a:cxn ang="0">
                  <a:pos x="T0" y="T1"/>
                </a:cxn>
                <a:cxn ang="0">
                  <a:pos x="T2" y="T3"/>
                </a:cxn>
                <a:cxn ang="0">
                  <a:pos x="T4" y="T5"/>
                </a:cxn>
                <a:cxn ang="0">
                  <a:pos x="T6" y="T7"/>
                </a:cxn>
                <a:cxn ang="0">
                  <a:pos x="T8" y="T9"/>
                </a:cxn>
              </a:cxnLst>
              <a:rect l="0" t="0" r="r" b="b"/>
              <a:pathLst>
                <a:path w="39" h="8">
                  <a:moveTo>
                    <a:pt x="0" y="8"/>
                  </a:moveTo>
                  <a:lnTo>
                    <a:pt x="35" y="8"/>
                  </a:lnTo>
                  <a:lnTo>
                    <a:pt x="39" y="0"/>
                  </a:lnTo>
                  <a:lnTo>
                    <a:pt x="0"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97">
              <a:extLst>
                <a:ext uri="{FF2B5EF4-FFF2-40B4-BE49-F238E27FC236}">
                  <a16:creationId xmlns:a16="http://schemas.microsoft.com/office/drawing/2014/main" id="{CE7C6B1E-BB9E-4758-9DFC-E8CFD2E8F048}"/>
                </a:ext>
              </a:extLst>
            </p:cNvPr>
            <p:cNvSpPr>
              <a:spLocks noChangeArrowheads="1"/>
            </p:cNvSpPr>
            <p:nvPr/>
          </p:nvSpPr>
          <p:spPr bwMode="auto">
            <a:xfrm>
              <a:off x="6176076" y="5131817"/>
              <a:ext cx="52054"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8">
              <a:extLst>
                <a:ext uri="{FF2B5EF4-FFF2-40B4-BE49-F238E27FC236}">
                  <a16:creationId xmlns:a16="http://schemas.microsoft.com/office/drawing/2014/main" id="{84979FA6-7095-4490-BFAD-2A316A5E116F}"/>
                </a:ext>
              </a:extLst>
            </p:cNvPr>
            <p:cNvSpPr>
              <a:spLocks/>
            </p:cNvSpPr>
            <p:nvPr/>
          </p:nvSpPr>
          <p:spPr bwMode="auto">
            <a:xfrm>
              <a:off x="6176076" y="5126033"/>
              <a:ext cx="91096" cy="5784"/>
            </a:xfrm>
            <a:custGeom>
              <a:avLst/>
              <a:gdLst>
                <a:gd name="T0" fmla="*/ 4 w 63"/>
                <a:gd name="T1" fmla="*/ 0 h 4"/>
                <a:gd name="T2" fmla="*/ 0 w 63"/>
                <a:gd name="T3" fmla="*/ 4 h 4"/>
                <a:gd name="T4" fmla="*/ 63 w 63"/>
                <a:gd name="T5" fmla="*/ 4 h 4"/>
                <a:gd name="T6" fmla="*/ 63 w 63"/>
                <a:gd name="T7" fmla="*/ 0 h 4"/>
                <a:gd name="T8" fmla="*/ 4 w 63"/>
                <a:gd name="T9" fmla="*/ 0 h 4"/>
              </a:gdLst>
              <a:ahLst/>
              <a:cxnLst>
                <a:cxn ang="0">
                  <a:pos x="T0" y="T1"/>
                </a:cxn>
                <a:cxn ang="0">
                  <a:pos x="T2" y="T3"/>
                </a:cxn>
                <a:cxn ang="0">
                  <a:pos x="T4" y="T5"/>
                </a:cxn>
                <a:cxn ang="0">
                  <a:pos x="T6" y="T7"/>
                </a:cxn>
                <a:cxn ang="0">
                  <a:pos x="T8" y="T9"/>
                </a:cxn>
              </a:cxnLst>
              <a:rect l="0" t="0" r="r" b="b"/>
              <a:pathLst>
                <a:path w="63" h="4">
                  <a:moveTo>
                    <a:pt x="4" y="0"/>
                  </a:moveTo>
                  <a:lnTo>
                    <a:pt x="0" y="4"/>
                  </a:lnTo>
                  <a:lnTo>
                    <a:pt x="63" y="4"/>
                  </a:lnTo>
                  <a:lnTo>
                    <a:pt x="63"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99">
              <a:extLst>
                <a:ext uri="{FF2B5EF4-FFF2-40B4-BE49-F238E27FC236}">
                  <a16:creationId xmlns:a16="http://schemas.microsoft.com/office/drawing/2014/main" id="{44243C63-6F23-42AD-9D17-46BDE160AC90}"/>
                </a:ext>
              </a:extLst>
            </p:cNvPr>
            <p:cNvSpPr>
              <a:spLocks noChangeArrowheads="1"/>
            </p:cNvSpPr>
            <p:nvPr/>
          </p:nvSpPr>
          <p:spPr bwMode="auto">
            <a:xfrm>
              <a:off x="6204995" y="5251831"/>
              <a:ext cx="67960" cy="10122"/>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00">
              <a:extLst>
                <a:ext uri="{FF2B5EF4-FFF2-40B4-BE49-F238E27FC236}">
                  <a16:creationId xmlns:a16="http://schemas.microsoft.com/office/drawing/2014/main" id="{1AE8C7F0-7A17-4D68-8FA4-0F7534B37429}"/>
                </a:ext>
              </a:extLst>
            </p:cNvPr>
            <p:cNvSpPr>
              <a:spLocks noChangeArrowheads="1"/>
            </p:cNvSpPr>
            <p:nvPr/>
          </p:nvSpPr>
          <p:spPr bwMode="auto">
            <a:xfrm>
              <a:off x="6210779" y="5234480"/>
              <a:ext cx="62177"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01">
              <a:extLst>
                <a:ext uri="{FF2B5EF4-FFF2-40B4-BE49-F238E27FC236}">
                  <a16:creationId xmlns:a16="http://schemas.microsoft.com/office/drawing/2014/main" id="{A6A39BFC-8571-4C58-9F5C-674A3FED790D}"/>
                </a:ext>
              </a:extLst>
            </p:cNvPr>
            <p:cNvSpPr>
              <a:spLocks/>
            </p:cNvSpPr>
            <p:nvPr/>
          </p:nvSpPr>
          <p:spPr bwMode="auto">
            <a:xfrm>
              <a:off x="6210779" y="5217128"/>
              <a:ext cx="67960" cy="11568"/>
            </a:xfrm>
            <a:custGeom>
              <a:avLst/>
              <a:gdLst>
                <a:gd name="T0" fmla="*/ 0 w 47"/>
                <a:gd name="T1" fmla="*/ 8 h 8"/>
                <a:gd name="T2" fmla="*/ 43 w 47"/>
                <a:gd name="T3" fmla="*/ 8 h 8"/>
                <a:gd name="T4" fmla="*/ 47 w 47"/>
                <a:gd name="T5" fmla="*/ 0 h 8"/>
                <a:gd name="T6" fmla="*/ 4 w 47"/>
                <a:gd name="T7" fmla="*/ 0 h 8"/>
                <a:gd name="T8" fmla="*/ 0 w 47"/>
                <a:gd name="T9" fmla="*/ 8 h 8"/>
              </a:gdLst>
              <a:ahLst/>
              <a:cxnLst>
                <a:cxn ang="0">
                  <a:pos x="T0" y="T1"/>
                </a:cxn>
                <a:cxn ang="0">
                  <a:pos x="T2" y="T3"/>
                </a:cxn>
                <a:cxn ang="0">
                  <a:pos x="T4" y="T5"/>
                </a:cxn>
                <a:cxn ang="0">
                  <a:pos x="T6" y="T7"/>
                </a:cxn>
                <a:cxn ang="0">
                  <a:pos x="T8" y="T9"/>
                </a:cxn>
              </a:cxnLst>
              <a:rect l="0" t="0" r="r" b="b"/>
              <a:pathLst>
                <a:path w="47" h="8">
                  <a:moveTo>
                    <a:pt x="0" y="8"/>
                  </a:moveTo>
                  <a:lnTo>
                    <a:pt x="43" y="8"/>
                  </a:lnTo>
                  <a:lnTo>
                    <a:pt x="47"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02">
              <a:extLst>
                <a:ext uri="{FF2B5EF4-FFF2-40B4-BE49-F238E27FC236}">
                  <a16:creationId xmlns:a16="http://schemas.microsoft.com/office/drawing/2014/main" id="{8AF5B85C-DD13-4CFE-9BEF-3DB3A186635A}"/>
                </a:ext>
              </a:extLst>
            </p:cNvPr>
            <p:cNvSpPr>
              <a:spLocks/>
            </p:cNvSpPr>
            <p:nvPr/>
          </p:nvSpPr>
          <p:spPr bwMode="auto">
            <a:xfrm>
              <a:off x="6216563" y="5205561"/>
              <a:ext cx="62177" cy="11568"/>
            </a:xfrm>
            <a:custGeom>
              <a:avLst/>
              <a:gdLst>
                <a:gd name="T0" fmla="*/ 0 w 43"/>
                <a:gd name="T1" fmla="*/ 8 h 8"/>
                <a:gd name="T2" fmla="*/ 43 w 43"/>
                <a:gd name="T3" fmla="*/ 8 h 8"/>
                <a:gd name="T4" fmla="*/ 43 w 43"/>
                <a:gd name="T5" fmla="*/ 0 h 8"/>
                <a:gd name="T6" fmla="*/ 4 w 43"/>
                <a:gd name="T7" fmla="*/ 0 h 8"/>
                <a:gd name="T8" fmla="*/ 0 w 43"/>
                <a:gd name="T9" fmla="*/ 8 h 8"/>
              </a:gdLst>
              <a:ahLst/>
              <a:cxnLst>
                <a:cxn ang="0">
                  <a:pos x="T0" y="T1"/>
                </a:cxn>
                <a:cxn ang="0">
                  <a:pos x="T2" y="T3"/>
                </a:cxn>
                <a:cxn ang="0">
                  <a:pos x="T4" y="T5"/>
                </a:cxn>
                <a:cxn ang="0">
                  <a:pos x="T6" y="T7"/>
                </a:cxn>
                <a:cxn ang="0">
                  <a:pos x="T8" y="T9"/>
                </a:cxn>
              </a:cxnLst>
              <a:rect l="0" t="0" r="r" b="b"/>
              <a:pathLst>
                <a:path w="43" h="8">
                  <a:moveTo>
                    <a:pt x="0" y="8"/>
                  </a:moveTo>
                  <a:lnTo>
                    <a:pt x="43" y="8"/>
                  </a:lnTo>
                  <a:lnTo>
                    <a:pt x="43"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03">
              <a:extLst>
                <a:ext uri="{FF2B5EF4-FFF2-40B4-BE49-F238E27FC236}">
                  <a16:creationId xmlns:a16="http://schemas.microsoft.com/office/drawing/2014/main" id="{08AB0E9A-6454-43B1-8E7D-84ED3DAF70F3}"/>
                </a:ext>
              </a:extLst>
            </p:cNvPr>
            <p:cNvSpPr>
              <a:spLocks noChangeArrowheads="1"/>
            </p:cNvSpPr>
            <p:nvPr/>
          </p:nvSpPr>
          <p:spPr bwMode="auto">
            <a:xfrm>
              <a:off x="6222347" y="5188209"/>
              <a:ext cx="56393"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04">
              <a:extLst>
                <a:ext uri="{FF2B5EF4-FFF2-40B4-BE49-F238E27FC236}">
                  <a16:creationId xmlns:a16="http://schemas.microsoft.com/office/drawing/2014/main" id="{63DD5FBE-2AEB-4A0D-B5DA-DF0EC0015FF5}"/>
                </a:ext>
              </a:extLst>
            </p:cNvPr>
            <p:cNvSpPr>
              <a:spLocks/>
            </p:cNvSpPr>
            <p:nvPr/>
          </p:nvSpPr>
          <p:spPr bwMode="auto">
            <a:xfrm>
              <a:off x="6222347" y="5178087"/>
              <a:ext cx="62177" cy="10122"/>
            </a:xfrm>
            <a:custGeom>
              <a:avLst/>
              <a:gdLst>
                <a:gd name="T0" fmla="*/ 0 w 43"/>
                <a:gd name="T1" fmla="*/ 7 h 7"/>
                <a:gd name="T2" fmla="*/ 43 w 43"/>
                <a:gd name="T3" fmla="*/ 7 h 7"/>
                <a:gd name="T4" fmla="*/ 43 w 43"/>
                <a:gd name="T5" fmla="*/ 0 h 7"/>
                <a:gd name="T6" fmla="*/ 4 w 43"/>
                <a:gd name="T7" fmla="*/ 0 h 7"/>
                <a:gd name="T8" fmla="*/ 0 w 43"/>
                <a:gd name="T9" fmla="*/ 7 h 7"/>
              </a:gdLst>
              <a:ahLst/>
              <a:cxnLst>
                <a:cxn ang="0">
                  <a:pos x="T0" y="T1"/>
                </a:cxn>
                <a:cxn ang="0">
                  <a:pos x="T2" y="T3"/>
                </a:cxn>
                <a:cxn ang="0">
                  <a:pos x="T4" y="T5"/>
                </a:cxn>
                <a:cxn ang="0">
                  <a:pos x="T6" y="T7"/>
                </a:cxn>
                <a:cxn ang="0">
                  <a:pos x="T8" y="T9"/>
                </a:cxn>
              </a:cxnLst>
              <a:rect l="0" t="0" r="r" b="b"/>
              <a:pathLst>
                <a:path w="43" h="7">
                  <a:moveTo>
                    <a:pt x="0" y="7"/>
                  </a:moveTo>
                  <a:lnTo>
                    <a:pt x="43" y="7"/>
                  </a:lnTo>
                  <a:lnTo>
                    <a:pt x="43" y="0"/>
                  </a:lnTo>
                  <a:lnTo>
                    <a:pt x="4" y="0"/>
                  </a:lnTo>
                  <a:lnTo>
                    <a:pt x="0" y="7"/>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05">
              <a:extLst>
                <a:ext uri="{FF2B5EF4-FFF2-40B4-BE49-F238E27FC236}">
                  <a16:creationId xmlns:a16="http://schemas.microsoft.com/office/drawing/2014/main" id="{4680656E-D06D-451F-A38A-E3F33450EA81}"/>
                </a:ext>
              </a:extLst>
            </p:cNvPr>
            <p:cNvSpPr>
              <a:spLocks noChangeArrowheads="1"/>
            </p:cNvSpPr>
            <p:nvPr/>
          </p:nvSpPr>
          <p:spPr bwMode="auto">
            <a:xfrm>
              <a:off x="6228131" y="5166519"/>
              <a:ext cx="56393"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06">
              <a:extLst>
                <a:ext uri="{FF2B5EF4-FFF2-40B4-BE49-F238E27FC236}">
                  <a16:creationId xmlns:a16="http://schemas.microsoft.com/office/drawing/2014/main" id="{B8DE79CE-B6D4-488E-AAF6-A2787705F08E}"/>
                </a:ext>
              </a:extLst>
            </p:cNvPr>
            <p:cNvSpPr>
              <a:spLocks/>
            </p:cNvSpPr>
            <p:nvPr/>
          </p:nvSpPr>
          <p:spPr bwMode="auto">
            <a:xfrm>
              <a:off x="6228131" y="5154952"/>
              <a:ext cx="56393" cy="11568"/>
            </a:xfrm>
            <a:custGeom>
              <a:avLst/>
              <a:gdLst>
                <a:gd name="T0" fmla="*/ 0 w 39"/>
                <a:gd name="T1" fmla="*/ 8 h 8"/>
                <a:gd name="T2" fmla="*/ 39 w 39"/>
                <a:gd name="T3" fmla="*/ 8 h 8"/>
                <a:gd name="T4" fmla="*/ 39 w 39"/>
                <a:gd name="T5" fmla="*/ 0 h 8"/>
                <a:gd name="T6" fmla="*/ 4 w 39"/>
                <a:gd name="T7" fmla="*/ 0 h 8"/>
                <a:gd name="T8" fmla="*/ 0 w 39"/>
                <a:gd name="T9" fmla="*/ 8 h 8"/>
              </a:gdLst>
              <a:ahLst/>
              <a:cxnLst>
                <a:cxn ang="0">
                  <a:pos x="T0" y="T1"/>
                </a:cxn>
                <a:cxn ang="0">
                  <a:pos x="T2" y="T3"/>
                </a:cxn>
                <a:cxn ang="0">
                  <a:pos x="T4" y="T5"/>
                </a:cxn>
                <a:cxn ang="0">
                  <a:pos x="T6" y="T7"/>
                </a:cxn>
                <a:cxn ang="0">
                  <a:pos x="T8" y="T9"/>
                </a:cxn>
              </a:cxnLst>
              <a:rect l="0" t="0" r="r" b="b"/>
              <a:pathLst>
                <a:path w="39" h="8">
                  <a:moveTo>
                    <a:pt x="0" y="8"/>
                  </a:moveTo>
                  <a:lnTo>
                    <a:pt x="39" y="8"/>
                  </a:lnTo>
                  <a:lnTo>
                    <a:pt x="39"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7">
              <a:extLst>
                <a:ext uri="{FF2B5EF4-FFF2-40B4-BE49-F238E27FC236}">
                  <a16:creationId xmlns:a16="http://schemas.microsoft.com/office/drawing/2014/main" id="{48C1427D-8F97-4480-9B59-E5DA49D801D3}"/>
                </a:ext>
              </a:extLst>
            </p:cNvPr>
            <p:cNvSpPr>
              <a:spLocks/>
            </p:cNvSpPr>
            <p:nvPr/>
          </p:nvSpPr>
          <p:spPr bwMode="auto">
            <a:xfrm>
              <a:off x="6233914" y="5143384"/>
              <a:ext cx="56393" cy="11568"/>
            </a:xfrm>
            <a:custGeom>
              <a:avLst/>
              <a:gdLst>
                <a:gd name="T0" fmla="*/ 0 w 39"/>
                <a:gd name="T1" fmla="*/ 8 h 8"/>
                <a:gd name="T2" fmla="*/ 35 w 39"/>
                <a:gd name="T3" fmla="*/ 8 h 8"/>
                <a:gd name="T4" fmla="*/ 39 w 39"/>
                <a:gd name="T5" fmla="*/ 0 h 8"/>
                <a:gd name="T6" fmla="*/ 0 w 39"/>
                <a:gd name="T7" fmla="*/ 0 h 8"/>
                <a:gd name="T8" fmla="*/ 0 w 39"/>
                <a:gd name="T9" fmla="*/ 8 h 8"/>
              </a:gdLst>
              <a:ahLst/>
              <a:cxnLst>
                <a:cxn ang="0">
                  <a:pos x="T0" y="T1"/>
                </a:cxn>
                <a:cxn ang="0">
                  <a:pos x="T2" y="T3"/>
                </a:cxn>
                <a:cxn ang="0">
                  <a:pos x="T4" y="T5"/>
                </a:cxn>
                <a:cxn ang="0">
                  <a:pos x="T6" y="T7"/>
                </a:cxn>
                <a:cxn ang="0">
                  <a:pos x="T8" y="T9"/>
                </a:cxn>
              </a:cxnLst>
              <a:rect l="0" t="0" r="r" b="b"/>
              <a:pathLst>
                <a:path w="39" h="8">
                  <a:moveTo>
                    <a:pt x="0" y="8"/>
                  </a:moveTo>
                  <a:lnTo>
                    <a:pt x="35" y="8"/>
                  </a:lnTo>
                  <a:lnTo>
                    <a:pt x="39" y="0"/>
                  </a:lnTo>
                  <a:lnTo>
                    <a:pt x="0"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08">
              <a:extLst>
                <a:ext uri="{FF2B5EF4-FFF2-40B4-BE49-F238E27FC236}">
                  <a16:creationId xmlns:a16="http://schemas.microsoft.com/office/drawing/2014/main" id="{E072AF8A-462B-4FDB-831B-3D8F5FF46F9E}"/>
                </a:ext>
              </a:extLst>
            </p:cNvPr>
            <p:cNvSpPr>
              <a:spLocks noChangeArrowheads="1"/>
            </p:cNvSpPr>
            <p:nvPr/>
          </p:nvSpPr>
          <p:spPr bwMode="auto">
            <a:xfrm>
              <a:off x="6239698" y="5131817"/>
              <a:ext cx="50609"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09">
              <a:extLst>
                <a:ext uri="{FF2B5EF4-FFF2-40B4-BE49-F238E27FC236}">
                  <a16:creationId xmlns:a16="http://schemas.microsoft.com/office/drawing/2014/main" id="{D6295DF9-ED2B-4D0A-A06B-3122055FF80A}"/>
                </a:ext>
              </a:extLst>
            </p:cNvPr>
            <p:cNvSpPr>
              <a:spLocks noChangeArrowheads="1"/>
            </p:cNvSpPr>
            <p:nvPr/>
          </p:nvSpPr>
          <p:spPr bwMode="auto">
            <a:xfrm>
              <a:off x="6239698" y="5126033"/>
              <a:ext cx="50609" cy="5784"/>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10">
              <a:extLst>
                <a:ext uri="{FF2B5EF4-FFF2-40B4-BE49-F238E27FC236}">
                  <a16:creationId xmlns:a16="http://schemas.microsoft.com/office/drawing/2014/main" id="{5E4620E5-7A68-406B-8716-1C355DD2EBE1}"/>
                </a:ext>
              </a:extLst>
            </p:cNvPr>
            <p:cNvSpPr>
              <a:spLocks noChangeArrowheads="1"/>
            </p:cNvSpPr>
            <p:nvPr/>
          </p:nvSpPr>
          <p:spPr bwMode="auto">
            <a:xfrm>
              <a:off x="6290307" y="5251831"/>
              <a:ext cx="62177" cy="10122"/>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11">
              <a:extLst>
                <a:ext uri="{FF2B5EF4-FFF2-40B4-BE49-F238E27FC236}">
                  <a16:creationId xmlns:a16="http://schemas.microsoft.com/office/drawing/2014/main" id="{DFE5B41C-3F5D-4AE5-B8C0-B6B02A7C1211}"/>
                </a:ext>
              </a:extLst>
            </p:cNvPr>
            <p:cNvSpPr>
              <a:spLocks noChangeArrowheads="1"/>
            </p:cNvSpPr>
            <p:nvPr/>
          </p:nvSpPr>
          <p:spPr bwMode="auto">
            <a:xfrm>
              <a:off x="6290307" y="5234480"/>
              <a:ext cx="62177"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12">
              <a:extLst>
                <a:ext uri="{FF2B5EF4-FFF2-40B4-BE49-F238E27FC236}">
                  <a16:creationId xmlns:a16="http://schemas.microsoft.com/office/drawing/2014/main" id="{75DC8992-4784-4059-A700-7F48882E8D59}"/>
                </a:ext>
              </a:extLst>
            </p:cNvPr>
            <p:cNvSpPr>
              <a:spLocks noChangeArrowheads="1"/>
            </p:cNvSpPr>
            <p:nvPr/>
          </p:nvSpPr>
          <p:spPr bwMode="auto">
            <a:xfrm>
              <a:off x="6290307" y="5217128"/>
              <a:ext cx="62177"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13">
              <a:extLst>
                <a:ext uri="{FF2B5EF4-FFF2-40B4-BE49-F238E27FC236}">
                  <a16:creationId xmlns:a16="http://schemas.microsoft.com/office/drawing/2014/main" id="{56D04716-925A-44C2-ABE0-B2B9A9B74001}"/>
                </a:ext>
              </a:extLst>
            </p:cNvPr>
            <p:cNvSpPr>
              <a:spLocks noChangeArrowheads="1"/>
            </p:cNvSpPr>
            <p:nvPr/>
          </p:nvSpPr>
          <p:spPr bwMode="auto">
            <a:xfrm>
              <a:off x="6296091" y="5205561"/>
              <a:ext cx="56393"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14">
              <a:extLst>
                <a:ext uri="{FF2B5EF4-FFF2-40B4-BE49-F238E27FC236}">
                  <a16:creationId xmlns:a16="http://schemas.microsoft.com/office/drawing/2014/main" id="{C82235BE-2C24-440F-A290-C2B1AB625FC0}"/>
                </a:ext>
              </a:extLst>
            </p:cNvPr>
            <p:cNvSpPr>
              <a:spLocks noChangeArrowheads="1"/>
            </p:cNvSpPr>
            <p:nvPr/>
          </p:nvSpPr>
          <p:spPr bwMode="auto">
            <a:xfrm>
              <a:off x="6296091" y="5188209"/>
              <a:ext cx="56393"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15">
              <a:extLst>
                <a:ext uri="{FF2B5EF4-FFF2-40B4-BE49-F238E27FC236}">
                  <a16:creationId xmlns:a16="http://schemas.microsoft.com/office/drawing/2014/main" id="{650C7026-FC7D-4C03-A5D5-7888B3FE89CA}"/>
                </a:ext>
              </a:extLst>
            </p:cNvPr>
            <p:cNvSpPr>
              <a:spLocks noChangeArrowheads="1"/>
            </p:cNvSpPr>
            <p:nvPr/>
          </p:nvSpPr>
          <p:spPr bwMode="auto">
            <a:xfrm>
              <a:off x="6296091" y="5178087"/>
              <a:ext cx="56393" cy="10122"/>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16">
              <a:extLst>
                <a:ext uri="{FF2B5EF4-FFF2-40B4-BE49-F238E27FC236}">
                  <a16:creationId xmlns:a16="http://schemas.microsoft.com/office/drawing/2014/main" id="{5D4D80B2-37FB-4847-B9FA-8E2D66EBF9F0}"/>
                </a:ext>
              </a:extLst>
            </p:cNvPr>
            <p:cNvSpPr>
              <a:spLocks noChangeArrowheads="1"/>
            </p:cNvSpPr>
            <p:nvPr/>
          </p:nvSpPr>
          <p:spPr bwMode="auto">
            <a:xfrm>
              <a:off x="6296091" y="5166519"/>
              <a:ext cx="56393"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17">
              <a:extLst>
                <a:ext uri="{FF2B5EF4-FFF2-40B4-BE49-F238E27FC236}">
                  <a16:creationId xmlns:a16="http://schemas.microsoft.com/office/drawing/2014/main" id="{14F05E6B-2374-49A9-AB46-34E636D515CC}"/>
                </a:ext>
              </a:extLst>
            </p:cNvPr>
            <p:cNvSpPr>
              <a:spLocks noChangeArrowheads="1"/>
            </p:cNvSpPr>
            <p:nvPr/>
          </p:nvSpPr>
          <p:spPr bwMode="auto">
            <a:xfrm>
              <a:off x="6301875" y="5154952"/>
              <a:ext cx="50609"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18">
              <a:extLst>
                <a:ext uri="{FF2B5EF4-FFF2-40B4-BE49-F238E27FC236}">
                  <a16:creationId xmlns:a16="http://schemas.microsoft.com/office/drawing/2014/main" id="{5394E669-49EF-4A42-9B4F-DA5348BF4CC8}"/>
                </a:ext>
              </a:extLst>
            </p:cNvPr>
            <p:cNvSpPr>
              <a:spLocks noChangeArrowheads="1"/>
            </p:cNvSpPr>
            <p:nvPr/>
          </p:nvSpPr>
          <p:spPr bwMode="auto">
            <a:xfrm>
              <a:off x="6301875" y="5143384"/>
              <a:ext cx="50609"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19">
              <a:extLst>
                <a:ext uri="{FF2B5EF4-FFF2-40B4-BE49-F238E27FC236}">
                  <a16:creationId xmlns:a16="http://schemas.microsoft.com/office/drawing/2014/main" id="{1382C8B6-2BB4-484F-9D74-07D51D10A6AE}"/>
                </a:ext>
              </a:extLst>
            </p:cNvPr>
            <p:cNvSpPr>
              <a:spLocks noChangeArrowheads="1"/>
            </p:cNvSpPr>
            <p:nvPr/>
          </p:nvSpPr>
          <p:spPr bwMode="auto">
            <a:xfrm>
              <a:off x="6301875" y="5131817"/>
              <a:ext cx="50609"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20">
              <a:extLst>
                <a:ext uri="{FF2B5EF4-FFF2-40B4-BE49-F238E27FC236}">
                  <a16:creationId xmlns:a16="http://schemas.microsoft.com/office/drawing/2014/main" id="{3303D8F5-E8CF-4972-8F65-1B7969BF2292}"/>
                </a:ext>
              </a:extLst>
            </p:cNvPr>
            <p:cNvSpPr>
              <a:spLocks noChangeArrowheads="1"/>
            </p:cNvSpPr>
            <p:nvPr/>
          </p:nvSpPr>
          <p:spPr bwMode="auto">
            <a:xfrm>
              <a:off x="6301875" y="5126033"/>
              <a:ext cx="101217" cy="5784"/>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1">
              <a:extLst>
                <a:ext uri="{FF2B5EF4-FFF2-40B4-BE49-F238E27FC236}">
                  <a16:creationId xmlns:a16="http://schemas.microsoft.com/office/drawing/2014/main" id="{C28341B9-EE28-4269-9D6C-8665AEAE5235}"/>
                </a:ext>
              </a:extLst>
            </p:cNvPr>
            <p:cNvSpPr>
              <a:spLocks/>
            </p:cNvSpPr>
            <p:nvPr/>
          </p:nvSpPr>
          <p:spPr bwMode="auto">
            <a:xfrm>
              <a:off x="6369834" y="5246048"/>
              <a:ext cx="66514" cy="15906"/>
            </a:xfrm>
            <a:custGeom>
              <a:avLst/>
              <a:gdLst>
                <a:gd name="T0" fmla="*/ 0 w 46"/>
                <a:gd name="T1" fmla="*/ 11 h 11"/>
                <a:gd name="T2" fmla="*/ 46 w 46"/>
                <a:gd name="T3" fmla="*/ 11 h 11"/>
                <a:gd name="T4" fmla="*/ 43 w 46"/>
                <a:gd name="T5" fmla="*/ 0 h 11"/>
                <a:gd name="T6" fmla="*/ 0 w 46"/>
                <a:gd name="T7" fmla="*/ 4 h 11"/>
                <a:gd name="T8" fmla="*/ 0 w 46"/>
                <a:gd name="T9" fmla="*/ 11 h 11"/>
              </a:gdLst>
              <a:ahLst/>
              <a:cxnLst>
                <a:cxn ang="0">
                  <a:pos x="T0" y="T1"/>
                </a:cxn>
                <a:cxn ang="0">
                  <a:pos x="T2" y="T3"/>
                </a:cxn>
                <a:cxn ang="0">
                  <a:pos x="T4" y="T5"/>
                </a:cxn>
                <a:cxn ang="0">
                  <a:pos x="T6" y="T7"/>
                </a:cxn>
                <a:cxn ang="0">
                  <a:pos x="T8" y="T9"/>
                </a:cxn>
              </a:cxnLst>
              <a:rect l="0" t="0" r="r" b="b"/>
              <a:pathLst>
                <a:path w="46" h="11">
                  <a:moveTo>
                    <a:pt x="0" y="11"/>
                  </a:moveTo>
                  <a:lnTo>
                    <a:pt x="46" y="11"/>
                  </a:lnTo>
                  <a:lnTo>
                    <a:pt x="43" y="0"/>
                  </a:lnTo>
                  <a:lnTo>
                    <a:pt x="0" y="4"/>
                  </a:lnTo>
                  <a:lnTo>
                    <a:pt x="0" y="11"/>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22">
              <a:extLst>
                <a:ext uri="{FF2B5EF4-FFF2-40B4-BE49-F238E27FC236}">
                  <a16:creationId xmlns:a16="http://schemas.microsoft.com/office/drawing/2014/main" id="{E6B0B9F4-1408-4638-831B-3DC93968DCDC}"/>
                </a:ext>
              </a:extLst>
            </p:cNvPr>
            <p:cNvSpPr>
              <a:spLocks noChangeArrowheads="1"/>
            </p:cNvSpPr>
            <p:nvPr/>
          </p:nvSpPr>
          <p:spPr bwMode="auto">
            <a:xfrm>
              <a:off x="6369834" y="5234480"/>
              <a:ext cx="62177"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23">
              <a:extLst>
                <a:ext uri="{FF2B5EF4-FFF2-40B4-BE49-F238E27FC236}">
                  <a16:creationId xmlns:a16="http://schemas.microsoft.com/office/drawing/2014/main" id="{9D11BA98-6831-4692-9539-240763B49CDF}"/>
                </a:ext>
              </a:extLst>
            </p:cNvPr>
            <p:cNvSpPr>
              <a:spLocks noChangeArrowheads="1"/>
            </p:cNvSpPr>
            <p:nvPr/>
          </p:nvSpPr>
          <p:spPr bwMode="auto">
            <a:xfrm>
              <a:off x="6369834" y="5217128"/>
              <a:ext cx="62177"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24">
              <a:extLst>
                <a:ext uri="{FF2B5EF4-FFF2-40B4-BE49-F238E27FC236}">
                  <a16:creationId xmlns:a16="http://schemas.microsoft.com/office/drawing/2014/main" id="{5AD3ABEB-0E46-4FD5-AB81-A5E678EAAA1C}"/>
                </a:ext>
              </a:extLst>
            </p:cNvPr>
            <p:cNvSpPr>
              <a:spLocks noChangeArrowheads="1"/>
            </p:cNvSpPr>
            <p:nvPr/>
          </p:nvSpPr>
          <p:spPr bwMode="auto">
            <a:xfrm>
              <a:off x="6369834" y="5205561"/>
              <a:ext cx="56393"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25">
              <a:extLst>
                <a:ext uri="{FF2B5EF4-FFF2-40B4-BE49-F238E27FC236}">
                  <a16:creationId xmlns:a16="http://schemas.microsoft.com/office/drawing/2014/main" id="{0CB92BFD-D8DA-4D5C-835F-E3539A096E3B}"/>
                </a:ext>
              </a:extLst>
            </p:cNvPr>
            <p:cNvSpPr>
              <a:spLocks noChangeArrowheads="1"/>
            </p:cNvSpPr>
            <p:nvPr/>
          </p:nvSpPr>
          <p:spPr bwMode="auto">
            <a:xfrm>
              <a:off x="6369834" y="5188209"/>
              <a:ext cx="56393"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6">
              <a:extLst>
                <a:ext uri="{FF2B5EF4-FFF2-40B4-BE49-F238E27FC236}">
                  <a16:creationId xmlns:a16="http://schemas.microsoft.com/office/drawing/2014/main" id="{F6EB54FB-C8DF-42AD-BB27-5558772D1167}"/>
                </a:ext>
              </a:extLst>
            </p:cNvPr>
            <p:cNvSpPr>
              <a:spLocks/>
            </p:cNvSpPr>
            <p:nvPr/>
          </p:nvSpPr>
          <p:spPr bwMode="auto">
            <a:xfrm>
              <a:off x="6369834" y="5178087"/>
              <a:ext cx="56393" cy="10122"/>
            </a:xfrm>
            <a:custGeom>
              <a:avLst/>
              <a:gdLst>
                <a:gd name="T0" fmla="*/ 0 w 39"/>
                <a:gd name="T1" fmla="*/ 7 h 7"/>
                <a:gd name="T2" fmla="*/ 39 w 39"/>
                <a:gd name="T3" fmla="*/ 7 h 7"/>
                <a:gd name="T4" fmla="*/ 35 w 39"/>
                <a:gd name="T5" fmla="*/ 0 h 7"/>
                <a:gd name="T6" fmla="*/ 0 w 39"/>
                <a:gd name="T7" fmla="*/ 0 h 7"/>
                <a:gd name="T8" fmla="*/ 0 w 39"/>
                <a:gd name="T9" fmla="*/ 7 h 7"/>
              </a:gdLst>
              <a:ahLst/>
              <a:cxnLst>
                <a:cxn ang="0">
                  <a:pos x="T0" y="T1"/>
                </a:cxn>
                <a:cxn ang="0">
                  <a:pos x="T2" y="T3"/>
                </a:cxn>
                <a:cxn ang="0">
                  <a:pos x="T4" y="T5"/>
                </a:cxn>
                <a:cxn ang="0">
                  <a:pos x="T6" y="T7"/>
                </a:cxn>
                <a:cxn ang="0">
                  <a:pos x="T8" y="T9"/>
                </a:cxn>
              </a:cxnLst>
              <a:rect l="0" t="0" r="r" b="b"/>
              <a:pathLst>
                <a:path w="39" h="7">
                  <a:moveTo>
                    <a:pt x="0" y="7"/>
                  </a:moveTo>
                  <a:lnTo>
                    <a:pt x="39" y="7"/>
                  </a:lnTo>
                  <a:lnTo>
                    <a:pt x="35" y="0"/>
                  </a:lnTo>
                  <a:lnTo>
                    <a:pt x="0" y="0"/>
                  </a:lnTo>
                  <a:lnTo>
                    <a:pt x="0" y="7"/>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7">
              <a:extLst>
                <a:ext uri="{FF2B5EF4-FFF2-40B4-BE49-F238E27FC236}">
                  <a16:creationId xmlns:a16="http://schemas.microsoft.com/office/drawing/2014/main" id="{CC68503D-DF46-4628-918D-69C3FC9161DB}"/>
                </a:ext>
              </a:extLst>
            </p:cNvPr>
            <p:cNvSpPr>
              <a:spLocks/>
            </p:cNvSpPr>
            <p:nvPr/>
          </p:nvSpPr>
          <p:spPr bwMode="auto">
            <a:xfrm>
              <a:off x="6364050" y="5154952"/>
              <a:ext cx="62177" cy="44825"/>
            </a:xfrm>
            <a:custGeom>
              <a:avLst/>
              <a:gdLst>
                <a:gd name="T0" fmla="*/ 4 w 43"/>
                <a:gd name="T1" fmla="*/ 31 h 31"/>
                <a:gd name="T2" fmla="*/ 43 w 43"/>
                <a:gd name="T3" fmla="*/ 31 h 31"/>
                <a:gd name="T4" fmla="*/ 39 w 43"/>
                <a:gd name="T5" fmla="*/ 0 h 31"/>
                <a:gd name="T6" fmla="*/ 0 w 43"/>
                <a:gd name="T7" fmla="*/ 0 h 31"/>
                <a:gd name="T8" fmla="*/ 4 w 43"/>
                <a:gd name="T9" fmla="*/ 31 h 31"/>
              </a:gdLst>
              <a:ahLst/>
              <a:cxnLst>
                <a:cxn ang="0">
                  <a:pos x="T0" y="T1"/>
                </a:cxn>
                <a:cxn ang="0">
                  <a:pos x="T2" y="T3"/>
                </a:cxn>
                <a:cxn ang="0">
                  <a:pos x="T4" y="T5"/>
                </a:cxn>
                <a:cxn ang="0">
                  <a:pos x="T6" y="T7"/>
                </a:cxn>
                <a:cxn ang="0">
                  <a:pos x="T8" y="T9"/>
                </a:cxn>
              </a:cxnLst>
              <a:rect l="0" t="0" r="r" b="b"/>
              <a:pathLst>
                <a:path w="43" h="31">
                  <a:moveTo>
                    <a:pt x="4" y="31"/>
                  </a:moveTo>
                  <a:lnTo>
                    <a:pt x="43" y="31"/>
                  </a:lnTo>
                  <a:lnTo>
                    <a:pt x="39" y="0"/>
                  </a:lnTo>
                  <a:lnTo>
                    <a:pt x="0" y="0"/>
                  </a:lnTo>
                  <a:lnTo>
                    <a:pt x="4" y="31"/>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28">
              <a:extLst>
                <a:ext uri="{FF2B5EF4-FFF2-40B4-BE49-F238E27FC236}">
                  <a16:creationId xmlns:a16="http://schemas.microsoft.com/office/drawing/2014/main" id="{F40725AE-AB96-4933-9262-5E559554474E}"/>
                </a:ext>
              </a:extLst>
            </p:cNvPr>
            <p:cNvSpPr>
              <a:spLocks/>
            </p:cNvSpPr>
            <p:nvPr/>
          </p:nvSpPr>
          <p:spPr bwMode="auto">
            <a:xfrm>
              <a:off x="6364050" y="5143384"/>
              <a:ext cx="56393" cy="11568"/>
            </a:xfrm>
            <a:custGeom>
              <a:avLst/>
              <a:gdLst>
                <a:gd name="T0" fmla="*/ 0 w 39"/>
                <a:gd name="T1" fmla="*/ 8 h 8"/>
                <a:gd name="T2" fmla="*/ 39 w 39"/>
                <a:gd name="T3" fmla="*/ 8 h 8"/>
                <a:gd name="T4" fmla="*/ 35 w 39"/>
                <a:gd name="T5" fmla="*/ 0 h 8"/>
                <a:gd name="T6" fmla="*/ 0 w 39"/>
                <a:gd name="T7" fmla="*/ 0 h 8"/>
                <a:gd name="T8" fmla="*/ 0 w 39"/>
                <a:gd name="T9" fmla="*/ 8 h 8"/>
              </a:gdLst>
              <a:ahLst/>
              <a:cxnLst>
                <a:cxn ang="0">
                  <a:pos x="T0" y="T1"/>
                </a:cxn>
                <a:cxn ang="0">
                  <a:pos x="T2" y="T3"/>
                </a:cxn>
                <a:cxn ang="0">
                  <a:pos x="T4" y="T5"/>
                </a:cxn>
                <a:cxn ang="0">
                  <a:pos x="T6" y="T7"/>
                </a:cxn>
                <a:cxn ang="0">
                  <a:pos x="T8" y="T9"/>
                </a:cxn>
              </a:cxnLst>
              <a:rect l="0" t="0" r="r" b="b"/>
              <a:pathLst>
                <a:path w="39" h="8">
                  <a:moveTo>
                    <a:pt x="0" y="8"/>
                  </a:moveTo>
                  <a:lnTo>
                    <a:pt x="39" y="8"/>
                  </a:lnTo>
                  <a:lnTo>
                    <a:pt x="35" y="0"/>
                  </a:lnTo>
                  <a:lnTo>
                    <a:pt x="0"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29">
              <a:extLst>
                <a:ext uri="{FF2B5EF4-FFF2-40B4-BE49-F238E27FC236}">
                  <a16:creationId xmlns:a16="http://schemas.microsoft.com/office/drawing/2014/main" id="{FEC3F24B-4F7A-4F0C-8189-3D76ED6097D8}"/>
                </a:ext>
              </a:extLst>
            </p:cNvPr>
            <p:cNvSpPr>
              <a:spLocks noChangeArrowheads="1"/>
            </p:cNvSpPr>
            <p:nvPr/>
          </p:nvSpPr>
          <p:spPr bwMode="auto">
            <a:xfrm>
              <a:off x="6364050" y="5131817"/>
              <a:ext cx="50609"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30">
              <a:extLst>
                <a:ext uri="{FF2B5EF4-FFF2-40B4-BE49-F238E27FC236}">
                  <a16:creationId xmlns:a16="http://schemas.microsoft.com/office/drawing/2014/main" id="{A20ECDE7-B54E-4908-A360-82E30DC4C731}"/>
                </a:ext>
              </a:extLst>
            </p:cNvPr>
            <p:cNvSpPr>
              <a:spLocks noChangeArrowheads="1"/>
            </p:cNvSpPr>
            <p:nvPr/>
          </p:nvSpPr>
          <p:spPr bwMode="auto">
            <a:xfrm>
              <a:off x="6364050" y="5126033"/>
              <a:ext cx="50609" cy="5784"/>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1">
              <a:extLst>
                <a:ext uri="{FF2B5EF4-FFF2-40B4-BE49-F238E27FC236}">
                  <a16:creationId xmlns:a16="http://schemas.microsoft.com/office/drawing/2014/main" id="{A0307F7E-F971-42B3-900D-830B82284991}"/>
                </a:ext>
              </a:extLst>
            </p:cNvPr>
            <p:cNvSpPr>
              <a:spLocks/>
            </p:cNvSpPr>
            <p:nvPr/>
          </p:nvSpPr>
          <p:spPr bwMode="auto">
            <a:xfrm>
              <a:off x="5843506" y="4774666"/>
              <a:ext cx="10122" cy="96879"/>
            </a:xfrm>
            <a:custGeom>
              <a:avLst/>
              <a:gdLst>
                <a:gd name="T0" fmla="*/ 1 w 2"/>
                <a:gd name="T1" fmla="*/ 2 h 17"/>
                <a:gd name="T2" fmla="*/ 0 w 2"/>
                <a:gd name="T3" fmla="*/ 1 h 17"/>
                <a:gd name="T4" fmla="*/ 0 w 2"/>
                <a:gd name="T5" fmla="*/ 1 h 17"/>
                <a:gd name="T6" fmla="*/ 0 w 2"/>
                <a:gd name="T7" fmla="*/ 17 h 17"/>
                <a:gd name="T8" fmla="*/ 1 w 2"/>
                <a:gd name="T9" fmla="*/ 17 h 17"/>
                <a:gd name="T10" fmla="*/ 2 w 2"/>
                <a:gd name="T11" fmla="*/ 15 h 17"/>
                <a:gd name="T12" fmla="*/ 1 w 2"/>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2" h="17">
                  <a:moveTo>
                    <a:pt x="1" y="2"/>
                  </a:moveTo>
                  <a:cubicBezTo>
                    <a:pt x="1" y="1"/>
                    <a:pt x="1" y="0"/>
                    <a:pt x="0" y="1"/>
                  </a:cubicBezTo>
                  <a:cubicBezTo>
                    <a:pt x="0" y="1"/>
                    <a:pt x="0" y="1"/>
                    <a:pt x="0" y="1"/>
                  </a:cubicBezTo>
                  <a:cubicBezTo>
                    <a:pt x="0" y="17"/>
                    <a:pt x="0" y="17"/>
                    <a:pt x="0" y="17"/>
                  </a:cubicBezTo>
                  <a:cubicBezTo>
                    <a:pt x="0" y="17"/>
                    <a:pt x="0" y="17"/>
                    <a:pt x="1" y="17"/>
                  </a:cubicBezTo>
                  <a:cubicBezTo>
                    <a:pt x="1" y="17"/>
                    <a:pt x="2" y="16"/>
                    <a:pt x="2" y="15"/>
                  </a:cubicBezTo>
                  <a:lnTo>
                    <a:pt x="1" y="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2">
              <a:extLst>
                <a:ext uri="{FF2B5EF4-FFF2-40B4-BE49-F238E27FC236}">
                  <a16:creationId xmlns:a16="http://schemas.microsoft.com/office/drawing/2014/main" id="{309E4163-3071-4AAC-B3AF-8572CC609653}"/>
                </a:ext>
              </a:extLst>
            </p:cNvPr>
            <p:cNvSpPr>
              <a:spLocks/>
            </p:cNvSpPr>
            <p:nvPr/>
          </p:nvSpPr>
          <p:spPr bwMode="auto">
            <a:xfrm>
              <a:off x="5973642" y="4774666"/>
              <a:ext cx="10122" cy="63622"/>
            </a:xfrm>
            <a:custGeom>
              <a:avLst/>
              <a:gdLst>
                <a:gd name="T0" fmla="*/ 2 w 2"/>
                <a:gd name="T1" fmla="*/ 1 h 11"/>
                <a:gd name="T2" fmla="*/ 0 w 2"/>
                <a:gd name="T3" fmla="*/ 0 h 11"/>
                <a:gd name="T4" fmla="*/ 0 w 2"/>
                <a:gd name="T5" fmla="*/ 0 h 11"/>
                <a:gd name="T6" fmla="*/ 0 w 2"/>
                <a:gd name="T7" fmla="*/ 11 h 11"/>
                <a:gd name="T8" fmla="*/ 1 w 2"/>
                <a:gd name="T9" fmla="*/ 11 h 11"/>
                <a:gd name="T10" fmla="*/ 2 w 2"/>
                <a:gd name="T11" fmla="*/ 10 h 11"/>
                <a:gd name="T12" fmla="*/ 2 w 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 h="11">
                  <a:moveTo>
                    <a:pt x="2" y="1"/>
                  </a:moveTo>
                  <a:cubicBezTo>
                    <a:pt x="1" y="0"/>
                    <a:pt x="1" y="0"/>
                    <a:pt x="0" y="0"/>
                  </a:cubicBezTo>
                  <a:cubicBezTo>
                    <a:pt x="0" y="0"/>
                    <a:pt x="0" y="0"/>
                    <a:pt x="0" y="0"/>
                  </a:cubicBezTo>
                  <a:cubicBezTo>
                    <a:pt x="0" y="11"/>
                    <a:pt x="0" y="11"/>
                    <a:pt x="0" y="11"/>
                  </a:cubicBezTo>
                  <a:cubicBezTo>
                    <a:pt x="0" y="11"/>
                    <a:pt x="1" y="11"/>
                    <a:pt x="1" y="11"/>
                  </a:cubicBezTo>
                  <a:cubicBezTo>
                    <a:pt x="1" y="11"/>
                    <a:pt x="2" y="10"/>
                    <a:pt x="2" y="10"/>
                  </a:cubicBezTo>
                  <a:lnTo>
                    <a:pt x="2" y="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3">
              <a:extLst>
                <a:ext uri="{FF2B5EF4-FFF2-40B4-BE49-F238E27FC236}">
                  <a16:creationId xmlns:a16="http://schemas.microsoft.com/office/drawing/2014/main" id="{069F0149-AE4C-4D53-B5B3-40FB610F8D64}"/>
                </a:ext>
              </a:extLst>
            </p:cNvPr>
            <p:cNvSpPr>
              <a:spLocks/>
            </p:cNvSpPr>
            <p:nvPr/>
          </p:nvSpPr>
          <p:spPr bwMode="auto">
            <a:xfrm>
              <a:off x="5870980" y="5222912"/>
              <a:ext cx="23135" cy="23135"/>
            </a:xfrm>
            <a:custGeom>
              <a:avLst/>
              <a:gdLst>
                <a:gd name="T0" fmla="*/ 0 w 16"/>
                <a:gd name="T1" fmla="*/ 12 h 16"/>
                <a:gd name="T2" fmla="*/ 8 w 16"/>
                <a:gd name="T3" fmla="*/ 16 h 16"/>
                <a:gd name="T4" fmla="*/ 16 w 16"/>
                <a:gd name="T5" fmla="*/ 8 h 16"/>
                <a:gd name="T6" fmla="*/ 12 w 16"/>
                <a:gd name="T7" fmla="*/ 0 h 16"/>
                <a:gd name="T8" fmla="*/ 0 w 16"/>
                <a:gd name="T9" fmla="*/ 12 h 16"/>
              </a:gdLst>
              <a:ahLst/>
              <a:cxnLst>
                <a:cxn ang="0">
                  <a:pos x="T0" y="T1"/>
                </a:cxn>
                <a:cxn ang="0">
                  <a:pos x="T2" y="T3"/>
                </a:cxn>
                <a:cxn ang="0">
                  <a:pos x="T4" y="T5"/>
                </a:cxn>
                <a:cxn ang="0">
                  <a:pos x="T6" y="T7"/>
                </a:cxn>
                <a:cxn ang="0">
                  <a:pos x="T8" y="T9"/>
                </a:cxn>
              </a:cxnLst>
              <a:rect l="0" t="0" r="r" b="b"/>
              <a:pathLst>
                <a:path w="16" h="16">
                  <a:moveTo>
                    <a:pt x="0" y="12"/>
                  </a:moveTo>
                  <a:lnTo>
                    <a:pt x="8" y="16"/>
                  </a:lnTo>
                  <a:lnTo>
                    <a:pt x="16" y="8"/>
                  </a:lnTo>
                  <a:lnTo>
                    <a:pt x="12"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34">
              <a:extLst>
                <a:ext uri="{FF2B5EF4-FFF2-40B4-BE49-F238E27FC236}">
                  <a16:creationId xmlns:a16="http://schemas.microsoft.com/office/drawing/2014/main" id="{3A93AA9D-9B2A-40CB-9C1A-9B82EAE2D697}"/>
                </a:ext>
              </a:extLst>
            </p:cNvPr>
            <p:cNvSpPr>
              <a:spLocks/>
            </p:cNvSpPr>
            <p:nvPr/>
          </p:nvSpPr>
          <p:spPr bwMode="auto">
            <a:xfrm>
              <a:off x="5973642" y="5120249"/>
              <a:ext cx="15906" cy="17351"/>
            </a:xfrm>
            <a:custGeom>
              <a:avLst/>
              <a:gdLst>
                <a:gd name="T0" fmla="*/ 0 w 11"/>
                <a:gd name="T1" fmla="*/ 8 h 12"/>
                <a:gd name="T2" fmla="*/ 4 w 11"/>
                <a:gd name="T3" fmla="*/ 12 h 12"/>
                <a:gd name="T4" fmla="*/ 11 w 11"/>
                <a:gd name="T5" fmla="*/ 4 h 12"/>
                <a:gd name="T6" fmla="*/ 7 w 11"/>
                <a:gd name="T7" fmla="*/ 0 h 12"/>
                <a:gd name="T8" fmla="*/ 0 w 11"/>
                <a:gd name="T9" fmla="*/ 8 h 12"/>
              </a:gdLst>
              <a:ahLst/>
              <a:cxnLst>
                <a:cxn ang="0">
                  <a:pos x="T0" y="T1"/>
                </a:cxn>
                <a:cxn ang="0">
                  <a:pos x="T2" y="T3"/>
                </a:cxn>
                <a:cxn ang="0">
                  <a:pos x="T4" y="T5"/>
                </a:cxn>
                <a:cxn ang="0">
                  <a:pos x="T6" y="T7"/>
                </a:cxn>
                <a:cxn ang="0">
                  <a:pos x="T8" y="T9"/>
                </a:cxn>
              </a:cxnLst>
              <a:rect l="0" t="0" r="r" b="b"/>
              <a:pathLst>
                <a:path w="11" h="12">
                  <a:moveTo>
                    <a:pt x="0" y="8"/>
                  </a:moveTo>
                  <a:lnTo>
                    <a:pt x="4" y="12"/>
                  </a:lnTo>
                  <a:lnTo>
                    <a:pt x="11" y="4"/>
                  </a:lnTo>
                  <a:lnTo>
                    <a:pt x="7"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7D851B1B-C4CF-4E94-A310-8CEABFE3F8B5}"/>
                </a:ext>
              </a:extLst>
            </p:cNvPr>
            <p:cNvSpPr>
              <a:spLocks/>
            </p:cNvSpPr>
            <p:nvPr/>
          </p:nvSpPr>
          <p:spPr bwMode="auto">
            <a:xfrm>
              <a:off x="6278740" y="5098560"/>
              <a:ext cx="231353" cy="118568"/>
            </a:xfrm>
            <a:custGeom>
              <a:avLst/>
              <a:gdLst>
                <a:gd name="T0" fmla="*/ 1 w 41"/>
                <a:gd name="T1" fmla="*/ 5 h 21"/>
                <a:gd name="T2" fmla="*/ 2 w 41"/>
                <a:gd name="T3" fmla="*/ 2 h 21"/>
                <a:gd name="T4" fmla="*/ 5 w 41"/>
                <a:gd name="T5" fmla="*/ 1 h 21"/>
                <a:gd name="T6" fmla="*/ 23 w 41"/>
                <a:gd name="T7" fmla="*/ 4 h 21"/>
                <a:gd name="T8" fmla="*/ 38 w 41"/>
                <a:gd name="T9" fmla="*/ 14 h 21"/>
                <a:gd name="T10" fmla="*/ 40 w 41"/>
                <a:gd name="T11" fmla="*/ 16 h 21"/>
                <a:gd name="T12" fmla="*/ 41 w 41"/>
                <a:gd name="T13" fmla="*/ 19 h 21"/>
                <a:gd name="T14" fmla="*/ 35 w 41"/>
                <a:gd name="T15" fmla="*/ 20 h 21"/>
                <a:gd name="T16" fmla="*/ 4 w 41"/>
                <a:gd name="T17" fmla="*/ 7 h 21"/>
                <a:gd name="T18" fmla="*/ 1 w 41"/>
                <a:gd name="T19"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1">
                  <a:moveTo>
                    <a:pt x="1" y="5"/>
                  </a:moveTo>
                  <a:cubicBezTo>
                    <a:pt x="0" y="3"/>
                    <a:pt x="1" y="2"/>
                    <a:pt x="2" y="2"/>
                  </a:cubicBezTo>
                  <a:cubicBezTo>
                    <a:pt x="3" y="1"/>
                    <a:pt x="4" y="1"/>
                    <a:pt x="5" y="1"/>
                  </a:cubicBezTo>
                  <a:cubicBezTo>
                    <a:pt x="11" y="0"/>
                    <a:pt x="17" y="2"/>
                    <a:pt x="23" y="4"/>
                  </a:cubicBezTo>
                  <a:cubicBezTo>
                    <a:pt x="28" y="7"/>
                    <a:pt x="33" y="10"/>
                    <a:pt x="38" y="14"/>
                  </a:cubicBezTo>
                  <a:cubicBezTo>
                    <a:pt x="39" y="14"/>
                    <a:pt x="40" y="15"/>
                    <a:pt x="40" y="16"/>
                  </a:cubicBezTo>
                  <a:cubicBezTo>
                    <a:pt x="41" y="17"/>
                    <a:pt x="41" y="18"/>
                    <a:pt x="41" y="19"/>
                  </a:cubicBezTo>
                  <a:cubicBezTo>
                    <a:pt x="40" y="21"/>
                    <a:pt x="37" y="20"/>
                    <a:pt x="35" y="20"/>
                  </a:cubicBezTo>
                  <a:cubicBezTo>
                    <a:pt x="24" y="15"/>
                    <a:pt x="14" y="11"/>
                    <a:pt x="4" y="7"/>
                  </a:cubicBezTo>
                  <a:cubicBezTo>
                    <a:pt x="2" y="7"/>
                    <a:pt x="1" y="6"/>
                    <a:pt x="1" y="5"/>
                  </a:cubicBezTo>
                  <a:close/>
                </a:path>
              </a:pathLst>
            </a:custGeom>
            <a:solidFill>
              <a:srgbClr val="E3A8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36">
              <a:extLst>
                <a:ext uri="{FF2B5EF4-FFF2-40B4-BE49-F238E27FC236}">
                  <a16:creationId xmlns:a16="http://schemas.microsoft.com/office/drawing/2014/main" id="{6D15D7E2-6D1F-48BF-8A8C-DF0CF0B616D0}"/>
                </a:ext>
              </a:extLst>
            </p:cNvPr>
            <p:cNvSpPr>
              <a:spLocks/>
            </p:cNvSpPr>
            <p:nvPr/>
          </p:nvSpPr>
          <p:spPr bwMode="auto">
            <a:xfrm>
              <a:off x="6193428" y="5047951"/>
              <a:ext cx="384624" cy="198096"/>
            </a:xfrm>
            <a:custGeom>
              <a:avLst/>
              <a:gdLst>
                <a:gd name="T0" fmla="*/ 14 w 68"/>
                <a:gd name="T1" fmla="*/ 20 h 35"/>
                <a:gd name="T2" fmla="*/ 14 w 68"/>
                <a:gd name="T3" fmla="*/ 21 h 35"/>
                <a:gd name="T4" fmla="*/ 9 w 68"/>
                <a:gd name="T5" fmla="*/ 21 h 35"/>
                <a:gd name="T6" fmla="*/ 1 w 68"/>
                <a:gd name="T7" fmla="*/ 24 h 35"/>
                <a:gd name="T8" fmla="*/ 6 w 68"/>
                <a:gd name="T9" fmla="*/ 14 h 35"/>
                <a:gd name="T10" fmla="*/ 15 w 68"/>
                <a:gd name="T11" fmla="*/ 5 h 35"/>
                <a:gd name="T12" fmla="*/ 34 w 68"/>
                <a:gd name="T13" fmla="*/ 1 h 35"/>
                <a:gd name="T14" fmla="*/ 49 w 68"/>
                <a:gd name="T15" fmla="*/ 7 h 35"/>
                <a:gd name="T16" fmla="*/ 58 w 68"/>
                <a:gd name="T17" fmla="*/ 13 h 35"/>
                <a:gd name="T18" fmla="*/ 66 w 68"/>
                <a:gd name="T19" fmla="*/ 17 h 35"/>
                <a:gd name="T20" fmla="*/ 67 w 68"/>
                <a:gd name="T21" fmla="*/ 25 h 35"/>
                <a:gd name="T22" fmla="*/ 49 w 68"/>
                <a:gd name="T23" fmla="*/ 28 h 35"/>
                <a:gd name="T24" fmla="*/ 24 w 68"/>
                <a:gd name="T25" fmla="*/ 15 h 35"/>
                <a:gd name="T26" fmla="*/ 17 w 68"/>
                <a:gd name="T27" fmla="*/ 17 h 35"/>
                <a:gd name="T28" fmla="*/ 14 w 68"/>
                <a:gd name="T29"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35">
                  <a:moveTo>
                    <a:pt x="14" y="20"/>
                  </a:moveTo>
                  <a:cubicBezTo>
                    <a:pt x="14" y="21"/>
                    <a:pt x="14" y="21"/>
                    <a:pt x="14" y="21"/>
                  </a:cubicBezTo>
                  <a:cubicBezTo>
                    <a:pt x="12" y="22"/>
                    <a:pt x="10" y="23"/>
                    <a:pt x="9" y="21"/>
                  </a:cubicBezTo>
                  <a:cubicBezTo>
                    <a:pt x="7" y="23"/>
                    <a:pt x="2" y="28"/>
                    <a:pt x="1" y="24"/>
                  </a:cubicBezTo>
                  <a:cubicBezTo>
                    <a:pt x="0" y="22"/>
                    <a:pt x="5" y="16"/>
                    <a:pt x="6" y="14"/>
                  </a:cubicBezTo>
                  <a:cubicBezTo>
                    <a:pt x="8" y="11"/>
                    <a:pt x="11" y="6"/>
                    <a:pt x="15" y="5"/>
                  </a:cubicBezTo>
                  <a:cubicBezTo>
                    <a:pt x="23" y="3"/>
                    <a:pt x="28" y="1"/>
                    <a:pt x="34" y="1"/>
                  </a:cubicBezTo>
                  <a:cubicBezTo>
                    <a:pt x="40" y="0"/>
                    <a:pt x="44" y="3"/>
                    <a:pt x="49" y="7"/>
                  </a:cubicBezTo>
                  <a:cubicBezTo>
                    <a:pt x="51" y="9"/>
                    <a:pt x="55" y="11"/>
                    <a:pt x="58" y="13"/>
                  </a:cubicBezTo>
                  <a:cubicBezTo>
                    <a:pt x="60" y="14"/>
                    <a:pt x="63" y="14"/>
                    <a:pt x="66" y="17"/>
                  </a:cubicBezTo>
                  <a:cubicBezTo>
                    <a:pt x="67" y="19"/>
                    <a:pt x="68" y="22"/>
                    <a:pt x="67" y="25"/>
                  </a:cubicBezTo>
                  <a:cubicBezTo>
                    <a:pt x="65" y="35"/>
                    <a:pt x="54" y="31"/>
                    <a:pt x="49" y="28"/>
                  </a:cubicBezTo>
                  <a:cubicBezTo>
                    <a:pt x="41" y="23"/>
                    <a:pt x="33" y="16"/>
                    <a:pt x="24" y="15"/>
                  </a:cubicBezTo>
                  <a:cubicBezTo>
                    <a:pt x="21" y="15"/>
                    <a:pt x="19" y="15"/>
                    <a:pt x="17" y="17"/>
                  </a:cubicBezTo>
                  <a:cubicBezTo>
                    <a:pt x="16" y="18"/>
                    <a:pt x="15" y="19"/>
                    <a:pt x="14" y="20"/>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37">
              <a:extLst>
                <a:ext uri="{FF2B5EF4-FFF2-40B4-BE49-F238E27FC236}">
                  <a16:creationId xmlns:a16="http://schemas.microsoft.com/office/drawing/2014/main" id="{4F2CE61C-69C1-40FC-89F2-95C49645BE0B}"/>
                </a:ext>
              </a:extLst>
            </p:cNvPr>
            <p:cNvSpPr>
              <a:spLocks/>
            </p:cNvSpPr>
            <p:nvPr/>
          </p:nvSpPr>
          <p:spPr bwMode="auto">
            <a:xfrm>
              <a:off x="6244037" y="5098560"/>
              <a:ext cx="135920" cy="67960"/>
            </a:xfrm>
            <a:custGeom>
              <a:avLst/>
              <a:gdLst>
                <a:gd name="T0" fmla="*/ 24 w 24"/>
                <a:gd name="T1" fmla="*/ 1 h 12"/>
                <a:gd name="T2" fmla="*/ 11 w 24"/>
                <a:gd name="T3" fmla="*/ 1 h 12"/>
                <a:gd name="T4" fmla="*/ 0 w 24"/>
                <a:gd name="T5" fmla="*/ 12 h 12"/>
                <a:gd name="T6" fmla="*/ 13 w 24"/>
                <a:gd name="T7" fmla="*/ 0 h 12"/>
                <a:gd name="T8" fmla="*/ 24 w 24"/>
                <a:gd name="T9" fmla="*/ 1 h 12"/>
              </a:gdLst>
              <a:ahLst/>
              <a:cxnLst>
                <a:cxn ang="0">
                  <a:pos x="T0" y="T1"/>
                </a:cxn>
                <a:cxn ang="0">
                  <a:pos x="T2" y="T3"/>
                </a:cxn>
                <a:cxn ang="0">
                  <a:pos x="T4" y="T5"/>
                </a:cxn>
                <a:cxn ang="0">
                  <a:pos x="T6" y="T7"/>
                </a:cxn>
                <a:cxn ang="0">
                  <a:pos x="T8" y="T9"/>
                </a:cxn>
              </a:cxnLst>
              <a:rect l="0" t="0" r="r" b="b"/>
              <a:pathLst>
                <a:path w="24" h="12">
                  <a:moveTo>
                    <a:pt x="24" y="1"/>
                  </a:moveTo>
                  <a:cubicBezTo>
                    <a:pt x="23" y="1"/>
                    <a:pt x="11" y="1"/>
                    <a:pt x="11" y="1"/>
                  </a:cubicBezTo>
                  <a:cubicBezTo>
                    <a:pt x="11" y="1"/>
                    <a:pt x="3" y="1"/>
                    <a:pt x="0" y="12"/>
                  </a:cubicBezTo>
                  <a:cubicBezTo>
                    <a:pt x="1" y="0"/>
                    <a:pt x="13" y="0"/>
                    <a:pt x="13" y="0"/>
                  </a:cubicBezTo>
                  <a:lnTo>
                    <a:pt x="24" y="1"/>
                  </a:lnTo>
                  <a:close/>
                </a:path>
              </a:pathLst>
            </a:custGeom>
            <a:solidFill>
              <a:srgbClr val="E3A8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38">
              <a:extLst>
                <a:ext uri="{FF2B5EF4-FFF2-40B4-BE49-F238E27FC236}">
                  <a16:creationId xmlns:a16="http://schemas.microsoft.com/office/drawing/2014/main" id="{E8D7D3BF-A489-486D-9B88-0DBC085F4846}"/>
                </a:ext>
              </a:extLst>
            </p:cNvPr>
            <p:cNvSpPr>
              <a:spLocks/>
            </p:cNvSpPr>
            <p:nvPr/>
          </p:nvSpPr>
          <p:spPr bwMode="auto">
            <a:xfrm>
              <a:off x="6290307" y="5069641"/>
              <a:ext cx="67960" cy="11568"/>
            </a:xfrm>
            <a:custGeom>
              <a:avLst/>
              <a:gdLst>
                <a:gd name="T0" fmla="*/ 12 w 12"/>
                <a:gd name="T1" fmla="*/ 2 h 2"/>
                <a:gd name="T2" fmla="*/ 0 w 12"/>
                <a:gd name="T3" fmla="*/ 2 h 2"/>
                <a:gd name="T4" fmla="*/ 9 w 12"/>
                <a:gd name="T5" fmla="*/ 1 h 2"/>
                <a:gd name="T6" fmla="*/ 12 w 12"/>
                <a:gd name="T7" fmla="*/ 0 h 2"/>
                <a:gd name="T8" fmla="*/ 12 w 12"/>
                <a:gd name="T9" fmla="*/ 2 h 2"/>
              </a:gdLst>
              <a:ahLst/>
              <a:cxnLst>
                <a:cxn ang="0">
                  <a:pos x="T0" y="T1"/>
                </a:cxn>
                <a:cxn ang="0">
                  <a:pos x="T2" y="T3"/>
                </a:cxn>
                <a:cxn ang="0">
                  <a:pos x="T4" y="T5"/>
                </a:cxn>
                <a:cxn ang="0">
                  <a:pos x="T6" y="T7"/>
                </a:cxn>
                <a:cxn ang="0">
                  <a:pos x="T8" y="T9"/>
                </a:cxn>
              </a:cxnLst>
              <a:rect l="0" t="0" r="r" b="b"/>
              <a:pathLst>
                <a:path w="12" h="2">
                  <a:moveTo>
                    <a:pt x="12" y="2"/>
                  </a:moveTo>
                  <a:cubicBezTo>
                    <a:pt x="8" y="2"/>
                    <a:pt x="4" y="2"/>
                    <a:pt x="0" y="2"/>
                  </a:cubicBezTo>
                  <a:cubicBezTo>
                    <a:pt x="3" y="2"/>
                    <a:pt x="6" y="2"/>
                    <a:pt x="9" y="1"/>
                  </a:cubicBezTo>
                  <a:cubicBezTo>
                    <a:pt x="10" y="1"/>
                    <a:pt x="11" y="1"/>
                    <a:pt x="12" y="0"/>
                  </a:cubicBezTo>
                  <a:cubicBezTo>
                    <a:pt x="12" y="1"/>
                    <a:pt x="12" y="1"/>
                    <a:pt x="12" y="2"/>
                  </a:cubicBezTo>
                  <a:close/>
                </a:path>
              </a:pathLst>
            </a:custGeom>
            <a:solidFill>
              <a:srgbClr val="E3A8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39">
              <a:extLst>
                <a:ext uri="{FF2B5EF4-FFF2-40B4-BE49-F238E27FC236}">
                  <a16:creationId xmlns:a16="http://schemas.microsoft.com/office/drawing/2014/main" id="{75EBEABA-810D-48E7-89FC-63F63983FDEC}"/>
                </a:ext>
              </a:extLst>
            </p:cNvPr>
            <p:cNvSpPr>
              <a:spLocks/>
            </p:cNvSpPr>
            <p:nvPr/>
          </p:nvSpPr>
          <p:spPr bwMode="auto">
            <a:xfrm>
              <a:off x="6521660" y="4486920"/>
              <a:ext cx="707073" cy="798168"/>
            </a:xfrm>
            <a:custGeom>
              <a:avLst/>
              <a:gdLst>
                <a:gd name="T0" fmla="*/ 0 w 125"/>
                <a:gd name="T1" fmla="*/ 109 h 141"/>
                <a:gd name="T2" fmla="*/ 55 w 125"/>
                <a:gd name="T3" fmla="*/ 99 h 141"/>
                <a:gd name="T4" fmla="*/ 74 w 125"/>
                <a:gd name="T5" fmla="*/ 92 h 141"/>
                <a:gd name="T6" fmla="*/ 74 w 125"/>
                <a:gd name="T7" fmla="*/ 82 h 141"/>
                <a:gd name="T8" fmla="*/ 94 w 125"/>
                <a:gd name="T9" fmla="*/ 18 h 141"/>
                <a:gd name="T10" fmla="*/ 120 w 125"/>
                <a:gd name="T11" fmla="*/ 16 h 141"/>
                <a:gd name="T12" fmla="*/ 125 w 125"/>
                <a:gd name="T13" fmla="*/ 35 h 141"/>
                <a:gd name="T14" fmla="*/ 122 w 125"/>
                <a:gd name="T15" fmla="*/ 79 h 141"/>
                <a:gd name="T16" fmla="*/ 109 w 125"/>
                <a:gd name="T17" fmla="*/ 134 h 141"/>
                <a:gd name="T18" fmla="*/ 98 w 125"/>
                <a:gd name="T19" fmla="*/ 141 h 141"/>
                <a:gd name="T20" fmla="*/ 1 w 125"/>
                <a:gd name="T21" fmla="*/ 139 h 141"/>
                <a:gd name="T22" fmla="*/ 0 w 125"/>
                <a:gd name="T23" fmla="*/ 10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141">
                  <a:moveTo>
                    <a:pt x="0" y="109"/>
                  </a:moveTo>
                  <a:cubicBezTo>
                    <a:pt x="11" y="109"/>
                    <a:pt x="44" y="100"/>
                    <a:pt x="55" y="99"/>
                  </a:cubicBezTo>
                  <a:cubicBezTo>
                    <a:pt x="61" y="98"/>
                    <a:pt x="71" y="99"/>
                    <a:pt x="74" y="92"/>
                  </a:cubicBezTo>
                  <a:cubicBezTo>
                    <a:pt x="75" y="89"/>
                    <a:pt x="75" y="86"/>
                    <a:pt x="74" y="82"/>
                  </a:cubicBezTo>
                  <a:cubicBezTo>
                    <a:pt x="74" y="59"/>
                    <a:pt x="81" y="37"/>
                    <a:pt x="94" y="18"/>
                  </a:cubicBezTo>
                  <a:cubicBezTo>
                    <a:pt x="100" y="9"/>
                    <a:pt x="113" y="0"/>
                    <a:pt x="120" y="16"/>
                  </a:cubicBezTo>
                  <a:cubicBezTo>
                    <a:pt x="123" y="22"/>
                    <a:pt x="125" y="27"/>
                    <a:pt x="125" y="35"/>
                  </a:cubicBezTo>
                  <a:cubicBezTo>
                    <a:pt x="125" y="50"/>
                    <a:pt x="124" y="64"/>
                    <a:pt x="122" y="79"/>
                  </a:cubicBezTo>
                  <a:cubicBezTo>
                    <a:pt x="119" y="100"/>
                    <a:pt x="114" y="118"/>
                    <a:pt x="109" y="134"/>
                  </a:cubicBezTo>
                  <a:cubicBezTo>
                    <a:pt x="106" y="136"/>
                    <a:pt x="102" y="138"/>
                    <a:pt x="98" y="141"/>
                  </a:cubicBezTo>
                  <a:cubicBezTo>
                    <a:pt x="1" y="139"/>
                    <a:pt x="1" y="139"/>
                    <a:pt x="1" y="139"/>
                  </a:cubicBezTo>
                  <a:lnTo>
                    <a:pt x="0" y="109"/>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40">
              <a:extLst>
                <a:ext uri="{FF2B5EF4-FFF2-40B4-BE49-F238E27FC236}">
                  <a16:creationId xmlns:a16="http://schemas.microsoft.com/office/drawing/2014/main" id="{559587E4-C71F-4796-AE52-8BC20DAD79E2}"/>
                </a:ext>
              </a:extLst>
            </p:cNvPr>
            <p:cNvSpPr>
              <a:spLocks/>
            </p:cNvSpPr>
            <p:nvPr/>
          </p:nvSpPr>
          <p:spPr bwMode="auto">
            <a:xfrm>
              <a:off x="6137036" y="5228696"/>
              <a:ext cx="316665" cy="153271"/>
            </a:xfrm>
            <a:custGeom>
              <a:avLst/>
              <a:gdLst>
                <a:gd name="T0" fmla="*/ 49 w 56"/>
                <a:gd name="T1" fmla="*/ 3 h 27"/>
                <a:gd name="T2" fmla="*/ 51 w 56"/>
                <a:gd name="T3" fmla="*/ 3 h 27"/>
                <a:gd name="T4" fmla="*/ 54 w 56"/>
                <a:gd name="T5" fmla="*/ 5 h 27"/>
                <a:gd name="T6" fmla="*/ 53 w 56"/>
                <a:gd name="T7" fmla="*/ 19 h 27"/>
                <a:gd name="T8" fmla="*/ 43 w 56"/>
                <a:gd name="T9" fmla="*/ 27 h 27"/>
                <a:gd name="T10" fmla="*/ 22 w 56"/>
                <a:gd name="T11" fmla="*/ 25 h 27"/>
                <a:gd name="T12" fmla="*/ 12 w 56"/>
                <a:gd name="T13" fmla="*/ 17 h 27"/>
                <a:gd name="T14" fmla="*/ 5 w 56"/>
                <a:gd name="T15" fmla="*/ 15 h 27"/>
                <a:gd name="T16" fmla="*/ 1 w 56"/>
                <a:gd name="T17" fmla="*/ 11 h 27"/>
                <a:gd name="T18" fmla="*/ 20 w 56"/>
                <a:gd name="T19" fmla="*/ 11 h 27"/>
                <a:gd name="T20" fmla="*/ 21 w 56"/>
                <a:gd name="T21" fmla="*/ 6 h 27"/>
                <a:gd name="T22" fmla="*/ 25 w 56"/>
                <a:gd name="T23" fmla="*/ 2 h 27"/>
                <a:gd name="T24" fmla="*/ 30 w 56"/>
                <a:gd name="T25" fmla="*/ 2 h 27"/>
                <a:gd name="T26" fmla="*/ 32 w 56"/>
                <a:gd name="T27" fmla="*/ 0 h 27"/>
                <a:gd name="T28" fmla="*/ 36 w 56"/>
                <a:gd name="T29" fmla="*/ 1 h 27"/>
                <a:gd name="T30" fmla="*/ 40 w 56"/>
                <a:gd name="T31" fmla="*/ 1 h 27"/>
                <a:gd name="T32" fmla="*/ 44 w 56"/>
                <a:gd name="T33" fmla="*/ 1 h 27"/>
                <a:gd name="T34" fmla="*/ 47 w 56"/>
                <a:gd name="T35" fmla="*/ 3 h 27"/>
                <a:gd name="T36" fmla="*/ 49 w 56"/>
                <a:gd name="T37"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7">
                  <a:moveTo>
                    <a:pt x="49" y="3"/>
                  </a:moveTo>
                  <a:cubicBezTo>
                    <a:pt x="50" y="3"/>
                    <a:pt x="50" y="3"/>
                    <a:pt x="51" y="3"/>
                  </a:cubicBezTo>
                  <a:cubicBezTo>
                    <a:pt x="53" y="3"/>
                    <a:pt x="54" y="4"/>
                    <a:pt x="54" y="5"/>
                  </a:cubicBezTo>
                  <a:cubicBezTo>
                    <a:pt x="56" y="7"/>
                    <a:pt x="55" y="14"/>
                    <a:pt x="53" y="19"/>
                  </a:cubicBezTo>
                  <a:cubicBezTo>
                    <a:pt x="52" y="23"/>
                    <a:pt x="48" y="27"/>
                    <a:pt x="43" y="27"/>
                  </a:cubicBezTo>
                  <a:cubicBezTo>
                    <a:pt x="37" y="27"/>
                    <a:pt x="27" y="27"/>
                    <a:pt x="22" y="25"/>
                  </a:cubicBezTo>
                  <a:cubicBezTo>
                    <a:pt x="18" y="24"/>
                    <a:pt x="16" y="18"/>
                    <a:pt x="12" y="17"/>
                  </a:cubicBezTo>
                  <a:cubicBezTo>
                    <a:pt x="10" y="17"/>
                    <a:pt x="7" y="16"/>
                    <a:pt x="5" y="15"/>
                  </a:cubicBezTo>
                  <a:cubicBezTo>
                    <a:pt x="3" y="14"/>
                    <a:pt x="0" y="11"/>
                    <a:pt x="1" y="11"/>
                  </a:cubicBezTo>
                  <a:cubicBezTo>
                    <a:pt x="4" y="11"/>
                    <a:pt x="16" y="11"/>
                    <a:pt x="20" y="11"/>
                  </a:cubicBezTo>
                  <a:cubicBezTo>
                    <a:pt x="21" y="11"/>
                    <a:pt x="21" y="7"/>
                    <a:pt x="21" y="6"/>
                  </a:cubicBezTo>
                  <a:cubicBezTo>
                    <a:pt x="22" y="4"/>
                    <a:pt x="23" y="2"/>
                    <a:pt x="25" y="2"/>
                  </a:cubicBezTo>
                  <a:cubicBezTo>
                    <a:pt x="27" y="1"/>
                    <a:pt x="28" y="2"/>
                    <a:pt x="30" y="2"/>
                  </a:cubicBezTo>
                  <a:cubicBezTo>
                    <a:pt x="31" y="1"/>
                    <a:pt x="31" y="1"/>
                    <a:pt x="32" y="0"/>
                  </a:cubicBezTo>
                  <a:cubicBezTo>
                    <a:pt x="34" y="0"/>
                    <a:pt x="35" y="1"/>
                    <a:pt x="36" y="1"/>
                  </a:cubicBezTo>
                  <a:cubicBezTo>
                    <a:pt x="38" y="2"/>
                    <a:pt x="38" y="2"/>
                    <a:pt x="40" y="1"/>
                  </a:cubicBezTo>
                  <a:cubicBezTo>
                    <a:pt x="41" y="1"/>
                    <a:pt x="43" y="0"/>
                    <a:pt x="44" y="1"/>
                  </a:cubicBezTo>
                  <a:cubicBezTo>
                    <a:pt x="45" y="1"/>
                    <a:pt x="46" y="2"/>
                    <a:pt x="47" y="3"/>
                  </a:cubicBezTo>
                  <a:cubicBezTo>
                    <a:pt x="48" y="3"/>
                    <a:pt x="48" y="3"/>
                    <a:pt x="49" y="3"/>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43">
              <a:extLst>
                <a:ext uri="{FF2B5EF4-FFF2-40B4-BE49-F238E27FC236}">
                  <a16:creationId xmlns:a16="http://schemas.microsoft.com/office/drawing/2014/main" id="{FF44D8AD-8674-43D2-9EC0-E28847918069}"/>
                </a:ext>
              </a:extLst>
            </p:cNvPr>
            <p:cNvSpPr>
              <a:spLocks noEditPoints="1"/>
            </p:cNvSpPr>
            <p:nvPr/>
          </p:nvSpPr>
          <p:spPr bwMode="auto">
            <a:xfrm>
              <a:off x="6436348" y="4032890"/>
              <a:ext cx="436679" cy="130136"/>
            </a:xfrm>
            <a:custGeom>
              <a:avLst/>
              <a:gdLst>
                <a:gd name="T0" fmla="*/ 77 w 77"/>
                <a:gd name="T1" fmla="*/ 3 h 23"/>
                <a:gd name="T2" fmla="*/ 76 w 77"/>
                <a:gd name="T3" fmla="*/ 0 h 23"/>
                <a:gd name="T4" fmla="*/ 59 w 77"/>
                <a:gd name="T5" fmla="*/ 1 h 23"/>
                <a:gd name="T6" fmla="*/ 44 w 77"/>
                <a:gd name="T7" fmla="*/ 6 h 23"/>
                <a:gd name="T8" fmla="*/ 44 w 77"/>
                <a:gd name="T9" fmla="*/ 6 h 23"/>
                <a:gd name="T10" fmla="*/ 40 w 77"/>
                <a:gd name="T11" fmla="*/ 7 h 23"/>
                <a:gd name="T12" fmla="*/ 35 w 77"/>
                <a:gd name="T13" fmla="*/ 6 h 23"/>
                <a:gd name="T14" fmla="*/ 35 w 77"/>
                <a:gd name="T15" fmla="*/ 6 h 23"/>
                <a:gd name="T16" fmla="*/ 20 w 77"/>
                <a:gd name="T17" fmla="*/ 2 h 23"/>
                <a:gd name="T18" fmla="*/ 1 w 77"/>
                <a:gd name="T19" fmla="*/ 4 h 23"/>
                <a:gd name="T20" fmla="*/ 0 w 77"/>
                <a:gd name="T21" fmla="*/ 8 h 23"/>
                <a:gd name="T22" fmla="*/ 6 w 77"/>
                <a:gd name="T23" fmla="*/ 10 h 23"/>
                <a:gd name="T24" fmla="*/ 6 w 77"/>
                <a:gd name="T25" fmla="*/ 12 h 23"/>
                <a:gd name="T26" fmla="*/ 21 w 77"/>
                <a:gd name="T27" fmla="*/ 23 h 23"/>
                <a:gd name="T28" fmla="*/ 21 w 77"/>
                <a:gd name="T29" fmla="*/ 23 h 23"/>
                <a:gd name="T30" fmla="*/ 25 w 77"/>
                <a:gd name="T31" fmla="*/ 22 h 23"/>
                <a:gd name="T32" fmla="*/ 36 w 77"/>
                <a:gd name="T33" fmla="*/ 12 h 23"/>
                <a:gd name="T34" fmla="*/ 37 w 77"/>
                <a:gd name="T35" fmla="*/ 10 h 23"/>
                <a:gd name="T36" fmla="*/ 40 w 77"/>
                <a:gd name="T37" fmla="*/ 10 h 23"/>
                <a:gd name="T38" fmla="*/ 42 w 77"/>
                <a:gd name="T39" fmla="*/ 9 h 23"/>
                <a:gd name="T40" fmla="*/ 43 w 77"/>
                <a:gd name="T41" fmla="*/ 11 h 23"/>
                <a:gd name="T42" fmla="*/ 55 w 77"/>
                <a:gd name="T43" fmla="*/ 21 h 23"/>
                <a:gd name="T44" fmla="*/ 59 w 77"/>
                <a:gd name="T45" fmla="*/ 21 h 23"/>
                <a:gd name="T46" fmla="*/ 59 w 77"/>
                <a:gd name="T47" fmla="*/ 21 h 23"/>
                <a:gd name="T48" fmla="*/ 74 w 77"/>
                <a:gd name="T49" fmla="*/ 10 h 23"/>
                <a:gd name="T50" fmla="*/ 74 w 77"/>
                <a:gd name="T51" fmla="*/ 8 h 23"/>
                <a:gd name="T52" fmla="*/ 77 w 77"/>
                <a:gd name="T53" fmla="*/ 3 h 23"/>
                <a:gd name="T54" fmla="*/ 34 w 77"/>
                <a:gd name="T55" fmla="*/ 11 h 23"/>
                <a:gd name="T56" fmla="*/ 24 w 77"/>
                <a:gd name="T57" fmla="*/ 19 h 23"/>
                <a:gd name="T58" fmla="*/ 21 w 77"/>
                <a:gd name="T59" fmla="*/ 20 h 23"/>
                <a:gd name="T60" fmla="*/ 21 w 77"/>
                <a:gd name="T61" fmla="*/ 20 h 23"/>
                <a:gd name="T62" fmla="*/ 9 w 77"/>
                <a:gd name="T63" fmla="*/ 12 h 23"/>
                <a:gd name="T64" fmla="*/ 10 w 77"/>
                <a:gd name="T65" fmla="*/ 8 h 23"/>
                <a:gd name="T66" fmla="*/ 20 w 77"/>
                <a:gd name="T67" fmla="*/ 5 h 23"/>
                <a:gd name="T68" fmla="*/ 33 w 77"/>
                <a:gd name="T69" fmla="*/ 8 h 23"/>
                <a:gd name="T70" fmla="*/ 34 w 77"/>
                <a:gd name="T71" fmla="*/ 11 h 23"/>
                <a:gd name="T72" fmla="*/ 59 w 77"/>
                <a:gd name="T73" fmla="*/ 18 h 23"/>
                <a:gd name="T74" fmla="*/ 59 w 77"/>
                <a:gd name="T75" fmla="*/ 18 h 23"/>
                <a:gd name="T76" fmla="*/ 55 w 77"/>
                <a:gd name="T77" fmla="*/ 18 h 23"/>
                <a:gd name="T78" fmla="*/ 46 w 77"/>
                <a:gd name="T79" fmla="*/ 10 h 23"/>
                <a:gd name="T80" fmla="*/ 46 w 77"/>
                <a:gd name="T81" fmla="*/ 8 h 23"/>
                <a:gd name="T82" fmla="*/ 59 w 77"/>
                <a:gd name="T83" fmla="*/ 3 h 23"/>
                <a:gd name="T84" fmla="*/ 69 w 77"/>
                <a:gd name="T85" fmla="*/ 6 h 23"/>
                <a:gd name="T86" fmla="*/ 71 w 77"/>
                <a:gd name="T87" fmla="*/ 10 h 23"/>
                <a:gd name="T88" fmla="*/ 59 w 77"/>
                <a:gd name="T8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 h="23">
                  <a:moveTo>
                    <a:pt x="77" y="3"/>
                  </a:moveTo>
                  <a:cubicBezTo>
                    <a:pt x="76" y="0"/>
                    <a:pt x="76" y="0"/>
                    <a:pt x="76" y="0"/>
                  </a:cubicBezTo>
                  <a:cubicBezTo>
                    <a:pt x="76" y="0"/>
                    <a:pt x="64" y="0"/>
                    <a:pt x="59" y="1"/>
                  </a:cubicBezTo>
                  <a:cubicBezTo>
                    <a:pt x="53" y="1"/>
                    <a:pt x="46" y="2"/>
                    <a:pt x="44" y="6"/>
                  </a:cubicBezTo>
                  <a:cubicBezTo>
                    <a:pt x="44" y="6"/>
                    <a:pt x="44" y="6"/>
                    <a:pt x="44" y="6"/>
                  </a:cubicBezTo>
                  <a:cubicBezTo>
                    <a:pt x="42" y="7"/>
                    <a:pt x="41" y="7"/>
                    <a:pt x="40" y="7"/>
                  </a:cubicBezTo>
                  <a:cubicBezTo>
                    <a:pt x="38" y="7"/>
                    <a:pt x="37" y="7"/>
                    <a:pt x="35" y="6"/>
                  </a:cubicBezTo>
                  <a:cubicBezTo>
                    <a:pt x="35" y="6"/>
                    <a:pt x="35" y="6"/>
                    <a:pt x="35" y="6"/>
                  </a:cubicBezTo>
                  <a:cubicBezTo>
                    <a:pt x="32" y="3"/>
                    <a:pt x="26" y="2"/>
                    <a:pt x="20" y="2"/>
                  </a:cubicBezTo>
                  <a:cubicBezTo>
                    <a:pt x="14" y="2"/>
                    <a:pt x="1" y="4"/>
                    <a:pt x="1" y="4"/>
                  </a:cubicBezTo>
                  <a:cubicBezTo>
                    <a:pt x="0" y="8"/>
                    <a:pt x="0" y="8"/>
                    <a:pt x="0" y="8"/>
                  </a:cubicBezTo>
                  <a:cubicBezTo>
                    <a:pt x="6" y="10"/>
                    <a:pt x="6" y="10"/>
                    <a:pt x="6" y="10"/>
                  </a:cubicBezTo>
                  <a:cubicBezTo>
                    <a:pt x="5" y="11"/>
                    <a:pt x="5" y="11"/>
                    <a:pt x="6" y="12"/>
                  </a:cubicBezTo>
                  <a:cubicBezTo>
                    <a:pt x="6" y="19"/>
                    <a:pt x="14" y="23"/>
                    <a:pt x="21" y="23"/>
                  </a:cubicBezTo>
                  <a:cubicBezTo>
                    <a:pt x="21" y="23"/>
                    <a:pt x="21" y="23"/>
                    <a:pt x="21" y="23"/>
                  </a:cubicBezTo>
                  <a:cubicBezTo>
                    <a:pt x="23" y="22"/>
                    <a:pt x="24" y="22"/>
                    <a:pt x="25" y="22"/>
                  </a:cubicBezTo>
                  <a:cubicBezTo>
                    <a:pt x="30" y="20"/>
                    <a:pt x="35" y="17"/>
                    <a:pt x="36" y="12"/>
                  </a:cubicBezTo>
                  <a:cubicBezTo>
                    <a:pt x="37" y="11"/>
                    <a:pt x="37" y="10"/>
                    <a:pt x="37" y="10"/>
                  </a:cubicBezTo>
                  <a:cubicBezTo>
                    <a:pt x="38" y="10"/>
                    <a:pt x="39" y="10"/>
                    <a:pt x="40" y="10"/>
                  </a:cubicBezTo>
                  <a:cubicBezTo>
                    <a:pt x="40" y="10"/>
                    <a:pt x="41" y="10"/>
                    <a:pt x="42" y="9"/>
                  </a:cubicBezTo>
                  <a:cubicBezTo>
                    <a:pt x="42" y="10"/>
                    <a:pt x="43" y="11"/>
                    <a:pt x="43" y="11"/>
                  </a:cubicBezTo>
                  <a:cubicBezTo>
                    <a:pt x="45" y="16"/>
                    <a:pt x="49" y="20"/>
                    <a:pt x="55" y="21"/>
                  </a:cubicBezTo>
                  <a:cubicBezTo>
                    <a:pt x="56" y="21"/>
                    <a:pt x="57" y="21"/>
                    <a:pt x="59" y="21"/>
                  </a:cubicBezTo>
                  <a:cubicBezTo>
                    <a:pt x="59" y="21"/>
                    <a:pt x="59" y="21"/>
                    <a:pt x="59" y="21"/>
                  </a:cubicBezTo>
                  <a:cubicBezTo>
                    <a:pt x="66" y="21"/>
                    <a:pt x="73" y="17"/>
                    <a:pt x="74" y="10"/>
                  </a:cubicBezTo>
                  <a:cubicBezTo>
                    <a:pt x="74" y="9"/>
                    <a:pt x="74" y="9"/>
                    <a:pt x="74" y="8"/>
                  </a:cubicBezTo>
                  <a:lnTo>
                    <a:pt x="77" y="3"/>
                  </a:lnTo>
                  <a:close/>
                  <a:moveTo>
                    <a:pt x="34" y="11"/>
                  </a:moveTo>
                  <a:cubicBezTo>
                    <a:pt x="32" y="15"/>
                    <a:pt x="29" y="18"/>
                    <a:pt x="24" y="19"/>
                  </a:cubicBezTo>
                  <a:cubicBezTo>
                    <a:pt x="23" y="19"/>
                    <a:pt x="22" y="20"/>
                    <a:pt x="21" y="20"/>
                  </a:cubicBezTo>
                  <a:cubicBezTo>
                    <a:pt x="21" y="20"/>
                    <a:pt x="21" y="20"/>
                    <a:pt x="21" y="20"/>
                  </a:cubicBezTo>
                  <a:cubicBezTo>
                    <a:pt x="15" y="20"/>
                    <a:pt x="9" y="17"/>
                    <a:pt x="9" y="12"/>
                  </a:cubicBezTo>
                  <a:cubicBezTo>
                    <a:pt x="8" y="10"/>
                    <a:pt x="9" y="9"/>
                    <a:pt x="10" y="8"/>
                  </a:cubicBezTo>
                  <a:cubicBezTo>
                    <a:pt x="12" y="6"/>
                    <a:pt x="15" y="5"/>
                    <a:pt x="20" y="5"/>
                  </a:cubicBezTo>
                  <a:cubicBezTo>
                    <a:pt x="26" y="5"/>
                    <a:pt x="31" y="6"/>
                    <a:pt x="33" y="8"/>
                  </a:cubicBezTo>
                  <a:cubicBezTo>
                    <a:pt x="34" y="9"/>
                    <a:pt x="34" y="10"/>
                    <a:pt x="34" y="11"/>
                  </a:cubicBezTo>
                  <a:close/>
                  <a:moveTo>
                    <a:pt x="59" y="18"/>
                  </a:moveTo>
                  <a:cubicBezTo>
                    <a:pt x="59" y="18"/>
                    <a:pt x="59" y="18"/>
                    <a:pt x="59" y="18"/>
                  </a:cubicBezTo>
                  <a:cubicBezTo>
                    <a:pt x="57" y="18"/>
                    <a:pt x="56" y="18"/>
                    <a:pt x="55" y="18"/>
                  </a:cubicBezTo>
                  <a:cubicBezTo>
                    <a:pt x="51" y="17"/>
                    <a:pt x="48" y="14"/>
                    <a:pt x="46" y="10"/>
                  </a:cubicBezTo>
                  <a:cubicBezTo>
                    <a:pt x="45" y="9"/>
                    <a:pt x="45" y="9"/>
                    <a:pt x="46" y="8"/>
                  </a:cubicBezTo>
                  <a:cubicBezTo>
                    <a:pt x="48" y="6"/>
                    <a:pt x="53" y="4"/>
                    <a:pt x="59" y="3"/>
                  </a:cubicBezTo>
                  <a:cubicBezTo>
                    <a:pt x="63" y="3"/>
                    <a:pt x="67" y="4"/>
                    <a:pt x="69" y="6"/>
                  </a:cubicBezTo>
                  <a:cubicBezTo>
                    <a:pt x="70" y="7"/>
                    <a:pt x="71" y="8"/>
                    <a:pt x="71" y="10"/>
                  </a:cubicBezTo>
                  <a:cubicBezTo>
                    <a:pt x="70" y="15"/>
                    <a:pt x="65" y="18"/>
                    <a:pt x="59" y="1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44">
              <a:extLst>
                <a:ext uri="{FF2B5EF4-FFF2-40B4-BE49-F238E27FC236}">
                  <a16:creationId xmlns:a16="http://schemas.microsoft.com/office/drawing/2014/main" id="{5F19EDD4-766B-489A-B99D-DB66E6DEDA7B}"/>
                </a:ext>
              </a:extLst>
            </p:cNvPr>
            <p:cNvSpPr>
              <a:spLocks/>
            </p:cNvSpPr>
            <p:nvPr/>
          </p:nvSpPr>
          <p:spPr bwMode="auto">
            <a:xfrm>
              <a:off x="4649147" y="6463542"/>
              <a:ext cx="893601" cy="289191"/>
            </a:xfrm>
            <a:custGeom>
              <a:avLst/>
              <a:gdLst>
                <a:gd name="T0" fmla="*/ 155 w 158"/>
                <a:gd name="T1" fmla="*/ 24 h 51"/>
                <a:gd name="T2" fmla="*/ 151 w 158"/>
                <a:gd name="T3" fmla="*/ 1 h 51"/>
                <a:gd name="T4" fmla="*/ 147 w 158"/>
                <a:gd name="T5" fmla="*/ 0 h 51"/>
                <a:gd name="T6" fmla="*/ 141 w 158"/>
                <a:gd name="T7" fmla="*/ 0 h 51"/>
                <a:gd name="T8" fmla="*/ 79 w 158"/>
                <a:gd name="T9" fmla="*/ 4 h 51"/>
                <a:gd name="T10" fmla="*/ 78 w 158"/>
                <a:gd name="T11" fmla="*/ 4 h 51"/>
                <a:gd name="T12" fmla="*/ 77 w 158"/>
                <a:gd name="T13" fmla="*/ 4 h 51"/>
                <a:gd name="T14" fmla="*/ 15 w 158"/>
                <a:gd name="T15" fmla="*/ 0 h 51"/>
                <a:gd name="T16" fmla="*/ 10 w 158"/>
                <a:gd name="T17" fmla="*/ 0 h 51"/>
                <a:gd name="T18" fmla="*/ 6 w 158"/>
                <a:gd name="T19" fmla="*/ 1 h 51"/>
                <a:gd name="T20" fmla="*/ 1 w 158"/>
                <a:gd name="T21" fmla="*/ 24 h 51"/>
                <a:gd name="T22" fmla="*/ 0 w 158"/>
                <a:gd name="T23" fmla="*/ 51 h 51"/>
                <a:gd name="T24" fmla="*/ 156 w 158"/>
                <a:gd name="T25" fmla="*/ 51 h 51"/>
                <a:gd name="T26" fmla="*/ 155 w 158"/>
                <a:gd name="T27"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51">
                  <a:moveTo>
                    <a:pt x="155" y="24"/>
                  </a:moveTo>
                  <a:cubicBezTo>
                    <a:pt x="154" y="16"/>
                    <a:pt x="152" y="8"/>
                    <a:pt x="151" y="1"/>
                  </a:cubicBezTo>
                  <a:cubicBezTo>
                    <a:pt x="150" y="0"/>
                    <a:pt x="149" y="0"/>
                    <a:pt x="147" y="0"/>
                  </a:cubicBezTo>
                  <a:cubicBezTo>
                    <a:pt x="145" y="0"/>
                    <a:pt x="143" y="0"/>
                    <a:pt x="141" y="0"/>
                  </a:cubicBezTo>
                  <a:cubicBezTo>
                    <a:pt x="120" y="1"/>
                    <a:pt x="100" y="3"/>
                    <a:pt x="79" y="4"/>
                  </a:cubicBezTo>
                  <a:cubicBezTo>
                    <a:pt x="78" y="4"/>
                    <a:pt x="78" y="4"/>
                    <a:pt x="78" y="4"/>
                  </a:cubicBezTo>
                  <a:cubicBezTo>
                    <a:pt x="78" y="4"/>
                    <a:pt x="78" y="4"/>
                    <a:pt x="77" y="4"/>
                  </a:cubicBezTo>
                  <a:cubicBezTo>
                    <a:pt x="57" y="3"/>
                    <a:pt x="36" y="1"/>
                    <a:pt x="15" y="0"/>
                  </a:cubicBezTo>
                  <a:cubicBezTo>
                    <a:pt x="13" y="0"/>
                    <a:pt x="11" y="0"/>
                    <a:pt x="10" y="0"/>
                  </a:cubicBezTo>
                  <a:cubicBezTo>
                    <a:pt x="8" y="0"/>
                    <a:pt x="6" y="0"/>
                    <a:pt x="6" y="1"/>
                  </a:cubicBezTo>
                  <a:cubicBezTo>
                    <a:pt x="4" y="8"/>
                    <a:pt x="2" y="16"/>
                    <a:pt x="1" y="24"/>
                  </a:cubicBezTo>
                  <a:cubicBezTo>
                    <a:pt x="1" y="28"/>
                    <a:pt x="0" y="38"/>
                    <a:pt x="0" y="51"/>
                  </a:cubicBezTo>
                  <a:cubicBezTo>
                    <a:pt x="52" y="51"/>
                    <a:pt x="104" y="50"/>
                    <a:pt x="156" y="51"/>
                  </a:cubicBezTo>
                  <a:cubicBezTo>
                    <a:pt x="158" y="42"/>
                    <a:pt x="156" y="33"/>
                    <a:pt x="155" y="24"/>
                  </a:cubicBezTo>
                  <a:close/>
                </a:path>
              </a:pathLst>
            </a:custGeom>
            <a:solidFill>
              <a:srgbClr val="724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46">
              <a:extLst>
                <a:ext uri="{FF2B5EF4-FFF2-40B4-BE49-F238E27FC236}">
                  <a16:creationId xmlns:a16="http://schemas.microsoft.com/office/drawing/2014/main" id="{DF47B2D3-CA42-4DAF-B633-C191E8027B7A}"/>
                </a:ext>
              </a:extLst>
            </p:cNvPr>
            <p:cNvSpPr>
              <a:spLocks/>
            </p:cNvSpPr>
            <p:nvPr/>
          </p:nvSpPr>
          <p:spPr bwMode="auto">
            <a:xfrm>
              <a:off x="4903635" y="5007464"/>
              <a:ext cx="469936" cy="345584"/>
            </a:xfrm>
            <a:custGeom>
              <a:avLst/>
              <a:gdLst>
                <a:gd name="T0" fmla="*/ 66 w 83"/>
                <a:gd name="T1" fmla="*/ 0 h 61"/>
                <a:gd name="T2" fmla="*/ 66 w 83"/>
                <a:gd name="T3" fmla="*/ 3 h 61"/>
                <a:gd name="T4" fmla="*/ 75 w 83"/>
                <a:gd name="T5" fmla="*/ 32 h 61"/>
                <a:gd name="T6" fmla="*/ 82 w 83"/>
                <a:gd name="T7" fmla="*/ 45 h 61"/>
                <a:gd name="T8" fmla="*/ 71 w 83"/>
                <a:gd name="T9" fmla="*/ 55 h 61"/>
                <a:gd name="T10" fmla="*/ 56 w 83"/>
                <a:gd name="T11" fmla="*/ 57 h 61"/>
                <a:gd name="T12" fmla="*/ 38 w 83"/>
                <a:gd name="T13" fmla="*/ 60 h 61"/>
                <a:gd name="T14" fmla="*/ 20 w 83"/>
                <a:gd name="T15" fmla="*/ 50 h 61"/>
                <a:gd name="T16" fmla="*/ 3 w 83"/>
                <a:gd name="T17" fmla="*/ 37 h 61"/>
                <a:gd name="T18" fmla="*/ 0 w 83"/>
                <a:gd name="T19" fmla="*/ 34 h 61"/>
                <a:gd name="T20" fmla="*/ 1 w 83"/>
                <a:gd name="T21" fmla="*/ 33 h 61"/>
                <a:gd name="T22" fmla="*/ 15 w 83"/>
                <a:gd name="T23" fmla="*/ 0 h 61"/>
                <a:gd name="T24" fmla="*/ 66 w 8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61">
                  <a:moveTo>
                    <a:pt x="66" y="0"/>
                  </a:moveTo>
                  <a:cubicBezTo>
                    <a:pt x="66" y="3"/>
                    <a:pt x="66" y="3"/>
                    <a:pt x="66" y="3"/>
                  </a:cubicBezTo>
                  <a:cubicBezTo>
                    <a:pt x="67" y="15"/>
                    <a:pt x="65" y="23"/>
                    <a:pt x="75" y="32"/>
                  </a:cubicBezTo>
                  <a:cubicBezTo>
                    <a:pt x="79" y="35"/>
                    <a:pt x="83" y="40"/>
                    <a:pt x="82" y="45"/>
                  </a:cubicBezTo>
                  <a:cubicBezTo>
                    <a:pt x="81" y="50"/>
                    <a:pt x="76" y="54"/>
                    <a:pt x="71" y="55"/>
                  </a:cubicBezTo>
                  <a:cubicBezTo>
                    <a:pt x="66" y="56"/>
                    <a:pt x="61" y="56"/>
                    <a:pt x="56" y="57"/>
                  </a:cubicBezTo>
                  <a:cubicBezTo>
                    <a:pt x="50" y="58"/>
                    <a:pt x="44" y="61"/>
                    <a:pt x="38" y="60"/>
                  </a:cubicBezTo>
                  <a:cubicBezTo>
                    <a:pt x="31" y="60"/>
                    <a:pt x="25" y="55"/>
                    <a:pt x="20" y="50"/>
                  </a:cubicBezTo>
                  <a:cubicBezTo>
                    <a:pt x="15" y="45"/>
                    <a:pt x="10" y="39"/>
                    <a:pt x="3" y="37"/>
                  </a:cubicBezTo>
                  <a:cubicBezTo>
                    <a:pt x="2" y="36"/>
                    <a:pt x="0" y="35"/>
                    <a:pt x="0" y="34"/>
                  </a:cubicBezTo>
                  <a:cubicBezTo>
                    <a:pt x="0" y="33"/>
                    <a:pt x="1" y="33"/>
                    <a:pt x="1" y="33"/>
                  </a:cubicBezTo>
                  <a:cubicBezTo>
                    <a:pt x="13" y="22"/>
                    <a:pt x="15" y="16"/>
                    <a:pt x="15" y="0"/>
                  </a:cubicBezTo>
                  <a:lnTo>
                    <a:pt x="66" y="0"/>
                  </a:lnTo>
                  <a:close/>
                </a:path>
              </a:pathLst>
            </a:custGeom>
            <a:solidFill>
              <a:srgbClr val="FF9165"/>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77">
              <a:extLst>
                <a:ext uri="{FF2B5EF4-FFF2-40B4-BE49-F238E27FC236}">
                  <a16:creationId xmlns:a16="http://schemas.microsoft.com/office/drawing/2014/main" id="{17DD7030-DE5A-4FB9-83B4-70382BAE96F5}"/>
                </a:ext>
              </a:extLst>
            </p:cNvPr>
            <p:cNvSpPr>
              <a:spLocks/>
            </p:cNvSpPr>
            <p:nvPr/>
          </p:nvSpPr>
          <p:spPr bwMode="auto">
            <a:xfrm>
              <a:off x="4870379" y="4529284"/>
              <a:ext cx="499751" cy="580844"/>
            </a:xfrm>
            <a:custGeom>
              <a:avLst/>
              <a:gdLst>
                <a:gd name="connsiteX0" fmla="*/ 386387 w 499751"/>
                <a:gd name="connsiteY0" fmla="*/ 932 h 580844"/>
                <a:gd name="connsiteX1" fmla="*/ 412580 w 499751"/>
                <a:gd name="connsiteY1" fmla="*/ 2350 h 580844"/>
                <a:gd name="connsiteX2" fmla="*/ 463550 w 499751"/>
                <a:gd name="connsiteY2" fmla="*/ 64736 h 580844"/>
                <a:gd name="connsiteX3" fmla="*/ 457887 w 499751"/>
                <a:gd name="connsiteY3" fmla="*/ 234882 h 580844"/>
                <a:gd name="connsiteX4" fmla="*/ 469213 w 499751"/>
                <a:gd name="connsiteY4" fmla="*/ 251896 h 580844"/>
                <a:gd name="connsiteX5" fmla="*/ 480540 w 499751"/>
                <a:gd name="connsiteY5" fmla="*/ 234882 h 580844"/>
                <a:gd name="connsiteX6" fmla="*/ 497530 w 499751"/>
                <a:gd name="connsiteY6" fmla="*/ 251896 h 580844"/>
                <a:gd name="connsiteX7" fmla="*/ 486203 w 499751"/>
                <a:gd name="connsiteY7" fmla="*/ 348312 h 580844"/>
                <a:gd name="connsiteX8" fmla="*/ 452223 w 499751"/>
                <a:gd name="connsiteY8" fmla="*/ 382341 h 580844"/>
                <a:gd name="connsiteX9" fmla="*/ 440897 w 499751"/>
                <a:gd name="connsiteY9" fmla="*/ 444728 h 580844"/>
                <a:gd name="connsiteX10" fmla="*/ 423907 w 499751"/>
                <a:gd name="connsiteY10" fmla="*/ 473085 h 580844"/>
                <a:gd name="connsiteX11" fmla="*/ 367273 w 499751"/>
                <a:gd name="connsiteY11" fmla="*/ 524129 h 580844"/>
                <a:gd name="connsiteX12" fmla="*/ 316303 w 499751"/>
                <a:gd name="connsiteY12" fmla="*/ 569501 h 580844"/>
                <a:gd name="connsiteX13" fmla="*/ 265333 w 499751"/>
                <a:gd name="connsiteY13" fmla="*/ 580844 h 580844"/>
                <a:gd name="connsiteX14" fmla="*/ 262501 w 499751"/>
                <a:gd name="connsiteY14" fmla="*/ 580844 h 580844"/>
                <a:gd name="connsiteX15" fmla="*/ 260272 w 499751"/>
                <a:gd name="connsiteY15" fmla="*/ 580844 h 580844"/>
                <a:gd name="connsiteX16" fmla="*/ 259670 w 499751"/>
                <a:gd name="connsiteY16" fmla="*/ 580844 h 580844"/>
                <a:gd name="connsiteX17" fmla="*/ 259669 w 499751"/>
                <a:gd name="connsiteY17" fmla="*/ 580827 h 580844"/>
                <a:gd name="connsiteX18" fmla="*/ 235518 w 499751"/>
                <a:gd name="connsiteY18" fmla="*/ 580136 h 580844"/>
                <a:gd name="connsiteX19" fmla="*/ 215007 w 499751"/>
                <a:gd name="connsiteY19" fmla="*/ 575176 h 580844"/>
                <a:gd name="connsiteX20" fmla="*/ 158426 w 499751"/>
                <a:gd name="connsiteY20" fmla="*/ 535499 h 580844"/>
                <a:gd name="connsiteX21" fmla="*/ 96187 w 499751"/>
                <a:gd name="connsiteY21" fmla="*/ 490154 h 580844"/>
                <a:gd name="connsiteX22" fmla="*/ 79213 w 499751"/>
                <a:gd name="connsiteY22" fmla="*/ 461813 h 580844"/>
                <a:gd name="connsiteX23" fmla="*/ 62239 w 499751"/>
                <a:gd name="connsiteY23" fmla="*/ 405132 h 580844"/>
                <a:gd name="connsiteX24" fmla="*/ 22632 w 499751"/>
                <a:gd name="connsiteY24" fmla="*/ 371123 h 580844"/>
                <a:gd name="connsiteX25" fmla="*/ 0 w 499751"/>
                <a:gd name="connsiteY25" fmla="*/ 274764 h 580844"/>
                <a:gd name="connsiteX26" fmla="*/ 16974 w 499751"/>
                <a:gd name="connsiteY26" fmla="*/ 257760 h 580844"/>
                <a:gd name="connsiteX27" fmla="*/ 28290 w 499751"/>
                <a:gd name="connsiteY27" fmla="*/ 274764 h 580844"/>
                <a:gd name="connsiteX28" fmla="*/ 39606 w 499751"/>
                <a:gd name="connsiteY28" fmla="*/ 257760 h 580844"/>
                <a:gd name="connsiteX29" fmla="*/ 28290 w 499751"/>
                <a:gd name="connsiteY29" fmla="*/ 167069 h 580844"/>
                <a:gd name="connsiteX30" fmla="*/ 39606 w 499751"/>
                <a:gd name="connsiteY30" fmla="*/ 87715 h 580844"/>
                <a:gd name="connsiteX31" fmla="*/ 79213 w 499751"/>
                <a:gd name="connsiteY31" fmla="*/ 31034 h 580844"/>
                <a:gd name="connsiteX32" fmla="*/ 147110 w 499751"/>
                <a:gd name="connsiteY32" fmla="*/ 19697 h 580844"/>
                <a:gd name="connsiteX33" fmla="*/ 192375 w 499751"/>
                <a:gd name="connsiteY33" fmla="*/ 53706 h 580844"/>
                <a:gd name="connsiteX34" fmla="*/ 207934 w 499751"/>
                <a:gd name="connsiteY34" fmla="*/ 64334 h 580844"/>
                <a:gd name="connsiteX35" fmla="*/ 231361 w 499751"/>
                <a:gd name="connsiteY35" fmla="*/ 70546 h 580844"/>
                <a:gd name="connsiteX36" fmla="*/ 231353 w 499751"/>
                <a:gd name="connsiteY36" fmla="*/ 70408 h 580844"/>
                <a:gd name="connsiteX37" fmla="*/ 237017 w 499751"/>
                <a:gd name="connsiteY37" fmla="*/ 70408 h 580844"/>
                <a:gd name="connsiteX38" fmla="*/ 293650 w 499751"/>
                <a:gd name="connsiteY38" fmla="*/ 47722 h 580844"/>
                <a:gd name="connsiteX39" fmla="*/ 355947 w 499751"/>
                <a:gd name="connsiteY39" fmla="*/ 8021 h 580844"/>
                <a:gd name="connsiteX40" fmla="*/ 386387 w 499751"/>
                <a:gd name="connsiteY40" fmla="*/ 932 h 58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9751" h="580844">
                  <a:moveTo>
                    <a:pt x="386387" y="932"/>
                  </a:moveTo>
                  <a:cubicBezTo>
                    <a:pt x="395590" y="-486"/>
                    <a:pt x="404085" y="-486"/>
                    <a:pt x="412580" y="2350"/>
                  </a:cubicBezTo>
                  <a:cubicBezTo>
                    <a:pt x="440897" y="8021"/>
                    <a:pt x="457887" y="36379"/>
                    <a:pt x="463550" y="64736"/>
                  </a:cubicBezTo>
                  <a:cubicBezTo>
                    <a:pt x="474877" y="121452"/>
                    <a:pt x="446560" y="178167"/>
                    <a:pt x="457887" y="234882"/>
                  </a:cubicBezTo>
                  <a:cubicBezTo>
                    <a:pt x="457887" y="240553"/>
                    <a:pt x="457887" y="263239"/>
                    <a:pt x="469213" y="251896"/>
                  </a:cubicBezTo>
                  <a:cubicBezTo>
                    <a:pt x="474877" y="246225"/>
                    <a:pt x="474877" y="240553"/>
                    <a:pt x="480540" y="234882"/>
                  </a:cubicBezTo>
                  <a:cubicBezTo>
                    <a:pt x="491867" y="223539"/>
                    <a:pt x="497530" y="240553"/>
                    <a:pt x="497530" y="251896"/>
                  </a:cubicBezTo>
                  <a:cubicBezTo>
                    <a:pt x="503193" y="280254"/>
                    <a:pt x="497530" y="319955"/>
                    <a:pt x="486203" y="348312"/>
                  </a:cubicBezTo>
                  <a:cubicBezTo>
                    <a:pt x="474877" y="365327"/>
                    <a:pt x="463550" y="370998"/>
                    <a:pt x="452223" y="382341"/>
                  </a:cubicBezTo>
                  <a:cubicBezTo>
                    <a:pt x="440897" y="399356"/>
                    <a:pt x="440897" y="427713"/>
                    <a:pt x="440897" y="444728"/>
                  </a:cubicBezTo>
                  <a:cubicBezTo>
                    <a:pt x="435233" y="456071"/>
                    <a:pt x="429570" y="467414"/>
                    <a:pt x="423907" y="473085"/>
                  </a:cubicBezTo>
                  <a:cubicBezTo>
                    <a:pt x="406917" y="495772"/>
                    <a:pt x="384263" y="507115"/>
                    <a:pt x="367273" y="524129"/>
                  </a:cubicBezTo>
                  <a:cubicBezTo>
                    <a:pt x="350283" y="541144"/>
                    <a:pt x="338957" y="558158"/>
                    <a:pt x="316303" y="569501"/>
                  </a:cubicBezTo>
                  <a:cubicBezTo>
                    <a:pt x="299313" y="580844"/>
                    <a:pt x="282323" y="580844"/>
                    <a:pt x="265333" y="580844"/>
                  </a:cubicBezTo>
                  <a:cubicBezTo>
                    <a:pt x="265333" y="580844"/>
                    <a:pt x="263917" y="580844"/>
                    <a:pt x="262501" y="580844"/>
                  </a:cubicBezTo>
                  <a:lnTo>
                    <a:pt x="260272" y="580844"/>
                  </a:lnTo>
                  <a:lnTo>
                    <a:pt x="259670" y="580844"/>
                  </a:lnTo>
                  <a:lnTo>
                    <a:pt x="259669" y="580827"/>
                  </a:lnTo>
                  <a:lnTo>
                    <a:pt x="235518" y="580136"/>
                  </a:lnTo>
                  <a:cubicBezTo>
                    <a:pt x="227738" y="579427"/>
                    <a:pt x="220665" y="578010"/>
                    <a:pt x="215007" y="575176"/>
                  </a:cubicBezTo>
                  <a:cubicBezTo>
                    <a:pt x="192375" y="569508"/>
                    <a:pt x="175400" y="552503"/>
                    <a:pt x="158426" y="535499"/>
                  </a:cubicBezTo>
                  <a:cubicBezTo>
                    <a:pt x="141452" y="518495"/>
                    <a:pt x="113161" y="512826"/>
                    <a:pt x="96187" y="490154"/>
                  </a:cubicBezTo>
                  <a:cubicBezTo>
                    <a:pt x="90529" y="484486"/>
                    <a:pt x="84871" y="473149"/>
                    <a:pt x="79213" y="461813"/>
                  </a:cubicBezTo>
                  <a:cubicBezTo>
                    <a:pt x="73555" y="444809"/>
                    <a:pt x="73555" y="416468"/>
                    <a:pt x="62239" y="405132"/>
                  </a:cubicBezTo>
                  <a:cubicBezTo>
                    <a:pt x="45264" y="393795"/>
                    <a:pt x="33948" y="388127"/>
                    <a:pt x="22632" y="371123"/>
                  </a:cubicBezTo>
                  <a:cubicBezTo>
                    <a:pt x="5658" y="342782"/>
                    <a:pt x="0" y="308773"/>
                    <a:pt x="0" y="274764"/>
                  </a:cubicBezTo>
                  <a:cubicBezTo>
                    <a:pt x="0" y="263428"/>
                    <a:pt x="5658" y="252092"/>
                    <a:pt x="16974" y="257760"/>
                  </a:cubicBezTo>
                  <a:cubicBezTo>
                    <a:pt x="22632" y="263428"/>
                    <a:pt x="22632" y="274764"/>
                    <a:pt x="28290" y="274764"/>
                  </a:cubicBezTo>
                  <a:cubicBezTo>
                    <a:pt x="39606" y="280432"/>
                    <a:pt x="39606" y="263428"/>
                    <a:pt x="39606" y="257760"/>
                  </a:cubicBezTo>
                  <a:cubicBezTo>
                    <a:pt x="45264" y="223751"/>
                    <a:pt x="28290" y="195410"/>
                    <a:pt x="28290" y="167069"/>
                  </a:cubicBezTo>
                  <a:cubicBezTo>
                    <a:pt x="33948" y="138729"/>
                    <a:pt x="28290" y="110388"/>
                    <a:pt x="39606" y="87715"/>
                  </a:cubicBezTo>
                  <a:cubicBezTo>
                    <a:pt x="45264" y="65043"/>
                    <a:pt x="62239" y="42370"/>
                    <a:pt x="79213" y="31034"/>
                  </a:cubicBezTo>
                  <a:cubicBezTo>
                    <a:pt x="101845" y="19697"/>
                    <a:pt x="124478" y="14029"/>
                    <a:pt x="147110" y="19697"/>
                  </a:cubicBezTo>
                  <a:cubicBezTo>
                    <a:pt x="164084" y="25366"/>
                    <a:pt x="181059" y="36702"/>
                    <a:pt x="192375" y="53706"/>
                  </a:cubicBezTo>
                  <a:cubicBezTo>
                    <a:pt x="198033" y="59375"/>
                    <a:pt x="202276" y="62209"/>
                    <a:pt x="207934" y="64334"/>
                  </a:cubicBezTo>
                  <a:lnTo>
                    <a:pt x="231361" y="70546"/>
                  </a:lnTo>
                  <a:lnTo>
                    <a:pt x="231353" y="70408"/>
                  </a:lnTo>
                  <a:cubicBezTo>
                    <a:pt x="237017" y="70408"/>
                    <a:pt x="237017" y="70408"/>
                    <a:pt x="237017" y="70408"/>
                  </a:cubicBezTo>
                  <a:cubicBezTo>
                    <a:pt x="254007" y="76079"/>
                    <a:pt x="282323" y="53393"/>
                    <a:pt x="293650" y="47722"/>
                  </a:cubicBezTo>
                  <a:cubicBezTo>
                    <a:pt x="310640" y="30707"/>
                    <a:pt x="333293" y="19364"/>
                    <a:pt x="355947" y="8021"/>
                  </a:cubicBezTo>
                  <a:cubicBezTo>
                    <a:pt x="367273" y="5186"/>
                    <a:pt x="377184" y="2350"/>
                    <a:pt x="386387" y="932"/>
                  </a:cubicBezTo>
                  <a:close/>
                </a:path>
              </a:pathLst>
            </a:custGeom>
            <a:solidFill>
              <a:srgbClr val="FFA27D"/>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2" name="Freeform 149">
              <a:extLst>
                <a:ext uri="{FF2B5EF4-FFF2-40B4-BE49-F238E27FC236}">
                  <a16:creationId xmlns:a16="http://schemas.microsoft.com/office/drawing/2014/main" id="{B3336553-5392-4755-8795-5FF38655E2BC}"/>
                </a:ext>
              </a:extLst>
            </p:cNvPr>
            <p:cNvSpPr>
              <a:spLocks/>
            </p:cNvSpPr>
            <p:nvPr/>
          </p:nvSpPr>
          <p:spPr bwMode="auto">
            <a:xfrm>
              <a:off x="4853027" y="4384258"/>
              <a:ext cx="526328" cy="475720"/>
            </a:xfrm>
            <a:custGeom>
              <a:avLst/>
              <a:gdLst>
                <a:gd name="T0" fmla="*/ 89 w 93"/>
                <a:gd name="T1" fmla="*/ 63 h 84"/>
                <a:gd name="T2" fmla="*/ 86 w 93"/>
                <a:gd name="T3" fmla="*/ 74 h 84"/>
                <a:gd name="T4" fmla="*/ 85 w 93"/>
                <a:gd name="T5" fmla="*/ 79 h 84"/>
                <a:gd name="T6" fmla="*/ 84 w 93"/>
                <a:gd name="T7" fmla="*/ 81 h 84"/>
                <a:gd name="T8" fmla="*/ 82 w 93"/>
                <a:gd name="T9" fmla="*/ 82 h 84"/>
                <a:gd name="T10" fmla="*/ 83 w 93"/>
                <a:gd name="T11" fmla="*/ 65 h 84"/>
                <a:gd name="T12" fmla="*/ 69 w 93"/>
                <a:gd name="T13" fmla="*/ 39 h 84"/>
                <a:gd name="T14" fmla="*/ 57 w 93"/>
                <a:gd name="T15" fmla="*/ 42 h 84"/>
                <a:gd name="T16" fmla="*/ 45 w 93"/>
                <a:gd name="T17" fmla="*/ 44 h 84"/>
                <a:gd name="T18" fmla="*/ 26 w 93"/>
                <a:gd name="T19" fmla="*/ 36 h 84"/>
                <a:gd name="T20" fmla="*/ 12 w 93"/>
                <a:gd name="T21" fmla="*/ 52 h 84"/>
                <a:gd name="T22" fmla="*/ 11 w 93"/>
                <a:gd name="T23" fmla="*/ 69 h 84"/>
                <a:gd name="T24" fmla="*/ 12 w 93"/>
                <a:gd name="T25" fmla="*/ 76 h 84"/>
                <a:gd name="T26" fmla="*/ 14 w 93"/>
                <a:gd name="T27" fmla="*/ 83 h 84"/>
                <a:gd name="T28" fmla="*/ 12 w 93"/>
                <a:gd name="T29" fmla="*/ 83 h 84"/>
                <a:gd name="T30" fmla="*/ 9 w 93"/>
                <a:gd name="T31" fmla="*/ 31 h 84"/>
                <a:gd name="T32" fmla="*/ 16 w 93"/>
                <a:gd name="T33" fmla="*/ 23 h 84"/>
                <a:gd name="T34" fmla="*/ 39 w 93"/>
                <a:gd name="T35" fmla="*/ 1 h 84"/>
                <a:gd name="T36" fmla="*/ 40 w 93"/>
                <a:gd name="T37" fmla="*/ 1 h 84"/>
                <a:gd name="T38" fmla="*/ 44 w 93"/>
                <a:gd name="T39" fmla="*/ 2 h 84"/>
                <a:gd name="T40" fmla="*/ 86 w 93"/>
                <a:gd name="T41" fmla="*/ 29 h 84"/>
                <a:gd name="T42" fmla="*/ 89 w 93"/>
                <a:gd name="T43"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84">
                  <a:moveTo>
                    <a:pt x="89" y="63"/>
                  </a:moveTo>
                  <a:cubicBezTo>
                    <a:pt x="88" y="67"/>
                    <a:pt x="87" y="71"/>
                    <a:pt x="86" y="74"/>
                  </a:cubicBezTo>
                  <a:cubicBezTo>
                    <a:pt x="86" y="76"/>
                    <a:pt x="85" y="77"/>
                    <a:pt x="85" y="79"/>
                  </a:cubicBezTo>
                  <a:cubicBezTo>
                    <a:pt x="84" y="79"/>
                    <a:pt x="84" y="80"/>
                    <a:pt x="84" y="81"/>
                  </a:cubicBezTo>
                  <a:cubicBezTo>
                    <a:pt x="84" y="81"/>
                    <a:pt x="82" y="82"/>
                    <a:pt x="82" y="82"/>
                  </a:cubicBezTo>
                  <a:cubicBezTo>
                    <a:pt x="83" y="76"/>
                    <a:pt x="83" y="70"/>
                    <a:pt x="83" y="65"/>
                  </a:cubicBezTo>
                  <a:cubicBezTo>
                    <a:pt x="82" y="55"/>
                    <a:pt x="84" y="38"/>
                    <a:pt x="69" y="39"/>
                  </a:cubicBezTo>
                  <a:cubicBezTo>
                    <a:pt x="65" y="39"/>
                    <a:pt x="61" y="41"/>
                    <a:pt x="57" y="42"/>
                  </a:cubicBezTo>
                  <a:cubicBezTo>
                    <a:pt x="53" y="44"/>
                    <a:pt x="49" y="45"/>
                    <a:pt x="45" y="44"/>
                  </a:cubicBezTo>
                  <a:cubicBezTo>
                    <a:pt x="38" y="43"/>
                    <a:pt x="33" y="37"/>
                    <a:pt x="26" y="36"/>
                  </a:cubicBezTo>
                  <a:cubicBezTo>
                    <a:pt x="16" y="35"/>
                    <a:pt x="12" y="44"/>
                    <a:pt x="12" y="52"/>
                  </a:cubicBezTo>
                  <a:cubicBezTo>
                    <a:pt x="11" y="58"/>
                    <a:pt x="11" y="63"/>
                    <a:pt x="11" y="69"/>
                  </a:cubicBezTo>
                  <a:cubicBezTo>
                    <a:pt x="11" y="71"/>
                    <a:pt x="12" y="73"/>
                    <a:pt x="12" y="76"/>
                  </a:cubicBezTo>
                  <a:cubicBezTo>
                    <a:pt x="13" y="76"/>
                    <a:pt x="14" y="83"/>
                    <a:pt x="14" y="83"/>
                  </a:cubicBezTo>
                  <a:cubicBezTo>
                    <a:pt x="13" y="84"/>
                    <a:pt x="13" y="83"/>
                    <a:pt x="12" y="83"/>
                  </a:cubicBezTo>
                  <a:cubicBezTo>
                    <a:pt x="5" y="68"/>
                    <a:pt x="0" y="47"/>
                    <a:pt x="9" y="31"/>
                  </a:cubicBezTo>
                  <a:cubicBezTo>
                    <a:pt x="11" y="28"/>
                    <a:pt x="13" y="26"/>
                    <a:pt x="16" y="23"/>
                  </a:cubicBezTo>
                  <a:cubicBezTo>
                    <a:pt x="24" y="16"/>
                    <a:pt x="31" y="9"/>
                    <a:pt x="39" y="1"/>
                  </a:cubicBezTo>
                  <a:cubicBezTo>
                    <a:pt x="39" y="1"/>
                    <a:pt x="39" y="1"/>
                    <a:pt x="40" y="1"/>
                  </a:cubicBezTo>
                  <a:cubicBezTo>
                    <a:pt x="41" y="0"/>
                    <a:pt x="43" y="1"/>
                    <a:pt x="44" y="2"/>
                  </a:cubicBezTo>
                  <a:cubicBezTo>
                    <a:pt x="57" y="13"/>
                    <a:pt x="76" y="14"/>
                    <a:pt x="86" y="29"/>
                  </a:cubicBezTo>
                  <a:cubicBezTo>
                    <a:pt x="93" y="38"/>
                    <a:pt x="91" y="51"/>
                    <a:pt x="89" y="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50">
              <a:extLst>
                <a:ext uri="{FF2B5EF4-FFF2-40B4-BE49-F238E27FC236}">
                  <a16:creationId xmlns:a16="http://schemas.microsoft.com/office/drawing/2014/main" id="{FD32527F-53CD-4DA7-96D2-66ABE52BA640}"/>
                </a:ext>
              </a:extLst>
            </p:cNvPr>
            <p:cNvSpPr>
              <a:spLocks/>
            </p:cNvSpPr>
            <p:nvPr/>
          </p:nvSpPr>
          <p:spPr bwMode="auto">
            <a:xfrm>
              <a:off x="4942676" y="5149168"/>
              <a:ext cx="425111" cy="537896"/>
            </a:xfrm>
            <a:custGeom>
              <a:avLst/>
              <a:gdLst>
                <a:gd name="T0" fmla="*/ 14 w 75"/>
                <a:gd name="T1" fmla="*/ 63 h 95"/>
                <a:gd name="T2" fmla="*/ 19 w 75"/>
                <a:gd name="T3" fmla="*/ 85 h 95"/>
                <a:gd name="T4" fmla="*/ 26 w 75"/>
                <a:gd name="T5" fmla="*/ 94 h 95"/>
                <a:gd name="T6" fmla="*/ 38 w 75"/>
                <a:gd name="T7" fmla="*/ 82 h 95"/>
                <a:gd name="T8" fmla="*/ 57 w 75"/>
                <a:gd name="T9" fmla="*/ 45 h 95"/>
                <a:gd name="T10" fmla="*/ 71 w 75"/>
                <a:gd name="T11" fmla="*/ 21 h 95"/>
                <a:gd name="T12" fmla="*/ 74 w 75"/>
                <a:gd name="T13" fmla="*/ 9 h 95"/>
                <a:gd name="T14" fmla="*/ 65 w 75"/>
                <a:gd name="T15" fmla="*/ 2 h 95"/>
                <a:gd name="T16" fmla="*/ 37 w 75"/>
                <a:gd name="T17" fmla="*/ 14 h 95"/>
                <a:gd name="T18" fmla="*/ 0 w 75"/>
                <a:gd name="T19" fmla="*/ 0 h 95"/>
                <a:gd name="T20" fmla="*/ 2 w 75"/>
                <a:gd name="T21" fmla="*/ 20 h 95"/>
                <a:gd name="T22" fmla="*/ 14 w 75"/>
                <a:gd name="T23"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95">
                  <a:moveTo>
                    <a:pt x="14" y="63"/>
                  </a:moveTo>
                  <a:cubicBezTo>
                    <a:pt x="16" y="71"/>
                    <a:pt x="17" y="78"/>
                    <a:pt x="19" y="85"/>
                  </a:cubicBezTo>
                  <a:cubicBezTo>
                    <a:pt x="21" y="88"/>
                    <a:pt x="22" y="94"/>
                    <a:pt x="26" y="94"/>
                  </a:cubicBezTo>
                  <a:cubicBezTo>
                    <a:pt x="31" y="95"/>
                    <a:pt x="35" y="86"/>
                    <a:pt x="38" y="82"/>
                  </a:cubicBezTo>
                  <a:cubicBezTo>
                    <a:pt x="45" y="70"/>
                    <a:pt x="50" y="57"/>
                    <a:pt x="57" y="45"/>
                  </a:cubicBezTo>
                  <a:cubicBezTo>
                    <a:pt x="61" y="37"/>
                    <a:pt x="67" y="30"/>
                    <a:pt x="71" y="21"/>
                  </a:cubicBezTo>
                  <a:cubicBezTo>
                    <a:pt x="73" y="18"/>
                    <a:pt x="75" y="13"/>
                    <a:pt x="74" y="9"/>
                  </a:cubicBezTo>
                  <a:cubicBezTo>
                    <a:pt x="73" y="4"/>
                    <a:pt x="65" y="2"/>
                    <a:pt x="65" y="2"/>
                  </a:cubicBezTo>
                  <a:cubicBezTo>
                    <a:pt x="62" y="4"/>
                    <a:pt x="52" y="13"/>
                    <a:pt x="37" y="14"/>
                  </a:cubicBezTo>
                  <a:cubicBezTo>
                    <a:pt x="17" y="16"/>
                    <a:pt x="2" y="2"/>
                    <a:pt x="0" y="0"/>
                  </a:cubicBezTo>
                  <a:cubicBezTo>
                    <a:pt x="0" y="7"/>
                    <a:pt x="0" y="14"/>
                    <a:pt x="2" y="20"/>
                  </a:cubicBezTo>
                  <a:cubicBezTo>
                    <a:pt x="8" y="34"/>
                    <a:pt x="11" y="49"/>
                    <a:pt x="14" y="63"/>
                  </a:cubicBezTo>
                  <a:close/>
                </a:path>
              </a:pathLst>
            </a:custGeom>
            <a:solidFill>
              <a:srgbClr val="CBD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576">
              <a:extLst>
                <a:ext uri="{FF2B5EF4-FFF2-40B4-BE49-F238E27FC236}">
                  <a16:creationId xmlns:a16="http://schemas.microsoft.com/office/drawing/2014/main" id="{06F08CBA-B2F8-4054-B9A6-A52B592028AD}"/>
                </a:ext>
              </a:extLst>
            </p:cNvPr>
            <p:cNvSpPr>
              <a:spLocks/>
            </p:cNvSpPr>
            <p:nvPr/>
          </p:nvSpPr>
          <p:spPr bwMode="auto">
            <a:xfrm>
              <a:off x="5072812" y="5154952"/>
              <a:ext cx="707789" cy="1636822"/>
            </a:xfrm>
            <a:custGeom>
              <a:avLst/>
              <a:gdLst>
                <a:gd name="connsiteX0" fmla="*/ 403486 w 707789"/>
                <a:gd name="connsiteY0" fmla="*/ 624622 h 1636822"/>
                <a:gd name="connsiteX1" fmla="*/ 403526 w 707789"/>
                <a:gd name="connsiteY1" fmla="*/ 625402 h 1636822"/>
                <a:gd name="connsiteX2" fmla="*/ 418641 w 707789"/>
                <a:gd name="connsiteY2" fmla="*/ 928854 h 1636822"/>
                <a:gd name="connsiteX3" fmla="*/ 419229 w 707789"/>
                <a:gd name="connsiteY3" fmla="*/ 935519 h 1636822"/>
                <a:gd name="connsiteX4" fmla="*/ 436669 w 707789"/>
                <a:gd name="connsiteY4" fmla="*/ 900926 h 1636822"/>
                <a:gd name="connsiteX5" fmla="*/ 447524 w 707789"/>
                <a:gd name="connsiteY5" fmla="*/ 861031 h 1636822"/>
                <a:gd name="connsiteX6" fmla="*/ 436228 w 707789"/>
                <a:gd name="connsiteY6" fmla="*/ 776112 h 1636822"/>
                <a:gd name="connsiteX7" fmla="*/ 405163 w 707789"/>
                <a:gd name="connsiteY7" fmla="*/ 634580 h 1636822"/>
                <a:gd name="connsiteX8" fmla="*/ 226293 w 707789"/>
                <a:gd name="connsiteY8" fmla="*/ 0 h 1636822"/>
                <a:gd name="connsiteX9" fmla="*/ 339439 w 707789"/>
                <a:gd name="connsiteY9" fmla="*/ 39646 h 1636822"/>
                <a:gd name="connsiteX10" fmla="*/ 435613 w 707789"/>
                <a:gd name="connsiteY10" fmla="*/ 90620 h 1636822"/>
                <a:gd name="connsiteX11" fmla="*/ 435522 w 707789"/>
                <a:gd name="connsiteY11" fmla="*/ 91385 h 1636822"/>
                <a:gd name="connsiteX12" fmla="*/ 436228 w 707789"/>
                <a:gd name="connsiteY12" fmla="*/ 91096 h 1636822"/>
                <a:gd name="connsiteX13" fmla="*/ 566138 w 707789"/>
                <a:gd name="connsiteY13" fmla="*/ 221306 h 1636822"/>
                <a:gd name="connsiteX14" fmla="*/ 684752 w 707789"/>
                <a:gd name="connsiteY14" fmla="*/ 679870 h 1636822"/>
                <a:gd name="connsiteX15" fmla="*/ 701696 w 707789"/>
                <a:gd name="connsiteY15" fmla="*/ 844048 h 1636822"/>
                <a:gd name="connsiteX16" fmla="*/ 696048 w 707789"/>
                <a:gd name="connsiteY16" fmla="*/ 861031 h 1636822"/>
                <a:gd name="connsiteX17" fmla="*/ 583083 w 707789"/>
                <a:gd name="connsiteY17" fmla="*/ 1002564 h 1636822"/>
                <a:gd name="connsiteX18" fmla="*/ 461557 w 707789"/>
                <a:gd name="connsiteY18" fmla="*/ 1071826 h 1636822"/>
                <a:gd name="connsiteX19" fmla="*/ 430794 w 707789"/>
                <a:gd name="connsiteY19" fmla="*/ 1066741 h 1636822"/>
                <a:gd name="connsiteX20" fmla="*/ 435613 w 707789"/>
                <a:gd name="connsiteY20" fmla="*/ 1121421 h 1636822"/>
                <a:gd name="connsiteX21" fmla="*/ 418641 w 707789"/>
                <a:gd name="connsiteY21" fmla="*/ 1144076 h 1636822"/>
                <a:gd name="connsiteX22" fmla="*/ 435613 w 707789"/>
                <a:gd name="connsiteY22" fmla="*/ 1155404 h 1636822"/>
                <a:gd name="connsiteX23" fmla="*/ 452585 w 707789"/>
                <a:gd name="connsiteY23" fmla="*/ 1625495 h 1636822"/>
                <a:gd name="connsiteX24" fmla="*/ 5658 w 707789"/>
                <a:gd name="connsiteY24" fmla="*/ 1636822 h 1636822"/>
                <a:gd name="connsiteX25" fmla="*/ 0 w 707789"/>
                <a:gd name="connsiteY25" fmla="*/ 1466910 h 1636822"/>
                <a:gd name="connsiteX26" fmla="*/ 16972 w 707789"/>
                <a:gd name="connsiteY26" fmla="*/ 758942 h 1636822"/>
                <a:gd name="connsiteX27" fmla="*/ 5658 w 707789"/>
                <a:gd name="connsiteY27" fmla="*/ 611685 h 1636822"/>
                <a:gd name="connsiteX28" fmla="*/ 130118 w 707789"/>
                <a:gd name="connsiteY28" fmla="*/ 271860 h 1636822"/>
                <a:gd name="connsiteX29" fmla="*/ 226293 w 707789"/>
                <a:gd name="connsiteY29" fmla="*/ 0 h 163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07789" h="1636822">
                  <a:moveTo>
                    <a:pt x="403486" y="624622"/>
                  </a:moveTo>
                  <a:lnTo>
                    <a:pt x="403526" y="625402"/>
                  </a:lnTo>
                  <a:cubicBezTo>
                    <a:pt x="406973" y="693101"/>
                    <a:pt x="414399" y="839650"/>
                    <a:pt x="418641" y="928854"/>
                  </a:cubicBezTo>
                  <a:lnTo>
                    <a:pt x="419229" y="935519"/>
                  </a:lnTo>
                  <a:lnTo>
                    <a:pt x="436669" y="900926"/>
                  </a:lnTo>
                  <a:cubicBezTo>
                    <a:pt x="442229" y="887215"/>
                    <a:pt x="446112" y="873769"/>
                    <a:pt x="447524" y="861031"/>
                  </a:cubicBezTo>
                  <a:cubicBezTo>
                    <a:pt x="453173" y="832725"/>
                    <a:pt x="441876" y="804419"/>
                    <a:pt x="436228" y="776112"/>
                  </a:cubicBezTo>
                  <a:cubicBezTo>
                    <a:pt x="427756" y="727991"/>
                    <a:pt x="415047" y="681286"/>
                    <a:pt x="405163" y="634580"/>
                  </a:cubicBezTo>
                  <a:close/>
                  <a:moveTo>
                    <a:pt x="226293" y="0"/>
                  </a:moveTo>
                  <a:cubicBezTo>
                    <a:pt x="226293" y="0"/>
                    <a:pt x="316810" y="33983"/>
                    <a:pt x="339439" y="39646"/>
                  </a:cubicBezTo>
                  <a:cubicBezTo>
                    <a:pt x="373383" y="50974"/>
                    <a:pt x="407327" y="79293"/>
                    <a:pt x="435613" y="90620"/>
                  </a:cubicBezTo>
                  <a:lnTo>
                    <a:pt x="435522" y="91385"/>
                  </a:lnTo>
                  <a:lnTo>
                    <a:pt x="436228" y="91096"/>
                  </a:lnTo>
                  <a:cubicBezTo>
                    <a:pt x="504007" y="91096"/>
                    <a:pt x="549193" y="159032"/>
                    <a:pt x="566138" y="221306"/>
                  </a:cubicBezTo>
                  <a:cubicBezTo>
                    <a:pt x="600028" y="368499"/>
                    <a:pt x="645214" y="527015"/>
                    <a:pt x="684752" y="679870"/>
                  </a:cubicBezTo>
                  <a:cubicBezTo>
                    <a:pt x="696048" y="736483"/>
                    <a:pt x="718641" y="787435"/>
                    <a:pt x="701696" y="844048"/>
                  </a:cubicBezTo>
                  <a:cubicBezTo>
                    <a:pt x="701696" y="849709"/>
                    <a:pt x="701696" y="855370"/>
                    <a:pt x="696048" y="861031"/>
                  </a:cubicBezTo>
                  <a:cubicBezTo>
                    <a:pt x="673455" y="917644"/>
                    <a:pt x="622621" y="957273"/>
                    <a:pt x="583083" y="1002564"/>
                  </a:cubicBezTo>
                  <a:cubicBezTo>
                    <a:pt x="557666" y="1028039"/>
                    <a:pt x="506831" y="1066253"/>
                    <a:pt x="461557" y="1071826"/>
                  </a:cubicBezTo>
                  <a:lnTo>
                    <a:pt x="430794" y="1066741"/>
                  </a:lnTo>
                  <a:lnTo>
                    <a:pt x="435613" y="1121421"/>
                  </a:lnTo>
                  <a:cubicBezTo>
                    <a:pt x="429956" y="1127085"/>
                    <a:pt x="424299" y="1138413"/>
                    <a:pt x="418641" y="1144076"/>
                  </a:cubicBezTo>
                  <a:cubicBezTo>
                    <a:pt x="424299" y="1149740"/>
                    <a:pt x="429956" y="1149740"/>
                    <a:pt x="435613" y="1155404"/>
                  </a:cubicBezTo>
                  <a:cubicBezTo>
                    <a:pt x="441271" y="1313989"/>
                    <a:pt x="446928" y="1466910"/>
                    <a:pt x="452585" y="1625495"/>
                  </a:cubicBezTo>
                  <a:cubicBezTo>
                    <a:pt x="452585" y="1625495"/>
                    <a:pt x="452585" y="1625495"/>
                    <a:pt x="5658" y="1636822"/>
                  </a:cubicBezTo>
                  <a:cubicBezTo>
                    <a:pt x="0" y="1580185"/>
                    <a:pt x="0" y="1523547"/>
                    <a:pt x="0" y="1466910"/>
                  </a:cubicBezTo>
                  <a:cubicBezTo>
                    <a:pt x="0" y="1359299"/>
                    <a:pt x="16972" y="787261"/>
                    <a:pt x="16972" y="758942"/>
                  </a:cubicBezTo>
                  <a:cubicBezTo>
                    <a:pt x="11315" y="707968"/>
                    <a:pt x="0" y="656995"/>
                    <a:pt x="5658" y="611685"/>
                  </a:cubicBezTo>
                  <a:cubicBezTo>
                    <a:pt x="16972" y="532392"/>
                    <a:pt x="113146" y="311506"/>
                    <a:pt x="130118" y="271860"/>
                  </a:cubicBezTo>
                  <a:cubicBezTo>
                    <a:pt x="152748" y="220886"/>
                    <a:pt x="226293" y="0"/>
                    <a:pt x="226293" y="0"/>
                  </a:cubicBezTo>
                  <a:close/>
                </a:path>
              </a:pathLst>
            </a:custGeom>
            <a:solidFill>
              <a:srgbClr val="67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5" name="Freeform 153">
              <a:extLst>
                <a:ext uri="{FF2B5EF4-FFF2-40B4-BE49-F238E27FC236}">
                  <a16:creationId xmlns:a16="http://schemas.microsoft.com/office/drawing/2014/main" id="{C35AED37-CDB2-4D0F-90A7-49E910B52275}"/>
                </a:ext>
              </a:extLst>
            </p:cNvPr>
            <p:cNvSpPr>
              <a:spLocks/>
            </p:cNvSpPr>
            <p:nvPr/>
          </p:nvSpPr>
          <p:spPr bwMode="auto">
            <a:xfrm>
              <a:off x="5492140" y="6277014"/>
              <a:ext cx="17351" cy="33257"/>
            </a:xfrm>
            <a:custGeom>
              <a:avLst/>
              <a:gdLst>
                <a:gd name="T0" fmla="*/ 3 w 3"/>
                <a:gd name="T1" fmla="*/ 0 h 6"/>
                <a:gd name="T2" fmla="*/ 0 w 3"/>
                <a:gd name="T3" fmla="*/ 4 h 6"/>
                <a:gd name="T4" fmla="*/ 3 w 3"/>
                <a:gd name="T5" fmla="*/ 6 h 6"/>
                <a:gd name="T6" fmla="*/ 3 w 3"/>
                <a:gd name="T7" fmla="*/ 1 h 6"/>
                <a:gd name="T8" fmla="*/ 3 w 3"/>
                <a:gd name="T9" fmla="*/ 0 h 6"/>
              </a:gdLst>
              <a:ahLst/>
              <a:cxnLst>
                <a:cxn ang="0">
                  <a:pos x="T0" y="T1"/>
                </a:cxn>
                <a:cxn ang="0">
                  <a:pos x="T2" y="T3"/>
                </a:cxn>
                <a:cxn ang="0">
                  <a:pos x="T4" y="T5"/>
                </a:cxn>
                <a:cxn ang="0">
                  <a:pos x="T6" y="T7"/>
                </a:cxn>
                <a:cxn ang="0">
                  <a:pos x="T8" y="T9"/>
                </a:cxn>
              </a:cxnLst>
              <a:rect l="0" t="0" r="r" b="b"/>
              <a:pathLst>
                <a:path w="3" h="6">
                  <a:moveTo>
                    <a:pt x="3" y="0"/>
                  </a:moveTo>
                  <a:cubicBezTo>
                    <a:pt x="2" y="1"/>
                    <a:pt x="1" y="3"/>
                    <a:pt x="0" y="4"/>
                  </a:cubicBezTo>
                  <a:cubicBezTo>
                    <a:pt x="1" y="5"/>
                    <a:pt x="2" y="5"/>
                    <a:pt x="3" y="6"/>
                  </a:cubicBezTo>
                  <a:cubicBezTo>
                    <a:pt x="3" y="4"/>
                    <a:pt x="3" y="3"/>
                    <a:pt x="3" y="1"/>
                  </a:cubicBezTo>
                  <a:cubicBezTo>
                    <a:pt x="3" y="1"/>
                    <a:pt x="3" y="0"/>
                    <a:pt x="3" y="0"/>
                  </a:cubicBezTo>
                  <a:close/>
                </a:path>
              </a:pathLst>
            </a:custGeom>
            <a:solidFill>
              <a:srgbClr val="2D54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74">
              <a:extLst>
                <a:ext uri="{FF2B5EF4-FFF2-40B4-BE49-F238E27FC236}">
                  <a16:creationId xmlns:a16="http://schemas.microsoft.com/office/drawing/2014/main" id="{BAC52A26-477A-4949-A661-506AD2564B20}"/>
                </a:ext>
              </a:extLst>
            </p:cNvPr>
            <p:cNvSpPr>
              <a:spLocks/>
            </p:cNvSpPr>
            <p:nvPr/>
          </p:nvSpPr>
          <p:spPr bwMode="auto">
            <a:xfrm>
              <a:off x="4668411" y="6499028"/>
              <a:ext cx="383440" cy="345959"/>
            </a:xfrm>
            <a:custGeom>
              <a:avLst/>
              <a:gdLst>
                <a:gd name="connsiteX0" fmla="*/ 148630 w 420975"/>
                <a:gd name="connsiteY0" fmla="*/ 154 h 379825"/>
                <a:gd name="connsiteX1" fmla="*/ 388228 w 420975"/>
                <a:gd name="connsiteY1" fmla="*/ 134957 h 379825"/>
                <a:gd name="connsiteX2" fmla="*/ 420756 w 420975"/>
                <a:gd name="connsiteY2" fmla="*/ 285127 h 379825"/>
                <a:gd name="connsiteX3" fmla="*/ 412230 w 420975"/>
                <a:gd name="connsiteY3" fmla="*/ 379825 h 379825"/>
                <a:gd name="connsiteX4" fmla="*/ 0 w 420975"/>
                <a:gd name="connsiteY4" fmla="*/ 379825 h 379825"/>
                <a:gd name="connsiteX5" fmla="*/ 999 w 420975"/>
                <a:gd name="connsiteY5" fmla="*/ 318585 h 379825"/>
                <a:gd name="connsiteX6" fmla="*/ 22684 w 420975"/>
                <a:gd name="connsiteY6" fmla="*/ 128732 h 379825"/>
                <a:gd name="connsiteX7" fmla="*/ 66054 w 420975"/>
                <a:gd name="connsiteY7" fmla="*/ 35362 h 379825"/>
                <a:gd name="connsiteX8" fmla="*/ 148630 w 420975"/>
                <a:gd name="connsiteY8" fmla="*/ 154 h 37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975" h="379825">
                  <a:moveTo>
                    <a:pt x="148630" y="154"/>
                  </a:moveTo>
                  <a:cubicBezTo>
                    <a:pt x="240694" y="-3931"/>
                    <a:pt x="351054" y="74267"/>
                    <a:pt x="388228" y="134957"/>
                  </a:cubicBezTo>
                  <a:cubicBezTo>
                    <a:pt x="416109" y="181642"/>
                    <a:pt x="422304" y="232996"/>
                    <a:pt x="420756" y="285127"/>
                  </a:cubicBezTo>
                  <a:lnTo>
                    <a:pt x="412230" y="379825"/>
                  </a:lnTo>
                  <a:lnTo>
                    <a:pt x="0" y="379825"/>
                  </a:lnTo>
                  <a:lnTo>
                    <a:pt x="999" y="318585"/>
                  </a:lnTo>
                  <a:cubicBezTo>
                    <a:pt x="4097" y="254782"/>
                    <a:pt x="10293" y="190979"/>
                    <a:pt x="22684" y="128732"/>
                  </a:cubicBezTo>
                  <a:cubicBezTo>
                    <a:pt x="35075" y="91384"/>
                    <a:pt x="47467" y="60261"/>
                    <a:pt x="66054" y="35362"/>
                  </a:cubicBezTo>
                  <a:cubicBezTo>
                    <a:pt x="89288" y="12020"/>
                    <a:pt x="117943" y="1516"/>
                    <a:pt x="148630" y="154"/>
                  </a:cubicBezTo>
                  <a:close/>
                </a:path>
              </a:pathLst>
            </a:custGeom>
            <a:solidFill>
              <a:srgbClr val="724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7" name="Freeform 157">
              <a:extLst>
                <a:ext uri="{FF2B5EF4-FFF2-40B4-BE49-F238E27FC236}">
                  <a16:creationId xmlns:a16="http://schemas.microsoft.com/office/drawing/2014/main" id="{99DC90FA-A8EE-45A9-903C-FCCE2E936859}"/>
                </a:ext>
              </a:extLst>
            </p:cNvPr>
            <p:cNvSpPr>
              <a:spLocks/>
            </p:cNvSpPr>
            <p:nvPr/>
          </p:nvSpPr>
          <p:spPr bwMode="auto">
            <a:xfrm>
              <a:off x="4666498" y="6360879"/>
              <a:ext cx="214001" cy="176407"/>
            </a:xfrm>
            <a:custGeom>
              <a:avLst/>
              <a:gdLst>
                <a:gd name="T0" fmla="*/ 11 w 148"/>
                <a:gd name="T1" fmla="*/ 28 h 122"/>
                <a:gd name="T2" fmla="*/ 148 w 148"/>
                <a:gd name="T3" fmla="*/ 0 h 122"/>
                <a:gd name="T4" fmla="*/ 148 w 148"/>
                <a:gd name="T5" fmla="*/ 55 h 122"/>
                <a:gd name="T6" fmla="*/ 0 w 148"/>
                <a:gd name="T7" fmla="*/ 122 h 122"/>
                <a:gd name="T8" fmla="*/ 11 w 148"/>
                <a:gd name="T9" fmla="*/ 28 h 122"/>
              </a:gdLst>
              <a:ahLst/>
              <a:cxnLst>
                <a:cxn ang="0">
                  <a:pos x="T0" y="T1"/>
                </a:cxn>
                <a:cxn ang="0">
                  <a:pos x="T2" y="T3"/>
                </a:cxn>
                <a:cxn ang="0">
                  <a:pos x="T4" y="T5"/>
                </a:cxn>
                <a:cxn ang="0">
                  <a:pos x="T6" y="T7"/>
                </a:cxn>
                <a:cxn ang="0">
                  <a:pos x="T8" y="T9"/>
                </a:cxn>
              </a:cxnLst>
              <a:rect l="0" t="0" r="r" b="b"/>
              <a:pathLst>
                <a:path w="148" h="122">
                  <a:moveTo>
                    <a:pt x="11" y="28"/>
                  </a:moveTo>
                  <a:lnTo>
                    <a:pt x="148" y="0"/>
                  </a:lnTo>
                  <a:lnTo>
                    <a:pt x="148" y="55"/>
                  </a:lnTo>
                  <a:lnTo>
                    <a:pt x="0" y="122"/>
                  </a:lnTo>
                  <a:lnTo>
                    <a:pt x="11" y="28"/>
                  </a:lnTo>
                  <a:close/>
                </a:path>
              </a:pathLst>
            </a:custGeom>
            <a:solidFill>
              <a:srgbClr val="234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58">
              <a:extLst>
                <a:ext uri="{FF2B5EF4-FFF2-40B4-BE49-F238E27FC236}">
                  <a16:creationId xmlns:a16="http://schemas.microsoft.com/office/drawing/2014/main" id="{8008D68D-1977-4989-A766-40A7486CAFF3}"/>
                </a:ext>
              </a:extLst>
            </p:cNvPr>
            <p:cNvSpPr>
              <a:spLocks/>
            </p:cNvSpPr>
            <p:nvPr/>
          </p:nvSpPr>
          <p:spPr bwMode="auto">
            <a:xfrm>
              <a:off x="5322962" y="6360879"/>
              <a:ext cx="214001" cy="176407"/>
            </a:xfrm>
            <a:custGeom>
              <a:avLst/>
              <a:gdLst>
                <a:gd name="T0" fmla="*/ 137 w 148"/>
                <a:gd name="T1" fmla="*/ 28 h 122"/>
                <a:gd name="T2" fmla="*/ 0 w 148"/>
                <a:gd name="T3" fmla="*/ 0 h 122"/>
                <a:gd name="T4" fmla="*/ 0 w 148"/>
                <a:gd name="T5" fmla="*/ 55 h 122"/>
                <a:gd name="T6" fmla="*/ 148 w 148"/>
                <a:gd name="T7" fmla="*/ 122 h 122"/>
                <a:gd name="T8" fmla="*/ 137 w 148"/>
                <a:gd name="T9" fmla="*/ 28 h 122"/>
              </a:gdLst>
              <a:ahLst/>
              <a:cxnLst>
                <a:cxn ang="0">
                  <a:pos x="T0" y="T1"/>
                </a:cxn>
                <a:cxn ang="0">
                  <a:pos x="T2" y="T3"/>
                </a:cxn>
                <a:cxn ang="0">
                  <a:pos x="T4" y="T5"/>
                </a:cxn>
                <a:cxn ang="0">
                  <a:pos x="T6" y="T7"/>
                </a:cxn>
                <a:cxn ang="0">
                  <a:pos x="T8" y="T9"/>
                </a:cxn>
              </a:cxnLst>
              <a:rect l="0" t="0" r="r" b="b"/>
              <a:pathLst>
                <a:path w="148" h="122">
                  <a:moveTo>
                    <a:pt x="137" y="28"/>
                  </a:moveTo>
                  <a:lnTo>
                    <a:pt x="0" y="0"/>
                  </a:lnTo>
                  <a:lnTo>
                    <a:pt x="0" y="55"/>
                  </a:lnTo>
                  <a:lnTo>
                    <a:pt x="148" y="122"/>
                  </a:lnTo>
                  <a:lnTo>
                    <a:pt x="137" y="28"/>
                  </a:lnTo>
                  <a:close/>
                </a:path>
              </a:pathLst>
            </a:custGeom>
            <a:solidFill>
              <a:srgbClr val="27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59">
              <a:extLst>
                <a:ext uri="{FF2B5EF4-FFF2-40B4-BE49-F238E27FC236}">
                  <a16:creationId xmlns:a16="http://schemas.microsoft.com/office/drawing/2014/main" id="{679D93C8-1EED-4D2A-9CB5-9CFC6503C6F9}"/>
                </a:ext>
              </a:extLst>
            </p:cNvPr>
            <p:cNvSpPr>
              <a:spLocks/>
            </p:cNvSpPr>
            <p:nvPr/>
          </p:nvSpPr>
          <p:spPr bwMode="auto">
            <a:xfrm>
              <a:off x="5163907" y="4752976"/>
              <a:ext cx="130136" cy="62177"/>
            </a:xfrm>
            <a:custGeom>
              <a:avLst/>
              <a:gdLst>
                <a:gd name="T0" fmla="*/ 0 w 23"/>
                <a:gd name="T1" fmla="*/ 4 h 11"/>
                <a:gd name="T2" fmla="*/ 0 w 23"/>
                <a:gd name="T3" fmla="*/ 11 h 11"/>
                <a:gd name="T4" fmla="*/ 23 w 23"/>
                <a:gd name="T5" fmla="*/ 4 h 11"/>
                <a:gd name="T6" fmla="*/ 0 w 23"/>
                <a:gd name="T7" fmla="*/ 4 h 11"/>
              </a:gdLst>
              <a:ahLst/>
              <a:cxnLst>
                <a:cxn ang="0">
                  <a:pos x="T0" y="T1"/>
                </a:cxn>
                <a:cxn ang="0">
                  <a:pos x="T2" y="T3"/>
                </a:cxn>
                <a:cxn ang="0">
                  <a:pos x="T4" y="T5"/>
                </a:cxn>
                <a:cxn ang="0">
                  <a:pos x="T6" y="T7"/>
                </a:cxn>
              </a:cxnLst>
              <a:rect l="0" t="0" r="r" b="b"/>
              <a:pathLst>
                <a:path w="23" h="11">
                  <a:moveTo>
                    <a:pt x="0" y="4"/>
                  </a:moveTo>
                  <a:cubicBezTo>
                    <a:pt x="0" y="11"/>
                    <a:pt x="0" y="11"/>
                    <a:pt x="0" y="11"/>
                  </a:cubicBezTo>
                  <a:cubicBezTo>
                    <a:pt x="0" y="11"/>
                    <a:pt x="12" y="4"/>
                    <a:pt x="23" y="4"/>
                  </a:cubicBezTo>
                  <a:cubicBezTo>
                    <a:pt x="23" y="0"/>
                    <a:pt x="0" y="4"/>
                    <a:pt x="0" y="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60">
              <a:extLst>
                <a:ext uri="{FF2B5EF4-FFF2-40B4-BE49-F238E27FC236}">
                  <a16:creationId xmlns:a16="http://schemas.microsoft.com/office/drawing/2014/main" id="{C85E4CBE-E2CE-487A-B5AC-D746F49E9843}"/>
                </a:ext>
              </a:extLst>
            </p:cNvPr>
            <p:cNvSpPr>
              <a:spLocks/>
            </p:cNvSpPr>
            <p:nvPr/>
          </p:nvSpPr>
          <p:spPr bwMode="auto">
            <a:xfrm>
              <a:off x="4948460" y="4752976"/>
              <a:ext cx="135920" cy="62177"/>
            </a:xfrm>
            <a:custGeom>
              <a:avLst/>
              <a:gdLst>
                <a:gd name="T0" fmla="*/ 24 w 24"/>
                <a:gd name="T1" fmla="*/ 4 h 11"/>
                <a:gd name="T2" fmla="*/ 24 w 24"/>
                <a:gd name="T3" fmla="*/ 11 h 11"/>
                <a:gd name="T4" fmla="*/ 0 w 24"/>
                <a:gd name="T5" fmla="*/ 4 h 11"/>
                <a:gd name="T6" fmla="*/ 24 w 24"/>
                <a:gd name="T7" fmla="*/ 4 h 11"/>
              </a:gdLst>
              <a:ahLst/>
              <a:cxnLst>
                <a:cxn ang="0">
                  <a:pos x="T0" y="T1"/>
                </a:cxn>
                <a:cxn ang="0">
                  <a:pos x="T2" y="T3"/>
                </a:cxn>
                <a:cxn ang="0">
                  <a:pos x="T4" y="T5"/>
                </a:cxn>
                <a:cxn ang="0">
                  <a:pos x="T6" y="T7"/>
                </a:cxn>
              </a:cxnLst>
              <a:rect l="0" t="0" r="r" b="b"/>
              <a:pathLst>
                <a:path w="24" h="11">
                  <a:moveTo>
                    <a:pt x="24" y="4"/>
                  </a:moveTo>
                  <a:cubicBezTo>
                    <a:pt x="24" y="11"/>
                    <a:pt x="24" y="11"/>
                    <a:pt x="24" y="11"/>
                  </a:cubicBezTo>
                  <a:cubicBezTo>
                    <a:pt x="24" y="11"/>
                    <a:pt x="12" y="4"/>
                    <a:pt x="0" y="4"/>
                  </a:cubicBezTo>
                  <a:cubicBezTo>
                    <a:pt x="0" y="0"/>
                    <a:pt x="24" y="4"/>
                    <a:pt x="24" y="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61">
              <a:extLst>
                <a:ext uri="{FF2B5EF4-FFF2-40B4-BE49-F238E27FC236}">
                  <a16:creationId xmlns:a16="http://schemas.microsoft.com/office/drawing/2014/main" id="{40D88A96-D6DA-4C64-B6AE-DD167D935B3E}"/>
                </a:ext>
              </a:extLst>
            </p:cNvPr>
            <p:cNvSpPr>
              <a:spLocks/>
            </p:cNvSpPr>
            <p:nvPr/>
          </p:nvSpPr>
          <p:spPr bwMode="auto">
            <a:xfrm>
              <a:off x="4948460" y="4962640"/>
              <a:ext cx="357152" cy="174961"/>
            </a:xfrm>
            <a:custGeom>
              <a:avLst/>
              <a:gdLst>
                <a:gd name="T0" fmla="*/ 62 w 63"/>
                <a:gd name="T1" fmla="*/ 1 h 31"/>
                <a:gd name="T2" fmla="*/ 62 w 63"/>
                <a:gd name="T3" fmla="*/ 2 h 31"/>
                <a:gd name="T4" fmla="*/ 60 w 63"/>
                <a:gd name="T5" fmla="*/ 5 h 31"/>
                <a:gd name="T6" fmla="*/ 59 w 63"/>
                <a:gd name="T7" fmla="*/ 8 h 31"/>
                <a:gd name="T8" fmla="*/ 54 w 63"/>
                <a:gd name="T9" fmla="*/ 14 h 31"/>
                <a:gd name="T10" fmla="*/ 39 w 63"/>
                <a:gd name="T11" fmla="*/ 23 h 31"/>
                <a:gd name="T12" fmla="*/ 36 w 63"/>
                <a:gd name="T13" fmla="*/ 24 h 31"/>
                <a:gd name="T14" fmla="*/ 30 w 63"/>
                <a:gd name="T15" fmla="*/ 22 h 31"/>
                <a:gd name="T16" fmla="*/ 28 w 63"/>
                <a:gd name="T17" fmla="*/ 24 h 31"/>
                <a:gd name="T18" fmla="*/ 12 w 63"/>
                <a:gd name="T19" fmla="*/ 16 h 31"/>
                <a:gd name="T20" fmla="*/ 8 w 63"/>
                <a:gd name="T21" fmla="*/ 13 h 31"/>
                <a:gd name="T22" fmla="*/ 5 w 63"/>
                <a:gd name="T23" fmla="*/ 9 h 31"/>
                <a:gd name="T24" fmla="*/ 1 w 63"/>
                <a:gd name="T25" fmla="*/ 0 h 31"/>
                <a:gd name="T26" fmla="*/ 1 w 63"/>
                <a:gd name="T27" fmla="*/ 7 h 31"/>
                <a:gd name="T28" fmla="*/ 2 w 63"/>
                <a:gd name="T29" fmla="*/ 8 h 31"/>
                <a:gd name="T30" fmla="*/ 10 w 63"/>
                <a:gd name="T31" fmla="*/ 19 h 31"/>
                <a:gd name="T32" fmla="*/ 21 w 63"/>
                <a:gd name="T33" fmla="*/ 27 h 31"/>
                <a:gd name="T34" fmla="*/ 31 w 63"/>
                <a:gd name="T35" fmla="*/ 31 h 31"/>
                <a:gd name="T36" fmla="*/ 41 w 63"/>
                <a:gd name="T37" fmla="*/ 27 h 31"/>
                <a:gd name="T38" fmla="*/ 52 w 63"/>
                <a:gd name="T39" fmla="*/ 19 h 31"/>
                <a:gd name="T40" fmla="*/ 56 w 63"/>
                <a:gd name="T41" fmla="*/ 15 h 31"/>
                <a:gd name="T42" fmla="*/ 59 w 63"/>
                <a:gd name="T43" fmla="*/ 11 h 31"/>
                <a:gd name="T44" fmla="*/ 61 w 63"/>
                <a:gd name="T45" fmla="*/ 7 h 31"/>
                <a:gd name="T46" fmla="*/ 62 w 63"/>
                <a:gd name="T4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62" y="1"/>
                  </a:moveTo>
                  <a:cubicBezTo>
                    <a:pt x="63" y="1"/>
                    <a:pt x="62" y="2"/>
                    <a:pt x="62" y="2"/>
                  </a:cubicBezTo>
                  <a:cubicBezTo>
                    <a:pt x="62" y="3"/>
                    <a:pt x="61" y="4"/>
                    <a:pt x="60" y="5"/>
                  </a:cubicBezTo>
                  <a:cubicBezTo>
                    <a:pt x="60" y="6"/>
                    <a:pt x="59" y="7"/>
                    <a:pt x="59" y="8"/>
                  </a:cubicBezTo>
                  <a:cubicBezTo>
                    <a:pt x="57" y="10"/>
                    <a:pt x="56" y="12"/>
                    <a:pt x="54" y="14"/>
                  </a:cubicBezTo>
                  <a:cubicBezTo>
                    <a:pt x="49" y="17"/>
                    <a:pt x="44" y="21"/>
                    <a:pt x="39" y="23"/>
                  </a:cubicBezTo>
                  <a:cubicBezTo>
                    <a:pt x="38" y="24"/>
                    <a:pt x="37" y="24"/>
                    <a:pt x="36" y="24"/>
                  </a:cubicBezTo>
                  <a:cubicBezTo>
                    <a:pt x="34" y="24"/>
                    <a:pt x="32" y="17"/>
                    <a:pt x="30" y="22"/>
                  </a:cubicBezTo>
                  <a:cubicBezTo>
                    <a:pt x="30" y="22"/>
                    <a:pt x="29" y="23"/>
                    <a:pt x="28" y="24"/>
                  </a:cubicBezTo>
                  <a:cubicBezTo>
                    <a:pt x="24" y="27"/>
                    <a:pt x="15" y="19"/>
                    <a:pt x="12" y="16"/>
                  </a:cubicBezTo>
                  <a:cubicBezTo>
                    <a:pt x="11" y="15"/>
                    <a:pt x="9" y="14"/>
                    <a:pt x="8" y="13"/>
                  </a:cubicBezTo>
                  <a:cubicBezTo>
                    <a:pt x="7" y="12"/>
                    <a:pt x="6" y="10"/>
                    <a:pt x="5" y="9"/>
                  </a:cubicBezTo>
                  <a:cubicBezTo>
                    <a:pt x="3" y="6"/>
                    <a:pt x="1" y="3"/>
                    <a:pt x="1" y="0"/>
                  </a:cubicBezTo>
                  <a:cubicBezTo>
                    <a:pt x="0" y="2"/>
                    <a:pt x="0" y="5"/>
                    <a:pt x="1" y="7"/>
                  </a:cubicBezTo>
                  <a:cubicBezTo>
                    <a:pt x="1" y="7"/>
                    <a:pt x="2" y="8"/>
                    <a:pt x="2" y="8"/>
                  </a:cubicBezTo>
                  <a:cubicBezTo>
                    <a:pt x="4" y="12"/>
                    <a:pt x="6" y="16"/>
                    <a:pt x="10" y="19"/>
                  </a:cubicBezTo>
                  <a:cubicBezTo>
                    <a:pt x="13" y="22"/>
                    <a:pt x="17" y="24"/>
                    <a:pt x="21" y="27"/>
                  </a:cubicBezTo>
                  <a:cubicBezTo>
                    <a:pt x="23" y="29"/>
                    <a:pt x="27" y="30"/>
                    <a:pt x="31" y="31"/>
                  </a:cubicBezTo>
                  <a:cubicBezTo>
                    <a:pt x="34" y="30"/>
                    <a:pt x="38" y="29"/>
                    <a:pt x="41" y="27"/>
                  </a:cubicBezTo>
                  <a:cubicBezTo>
                    <a:pt x="44" y="24"/>
                    <a:pt x="49" y="22"/>
                    <a:pt x="52" y="19"/>
                  </a:cubicBezTo>
                  <a:cubicBezTo>
                    <a:pt x="54" y="18"/>
                    <a:pt x="55" y="16"/>
                    <a:pt x="56" y="15"/>
                  </a:cubicBezTo>
                  <a:cubicBezTo>
                    <a:pt x="57" y="14"/>
                    <a:pt x="58" y="12"/>
                    <a:pt x="59" y="11"/>
                  </a:cubicBezTo>
                  <a:cubicBezTo>
                    <a:pt x="60" y="10"/>
                    <a:pt x="60" y="8"/>
                    <a:pt x="61" y="7"/>
                  </a:cubicBezTo>
                  <a:cubicBezTo>
                    <a:pt x="62" y="5"/>
                    <a:pt x="63" y="3"/>
                    <a:pt x="62" y="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62">
              <a:extLst>
                <a:ext uri="{FF2B5EF4-FFF2-40B4-BE49-F238E27FC236}">
                  <a16:creationId xmlns:a16="http://schemas.microsoft.com/office/drawing/2014/main" id="{5389EA18-6998-4AB7-A616-36E6A9D5414B}"/>
                </a:ext>
              </a:extLst>
            </p:cNvPr>
            <p:cNvSpPr>
              <a:spLocks/>
            </p:cNvSpPr>
            <p:nvPr/>
          </p:nvSpPr>
          <p:spPr bwMode="auto">
            <a:xfrm>
              <a:off x="2199698" y="5710199"/>
              <a:ext cx="231353" cy="1054102"/>
            </a:xfrm>
            <a:custGeom>
              <a:avLst/>
              <a:gdLst>
                <a:gd name="T0" fmla="*/ 4 w 41"/>
                <a:gd name="T1" fmla="*/ 26 h 186"/>
                <a:gd name="T2" fmla="*/ 35 w 41"/>
                <a:gd name="T3" fmla="*/ 15 h 186"/>
                <a:gd name="T4" fmla="*/ 38 w 41"/>
                <a:gd name="T5" fmla="*/ 32 h 186"/>
                <a:gd name="T6" fmla="*/ 38 w 41"/>
                <a:gd name="T7" fmla="*/ 158 h 186"/>
                <a:gd name="T8" fmla="*/ 34 w 41"/>
                <a:gd name="T9" fmla="*/ 169 h 186"/>
                <a:gd name="T10" fmla="*/ 9 w 41"/>
                <a:gd name="T11" fmla="*/ 177 h 186"/>
                <a:gd name="T12" fmla="*/ 6 w 41"/>
                <a:gd name="T13" fmla="*/ 166 h 186"/>
                <a:gd name="T14" fmla="*/ 1 w 41"/>
                <a:gd name="T15" fmla="*/ 41 h 186"/>
                <a:gd name="T16" fmla="*/ 4 w 41"/>
                <a:gd name="T17" fmla="*/ 2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86">
                  <a:moveTo>
                    <a:pt x="4" y="26"/>
                  </a:moveTo>
                  <a:cubicBezTo>
                    <a:pt x="15" y="8"/>
                    <a:pt x="25" y="0"/>
                    <a:pt x="35" y="15"/>
                  </a:cubicBezTo>
                  <a:cubicBezTo>
                    <a:pt x="36" y="18"/>
                    <a:pt x="38" y="26"/>
                    <a:pt x="38" y="32"/>
                  </a:cubicBezTo>
                  <a:cubicBezTo>
                    <a:pt x="41" y="79"/>
                    <a:pt x="41" y="121"/>
                    <a:pt x="38" y="158"/>
                  </a:cubicBezTo>
                  <a:cubicBezTo>
                    <a:pt x="38" y="162"/>
                    <a:pt x="36" y="167"/>
                    <a:pt x="34" y="169"/>
                  </a:cubicBezTo>
                  <a:cubicBezTo>
                    <a:pt x="24" y="180"/>
                    <a:pt x="16" y="186"/>
                    <a:pt x="9" y="177"/>
                  </a:cubicBezTo>
                  <a:cubicBezTo>
                    <a:pt x="7" y="176"/>
                    <a:pt x="6" y="170"/>
                    <a:pt x="6" y="166"/>
                  </a:cubicBezTo>
                  <a:cubicBezTo>
                    <a:pt x="2" y="125"/>
                    <a:pt x="0" y="83"/>
                    <a:pt x="1" y="41"/>
                  </a:cubicBezTo>
                  <a:cubicBezTo>
                    <a:pt x="1" y="36"/>
                    <a:pt x="2" y="28"/>
                    <a:pt x="4" y="26"/>
                  </a:cubicBezTo>
                  <a:close/>
                </a:path>
              </a:pathLst>
            </a:custGeom>
            <a:solidFill>
              <a:srgbClr val="6D8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79">
              <a:extLst>
                <a:ext uri="{FF2B5EF4-FFF2-40B4-BE49-F238E27FC236}">
                  <a16:creationId xmlns:a16="http://schemas.microsoft.com/office/drawing/2014/main" id="{E03E6579-1CB6-4D82-8AE4-2663077A0A66}"/>
                </a:ext>
              </a:extLst>
            </p:cNvPr>
            <p:cNvSpPr>
              <a:spLocks/>
            </p:cNvSpPr>
            <p:nvPr/>
          </p:nvSpPr>
          <p:spPr bwMode="auto">
            <a:xfrm>
              <a:off x="2335618" y="6287136"/>
              <a:ext cx="683938" cy="504639"/>
            </a:xfrm>
            <a:custGeom>
              <a:avLst/>
              <a:gdLst>
                <a:gd name="T0" fmla="*/ 114 w 121"/>
                <a:gd name="T1" fmla="*/ 0 h 89"/>
                <a:gd name="T2" fmla="*/ 7 w 121"/>
                <a:gd name="T3" fmla="*/ 22 h 89"/>
                <a:gd name="T4" fmla="*/ 0 w 121"/>
                <a:gd name="T5" fmla="*/ 89 h 89"/>
                <a:gd name="T6" fmla="*/ 121 w 121"/>
                <a:gd name="T7" fmla="*/ 89 h 89"/>
                <a:gd name="T8" fmla="*/ 114 w 121"/>
                <a:gd name="T9" fmla="*/ 12 h 89"/>
                <a:gd name="T10" fmla="*/ 114 w 121"/>
                <a:gd name="T11" fmla="*/ 0 h 89"/>
              </a:gdLst>
              <a:ahLst/>
              <a:cxnLst>
                <a:cxn ang="0">
                  <a:pos x="T0" y="T1"/>
                </a:cxn>
                <a:cxn ang="0">
                  <a:pos x="T2" y="T3"/>
                </a:cxn>
                <a:cxn ang="0">
                  <a:pos x="T4" y="T5"/>
                </a:cxn>
                <a:cxn ang="0">
                  <a:pos x="T6" y="T7"/>
                </a:cxn>
                <a:cxn ang="0">
                  <a:pos x="T8" y="T9"/>
                </a:cxn>
                <a:cxn ang="0">
                  <a:pos x="T10" y="T11"/>
                </a:cxn>
              </a:cxnLst>
              <a:rect l="0" t="0" r="r" b="b"/>
              <a:pathLst>
                <a:path w="121" h="89">
                  <a:moveTo>
                    <a:pt x="114" y="0"/>
                  </a:moveTo>
                  <a:cubicBezTo>
                    <a:pt x="78" y="1"/>
                    <a:pt x="44" y="18"/>
                    <a:pt x="7" y="22"/>
                  </a:cubicBezTo>
                  <a:cubicBezTo>
                    <a:pt x="6" y="46"/>
                    <a:pt x="3" y="68"/>
                    <a:pt x="0" y="89"/>
                  </a:cubicBezTo>
                  <a:cubicBezTo>
                    <a:pt x="121" y="89"/>
                    <a:pt x="121" y="89"/>
                    <a:pt x="121" y="89"/>
                  </a:cubicBezTo>
                  <a:cubicBezTo>
                    <a:pt x="121" y="56"/>
                    <a:pt x="114" y="29"/>
                    <a:pt x="114" y="12"/>
                  </a:cubicBezTo>
                  <a:cubicBezTo>
                    <a:pt x="114" y="8"/>
                    <a:pt x="114" y="4"/>
                    <a:pt x="114" y="0"/>
                  </a:cubicBezTo>
                  <a:close/>
                </a:path>
              </a:pathLst>
            </a:custGeom>
            <a:solidFill>
              <a:srgbClr val="724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82">
              <a:extLst>
                <a:ext uri="{FF2B5EF4-FFF2-40B4-BE49-F238E27FC236}">
                  <a16:creationId xmlns:a16="http://schemas.microsoft.com/office/drawing/2014/main" id="{9AA1AE00-C16F-4F35-81F9-AA71689EB0C8}"/>
                </a:ext>
              </a:extLst>
            </p:cNvPr>
            <p:cNvSpPr>
              <a:spLocks/>
            </p:cNvSpPr>
            <p:nvPr/>
          </p:nvSpPr>
          <p:spPr bwMode="auto">
            <a:xfrm>
              <a:off x="1151293" y="5902643"/>
              <a:ext cx="272419" cy="944366"/>
            </a:xfrm>
            <a:custGeom>
              <a:avLst/>
              <a:gdLst>
                <a:gd name="connsiteX0" fmla="*/ 176615 w 299086"/>
                <a:gd name="connsiteY0" fmla="*/ 27 h 1036810"/>
                <a:gd name="connsiteX1" fmla="*/ 262922 w 299086"/>
                <a:gd name="connsiteY1" fmla="*/ 62441 h 1036810"/>
                <a:gd name="connsiteX2" fmla="*/ 287814 w 299086"/>
                <a:gd name="connsiteY2" fmla="*/ 193025 h 1036810"/>
                <a:gd name="connsiteX3" fmla="*/ 293065 w 299086"/>
                <a:gd name="connsiteY3" fmla="*/ 936305 h 1036810"/>
                <a:gd name="connsiteX4" fmla="*/ 287836 w 299086"/>
                <a:gd name="connsiteY4" fmla="*/ 1036810 h 1036810"/>
                <a:gd name="connsiteX5" fmla="*/ 26686 w 299086"/>
                <a:gd name="connsiteY5" fmla="*/ 1036810 h 1036810"/>
                <a:gd name="connsiteX6" fmla="*/ 6223 w 299086"/>
                <a:gd name="connsiteY6" fmla="*/ 741789 h 1036810"/>
                <a:gd name="connsiteX7" fmla="*/ 1556 w 299086"/>
                <a:gd name="connsiteY7" fmla="*/ 261426 h 1036810"/>
                <a:gd name="connsiteX8" fmla="*/ 26448 w 299086"/>
                <a:gd name="connsiteY8" fmla="*/ 143278 h 1036810"/>
                <a:gd name="connsiteX9" fmla="*/ 176615 w 299086"/>
                <a:gd name="connsiteY9" fmla="*/ 27 h 103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086" h="1036810">
                  <a:moveTo>
                    <a:pt x="176615" y="27"/>
                  </a:moveTo>
                  <a:cubicBezTo>
                    <a:pt x="206040" y="-811"/>
                    <a:pt x="234919" y="18135"/>
                    <a:pt x="262922" y="62441"/>
                  </a:cubicBezTo>
                  <a:cubicBezTo>
                    <a:pt x="269145" y="81095"/>
                    <a:pt x="281591" y="143278"/>
                    <a:pt x="287814" y="193025"/>
                  </a:cubicBezTo>
                  <a:cubicBezTo>
                    <a:pt x="301816" y="463520"/>
                    <a:pt x="301816" y="709531"/>
                    <a:pt x="293065" y="936305"/>
                  </a:cubicBezTo>
                  <a:lnTo>
                    <a:pt x="287836" y="1036810"/>
                  </a:lnTo>
                  <a:lnTo>
                    <a:pt x="26686" y="1036810"/>
                  </a:lnTo>
                  <a:lnTo>
                    <a:pt x="6223" y="741789"/>
                  </a:lnTo>
                  <a:cubicBezTo>
                    <a:pt x="0" y="583222"/>
                    <a:pt x="-1555" y="423101"/>
                    <a:pt x="1556" y="261426"/>
                  </a:cubicBezTo>
                  <a:cubicBezTo>
                    <a:pt x="1556" y="217898"/>
                    <a:pt x="14002" y="161933"/>
                    <a:pt x="26448" y="143278"/>
                  </a:cubicBezTo>
                  <a:cubicBezTo>
                    <a:pt x="77010" y="57777"/>
                    <a:pt x="127572" y="1424"/>
                    <a:pt x="176615" y="27"/>
                  </a:cubicBezTo>
                  <a:close/>
                </a:path>
              </a:pathLst>
            </a:custGeom>
            <a:solidFill>
              <a:srgbClr val="88D5ED"/>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5" name="Freeform 283">
              <a:extLst>
                <a:ext uri="{FF2B5EF4-FFF2-40B4-BE49-F238E27FC236}">
                  <a16:creationId xmlns:a16="http://schemas.microsoft.com/office/drawing/2014/main" id="{966260FB-F073-4D15-8D3A-3AF2155B6AC7}"/>
                </a:ext>
              </a:extLst>
            </p:cNvPr>
            <p:cNvSpPr>
              <a:spLocks/>
            </p:cNvSpPr>
            <p:nvPr/>
          </p:nvSpPr>
          <p:spPr bwMode="auto">
            <a:xfrm>
              <a:off x="1365747" y="6593678"/>
              <a:ext cx="1485554" cy="264321"/>
            </a:xfrm>
            <a:custGeom>
              <a:avLst/>
              <a:gdLst>
                <a:gd name="connsiteX0" fmla="*/ 98798 w 1630974"/>
                <a:gd name="connsiteY0" fmla="*/ 0 h 290195"/>
                <a:gd name="connsiteX1" fmla="*/ 99033 w 1630974"/>
                <a:gd name="connsiteY1" fmla="*/ 1425 h 290195"/>
                <a:gd name="connsiteX2" fmla="*/ 100930 w 1630974"/>
                <a:gd name="connsiteY2" fmla="*/ 0 h 290195"/>
                <a:gd name="connsiteX3" fmla="*/ 759748 w 1630974"/>
                <a:gd name="connsiteY3" fmla="*/ 62220 h 290195"/>
                <a:gd name="connsiteX4" fmla="*/ 1611240 w 1630974"/>
                <a:gd name="connsiteY4" fmla="*/ 261323 h 290195"/>
                <a:gd name="connsiteX5" fmla="*/ 1630974 w 1630974"/>
                <a:gd name="connsiteY5" fmla="*/ 290195 h 290195"/>
                <a:gd name="connsiteX6" fmla="*/ 171579 w 1630974"/>
                <a:gd name="connsiteY6" fmla="*/ 290195 h 290195"/>
                <a:gd name="connsiteX7" fmla="*/ 170192 w 1630974"/>
                <a:gd name="connsiteY7" fmla="*/ 287337 h 290195"/>
                <a:gd name="connsiteX8" fmla="*/ 0 w 1630974"/>
                <a:gd name="connsiteY8" fmla="*/ 287337 h 290195"/>
                <a:gd name="connsiteX9" fmla="*/ 2202 w 1630974"/>
                <a:gd name="connsiteY9" fmla="*/ 273028 h 290195"/>
                <a:gd name="connsiteX10" fmla="*/ 83421 w 1630974"/>
                <a:gd name="connsiteY10" fmla="*/ 27847 h 290195"/>
                <a:gd name="connsiteX11" fmla="*/ 88533 w 1630974"/>
                <a:gd name="connsiteY11" fmla="*/ 18589 h 290195"/>
                <a:gd name="connsiteX12" fmla="*/ 94715 w 1630974"/>
                <a:gd name="connsiteY12" fmla="*/ 4667 h 290195"/>
                <a:gd name="connsiteX13" fmla="*/ 97287 w 1630974"/>
                <a:gd name="connsiteY13" fmla="*/ 2735 h 29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0974" h="290195">
                  <a:moveTo>
                    <a:pt x="98798" y="0"/>
                  </a:moveTo>
                  <a:lnTo>
                    <a:pt x="99033" y="1425"/>
                  </a:lnTo>
                  <a:lnTo>
                    <a:pt x="100930" y="0"/>
                  </a:lnTo>
                  <a:cubicBezTo>
                    <a:pt x="100930" y="0"/>
                    <a:pt x="759748" y="62220"/>
                    <a:pt x="759748" y="62220"/>
                  </a:cubicBezTo>
                  <a:cubicBezTo>
                    <a:pt x="1611240" y="261323"/>
                    <a:pt x="1611240" y="261323"/>
                    <a:pt x="1611240" y="261323"/>
                  </a:cubicBezTo>
                  <a:lnTo>
                    <a:pt x="1630974" y="290195"/>
                  </a:lnTo>
                  <a:lnTo>
                    <a:pt x="171579" y="290195"/>
                  </a:lnTo>
                  <a:lnTo>
                    <a:pt x="170192" y="287337"/>
                  </a:lnTo>
                  <a:lnTo>
                    <a:pt x="0" y="287337"/>
                  </a:lnTo>
                  <a:lnTo>
                    <a:pt x="2202" y="273028"/>
                  </a:lnTo>
                  <a:cubicBezTo>
                    <a:pt x="9245" y="249721"/>
                    <a:pt x="47104" y="104051"/>
                    <a:pt x="83421" y="27847"/>
                  </a:cubicBezTo>
                  <a:lnTo>
                    <a:pt x="88533" y="18589"/>
                  </a:lnTo>
                  <a:lnTo>
                    <a:pt x="94715" y="4667"/>
                  </a:lnTo>
                  <a:lnTo>
                    <a:pt x="97287" y="273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6" name="Freeform 284">
              <a:extLst>
                <a:ext uri="{FF2B5EF4-FFF2-40B4-BE49-F238E27FC236}">
                  <a16:creationId xmlns:a16="http://schemas.microsoft.com/office/drawing/2014/main" id="{1F921AC1-D30E-4CCC-A2AF-8E01DBF858FD}"/>
                </a:ext>
              </a:extLst>
            </p:cNvPr>
            <p:cNvSpPr>
              <a:spLocks/>
            </p:cNvSpPr>
            <p:nvPr/>
          </p:nvSpPr>
          <p:spPr bwMode="auto">
            <a:xfrm>
              <a:off x="8733862" y="5697629"/>
              <a:ext cx="340303" cy="1146489"/>
            </a:xfrm>
            <a:custGeom>
              <a:avLst/>
              <a:gdLst>
                <a:gd name="connsiteX0" fmla="*/ 226146 w 373615"/>
                <a:gd name="connsiteY0" fmla="*/ 2736 h 1258718"/>
                <a:gd name="connsiteX1" fmla="*/ 354963 w 373615"/>
                <a:gd name="connsiteY1" fmla="*/ 137527 h 1258718"/>
                <a:gd name="connsiteX2" fmla="*/ 282229 w 373615"/>
                <a:gd name="connsiteY2" fmla="*/ 1211480 h 1258718"/>
                <a:gd name="connsiteX3" fmla="*/ 262216 w 373615"/>
                <a:gd name="connsiteY3" fmla="*/ 1258718 h 1258718"/>
                <a:gd name="connsiteX4" fmla="*/ 63769 w 373615"/>
                <a:gd name="connsiteY4" fmla="*/ 1258718 h 1258718"/>
                <a:gd name="connsiteX5" fmla="*/ 60523 w 373615"/>
                <a:gd name="connsiteY5" fmla="*/ 1251645 h 1258718"/>
                <a:gd name="connsiteX6" fmla="*/ 24692 w 373615"/>
                <a:gd name="connsiteY6" fmla="*/ 1102266 h 1258718"/>
                <a:gd name="connsiteX7" fmla="*/ 18460 w 373615"/>
                <a:gd name="connsiteY7" fmla="*/ 498526 h 1258718"/>
                <a:gd name="connsiteX8" fmla="*/ 161786 w 373615"/>
                <a:gd name="connsiteY8" fmla="*/ 6821 h 1258718"/>
                <a:gd name="connsiteX9" fmla="*/ 226146 w 373615"/>
                <a:gd name="connsiteY9" fmla="*/ 2736 h 125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15" h="1258718">
                  <a:moveTo>
                    <a:pt x="226146" y="2736"/>
                  </a:moveTo>
                  <a:cubicBezTo>
                    <a:pt x="288364" y="16157"/>
                    <a:pt x="340942" y="76842"/>
                    <a:pt x="354963" y="137527"/>
                  </a:cubicBezTo>
                  <a:cubicBezTo>
                    <a:pt x="387679" y="291574"/>
                    <a:pt x="385342" y="918265"/>
                    <a:pt x="282229" y="1211480"/>
                  </a:cubicBezTo>
                  <a:lnTo>
                    <a:pt x="262216" y="1258718"/>
                  </a:lnTo>
                  <a:lnTo>
                    <a:pt x="63769" y="1258718"/>
                  </a:lnTo>
                  <a:lnTo>
                    <a:pt x="60523" y="1251645"/>
                  </a:lnTo>
                  <a:cubicBezTo>
                    <a:pt x="41829" y="1195628"/>
                    <a:pt x="30924" y="1133386"/>
                    <a:pt x="24692" y="1102266"/>
                  </a:cubicBezTo>
                  <a:cubicBezTo>
                    <a:pt x="-18929" y="903094"/>
                    <a:pt x="5997" y="697698"/>
                    <a:pt x="18460" y="498526"/>
                  </a:cubicBezTo>
                  <a:cubicBezTo>
                    <a:pt x="24692" y="380268"/>
                    <a:pt x="12229" y="50390"/>
                    <a:pt x="161786" y="6821"/>
                  </a:cubicBezTo>
                  <a:cubicBezTo>
                    <a:pt x="183596" y="-959"/>
                    <a:pt x="205407" y="-1737"/>
                    <a:pt x="226146" y="2736"/>
                  </a:cubicBezTo>
                  <a:close/>
                </a:path>
              </a:pathLst>
            </a:custGeom>
            <a:solidFill>
              <a:srgbClr val="88D5ED"/>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7" name="Freeform 285">
              <a:extLst>
                <a:ext uri="{FF2B5EF4-FFF2-40B4-BE49-F238E27FC236}">
                  <a16:creationId xmlns:a16="http://schemas.microsoft.com/office/drawing/2014/main" id="{D7E30498-407A-4ABB-9350-83B27AEE7CA2}"/>
                </a:ext>
              </a:extLst>
            </p:cNvPr>
            <p:cNvSpPr>
              <a:spLocks/>
            </p:cNvSpPr>
            <p:nvPr/>
          </p:nvSpPr>
          <p:spPr bwMode="auto">
            <a:xfrm>
              <a:off x="7271017" y="6530345"/>
              <a:ext cx="1550205" cy="313773"/>
            </a:xfrm>
            <a:custGeom>
              <a:avLst/>
              <a:gdLst>
                <a:gd name="connsiteX0" fmla="*/ 1606742 w 1701954"/>
                <a:gd name="connsiteY0" fmla="*/ 0 h 344488"/>
                <a:gd name="connsiteX1" fmla="*/ 1619172 w 1701954"/>
                <a:gd name="connsiteY1" fmla="*/ 18660 h 344488"/>
                <a:gd name="connsiteX2" fmla="*/ 1699962 w 1701954"/>
                <a:gd name="connsiteY2" fmla="*/ 279902 h 344488"/>
                <a:gd name="connsiteX3" fmla="*/ 1701954 w 1701954"/>
                <a:gd name="connsiteY3" fmla="*/ 344488 h 344488"/>
                <a:gd name="connsiteX4" fmla="*/ 0 w 1701954"/>
                <a:gd name="connsiteY4" fmla="*/ 344488 h 344488"/>
                <a:gd name="connsiteX5" fmla="*/ 34430 w 1701954"/>
                <a:gd name="connsiteY5" fmla="*/ 306337 h 344488"/>
                <a:gd name="connsiteX6" fmla="*/ 77933 w 1701954"/>
                <a:gd name="connsiteY6" fmla="*/ 267461 h 344488"/>
                <a:gd name="connsiteX7" fmla="*/ 357593 w 1701954"/>
                <a:gd name="connsiteY7" fmla="*/ 199041 h 344488"/>
                <a:gd name="connsiteX8" fmla="*/ 929343 w 1701954"/>
                <a:gd name="connsiteY8" fmla="*/ 62201 h 344488"/>
                <a:gd name="connsiteX9" fmla="*/ 1606742 w 1701954"/>
                <a:gd name="connsiteY9" fmla="*/ 0 h 34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1954" h="344488">
                  <a:moveTo>
                    <a:pt x="1606742" y="0"/>
                  </a:moveTo>
                  <a:cubicBezTo>
                    <a:pt x="1606742" y="0"/>
                    <a:pt x="1612957" y="6220"/>
                    <a:pt x="1619172" y="18660"/>
                  </a:cubicBezTo>
                  <a:cubicBezTo>
                    <a:pt x="1656460" y="99521"/>
                    <a:pt x="1687533" y="192821"/>
                    <a:pt x="1699962" y="279902"/>
                  </a:cubicBezTo>
                  <a:lnTo>
                    <a:pt x="1701954" y="344488"/>
                  </a:lnTo>
                  <a:lnTo>
                    <a:pt x="0" y="344488"/>
                  </a:lnTo>
                  <a:lnTo>
                    <a:pt x="34430" y="306337"/>
                  </a:lnTo>
                  <a:cubicBezTo>
                    <a:pt x="46860" y="290787"/>
                    <a:pt x="59289" y="276792"/>
                    <a:pt x="77933" y="267461"/>
                  </a:cubicBezTo>
                  <a:cubicBezTo>
                    <a:pt x="152509" y="223921"/>
                    <a:pt x="270588" y="217701"/>
                    <a:pt x="357593" y="199041"/>
                  </a:cubicBezTo>
                  <a:cubicBezTo>
                    <a:pt x="544033" y="155501"/>
                    <a:pt x="742903" y="80861"/>
                    <a:pt x="929343" y="62201"/>
                  </a:cubicBezTo>
                  <a:cubicBezTo>
                    <a:pt x="935558" y="62201"/>
                    <a:pt x="1600528" y="0"/>
                    <a:pt x="1606742" y="0"/>
                  </a:cubicBez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8" name="Freeform 220">
              <a:extLst>
                <a:ext uri="{FF2B5EF4-FFF2-40B4-BE49-F238E27FC236}">
                  <a16:creationId xmlns:a16="http://schemas.microsoft.com/office/drawing/2014/main" id="{5CBBFF57-38FC-493D-8408-C375571D3A37}"/>
                </a:ext>
              </a:extLst>
            </p:cNvPr>
            <p:cNvSpPr>
              <a:spLocks/>
            </p:cNvSpPr>
            <p:nvPr/>
          </p:nvSpPr>
          <p:spPr bwMode="auto">
            <a:xfrm>
              <a:off x="2199699" y="6162783"/>
              <a:ext cx="5850337" cy="657910"/>
            </a:xfrm>
            <a:custGeom>
              <a:avLst/>
              <a:gdLst>
                <a:gd name="T0" fmla="*/ 4046 w 4046"/>
                <a:gd name="T1" fmla="*/ 404 h 455"/>
                <a:gd name="T2" fmla="*/ 3529 w 4046"/>
                <a:gd name="T3" fmla="*/ 16 h 455"/>
                <a:gd name="T4" fmla="*/ 1084 w 4046"/>
                <a:gd name="T5" fmla="*/ 0 h 455"/>
                <a:gd name="T6" fmla="*/ 0 w 4046"/>
                <a:gd name="T7" fmla="*/ 404 h 455"/>
                <a:gd name="T8" fmla="*/ 47 w 4046"/>
                <a:gd name="T9" fmla="*/ 455 h 455"/>
                <a:gd name="T10" fmla="*/ 4018 w 4046"/>
                <a:gd name="T11" fmla="*/ 455 h 455"/>
                <a:gd name="T12" fmla="*/ 4046 w 4046"/>
                <a:gd name="T13" fmla="*/ 404 h 455"/>
              </a:gdLst>
              <a:ahLst/>
              <a:cxnLst>
                <a:cxn ang="0">
                  <a:pos x="T0" y="T1"/>
                </a:cxn>
                <a:cxn ang="0">
                  <a:pos x="T2" y="T3"/>
                </a:cxn>
                <a:cxn ang="0">
                  <a:pos x="T4" y="T5"/>
                </a:cxn>
                <a:cxn ang="0">
                  <a:pos x="T6" y="T7"/>
                </a:cxn>
                <a:cxn ang="0">
                  <a:pos x="T8" y="T9"/>
                </a:cxn>
                <a:cxn ang="0">
                  <a:pos x="T10" y="T11"/>
                </a:cxn>
                <a:cxn ang="0">
                  <a:pos x="T12" y="T13"/>
                </a:cxn>
              </a:cxnLst>
              <a:rect l="0" t="0" r="r" b="b"/>
              <a:pathLst>
                <a:path w="4046" h="455">
                  <a:moveTo>
                    <a:pt x="4046" y="404"/>
                  </a:moveTo>
                  <a:lnTo>
                    <a:pt x="3529" y="16"/>
                  </a:lnTo>
                  <a:lnTo>
                    <a:pt x="1084" y="0"/>
                  </a:lnTo>
                  <a:lnTo>
                    <a:pt x="0" y="404"/>
                  </a:lnTo>
                  <a:lnTo>
                    <a:pt x="47" y="455"/>
                  </a:lnTo>
                  <a:lnTo>
                    <a:pt x="4018" y="455"/>
                  </a:lnTo>
                  <a:lnTo>
                    <a:pt x="4046" y="404"/>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21">
              <a:extLst>
                <a:ext uri="{FF2B5EF4-FFF2-40B4-BE49-F238E27FC236}">
                  <a16:creationId xmlns:a16="http://schemas.microsoft.com/office/drawing/2014/main" id="{0A5CC046-2F2B-4230-BEE4-FA7DE8CA3954}"/>
                </a:ext>
              </a:extLst>
            </p:cNvPr>
            <p:cNvSpPr>
              <a:spLocks/>
            </p:cNvSpPr>
            <p:nvPr/>
          </p:nvSpPr>
          <p:spPr bwMode="auto">
            <a:xfrm>
              <a:off x="2199699" y="6735382"/>
              <a:ext cx="5850337" cy="112785"/>
            </a:xfrm>
            <a:custGeom>
              <a:avLst/>
              <a:gdLst>
                <a:gd name="T0" fmla="*/ 4042 w 4046"/>
                <a:gd name="T1" fmla="*/ 0 h 78"/>
                <a:gd name="T2" fmla="*/ 0 w 4046"/>
                <a:gd name="T3" fmla="*/ 8 h 78"/>
                <a:gd name="T4" fmla="*/ 0 w 4046"/>
                <a:gd name="T5" fmla="*/ 78 h 78"/>
                <a:gd name="T6" fmla="*/ 4046 w 4046"/>
                <a:gd name="T7" fmla="*/ 78 h 78"/>
                <a:gd name="T8" fmla="*/ 4042 w 4046"/>
                <a:gd name="T9" fmla="*/ 0 h 78"/>
              </a:gdLst>
              <a:ahLst/>
              <a:cxnLst>
                <a:cxn ang="0">
                  <a:pos x="T0" y="T1"/>
                </a:cxn>
                <a:cxn ang="0">
                  <a:pos x="T2" y="T3"/>
                </a:cxn>
                <a:cxn ang="0">
                  <a:pos x="T4" y="T5"/>
                </a:cxn>
                <a:cxn ang="0">
                  <a:pos x="T6" y="T7"/>
                </a:cxn>
                <a:cxn ang="0">
                  <a:pos x="T8" y="T9"/>
                </a:cxn>
              </a:cxnLst>
              <a:rect l="0" t="0" r="r" b="b"/>
              <a:pathLst>
                <a:path w="4046" h="78">
                  <a:moveTo>
                    <a:pt x="4042" y="0"/>
                  </a:moveTo>
                  <a:lnTo>
                    <a:pt x="0" y="8"/>
                  </a:lnTo>
                  <a:lnTo>
                    <a:pt x="0" y="78"/>
                  </a:lnTo>
                  <a:lnTo>
                    <a:pt x="4046" y="78"/>
                  </a:lnTo>
                  <a:lnTo>
                    <a:pt x="4042" y="0"/>
                  </a:lnTo>
                  <a:close/>
                </a:path>
              </a:pathLst>
            </a:custGeom>
            <a:solidFill>
              <a:srgbClr val="D1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22">
              <a:extLst>
                <a:ext uri="{FF2B5EF4-FFF2-40B4-BE49-F238E27FC236}">
                  <a16:creationId xmlns:a16="http://schemas.microsoft.com/office/drawing/2014/main" id="{4979AED9-DD1B-49A6-A9E1-4AC3DAEDE81E}"/>
                </a:ext>
              </a:extLst>
            </p:cNvPr>
            <p:cNvSpPr>
              <a:spLocks/>
            </p:cNvSpPr>
            <p:nvPr/>
          </p:nvSpPr>
          <p:spPr bwMode="auto">
            <a:xfrm>
              <a:off x="6113901" y="5273520"/>
              <a:ext cx="289191" cy="1122062"/>
            </a:xfrm>
            <a:custGeom>
              <a:avLst/>
              <a:gdLst>
                <a:gd name="T0" fmla="*/ 21 w 51"/>
                <a:gd name="T1" fmla="*/ 100 h 198"/>
                <a:gd name="T2" fmla="*/ 7 w 51"/>
                <a:gd name="T3" fmla="*/ 0 h 198"/>
                <a:gd name="T4" fmla="*/ 0 w 51"/>
                <a:gd name="T5" fmla="*/ 9 h 198"/>
                <a:gd name="T6" fmla="*/ 9 w 51"/>
                <a:gd name="T7" fmla="*/ 192 h 198"/>
                <a:gd name="T8" fmla="*/ 14 w 51"/>
                <a:gd name="T9" fmla="*/ 198 h 198"/>
                <a:gd name="T10" fmla="*/ 34 w 51"/>
                <a:gd name="T11" fmla="*/ 179 h 198"/>
                <a:gd name="T12" fmla="*/ 49 w 51"/>
                <a:gd name="T13" fmla="*/ 162 h 198"/>
                <a:gd name="T14" fmla="*/ 21 w 51"/>
                <a:gd name="T15" fmla="*/ 10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98">
                  <a:moveTo>
                    <a:pt x="21" y="100"/>
                  </a:moveTo>
                  <a:cubicBezTo>
                    <a:pt x="21" y="96"/>
                    <a:pt x="7" y="0"/>
                    <a:pt x="7" y="0"/>
                  </a:cubicBezTo>
                  <a:cubicBezTo>
                    <a:pt x="7" y="0"/>
                    <a:pt x="0" y="0"/>
                    <a:pt x="0" y="9"/>
                  </a:cubicBezTo>
                  <a:cubicBezTo>
                    <a:pt x="0" y="18"/>
                    <a:pt x="9" y="192"/>
                    <a:pt x="9" y="192"/>
                  </a:cubicBezTo>
                  <a:cubicBezTo>
                    <a:pt x="9" y="196"/>
                    <a:pt x="13" y="198"/>
                    <a:pt x="14" y="198"/>
                  </a:cubicBezTo>
                  <a:cubicBezTo>
                    <a:pt x="20" y="198"/>
                    <a:pt x="22" y="193"/>
                    <a:pt x="34" y="179"/>
                  </a:cubicBezTo>
                  <a:cubicBezTo>
                    <a:pt x="49" y="163"/>
                    <a:pt x="49" y="165"/>
                    <a:pt x="49" y="162"/>
                  </a:cubicBezTo>
                  <a:cubicBezTo>
                    <a:pt x="51" y="143"/>
                    <a:pt x="24" y="136"/>
                    <a:pt x="21" y="100"/>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223">
              <a:extLst>
                <a:ext uri="{FF2B5EF4-FFF2-40B4-BE49-F238E27FC236}">
                  <a16:creationId xmlns:a16="http://schemas.microsoft.com/office/drawing/2014/main" id="{0BDD2A2E-11F8-4F5E-B241-AB5AC3ADCD01}"/>
                </a:ext>
              </a:extLst>
            </p:cNvPr>
            <p:cNvSpPr>
              <a:spLocks/>
            </p:cNvSpPr>
            <p:nvPr/>
          </p:nvSpPr>
          <p:spPr bwMode="auto">
            <a:xfrm>
              <a:off x="6228132" y="6321839"/>
              <a:ext cx="1068562" cy="130136"/>
            </a:xfrm>
            <a:custGeom>
              <a:avLst/>
              <a:gdLst>
                <a:gd name="T0" fmla="*/ 0 w 189"/>
                <a:gd name="T1" fmla="*/ 9 h 23"/>
                <a:gd name="T2" fmla="*/ 10 w 189"/>
                <a:gd name="T3" fmla="*/ 23 h 23"/>
                <a:gd name="T4" fmla="*/ 176 w 189"/>
                <a:gd name="T5" fmla="*/ 23 h 23"/>
                <a:gd name="T6" fmla="*/ 189 w 189"/>
                <a:gd name="T7" fmla="*/ 9 h 23"/>
                <a:gd name="T8" fmla="*/ 0 w 189"/>
                <a:gd name="T9" fmla="*/ 9 h 23"/>
              </a:gdLst>
              <a:ahLst/>
              <a:cxnLst>
                <a:cxn ang="0">
                  <a:pos x="T0" y="T1"/>
                </a:cxn>
                <a:cxn ang="0">
                  <a:pos x="T2" y="T3"/>
                </a:cxn>
                <a:cxn ang="0">
                  <a:pos x="T4" y="T5"/>
                </a:cxn>
                <a:cxn ang="0">
                  <a:pos x="T6" y="T7"/>
                </a:cxn>
                <a:cxn ang="0">
                  <a:pos x="T8" y="T9"/>
                </a:cxn>
              </a:cxnLst>
              <a:rect l="0" t="0" r="r" b="b"/>
              <a:pathLst>
                <a:path w="189" h="23">
                  <a:moveTo>
                    <a:pt x="0" y="9"/>
                  </a:moveTo>
                  <a:cubicBezTo>
                    <a:pt x="0" y="9"/>
                    <a:pt x="1" y="20"/>
                    <a:pt x="10" y="23"/>
                  </a:cubicBezTo>
                  <a:cubicBezTo>
                    <a:pt x="21" y="23"/>
                    <a:pt x="176" y="23"/>
                    <a:pt x="176" y="23"/>
                  </a:cubicBezTo>
                  <a:cubicBezTo>
                    <a:pt x="176" y="23"/>
                    <a:pt x="187" y="19"/>
                    <a:pt x="189" y="9"/>
                  </a:cubicBezTo>
                  <a:cubicBezTo>
                    <a:pt x="129" y="0"/>
                    <a:pt x="0" y="9"/>
                    <a:pt x="0" y="9"/>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224">
              <a:extLst>
                <a:ext uri="{FF2B5EF4-FFF2-40B4-BE49-F238E27FC236}">
                  <a16:creationId xmlns:a16="http://schemas.microsoft.com/office/drawing/2014/main" id="{75607321-1C61-4703-B997-CECAF537D795}"/>
                </a:ext>
              </a:extLst>
            </p:cNvPr>
            <p:cNvSpPr>
              <a:spLocks/>
            </p:cNvSpPr>
            <p:nvPr/>
          </p:nvSpPr>
          <p:spPr bwMode="auto">
            <a:xfrm>
              <a:off x="6142820" y="5267736"/>
              <a:ext cx="254488" cy="1104710"/>
            </a:xfrm>
            <a:custGeom>
              <a:avLst/>
              <a:gdLst>
                <a:gd name="T0" fmla="*/ 43 w 45"/>
                <a:gd name="T1" fmla="*/ 162 h 195"/>
                <a:gd name="T2" fmla="*/ 15 w 45"/>
                <a:gd name="T3" fmla="*/ 191 h 195"/>
                <a:gd name="T4" fmla="*/ 8 w 45"/>
                <a:gd name="T5" fmla="*/ 189 h 195"/>
                <a:gd name="T6" fmla="*/ 0 w 45"/>
                <a:gd name="T7" fmla="*/ 9 h 195"/>
                <a:gd name="T8" fmla="*/ 4 w 45"/>
                <a:gd name="T9" fmla="*/ 2 h 195"/>
                <a:gd name="T10" fmla="*/ 37 w 45"/>
                <a:gd name="T11" fmla="*/ 20 h 195"/>
                <a:gd name="T12" fmla="*/ 40 w 45"/>
                <a:gd name="T13" fmla="*/ 29 h 195"/>
                <a:gd name="T14" fmla="*/ 45 w 45"/>
                <a:gd name="T15" fmla="*/ 156 h 195"/>
                <a:gd name="T16" fmla="*/ 43 w 45"/>
                <a:gd name="T17" fmla="*/ 16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95">
                  <a:moveTo>
                    <a:pt x="43" y="162"/>
                  </a:moveTo>
                  <a:cubicBezTo>
                    <a:pt x="15" y="191"/>
                    <a:pt x="15" y="191"/>
                    <a:pt x="15" y="191"/>
                  </a:cubicBezTo>
                  <a:cubicBezTo>
                    <a:pt x="13" y="193"/>
                    <a:pt x="8" y="195"/>
                    <a:pt x="8" y="189"/>
                  </a:cubicBezTo>
                  <a:cubicBezTo>
                    <a:pt x="0" y="9"/>
                    <a:pt x="0" y="9"/>
                    <a:pt x="0" y="9"/>
                  </a:cubicBezTo>
                  <a:cubicBezTo>
                    <a:pt x="0" y="4"/>
                    <a:pt x="2" y="0"/>
                    <a:pt x="4" y="2"/>
                  </a:cubicBezTo>
                  <a:cubicBezTo>
                    <a:pt x="37" y="20"/>
                    <a:pt x="37" y="20"/>
                    <a:pt x="37" y="20"/>
                  </a:cubicBezTo>
                  <a:cubicBezTo>
                    <a:pt x="38" y="21"/>
                    <a:pt x="40" y="25"/>
                    <a:pt x="40" y="29"/>
                  </a:cubicBezTo>
                  <a:cubicBezTo>
                    <a:pt x="45" y="156"/>
                    <a:pt x="45" y="156"/>
                    <a:pt x="45" y="156"/>
                  </a:cubicBezTo>
                  <a:cubicBezTo>
                    <a:pt x="45" y="160"/>
                    <a:pt x="44" y="160"/>
                    <a:pt x="43" y="16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225">
              <a:extLst>
                <a:ext uri="{FF2B5EF4-FFF2-40B4-BE49-F238E27FC236}">
                  <a16:creationId xmlns:a16="http://schemas.microsoft.com/office/drawing/2014/main" id="{316CC513-1C76-48EF-8693-EEEF8AF1D506}"/>
                </a:ext>
              </a:extLst>
            </p:cNvPr>
            <p:cNvSpPr>
              <a:spLocks/>
            </p:cNvSpPr>
            <p:nvPr/>
          </p:nvSpPr>
          <p:spPr bwMode="auto">
            <a:xfrm>
              <a:off x="6165955" y="5353048"/>
              <a:ext cx="219785" cy="945655"/>
            </a:xfrm>
            <a:custGeom>
              <a:avLst/>
              <a:gdLst>
                <a:gd name="T0" fmla="*/ 152 w 152"/>
                <a:gd name="T1" fmla="*/ 549 h 654"/>
                <a:gd name="T2" fmla="*/ 27 w 152"/>
                <a:gd name="T3" fmla="*/ 654 h 654"/>
                <a:gd name="T4" fmla="*/ 0 w 152"/>
                <a:gd name="T5" fmla="*/ 0 h 654"/>
                <a:gd name="T6" fmla="*/ 133 w 152"/>
                <a:gd name="T7" fmla="*/ 63 h 654"/>
                <a:gd name="T8" fmla="*/ 152 w 152"/>
                <a:gd name="T9" fmla="*/ 549 h 654"/>
              </a:gdLst>
              <a:ahLst/>
              <a:cxnLst>
                <a:cxn ang="0">
                  <a:pos x="T0" y="T1"/>
                </a:cxn>
                <a:cxn ang="0">
                  <a:pos x="T2" y="T3"/>
                </a:cxn>
                <a:cxn ang="0">
                  <a:pos x="T4" y="T5"/>
                </a:cxn>
                <a:cxn ang="0">
                  <a:pos x="T6" y="T7"/>
                </a:cxn>
                <a:cxn ang="0">
                  <a:pos x="T8" y="T9"/>
                </a:cxn>
              </a:cxnLst>
              <a:rect l="0" t="0" r="r" b="b"/>
              <a:pathLst>
                <a:path w="152" h="654">
                  <a:moveTo>
                    <a:pt x="152" y="549"/>
                  </a:moveTo>
                  <a:lnTo>
                    <a:pt x="27" y="654"/>
                  </a:lnTo>
                  <a:lnTo>
                    <a:pt x="0" y="0"/>
                  </a:lnTo>
                  <a:lnTo>
                    <a:pt x="133" y="63"/>
                  </a:lnTo>
                  <a:lnTo>
                    <a:pt x="152" y="54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a:extLst>
                <a:ext uri="{FF2B5EF4-FFF2-40B4-BE49-F238E27FC236}">
                  <a16:creationId xmlns:a16="http://schemas.microsoft.com/office/drawing/2014/main" id="{6B379B12-64D3-4074-858B-4A0F705E9776}"/>
                </a:ext>
              </a:extLst>
            </p:cNvPr>
            <p:cNvSpPr>
              <a:spLocks/>
            </p:cNvSpPr>
            <p:nvPr/>
          </p:nvSpPr>
          <p:spPr bwMode="auto">
            <a:xfrm>
              <a:off x="6216564" y="5329913"/>
              <a:ext cx="23135" cy="28919"/>
            </a:xfrm>
            <a:custGeom>
              <a:avLst/>
              <a:gdLst>
                <a:gd name="T0" fmla="*/ 16 w 16"/>
                <a:gd name="T1" fmla="*/ 20 h 20"/>
                <a:gd name="T2" fmla="*/ 0 w 16"/>
                <a:gd name="T3" fmla="*/ 12 h 20"/>
                <a:gd name="T4" fmla="*/ 0 w 16"/>
                <a:gd name="T5" fmla="*/ 0 h 20"/>
                <a:gd name="T6" fmla="*/ 16 w 16"/>
                <a:gd name="T7" fmla="*/ 8 h 20"/>
                <a:gd name="T8" fmla="*/ 16 w 16"/>
                <a:gd name="T9" fmla="*/ 20 h 20"/>
              </a:gdLst>
              <a:ahLst/>
              <a:cxnLst>
                <a:cxn ang="0">
                  <a:pos x="T0" y="T1"/>
                </a:cxn>
                <a:cxn ang="0">
                  <a:pos x="T2" y="T3"/>
                </a:cxn>
                <a:cxn ang="0">
                  <a:pos x="T4" y="T5"/>
                </a:cxn>
                <a:cxn ang="0">
                  <a:pos x="T6" y="T7"/>
                </a:cxn>
                <a:cxn ang="0">
                  <a:pos x="T8" y="T9"/>
                </a:cxn>
              </a:cxnLst>
              <a:rect l="0" t="0" r="r" b="b"/>
              <a:pathLst>
                <a:path w="16" h="20">
                  <a:moveTo>
                    <a:pt x="16" y="20"/>
                  </a:moveTo>
                  <a:lnTo>
                    <a:pt x="0" y="12"/>
                  </a:lnTo>
                  <a:lnTo>
                    <a:pt x="0" y="0"/>
                  </a:lnTo>
                  <a:lnTo>
                    <a:pt x="16" y="8"/>
                  </a:lnTo>
                  <a:lnTo>
                    <a:pt x="16" y="20"/>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a:extLst>
                <a:ext uri="{FF2B5EF4-FFF2-40B4-BE49-F238E27FC236}">
                  <a16:creationId xmlns:a16="http://schemas.microsoft.com/office/drawing/2014/main" id="{6E0AD0DF-D459-4569-B9AD-5AFDED65CBE9}"/>
                </a:ext>
              </a:extLst>
            </p:cNvPr>
            <p:cNvSpPr>
              <a:spLocks/>
            </p:cNvSpPr>
            <p:nvPr/>
          </p:nvSpPr>
          <p:spPr bwMode="auto">
            <a:xfrm>
              <a:off x="6306213" y="5387751"/>
              <a:ext cx="17351" cy="21690"/>
            </a:xfrm>
            <a:custGeom>
              <a:avLst/>
              <a:gdLst>
                <a:gd name="T0" fmla="*/ 12 w 12"/>
                <a:gd name="T1" fmla="*/ 15 h 15"/>
                <a:gd name="T2" fmla="*/ 0 w 12"/>
                <a:gd name="T3" fmla="*/ 11 h 15"/>
                <a:gd name="T4" fmla="*/ 0 w 12"/>
                <a:gd name="T5" fmla="*/ 0 h 15"/>
                <a:gd name="T6" fmla="*/ 12 w 12"/>
                <a:gd name="T7" fmla="*/ 3 h 15"/>
                <a:gd name="T8" fmla="*/ 12 w 12"/>
                <a:gd name="T9" fmla="*/ 15 h 15"/>
              </a:gdLst>
              <a:ahLst/>
              <a:cxnLst>
                <a:cxn ang="0">
                  <a:pos x="T0" y="T1"/>
                </a:cxn>
                <a:cxn ang="0">
                  <a:pos x="T2" y="T3"/>
                </a:cxn>
                <a:cxn ang="0">
                  <a:pos x="T4" y="T5"/>
                </a:cxn>
                <a:cxn ang="0">
                  <a:pos x="T6" y="T7"/>
                </a:cxn>
                <a:cxn ang="0">
                  <a:pos x="T8" y="T9"/>
                </a:cxn>
              </a:cxnLst>
              <a:rect l="0" t="0" r="r" b="b"/>
              <a:pathLst>
                <a:path w="12" h="15">
                  <a:moveTo>
                    <a:pt x="12" y="15"/>
                  </a:moveTo>
                  <a:lnTo>
                    <a:pt x="0" y="11"/>
                  </a:lnTo>
                  <a:lnTo>
                    <a:pt x="0" y="0"/>
                  </a:lnTo>
                  <a:lnTo>
                    <a:pt x="12" y="3"/>
                  </a:lnTo>
                  <a:lnTo>
                    <a:pt x="12" y="15"/>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a:extLst>
                <a:ext uri="{FF2B5EF4-FFF2-40B4-BE49-F238E27FC236}">
                  <a16:creationId xmlns:a16="http://schemas.microsoft.com/office/drawing/2014/main" id="{71E88B19-A47E-4004-9CAA-3DC8101BCB75}"/>
                </a:ext>
              </a:extLst>
            </p:cNvPr>
            <p:cNvSpPr>
              <a:spLocks/>
            </p:cNvSpPr>
            <p:nvPr/>
          </p:nvSpPr>
          <p:spPr bwMode="auto">
            <a:xfrm>
              <a:off x="6290307" y="6214838"/>
              <a:ext cx="39041" cy="62177"/>
            </a:xfrm>
            <a:custGeom>
              <a:avLst/>
              <a:gdLst>
                <a:gd name="T0" fmla="*/ 27 w 27"/>
                <a:gd name="T1" fmla="*/ 19 h 43"/>
                <a:gd name="T2" fmla="*/ 0 w 27"/>
                <a:gd name="T3" fmla="*/ 43 h 43"/>
                <a:gd name="T4" fmla="*/ 0 w 27"/>
                <a:gd name="T5" fmla="*/ 23 h 43"/>
                <a:gd name="T6" fmla="*/ 27 w 27"/>
                <a:gd name="T7" fmla="*/ 0 h 43"/>
                <a:gd name="T8" fmla="*/ 27 w 27"/>
                <a:gd name="T9" fmla="*/ 19 h 43"/>
              </a:gdLst>
              <a:ahLst/>
              <a:cxnLst>
                <a:cxn ang="0">
                  <a:pos x="T0" y="T1"/>
                </a:cxn>
                <a:cxn ang="0">
                  <a:pos x="T2" y="T3"/>
                </a:cxn>
                <a:cxn ang="0">
                  <a:pos x="T4" y="T5"/>
                </a:cxn>
                <a:cxn ang="0">
                  <a:pos x="T6" y="T7"/>
                </a:cxn>
                <a:cxn ang="0">
                  <a:pos x="T8" y="T9"/>
                </a:cxn>
              </a:cxnLst>
              <a:rect l="0" t="0" r="r" b="b"/>
              <a:pathLst>
                <a:path w="27" h="43">
                  <a:moveTo>
                    <a:pt x="27" y="19"/>
                  </a:moveTo>
                  <a:lnTo>
                    <a:pt x="0" y="43"/>
                  </a:lnTo>
                  <a:lnTo>
                    <a:pt x="0" y="23"/>
                  </a:lnTo>
                  <a:lnTo>
                    <a:pt x="27" y="0"/>
                  </a:lnTo>
                  <a:lnTo>
                    <a:pt x="27" y="19"/>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a:extLst>
                <a:ext uri="{FF2B5EF4-FFF2-40B4-BE49-F238E27FC236}">
                  <a16:creationId xmlns:a16="http://schemas.microsoft.com/office/drawing/2014/main" id="{8520A311-E7DF-46A5-A711-BAB13042534A}"/>
                </a:ext>
              </a:extLst>
            </p:cNvPr>
            <p:cNvSpPr>
              <a:spLocks/>
            </p:cNvSpPr>
            <p:nvPr/>
          </p:nvSpPr>
          <p:spPr bwMode="auto">
            <a:xfrm>
              <a:off x="6176077" y="5370400"/>
              <a:ext cx="203880" cy="912399"/>
            </a:xfrm>
            <a:custGeom>
              <a:avLst/>
              <a:gdLst>
                <a:gd name="T0" fmla="*/ 141 w 141"/>
                <a:gd name="T1" fmla="*/ 529 h 631"/>
                <a:gd name="T2" fmla="*/ 24 w 141"/>
                <a:gd name="T3" fmla="*/ 631 h 631"/>
                <a:gd name="T4" fmla="*/ 0 w 141"/>
                <a:gd name="T5" fmla="*/ 0 h 631"/>
                <a:gd name="T6" fmla="*/ 122 w 141"/>
                <a:gd name="T7" fmla="*/ 51 h 631"/>
                <a:gd name="T8" fmla="*/ 141 w 141"/>
                <a:gd name="T9" fmla="*/ 529 h 631"/>
              </a:gdLst>
              <a:ahLst/>
              <a:cxnLst>
                <a:cxn ang="0">
                  <a:pos x="T0" y="T1"/>
                </a:cxn>
                <a:cxn ang="0">
                  <a:pos x="T2" y="T3"/>
                </a:cxn>
                <a:cxn ang="0">
                  <a:pos x="T4" y="T5"/>
                </a:cxn>
                <a:cxn ang="0">
                  <a:pos x="T6" y="T7"/>
                </a:cxn>
                <a:cxn ang="0">
                  <a:pos x="T8" y="T9"/>
                </a:cxn>
              </a:cxnLst>
              <a:rect l="0" t="0" r="r" b="b"/>
              <a:pathLst>
                <a:path w="141" h="631">
                  <a:moveTo>
                    <a:pt x="141" y="529"/>
                  </a:moveTo>
                  <a:lnTo>
                    <a:pt x="24" y="631"/>
                  </a:lnTo>
                  <a:lnTo>
                    <a:pt x="0" y="0"/>
                  </a:lnTo>
                  <a:lnTo>
                    <a:pt x="122" y="51"/>
                  </a:lnTo>
                  <a:lnTo>
                    <a:pt x="141" y="5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230">
              <a:extLst>
                <a:ext uri="{FF2B5EF4-FFF2-40B4-BE49-F238E27FC236}">
                  <a16:creationId xmlns:a16="http://schemas.microsoft.com/office/drawing/2014/main" id="{DF6634F9-57BA-4D5D-A621-8A7FF8DCFB8A}"/>
                </a:ext>
              </a:extLst>
            </p:cNvPr>
            <p:cNvSpPr>
              <a:spLocks/>
            </p:cNvSpPr>
            <p:nvPr/>
          </p:nvSpPr>
          <p:spPr bwMode="auto">
            <a:xfrm>
              <a:off x="6222348" y="6185919"/>
              <a:ext cx="248704" cy="203880"/>
            </a:xfrm>
            <a:custGeom>
              <a:avLst/>
              <a:gdLst>
                <a:gd name="T0" fmla="*/ 42 w 44"/>
                <a:gd name="T1" fmla="*/ 0 h 36"/>
                <a:gd name="T2" fmla="*/ 30 w 44"/>
                <a:gd name="T3" fmla="*/ 2 h 36"/>
                <a:gd name="T4" fmla="*/ 2 w 44"/>
                <a:gd name="T5" fmla="*/ 32 h 36"/>
                <a:gd name="T6" fmla="*/ 14 w 44"/>
                <a:gd name="T7" fmla="*/ 36 h 36"/>
                <a:gd name="T8" fmla="*/ 16 w 44"/>
                <a:gd name="T9" fmla="*/ 36 h 36"/>
                <a:gd name="T10" fmla="*/ 44 w 44"/>
                <a:gd name="T11" fmla="*/ 0 h 36"/>
                <a:gd name="T12" fmla="*/ 42 w 44"/>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44" h="36">
                  <a:moveTo>
                    <a:pt x="42" y="0"/>
                  </a:moveTo>
                  <a:cubicBezTo>
                    <a:pt x="36" y="0"/>
                    <a:pt x="31" y="0"/>
                    <a:pt x="30" y="2"/>
                  </a:cubicBezTo>
                  <a:cubicBezTo>
                    <a:pt x="2" y="32"/>
                    <a:pt x="2" y="32"/>
                    <a:pt x="2" y="32"/>
                  </a:cubicBezTo>
                  <a:cubicBezTo>
                    <a:pt x="0" y="34"/>
                    <a:pt x="6" y="36"/>
                    <a:pt x="14" y="36"/>
                  </a:cubicBezTo>
                  <a:cubicBezTo>
                    <a:pt x="16" y="36"/>
                    <a:pt x="16" y="36"/>
                    <a:pt x="16" y="36"/>
                  </a:cubicBezTo>
                  <a:cubicBezTo>
                    <a:pt x="44" y="0"/>
                    <a:pt x="44" y="0"/>
                    <a:pt x="44" y="0"/>
                  </a:cubicBezTo>
                  <a:lnTo>
                    <a:pt x="42"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231">
              <a:extLst>
                <a:ext uri="{FF2B5EF4-FFF2-40B4-BE49-F238E27FC236}">
                  <a16:creationId xmlns:a16="http://schemas.microsoft.com/office/drawing/2014/main" id="{45432C73-F1D5-4A77-B65F-41E3C496C1DE}"/>
                </a:ext>
              </a:extLst>
            </p:cNvPr>
            <p:cNvSpPr>
              <a:spLocks/>
            </p:cNvSpPr>
            <p:nvPr/>
          </p:nvSpPr>
          <p:spPr bwMode="auto">
            <a:xfrm>
              <a:off x="6306213" y="6185919"/>
              <a:ext cx="1002048" cy="203880"/>
            </a:xfrm>
            <a:custGeom>
              <a:avLst/>
              <a:gdLst>
                <a:gd name="T0" fmla="*/ 147 w 177"/>
                <a:gd name="T1" fmla="*/ 1 h 36"/>
                <a:gd name="T2" fmla="*/ 28 w 177"/>
                <a:gd name="T3" fmla="*/ 0 h 36"/>
                <a:gd name="T4" fmla="*/ 0 w 177"/>
                <a:gd name="T5" fmla="*/ 36 h 36"/>
                <a:gd name="T6" fmla="*/ 164 w 177"/>
                <a:gd name="T7" fmla="*/ 35 h 36"/>
                <a:gd name="T8" fmla="*/ 176 w 177"/>
                <a:gd name="T9" fmla="*/ 32 h 36"/>
                <a:gd name="T10" fmla="*/ 158 w 177"/>
                <a:gd name="T11" fmla="*/ 3 h 36"/>
                <a:gd name="T12" fmla="*/ 147 w 177"/>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77" h="36">
                  <a:moveTo>
                    <a:pt x="147" y="1"/>
                  </a:moveTo>
                  <a:cubicBezTo>
                    <a:pt x="28" y="0"/>
                    <a:pt x="28" y="0"/>
                    <a:pt x="28" y="0"/>
                  </a:cubicBezTo>
                  <a:cubicBezTo>
                    <a:pt x="0" y="36"/>
                    <a:pt x="0" y="36"/>
                    <a:pt x="0" y="36"/>
                  </a:cubicBezTo>
                  <a:cubicBezTo>
                    <a:pt x="164" y="35"/>
                    <a:pt x="164" y="35"/>
                    <a:pt x="164" y="35"/>
                  </a:cubicBezTo>
                  <a:cubicBezTo>
                    <a:pt x="172" y="35"/>
                    <a:pt x="177" y="34"/>
                    <a:pt x="176" y="32"/>
                  </a:cubicBezTo>
                  <a:cubicBezTo>
                    <a:pt x="158" y="3"/>
                    <a:pt x="158" y="3"/>
                    <a:pt x="158" y="3"/>
                  </a:cubicBezTo>
                  <a:cubicBezTo>
                    <a:pt x="158" y="2"/>
                    <a:pt x="153" y="1"/>
                    <a:pt x="147" y="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232">
              <a:extLst>
                <a:ext uri="{FF2B5EF4-FFF2-40B4-BE49-F238E27FC236}">
                  <a16:creationId xmlns:a16="http://schemas.microsoft.com/office/drawing/2014/main" id="{097AE8CA-6C4E-471A-910E-F3AF300A1783}"/>
                </a:ext>
              </a:extLst>
            </p:cNvPr>
            <p:cNvSpPr>
              <a:spLocks/>
            </p:cNvSpPr>
            <p:nvPr/>
          </p:nvSpPr>
          <p:spPr bwMode="auto">
            <a:xfrm>
              <a:off x="6991596" y="6259662"/>
              <a:ext cx="192313" cy="33257"/>
            </a:xfrm>
            <a:custGeom>
              <a:avLst/>
              <a:gdLst>
                <a:gd name="T0" fmla="*/ 133 w 133"/>
                <a:gd name="T1" fmla="*/ 23 h 23"/>
                <a:gd name="T2" fmla="*/ 4 w 133"/>
                <a:gd name="T3" fmla="*/ 23 h 23"/>
                <a:gd name="T4" fmla="*/ 0 w 133"/>
                <a:gd name="T5" fmla="*/ 0 h 23"/>
                <a:gd name="T6" fmla="*/ 121 w 133"/>
                <a:gd name="T7" fmla="*/ 0 h 23"/>
                <a:gd name="T8" fmla="*/ 133 w 133"/>
                <a:gd name="T9" fmla="*/ 23 h 23"/>
              </a:gdLst>
              <a:ahLst/>
              <a:cxnLst>
                <a:cxn ang="0">
                  <a:pos x="T0" y="T1"/>
                </a:cxn>
                <a:cxn ang="0">
                  <a:pos x="T2" y="T3"/>
                </a:cxn>
                <a:cxn ang="0">
                  <a:pos x="T4" y="T5"/>
                </a:cxn>
                <a:cxn ang="0">
                  <a:pos x="T6" y="T7"/>
                </a:cxn>
                <a:cxn ang="0">
                  <a:pos x="T8" y="T9"/>
                </a:cxn>
              </a:cxnLst>
              <a:rect l="0" t="0" r="r" b="b"/>
              <a:pathLst>
                <a:path w="133" h="23">
                  <a:moveTo>
                    <a:pt x="133" y="23"/>
                  </a:moveTo>
                  <a:lnTo>
                    <a:pt x="4" y="23"/>
                  </a:lnTo>
                  <a:lnTo>
                    <a:pt x="0" y="0"/>
                  </a:lnTo>
                  <a:lnTo>
                    <a:pt x="121" y="0"/>
                  </a:lnTo>
                  <a:lnTo>
                    <a:pt x="133" y="23"/>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a:extLst>
                <a:ext uri="{FF2B5EF4-FFF2-40B4-BE49-F238E27FC236}">
                  <a16:creationId xmlns:a16="http://schemas.microsoft.com/office/drawing/2014/main" id="{28D069C6-DB02-4C50-A168-FB258CB4284A}"/>
                </a:ext>
              </a:extLst>
            </p:cNvPr>
            <p:cNvSpPr>
              <a:spLocks/>
            </p:cNvSpPr>
            <p:nvPr/>
          </p:nvSpPr>
          <p:spPr bwMode="auto">
            <a:xfrm>
              <a:off x="7082691" y="6259662"/>
              <a:ext cx="78082" cy="33257"/>
            </a:xfrm>
            <a:custGeom>
              <a:avLst/>
              <a:gdLst>
                <a:gd name="T0" fmla="*/ 0 w 54"/>
                <a:gd name="T1" fmla="*/ 0 h 23"/>
                <a:gd name="T2" fmla="*/ 7 w 54"/>
                <a:gd name="T3" fmla="*/ 23 h 23"/>
                <a:gd name="T4" fmla="*/ 54 w 54"/>
                <a:gd name="T5" fmla="*/ 23 h 23"/>
                <a:gd name="T6" fmla="*/ 43 w 54"/>
                <a:gd name="T7" fmla="*/ 0 h 23"/>
                <a:gd name="T8" fmla="*/ 0 w 54"/>
                <a:gd name="T9" fmla="*/ 0 h 23"/>
              </a:gdLst>
              <a:ahLst/>
              <a:cxnLst>
                <a:cxn ang="0">
                  <a:pos x="T0" y="T1"/>
                </a:cxn>
                <a:cxn ang="0">
                  <a:pos x="T2" y="T3"/>
                </a:cxn>
                <a:cxn ang="0">
                  <a:pos x="T4" y="T5"/>
                </a:cxn>
                <a:cxn ang="0">
                  <a:pos x="T6" y="T7"/>
                </a:cxn>
                <a:cxn ang="0">
                  <a:pos x="T8" y="T9"/>
                </a:cxn>
              </a:cxnLst>
              <a:rect l="0" t="0" r="r" b="b"/>
              <a:pathLst>
                <a:path w="54" h="23">
                  <a:moveTo>
                    <a:pt x="0" y="0"/>
                  </a:moveTo>
                  <a:lnTo>
                    <a:pt x="7" y="23"/>
                  </a:lnTo>
                  <a:lnTo>
                    <a:pt x="54" y="23"/>
                  </a:lnTo>
                  <a:lnTo>
                    <a:pt x="4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a:extLst>
                <a:ext uri="{FF2B5EF4-FFF2-40B4-BE49-F238E27FC236}">
                  <a16:creationId xmlns:a16="http://schemas.microsoft.com/office/drawing/2014/main" id="{031EC3F9-6806-4A67-82E8-DE288E484FF8}"/>
                </a:ext>
              </a:extLst>
            </p:cNvPr>
            <p:cNvSpPr>
              <a:spLocks/>
            </p:cNvSpPr>
            <p:nvPr/>
          </p:nvSpPr>
          <p:spPr bwMode="auto">
            <a:xfrm>
              <a:off x="6997380" y="6203270"/>
              <a:ext cx="39041" cy="11568"/>
            </a:xfrm>
            <a:custGeom>
              <a:avLst/>
              <a:gdLst>
                <a:gd name="T0" fmla="*/ 4 w 27"/>
                <a:gd name="T1" fmla="*/ 8 h 8"/>
                <a:gd name="T2" fmla="*/ 27 w 27"/>
                <a:gd name="T3" fmla="*/ 8 h 8"/>
                <a:gd name="T4" fmla="*/ 23 w 27"/>
                <a:gd name="T5" fmla="*/ 0 h 8"/>
                <a:gd name="T6" fmla="*/ 0 w 27"/>
                <a:gd name="T7" fmla="*/ 0 h 8"/>
                <a:gd name="T8" fmla="*/ 4 w 27"/>
                <a:gd name="T9" fmla="*/ 8 h 8"/>
              </a:gdLst>
              <a:ahLst/>
              <a:cxnLst>
                <a:cxn ang="0">
                  <a:pos x="T0" y="T1"/>
                </a:cxn>
                <a:cxn ang="0">
                  <a:pos x="T2" y="T3"/>
                </a:cxn>
                <a:cxn ang="0">
                  <a:pos x="T4" y="T5"/>
                </a:cxn>
                <a:cxn ang="0">
                  <a:pos x="T6" y="T7"/>
                </a:cxn>
                <a:cxn ang="0">
                  <a:pos x="T8" y="T9"/>
                </a:cxn>
              </a:cxnLst>
              <a:rect l="0" t="0" r="r" b="b"/>
              <a:pathLst>
                <a:path w="27" h="8">
                  <a:moveTo>
                    <a:pt x="4" y="8"/>
                  </a:moveTo>
                  <a:lnTo>
                    <a:pt x="27" y="8"/>
                  </a:lnTo>
                  <a:lnTo>
                    <a:pt x="23" y="0"/>
                  </a:lnTo>
                  <a:lnTo>
                    <a:pt x="0" y="0"/>
                  </a:lnTo>
                  <a:lnTo>
                    <a:pt x="4"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a:extLst>
                <a:ext uri="{FF2B5EF4-FFF2-40B4-BE49-F238E27FC236}">
                  <a16:creationId xmlns:a16="http://schemas.microsoft.com/office/drawing/2014/main" id="{9B828781-046F-4314-94BD-F76FD423C64B}"/>
                </a:ext>
              </a:extLst>
            </p:cNvPr>
            <p:cNvSpPr>
              <a:spLocks/>
            </p:cNvSpPr>
            <p:nvPr/>
          </p:nvSpPr>
          <p:spPr bwMode="auto">
            <a:xfrm>
              <a:off x="7065339" y="6203270"/>
              <a:ext cx="39041" cy="15906"/>
            </a:xfrm>
            <a:custGeom>
              <a:avLst/>
              <a:gdLst>
                <a:gd name="T0" fmla="*/ 0 w 27"/>
                <a:gd name="T1" fmla="*/ 0 h 11"/>
                <a:gd name="T2" fmla="*/ 4 w 27"/>
                <a:gd name="T3" fmla="*/ 11 h 11"/>
                <a:gd name="T4" fmla="*/ 27 w 27"/>
                <a:gd name="T5" fmla="*/ 11 h 11"/>
                <a:gd name="T6" fmla="*/ 23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lnTo>
                    <a:pt x="4" y="11"/>
                  </a:lnTo>
                  <a:lnTo>
                    <a:pt x="27" y="11"/>
                  </a:lnTo>
                  <a:lnTo>
                    <a:pt x="23" y="0"/>
                  </a:lnTo>
                  <a:lnTo>
                    <a:pt x="0"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a:extLst>
                <a:ext uri="{FF2B5EF4-FFF2-40B4-BE49-F238E27FC236}">
                  <a16:creationId xmlns:a16="http://schemas.microsoft.com/office/drawing/2014/main" id="{0F256578-BFBB-483A-92BC-4DCB3059F3E5}"/>
                </a:ext>
              </a:extLst>
            </p:cNvPr>
            <p:cNvSpPr>
              <a:spLocks/>
            </p:cNvSpPr>
            <p:nvPr/>
          </p:nvSpPr>
          <p:spPr bwMode="auto">
            <a:xfrm>
              <a:off x="7014731" y="6339190"/>
              <a:ext cx="107001" cy="11568"/>
            </a:xfrm>
            <a:custGeom>
              <a:avLst/>
              <a:gdLst>
                <a:gd name="T0" fmla="*/ 0 w 74"/>
                <a:gd name="T1" fmla="*/ 0 h 8"/>
                <a:gd name="T2" fmla="*/ 4 w 74"/>
                <a:gd name="T3" fmla="*/ 8 h 8"/>
                <a:gd name="T4" fmla="*/ 74 w 74"/>
                <a:gd name="T5" fmla="*/ 8 h 8"/>
                <a:gd name="T6" fmla="*/ 74 w 74"/>
                <a:gd name="T7" fmla="*/ 0 h 8"/>
                <a:gd name="T8" fmla="*/ 0 w 74"/>
                <a:gd name="T9" fmla="*/ 0 h 8"/>
              </a:gdLst>
              <a:ahLst/>
              <a:cxnLst>
                <a:cxn ang="0">
                  <a:pos x="T0" y="T1"/>
                </a:cxn>
                <a:cxn ang="0">
                  <a:pos x="T2" y="T3"/>
                </a:cxn>
                <a:cxn ang="0">
                  <a:pos x="T4" y="T5"/>
                </a:cxn>
                <a:cxn ang="0">
                  <a:pos x="T6" y="T7"/>
                </a:cxn>
                <a:cxn ang="0">
                  <a:pos x="T8" y="T9"/>
                </a:cxn>
              </a:cxnLst>
              <a:rect l="0" t="0" r="r" b="b"/>
              <a:pathLst>
                <a:path w="74" h="8">
                  <a:moveTo>
                    <a:pt x="0" y="0"/>
                  </a:moveTo>
                  <a:lnTo>
                    <a:pt x="4" y="8"/>
                  </a:lnTo>
                  <a:lnTo>
                    <a:pt x="74" y="8"/>
                  </a:lnTo>
                  <a:lnTo>
                    <a:pt x="74" y="0"/>
                  </a:lnTo>
                  <a:lnTo>
                    <a:pt x="0"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a:extLst>
                <a:ext uri="{FF2B5EF4-FFF2-40B4-BE49-F238E27FC236}">
                  <a16:creationId xmlns:a16="http://schemas.microsoft.com/office/drawing/2014/main" id="{81C24CC9-1D1C-4DAE-95A8-0D9EEBE2D775}"/>
                </a:ext>
              </a:extLst>
            </p:cNvPr>
            <p:cNvSpPr>
              <a:spLocks/>
            </p:cNvSpPr>
            <p:nvPr/>
          </p:nvSpPr>
          <p:spPr bwMode="auto">
            <a:xfrm>
              <a:off x="7020515" y="6360879"/>
              <a:ext cx="112785" cy="5784"/>
            </a:xfrm>
            <a:custGeom>
              <a:avLst/>
              <a:gdLst>
                <a:gd name="T0" fmla="*/ 74 w 78"/>
                <a:gd name="T1" fmla="*/ 0 h 4"/>
                <a:gd name="T2" fmla="*/ 0 w 78"/>
                <a:gd name="T3" fmla="*/ 0 h 4"/>
                <a:gd name="T4" fmla="*/ 0 w 78"/>
                <a:gd name="T5" fmla="*/ 4 h 4"/>
                <a:gd name="T6" fmla="*/ 78 w 78"/>
                <a:gd name="T7" fmla="*/ 4 h 4"/>
                <a:gd name="T8" fmla="*/ 74 w 78"/>
                <a:gd name="T9" fmla="*/ 0 h 4"/>
              </a:gdLst>
              <a:ahLst/>
              <a:cxnLst>
                <a:cxn ang="0">
                  <a:pos x="T0" y="T1"/>
                </a:cxn>
                <a:cxn ang="0">
                  <a:pos x="T2" y="T3"/>
                </a:cxn>
                <a:cxn ang="0">
                  <a:pos x="T4" y="T5"/>
                </a:cxn>
                <a:cxn ang="0">
                  <a:pos x="T6" y="T7"/>
                </a:cxn>
                <a:cxn ang="0">
                  <a:pos x="T8" y="T9"/>
                </a:cxn>
              </a:cxnLst>
              <a:rect l="0" t="0" r="r" b="b"/>
              <a:pathLst>
                <a:path w="78" h="4">
                  <a:moveTo>
                    <a:pt x="74" y="0"/>
                  </a:moveTo>
                  <a:lnTo>
                    <a:pt x="0" y="0"/>
                  </a:lnTo>
                  <a:lnTo>
                    <a:pt x="0" y="4"/>
                  </a:lnTo>
                  <a:lnTo>
                    <a:pt x="78" y="4"/>
                  </a:lnTo>
                  <a:lnTo>
                    <a:pt x="7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a:extLst>
                <a:ext uri="{FF2B5EF4-FFF2-40B4-BE49-F238E27FC236}">
                  <a16:creationId xmlns:a16="http://schemas.microsoft.com/office/drawing/2014/main" id="{7933AB7C-792C-4FC5-830E-E6EFAAAE9434}"/>
                </a:ext>
              </a:extLst>
            </p:cNvPr>
            <p:cNvSpPr>
              <a:spLocks/>
            </p:cNvSpPr>
            <p:nvPr/>
          </p:nvSpPr>
          <p:spPr bwMode="auto">
            <a:xfrm>
              <a:off x="6352484" y="6197486"/>
              <a:ext cx="203880" cy="180745"/>
            </a:xfrm>
            <a:custGeom>
              <a:avLst/>
              <a:gdLst>
                <a:gd name="T0" fmla="*/ 66 w 141"/>
                <a:gd name="T1" fmla="*/ 125 h 125"/>
                <a:gd name="T2" fmla="*/ 0 w 141"/>
                <a:gd name="T3" fmla="*/ 125 h 125"/>
                <a:gd name="T4" fmla="*/ 90 w 141"/>
                <a:gd name="T5" fmla="*/ 0 h 125"/>
                <a:gd name="T6" fmla="*/ 141 w 141"/>
                <a:gd name="T7" fmla="*/ 0 h 125"/>
                <a:gd name="T8" fmla="*/ 66 w 141"/>
                <a:gd name="T9" fmla="*/ 125 h 125"/>
              </a:gdLst>
              <a:ahLst/>
              <a:cxnLst>
                <a:cxn ang="0">
                  <a:pos x="T0" y="T1"/>
                </a:cxn>
                <a:cxn ang="0">
                  <a:pos x="T2" y="T3"/>
                </a:cxn>
                <a:cxn ang="0">
                  <a:pos x="T4" y="T5"/>
                </a:cxn>
                <a:cxn ang="0">
                  <a:pos x="T6" y="T7"/>
                </a:cxn>
                <a:cxn ang="0">
                  <a:pos x="T8" y="T9"/>
                </a:cxn>
              </a:cxnLst>
              <a:rect l="0" t="0" r="r" b="b"/>
              <a:pathLst>
                <a:path w="141" h="125">
                  <a:moveTo>
                    <a:pt x="66" y="125"/>
                  </a:moveTo>
                  <a:lnTo>
                    <a:pt x="0" y="125"/>
                  </a:lnTo>
                  <a:lnTo>
                    <a:pt x="90" y="0"/>
                  </a:lnTo>
                  <a:lnTo>
                    <a:pt x="141" y="0"/>
                  </a:lnTo>
                  <a:lnTo>
                    <a:pt x="66" y="125"/>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a:extLst>
                <a:ext uri="{FF2B5EF4-FFF2-40B4-BE49-F238E27FC236}">
                  <a16:creationId xmlns:a16="http://schemas.microsoft.com/office/drawing/2014/main" id="{D06E514C-9BF9-4C92-A58B-C62C6F88CD6A}"/>
                </a:ext>
              </a:extLst>
            </p:cNvPr>
            <p:cNvSpPr>
              <a:spLocks/>
            </p:cNvSpPr>
            <p:nvPr/>
          </p:nvSpPr>
          <p:spPr bwMode="auto">
            <a:xfrm>
              <a:off x="6369835" y="6355095"/>
              <a:ext cx="78082" cy="17351"/>
            </a:xfrm>
            <a:custGeom>
              <a:avLst/>
              <a:gdLst>
                <a:gd name="T0" fmla="*/ 7 w 54"/>
                <a:gd name="T1" fmla="*/ 0 h 12"/>
                <a:gd name="T2" fmla="*/ 0 w 54"/>
                <a:gd name="T3" fmla="*/ 12 h 12"/>
                <a:gd name="T4" fmla="*/ 46 w 54"/>
                <a:gd name="T5" fmla="*/ 12 h 12"/>
                <a:gd name="T6" fmla="*/ 54 w 54"/>
                <a:gd name="T7" fmla="*/ 0 h 12"/>
                <a:gd name="T8" fmla="*/ 7 w 54"/>
                <a:gd name="T9" fmla="*/ 0 h 12"/>
              </a:gdLst>
              <a:ahLst/>
              <a:cxnLst>
                <a:cxn ang="0">
                  <a:pos x="T0" y="T1"/>
                </a:cxn>
                <a:cxn ang="0">
                  <a:pos x="T2" y="T3"/>
                </a:cxn>
                <a:cxn ang="0">
                  <a:pos x="T4" y="T5"/>
                </a:cxn>
                <a:cxn ang="0">
                  <a:pos x="T6" y="T7"/>
                </a:cxn>
                <a:cxn ang="0">
                  <a:pos x="T8" y="T9"/>
                </a:cxn>
              </a:cxnLst>
              <a:rect l="0" t="0" r="r" b="b"/>
              <a:pathLst>
                <a:path w="54" h="12">
                  <a:moveTo>
                    <a:pt x="7" y="0"/>
                  </a:moveTo>
                  <a:lnTo>
                    <a:pt x="0" y="12"/>
                  </a:lnTo>
                  <a:lnTo>
                    <a:pt x="46" y="12"/>
                  </a:lnTo>
                  <a:lnTo>
                    <a:pt x="54" y="0"/>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a:extLst>
                <a:ext uri="{FF2B5EF4-FFF2-40B4-BE49-F238E27FC236}">
                  <a16:creationId xmlns:a16="http://schemas.microsoft.com/office/drawing/2014/main" id="{2F26AEC8-1D02-4B0F-A13A-3C03BF98D1F5}"/>
                </a:ext>
              </a:extLst>
            </p:cNvPr>
            <p:cNvSpPr>
              <a:spLocks/>
            </p:cNvSpPr>
            <p:nvPr/>
          </p:nvSpPr>
          <p:spPr bwMode="auto">
            <a:xfrm>
              <a:off x="6471052" y="6360879"/>
              <a:ext cx="79528" cy="17351"/>
            </a:xfrm>
            <a:custGeom>
              <a:avLst/>
              <a:gdLst>
                <a:gd name="T0" fmla="*/ 8 w 55"/>
                <a:gd name="T1" fmla="*/ 0 h 12"/>
                <a:gd name="T2" fmla="*/ 0 w 55"/>
                <a:gd name="T3" fmla="*/ 12 h 12"/>
                <a:gd name="T4" fmla="*/ 51 w 55"/>
                <a:gd name="T5" fmla="*/ 12 h 12"/>
                <a:gd name="T6" fmla="*/ 55 w 55"/>
                <a:gd name="T7" fmla="*/ 0 h 12"/>
                <a:gd name="T8" fmla="*/ 8 w 55"/>
                <a:gd name="T9" fmla="*/ 0 h 12"/>
              </a:gdLst>
              <a:ahLst/>
              <a:cxnLst>
                <a:cxn ang="0">
                  <a:pos x="T0" y="T1"/>
                </a:cxn>
                <a:cxn ang="0">
                  <a:pos x="T2" y="T3"/>
                </a:cxn>
                <a:cxn ang="0">
                  <a:pos x="T4" y="T5"/>
                </a:cxn>
                <a:cxn ang="0">
                  <a:pos x="T6" y="T7"/>
                </a:cxn>
                <a:cxn ang="0">
                  <a:pos x="T8" y="T9"/>
                </a:cxn>
              </a:cxnLst>
              <a:rect l="0" t="0" r="r" b="b"/>
              <a:pathLst>
                <a:path w="55" h="12">
                  <a:moveTo>
                    <a:pt x="8" y="0"/>
                  </a:moveTo>
                  <a:lnTo>
                    <a:pt x="0" y="12"/>
                  </a:lnTo>
                  <a:lnTo>
                    <a:pt x="51" y="12"/>
                  </a:lnTo>
                  <a:lnTo>
                    <a:pt x="55" y="0"/>
                  </a:lnTo>
                  <a:lnTo>
                    <a:pt x="8"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a:extLst>
                <a:ext uri="{FF2B5EF4-FFF2-40B4-BE49-F238E27FC236}">
                  <a16:creationId xmlns:a16="http://schemas.microsoft.com/office/drawing/2014/main" id="{ABBFFF66-16F9-47AE-B6DC-A9781E131AD0}"/>
                </a:ext>
              </a:extLst>
            </p:cNvPr>
            <p:cNvSpPr>
              <a:spLocks/>
            </p:cNvSpPr>
            <p:nvPr/>
          </p:nvSpPr>
          <p:spPr bwMode="auto">
            <a:xfrm>
              <a:off x="6482620" y="6339190"/>
              <a:ext cx="79528" cy="15906"/>
            </a:xfrm>
            <a:custGeom>
              <a:avLst/>
              <a:gdLst>
                <a:gd name="T0" fmla="*/ 8 w 55"/>
                <a:gd name="T1" fmla="*/ 0 h 11"/>
                <a:gd name="T2" fmla="*/ 0 w 55"/>
                <a:gd name="T3" fmla="*/ 11 h 11"/>
                <a:gd name="T4" fmla="*/ 51 w 55"/>
                <a:gd name="T5" fmla="*/ 11 h 11"/>
                <a:gd name="T6" fmla="*/ 55 w 55"/>
                <a:gd name="T7" fmla="*/ 0 h 11"/>
                <a:gd name="T8" fmla="*/ 8 w 55"/>
                <a:gd name="T9" fmla="*/ 0 h 11"/>
              </a:gdLst>
              <a:ahLst/>
              <a:cxnLst>
                <a:cxn ang="0">
                  <a:pos x="T0" y="T1"/>
                </a:cxn>
                <a:cxn ang="0">
                  <a:pos x="T2" y="T3"/>
                </a:cxn>
                <a:cxn ang="0">
                  <a:pos x="T4" y="T5"/>
                </a:cxn>
                <a:cxn ang="0">
                  <a:pos x="T6" y="T7"/>
                </a:cxn>
                <a:cxn ang="0">
                  <a:pos x="T8" y="T9"/>
                </a:cxn>
              </a:cxnLst>
              <a:rect l="0" t="0" r="r" b="b"/>
              <a:pathLst>
                <a:path w="55" h="11">
                  <a:moveTo>
                    <a:pt x="8" y="0"/>
                  </a:moveTo>
                  <a:lnTo>
                    <a:pt x="0" y="11"/>
                  </a:lnTo>
                  <a:lnTo>
                    <a:pt x="51" y="11"/>
                  </a:lnTo>
                  <a:lnTo>
                    <a:pt x="55" y="0"/>
                  </a:lnTo>
                  <a:lnTo>
                    <a:pt x="8"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a:extLst>
                <a:ext uri="{FF2B5EF4-FFF2-40B4-BE49-F238E27FC236}">
                  <a16:creationId xmlns:a16="http://schemas.microsoft.com/office/drawing/2014/main" id="{7A38D2B4-E80F-4676-A4F9-8C2D5A4D2769}"/>
                </a:ext>
              </a:extLst>
            </p:cNvPr>
            <p:cNvSpPr>
              <a:spLocks/>
            </p:cNvSpPr>
            <p:nvPr/>
          </p:nvSpPr>
          <p:spPr bwMode="auto">
            <a:xfrm>
              <a:off x="6499971" y="6321839"/>
              <a:ext cx="72298" cy="11568"/>
            </a:xfrm>
            <a:custGeom>
              <a:avLst/>
              <a:gdLst>
                <a:gd name="T0" fmla="*/ 3 w 50"/>
                <a:gd name="T1" fmla="*/ 0 h 8"/>
                <a:gd name="T2" fmla="*/ 0 w 50"/>
                <a:gd name="T3" fmla="*/ 8 h 8"/>
                <a:gd name="T4" fmla="*/ 46 w 50"/>
                <a:gd name="T5" fmla="*/ 8 h 8"/>
                <a:gd name="T6" fmla="*/ 50 w 50"/>
                <a:gd name="T7" fmla="*/ 0 h 8"/>
                <a:gd name="T8" fmla="*/ 3 w 50"/>
                <a:gd name="T9" fmla="*/ 0 h 8"/>
              </a:gdLst>
              <a:ahLst/>
              <a:cxnLst>
                <a:cxn ang="0">
                  <a:pos x="T0" y="T1"/>
                </a:cxn>
                <a:cxn ang="0">
                  <a:pos x="T2" y="T3"/>
                </a:cxn>
                <a:cxn ang="0">
                  <a:pos x="T4" y="T5"/>
                </a:cxn>
                <a:cxn ang="0">
                  <a:pos x="T6" y="T7"/>
                </a:cxn>
                <a:cxn ang="0">
                  <a:pos x="T8" y="T9"/>
                </a:cxn>
              </a:cxnLst>
              <a:rect l="0" t="0" r="r" b="b"/>
              <a:pathLst>
                <a:path w="50" h="8">
                  <a:moveTo>
                    <a:pt x="3" y="0"/>
                  </a:moveTo>
                  <a:lnTo>
                    <a:pt x="0" y="8"/>
                  </a:lnTo>
                  <a:lnTo>
                    <a:pt x="46" y="8"/>
                  </a:lnTo>
                  <a:lnTo>
                    <a:pt x="50" y="0"/>
                  </a:lnTo>
                  <a:lnTo>
                    <a:pt x="3"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a:extLst>
                <a:ext uri="{FF2B5EF4-FFF2-40B4-BE49-F238E27FC236}">
                  <a16:creationId xmlns:a16="http://schemas.microsoft.com/office/drawing/2014/main" id="{DA8B1EEE-0C9A-4996-8704-C7294A9AE55D}"/>
                </a:ext>
              </a:extLst>
            </p:cNvPr>
            <p:cNvSpPr>
              <a:spLocks/>
            </p:cNvSpPr>
            <p:nvPr/>
          </p:nvSpPr>
          <p:spPr bwMode="auto">
            <a:xfrm>
              <a:off x="6510092" y="6298703"/>
              <a:ext cx="67960" cy="17351"/>
            </a:xfrm>
            <a:custGeom>
              <a:avLst/>
              <a:gdLst>
                <a:gd name="T0" fmla="*/ 4 w 47"/>
                <a:gd name="T1" fmla="*/ 0 h 12"/>
                <a:gd name="T2" fmla="*/ 0 w 47"/>
                <a:gd name="T3" fmla="*/ 12 h 12"/>
                <a:gd name="T4" fmla="*/ 43 w 47"/>
                <a:gd name="T5" fmla="*/ 12 h 12"/>
                <a:gd name="T6" fmla="*/ 47 w 47"/>
                <a:gd name="T7" fmla="*/ 0 h 12"/>
                <a:gd name="T8" fmla="*/ 4 w 47"/>
                <a:gd name="T9" fmla="*/ 0 h 12"/>
              </a:gdLst>
              <a:ahLst/>
              <a:cxnLst>
                <a:cxn ang="0">
                  <a:pos x="T0" y="T1"/>
                </a:cxn>
                <a:cxn ang="0">
                  <a:pos x="T2" y="T3"/>
                </a:cxn>
                <a:cxn ang="0">
                  <a:pos x="T4" y="T5"/>
                </a:cxn>
                <a:cxn ang="0">
                  <a:pos x="T6" y="T7"/>
                </a:cxn>
                <a:cxn ang="0">
                  <a:pos x="T8" y="T9"/>
                </a:cxn>
              </a:cxnLst>
              <a:rect l="0" t="0" r="r" b="b"/>
              <a:pathLst>
                <a:path w="47" h="12">
                  <a:moveTo>
                    <a:pt x="4" y="0"/>
                  </a:moveTo>
                  <a:lnTo>
                    <a:pt x="0" y="12"/>
                  </a:lnTo>
                  <a:lnTo>
                    <a:pt x="43" y="12"/>
                  </a:lnTo>
                  <a:lnTo>
                    <a:pt x="47"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a:extLst>
                <a:ext uri="{FF2B5EF4-FFF2-40B4-BE49-F238E27FC236}">
                  <a16:creationId xmlns:a16="http://schemas.microsoft.com/office/drawing/2014/main" id="{C943FFB8-96D5-43B1-B10C-DE4550B29024}"/>
                </a:ext>
              </a:extLst>
            </p:cNvPr>
            <p:cNvSpPr>
              <a:spLocks/>
            </p:cNvSpPr>
            <p:nvPr/>
          </p:nvSpPr>
          <p:spPr bwMode="auto">
            <a:xfrm>
              <a:off x="6515876" y="6282797"/>
              <a:ext cx="73744" cy="10122"/>
            </a:xfrm>
            <a:custGeom>
              <a:avLst/>
              <a:gdLst>
                <a:gd name="T0" fmla="*/ 8 w 51"/>
                <a:gd name="T1" fmla="*/ 0 h 7"/>
                <a:gd name="T2" fmla="*/ 0 w 51"/>
                <a:gd name="T3" fmla="*/ 7 h 7"/>
                <a:gd name="T4" fmla="*/ 47 w 51"/>
                <a:gd name="T5" fmla="*/ 7 h 7"/>
                <a:gd name="T6" fmla="*/ 51 w 51"/>
                <a:gd name="T7" fmla="*/ 0 h 7"/>
                <a:gd name="T8" fmla="*/ 8 w 51"/>
                <a:gd name="T9" fmla="*/ 0 h 7"/>
              </a:gdLst>
              <a:ahLst/>
              <a:cxnLst>
                <a:cxn ang="0">
                  <a:pos x="T0" y="T1"/>
                </a:cxn>
                <a:cxn ang="0">
                  <a:pos x="T2" y="T3"/>
                </a:cxn>
                <a:cxn ang="0">
                  <a:pos x="T4" y="T5"/>
                </a:cxn>
                <a:cxn ang="0">
                  <a:pos x="T6" y="T7"/>
                </a:cxn>
                <a:cxn ang="0">
                  <a:pos x="T8" y="T9"/>
                </a:cxn>
              </a:cxnLst>
              <a:rect l="0" t="0" r="r" b="b"/>
              <a:pathLst>
                <a:path w="51" h="7">
                  <a:moveTo>
                    <a:pt x="8" y="0"/>
                  </a:moveTo>
                  <a:lnTo>
                    <a:pt x="0" y="7"/>
                  </a:lnTo>
                  <a:lnTo>
                    <a:pt x="47" y="7"/>
                  </a:lnTo>
                  <a:lnTo>
                    <a:pt x="51" y="0"/>
                  </a:lnTo>
                  <a:lnTo>
                    <a:pt x="8"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a:extLst>
                <a:ext uri="{FF2B5EF4-FFF2-40B4-BE49-F238E27FC236}">
                  <a16:creationId xmlns:a16="http://schemas.microsoft.com/office/drawing/2014/main" id="{8DD0CF37-4683-4CDD-82C2-E9571CE4FB4F}"/>
                </a:ext>
              </a:extLst>
            </p:cNvPr>
            <p:cNvSpPr>
              <a:spLocks/>
            </p:cNvSpPr>
            <p:nvPr/>
          </p:nvSpPr>
          <p:spPr bwMode="auto">
            <a:xfrm>
              <a:off x="6527444" y="6265446"/>
              <a:ext cx="67960" cy="11568"/>
            </a:xfrm>
            <a:custGeom>
              <a:avLst/>
              <a:gdLst>
                <a:gd name="T0" fmla="*/ 4 w 47"/>
                <a:gd name="T1" fmla="*/ 0 h 8"/>
                <a:gd name="T2" fmla="*/ 0 w 47"/>
                <a:gd name="T3" fmla="*/ 8 h 8"/>
                <a:gd name="T4" fmla="*/ 43 w 47"/>
                <a:gd name="T5" fmla="*/ 8 h 8"/>
                <a:gd name="T6" fmla="*/ 47 w 47"/>
                <a:gd name="T7" fmla="*/ 0 h 8"/>
                <a:gd name="T8" fmla="*/ 4 w 47"/>
                <a:gd name="T9" fmla="*/ 0 h 8"/>
              </a:gdLst>
              <a:ahLst/>
              <a:cxnLst>
                <a:cxn ang="0">
                  <a:pos x="T0" y="T1"/>
                </a:cxn>
                <a:cxn ang="0">
                  <a:pos x="T2" y="T3"/>
                </a:cxn>
                <a:cxn ang="0">
                  <a:pos x="T4" y="T5"/>
                </a:cxn>
                <a:cxn ang="0">
                  <a:pos x="T6" y="T7"/>
                </a:cxn>
                <a:cxn ang="0">
                  <a:pos x="T8" y="T9"/>
                </a:cxn>
              </a:cxnLst>
              <a:rect l="0" t="0" r="r" b="b"/>
              <a:pathLst>
                <a:path w="47" h="8">
                  <a:moveTo>
                    <a:pt x="4" y="0"/>
                  </a:moveTo>
                  <a:lnTo>
                    <a:pt x="0" y="8"/>
                  </a:lnTo>
                  <a:lnTo>
                    <a:pt x="43" y="8"/>
                  </a:lnTo>
                  <a:lnTo>
                    <a:pt x="47"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a:extLst>
                <a:ext uri="{FF2B5EF4-FFF2-40B4-BE49-F238E27FC236}">
                  <a16:creationId xmlns:a16="http://schemas.microsoft.com/office/drawing/2014/main" id="{05218AC2-6A1C-4375-BD4A-5F8CCB23C96E}"/>
                </a:ext>
              </a:extLst>
            </p:cNvPr>
            <p:cNvSpPr>
              <a:spLocks/>
            </p:cNvSpPr>
            <p:nvPr/>
          </p:nvSpPr>
          <p:spPr bwMode="auto">
            <a:xfrm>
              <a:off x="6539012" y="6248094"/>
              <a:ext cx="67960" cy="11568"/>
            </a:xfrm>
            <a:custGeom>
              <a:avLst/>
              <a:gdLst>
                <a:gd name="T0" fmla="*/ 4 w 47"/>
                <a:gd name="T1" fmla="*/ 0 h 8"/>
                <a:gd name="T2" fmla="*/ 0 w 47"/>
                <a:gd name="T3" fmla="*/ 8 h 8"/>
                <a:gd name="T4" fmla="*/ 43 w 47"/>
                <a:gd name="T5" fmla="*/ 8 h 8"/>
                <a:gd name="T6" fmla="*/ 47 w 47"/>
                <a:gd name="T7" fmla="*/ 0 h 8"/>
                <a:gd name="T8" fmla="*/ 4 w 47"/>
                <a:gd name="T9" fmla="*/ 0 h 8"/>
              </a:gdLst>
              <a:ahLst/>
              <a:cxnLst>
                <a:cxn ang="0">
                  <a:pos x="T0" y="T1"/>
                </a:cxn>
                <a:cxn ang="0">
                  <a:pos x="T2" y="T3"/>
                </a:cxn>
                <a:cxn ang="0">
                  <a:pos x="T4" y="T5"/>
                </a:cxn>
                <a:cxn ang="0">
                  <a:pos x="T6" y="T7"/>
                </a:cxn>
                <a:cxn ang="0">
                  <a:pos x="T8" y="T9"/>
                </a:cxn>
              </a:cxnLst>
              <a:rect l="0" t="0" r="r" b="b"/>
              <a:pathLst>
                <a:path w="47" h="8">
                  <a:moveTo>
                    <a:pt x="4" y="0"/>
                  </a:moveTo>
                  <a:lnTo>
                    <a:pt x="0" y="8"/>
                  </a:lnTo>
                  <a:lnTo>
                    <a:pt x="43" y="8"/>
                  </a:lnTo>
                  <a:lnTo>
                    <a:pt x="47"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a:extLst>
                <a:ext uri="{FF2B5EF4-FFF2-40B4-BE49-F238E27FC236}">
                  <a16:creationId xmlns:a16="http://schemas.microsoft.com/office/drawing/2014/main" id="{3A59E880-39E4-41CC-ADDC-0E79FA3397E0}"/>
                </a:ext>
              </a:extLst>
            </p:cNvPr>
            <p:cNvSpPr>
              <a:spLocks/>
            </p:cNvSpPr>
            <p:nvPr/>
          </p:nvSpPr>
          <p:spPr bwMode="auto">
            <a:xfrm>
              <a:off x="6544795" y="6230743"/>
              <a:ext cx="67960" cy="11568"/>
            </a:xfrm>
            <a:custGeom>
              <a:avLst/>
              <a:gdLst>
                <a:gd name="T0" fmla="*/ 8 w 47"/>
                <a:gd name="T1" fmla="*/ 0 h 8"/>
                <a:gd name="T2" fmla="*/ 0 w 47"/>
                <a:gd name="T3" fmla="*/ 8 h 8"/>
                <a:gd name="T4" fmla="*/ 43 w 47"/>
                <a:gd name="T5" fmla="*/ 8 h 8"/>
                <a:gd name="T6" fmla="*/ 47 w 47"/>
                <a:gd name="T7" fmla="*/ 0 h 8"/>
                <a:gd name="T8" fmla="*/ 8 w 47"/>
                <a:gd name="T9" fmla="*/ 0 h 8"/>
              </a:gdLst>
              <a:ahLst/>
              <a:cxnLst>
                <a:cxn ang="0">
                  <a:pos x="T0" y="T1"/>
                </a:cxn>
                <a:cxn ang="0">
                  <a:pos x="T2" y="T3"/>
                </a:cxn>
                <a:cxn ang="0">
                  <a:pos x="T4" y="T5"/>
                </a:cxn>
                <a:cxn ang="0">
                  <a:pos x="T6" y="T7"/>
                </a:cxn>
                <a:cxn ang="0">
                  <a:pos x="T8" y="T9"/>
                </a:cxn>
              </a:cxnLst>
              <a:rect l="0" t="0" r="r" b="b"/>
              <a:pathLst>
                <a:path w="47" h="8">
                  <a:moveTo>
                    <a:pt x="8" y="0"/>
                  </a:moveTo>
                  <a:lnTo>
                    <a:pt x="0" y="8"/>
                  </a:lnTo>
                  <a:lnTo>
                    <a:pt x="43" y="8"/>
                  </a:lnTo>
                  <a:lnTo>
                    <a:pt x="47" y="0"/>
                  </a:lnTo>
                  <a:lnTo>
                    <a:pt x="8"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a:extLst>
                <a:ext uri="{FF2B5EF4-FFF2-40B4-BE49-F238E27FC236}">
                  <a16:creationId xmlns:a16="http://schemas.microsoft.com/office/drawing/2014/main" id="{4674AD1D-5B03-416C-AFBB-AB789B332869}"/>
                </a:ext>
              </a:extLst>
            </p:cNvPr>
            <p:cNvSpPr>
              <a:spLocks/>
            </p:cNvSpPr>
            <p:nvPr/>
          </p:nvSpPr>
          <p:spPr bwMode="auto">
            <a:xfrm>
              <a:off x="6556363" y="6219175"/>
              <a:ext cx="62177" cy="11568"/>
            </a:xfrm>
            <a:custGeom>
              <a:avLst/>
              <a:gdLst>
                <a:gd name="T0" fmla="*/ 4 w 43"/>
                <a:gd name="T1" fmla="*/ 0 h 8"/>
                <a:gd name="T2" fmla="*/ 0 w 43"/>
                <a:gd name="T3" fmla="*/ 8 h 8"/>
                <a:gd name="T4" fmla="*/ 39 w 43"/>
                <a:gd name="T5" fmla="*/ 8 h 8"/>
                <a:gd name="T6" fmla="*/ 43 w 43"/>
                <a:gd name="T7" fmla="*/ 0 h 8"/>
                <a:gd name="T8" fmla="*/ 4 w 43"/>
                <a:gd name="T9" fmla="*/ 0 h 8"/>
              </a:gdLst>
              <a:ahLst/>
              <a:cxnLst>
                <a:cxn ang="0">
                  <a:pos x="T0" y="T1"/>
                </a:cxn>
                <a:cxn ang="0">
                  <a:pos x="T2" y="T3"/>
                </a:cxn>
                <a:cxn ang="0">
                  <a:pos x="T4" y="T5"/>
                </a:cxn>
                <a:cxn ang="0">
                  <a:pos x="T6" y="T7"/>
                </a:cxn>
                <a:cxn ang="0">
                  <a:pos x="T8" y="T9"/>
                </a:cxn>
              </a:cxnLst>
              <a:rect l="0" t="0" r="r" b="b"/>
              <a:pathLst>
                <a:path w="43" h="8">
                  <a:moveTo>
                    <a:pt x="4" y="0"/>
                  </a:moveTo>
                  <a:lnTo>
                    <a:pt x="0" y="8"/>
                  </a:lnTo>
                  <a:lnTo>
                    <a:pt x="39" y="8"/>
                  </a:lnTo>
                  <a:lnTo>
                    <a:pt x="43"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a:extLst>
                <a:ext uri="{FF2B5EF4-FFF2-40B4-BE49-F238E27FC236}">
                  <a16:creationId xmlns:a16="http://schemas.microsoft.com/office/drawing/2014/main" id="{094672E8-B5F6-4472-916A-454257D69ED1}"/>
                </a:ext>
              </a:extLst>
            </p:cNvPr>
            <p:cNvSpPr>
              <a:spLocks/>
            </p:cNvSpPr>
            <p:nvPr/>
          </p:nvSpPr>
          <p:spPr bwMode="auto">
            <a:xfrm>
              <a:off x="6562147" y="6203270"/>
              <a:ext cx="62177" cy="11568"/>
            </a:xfrm>
            <a:custGeom>
              <a:avLst/>
              <a:gdLst>
                <a:gd name="T0" fmla="*/ 3 w 43"/>
                <a:gd name="T1" fmla="*/ 0 h 8"/>
                <a:gd name="T2" fmla="*/ 0 w 43"/>
                <a:gd name="T3" fmla="*/ 8 h 8"/>
                <a:gd name="T4" fmla="*/ 39 w 43"/>
                <a:gd name="T5" fmla="*/ 8 h 8"/>
                <a:gd name="T6" fmla="*/ 43 w 43"/>
                <a:gd name="T7" fmla="*/ 0 h 8"/>
                <a:gd name="T8" fmla="*/ 3 w 43"/>
                <a:gd name="T9" fmla="*/ 0 h 8"/>
              </a:gdLst>
              <a:ahLst/>
              <a:cxnLst>
                <a:cxn ang="0">
                  <a:pos x="T0" y="T1"/>
                </a:cxn>
                <a:cxn ang="0">
                  <a:pos x="T2" y="T3"/>
                </a:cxn>
                <a:cxn ang="0">
                  <a:pos x="T4" y="T5"/>
                </a:cxn>
                <a:cxn ang="0">
                  <a:pos x="T6" y="T7"/>
                </a:cxn>
                <a:cxn ang="0">
                  <a:pos x="T8" y="T9"/>
                </a:cxn>
              </a:cxnLst>
              <a:rect l="0" t="0" r="r" b="b"/>
              <a:pathLst>
                <a:path w="43" h="8">
                  <a:moveTo>
                    <a:pt x="3" y="0"/>
                  </a:moveTo>
                  <a:lnTo>
                    <a:pt x="0" y="8"/>
                  </a:lnTo>
                  <a:lnTo>
                    <a:pt x="39" y="8"/>
                  </a:lnTo>
                  <a:lnTo>
                    <a:pt x="43" y="0"/>
                  </a:lnTo>
                  <a:lnTo>
                    <a:pt x="3"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a:extLst>
                <a:ext uri="{FF2B5EF4-FFF2-40B4-BE49-F238E27FC236}">
                  <a16:creationId xmlns:a16="http://schemas.microsoft.com/office/drawing/2014/main" id="{8C461B06-BF68-459F-A545-B4D586C7CF87}"/>
                </a:ext>
              </a:extLst>
            </p:cNvPr>
            <p:cNvSpPr>
              <a:spLocks/>
            </p:cNvSpPr>
            <p:nvPr/>
          </p:nvSpPr>
          <p:spPr bwMode="auto">
            <a:xfrm>
              <a:off x="6572269" y="6191703"/>
              <a:ext cx="57838" cy="11568"/>
            </a:xfrm>
            <a:custGeom>
              <a:avLst/>
              <a:gdLst>
                <a:gd name="T0" fmla="*/ 4 w 40"/>
                <a:gd name="T1" fmla="*/ 0 h 8"/>
                <a:gd name="T2" fmla="*/ 0 w 40"/>
                <a:gd name="T3" fmla="*/ 8 h 8"/>
                <a:gd name="T4" fmla="*/ 36 w 40"/>
                <a:gd name="T5" fmla="*/ 8 h 8"/>
                <a:gd name="T6" fmla="*/ 40 w 40"/>
                <a:gd name="T7" fmla="*/ 0 h 8"/>
                <a:gd name="T8" fmla="*/ 4 w 40"/>
                <a:gd name="T9" fmla="*/ 0 h 8"/>
              </a:gdLst>
              <a:ahLst/>
              <a:cxnLst>
                <a:cxn ang="0">
                  <a:pos x="T0" y="T1"/>
                </a:cxn>
                <a:cxn ang="0">
                  <a:pos x="T2" y="T3"/>
                </a:cxn>
                <a:cxn ang="0">
                  <a:pos x="T4" y="T5"/>
                </a:cxn>
                <a:cxn ang="0">
                  <a:pos x="T6" y="T7"/>
                </a:cxn>
                <a:cxn ang="0">
                  <a:pos x="T8" y="T9"/>
                </a:cxn>
              </a:cxnLst>
              <a:rect l="0" t="0" r="r" b="b"/>
              <a:pathLst>
                <a:path w="40" h="8">
                  <a:moveTo>
                    <a:pt x="4" y="0"/>
                  </a:moveTo>
                  <a:lnTo>
                    <a:pt x="0" y="8"/>
                  </a:lnTo>
                  <a:lnTo>
                    <a:pt x="36" y="8"/>
                  </a:lnTo>
                  <a:lnTo>
                    <a:pt x="40"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a:extLst>
                <a:ext uri="{FF2B5EF4-FFF2-40B4-BE49-F238E27FC236}">
                  <a16:creationId xmlns:a16="http://schemas.microsoft.com/office/drawing/2014/main" id="{3833BFE8-C6C4-4641-86CD-7805685B745B}"/>
                </a:ext>
              </a:extLst>
            </p:cNvPr>
            <p:cNvSpPr>
              <a:spLocks/>
            </p:cNvSpPr>
            <p:nvPr/>
          </p:nvSpPr>
          <p:spPr bwMode="auto">
            <a:xfrm>
              <a:off x="6572269" y="6360879"/>
              <a:ext cx="96879" cy="17351"/>
            </a:xfrm>
            <a:custGeom>
              <a:avLst/>
              <a:gdLst>
                <a:gd name="T0" fmla="*/ 0 w 67"/>
                <a:gd name="T1" fmla="*/ 12 h 12"/>
                <a:gd name="T2" fmla="*/ 63 w 67"/>
                <a:gd name="T3" fmla="*/ 12 h 12"/>
                <a:gd name="T4" fmla="*/ 67 w 67"/>
                <a:gd name="T5" fmla="*/ 0 h 12"/>
                <a:gd name="T6" fmla="*/ 4 w 67"/>
                <a:gd name="T7" fmla="*/ 0 h 12"/>
                <a:gd name="T8" fmla="*/ 0 w 67"/>
                <a:gd name="T9" fmla="*/ 12 h 12"/>
              </a:gdLst>
              <a:ahLst/>
              <a:cxnLst>
                <a:cxn ang="0">
                  <a:pos x="T0" y="T1"/>
                </a:cxn>
                <a:cxn ang="0">
                  <a:pos x="T2" y="T3"/>
                </a:cxn>
                <a:cxn ang="0">
                  <a:pos x="T4" y="T5"/>
                </a:cxn>
                <a:cxn ang="0">
                  <a:pos x="T6" y="T7"/>
                </a:cxn>
                <a:cxn ang="0">
                  <a:pos x="T8" y="T9"/>
                </a:cxn>
              </a:cxnLst>
              <a:rect l="0" t="0" r="r" b="b"/>
              <a:pathLst>
                <a:path w="67" h="12">
                  <a:moveTo>
                    <a:pt x="0" y="12"/>
                  </a:moveTo>
                  <a:lnTo>
                    <a:pt x="63" y="12"/>
                  </a:lnTo>
                  <a:lnTo>
                    <a:pt x="67" y="0"/>
                  </a:lnTo>
                  <a:lnTo>
                    <a:pt x="4"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a:extLst>
                <a:ext uri="{FF2B5EF4-FFF2-40B4-BE49-F238E27FC236}">
                  <a16:creationId xmlns:a16="http://schemas.microsoft.com/office/drawing/2014/main" id="{26E82647-95C3-4F35-91FA-11AA00E33872}"/>
                </a:ext>
              </a:extLst>
            </p:cNvPr>
            <p:cNvSpPr>
              <a:spLocks/>
            </p:cNvSpPr>
            <p:nvPr/>
          </p:nvSpPr>
          <p:spPr bwMode="auto">
            <a:xfrm>
              <a:off x="6578053" y="6339190"/>
              <a:ext cx="96879" cy="15906"/>
            </a:xfrm>
            <a:custGeom>
              <a:avLst/>
              <a:gdLst>
                <a:gd name="T0" fmla="*/ 0 w 67"/>
                <a:gd name="T1" fmla="*/ 11 h 11"/>
                <a:gd name="T2" fmla="*/ 63 w 67"/>
                <a:gd name="T3" fmla="*/ 11 h 11"/>
                <a:gd name="T4" fmla="*/ 67 w 67"/>
                <a:gd name="T5" fmla="*/ 0 h 11"/>
                <a:gd name="T6" fmla="*/ 8 w 67"/>
                <a:gd name="T7" fmla="*/ 0 h 11"/>
                <a:gd name="T8" fmla="*/ 0 w 67"/>
                <a:gd name="T9" fmla="*/ 11 h 11"/>
              </a:gdLst>
              <a:ahLst/>
              <a:cxnLst>
                <a:cxn ang="0">
                  <a:pos x="T0" y="T1"/>
                </a:cxn>
                <a:cxn ang="0">
                  <a:pos x="T2" y="T3"/>
                </a:cxn>
                <a:cxn ang="0">
                  <a:pos x="T4" y="T5"/>
                </a:cxn>
                <a:cxn ang="0">
                  <a:pos x="T6" y="T7"/>
                </a:cxn>
                <a:cxn ang="0">
                  <a:pos x="T8" y="T9"/>
                </a:cxn>
              </a:cxnLst>
              <a:rect l="0" t="0" r="r" b="b"/>
              <a:pathLst>
                <a:path w="67" h="11">
                  <a:moveTo>
                    <a:pt x="0" y="11"/>
                  </a:moveTo>
                  <a:lnTo>
                    <a:pt x="63" y="11"/>
                  </a:lnTo>
                  <a:lnTo>
                    <a:pt x="67" y="0"/>
                  </a:lnTo>
                  <a:lnTo>
                    <a:pt x="8" y="0"/>
                  </a:lnTo>
                  <a:lnTo>
                    <a:pt x="0" y="11"/>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a:extLst>
                <a:ext uri="{FF2B5EF4-FFF2-40B4-BE49-F238E27FC236}">
                  <a16:creationId xmlns:a16="http://schemas.microsoft.com/office/drawing/2014/main" id="{943CB382-EE9F-4C7A-9614-CFF4E1FDE169}"/>
                </a:ext>
              </a:extLst>
            </p:cNvPr>
            <p:cNvSpPr>
              <a:spLocks/>
            </p:cNvSpPr>
            <p:nvPr/>
          </p:nvSpPr>
          <p:spPr bwMode="auto">
            <a:xfrm>
              <a:off x="6589620" y="6316055"/>
              <a:ext cx="91096" cy="17351"/>
            </a:xfrm>
            <a:custGeom>
              <a:avLst/>
              <a:gdLst>
                <a:gd name="T0" fmla="*/ 0 w 63"/>
                <a:gd name="T1" fmla="*/ 12 h 12"/>
                <a:gd name="T2" fmla="*/ 59 w 63"/>
                <a:gd name="T3" fmla="*/ 12 h 12"/>
                <a:gd name="T4" fmla="*/ 63 w 63"/>
                <a:gd name="T5" fmla="*/ 0 h 12"/>
                <a:gd name="T6" fmla="*/ 4 w 63"/>
                <a:gd name="T7" fmla="*/ 0 h 12"/>
                <a:gd name="T8" fmla="*/ 0 w 63"/>
                <a:gd name="T9" fmla="*/ 12 h 12"/>
              </a:gdLst>
              <a:ahLst/>
              <a:cxnLst>
                <a:cxn ang="0">
                  <a:pos x="T0" y="T1"/>
                </a:cxn>
                <a:cxn ang="0">
                  <a:pos x="T2" y="T3"/>
                </a:cxn>
                <a:cxn ang="0">
                  <a:pos x="T4" y="T5"/>
                </a:cxn>
                <a:cxn ang="0">
                  <a:pos x="T6" y="T7"/>
                </a:cxn>
                <a:cxn ang="0">
                  <a:pos x="T8" y="T9"/>
                </a:cxn>
              </a:cxnLst>
              <a:rect l="0" t="0" r="r" b="b"/>
              <a:pathLst>
                <a:path w="63" h="12">
                  <a:moveTo>
                    <a:pt x="0" y="12"/>
                  </a:moveTo>
                  <a:lnTo>
                    <a:pt x="59" y="12"/>
                  </a:lnTo>
                  <a:lnTo>
                    <a:pt x="63" y="0"/>
                  </a:lnTo>
                  <a:lnTo>
                    <a:pt x="4"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a:extLst>
                <a:ext uri="{FF2B5EF4-FFF2-40B4-BE49-F238E27FC236}">
                  <a16:creationId xmlns:a16="http://schemas.microsoft.com/office/drawing/2014/main" id="{1AD736CE-349F-4EDE-9E13-0B17A1BF7792}"/>
                </a:ext>
              </a:extLst>
            </p:cNvPr>
            <p:cNvSpPr>
              <a:spLocks/>
            </p:cNvSpPr>
            <p:nvPr/>
          </p:nvSpPr>
          <p:spPr bwMode="auto">
            <a:xfrm>
              <a:off x="6601188" y="6298703"/>
              <a:ext cx="85312" cy="17351"/>
            </a:xfrm>
            <a:custGeom>
              <a:avLst/>
              <a:gdLst>
                <a:gd name="T0" fmla="*/ 0 w 59"/>
                <a:gd name="T1" fmla="*/ 12 h 12"/>
                <a:gd name="T2" fmla="*/ 55 w 59"/>
                <a:gd name="T3" fmla="*/ 12 h 12"/>
                <a:gd name="T4" fmla="*/ 59 w 59"/>
                <a:gd name="T5" fmla="*/ 0 h 12"/>
                <a:gd name="T6" fmla="*/ 4 w 59"/>
                <a:gd name="T7" fmla="*/ 0 h 12"/>
                <a:gd name="T8" fmla="*/ 0 w 59"/>
                <a:gd name="T9" fmla="*/ 12 h 12"/>
              </a:gdLst>
              <a:ahLst/>
              <a:cxnLst>
                <a:cxn ang="0">
                  <a:pos x="T0" y="T1"/>
                </a:cxn>
                <a:cxn ang="0">
                  <a:pos x="T2" y="T3"/>
                </a:cxn>
                <a:cxn ang="0">
                  <a:pos x="T4" y="T5"/>
                </a:cxn>
                <a:cxn ang="0">
                  <a:pos x="T6" y="T7"/>
                </a:cxn>
                <a:cxn ang="0">
                  <a:pos x="T8" y="T9"/>
                </a:cxn>
              </a:cxnLst>
              <a:rect l="0" t="0" r="r" b="b"/>
              <a:pathLst>
                <a:path w="59" h="12">
                  <a:moveTo>
                    <a:pt x="0" y="12"/>
                  </a:moveTo>
                  <a:lnTo>
                    <a:pt x="55" y="12"/>
                  </a:lnTo>
                  <a:lnTo>
                    <a:pt x="59" y="0"/>
                  </a:lnTo>
                  <a:lnTo>
                    <a:pt x="4"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55">
              <a:extLst>
                <a:ext uri="{FF2B5EF4-FFF2-40B4-BE49-F238E27FC236}">
                  <a16:creationId xmlns:a16="http://schemas.microsoft.com/office/drawing/2014/main" id="{6607E507-92B0-491B-BB3D-699869EA6AA4}"/>
                </a:ext>
              </a:extLst>
            </p:cNvPr>
            <p:cNvSpPr>
              <a:spLocks/>
            </p:cNvSpPr>
            <p:nvPr/>
          </p:nvSpPr>
          <p:spPr bwMode="auto">
            <a:xfrm>
              <a:off x="6606972" y="6282797"/>
              <a:ext cx="85312" cy="10122"/>
            </a:xfrm>
            <a:custGeom>
              <a:avLst/>
              <a:gdLst>
                <a:gd name="T0" fmla="*/ 0 w 59"/>
                <a:gd name="T1" fmla="*/ 7 h 7"/>
                <a:gd name="T2" fmla="*/ 55 w 59"/>
                <a:gd name="T3" fmla="*/ 7 h 7"/>
                <a:gd name="T4" fmla="*/ 59 w 59"/>
                <a:gd name="T5" fmla="*/ 0 h 7"/>
                <a:gd name="T6" fmla="*/ 4 w 59"/>
                <a:gd name="T7" fmla="*/ 0 h 7"/>
                <a:gd name="T8" fmla="*/ 0 w 59"/>
                <a:gd name="T9" fmla="*/ 7 h 7"/>
              </a:gdLst>
              <a:ahLst/>
              <a:cxnLst>
                <a:cxn ang="0">
                  <a:pos x="T0" y="T1"/>
                </a:cxn>
                <a:cxn ang="0">
                  <a:pos x="T2" y="T3"/>
                </a:cxn>
                <a:cxn ang="0">
                  <a:pos x="T4" y="T5"/>
                </a:cxn>
                <a:cxn ang="0">
                  <a:pos x="T6" y="T7"/>
                </a:cxn>
                <a:cxn ang="0">
                  <a:pos x="T8" y="T9"/>
                </a:cxn>
              </a:cxnLst>
              <a:rect l="0" t="0" r="r" b="b"/>
              <a:pathLst>
                <a:path w="59" h="7">
                  <a:moveTo>
                    <a:pt x="0" y="7"/>
                  </a:moveTo>
                  <a:lnTo>
                    <a:pt x="55" y="7"/>
                  </a:lnTo>
                  <a:lnTo>
                    <a:pt x="59" y="0"/>
                  </a:lnTo>
                  <a:lnTo>
                    <a:pt x="4" y="0"/>
                  </a:lnTo>
                  <a:lnTo>
                    <a:pt x="0" y="7"/>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a:extLst>
                <a:ext uri="{FF2B5EF4-FFF2-40B4-BE49-F238E27FC236}">
                  <a16:creationId xmlns:a16="http://schemas.microsoft.com/office/drawing/2014/main" id="{508D33E2-209E-4EC2-BFDA-74B474FB0194}"/>
                </a:ext>
              </a:extLst>
            </p:cNvPr>
            <p:cNvSpPr>
              <a:spLocks/>
            </p:cNvSpPr>
            <p:nvPr/>
          </p:nvSpPr>
          <p:spPr bwMode="auto">
            <a:xfrm>
              <a:off x="6612756" y="6265446"/>
              <a:ext cx="83865" cy="11568"/>
            </a:xfrm>
            <a:custGeom>
              <a:avLst/>
              <a:gdLst>
                <a:gd name="T0" fmla="*/ 0 w 58"/>
                <a:gd name="T1" fmla="*/ 8 h 8"/>
                <a:gd name="T2" fmla="*/ 55 w 58"/>
                <a:gd name="T3" fmla="*/ 8 h 8"/>
                <a:gd name="T4" fmla="*/ 58 w 58"/>
                <a:gd name="T5" fmla="*/ 0 h 8"/>
                <a:gd name="T6" fmla="*/ 4 w 58"/>
                <a:gd name="T7" fmla="*/ 0 h 8"/>
                <a:gd name="T8" fmla="*/ 0 w 58"/>
                <a:gd name="T9" fmla="*/ 8 h 8"/>
              </a:gdLst>
              <a:ahLst/>
              <a:cxnLst>
                <a:cxn ang="0">
                  <a:pos x="T0" y="T1"/>
                </a:cxn>
                <a:cxn ang="0">
                  <a:pos x="T2" y="T3"/>
                </a:cxn>
                <a:cxn ang="0">
                  <a:pos x="T4" y="T5"/>
                </a:cxn>
                <a:cxn ang="0">
                  <a:pos x="T6" y="T7"/>
                </a:cxn>
                <a:cxn ang="0">
                  <a:pos x="T8" y="T9"/>
                </a:cxn>
              </a:cxnLst>
              <a:rect l="0" t="0" r="r" b="b"/>
              <a:pathLst>
                <a:path w="58" h="8">
                  <a:moveTo>
                    <a:pt x="0" y="8"/>
                  </a:moveTo>
                  <a:lnTo>
                    <a:pt x="55" y="8"/>
                  </a:lnTo>
                  <a:lnTo>
                    <a:pt x="58"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a:extLst>
                <a:ext uri="{FF2B5EF4-FFF2-40B4-BE49-F238E27FC236}">
                  <a16:creationId xmlns:a16="http://schemas.microsoft.com/office/drawing/2014/main" id="{5F6FAA23-DCC2-476D-A062-7E9679BFD3E1}"/>
                </a:ext>
              </a:extLst>
            </p:cNvPr>
            <p:cNvSpPr>
              <a:spLocks/>
            </p:cNvSpPr>
            <p:nvPr/>
          </p:nvSpPr>
          <p:spPr bwMode="auto">
            <a:xfrm>
              <a:off x="6618540" y="6248094"/>
              <a:ext cx="83865" cy="11568"/>
            </a:xfrm>
            <a:custGeom>
              <a:avLst/>
              <a:gdLst>
                <a:gd name="T0" fmla="*/ 0 w 58"/>
                <a:gd name="T1" fmla="*/ 8 h 8"/>
                <a:gd name="T2" fmla="*/ 54 w 58"/>
                <a:gd name="T3" fmla="*/ 8 h 8"/>
                <a:gd name="T4" fmla="*/ 58 w 58"/>
                <a:gd name="T5" fmla="*/ 0 h 8"/>
                <a:gd name="T6" fmla="*/ 4 w 58"/>
                <a:gd name="T7" fmla="*/ 0 h 8"/>
                <a:gd name="T8" fmla="*/ 0 w 58"/>
                <a:gd name="T9" fmla="*/ 8 h 8"/>
              </a:gdLst>
              <a:ahLst/>
              <a:cxnLst>
                <a:cxn ang="0">
                  <a:pos x="T0" y="T1"/>
                </a:cxn>
                <a:cxn ang="0">
                  <a:pos x="T2" y="T3"/>
                </a:cxn>
                <a:cxn ang="0">
                  <a:pos x="T4" y="T5"/>
                </a:cxn>
                <a:cxn ang="0">
                  <a:pos x="T6" y="T7"/>
                </a:cxn>
                <a:cxn ang="0">
                  <a:pos x="T8" y="T9"/>
                </a:cxn>
              </a:cxnLst>
              <a:rect l="0" t="0" r="r" b="b"/>
              <a:pathLst>
                <a:path w="58" h="8">
                  <a:moveTo>
                    <a:pt x="0" y="8"/>
                  </a:moveTo>
                  <a:lnTo>
                    <a:pt x="54" y="8"/>
                  </a:lnTo>
                  <a:lnTo>
                    <a:pt x="58"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a:extLst>
                <a:ext uri="{FF2B5EF4-FFF2-40B4-BE49-F238E27FC236}">
                  <a16:creationId xmlns:a16="http://schemas.microsoft.com/office/drawing/2014/main" id="{C5B4315D-49E6-450B-8CBC-2720B905A756}"/>
                </a:ext>
              </a:extLst>
            </p:cNvPr>
            <p:cNvSpPr>
              <a:spLocks/>
            </p:cNvSpPr>
            <p:nvPr/>
          </p:nvSpPr>
          <p:spPr bwMode="auto">
            <a:xfrm>
              <a:off x="6630107" y="6230743"/>
              <a:ext cx="72298" cy="11568"/>
            </a:xfrm>
            <a:custGeom>
              <a:avLst/>
              <a:gdLst>
                <a:gd name="T0" fmla="*/ 0 w 50"/>
                <a:gd name="T1" fmla="*/ 8 h 8"/>
                <a:gd name="T2" fmla="*/ 50 w 50"/>
                <a:gd name="T3" fmla="*/ 8 h 8"/>
                <a:gd name="T4" fmla="*/ 50 w 50"/>
                <a:gd name="T5" fmla="*/ 0 h 8"/>
                <a:gd name="T6" fmla="*/ 3 w 50"/>
                <a:gd name="T7" fmla="*/ 0 h 8"/>
                <a:gd name="T8" fmla="*/ 0 w 50"/>
                <a:gd name="T9" fmla="*/ 8 h 8"/>
              </a:gdLst>
              <a:ahLst/>
              <a:cxnLst>
                <a:cxn ang="0">
                  <a:pos x="T0" y="T1"/>
                </a:cxn>
                <a:cxn ang="0">
                  <a:pos x="T2" y="T3"/>
                </a:cxn>
                <a:cxn ang="0">
                  <a:pos x="T4" y="T5"/>
                </a:cxn>
                <a:cxn ang="0">
                  <a:pos x="T6" y="T7"/>
                </a:cxn>
                <a:cxn ang="0">
                  <a:pos x="T8" y="T9"/>
                </a:cxn>
              </a:cxnLst>
              <a:rect l="0" t="0" r="r" b="b"/>
              <a:pathLst>
                <a:path w="50" h="8">
                  <a:moveTo>
                    <a:pt x="0" y="8"/>
                  </a:moveTo>
                  <a:lnTo>
                    <a:pt x="50" y="8"/>
                  </a:lnTo>
                  <a:lnTo>
                    <a:pt x="50" y="0"/>
                  </a:lnTo>
                  <a:lnTo>
                    <a:pt x="3"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a:extLst>
                <a:ext uri="{FF2B5EF4-FFF2-40B4-BE49-F238E27FC236}">
                  <a16:creationId xmlns:a16="http://schemas.microsoft.com/office/drawing/2014/main" id="{8A377BAE-43E0-468D-B583-C34258E1C101}"/>
                </a:ext>
              </a:extLst>
            </p:cNvPr>
            <p:cNvSpPr>
              <a:spLocks/>
            </p:cNvSpPr>
            <p:nvPr/>
          </p:nvSpPr>
          <p:spPr bwMode="auto">
            <a:xfrm>
              <a:off x="6634445" y="6219175"/>
              <a:ext cx="73744" cy="11568"/>
            </a:xfrm>
            <a:custGeom>
              <a:avLst/>
              <a:gdLst>
                <a:gd name="T0" fmla="*/ 0 w 51"/>
                <a:gd name="T1" fmla="*/ 8 h 8"/>
                <a:gd name="T2" fmla="*/ 51 w 51"/>
                <a:gd name="T3" fmla="*/ 8 h 8"/>
                <a:gd name="T4" fmla="*/ 51 w 51"/>
                <a:gd name="T5" fmla="*/ 0 h 8"/>
                <a:gd name="T6" fmla="*/ 4 w 51"/>
                <a:gd name="T7" fmla="*/ 0 h 8"/>
                <a:gd name="T8" fmla="*/ 0 w 51"/>
                <a:gd name="T9" fmla="*/ 8 h 8"/>
              </a:gdLst>
              <a:ahLst/>
              <a:cxnLst>
                <a:cxn ang="0">
                  <a:pos x="T0" y="T1"/>
                </a:cxn>
                <a:cxn ang="0">
                  <a:pos x="T2" y="T3"/>
                </a:cxn>
                <a:cxn ang="0">
                  <a:pos x="T4" y="T5"/>
                </a:cxn>
                <a:cxn ang="0">
                  <a:pos x="T6" y="T7"/>
                </a:cxn>
                <a:cxn ang="0">
                  <a:pos x="T8" y="T9"/>
                </a:cxn>
              </a:cxnLst>
              <a:rect l="0" t="0" r="r" b="b"/>
              <a:pathLst>
                <a:path w="51" h="8">
                  <a:moveTo>
                    <a:pt x="0" y="8"/>
                  </a:moveTo>
                  <a:lnTo>
                    <a:pt x="51" y="8"/>
                  </a:lnTo>
                  <a:lnTo>
                    <a:pt x="51"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a:extLst>
                <a:ext uri="{FF2B5EF4-FFF2-40B4-BE49-F238E27FC236}">
                  <a16:creationId xmlns:a16="http://schemas.microsoft.com/office/drawing/2014/main" id="{917E57EC-0E9A-434C-A2C0-DC896C060A15}"/>
                </a:ext>
              </a:extLst>
            </p:cNvPr>
            <p:cNvSpPr>
              <a:spLocks/>
            </p:cNvSpPr>
            <p:nvPr/>
          </p:nvSpPr>
          <p:spPr bwMode="auto">
            <a:xfrm>
              <a:off x="6640228" y="6203270"/>
              <a:ext cx="73744" cy="11568"/>
            </a:xfrm>
            <a:custGeom>
              <a:avLst/>
              <a:gdLst>
                <a:gd name="T0" fmla="*/ 0 w 51"/>
                <a:gd name="T1" fmla="*/ 8 h 8"/>
                <a:gd name="T2" fmla="*/ 47 w 51"/>
                <a:gd name="T3" fmla="*/ 8 h 8"/>
                <a:gd name="T4" fmla="*/ 51 w 51"/>
                <a:gd name="T5" fmla="*/ 0 h 8"/>
                <a:gd name="T6" fmla="*/ 4 w 51"/>
                <a:gd name="T7" fmla="*/ 0 h 8"/>
                <a:gd name="T8" fmla="*/ 0 w 51"/>
                <a:gd name="T9" fmla="*/ 8 h 8"/>
              </a:gdLst>
              <a:ahLst/>
              <a:cxnLst>
                <a:cxn ang="0">
                  <a:pos x="T0" y="T1"/>
                </a:cxn>
                <a:cxn ang="0">
                  <a:pos x="T2" y="T3"/>
                </a:cxn>
                <a:cxn ang="0">
                  <a:pos x="T4" y="T5"/>
                </a:cxn>
                <a:cxn ang="0">
                  <a:pos x="T6" y="T7"/>
                </a:cxn>
                <a:cxn ang="0">
                  <a:pos x="T8" y="T9"/>
                </a:cxn>
              </a:cxnLst>
              <a:rect l="0" t="0" r="r" b="b"/>
              <a:pathLst>
                <a:path w="51" h="8">
                  <a:moveTo>
                    <a:pt x="0" y="8"/>
                  </a:moveTo>
                  <a:lnTo>
                    <a:pt x="47" y="8"/>
                  </a:lnTo>
                  <a:lnTo>
                    <a:pt x="51"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a:extLst>
                <a:ext uri="{FF2B5EF4-FFF2-40B4-BE49-F238E27FC236}">
                  <a16:creationId xmlns:a16="http://schemas.microsoft.com/office/drawing/2014/main" id="{35CB4937-A192-4472-8005-EB78C2637C26}"/>
                </a:ext>
              </a:extLst>
            </p:cNvPr>
            <p:cNvSpPr>
              <a:spLocks/>
            </p:cNvSpPr>
            <p:nvPr/>
          </p:nvSpPr>
          <p:spPr bwMode="auto">
            <a:xfrm>
              <a:off x="6646012" y="6191703"/>
              <a:ext cx="124352" cy="11568"/>
            </a:xfrm>
            <a:custGeom>
              <a:avLst/>
              <a:gdLst>
                <a:gd name="T0" fmla="*/ 4 w 86"/>
                <a:gd name="T1" fmla="*/ 0 h 8"/>
                <a:gd name="T2" fmla="*/ 0 w 86"/>
                <a:gd name="T3" fmla="*/ 8 h 8"/>
                <a:gd name="T4" fmla="*/ 82 w 86"/>
                <a:gd name="T5" fmla="*/ 8 h 8"/>
                <a:gd name="T6" fmla="*/ 86 w 86"/>
                <a:gd name="T7" fmla="*/ 0 h 8"/>
                <a:gd name="T8" fmla="*/ 4 w 86"/>
                <a:gd name="T9" fmla="*/ 0 h 8"/>
              </a:gdLst>
              <a:ahLst/>
              <a:cxnLst>
                <a:cxn ang="0">
                  <a:pos x="T0" y="T1"/>
                </a:cxn>
                <a:cxn ang="0">
                  <a:pos x="T2" y="T3"/>
                </a:cxn>
                <a:cxn ang="0">
                  <a:pos x="T4" y="T5"/>
                </a:cxn>
                <a:cxn ang="0">
                  <a:pos x="T6" y="T7"/>
                </a:cxn>
                <a:cxn ang="0">
                  <a:pos x="T8" y="T9"/>
                </a:cxn>
              </a:cxnLst>
              <a:rect l="0" t="0" r="r" b="b"/>
              <a:pathLst>
                <a:path w="86" h="8">
                  <a:moveTo>
                    <a:pt x="4" y="0"/>
                  </a:moveTo>
                  <a:lnTo>
                    <a:pt x="0" y="8"/>
                  </a:lnTo>
                  <a:lnTo>
                    <a:pt x="82" y="8"/>
                  </a:lnTo>
                  <a:lnTo>
                    <a:pt x="86"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a:extLst>
                <a:ext uri="{FF2B5EF4-FFF2-40B4-BE49-F238E27FC236}">
                  <a16:creationId xmlns:a16="http://schemas.microsoft.com/office/drawing/2014/main" id="{7B619883-4229-4C41-B38E-0DEA2E1810D7}"/>
                </a:ext>
              </a:extLst>
            </p:cNvPr>
            <p:cNvSpPr>
              <a:spLocks/>
            </p:cNvSpPr>
            <p:nvPr/>
          </p:nvSpPr>
          <p:spPr bwMode="auto">
            <a:xfrm>
              <a:off x="6680715" y="6360879"/>
              <a:ext cx="89649" cy="17351"/>
            </a:xfrm>
            <a:custGeom>
              <a:avLst/>
              <a:gdLst>
                <a:gd name="T0" fmla="*/ 0 w 62"/>
                <a:gd name="T1" fmla="*/ 12 h 12"/>
                <a:gd name="T2" fmla="*/ 62 w 62"/>
                <a:gd name="T3" fmla="*/ 12 h 12"/>
                <a:gd name="T4" fmla="*/ 62 w 62"/>
                <a:gd name="T5" fmla="*/ 0 h 12"/>
                <a:gd name="T6" fmla="*/ 4 w 62"/>
                <a:gd name="T7" fmla="*/ 0 h 12"/>
                <a:gd name="T8" fmla="*/ 0 w 62"/>
                <a:gd name="T9" fmla="*/ 12 h 12"/>
              </a:gdLst>
              <a:ahLst/>
              <a:cxnLst>
                <a:cxn ang="0">
                  <a:pos x="T0" y="T1"/>
                </a:cxn>
                <a:cxn ang="0">
                  <a:pos x="T2" y="T3"/>
                </a:cxn>
                <a:cxn ang="0">
                  <a:pos x="T4" y="T5"/>
                </a:cxn>
                <a:cxn ang="0">
                  <a:pos x="T6" y="T7"/>
                </a:cxn>
                <a:cxn ang="0">
                  <a:pos x="T8" y="T9"/>
                </a:cxn>
              </a:cxnLst>
              <a:rect l="0" t="0" r="r" b="b"/>
              <a:pathLst>
                <a:path w="62" h="12">
                  <a:moveTo>
                    <a:pt x="0" y="12"/>
                  </a:moveTo>
                  <a:lnTo>
                    <a:pt x="62" y="12"/>
                  </a:lnTo>
                  <a:lnTo>
                    <a:pt x="62" y="0"/>
                  </a:lnTo>
                  <a:lnTo>
                    <a:pt x="4"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a:extLst>
                <a:ext uri="{FF2B5EF4-FFF2-40B4-BE49-F238E27FC236}">
                  <a16:creationId xmlns:a16="http://schemas.microsoft.com/office/drawing/2014/main" id="{3A823CEB-8180-4B9E-95EE-4EC713A433E7}"/>
                </a:ext>
              </a:extLst>
            </p:cNvPr>
            <p:cNvSpPr>
              <a:spLocks/>
            </p:cNvSpPr>
            <p:nvPr/>
          </p:nvSpPr>
          <p:spPr bwMode="auto">
            <a:xfrm>
              <a:off x="6686499" y="6339190"/>
              <a:ext cx="89649" cy="15906"/>
            </a:xfrm>
            <a:custGeom>
              <a:avLst/>
              <a:gdLst>
                <a:gd name="T0" fmla="*/ 0 w 62"/>
                <a:gd name="T1" fmla="*/ 11 h 11"/>
                <a:gd name="T2" fmla="*/ 58 w 62"/>
                <a:gd name="T3" fmla="*/ 11 h 11"/>
                <a:gd name="T4" fmla="*/ 62 w 62"/>
                <a:gd name="T5" fmla="*/ 0 h 11"/>
                <a:gd name="T6" fmla="*/ 4 w 62"/>
                <a:gd name="T7" fmla="*/ 0 h 11"/>
                <a:gd name="T8" fmla="*/ 0 w 62"/>
                <a:gd name="T9" fmla="*/ 11 h 11"/>
              </a:gdLst>
              <a:ahLst/>
              <a:cxnLst>
                <a:cxn ang="0">
                  <a:pos x="T0" y="T1"/>
                </a:cxn>
                <a:cxn ang="0">
                  <a:pos x="T2" y="T3"/>
                </a:cxn>
                <a:cxn ang="0">
                  <a:pos x="T4" y="T5"/>
                </a:cxn>
                <a:cxn ang="0">
                  <a:pos x="T6" y="T7"/>
                </a:cxn>
                <a:cxn ang="0">
                  <a:pos x="T8" y="T9"/>
                </a:cxn>
              </a:cxnLst>
              <a:rect l="0" t="0" r="r" b="b"/>
              <a:pathLst>
                <a:path w="62" h="11">
                  <a:moveTo>
                    <a:pt x="0" y="11"/>
                  </a:moveTo>
                  <a:lnTo>
                    <a:pt x="58" y="11"/>
                  </a:lnTo>
                  <a:lnTo>
                    <a:pt x="62" y="0"/>
                  </a:lnTo>
                  <a:lnTo>
                    <a:pt x="4" y="0"/>
                  </a:lnTo>
                  <a:lnTo>
                    <a:pt x="0" y="11"/>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a:extLst>
                <a:ext uri="{FF2B5EF4-FFF2-40B4-BE49-F238E27FC236}">
                  <a16:creationId xmlns:a16="http://schemas.microsoft.com/office/drawing/2014/main" id="{28BF8A4D-B0AC-412C-88A6-7D010C9A0A8E}"/>
                </a:ext>
              </a:extLst>
            </p:cNvPr>
            <p:cNvSpPr>
              <a:spLocks/>
            </p:cNvSpPr>
            <p:nvPr/>
          </p:nvSpPr>
          <p:spPr bwMode="auto">
            <a:xfrm>
              <a:off x="6692283" y="6316055"/>
              <a:ext cx="83865" cy="17351"/>
            </a:xfrm>
            <a:custGeom>
              <a:avLst/>
              <a:gdLst>
                <a:gd name="T0" fmla="*/ 0 w 58"/>
                <a:gd name="T1" fmla="*/ 12 h 12"/>
                <a:gd name="T2" fmla="*/ 58 w 58"/>
                <a:gd name="T3" fmla="*/ 12 h 12"/>
                <a:gd name="T4" fmla="*/ 58 w 58"/>
                <a:gd name="T5" fmla="*/ 0 h 12"/>
                <a:gd name="T6" fmla="*/ 3 w 58"/>
                <a:gd name="T7" fmla="*/ 0 h 12"/>
                <a:gd name="T8" fmla="*/ 0 w 58"/>
                <a:gd name="T9" fmla="*/ 12 h 12"/>
              </a:gdLst>
              <a:ahLst/>
              <a:cxnLst>
                <a:cxn ang="0">
                  <a:pos x="T0" y="T1"/>
                </a:cxn>
                <a:cxn ang="0">
                  <a:pos x="T2" y="T3"/>
                </a:cxn>
                <a:cxn ang="0">
                  <a:pos x="T4" y="T5"/>
                </a:cxn>
                <a:cxn ang="0">
                  <a:pos x="T6" y="T7"/>
                </a:cxn>
                <a:cxn ang="0">
                  <a:pos x="T8" y="T9"/>
                </a:cxn>
              </a:cxnLst>
              <a:rect l="0" t="0" r="r" b="b"/>
              <a:pathLst>
                <a:path w="58" h="12">
                  <a:moveTo>
                    <a:pt x="0" y="12"/>
                  </a:moveTo>
                  <a:lnTo>
                    <a:pt x="58" y="12"/>
                  </a:lnTo>
                  <a:lnTo>
                    <a:pt x="58" y="0"/>
                  </a:lnTo>
                  <a:lnTo>
                    <a:pt x="3"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a:extLst>
                <a:ext uri="{FF2B5EF4-FFF2-40B4-BE49-F238E27FC236}">
                  <a16:creationId xmlns:a16="http://schemas.microsoft.com/office/drawing/2014/main" id="{6190636F-A7AA-46C6-A1E8-420E659002E0}"/>
                </a:ext>
              </a:extLst>
            </p:cNvPr>
            <p:cNvSpPr>
              <a:spLocks/>
            </p:cNvSpPr>
            <p:nvPr/>
          </p:nvSpPr>
          <p:spPr bwMode="auto">
            <a:xfrm>
              <a:off x="6696621" y="6298703"/>
              <a:ext cx="85312" cy="17351"/>
            </a:xfrm>
            <a:custGeom>
              <a:avLst/>
              <a:gdLst>
                <a:gd name="T0" fmla="*/ 0 w 59"/>
                <a:gd name="T1" fmla="*/ 12 h 12"/>
                <a:gd name="T2" fmla="*/ 55 w 59"/>
                <a:gd name="T3" fmla="*/ 12 h 12"/>
                <a:gd name="T4" fmla="*/ 59 w 59"/>
                <a:gd name="T5" fmla="*/ 0 h 12"/>
                <a:gd name="T6" fmla="*/ 4 w 59"/>
                <a:gd name="T7" fmla="*/ 0 h 12"/>
                <a:gd name="T8" fmla="*/ 0 w 59"/>
                <a:gd name="T9" fmla="*/ 12 h 12"/>
              </a:gdLst>
              <a:ahLst/>
              <a:cxnLst>
                <a:cxn ang="0">
                  <a:pos x="T0" y="T1"/>
                </a:cxn>
                <a:cxn ang="0">
                  <a:pos x="T2" y="T3"/>
                </a:cxn>
                <a:cxn ang="0">
                  <a:pos x="T4" y="T5"/>
                </a:cxn>
                <a:cxn ang="0">
                  <a:pos x="T6" y="T7"/>
                </a:cxn>
                <a:cxn ang="0">
                  <a:pos x="T8" y="T9"/>
                </a:cxn>
              </a:cxnLst>
              <a:rect l="0" t="0" r="r" b="b"/>
              <a:pathLst>
                <a:path w="59" h="12">
                  <a:moveTo>
                    <a:pt x="0" y="12"/>
                  </a:moveTo>
                  <a:lnTo>
                    <a:pt x="55" y="12"/>
                  </a:lnTo>
                  <a:lnTo>
                    <a:pt x="59" y="0"/>
                  </a:lnTo>
                  <a:lnTo>
                    <a:pt x="4"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266">
              <a:extLst>
                <a:ext uri="{FF2B5EF4-FFF2-40B4-BE49-F238E27FC236}">
                  <a16:creationId xmlns:a16="http://schemas.microsoft.com/office/drawing/2014/main" id="{E4A0EE78-E2A9-489D-8BA8-A193AAF739E4}"/>
                </a:ext>
              </a:extLst>
            </p:cNvPr>
            <p:cNvSpPr>
              <a:spLocks noChangeArrowheads="1"/>
            </p:cNvSpPr>
            <p:nvPr/>
          </p:nvSpPr>
          <p:spPr bwMode="auto">
            <a:xfrm>
              <a:off x="6702405" y="6282797"/>
              <a:ext cx="79528" cy="10122"/>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a:extLst>
                <a:ext uri="{FF2B5EF4-FFF2-40B4-BE49-F238E27FC236}">
                  <a16:creationId xmlns:a16="http://schemas.microsoft.com/office/drawing/2014/main" id="{55A0A872-06EA-42B6-99A4-05A9DD28B738}"/>
                </a:ext>
              </a:extLst>
            </p:cNvPr>
            <p:cNvSpPr>
              <a:spLocks/>
            </p:cNvSpPr>
            <p:nvPr/>
          </p:nvSpPr>
          <p:spPr bwMode="auto">
            <a:xfrm>
              <a:off x="6708189" y="6265446"/>
              <a:ext cx="79528" cy="11568"/>
            </a:xfrm>
            <a:custGeom>
              <a:avLst/>
              <a:gdLst>
                <a:gd name="T0" fmla="*/ 0 w 55"/>
                <a:gd name="T1" fmla="*/ 8 h 8"/>
                <a:gd name="T2" fmla="*/ 51 w 55"/>
                <a:gd name="T3" fmla="*/ 8 h 8"/>
                <a:gd name="T4" fmla="*/ 55 w 55"/>
                <a:gd name="T5" fmla="*/ 0 h 8"/>
                <a:gd name="T6" fmla="*/ 0 w 55"/>
                <a:gd name="T7" fmla="*/ 0 h 8"/>
                <a:gd name="T8" fmla="*/ 0 w 55"/>
                <a:gd name="T9" fmla="*/ 8 h 8"/>
              </a:gdLst>
              <a:ahLst/>
              <a:cxnLst>
                <a:cxn ang="0">
                  <a:pos x="T0" y="T1"/>
                </a:cxn>
                <a:cxn ang="0">
                  <a:pos x="T2" y="T3"/>
                </a:cxn>
                <a:cxn ang="0">
                  <a:pos x="T4" y="T5"/>
                </a:cxn>
                <a:cxn ang="0">
                  <a:pos x="T6" y="T7"/>
                </a:cxn>
                <a:cxn ang="0">
                  <a:pos x="T8" y="T9"/>
                </a:cxn>
              </a:cxnLst>
              <a:rect l="0" t="0" r="r" b="b"/>
              <a:pathLst>
                <a:path w="55" h="8">
                  <a:moveTo>
                    <a:pt x="0" y="8"/>
                  </a:moveTo>
                  <a:lnTo>
                    <a:pt x="51" y="8"/>
                  </a:lnTo>
                  <a:lnTo>
                    <a:pt x="55" y="0"/>
                  </a:lnTo>
                  <a:lnTo>
                    <a:pt x="0"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a:extLst>
                <a:ext uri="{FF2B5EF4-FFF2-40B4-BE49-F238E27FC236}">
                  <a16:creationId xmlns:a16="http://schemas.microsoft.com/office/drawing/2014/main" id="{B0D9DDDB-CB51-4EBD-83ED-3DFA0F6616B7}"/>
                </a:ext>
              </a:extLst>
            </p:cNvPr>
            <p:cNvSpPr>
              <a:spLocks/>
            </p:cNvSpPr>
            <p:nvPr/>
          </p:nvSpPr>
          <p:spPr bwMode="auto">
            <a:xfrm>
              <a:off x="6708189" y="6248094"/>
              <a:ext cx="79528" cy="11568"/>
            </a:xfrm>
            <a:custGeom>
              <a:avLst/>
              <a:gdLst>
                <a:gd name="T0" fmla="*/ 0 w 55"/>
                <a:gd name="T1" fmla="*/ 8 h 8"/>
                <a:gd name="T2" fmla="*/ 55 w 55"/>
                <a:gd name="T3" fmla="*/ 8 h 8"/>
                <a:gd name="T4" fmla="*/ 55 w 55"/>
                <a:gd name="T5" fmla="*/ 0 h 8"/>
                <a:gd name="T6" fmla="*/ 4 w 55"/>
                <a:gd name="T7" fmla="*/ 0 h 8"/>
                <a:gd name="T8" fmla="*/ 0 w 55"/>
                <a:gd name="T9" fmla="*/ 8 h 8"/>
              </a:gdLst>
              <a:ahLst/>
              <a:cxnLst>
                <a:cxn ang="0">
                  <a:pos x="T0" y="T1"/>
                </a:cxn>
                <a:cxn ang="0">
                  <a:pos x="T2" y="T3"/>
                </a:cxn>
                <a:cxn ang="0">
                  <a:pos x="T4" y="T5"/>
                </a:cxn>
                <a:cxn ang="0">
                  <a:pos x="T6" y="T7"/>
                </a:cxn>
                <a:cxn ang="0">
                  <a:pos x="T8" y="T9"/>
                </a:cxn>
              </a:cxnLst>
              <a:rect l="0" t="0" r="r" b="b"/>
              <a:pathLst>
                <a:path w="55" h="8">
                  <a:moveTo>
                    <a:pt x="0" y="8"/>
                  </a:moveTo>
                  <a:lnTo>
                    <a:pt x="55" y="8"/>
                  </a:lnTo>
                  <a:lnTo>
                    <a:pt x="55"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a:extLst>
                <a:ext uri="{FF2B5EF4-FFF2-40B4-BE49-F238E27FC236}">
                  <a16:creationId xmlns:a16="http://schemas.microsoft.com/office/drawing/2014/main" id="{06524F8A-0637-4F6E-9CFE-981731FD3FBE}"/>
                </a:ext>
              </a:extLst>
            </p:cNvPr>
            <p:cNvSpPr>
              <a:spLocks/>
            </p:cNvSpPr>
            <p:nvPr/>
          </p:nvSpPr>
          <p:spPr bwMode="auto">
            <a:xfrm>
              <a:off x="6713973" y="6230743"/>
              <a:ext cx="79528" cy="11568"/>
            </a:xfrm>
            <a:custGeom>
              <a:avLst/>
              <a:gdLst>
                <a:gd name="T0" fmla="*/ 0 w 55"/>
                <a:gd name="T1" fmla="*/ 8 h 8"/>
                <a:gd name="T2" fmla="*/ 51 w 55"/>
                <a:gd name="T3" fmla="*/ 8 h 8"/>
                <a:gd name="T4" fmla="*/ 55 w 55"/>
                <a:gd name="T5" fmla="*/ 0 h 8"/>
                <a:gd name="T6" fmla="*/ 4 w 55"/>
                <a:gd name="T7" fmla="*/ 0 h 8"/>
                <a:gd name="T8" fmla="*/ 0 w 55"/>
                <a:gd name="T9" fmla="*/ 8 h 8"/>
              </a:gdLst>
              <a:ahLst/>
              <a:cxnLst>
                <a:cxn ang="0">
                  <a:pos x="T0" y="T1"/>
                </a:cxn>
                <a:cxn ang="0">
                  <a:pos x="T2" y="T3"/>
                </a:cxn>
                <a:cxn ang="0">
                  <a:pos x="T4" y="T5"/>
                </a:cxn>
                <a:cxn ang="0">
                  <a:pos x="T6" y="T7"/>
                </a:cxn>
                <a:cxn ang="0">
                  <a:pos x="T8" y="T9"/>
                </a:cxn>
              </a:cxnLst>
              <a:rect l="0" t="0" r="r" b="b"/>
              <a:pathLst>
                <a:path w="55" h="8">
                  <a:moveTo>
                    <a:pt x="0" y="8"/>
                  </a:moveTo>
                  <a:lnTo>
                    <a:pt x="51" y="8"/>
                  </a:lnTo>
                  <a:lnTo>
                    <a:pt x="55"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270">
              <a:extLst>
                <a:ext uri="{FF2B5EF4-FFF2-40B4-BE49-F238E27FC236}">
                  <a16:creationId xmlns:a16="http://schemas.microsoft.com/office/drawing/2014/main" id="{F67A933F-299B-4C53-8520-54AB6FFF23C2}"/>
                </a:ext>
              </a:extLst>
            </p:cNvPr>
            <p:cNvSpPr>
              <a:spLocks noChangeArrowheads="1"/>
            </p:cNvSpPr>
            <p:nvPr/>
          </p:nvSpPr>
          <p:spPr bwMode="auto">
            <a:xfrm>
              <a:off x="6719756" y="6219175"/>
              <a:ext cx="73744"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271">
              <a:extLst>
                <a:ext uri="{FF2B5EF4-FFF2-40B4-BE49-F238E27FC236}">
                  <a16:creationId xmlns:a16="http://schemas.microsoft.com/office/drawing/2014/main" id="{8D6EFA32-9BB1-4E8C-9EAD-656FD9ADCD1E}"/>
                </a:ext>
              </a:extLst>
            </p:cNvPr>
            <p:cNvSpPr>
              <a:spLocks noChangeArrowheads="1"/>
            </p:cNvSpPr>
            <p:nvPr/>
          </p:nvSpPr>
          <p:spPr bwMode="auto">
            <a:xfrm>
              <a:off x="6725540" y="6203270"/>
              <a:ext cx="67960"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a:extLst>
                <a:ext uri="{FF2B5EF4-FFF2-40B4-BE49-F238E27FC236}">
                  <a16:creationId xmlns:a16="http://schemas.microsoft.com/office/drawing/2014/main" id="{D4A01931-C138-4839-8C47-FEAE148B3348}"/>
                </a:ext>
              </a:extLst>
            </p:cNvPr>
            <p:cNvSpPr>
              <a:spLocks/>
            </p:cNvSpPr>
            <p:nvPr/>
          </p:nvSpPr>
          <p:spPr bwMode="auto">
            <a:xfrm>
              <a:off x="6725540" y="6191703"/>
              <a:ext cx="73744" cy="11568"/>
            </a:xfrm>
            <a:custGeom>
              <a:avLst/>
              <a:gdLst>
                <a:gd name="T0" fmla="*/ 4 w 51"/>
                <a:gd name="T1" fmla="*/ 0 h 8"/>
                <a:gd name="T2" fmla="*/ 0 w 51"/>
                <a:gd name="T3" fmla="*/ 8 h 8"/>
                <a:gd name="T4" fmla="*/ 47 w 51"/>
                <a:gd name="T5" fmla="*/ 8 h 8"/>
                <a:gd name="T6" fmla="*/ 51 w 51"/>
                <a:gd name="T7" fmla="*/ 0 h 8"/>
                <a:gd name="T8" fmla="*/ 4 w 51"/>
                <a:gd name="T9" fmla="*/ 0 h 8"/>
              </a:gdLst>
              <a:ahLst/>
              <a:cxnLst>
                <a:cxn ang="0">
                  <a:pos x="T0" y="T1"/>
                </a:cxn>
                <a:cxn ang="0">
                  <a:pos x="T2" y="T3"/>
                </a:cxn>
                <a:cxn ang="0">
                  <a:pos x="T4" y="T5"/>
                </a:cxn>
                <a:cxn ang="0">
                  <a:pos x="T6" y="T7"/>
                </a:cxn>
                <a:cxn ang="0">
                  <a:pos x="T8" y="T9"/>
                </a:cxn>
              </a:cxnLst>
              <a:rect l="0" t="0" r="r" b="b"/>
              <a:pathLst>
                <a:path w="51" h="8">
                  <a:moveTo>
                    <a:pt x="4" y="0"/>
                  </a:moveTo>
                  <a:lnTo>
                    <a:pt x="0" y="8"/>
                  </a:lnTo>
                  <a:lnTo>
                    <a:pt x="47" y="8"/>
                  </a:lnTo>
                  <a:lnTo>
                    <a:pt x="51"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73">
              <a:extLst>
                <a:ext uri="{FF2B5EF4-FFF2-40B4-BE49-F238E27FC236}">
                  <a16:creationId xmlns:a16="http://schemas.microsoft.com/office/drawing/2014/main" id="{8E06FA97-8645-450F-998E-1DDD35BB9F71}"/>
                </a:ext>
              </a:extLst>
            </p:cNvPr>
            <p:cNvSpPr>
              <a:spLocks noChangeArrowheads="1"/>
            </p:cNvSpPr>
            <p:nvPr/>
          </p:nvSpPr>
          <p:spPr bwMode="auto">
            <a:xfrm>
              <a:off x="6793500" y="6360879"/>
              <a:ext cx="91096" cy="17351"/>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a:extLst>
                <a:ext uri="{FF2B5EF4-FFF2-40B4-BE49-F238E27FC236}">
                  <a16:creationId xmlns:a16="http://schemas.microsoft.com/office/drawing/2014/main" id="{4E6FD85C-383A-49F2-B211-9C5E4B31E845}"/>
                </a:ext>
              </a:extLst>
            </p:cNvPr>
            <p:cNvSpPr>
              <a:spLocks/>
            </p:cNvSpPr>
            <p:nvPr/>
          </p:nvSpPr>
          <p:spPr bwMode="auto">
            <a:xfrm>
              <a:off x="6793500" y="6339190"/>
              <a:ext cx="91096" cy="15906"/>
            </a:xfrm>
            <a:custGeom>
              <a:avLst/>
              <a:gdLst>
                <a:gd name="T0" fmla="*/ 0 w 63"/>
                <a:gd name="T1" fmla="*/ 11 h 11"/>
                <a:gd name="T2" fmla="*/ 63 w 63"/>
                <a:gd name="T3" fmla="*/ 11 h 11"/>
                <a:gd name="T4" fmla="*/ 63 w 63"/>
                <a:gd name="T5" fmla="*/ 0 h 11"/>
                <a:gd name="T6" fmla="*/ 4 w 63"/>
                <a:gd name="T7" fmla="*/ 0 h 11"/>
                <a:gd name="T8" fmla="*/ 0 w 63"/>
                <a:gd name="T9" fmla="*/ 11 h 11"/>
              </a:gdLst>
              <a:ahLst/>
              <a:cxnLst>
                <a:cxn ang="0">
                  <a:pos x="T0" y="T1"/>
                </a:cxn>
                <a:cxn ang="0">
                  <a:pos x="T2" y="T3"/>
                </a:cxn>
                <a:cxn ang="0">
                  <a:pos x="T4" y="T5"/>
                </a:cxn>
                <a:cxn ang="0">
                  <a:pos x="T6" y="T7"/>
                </a:cxn>
                <a:cxn ang="0">
                  <a:pos x="T8" y="T9"/>
                </a:cxn>
              </a:cxnLst>
              <a:rect l="0" t="0" r="r" b="b"/>
              <a:pathLst>
                <a:path w="63" h="11">
                  <a:moveTo>
                    <a:pt x="0" y="11"/>
                  </a:moveTo>
                  <a:lnTo>
                    <a:pt x="63" y="11"/>
                  </a:lnTo>
                  <a:lnTo>
                    <a:pt x="63" y="0"/>
                  </a:lnTo>
                  <a:lnTo>
                    <a:pt x="4" y="0"/>
                  </a:lnTo>
                  <a:lnTo>
                    <a:pt x="0" y="11"/>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a:extLst>
                <a:ext uri="{FF2B5EF4-FFF2-40B4-BE49-F238E27FC236}">
                  <a16:creationId xmlns:a16="http://schemas.microsoft.com/office/drawing/2014/main" id="{38279FCA-D562-42EC-94DF-61BF47B60DA3}"/>
                </a:ext>
              </a:extLst>
            </p:cNvPr>
            <p:cNvSpPr>
              <a:spLocks noChangeArrowheads="1"/>
            </p:cNvSpPr>
            <p:nvPr/>
          </p:nvSpPr>
          <p:spPr bwMode="auto">
            <a:xfrm>
              <a:off x="6799284" y="6316055"/>
              <a:ext cx="85312" cy="17351"/>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76">
              <a:extLst>
                <a:ext uri="{FF2B5EF4-FFF2-40B4-BE49-F238E27FC236}">
                  <a16:creationId xmlns:a16="http://schemas.microsoft.com/office/drawing/2014/main" id="{D8C0D540-A069-46D9-9F0C-71BD5565481B}"/>
                </a:ext>
              </a:extLst>
            </p:cNvPr>
            <p:cNvSpPr>
              <a:spLocks noChangeArrowheads="1"/>
            </p:cNvSpPr>
            <p:nvPr/>
          </p:nvSpPr>
          <p:spPr bwMode="auto">
            <a:xfrm>
              <a:off x="6799284" y="6298703"/>
              <a:ext cx="85312" cy="17351"/>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a:extLst>
                <a:ext uri="{FF2B5EF4-FFF2-40B4-BE49-F238E27FC236}">
                  <a16:creationId xmlns:a16="http://schemas.microsoft.com/office/drawing/2014/main" id="{59B82214-7F72-4488-8006-A92444E218C7}"/>
                </a:ext>
              </a:extLst>
            </p:cNvPr>
            <p:cNvSpPr>
              <a:spLocks/>
            </p:cNvSpPr>
            <p:nvPr/>
          </p:nvSpPr>
          <p:spPr bwMode="auto">
            <a:xfrm>
              <a:off x="6799284" y="6282797"/>
              <a:ext cx="79528" cy="10122"/>
            </a:xfrm>
            <a:custGeom>
              <a:avLst/>
              <a:gdLst>
                <a:gd name="T0" fmla="*/ 0 w 55"/>
                <a:gd name="T1" fmla="*/ 7 h 7"/>
                <a:gd name="T2" fmla="*/ 55 w 55"/>
                <a:gd name="T3" fmla="*/ 7 h 7"/>
                <a:gd name="T4" fmla="*/ 55 w 55"/>
                <a:gd name="T5" fmla="*/ 0 h 7"/>
                <a:gd name="T6" fmla="*/ 4 w 55"/>
                <a:gd name="T7" fmla="*/ 0 h 7"/>
                <a:gd name="T8" fmla="*/ 0 w 55"/>
                <a:gd name="T9" fmla="*/ 7 h 7"/>
              </a:gdLst>
              <a:ahLst/>
              <a:cxnLst>
                <a:cxn ang="0">
                  <a:pos x="T0" y="T1"/>
                </a:cxn>
                <a:cxn ang="0">
                  <a:pos x="T2" y="T3"/>
                </a:cxn>
                <a:cxn ang="0">
                  <a:pos x="T4" y="T5"/>
                </a:cxn>
                <a:cxn ang="0">
                  <a:pos x="T6" y="T7"/>
                </a:cxn>
                <a:cxn ang="0">
                  <a:pos x="T8" y="T9"/>
                </a:cxn>
              </a:cxnLst>
              <a:rect l="0" t="0" r="r" b="b"/>
              <a:pathLst>
                <a:path w="55" h="7">
                  <a:moveTo>
                    <a:pt x="0" y="7"/>
                  </a:moveTo>
                  <a:lnTo>
                    <a:pt x="55" y="7"/>
                  </a:lnTo>
                  <a:lnTo>
                    <a:pt x="55" y="0"/>
                  </a:lnTo>
                  <a:lnTo>
                    <a:pt x="4" y="0"/>
                  </a:lnTo>
                  <a:lnTo>
                    <a:pt x="0" y="7"/>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a:extLst>
                <a:ext uri="{FF2B5EF4-FFF2-40B4-BE49-F238E27FC236}">
                  <a16:creationId xmlns:a16="http://schemas.microsoft.com/office/drawing/2014/main" id="{742932F0-479A-4E38-819E-29D9D1C8A9FE}"/>
                </a:ext>
              </a:extLst>
            </p:cNvPr>
            <p:cNvSpPr>
              <a:spLocks noChangeArrowheads="1"/>
            </p:cNvSpPr>
            <p:nvPr/>
          </p:nvSpPr>
          <p:spPr bwMode="auto">
            <a:xfrm>
              <a:off x="6805067" y="6265446"/>
              <a:ext cx="73744"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279">
              <a:extLst>
                <a:ext uri="{FF2B5EF4-FFF2-40B4-BE49-F238E27FC236}">
                  <a16:creationId xmlns:a16="http://schemas.microsoft.com/office/drawing/2014/main" id="{916F66D4-BE17-4B8C-97D9-E514C4D5C834}"/>
                </a:ext>
              </a:extLst>
            </p:cNvPr>
            <p:cNvSpPr>
              <a:spLocks noChangeArrowheads="1"/>
            </p:cNvSpPr>
            <p:nvPr/>
          </p:nvSpPr>
          <p:spPr bwMode="auto">
            <a:xfrm>
              <a:off x="6805067" y="6248094"/>
              <a:ext cx="73744"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a:extLst>
                <a:ext uri="{FF2B5EF4-FFF2-40B4-BE49-F238E27FC236}">
                  <a16:creationId xmlns:a16="http://schemas.microsoft.com/office/drawing/2014/main" id="{64D45D49-6DAF-4104-AEA4-2B5AFA6B05A2}"/>
                </a:ext>
              </a:extLst>
            </p:cNvPr>
            <p:cNvSpPr>
              <a:spLocks/>
            </p:cNvSpPr>
            <p:nvPr/>
          </p:nvSpPr>
          <p:spPr bwMode="auto">
            <a:xfrm>
              <a:off x="6805067" y="6230743"/>
              <a:ext cx="73744" cy="17351"/>
            </a:xfrm>
            <a:custGeom>
              <a:avLst/>
              <a:gdLst>
                <a:gd name="T0" fmla="*/ 0 w 51"/>
                <a:gd name="T1" fmla="*/ 8 h 12"/>
                <a:gd name="T2" fmla="*/ 51 w 51"/>
                <a:gd name="T3" fmla="*/ 12 h 12"/>
                <a:gd name="T4" fmla="*/ 51 w 51"/>
                <a:gd name="T5" fmla="*/ 0 h 12"/>
                <a:gd name="T6" fmla="*/ 4 w 51"/>
                <a:gd name="T7" fmla="*/ 0 h 12"/>
                <a:gd name="T8" fmla="*/ 0 w 51"/>
                <a:gd name="T9" fmla="*/ 8 h 12"/>
              </a:gdLst>
              <a:ahLst/>
              <a:cxnLst>
                <a:cxn ang="0">
                  <a:pos x="T0" y="T1"/>
                </a:cxn>
                <a:cxn ang="0">
                  <a:pos x="T2" y="T3"/>
                </a:cxn>
                <a:cxn ang="0">
                  <a:pos x="T4" y="T5"/>
                </a:cxn>
                <a:cxn ang="0">
                  <a:pos x="T6" y="T7"/>
                </a:cxn>
                <a:cxn ang="0">
                  <a:pos x="T8" y="T9"/>
                </a:cxn>
              </a:cxnLst>
              <a:rect l="0" t="0" r="r" b="b"/>
              <a:pathLst>
                <a:path w="51" h="12">
                  <a:moveTo>
                    <a:pt x="0" y="8"/>
                  </a:moveTo>
                  <a:lnTo>
                    <a:pt x="51" y="12"/>
                  </a:lnTo>
                  <a:lnTo>
                    <a:pt x="51" y="0"/>
                  </a:lnTo>
                  <a:lnTo>
                    <a:pt x="4"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281">
              <a:extLst>
                <a:ext uri="{FF2B5EF4-FFF2-40B4-BE49-F238E27FC236}">
                  <a16:creationId xmlns:a16="http://schemas.microsoft.com/office/drawing/2014/main" id="{5C44FF1A-D10B-40A5-8E0D-935513A4084D}"/>
                </a:ext>
              </a:extLst>
            </p:cNvPr>
            <p:cNvSpPr>
              <a:spLocks noChangeArrowheads="1"/>
            </p:cNvSpPr>
            <p:nvPr/>
          </p:nvSpPr>
          <p:spPr bwMode="auto">
            <a:xfrm>
              <a:off x="6810851" y="6219175"/>
              <a:ext cx="67960"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282">
              <a:extLst>
                <a:ext uri="{FF2B5EF4-FFF2-40B4-BE49-F238E27FC236}">
                  <a16:creationId xmlns:a16="http://schemas.microsoft.com/office/drawing/2014/main" id="{6ABFE314-5E21-439C-A1D4-BC6F947F8F60}"/>
                </a:ext>
              </a:extLst>
            </p:cNvPr>
            <p:cNvSpPr>
              <a:spLocks noChangeArrowheads="1"/>
            </p:cNvSpPr>
            <p:nvPr/>
          </p:nvSpPr>
          <p:spPr bwMode="auto">
            <a:xfrm>
              <a:off x="6810851" y="6203270"/>
              <a:ext cx="67960"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a:extLst>
                <a:ext uri="{FF2B5EF4-FFF2-40B4-BE49-F238E27FC236}">
                  <a16:creationId xmlns:a16="http://schemas.microsoft.com/office/drawing/2014/main" id="{58F60F3D-3A0F-474E-A401-A3D2ECE6426F}"/>
                </a:ext>
              </a:extLst>
            </p:cNvPr>
            <p:cNvSpPr>
              <a:spLocks/>
            </p:cNvSpPr>
            <p:nvPr/>
          </p:nvSpPr>
          <p:spPr bwMode="auto">
            <a:xfrm>
              <a:off x="6810851" y="6191703"/>
              <a:ext cx="141704" cy="11568"/>
            </a:xfrm>
            <a:custGeom>
              <a:avLst/>
              <a:gdLst>
                <a:gd name="T0" fmla="*/ 4 w 98"/>
                <a:gd name="T1" fmla="*/ 0 h 8"/>
                <a:gd name="T2" fmla="*/ 0 w 98"/>
                <a:gd name="T3" fmla="*/ 8 h 8"/>
                <a:gd name="T4" fmla="*/ 98 w 98"/>
                <a:gd name="T5" fmla="*/ 8 h 8"/>
                <a:gd name="T6" fmla="*/ 98 w 98"/>
                <a:gd name="T7" fmla="*/ 0 h 8"/>
                <a:gd name="T8" fmla="*/ 4 w 98"/>
                <a:gd name="T9" fmla="*/ 0 h 8"/>
              </a:gdLst>
              <a:ahLst/>
              <a:cxnLst>
                <a:cxn ang="0">
                  <a:pos x="T0" y="T1"/>
                </a:cxn>
                <a:cxn ang="0">
                  <a:pos x="T2" y="T3"/>
                </a:cxn>
                <a:cxn ang="0">
                  <a:pos x="T4" y="T5"/>
                </a:cxn>
                <a:cxn ang="0">
                  <a:pos x="T6" y="T7"/>
                </a:cxn>
                <a:cxn ang="0">
                  <a:pos x="T8" y="T9"/>
                </a:cxn>
              </a:cxnLst>
              <a:rect l="0" t="0" r="r" b="b"/>
              <a:pathLst>
                <a:path w="98" h="8">
                  <a:moveTo>
                    <a:pt x="4" y="0"/>
                  </a:moveTo>
                  <a:lnTo>
                    <a:pt x="0" y="8"/>
                  </a:lnTo>
                  <a:lnTo>
                    <a:pt x="98" y="8"/>
                  </a:lnTo>
                  <a:lnTo>
                    <a:pt x="98" y="0"/>
                  </a:lnTo>
                  <a:lnTo>
                    <a:pt x="4" y="0"/>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a:extLst>
                <a:ext uri="{FF2B5EF4-FFF2-40B4-BE49-F238E27FC236}">
                  <a16:creationId xmlns:a16="http://schemas.microsoft.com/office/drawing/2014/main" id="{AC7C614B-DE7B-459F-A4FF-8DEB2E501522}"/>
                </a:ext>
              </a:extLst>
            </p:cNvPr>
            <p:cNvSpPr>
              <a:spLocks/>
            </p:cNvSpPr>
            <p:nvPr/>
          </p:nvSpPr>
          <p:spPr bwMode="auto">
            <a:xfrm>
              <a:off x="6900500" y="6360879"/>
              <a:ext cx="91096" cy="17351"/>
            </a:xfrm>
            <a:custGeom>
              <a:avLst/>
              <a:gdLst>
                <a:gd name="T0" fmla="*/ 4 w 63"/>
                <a:gd name="T1" fmla="*/ 12 h 12"/>
                <a:gd name="T2" fmla="*/ 63 w 63"/>
                <a:gd name="T3" fmla="*/ 12 h 12"/>
                <a:gd name="T4" fmla="*/ 63 w 63"/>
                <a:gd name="T5" fmla="*/ 0 h 12"/>
                <a:gd name="T6" fmla="*/ 0 w 63"/>
                <a:gd name="T7" fmla="*/ 0 h 12"/>
                <a:gd name="T8" fmla="*/ 4 w 63"/>
                <a:gd name="T9" fmla="*/ 12 h 12"/>
              </a:gdLst>
              <a:ahLst/>
              <a:cxnLst>
                <a:cxn ang="0">
                  <a:pos x="T0" y="T1"/>
                </a:cxn>
                <a:cxn ang="0">
                  <a:pos x="T2" y="T3"/>
                </a:cxn>
                <a:cxn ang="0">
                  <a:pos x="T4" y="T5"/>
                </a:cxn>
                <a:cxn ang="0">
                  <a:pos x="T6" y="T7"/>
                </a:cxn>
                <a:cxn ang="0">
                  <a:pos x="T8" y="T9"/>
                </a:cxn>
              </a:cxnLst>
              <a:rect l="0" t="0" r="r" b="b"/>
              <a:pathLst>
                <a:path w="63" h="12">
                  <a:moveTo>
                    <a:pt x="4" y="12"/>
                  </a:moveTo>
                  <a:lnTo>
                    <a:pt x="63" y="12"/>
                  </a:lnTo>
                  <a:lnTo>
                    <a:pt x="63" y="0"/>
                  </a:lnTo>
                  <a:lnTo>
                    <a:pt x="0" y="0"/>
                  </a:lnTo>
                  <a:lnTo>
                    <a:pt x="4"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a:extLst>
                <a:ext uri="{FF2B5EF4-FFF2-40B4-BE49-F238E27FC236}">
                  <a16:creationId xmlns:a16="http://schemas.microsoft.com/office/drawing/2014/main" id="{E99F00D6-AAC2-4F4A-A452-E16F9CFAAFBE}"/>
                </a:ext>
              </a:extLst>
            </p:cNvPr>
            <p:cNvSpPr>
              <a:spLocks/>
            </p:cNvSpPr>
            <p:nvPr/>
          </p:nvSpPr>
          <p:spPr bwMode="auto">
            <a:xfrm>
              <a:off x="6900500" y="6339190"/>
              <a:ext cx="91096" cy="15906"/>
            </a:xfrm>
            <a:custGeom>
              <a:avLst/>
              <a:gdLst>
                <a:gd name="T0" fmla="*/ 0 w 63"/>
                <a:gd name="T1" fmla="*/ 11 h 11"/>
                <a:gd name="T2" fmla="*/ 63 w 63"/>
                <a:gd name="T3" fmla="*/ 11 h 11"/>
                <a:gd name="T4" fmla="*/ 59 w 63"/>
                <a:gd name="T5" fmla="*/ 0 h 11"/>
                <a:gd name="T6" fmla="*/ 0 w 63"/>
                <a:gd name="T7" fmla="*/ 0 h 11"/>
                <a:gd name="T8" fmla="*/ 0 w 63"/>
                <a:gd name="T9" fmla="*/ 11 h 11"/>
              </a:gdLst>
              <a:ahLst/>
              <a:cxnLst>
                <a:cxn ang="0">
                  <a:pos x="T0" y="T1"/>
                </a:cxn>
                <a:cxn ang="0">
                  <a:pos x="T2" y="T3"/>
                </a:cxn>
                <a:cxn ang="0">
                  <a:pos x="T4" y="T5"/>
                </a:cxn>
                <a:cxn ang="0">
                  <a:pos x="T6" y="T7"/>
                </a:cxn>
                <a:cxn ang="0">
                  <a:pos x="T8" y="T9"/>
                </a:cxn>
              </a:cxnLst>
              <a:rect l="0" t="0" r="r" b="b"/>
              <a:pathLst>
                <a:path w="63" h="11">
                  <a:moveTo>
                    <a:pt x="0" y="11"/>
                  </a:moveTo>
                  <a:lnTo>
                    <a:pt x="63" y="11"/>
                  </a:lnTo>
                  <a:lnTo>
                    <a:pt x="59" y="0"/>
                  </a:lnTo>
                  <a:lnTo>
                    <a:pt x="0" y="0"/>
                  </a:lnTo>
                  <a:lnTo>
                    <a:pt x="0" y="11"/>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286">
              <a:extLst>
                <a:ext uri="{FF2B5EF4-FFF2-40B4-BE49-F238E27FC236}">
                  <a16:creationId xmlns:a16="http://schemas.microsoft.com/office/drawing/2014/main" id="{ABDD8861-62B8-4E22-A3AA-D708F6E03627}"/>
                </a:ext>
              </a:extLst>
            </p:cNvPr>
            <p:cNvSpPr>
              <a:spLocks noChangeArrowheads="1"/>
            </p:cNvSpPr>
            <p:nvPr/>
          </p:nvSpPr>
          <p:spPr bwMode="auto">
            <a:xfrm>
              <a:off x="6900500" y="6316055"/>
              <a:ext cx="85312" cy="17351"/>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287">
              <a:extLst>
                <a:ext uri="{FF2B5EF4-FFF2-40B4-BE49-F238E27FC236}">
                  <a16:creationId xmlns:a16="http://schemas.microsoft.com/office/drawing/2014/main" id="{1274DBF3-8472-4BA9-A01D-07AD54DCF535}"/>
                </a:ext>
              </a:extLst>
            </p:cNvPr>
            <p:cNvSpPr>
              <a:spLocks noChangeArrowheads="1"/>
            </p:cNvSpPr>
            <p:nvPr/>
          </p:nvSpPr>
          <p:spPr bwMode="auto">
            <a:xfrm>
              <a:off x="6900500" y="6298703"/>
              <a:ext cx="79528" cy="17351"/>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88">
              <a:extLst>
                <a:ext uri="{FF2B5EF4-FFF2-40B4-BE49-F238E27FC236}">
                  <a16:creationId xmlns:a16="http://schemas.microsoft.com/office/drawing/2014/main" id="{69F309B1-B3FB-4DFE-AF5F-D37D7FF5612F}"/>
                </a:ext>
              </a:extLst>
            </p:cNvPr>
            <p:cNvSpPr>
              <a:spLocks noChangeArrowheads="1"/>
            </p:cNvSpPr>
            <p:nvPr/>
          </p:nvSpPr>
          <p:spPr bwMode="auto">
            <a:xfrm>
              <a:off x="6900500" y="6282797"/>
              <a:ext cx="79528" cy="10122"/>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289">
              <a:extLst>
                <a:ext uri="{FF2B5EF4-FFF2-40B4-BE49-F238E27FC236}">
                  <a16:creationId xmlns:a16="http://schemas.microsoft.com/office/drawing/2014/main" id="{2A1CC8B0-A5DE-4020-9D2B-E256429CA69C}"/>
                </a:ext>
              </a:extLst>
            </p:cNvPr>
            <p:cNvSpPr>
              <a:spLocks noChangeArrowheads="1"/>
            </p:cNvSpPr>
            <p:nvPr/>
          </p:nvSpPr>
          <p:spPr bwMode="auto">
            <a:xfrm>
              <a:off x="6900500" y="6265446"/>
              <a:ext cx="73744"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a:extLst>
                <a:ext uri="{FF2B5EF4-FFF2-40B4-BE49-F238E27FC236}">
                  <a16:creationId xmlns:a16="http://schemas.microsoft.com/office/drawing/2014/main" id="{6094FE33-02F7-41D8-9CE2-DAEFDC3722D8}"/>
                </a:ext>
              </a:extLst>
            </p:cNvPr>
            <p:cNvSpPr>
              <a:spLocks/>
            </p:cNvSpPr>
            <p:nvPr/>
          </p:nvSpPr>
          <p:spPr bwMode="auto">
            <a:xfrm>
              <a:off x="6900500" y="6230743"/>
              <a:ext cx="79528" cy="62177"/>
            </a:xfrm>
            <a:custGeom>
              <a:avLst/>
              <a:gdLst>
                <a:gd name="T0" fmla="*/ 0 w 55"/>
                <a:gd name="T1" fmla="*/ 43 h 43"/>
                <a:gd name="T2" fmla="*/ 55 w 55"/>
                <a:gd name="T3" fmla="*/ 43 h 43"/>
                <a:gd name="T4" fmla="*/ 47 w 55"/>
                <a:gd name="T5" fmla="*/ 0 h 43"/>
                <a:gd name="T6" fmla="*/ 0 w 55"/>
                <a:gd name="T7" fmla="*/ 0 h 43"/>
                <a:gd name="T8" fmla="*/ 0 w 55"/>
                <a:gd name="T9" fmla="*/ 43 h 43"/>
              </a:gdLst>
              <a:ahLst/>
              <a:cxnLst>
                <a:cxn ang="0">
                  <a:pos x="T0" y="T1"/>
                </a:cxn>
                <a:cxn ang="0">
                  <a:pos x="T2" y="T3"/>
                </a:cxn>
                <a:cxn ang="0">
                  <a:pos x="T4" y="T5"/>
                </a:cxn>
                <a:cxn ang="0">
                  <a:pos x="T6" y="T7"/>
                </a:cxn>
                <a:cxn ang="0">
                  <a:pos x="T8" y="T9"/>
                </a:cxn>
              </a:cxnLst>
              <a:rect l="0" t="0" r="r" b="b"/>
              <a:pathLst>
                <a:path w="55" h="43">
                  <a:moveTo>
                    <a:pt x="0" y="43"/>
                  </a:moveTo>
                  <a:lnTo>
                    <a:pt x="55" y="43"/>
                  </a:lnTo>
                  <a:lnTo>
                    <a:pt x="47" y="0"/>
                  </a:lnTo>
                  <a:lnTo>
                    <a:pt x="0" y="0"/>
                  </a:lnTo>
                  <a:lnTo>
                    <a:pt x="0" y="43"/>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a:extLst>
                <a:ext uri="{FF2B5EF4-FFF2-40B4-BE49-F238E27FC236}">
                  <a16:creationId xmlns:a16="http://schemas.microsoft.com/office/drawing/2014/main" id="{F91D7973-CFFF-4CB5-82A1-4F104D94BC76}"/>
                </a:ext>
              </a:extLst>
            </p:cNvPr>
            <p:cNvSpPr>
              <a:spLocks/>
            </p:cNvSpPr>
            <p:nvPr/>
          </p:nvSpPr>
          <p:spPr bwMode="auto">
            <a:xfrm>
              <a:off x="6894717" y="6219175"/>
              <a:ext cx="73744" cy="11568"/>
            </a:xfrm>
            <a:custGeom>
              <a:avLst/>
              <a:gdLst>
                <a:gd name="T0" fmla="*/ 4 w 51"/>
                <a:gd name="T1" fmla="*/ 8 h 8"/>
                <a:gd name="T2" fmla="*/ 51 w 51"/>
                <a:gd name="T3" fmla="*/ 8 h 8"/>
                <a:gd name="T4" fmla="*/ 51 w 51"/>
                <a:gd name="T5" fmla="*/ 0 h 8"/>
                <a:gd name="T6" fmla="*/ 0 w 51"/>
                <a:gd name="T7" fmla="*/ 0 h 8"/>
                <a:gd name="T8" fmla="*/ 4 w 51"/>
                <a:gd name="T9" fmla="*/ 8 h 8"/>
              </a:gdLst>
              <a:ahLst/>
              <a:cxnLst>
                <a:cxn ang="0">
                  <a:pos x="T0" y="T1"/>
                </a:cxn>
                <a:cxn ang="0">
                  <a:pos x="T2" y="T3"/>
                </a:cxn>
                <a:cxn ang="0">
                  <a:pos x="T4" y="T5"/>
                </a:cxn>
                <a:cxn ang="0">
                  <a:pos x="T6" y="T7"/>
                </a:cxn>
                <a:cxn ang="0">
                  <a:pos x="T8" y="T9"/>
                </a:cxn>
              </a:cxnLst>
              <a:rect l="0" t="0" r="r" b="b"/>
              <a:pathLst>
                <a:path w="51" h="8">
                  <a:moveTo>
                    <a:pt x="4" y="8"/>
                  </a:moveTo>
                  <a:lnTo>
                    <a:pt x="51" y="8"/>
                  </a:lnTo>
                  <a:lnTo>
                    <a:pt x="51" y="0"/>
                  </a:lnTo>
                  <a:lnTo>
                    <a:pt x="0" y="0"/>
                  </a:lnTo>
                  <a:lnTo>
                    <a:pt x="4"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a:extLst>
                <a:ext uri="{FF2B5EF4-FFF2-40B4-BE49-F238E27FC236}">
                  <a16:creationId xmlns:a16="http://schemas.microsoft.com/office/drawing/2014/main" id="{96BE53FF-5E16-4984-BDBE-7903B84FB9E9}"/>
                </a:ext>
              </a:extLst>
            </p:cNvPr>
            <p:cNvSpPr>
              <a:spLocks/>
            </p:cNvSpPr>
            <p:nvPr/>
          </p:nvSpPr>
          <p:spPr bwMode="auto">
            <a:xfrm>
              <a:off x="6894717" y="6203270"/>
              <a:ext cx="73744" cy="11568"/>
            </a:xfrm>
            <a:custGeom>
              <a:avLst/>
              <a:gdLst>
                <a:gd name="T0" fmla="*/ 0 w 51"/>
                <a:gd name="T1" fmla="*/ 8 h 8"/>
                <a:gd name="T2" fmla="*/ 51 w 51"/>
                <a:gd name="T3" fmla="*/ 8 h 8"/>
                <a:gd name="T4" fmla="*/ 47 w 51"/>
                <a:gd name="T5" fmla="*/ 0 h 8"/>
                <a:gd name="T6" fmla="*/ 0 w 51"/>
                <a:gd name="T7" fmla="*/ 0 h 8"/>
                <a:gd name="T8" fmla="*/ 0 w 51"/>
                <a:gd name="T9" fmla="*/ 8 h 8"/>
              </a:gdLst>
              <a:ahLst/>
              <a:cxnLst>
                <a:cxn ang="0">
                  <a:pos x="T0" y="T1"/>
                </a:cxn>
                <a:cxn ang="0">
                  <a:pos x="T2" y="T3"/>
                </a:cxn>
                <a:cxn ang="0">
                  <a:pos x="T4" y="T5"/>
                </a:cxn>
                <a:cxn ang="0">
                  <a:pos x="T6" y="T7"/>
                </a:cxn>
                <a:cxn ang="0">
                  <a:pos x="T8" y="T9"/>
                </a:cxn>
              </a:cxnLst>
              <a:rect l="0" t="0" r="r" b="b"/>
              <a:pathLst>
                <a:path w="51" h="8">
                  <a:moveTo>
                    <a:pt x="0" y="8"/>
                  </a:moveTo>
                  <a:lnTo>
                    <a:pt x="51" y="8"/>
                  </a:lnTo>
                  <a:lnTo>
                    <a:pt x="47" y="0"/>
                  </a:lnTo>
                  <a:lnTo>
                    <a:pt x="0" y="0"/>
                  </a:lnTo>
                  <a:lnTo>
                    <a:pt x="0" y="8"/>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a:extLst>
                <a:ext uri="{FF2B5EF4-FFF2-40B4-BE49-F238E27FC236}">
                  <a16:creationId xmlns:a16="http://schemas.microsoft.com/office/drawing/2014/main" id="{40E0F41A-916D-499F-86F6-58754380DB58}"/>
                </a:ext>
              </a:extLst>
            </p:cNvPr>
            <p:cNvSpPr>
              <a:spLocks noChangeArrowheads="1"/>
            </p:cNvSpPr>
            <p:nvPr/>
          </p:nvSpPr>
          <p:spPr bwMode="auto">
            <a:xfrm>
              <a:off x="6894717" y="6191703"/>
              <a:ext cx="67960" cy="11568"/>
            </a:xfrm>
            <a:prstGeom prst="rect">
              <a:avLst/>
            </a:prstGeom>
            <a:solidFill>
              <a:srgbClr val="D5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a:extLst>
                <a:ext uri="{FF2B5EF4-FFF2-40B4-BE49-F238E27FC236}">
                  <a16:creationId xmlns:a16="http://schemas.microsoft.com/office/drawing/2014/main" id="{A353E239-A1D0-4021-A162-51B71A399D0A}"/>
                </a:ext>
              </a:extLst>
            </p:cNvPr>
            <p:cNvSpPr>
              <a:spLocks/>
            </p:cNvSpPr>
            <p:nvPr/>
          </p:nvSpPr>
          <p:spPr bwMode="auto">
            <a:xfrm>
              <a:off x="6187645" y="5721766"/>
              <a:ext cx="17351" cy="124352"/>
            </a:xfrm>
            <a:custGeom>
              <a:avLst/>
              <a:gdLst>
                <a:gd name="T0" fmla="*/ 2 w 3"/>
                <a:gd name="T1" fmla="*/ 2 h 22"/>
                <a:gd name="T2" fmla="*/ 0 w 3"/>
                <a:gd name="T3" fmla="*/ 0 h 22"/>
                <a:gd name="T4" fmla="*/ 0 w 3"/>
                <a:gd name="T5" fmla="*/ 0 h 22"/>
                <a:gd name="T6" fmla="*/ 1 w 3"/>
                <a:gd name="T7" fmla="*/ 22 h 22"/>
                <a:gd name="T8" fmla="*/ 1 w 3"/>
                <a:gd name="T9" fmla="*/ 22 h 22"/>
                <a:gd name="T10" fmla="*/ 3 w 3"/>
                <a:gd name="T11" fmla="*/ 20 h 22"/>
                <a:gd name="T12" fmla="*/ 2 w 3"/>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3" h="22">
                  <a:moveTo>
                    <a:pt x="2" y="2"/>
                  </a:moveTo>
                  <a:cubicBezTo>
                    <a:pt x="2" y="1"/>
                    <a:pt x="1" y="0"/>
                    <a:pt x="0" y="0"/>
                  </a:cubicBezTo>
                  <a:cubicBezTo>
                    <a:pt x="0" y="0"/>
                    <a:pt x="0" y="0"/>
                    <a:pt x="0" y="0"/>
                  </a:cubicBezTo>
                  <a:cubicBezTo>
                    <a:pt x="1" y="22"/>
                    <a:pt x="1" y="22"/>
                    <a:pt x="1" y="22"/>
                  </a:cubicBezTo>
                  <a:cubicBezTo>
                    <a:pt x="1" y="22"/>
                    <a:pt x="1" y="22"/>
                    <a:pt x="1" y="22"/>
                  </a:cubicBezTo>
                  <a:cubicBezTo>
                    <a:pt x="2" y="22"/>
                    <a:pt x="3" y="21"/>
                    <a:pt x="3" y="20"/>
                  </a:cubicBezTo>
                  <a:lnTo>
                    <a:pt x="2" y="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a:extLst>
                <a:ext uri="{FF2B5EF4-FFF2-40B4-BE49-F238E27FC236}">
                  <a16:creationId xmlns:a16="http://schemas.microsoft.com/office/drawing/2014/main" id="{87B37805-B996-4804-A820-1BBA1C686119}"/>
                </a:ext>
              </a:extLst>
            </p:cNvPr>
            <p:cNvSpPr>
              <a:spLocks/>
            </p:cNvSpPr>
            <p:nvPr/>
          </p:nvSpPr>
          <p:spPr bwMode="auto">
            <a:xfrm>
              <a:off x="6369835" y="5721766"/>
              <a:ext cx="10122" cy="79528"/>
            </a:xfrm>
            <a:custGeom>
              <a:avLst/>
              <a:gdLst>
                <a:gd name="T0" fmla="*/ 2 w 2"/>
                <a:gd name="T1" fmla="*/ 1 h 14"/>
                <a:gd name="T2" fmla="*/ 0 w 2"/>
                <a:gd name="T3" fmla="*/ 0 h 14"/>
                <a:gd name="T4" fmla="*/ 0 w 2"/>
                <a:gd name="T5" fmla="*/ 0 h 14"/>
                <a:gd name="T6" fmla="*/ 0 w 2"/>
                <a:gd name="T7" fmla="*/ 14 h 14"/>
                <a:gd name="T8" fmla="*/ 1 w 2"/>
                <a:gd name="T9" fmla="*/ 14 h 14"/>
                <a:gd name="T10" fmla="*/ 2 w 2"/>
                <a:gd name="T11" fmla="*/ 13 h 14"/>
                <a:gd name="T12" fmla="*/ 2 w 2"/>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2" h="14">
                  <a:moveTo>
                    <a:pt x="2" y="1"/>
                  </a:moveTo>
                  <a:cubicBezTo>
                    <a:pt x="2" y="0"/>
                    <a:pt x="1" y="0"/>
                    <a:pt x="0" y="0"/>
                  </a:cubicBezTo>
                  <a:cubicBezTo>
                    <a:pt x="0" y="0"/>
                    <a:pt x="0" y="0"/>
                    <a:pt x="0" y="0"/>
                  </a:cubicBezTo>
                  <a:cubicBezTo>
                    <a:pt x="0" y="14"/>
                    <a:pt x="0" y="14"/>
                    <a:pt x="0" y="14"/>
                  </a:cubicBezTo>
                  <a:cubicBezTo>
                    <a:pt x="0" y="14"/>
                    <a:pt x="1" y="14"/>
                    <a:pt x="1" y="14"/>
                  </a:cubicBezTo>
                  <a:cubicBezTo>
                    <a:pt x="2" y="14"/>
                    <a:pt x="2" y="14"/>
                    <a:pt x="2" y="13"/>
                  </a:cubicBezTo>
                  <a:lnTo>
                    <a:pt x="2" y="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a:extLst>
                <a:ext uri="{FF2B5EF4-FFF2-40B4-BE49-F238E27FC236}">
                  <a16:creationId xmlns:a16="http://schemas.microsoft.com/office/drawing/2014/main" id="{1E05C88F-702D-49E8-8913-014D961288BB}"/>
                </a:ext>
              </a:extLst>
            </p:cNvPr>
            <p:cNvSpPr>
              <a:spLocks/>
            </p:cNvSpPr>
            <p:nvPr/>
          </p:nvSpPr>
          <p:spPr bwMode="auto">
            <a:xfrm>
              <a:off x="6233915" y="6327622"/>
              <a:ext cx="27474" cy="33257"/>
            </a:xfrm>
            <a:custGeom>
              <a:avLst/>
              <a:gdLst>
                <a:gd name="T0" fmla="*/ 0 w 19"/>
                <a:gd name="T1" fmla="*/ 12 h 23"/>
                <a:gd name="T2" fmla="*/ 7 w 19"/>
                <a:gd name="T3" fmla="*/ 23 h 23"/>
                <a:gd name="T4" fmla="*/ 19 w 19"/>
                <a:gd name="T5" fmla="*/ 8 h 23"/>
                <a:gd name="T6" fmla="*/ 11 w 19"/>
                <a:gd name="T7" fmla="*/ 0 h 23"/>
                <a:gd name="T8" fmla="*/ 0 w 19"/>
                <a:gd name="T9" fmla="*/ 12 h 23"/>
              </a:gdLst>
              <a:ahLst/>
              <a:cxnLst>
                <a:cxn ang="0">
                  <a:pos x="T0" y="T1"/>
                </a:cxn>
                <a:cxn ang="0">
                  <a:pos x="T2" y="T3"/>
                </a:cxn>
                <a:cxn ang="0">
                  <a:pos x="T4" y="T5"/>
                </a:cxn>
                <a:cxn ang="0">
                  <a:pos x="T6" y="T7"/>
                </a:cxn>
                <a:cxn ang="0">
                  <a:pos x="T8" y="T9"/>
                </a:cxn>
              </a:cxnLst>
              <a:rect l="0" t="0" r="r" b="b"/>
              <a:pathLst>
                <a:path w="19" h="23">
                  <a:moveTo>
                    <a:pt x="0" y="12"/>
                  </a:moveTo>
                  <a:lnTo>
                    <a:pt x="7" y="23"/>
                  </a:lnTo>
                  <a:lnTo>
                    <a:pt x="19" y="8"/>
                  </a:lnTo>
                  <a:lnTo>
                    <a:pt x="11"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a:extLst>
                <a:ext uri="{FF2B5EF4-FFF2-40B4-BE49-F238E27FC236}">
                  <a16:creationId xmlns:a16="http://schemas.microsoft.com/office/drawing/2014/main" id="{B683A96B-1C7E-4AA4-8CEC-480C6C4A65CC}"/>
                </a:ext>
              </a:extLst>
            </p:cNvPr>
            <p:cNvSpPr>
              <a:spLocks/>
            </p:cNvSpPr>
            <p:nvPr/>
          </p:nvSpPr>
          <p:spPr bwMode="auto">
            <a:xfrm>
              <a:off x="6369835" y="6185919"/>
              <a:ext cx="21690" cy="23135"/>
            </a:xfrm>
            <a:custGeom>
              <a:avLst/>
              <a:gdLst>
                <a:gd name="T0" fmla="*/ 0 w 15"/>
                <a:gd name="T1" fmla="*/ 12 h 16"/>
                <a:gd name="T2" fmla="*/ 7 w 15"/>
                <a:gd name="T3" fmla="*/ 16 h 16"/>
                <a:gd name="T4" fmla="*/ 15 w 15"/>
                <a:gd name="T5" fmla="*/ 4 h 16"/>
                <a:gd name="T6" fmla="*/ 11 w 15"/>
                <a:gd name="T7" fmla="*/ 0 h 16"/>
                <a:gd name="T8" fmla="*/ 0 w 15"/>
                <a:gd name="T9" fmla="*/ 12 h 16"/>
              </a:gdLst>
              <a:ahLst/>
              <a:cxnLst>
                <a:cxn ang="0">
                  <a:pos x="T0" y="T1"/>
                </a:cxn>
                <a:cxn ang="0">
                  <a:pos x="T2" y="T3"/>
                </a:cxn>
                <a:cxn ang="0">
                  <a:pos x="T4" y="T5"/>
                </a:cxn>
                <a:cxn ang="0">
                  <a:pos x="T6" y="T7"/>
                </a:cxn>
                <a:cxn ang="0">
                  <a:pos x="T8" y="T9"/>
                </a:cxn>
              </a:cxnLst>
              <a:rect l="0" t="0" r="r" b="b"/>
              <a:pathLst>
                <a:path w="15" h="16">
                  <a:moveTo>
                    <a:pt x="0" y="12"/>
                  </a:moveTo>
                  <a:lnTo>
                    <a:pt x="7" y="16"/>
                  </a:lnTo>
                  <a:lnTo>
                    <a:pt x="15" y="4"/>
                  </a:lnTo>
                  <a:lnTo>
                    <a:pt x="11" y="0"/>
                  </a:lnTo>
                  <a:lnTo>
                    <a:pt x="0" y="12"/>
                  </a:lnTo>
                  <a:close/>
                </a:path>
              </a:pathLst>
            </a:custGeom>
            <a:solidFill>
              <a:srgbClr val="D5D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a:extLst>
                <a:ext uri="{FF2B5EF4-FFF2-40B4-BE49-F238E27FC236}">
                  <a16:creationId xmlns:a16="http://schemas.microsoft.com/office/drawing/2014/main" id="{5A90E701-DBE0-4D1C-AEBE-9618850AB176}"/>
                </a:ext>
              </a:extLst>
            </p:cNvPr>
            <p:cNvSpPr>
              <a:spLocks/>
            </p:cNvSpPr>
            <p:nvPr/>
          </p:nvSpPr>
          <p:spPr bwMode="auto">
            <a:xfrm>
              <a:off x="6855676" y="6197486"/>
              <a:ext cx="260272" cy="153271"/>
            </a:xfrm>
            <a:custGeom>
              <a:avLst/>
              <a:gdLst>
                <a:gd name="T0" fmla="*/ 8 w 46"/>
                <a:gd name="T1" fmla="*/ 6 h 27"/>
                <a:gd name="T2" fmla="*/ 4 w 46"/>
                <a:gd name="T3" fmla="*/ 14 h 27"/>
                <a:gd name="T4" fmla="*/ 0 w 46"/>
                <a:gd name="T5" fmla="*/ 22 h 27"/>
                <a:gd name="T6" fmla="*/ 4 w 46"/>
                <a:gd name="T7" fmla="*/ 26 h 27"/>
                <a:gd name="T8" fmla="*/ 6 w 46"/>
                <a:gd name="T9" fmla="*/ 24 h 27"/>
                <a:gd name="T10" fmla="*/ 10 w 46"/>
                <a:gd name="T11" fmla="*/ 24 h 27"/>
                <a:gd name="T12" fmla="*/ 19 w 46"/>
                <a:gd name="T13" fmla="*/ 15 h 27"/>
                <a:gd name="T14" fmla="*/ 29 w 46"/>
                <a:gd name="T15" fmla="*/ 15 h 27"/>
                <a:gd name="T16" fmla="*/ 46 w 46"/>
                <a:gd name="T17" fmla="*/ 15 h 27"/>
                <a:gd name="T18" fmla="*/ 44 w 46"/>
                <a:gd name="T19" fmla="*/ 7 h 27"/>
                <a:gd name="T20" fmla="*/ 38 w 46"/>
                <a:gd name="T21" fmla="*/ 0 h 27"/>
                <a:gd name="T22" fmla="*/ 21 w 46"/>
                <a:gd name="T23" fmla="*/ 1 h 27"/>
                <a:gd name="T24" fmla="*/ 13 w 46"/>
                <a:gd name="T25" fmla="*/ 2 h 27"/>
                <a:gd name="T26" fmla="*/ 8 w 46"/>
                <a:gd name="T2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
                  <a:moveTo>
                    <a:pt x="8" y="6"/>
                  </a:moveTo>
                  <a:cubicBezTo>
                    <a:pt x="6" y="8"/>
                    <a:pt x="5" y="11"/>
                    <a:pt x="4" y="14"/>
                  </a:cubicBezTo>
                  <a:cubicBezTo>
                    <a:pt x="3" y="17"/>
                    <a:pt x="1" y="19"/>
                    <a:pt x="0" y="22"/>
                  </a:cubicBezTo>
                  <a:cubicBezTo>
                    <a:pt x="0" y="24"/>
                    <a:pt x="1" y="26"/>
                    <a:pt x="4" y="26"/>
                  </a:cubicBezTo>
                  <a:cubicBezTo>
                    <a:pt x="4" y="25"/>
                    <a:pt x="5" y="25"/>
                    <a:pt x="6" y="24"/>
                  </a:cubicBezTo>
                  <a:cubicBezTo>
                    <a:pt x="7" y="27"/>
                    <a:pt x="9" y="26"/>
                    <a:pt x="10" y="24"/>
                  </a:cubicBezTo>
                  <a:cubicBezTo>
                    <a:pt x="13" y="20"/>
                    <a:pt x="14" y="16"/>
                    <a:pt x="19" y="15"/>
                  </a:cubicBezTo>
                  <a:cubicBezTo>
                    <a:pt x="22" y="15"/>
                    <a:pt x="26" y="15"/>
                    <a:pt x="29" y="15"/>
                  </a:cubicBezTo>
                  <a:cubicBezTo>
                    <a:pt x="35" y="15"/>
                    <a:pt x="41" y="15"/>
                    <a:pt x="46" y="15"/>
                  </a:cubicBezTo>
                  <a:cubicBezTo>
                    <a:pt x="46" y="15"/>
                    <a:pt x="45" y="8"/>
                    <a:pt x="44" y="7"/>
                  </a:cubicBezTo>
                  <a:cubicBezTo>
                    <a:pt x="43" y="3"/>
                    <a:pt x="43" y="0"/>
                    <a:pt x="38" y="0"/>
                  </a:cubicBezTo>
                  <a:cubicBezTo>
                    <a:pt x="32" y="1"/>
                    <a:pt x="27" y="1"/>
                    <a:pt x="21" y="1"/>
                  </a:cubicBezTo>
                  <a:cubicBezTo>
                    <a:pt x="18" y="1"/>
                    <a:pt x="16" y="1"/>
                    <a:pt x="13" y="2"/>
                  </a:cubicBezTo>
                  <a:cubicBezTo>
                    <a:pt x="11" y="3"/>
                    <a:pt x="9" y="4"/>
                    <a:pt x="8" y="6"/>
                  </a:cubicBezTo>
                  <a:close/>
                </a:path>
              </a:pathLst>
            </a:custGeom>
            <a:solidFill>
              <a:srgbClr val="D8A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a:extLst>
                <a:ext uri="{FF2B5EF4-FFF2-40B4-BE49-F238E27FC236}">
                  <a16:creationId xmlns:a16="http://schemas.microsoft.com/office/drawing/2014/main" id="{9742A1C8-BFF5-438E-9938-730B82E98ECE}"/>
                </a:ext>
              </a:extLst>
            </p:cNvPr>
            <p:cNvSpPr>
              <a:spLocks/>
            </p:cNvSpPr>
            <p:nvPr/>
          </p:nvSpPr>
          <p:spPr bwMode="auto">
            <a:xfrm>
              <a:off x="6816635" y="6135310"/>
              <a:ext cx="441017" cy="180745"/>
            </a:xfrm>
            <a:custGeom>
              <a:avLst/>
              <a:gdLst>
                <a:gd name="T0" fmla="*/ 34 w 78"/>
                <a:gd name="T1" fmla="*/ 15 h 32"/>
                <a:gd name="T2" fmla="*/ 37 w 78"/>
                <a:gd name="T3" fmla="*/ 16 h 32"/>
                <a:gd name="T4" fmla="*/ 40 w 78"/>
                <a:gd name="T5" fmla="*/ 16 h 32"/>
                <a:gd name="T6" fmla="*/ 37 w 78"/>
                <a:gd name="T7" fmla="*/ 17 h 32"/>
                <a:gd name="T8" fmla="*/ 31 w 78"/>
                <a:gd name="T9" fmla="*/ 17 h 32"/>
                <a:gd name="T10" fmla="*/ 24 w 78"/>
                <a:gd name="T11" fmla="*/ 23 h 32"/>
                <a:gd name="T12" fmla="*/ 32 w 78"/>
                <a:gd name="T13" fmla="*/ 25 h 32"/>
                <a:gd name="T14" fmla="*/ 46 w 78"/>
                <a:gd name="T15" fmla="*/ 28 h 32"/>
                <a:gd name="T16" fmla="*/ 78 w 78"/>
                <a:gd name="T17" fmla="*/ 25 h 32"/>
                <a:gd name="T18" fmla="*/ 70 w 78"/>
                <a:gd name="T19" fmla="*/ 10 h 32"/>
                <a:gd name="T20" fmla="*/ 35 w 78"/>
                <a:gd name="T21" fmla="*/ 0 h 32"/>
                <a:gd name="T22" fmla="*/ 24 w 78"/>
                <a:gd name="T23" fmla="*/ 4 h 32"/>
                <a:gd name="T24" fmla="*/ 11 w 78"/>
                <a:gd name="T25" fmla="*/ 10 h 32"/>
                <a:gd name="T26" fmla="*/ 8 w 78"/>
                <a:gd name="T27" fmla="*/ 15 h 32"/>
                <a:gd name="T28" fmla="*/ 5 w 78"/>
                <a:gd name="T29" fmla="*/ 22 h 32"/>
                <a:gd name="T30" fmla="*/ 2 w 78"/>
                <a:gd name="T31" fmla="*/ 31 h 32"/>
                <a:gd name="T32" fmla="*/ 7 w 78"/>
                <a:gd name="T33" fmla="*/ 29 h 32"/>
                <a:gd name="T34" fmla="*/ 15 w 78"/>
                <a:gd name="T35" fmla="*/ 18 h 32"/>
                <a:gd name="T36" fmla="*/ 34 w 78"/>
                <a:gd name="T37"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32">
                  <a:moveTo>
                    <a:pt x="34" y="15"/>
                  </a:moveTo>
                  <a:cubicBezTo>
                    <a:pt x="35" y="15"/>
                    <a:pt x="36" y="16"/>
                    <a:pt x="37" y="16"/>
                  </a:cubicBezTo>
                  <a:cubicBezTo>
                    <a:pt x="38" y="16"/>
                    <a:pt x="39" y="16"/>
                    <a:pt x="40" y="16"/>
                  </a:cubicBezTo>
                  <a:cubicBezTo>
                    <a:pt x="39" y="16"/>
                    <a:pt x="38" y="16"/>
                    <a:pt x="37" y="17"/>
                  </a:cubicBezTo>
                  <a:cubicBezTo>
                    <a:pt x="35" y="17"/>
                    <a:pt x="33" y="17"/>
                    <a:pt x="31" y="17"/>
                  </a:cubicBezTo>
                  <a:cubicBezTo>
                    <a:pt x="29" y="17"/>
                    <a:pt x="22" y="20"/>
                    <a:pt x="24" y="23"/>
                  </a:cubicBezTo>
                  <a:cubicBezTo>
                    <a:pt x="25" y="26"/>
                    <a:pt x="30" y="25"/>
                    <a:pt x="32" y="25"/>
                  </a:cubicBezTo>
                  <a:cubicBezTo>
                    <a:pt x="37" y="24"/>
                    <a:pt x="41" y="27"/>
                    <a:pt x="46" y="28"/>
                  </a:cubicBezTo>
                  <a:cubicBezTo>
                    <a:pt x="57" y="31"/>
                    <a:pt x="68" y="27"/>
                    <a:pt x="78" y="25"/>
                  </a:cubicBezTo>
                  <a:cubicBezTo>
                    <a:pt x="70" y="10"/>
                    <a:pt x="70" y="10"/>
                    <a:pt x="70" y="10"/>
                  </a:cubicBezTo>
                  <a:cubicBezTo>
                    <a:pt x="35" y="0"/>
                    <a:pt x="35" y="0"/>
                    <a:pt x="35" y="0"/>
                  </a:cubicBezTo>
                  <a:cubicBezTo>
                    <a:pt x="31" y="1"/>
                    <a:pt x="28" y="3"/>
                    <a:pt x="24" y="4"/>
                  </a:cubicBezTo>
                  <a:cubicBezTo>
                    <a:pt x="19" y="5"/>
                    <a:pt x="15" y="7"/>
                    <a:pt x="11" y="10"/>
                  </a:cubicBezTo>
                  <a:cubicBezTo>
                    <a:pt x="10" y="11"/>
                    <a:pt x="9" y="13"/>
                    <a:pt x="8" y="15"/>
                  </a:cubicBezTo>
                  <a:cubicBezTo>
                    <a:pt x="7" y="17"/>
                    <a:pt x="6" y="20"/>
                    <a:pt x="5" y="22"/>
                  </a:cubicBezTo>
                  <a:cubicBezTo>
                    <a:pt x="4" y="24"/>
                    <a:pt x="0" y="29"/>
                    <a:pt x="2" y="31"/>
                  </a:cubicBezTo>
                  <a:cubicBezTo>
                    <a:pt x="4" y="32"/>
                    <a:pt x="6" y="30"/>
                    <a:pt x="7" y="29"/>
                  </a:cubicBezTo>
                  <a:cubicBezTo>
                    <a:pt x="9" y="26"/>
                    <a:pt x="11" y="20"/>
                    <a:pt x="15" y="18"/>
                  </a:cubicBezTo>
                  <a:cubicBezTo>
                    <a:pt x="20" y="15"/>
                    <a:pt x="28" y="14"/>
                    <a:pt x="34" y="15"/>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300">
              <a:extLst>
                <a:ext uri="{FF2B5EF4-FFF2-40B4-BE49-F238E27FC236}">
                  <a16:creationId xmlns:a16="http://schemas.microsoft.com/office/drawing/2014/main" id="{BD151358-3E98-47D4-B252-3A2B3E2A7BD8}"/>
                </a:ext>
              </a:extLst>
            </p:cNvPr>
            <p:cNvSpPr>
              <a:spLocks/>
            </p:cNvSpPr>
            <p:nvPr/>
          </p:nvSpPr>
          <p:spPr bwMode="auto">
            <a:xfrm>
              <a:off x="7115948" y="5397872"/>
              <a:ext cx="955777" cy="1026629"/>
            </a:xfrm>
            <a:custGeom>
              <a:avLst/>
              <a:gdLst>
                <a:gd name="T0" fmla="*/ 163 w 169"/>
                <a:gd name="T1" fmla="*/ 1 h 181"/>
                <a:gd name="T2" fmla="*/ 163 w 169"/>
                <a:gd name="T3" fmla="*/ 1 h 181"/>
                <a:gd name="T4" fmla="*/ 142 w 169"/>
                <a:gd name="T5" fmla="*/ 24 h 181"/>
                <a:gd name="T6" fmla="*/ 106 w 169"/>
                <a:gd name="T7" fmla="*/ 115 h 181"/>
                <a:gd name="T8" fmla="*/ 103 w 169"/>
                <a:gd name="T9" fmla="*/ 118 h 181"/>
                <a:gd name="T10" fmla="*/ 65 w 169"/>
                <a:gd name="T11" fmla="*/ 124 h 181"/>
                <a:gd name="T12" fmla="*/ 2 w 169"/>
                <a:gd name="T13" fmla="*/ 133 h 181"/>
                <a:gd name="T14" fmla="*/ 9 w 169"/>
                <a:gd name="T15" fmla="*/ 136 h 181"/>
                <a:gd name="T16" fmla="*/ 8 w 169"/>
                <a:gd name="T17" fmla="*/ 144 h 181"/>
                <a:gd name="T18" fmla="*/ 24 w 169"/>
                <a:gd name="T19" fmla="*/ 172 h 181"/>
                <a:gd name="T20" fmla="*/ 23 w 169"/>
                <a:gd name="T21" fmla="*/ 176 h 181"/>
                <a:gd name="T22" fmla="*/ 25 w 169"/>
                <a:gd name="T23" fmla="*/ 180 h 181"/>
                <a:gd name="T24" fmla="*/ 134 w 169"/>
                <a:gd name="T25" fmla="*/ 152 h 181"/>
                <a:gd name="T26" fmla="*/ 163 w 169"/>
                <a:gd name="T27" fmla="*/ 110 h 181"/>
                <a:gd name="T28" fmla="*/ 163 w 169"/>
                <a:gd name="T29" fmla="*/ 108 h 181"/>
                <a:gd name="T30" fmla="*/ 169 w 169"/>
                <a:gd name="T31" fmla="*/ 5 h 181"/>
                <a:gd name="T32" fmla="*/ 163 w 169"/>
                <a:gd name="T33" fmla="*/ 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81">
                  <a:moveTo>
                    <a:pt x="163" y="1"/>
                  </a:moveTo>
                  <a:cubicBezTo>
                    <a:pt x="163" y="1"/>
                    <a:pt x="163" y="1"/>
                    <a:pt x="163" y="1"/>
                  </a:cubicBezTo>
                  <a:cubicBezTo>
                    <a:pt x="154" y="6"/>
                    <a:pt x="146" y="14"/>
                    <a:pt x="142" y="24"/>
                  </a:cubicBezTo>
                  <a:cubicBezTo>
                    <a:pt x="106" y="115"/>
                    <a:pt x="106" y="115"/>
                    <a:pt x="106" y="115"/>
                  </a:cubicBezTo>
                  <a:cubicBezTo>
                    <a:pt x="106" y="117"/>
                    <a:pt x="104" y="117"/>
                    <a:pt x="103" y="118"/>
                  </a:cubicBezTo>
                  <a:cubicBezTo>
                    <a:pt x="65" y="124"/>
                    <a:pt x="65" y="124"/>
                    <a:pt x="65" y="124"/>
                  </a:cubicBezTo>
                  <a:cubicBezTo>
                    <a:pt x="44" y="128"/>
                    <a:pt x="23" y="128"/>
                    <a:pt x="2" y="133"/>
                  </a:cubicBezTo>
                  <a:cubicBezTo>
                    <a:pt x="5" y="133"/>
                    <a:pt x="8" y="134"/>
                    <a:pt x="9" y="136"/>
                  </a:cubicBezTo>
                  <a:cubicBezTo>
                    <a:pt x="10" y="139"/>
                    <a:pt x="9" y="141"/>
                    <a:pt x="8" y="144"/>
                  </a:cubicBezTo>
                  <a:cubicBezTo>
                    <a:pt x="0" y="160"/>
                    <a:pt x="24" y="160"/>
                    <a:pt x="24" y="172"/>
                  </a:cubicBezTo>
                  <a:cubicBezTo>
                    <a:pt x="24" y="173"/>
                    <a:pt x="23" y="175"/>
                    <a:pt x="23" y="176"/>
                  </a:cubicBezTo>
                  <a:cubicBezTo>
                    <a:pt x="23" y="178"/>
                    <a:pt x="23" y="179"/>
                    <a:pt x="25" y="180"/>
                  </a:cubicBezTo>
                  <a:cubicBezTo>
                    <a:pt x="27" y="181"/>
                    <a:pt x="129" y="160"/>
                    <a:pt x="134" y="152"/>
                  </a:cubicBezTo>
                  <a:cubicBezTo>
                    <a:pt x="163" y="110"/>
                    <a:pt x="163" y="110"/>
                    <a:pt x="163" y="110"/>
                  </a:cubicBezTo>
                  <a:cubicBezTo>
                    <a:pt x="163" y="109"/>
                    <a:pt x="163" y="109"/>
                    <a:pt x="163" y="108"/>
                  </a:cubicBezTo>
                  <a:cubicBezTo>
                    <a:pt x="169" y="5"/>
                    <a:pt x="169" y="5"/>
                    <a:pt x="169" y="5"/>
                  </a:cubicBezTo>
                  <a:cubicBezTo>
                    <a:pt x="169" y="2"/>
                    <a:pt x="166" y="0"/>
                    <a:pt x="163" y="1"/>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301">
              <a:extLst>
                <a:ext uri="{FF2B5EF4-FFF2-40B4-BE49-F238E27FC236}">
                  <a16:creationId xmlns:a16="http://schemas.microsoft.com/office/drawing/2014/main" id="{04FAAA17-19F5-4F45-BF57-1DEDFBF607E7}"/>
                </a:ext>
              </a:extLst>
            </p:cNvPr>
            <p:cNvSpPr>
              <a:spLocks/>
            </p:cNvSpPr>
            <p:nvPr/>
          </p:nvSpPr>
          <p:spPr bwMode="auto">
            <a:xfrm>
              <a:off x="7246084" y="6366663"/>
              <a:ext cx="475720" cy="215448"/>
            </a:xfrm>
            <a:custGeom>
              <a:avLst/>
              <a:gdLst>
                <a:gd name="T0" fmla="*/ 84 w 84"/>
                <a:gd name="T1" fmla="*/ 14 h 38"/>
                <a:gd name="T2" fmla="*/ 58 w 84"/>
                <a:gd name="T3" fmla="*/ 6 h 38"/>
                <a:gd name="T4" fmla="*/ 36 w 84"/>
                <a:gd name="T5" fmla="*/ 1 h 38"/>
                <a:gd name="T6" fmla="*/ 30 w 84"/>
                <a:gd name="T7" fmla="*/ 1 h 38"/>
                <a:gd name="T8" fmla="*/ 7 w 84"/>
                <a:gd name="T9" fmla="*/ 9 h 38"/>
                <a:gd name="T10" fmla="*/ 5 w 84"/>
                <a:gd name="T11" fmla="*/ 16 h 38"/>
                <a:gd name="T12" fmla="*/ 17 w 84"/>
                <a:gd name="T13" fmla="*/ 17 h 38"/>
                <a:gd name="T14" fmla="*/ 14 w 84"/>
                <a:gd name="T15" fmla="*/ 21 h 38"/>
                <a:gd name="T16" fmla="*/ 19 w 84"/>
                <a:gd name="T17" fmla="*/ 23 h 38"/>
                <a:gd name="T18" fmla="*/ 34 w 84"/>
                <a:gd name="T19" fmla="*/ 22 h 38"/>
                <a:gd name="T20" fmla="*/ 42 w 84"/>
                <a:gd name="T21" fmla="*/ 24 h 38"/>
                <a:gd name="T22" fmla="*/ 60 w 84"/>
                <a:gd name="T23" fmla="*/ 35 h 38"/>
                <a:gd name="T24" fmla="*/ 67 w 84"/>
                <a:gd name="T25" fmla="*/ 37 h 38"/>
                <a:gd name="T26" fmla="*/ 84 w 84"/>
                <a:gd name="T27" fmla="*/ 38 h 38"/>
                <a:gd name="T28" fmla="*/ 84 w 84"/>
                <a:gd name="T29"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38">
                  <a:moveTo>
                    <a:pt x="84" y="14"/>
                  </a:moveTo>
                  <a:cubicBezTo>
                    <a:pt x="58" y="6"/>
                    <a:pt x="58" y="6"/>
                    <a:pt x="58" y="6"/>
                  </a:cubicBezTo>
                  <a:cubicBezTo>
                    <a:pt x="36" y="1"/>
                    <a:pt x="36" y="1"/>
                    <a:pt x="36" y="1"/>
                  </a:cubicBezTo>
                  <a:cubicBezTo>
                    <a:pt x="34" y="0"/>
                    <a:pt x="32" y="0"/>
                    <a:pt x="30" y="1"/>
                  </a:cubicBezTo>
                  <a:cubicBezTo>
                    <a:pt x="22" y="4"/>
                    <a:pt x="14" y="5"/>
                    <a:pt x="7" y="9"/>
                  </a:cubicBezTo>
                  <a:cubicBezTo>
                    <a:pt x="2" y="11"/>
                    <a:pt x="0" y="13"/>
                    <a:pt x="5" y="16"/>
                  </a:cubicBezTo>
                  <a:cubicBezTo>
                    <a:pt x="9" y="19"/>
                    <a:pt x="13" y="19"/>
                    <a:pt x="17" y="17"/>
                  </a:cubicBezTo>
                  <a:cubicBezTo>
                    <a:pt x="16" y="18"/>
                    <a:pt x="14" y="19"/>
                    <a:pt x="14" y="21"/>
                  </a:cubicBezTo>
                  <a:cubicBezTo>
                    <a:pt x="13" y="24"/>
                    <a:pt x="17" y="24"/>
                    <a:pt x="19" y="23"/>
                  </a:cubicBezTo>
                  <a:cubicBezTo>
                    <a:pt x="24" y="23"/>
                    <a:pt x="29" y="22"/>
                    <a:pt x="34" y="22"/>
                  </a:cubicBezTo>
                  <a:cubicBezTo>
                    <a:pt x="37" y="21"/>
                    <a:pt x="40" y="22"/>
                    <a:pt x="42" y="24"/>
                  </a:cubicBezTo>
                  <a:cubicBezTo>
                    <a:pt x="60" y="35"/>
                    <a:pt x="60" y="35"/>
                    <a:pt x="60" y="35"/>
                  </a:cubicBezTo>
                  <a:cubicBezTo>
                    <a:pt x="62" y="36"/>
                    <a:pt x="65" y="37"/>
                    <a:pt x="67" y="37"/>
                  </a:cubicBezTo>
                  <a:cubicBezTo>
                    <a:pt x="84" y="38"/>
                    <a:pt x="84" y="38"/>
                    <a:pt x="84" y="38"/>
                  </a:cubicBezTo>
                  <a:lnTo>
                    <a:pt x="84" y="14"/>
                  </a:ln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302">
              <a:extLst>
                <a:ext uri="{FF2B5EF4-FFF2-40B4-BE49-F238E27FC236}">
                  <a16:creationId xmlns:a16="http://schemas.microsoft.com/office/drawing/2014/main" id="{5BF73EF9-45C6-4BBE-9BB3-83C1BBAD2E61}"/>
                </a:ext>
              </a:extLst>
            </p:cNvPr>
            <p:cNvSpPr>
              <a:spLocks/>
            </p:cNvSpPr>
            <p:nvPr/>
          </p:nvSpPr>
          <p:spPr bwMode="auto">
            <a:xfrm>
              <a:off x="8044252" y="4952978"/>
              <a:ext cx="266056" cy="458368"/>
            </a:xfrm>
            <a:custGeom>
              <a:avLst/>
              <a:gdLst>
                <a:gd name="T0" fmla="*/ 47 w 47"/>
                <a:gd name="T1" fmla="*/ 0 h 81"/>
                <a:gd name="T2" fmla="*/ 28 w 47"/>
                <a:gd name="T3" fmla="*/ 19 h 81"/>
                <a:gd name="T4" fmla="*/ 0 w 47"/>
                <a:gd name="T5" fmla="*/ 41 h 81"/>
                <a:gd name="T6" fmla="*/ 4 w 47"/>
                <a:gd name="T7" fmla="*/ 81 h 81"/>
                <a:gd name="T8" fmla="*/ 47 w 47"/>
                <a:gd name="T9" fmla="*/ 0 h 81"/>
              </a:gdLst>
              <a:ahLst/>
              <a:cxnLst>
                <a:cxn ang="0">
                  <a:pos x="T0" y="T1"/>
                </a:cxn>
                <a:cxn ang="0">
                  <a:pos x="T2" y="T3"/>
                </a:cxn>
                <a:cxn ang="0">
                  <a:pos x="T4" y="T5"/>
                </a:cxn>
                <a:cxn ang="0">
                  <a:pos x="T6" y="T7"/>
                </a:cxn>
                <a:cxn ang="0">
                  <a:pos x="T8" y="T9"/>
                </a:cxn>
              </a:cxnLst>
              <a:rect l="0" t="0" r="r" b="b"/>
              <a:pathLst>
                <a:path w="47" h="81">
                  <a:moveTo>
                    <a:pt x="47" y="0"/>
                  </a:moveTo>
                  <a:cubicBezTo>
                    <a:pt x="40" y="8"/>
                    <a:pt x="34" y="14"/>
                    <a:pt x="28" y="19"/>
                  </a:cubicBezTo>
                  <a:cubicBezTo>
                    <a:pt x="8" y="37"/>
                    <a:pt x="0" y="41"/>
                    <a:pt x="0" y="41"/>
                  </a:cubicBezTo>
                  <a:cubicBezTo>
                    <a:pt x="0" y="42"/>
                    <a:pt x="10" y="58"/>
                    <a:pt x="4" y="81"/>
                  </a:cubicBezTo>
                  <a:cubicBezTo>
                    <a:pt x="27" y="59"/>
                    <a:pt x="42" y="31"/>
                    <a:pt x="47" y="0"/>
                  </a:cubicBezTo>
                  <a:close/>
                </a:path>
              </a:pathLst>
            </a:custGeom>
            <a:solidFill>
              <a:srgbClr val="FF9165"/>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303">
              <a:extLst>
                <a:ext uri="{FF2B5EF4-FFF2-40B4-BE49-F238E27FC236}">
                  <a16:creationId xmlns:a16="http://schemas.microsoft.com/office/drawing/2014/main" id="{548A87A3-1296-4EC9-9CBB-5A42897623D6}"/>
                </a:ext>
              </a:extLst>
            </p:cNvPr>
            <p:cNvSpPr>
              <a:spLocks/>
            </p:cNvSpPr>
            <p:nvPr/>
          </p:nvSpPr>
          <p:spPr bwMode="auto">
            <a:xfrm>
              <a:off x="7982075" y="4951073"/>
              <a:ext cx="514760" cy="673815"/>
            </a:xfrm>
            <a:custGeom>
              <a:avLst/>
              <a:gdLst>
                <a:gd name="T0" fmla="*/ 84 w 91"/>
                <a:gd name="T1" fmla="*/ 72 h 119"/>
                <a:gd name="T2" fmla="*/ 76 w 91"/>
                <a:gd name="T3" fmla="*/ 64 h 119"/>
                <a:gd name="T4" fmla="*/ 65 w 91"/>
                <a:gd name="T5" fmla="*/ 44 h 119"/>
                <a:gd name="T6" fmla="*/ 59 w 91"/>
                <a:gd name="T7" fmla="*/ 0 h 119"/>
                <a:gd name="T8" fmla="*/ 58 w 91"/>
                <a:gd name="T9" fmla="*/ 0 h 119"/>
                <a:gd name="T10" fmla="*/ 15 w 91"/>
                <a:gd name="T11" fmla="*/ 81 h 119"/>
                <a:gd name="T12" fmla="*/ 14 w 91"/>
                <a:gd name="T13" fmla="*/ 84 h 119"/>
                <a:gd name="T14" fmla="*/ 9 w 91"/>
                <a:gd name="T15" fmla="*/ 114 h 119"/>
                <a:gd name="T16" fmla="*/ 57 w 91"/>
                <a:gd name="T17" fmla="*/ 104 h 119"/>
                <a:gd name="T18" fmla="*/ 61 w 91"/>
                <a:gd name="T19" fmla="*/ 102 h 119"/>
                <a:gd name="T20" fmla="*/ 67 w 91"/>
                <a:gd name="T21" fmla="*/ 91 h 119"/>
                <a:gd name="T22" fmla="*/ 73 w 91"/>
                <a:gd name="T23" fmla="*/ 83 h 119"/>
                <a:gd name="T24" fmla="*/ 79 w 91"/>
                <a:gd name="T25" fmla="*/ 80 h 119"/>
                <a:gd name="T26" fmla="*/ 88 w 91"/>
                <a:gd name="T27" fmla="*/ 79 h 119"/>
                <a:gd name="T28" fmla="*/ 84 w 91"/>
                <a:gd name="T29"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19">
                  <a:moveTo>
                    <a:pt x="84" y="72"/>
                  </a:moveTo>
                  <a:cubicBezTo>
                    <a:pt x="81" y="69"/>
                    <a:pt x="79" y="67"/>
                    <a:pt x="76" y="64"/>
                  </a:cubicBezTo>
                  <a:cubicBezTo>
                    <a:pt x="71" y="58"/>
                    <a:pt x="67" y="51"/>
                    <a:pt x="65" y="44"/>
                  </a:cubicBezTo>
                  <a:cubicBezTo>
                    <a:pt x="60" y="30"/>
                    <a:pt x="58" y="15"/>
                    <a:pt x="59" y="0"/>
                  </a:cubicBezTo>
                  <a:cubicBezTo>
                    <a:pt x="58" y="0"/>
                    <a:pt x="58" y="0"/>
                    <a:pt x="58" y="0"/>
                  </a:cubicBezTo>
                  <a:cubicBezTo>
                    <a:pt x="53" y="31"/>
                    <a:pt x="38" y="59"/>
                    <a:pt x="15" y="81"/>
                  </a:cubicBezTo>
                  <a:cubicBezTo>
                    <a:pt x="15" y="82"/>
                    <a:pt x="14" y="83"/>
                    <a:pt x="14" y="84"/>
                  </a:cubicBezTo>
                  <a:cubicBezTo>
                    <a:pt x="6" y="97"/>
                    <a:pt x="0" y="108"/>
                    <a:pt x="9" y="114"/>
                  </a:cubicBezTo>
                  <a:cubicBezTo>
                    <a:pt x="17" y="119"/>
                    <a:pt x="46" y="108"/>
                    <a:pt x="57" y="104"/>
                  </a:cubicBezTo>
                  <a:cubicBezTo>
                    <a:pt x="60" y="103"/>
                    <a:pt x="61" y="102"/>
                    <a:pt x="61" y="102"/>
                  </a:cubicBezTo>
                  <a:cubicBezTo>
                    <a:pt x="63" y="101"/>
                    <a:pt x="66" y="93"/>
                    <a:pt x="67" y="91"/>
                  </a:cubicBezTo>
                  <a:cubicBezTo>
                    <a:pt x="68" y="88"/>
                    <a:pt x="70" y="85"/>
                    <a:pt x="73" y="83"/>
                  </a:cubicBezTo>
                  <a:cubicBezTo>
                    <a:pt x="74" y="81"/>
                    <a:pt x="76" y="80"/>
                    <a:pt x="79" y="80"/>
                  </a:cubicBezTo>
                  <a:cubicBezTo>
                    <a:pt x="81" y="80"/>
                    <a:pt x="86" y="80"/>
                    <a:pt x="88" y="79"/>
                  </a:cubicBezTo>
                  <a:cubicBezTo>
                    <a:pt x="91" y="77"/>
                    <a:pt x="86" y="74"/>
                    <a:pt x="84" y="72"/>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304">
              <a:extLst>
                <a:ext uri="{FF2B5EF4-FFF2-40B4-BE49-F238E27FC236}">
                  <a16:creationId xmlns:a16="http://schemas.microsoft.com/office/drawing/2014/main" id="{E410A0FB-E437-4814-8ADE-964EFD94AE53}"/>
                </a:ext>
              </a:extLst>
            </p:cNvPr>
            <p:cNvSpPr>
              <a:spLocks/>
            </p:cNvSpPr>
            <p:nvPr/>
          </p:nvSpPr>
          <p:spPr bwMode="auto">
            <a:xfrm>
              <a:off x="7799885" y="4492704"/>
              <a:ext cx="572598" cy="753343"/>
            </a:xfrm>
            <a:custGeom>
              <a:avLst/>
              <a:gdLst>
                <a:gd name="T0" fmla="*/ 21 w 101"/>
                <a:gd name="T1" fmla="*/ 108 h 133"/>
                <a:gd name="T2" fmla="*/ 20 w 101"/>
                <a:gd name="T3" fmla="*/ 113 h 133"/>
                <a:gd name="T4" fmla="*/ 22 w 101"/>
                <a:gd name="T5" fmla="*/ 118 h 133"/>
                <a:gd name="T6" fmla="*/ 22 w 101"/>
                <a:gd name="T7" fmla="*/ 124 h 133"/>
                <a:gd name="T8" fmla="*/ 32 w 101"/>
                <a:gd name="T9" fmla="*/ 133 h 133"/>
                <a:gd name="T10" fmla="*/ 45 w 101"/>
                <a:gd name="T11" fmla="*/ 131 h 133"/>
                <a:gd name="T12" fmla="*/ 86 w 101"/>
                <a:gd name="T13" fmla="*/ 103 h 133"/>
                <a:gd name="T14" fmla="*/ 99 w 101"/>
                <a:gd name="T15" fmla="*/ 60 h 133"/>
                <a:gd name="T16" fmla="*/ 98 w 101"/>
                <a:gd name="T17" fmla="*/ 32 h 133"/>
                <a:gd name="T18" fmla="*/ 95 w 101"/>
                <a:gd name="T19" fmla="*/ 25 h 133"/>
                <a:gd name="T20" fmla="*/ 37 w 101"/>
                <a:gd name="T21" fmla="*/ 8 h 133"/>
                <a:gd name="T22" fmla="*/ 9 w 101"/>
                <a:gd name="T23" fmla="*/ 60 h 133"/>
                <a:gd name="T24" fmla="*/ 11 w 101"/>
                <a:gd name="T25" fmla="*/ 67 h 133"/>
                <a:gd name="T26" fmla="*/ 7 w 101"/>
                <a:gd name="T27" fmla="*/ 82 h 133"/>
                <a:gd name="T28" fmla="*/ 5 w 101"/>
                <a:gd name="T29" fmla="*/ 96 h 133"/>
                <a:gd name="T30" fmla="*/ 12 w 101"/>
                <a:gd name="T31" fmla="*/ 98 h 133"/>
                <a:gd name="T32" fmla="*/ 15 w 101"/>
                <a:gd name="T33" fmla="*/ 106 h 133"/>
                <a:gd name="T34" fmla="*/ 16 w 101"/>
                <a:gd name="T35" fmla="*/ 107 h 133"/>
                <a:gd name="T36" fmla="*/ 21 w 101"/>
                <a:gd name="T37" fmla="*/ 10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133">
                  <a:moveTo>
                    <a:pt x="21" y="108"/>
                  </a:moveTo>
                  <a:cubicBezTo>
                    <a:pt x="19" y="109"/>
                    <a:pt x="19" y="111"/>
                    <a:pt x="20" y="113"/>
                  </a:cubicBezTo>
                  <a:cubicBezTo>
                    <a:pt x="20" y="115"/>
                    <a:pt x="22" y="116"/>
                    <a:pt x="22" y="118"/>
                  </a:cubicBezTo>
                  <a:cubicBezTo>
                    <a:pt x="23" y="120"/>
                    <a:pt x="22" y="122"/>
                    <a:pt x="22" y="124"/>
                  </a:cubicBezTo>
                  <a:cubicBezTo>
                    <a:pt x="23" y="129"/>
                    <a:pt x="27" y="132"/>
                    <a:pt x="32" y="133"/>
                  </a:cubicBezTo>
                  <a:cubicBezTo>
                    <a:pt x="36" y="133"/>
                    <a:pt x="40" y="132"/>
                    <a:pt x="45" y="131"/>
                  </a:cubicBezTo>
                  <a:cubicBezTo>
                    <a:pt x="61" y="126"/>
                    <a:pt x="76" y="117"/>
                    <a:pt x="86" y="103"/>
                  </a:cubicBezTo>
                  <a:cubicBezTo>
                    <a:pt x="94" y="91"/>
                    <a:pt x="97" y="75"/>
                    <a:pt x="99" y="60"/>
                  </a:cubicBezTo>
                  <a:cubicBezTo>
                    <a:pt x="100" y="51"/>
                    <a:pt x="101" y="41"/>
                    <a:pt x="98" y="32"/>
                  </a:cubicBezTo>
                  <a:cubicBezTo>
                    <a:pt x="98" y="30"/>
                    <a:pt x="97" y="27"/>
                    <a:pt x="95" y="25"/>
                  </a:cubicBezTo>
                  <a:cubicBezTo>
                    <a:pt x="84" y="2"/>
                    <a:pt x="58" y="0"/>
                    <a:pt x="37" y="8"/>
                  </a:cubicBezTo>
                  <a:cubicBezTo>
                    <a:pt x="17" y="15"/>
                    <a:pt x="4" y="39"/>
                    <a:pt x="9" y="60"/>
                  </a:cubicBezTo>
                  <a:cubicBezTo>
                    <a:pt x="10" y="62"/>
                    <a:pt x="11" y="64"/>
                    <a:pt x="11" y="67"/>
                  </a:cubicBezTo>
                  <a:cubicBezTo>
                    <a:pt x="12" y="72"/>
                    <a:pt x="9" y="77"/>
                    <a:pt x="7" y="82"/>
                  </a:cubicBezTo>
                  <a:cubicBezTo>
                    <a:pt x="5" y="85"/>
                    <a:pt x="0" y="94"/>
                    <a:pt x="5" y="96"/>
                  </a:cubicBezTo>
                  <a:cubicBezTo>
                    <a:pt x="7" y="97"/>
                    <a:pt x="10" y="96"/>
                    <a:pt x="12" y="98"/>
                  </a:cubicBezTo>
                  <a:cubicBezTo>
                    <a:pt x="14" y="100"/>
                    <a:pt x="15" y="103"/>
                    <a:pt x="15" y="106"/>
                  </a:cubicBezTo>
                  <a:cubicBezTo>
                    <a:pt x="15" y="106"/>
                    <a:pt x="15" y="106"/>
                    <a:pt x="16" y="107"/>
                  </a:cubicBezTo>
                  <a:cubicBezTo>
                    <a:pt x="16" y="108"/>
                    <a:pt x="20" y="108"/>
                    <a:pt x="21" y="108"/>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305">
              <a:extLst>
                <a:ext uri="{FF2B5EF4-FFF2-40B4-BE49-F238E27FC236}">
                  <a16:creationId xmlns:a16="http://schemas.microsoft.com/office/drawing/2014/main" id="{FFD1E152-4BA3-47F5-B69C-A35EA451641B}"/>
                </a:ext>
              </a:extLst>
            </p:cNvPr>
            <p:cNvSpPr>
              <a:spLocks/>
            </p:cNvSpPr>
            <p:nvPr/>
          </p:nvSpPr>
          <p:spPr bwMode="auto">
            <a:xfrm>
              <a:off x="7925684" y="5512103"/>
              <a:ext cx="367273" cy="679599"/>
            </a:xfrm>
            <a:custGeom>
              <a:avLst/>
              <a:gdLst>
                <a:gd name="T0" fmla="*/ 16 w 65"/>
                <a:gd name="T1" fmla="*/ 0 h 120"/>
                <a:gd name="T2" fmla="*/ 65 w 65"/>
                <a:gd name="T3" fmla="*/ 1 h 120"/>
                <a:gd name="T4" fmla="*/ 57 w 65"/>
                <a:gd name="T5" fmla="*/ 106 h 120"/>
                <a:gd name="T6" fmla="*/ 14 w 65"/>
                <a:gd name="T7" fmla="*/ 120 h 120"/>
                <a:gd name="T8" fmla="*/ 0 w 65"/>
                <a:gd name="T9" fmla="*/ 73 h 120"/>
                <a:gd name="T10" fmla="*/ 16 w 65"/>
                <a:gd name="T11" fmla="*/ 0 h 120"/>
              </a:gdLst>
              <a:ahLst/>
              <a:cxnLst>
                <a:cxn ang="0">
                  <a:pos x="T0" y="T1"/>
                </a:cxn>
                <a:cxn ang="0">
                  <a:pos x="T2" y="T3"/>
                </a:cxn>
                <a:cxn ang="0">
                  <a:pos x="T4" y="T5"/>
                </a:cxn>
                <a:cxn ang="0">
                  <a:pos x="T6" y="T7"/>
                </a:cxn>
                <a:cxn ang="0">
                  <a:pos x="T8" y="T9"/>
                </a:cxn>
                <a:cxn ang="0">
                  <a:pos x="T10" y="T11"/>
                </a:cxn>
              </a:cxnLst>
              <a:rect l="0" t="0" r="r" b="b"/>
              <a:pathLst>
                <a:path w="65" h="120">
                  <a:moveTo>
                    <a:pt x="16" y="0"/>
                  </a:moveTo>
                  <a:cubicBezTo>
                    <a:pt x="16" y="0"/>
                    <a:pt x="29" y="13"/>
                    <a:pt x="65" y="1"/>
                  </a:cubicBezTo>
                  <a:cubicBezTo>
                    <a:pt x="62" y="73"/>
                    <a:pt x="57" y="106"/>
                    <a:pt x="57" y="106"/>
                  </a:cubicBezTo>
                  <a:cubicBezTo>
                    <a:pt x="14" y="120"/>
                    <a:pt x="14" y="120"/>
                    <a:pt x="14" y="120"/>
                  </a:cubicBezTo>
                  <a:cubicBezTo>
                    <a:pt x="0" y="73"/>
                    <a:pt x="0" y="73"/>
                    <a:pt x="0" y="73"/>
                  </a:cubicBez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a:extLst>
                <a:ext uri="{FF2B5EF4-FFF2-40B4-BE49-F238E27FC236}">
                  <a16:creationId xmlns:a16="http://schemas.microsoft.com/office/drawing/2014/main" id="{85E34297-5A4D-4D69-A69F-92E5859CE142}"/>
                </a:ext>
              </a:extLst>
            </p:cNvPr>
            <p:cNvSpPr>
              <a:spLocks/>
            </p:cNvSpPr>
            <p:nvPr/>
          </p:nvSpPr>
          <p:spPr bwMode="auto">
            <a:xfrm>
              <a:off x="7873629" y="5421008"/>
              <a:ext cx="860344" cy="1172671"/>
            </a:xfrm>
            <a:custGeom>
              <a:avLst/>
              <a:gdLst>
                <a:gd name="T0" fmla="*/ 143 w 152"/>
                <a:gd name="T1" fmla="*/ 40 h 207"/>
                <a:gd name="T2" fmla="*/ 133 w 152"/>
                <a:gd name="T3" fmla="*/ 30 h 207"/>
                <a:gd name="T4" fmla="*/ 78 w 152"/>
                <a:gd name="T5" fmla="*/ 26 h 207"/>
                <a:gd name="T6" fmla="*/ 23 w 152"/>
                <a:gd name="T7" fmla="*/ 87 h 207"/>
                <a:gd name="T8" fmla="*/ 23 w 152"/>
                <a:gd name="T9" fmla="*/ 80 h 207"/>
                <a:gd name="T10" fmla="*/ 23 w 152"/>
                <a:gd name="T11" fmla="*/ 72 h 207"/>
                <a:gd name="T12" fmla="*/ 24 w 152"/>
                <a:gd name="T13" fmla="*/ 56 h 207"/>
                <a:gd name="T14" fmla="*/ 26 w 152"/>
                <a:gd name="T15" fmla="*/ 28 h 207"/>
                <a:gd name="T16" fmla="*/ 28 w 152"/>
                <a:gd name="T17" fmla="*/ 14 h 207"/>
                <a:gd name="T18" fmla="*/ 30 w 152"/>
                <a:gd name="T19" fmla="*/ 7 h 207"/>
                <a:gd name="T20" fmla="*/ 32 w 152"/>
                <a:gd name="T21" fmla="*/ 3 h 207"/>
                <a:gd name="T22" fmla="*/ 33 w 152"/>
                <a:gd name="T23" fmla="*/ 0 h 207"/>
                <a:gd name="T24" fmla="*/ 32 w 152"/>
                <a:gd name="T25" fmla="*/ 1 h 207"/>
                <a:gd name="T26" fmla="*/ 30 w 152"/>
                <a:gd name="T27" fmla="*/ 3 h 207"/>
                <a:gd name="T28" fmla="*/ 29 w 152"/>
                <a:gd name="T29" fmla="*/ 6 h 207"/>
                <a:gd name="T30" fmla="*/ 26 w 152"/>
                <a:gd name="T31" fmla="*/ 14 h 207"/>
                <a:gd name="T32" fmla="*/ 21 w 152"/>
                <a:gd name="T33" fmla="*/ 28 h 207"/>
                <a:gd name="T34" fmla="*/ 12 w 152"/>
                <a:gd name="T35" fmla="*/ 56 h 207"/>
                <a:gd name="T36" fmla="*/ 3 w 152"/>
                <a:gd name="T37" fmla="*/ 82 h 207"/>
                <a:gd name="T38" fmla="*/ 0 w 152"/>
                <a:gd name="T39" fmla="*/ 95 h 207"/>
                <a:gd name="T40" fmla="*/ 43 w 152"/>
                <a:gd name="T41" fmla="*/ 207 h 207"/>
                <a:gd name="T42" fmla="*/ 152 w 152"/>
                <a:gd name="T43" fmla="*/ 197 h 207"/>
                <a:gd name="T44" fmla="*/ 143 w 152"/>
                <a:gd name="T45" fmla="*/ 4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207">
                  <a:moveTo>
                    <a:pt x="143" y="40"/>
                  </a:moveTo>
                  <a:cubicBezTo>
                    <a:pt x="133" y="30"/>
                    <a:pt x="133" y="30"/>
                    <a:pt x="133" y="30"/>
                  </a:cubicBezTo>
                  <a:cubicBezTo>
                    <a:pt x="78" y="26"/>
                    <a:pt x="78" y="26"/>
                    <a:pt x="78" y="26"/>
                  </a:cubicBezTo>
                  <a:cubicBezTo>
                    <a:pt x="78" y="26"/>
                    <a:pt x="39" y="82"/>
                    <a:pt x="23" y="87"/>
                  </a:cubicBezTo>
                  <a:cubicBezTo>
                    <a:pt x="24" y="87"/>
                    <a:pt x="23" y="80"/>
                    <a:pt x="23" y="80"/>
                  </a:cubicBezTo>
                  <a:cubicBezTo>
                    <a:pt x="23" y="77"/>
                    <a:pt x="23" y="74"/>
                    <a:pt x="23" y="72"/>
                  </a:cubicBezTo>
                  <a:cubicBezTo>
                    <a:pt x="23" y="67"/>
                    <a:pt x="23" y="61"/>
                    <a:pt x="24" y="56"/>
                  </a:cubicBezTo>
                  <a:cubicBezTo>
                    <a:pt x="24" y="47"/>
                    <a:pt x="25" y="37"/>
                    <a:pt x="26" y="28"/>
                  </a:cubicBezTo>
                  <a:cubicBezTo>
                    <a:pt x="27" y="23"/>
                    <a:pt x="27" y="18"/>
                    <a:pt x="28" y="14"/>
                  </a:cubicBezTo>
                  <a:cubicBezTo>
                    <a:pt x="29" y="11"/>
                    <a:pt x="29" y="9"/>
                    <a:pt x="30" y="7"/>
                  </a:cubicBezTo>
                  <a:cubicBezTo>
                    <a:pt x="30" y="6"/>
                    <a:pt x="31" y="5"/>
                    <a:pt x="32" y="3"/>
                  </a:cubicBezTo>
                  <a:cubicBezTo>
                    <a:pt x="32" y="2"/>
                    <a:pt x="32" y="1"/>
                    <a:pt x="33" y="0"/>
                  </a:cubicBezTo>
                  <a:cubicBezTo>
                    <a:pt x="33" y="0"/>
                    <a:pt x="33" y="0"/>
                    <a:pt x="32" y="1"/>
                  </a:cubicBezTo>
                  <a:cubicBezTo>
                    <a:pt x="32" y="1"/>
                    <a:pt x="31" y="2"/>
                    <a:pt x="30" y="3"/>
                  </a:cubicBezTo>
                  <a:cubicBezTo>
                    <a:pt x="30" y="4"/>
                    <a:pt x="29" y="5"/>
                    <a:pt x="29" y="6"/>
                  </a:cubicBezTo>
                  <a:cubicBezTo>
                    <a:pt x="28" y="9"/>
                    <a:pt x="27" y="12"/>
                    <a:pt x="26" y="14"/>
                  </a:cubicBezTo>
                  <a:cubicBezTo>
                    <a:pt x="24" y="19"/>
                    <a:pt x="22" y="24"/>
                    <a:pt x="21" y="28"/>
                  </a:cubicBezTo>
                  <a:cubicBezTo>
                    <a:pt x="17" y="38"/>
                    <a:pt x="15" y="47"/>
                    <a:pt x="12" y="56"/>
                  </a:cubicBezTo>
                  <a:cubicBezTo>
                    <a:pt x="9" y="65"/>
                    <a:pt x="6" y="73"/>
                    <a:pt x="3" y="82"/>
                  </a:cubicBezTo>
                  <a:cubicBezTo>
                    <a:pt x="2" y="86"/>
                    <a:pt x="0" y="91"/>
                    <a:pt x="0" y="95"/>
                  </a:cubicBezTo>
                  <a:cubicBezTo>
                    <a:pt x="0" y="100"/>
                    <a:pt x="43" y="207"/>
                    <a:pt x="43" y="207"/>
                  </a:cubicBezTo>
                  <a:cubicBezTo>
                    <a:pt x="43" y="207"/>
                    <a:pt x="79" y="205"/>
                    <a:pt x="152" y="197"/>
                  </a:cubicBezTo>
                  <a:cubicBezTo>
                    <a:pt x="140" y="159"/>
                    <a:pt x="143" y="40"/>
                    <a:pt x="143" y="4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307">
              <a:extLst>
                <a:ext uri="{FF2B5EF4-FFF2-40B4-BE49-F238E27FC236}">
                  <a16:creationId xmlns:a16="http://schemas.microsoft.com/office/drawing/2014/main" id="{E47A59BF-8914-4DC7-A85A-02981C961808}"/>
                </a:ext>
              </a:extLst>
            </p:cNvPr>
            <p:cNvSpPr>
              <a:spLocks/>
            </p:cNvSpPr>
            <p:nvPr/>
          </p:nvSpPr>
          <p:spPr bwMode="auto">
            <a:xfrm>
              <a:off x="7823020" y="4475353"/>
              <a:ext cx="887817" cy="1477767"/>
            </a:xfrm>
            <a:custGeom>
              <a:avLst/>
              <a:gdLst>
                <a:gd name="T0" fmla="*/ 126 w 157"/>
                <a:gd name="T1" fmla="*/ 85 h 261"/>
                <a:gd name="T2" fmla="*/ 101 w 157"/>
                <a:gd name="T3" fmla="*/ 20 h 261"/>
                <a:gd name="T4" fmla="*/ 51 w 157"/>
                <a:gd name="T5" fmla="*/ 3 h 261"/>
                <a:gd name="T6" fmla="*/ 21 w 157"/>
                <a:gd name="T7" fmla="*/ 15 h 261"/>
                <a:gd name="T8" fmla="*/ 2 w 157"/>
                <a:gd name="T9" fmla="*/ 63 h 261"/>
                <a:gd name="T10" fmla="*/ 18 w 157"/>
                <a:gd name="T11" fmla="*/ 63 h 261"/>
                <a:gd name="T12" fmla="*/ 20 w 157"/>
                <a:gd name="T13" fmla="*/ 49 h 261"/>
                <a:gd name="T14" fmla="*/ 24 w 157"/>
                <a:gd name="T15" fmla="*/ 65 h 261"/>
                <a:gd name="T16" fmla="*/ 40 w 157"/>
                <a:gd name="T17" fmla="*/ 70 h 261"/>
                <a:gd name="T18" fmla="*/ 47 w 157"/>
                <a:gd name="T19" fmla="*/ 61 h 261"/>
                <a:gd name="T20" fmla="*/ 57 w 157"/>
                <a:gd name="T21" fmla="*/ 82 h 261"/>
                <a:gd name="T22" fmla="*/ 66 w 157"/>
                <a:gd name="T23" fmla="*/ 137 h 261"/>
                <a:gd name="T24" fmla="*/ 64 w 157"/>
                <a:gd name="T25" fmla="*/ 182 h 261"/>
                <a:gd name="T26" fmla="*/ 54 w 157"/>
                <a:gd name="T27" fmla="*/ 225 h 261"/>
                <a:gd name="T28" fmla="*/ 57 w 157"/>
                <a:gd name="T29" fmla="*/ 245 h 261"/>
                <a:gd name="T30" fmla="*/ 62 w 157"/>
                <a:gd name="T31" fmla="*/ 261 h 261"/>
                <a:gd name="T32" fmla="*/ 80 w 157"/>
                <a:gd name="T33" fmla="*/ 229 h 261"/>
                <a:gd name="T34" fmla="*/ 89 w 157"/>
                <a:gd name="T35" fmla="*/ 192 h 261"/>
                <a:gd name="T36" fmla="*/ 105 w 157"/>
                <a:gd name="T37" fmla="*/ 168 h 261"/>
                <a:gd name="T38" fmla="*/ 132 w 157"/>
                <a:gd name="T39" fmla="*/ 167 h 261"/>
                <a:gd name="T40" fmla="*/ 154 w 157"/>
                <a:gd name="T41" fmla="*/ 217 h 261"/>
                <a:gd name="T42" fmla="*/ 157 w 157"/>
                <a:gd name="T43" fmla="*/ 180 h 261"/>
                <a:gd name="T44" fmla="*/ 135 w 157"/>
                <a:gd name="T45" fmla="*/ 127 h 261"/>
                <a:gd name="T46" fmla="*/ 126 w 157"/>
                <a:gd name="T47"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7" h="261">
                  <a:moveTo>
                    <a:pt x="126" y="85"/>
                  </a:moveTo>
                  <a:cubicBezTo>
                    <a:pt x="123" y="62"/>
                    <a:pt x="120" y="39"/>
                    <a:pt x="101" y="20"/>
                  </a:cubicBezTo>
                  <a:cubicBezTo>
                    <a:pt x="88" y="7"/>
                    <a:pt x="69" y="0"/>
                    <a:pt x="51" y="3"/>
                  </a:cubicBezTo>
                  <a:cubicBezTo>
                    <a:pt x="40" y="4"/>
                    <a:pt x="30" y="8"/>
                    <a:pt x="21" y="15"/>
                  </a:cubicBezTo>
                  <a:cubicBezTo>
                    <a:pt x="5" y="27"/>
                    <a:pt x="0" y="43"/>
                    <a:pt x="2" y="63"/>
                  </a:cubicBezTo>
                  <a:cubicBezTo>
                    <a:pt x="8" y="62"/>
                    <a:pt x="13" y="63"/>
                    <a:pt x="18" y="63"/>
                  </a:cubicBezTo>
                  <a:cubicBezTo>
                    <a:pt x="18" y="58"/>
                    <a:pt x="18" y="53"/>
                    <a:pt x="20" y="49"/>
                  </a:cubicBezTo>
                  <a:cubicBezTo>
                    <a:pt x="21" y="54"/>
                    <a:pt x="23" y="60"/>
                    <a:pt x="24" y="65"/>
                  </a:cubicBezTo>
                  <a:cubicBezTo>
                    <a:pt x="29" y="66"/>
                    <a:pt x="35" y="67"/>
                    <a:pt x="40" y="70"/>
                  </a:cubicBezTo>
                  <a:cubicBezTo>
                    <a:pt x="40" y="69"/>
                    <a:pt x="44" y="60"/>
                    <a:pt x="47" y="61"/>
                  </a:cubicBezTo>
                  <a:cubicBezTo>
                    <a:pt x="52" y="61"/>
                    <a:pt x="56" y="78"/>
                    <a:pt x="57" y="82"/>
                  </a:cubicBezTo>
                  <a:cubicBezTo>
                    <a:pt x="65" y="100"/>
                    <a:pt x="66" y="117"/>
                    <a:pt x="66" y="137"/>
                  </a:cubicBezTo>
                  <a:cubicBezTo>
                    <a:pt x="66" y="152"/>
                    <a:pt x="67" y="167"/>
                    <a:pt x="64" y="182"/>
                  </a:cubicBezTo>
                  <a:cubicBezTo>
                    <a:pt x="62" y="197"/>
                    <a:pt x="55" y="210"/>
                    <a:pt x="54" y="225"/>
                  </a:cubicBezTo>
                  <a:cubicBezTo>
                    <a:pt x="54" y="232"/>
                    <a:pt x="54" y="239"/>
                    <a:pt x="57" y="245"/>
                  </a:cubicBezTo>
                  <a:cubicBezTo>
                    <a:pt x="59" y="251"/>
                    <a:pt x="64" y="255"/>
                    <a:pt x="62" y="261"/>
                  </a:cubicBezTo>
                  <a:cubicBezTo>
                    <a:pt x="72" y="253"/>
                    <a:pt x="77" y="240"/>
                    <a:pt x="80" y="229"/>
                  </a:cubicBezTo>
                  <a:cubicBezTo>
                    <a:pt x="83" y="216"/>
                    <a:pt x="85" y="204"/>
                    <a:pt x="89" y="192"/>
                  </a:cubicBezTo>
                  <a:cubicBezTo>
                    <a:pt x="93" y="183"/>
                    <a:pt x="99" y="175"/>
                    <a:pt x="105" y="168"/>
                  </a:cubicBezTo>
                  <a:cubicBezTo>
                    <a:pt x="114" y="156"/>
                    <a:pt x="122" y="157"/>
                    <a:pt x="132" y="167"/>
                  </a:cubicBezTo>
                  <a:cubicBezTo>
                    <a:pt x="145" y="181"/>
                    <a:pt x="150" y="199"/>
                    <a:pt x="154" y="217"/>
                  </a:cubicBezTo>
                  <a:cubicBezTo>
                    <a:pt x="156" y="205"/>
                    <a:pt x="157" y="192"/>
                    <a:pt x="157" y="180"/>
                  </a:cubicBezTo>
                  <a:cubicBezTo>
                    <a:pt x="155" y="159"/>
                    <a:pt x="143" y="146"/>
                    <a:pt x="135" y="127"/>
                  </a:cubicBezTo>
                  <a:cubicBezTo>
                    <a:pt x="130" y="113"/>
                    <a:pt x="128" y="99"/>
                    <a:pt x="126" y="8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308">
              <a:extLst>
                <a:ext uri="{FF2B5EF4-FFF2-40B4-BE49-F238E27FC236}">
                  <a16:creationId xmlns:a16="http://schemas.microsoft.com/office/drawing/2014/main" id="{8E9B739A-ED59-4BE0-92AB-0682898FF868}"/>
                </a:ext>
              </a:extLst>
            </p:cNvPr>
            <p:cNvSpPr>
              <a:spLocks/>
            </p:cNvSpPr>
            <p:nvPr/>
          </p:nvSpPr>
          <p:spPr bwMode="auto">
            <a:xfrm>
              <a:off x="7562748" y="5347264"/>
              <a:ext cx="1126400" cy="1302807"/>
            </a:xfrm>
            <a:custGeom>
              <a:avLst/>
              <a:gdLst>
                <a:gd name="T0" fmla="*/ 159 w 199"/>
                <a:gd name="T1" fmla="*/ 2 h 230"/>
                <a:gd name="T2" fmla="*/ 129 w 199"/>
                <a:gd name="T3" fmla="*/ 30 h 230"/>
                <a:gd name="T4" fmla="*/ 115 w 199"/>
                <a:gd name="T5" fmla="*/ 135 h 230"/>
                <a:gd name="T6" fmla="*/ 114 w 199"/>
                <a:gd name="T7" fmla="*/ 146 h 230"/>
                <a:gd name="T8" fmla="*/ 83 w 199"/>
                <a:gd name="T9" fmla="*/ 168 h 230"/>
                <a:gd name="T10" fmla="*/ 51 w 199"/>
                <a:gd name="T11" fmla="*/ 175 h 230"/>
                <a:gd name="T12" fmla="*/ 2 w 199"/>
                <a:gd name="T13" fmla="*/ 179 h 230"/>
                <a:gd name="T14" fmla="*/ 1 w 199"/>
                <a:gd name="T15" fmla="*/ 179 h 230"/>
                <a:gd name="T16" fmla="*/ 0 w 199"/>
                <a:gd name="T17" fmla="*/ 180 h 230"/>
                <a:gd name="T18" fmla="*/ 0 w 199"/>
                <a:gd name="T19" fmla="*/ 184 h 230"/>
                <a:gd name="T20" fmla="*/ 1 w 199"/>
                <a:gd name="T21" fmla="*/ 185 h 230"/>
                <a:gd name="T22" fmla="*/ 4 w 199"/>
                <a:gd name="T23" fmla="*/ 186 h 230"/>
                <a:gd name="T24" fmla="*/ 4 w 199"/>
                <a:gd name="T25" fmla="*/ 209 h 230"/>
                <a:gd name="T26" fmla="*/ 8 w 199"/>
                <a:gd name="T27" fmla="*/ 221 h 230"/>
                <a:gd name="T28" fmla="*/ 5 w 199"/>
                <a:gd name="T29" fmla="*/ 228 h 230"/>
                <a:gd name="T30" fmla="*/ 5 w 199"/>
                <a:gd name="T31" fmla="*/ 229 h 230"/>
                <a:gd name="T32" fmla="*/ 9 w 199"/>
                <a:gd name="T33" fmla="*/ 229 h 230"/>
                <a:gd name="T34" fmla="*/ 36 w 199"/>
                <a:gd name="T35" fmla="*/ 224 h 230"/>
                <a:gd name="T36" fmla="*/ 94 w 199"/>
                <a:gd name="T37" fmla="*/ 214 h 230"/>
                <a:gd name="T38" fmla="*/ 142 w 199"/>
                <a:gd name="T39" fmla="*/ 192 h 230"/>
                <a:gd name="T40" fmla="*/ 159 w 199"/>
                <a:gd name="T41" fmla="*/ 174 h 230"/>
                <a:gd name="T42" fmla="*/ 161 w 199"/>
                <a:gd name="T43" fmla="*/ 167 h 230"/>
                <a:gd name="T44" fmla="*/ 176 w 199"/>
                <a:gd name="T45" fmla="*/ 139 h 230"/>
                <a:gd name="T46" fmla="*/ 189 w 199"/>
                <a:gd name="T47" fmla="*/ 93 h 230"/>
                <a:gd name="T48" fmla="*/ 198 w 199"/>
                <a:gd name="T49" fmla="*/ 57 h 230"/>
                <a:gd name="T50" fmla="*/ 159 w 199"/>
                <a:gd name="T51" fmla="*/ 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230">
                  <a:moveTo>
                    <a:pt x="159" y="2"/>
                  </a:moveTo>
                  <a:cubicBezTo>
                    <a:pt x="146" y="0"/>
                    <a:pt x="132" y="19"/>
                    <a:pt x="129" y="30"/>
                  </a:cubicBezTo>
                  <a:cubicBezTo>
                    <a:pt x="119" y="64"/>
                    <a:pt x="116" y="99"/>
                    <a:pt x="115" y="135"/>
                  </a:cubicBezTo>
                  <a:cubicBezTo>
                    <a:pt x="115" y="138"/>
                    <a:pt x="115" y="142"/>
                    <a:pt x="114" y="146"/>
                  </a:cubicBezTo>
                  <a:cubicBezTo>
                    <a:pt x="110" y="160"/>
                    <a:pt x="96" y="164"/>
                    <a:pt x="83" y="168"/>
                  </a:cubicBezTo>
                  <a:cubicBezTo>
                    <a:pt x="73" y="170"/>
                    <a:pt x="62" y="173"/>
                    <a:pt x="51" y="175"/>
                  </a:cubicBezTo>
                  <a:cubicBezTo>
                    <a:pt x="35" y="178"/>
                    <a:pt x="18" y="181"/>
                    <a:pt x="2" y="179"/>
                  </a:cubicBezTo>
                  <a:cubicBezTo>
                    <a:pt x="1" y="179"/>
                    <a:pt x="1" y="179"/>
                    <a:pt x="1" y="179"/>
                  </a:cubicBezTo>
                  <a:cubicBezTo>
                    <a:pt x="0" y="179"/>
                    <a:pt x="0" y="180"/>
                    <a:pt x="0" y="180"/>
                  </a:cubicBezTo>
                  <a:cubicBezTo>
                    <a:pt x="0" y="182"/>
                    <a:pt x="0" y="183"/>
                    <a:pt x="0" y="184"/>
                  </a:cubicBezTo>
                  <a:cubicBezTo>
                    <a:pt x="0" y="185"/>
                    <a:pt x="0" y="185"/>
                    <a:pt x="1" y="185"/>
                  </a:cubicBezTo>
                  <a:cubicBezTo>
                    <a:pt x="1" y="187"/>
                    <a:pt x="3" y="186"/>
                    <a:pt x="4" y="186"/>
                  </a:cubicBezTo>
                  <a:cubicBezTo>
                    <a:pt x="18" y="186"/>
                    <a:pt x="2" y="203"/>
                    <a:pt x="4" y="209"/>
                  </a:cubicBezTo>
                  <a:cubicBezTo>
                    <a:pt x="6" y="215"/>
                    <a:pt x="13" y="214"/>
                    <a:pt x="8" y="221"/>
                  </a:cubicBezTo>
                  <a:cubicBezTo>
                    <a:pt x="6" y="223"/>
                    <a:pt x="4" y="225"/>
                    <a:pt x="5" y="228"/>
                  </a:cubicBezTo>
                  <a:cubicBezTo>
                    <a:pt x="5" y="228"/>
                    <a:pt x="5" y="229"/>
                    <a:pt x="5" y="229"/>
                  </a:cubicBezTo>
                  <a:cubicBezTo>
                    <a:pt x="6" y="230"/>
                    <a:pt x="8" y="229"/>
                    <a:pt x="9" y="229"/>
                  </a:cubicBezTo>
                  <a:cubicBezTo>
                    <a:pt x="17" y="225"/>
                    <a:pt x="27" y="226"/>
                    <a:pt x="36" y="224"/>
                  </a:cubicBezTo>
                  <a:cubicBezTo>
                    <a:pt x="55" y="220"/>
                    <a:pt x="75" y="217"/>
                    <a:pt x="94" y="214"/>
                  </a:cubicBezTo>
                  <a:cubicBezTo>
                    <a:pt x="111" y="211"/>
                    <a:pt x="128" y="200"/>
                    <a:pt x="142" y="192"/>
                  </a:cubicBezTo>
                  <a:cubicBezTo>
                    <a:pt x="151" y="187"/>
                    <a:pt x="156" y="185"/>
                    <a:pt x="159" y="174"/>
                  </a:cubicBezTo>
                  <a:cubicBezTo>
                    <a:pt x="159" y="171"/>
                    <a:pt x="160" y="169"/>
                    <a:pt x="161" y="167"/>
                  </a:cubicBezTo>
                  <a:cubicBezTo>
                    <a:pt x="166" y="158"/>
                    <a:pt x="171" y="149"/>
                    <a:pt x="176" y="139"/>
                  </a:cubicBezTo>
                  <a:cubicBezTo>
                    <a:pt x="183" y="124"/>
                    <a:pt x="182" y="107"/>
                    <a:pt x="189" y="93"/>
                  </a:cubicBezTo>
                  <a:cubicBezTo>
                    <a:pt x="195" y="81"/>
                    <a:pt x="199" y="70"/>
                    <a:pt x="198" y="57"/>
                  </a:cubicBezTo>
                  <a:cubicBezTo>
                    <a:pt x="196" y="34"/>
                    <a:pt x="184" y="7"/>
                    <a:pt x="159" y="2"/>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309">
              <a:extLst>
                <a:ext uri="{FF2B5EF4-FFF2-40B4-BE49-F238E27FC236}">
                  <a16:creationId xmlns:a16="http://schemas.microsoft.com/office/drawing/2014/main" id="{A505CCAC-BF70-417C-91F0-9A03483A7A6D}"/>
                </a:ext>
              </a:extLst>
            </p:cNvPr>
            <p:cNvSpPr>
              <a:spLocks noEditPoints="1"/>
            </p:cNvSpPr>
            <p:nvPr/>
          </p:nvSpPr>
          <p:spPr bwMode="auto">
            <a:xfrm>
              <a:off x="6589620" y="6253878"/>
              <a:ext cx="452585" cy="390408"/>
            </a:xfrm>
            <a:custGeom>
              <a:avLst/>
              <a:gdLst>
                <a:gd name="T0" fmla="*/ 77 w 80"/>
                <a:gd name="T1" fmla="*/ 19 h 69"/>
                <a:gd name="T2" fmla="*/ 66 w 80"/>
                <a:gd name="T3" fmla="*/ 13 h 69"/>
                <a:gd name="T4" fmla="*/ 56 w 80"/>
                <a:gd name="T5" fmla="*/ 16 h 69"/>
                <a:gd name="T6" fmla="*/ 58 w 80"/>
                <a:gd name="T7" fmla="*/ 8 h 69"/>
                <a:gd name="T8" fmla="*/ 53 w 80"/>
                <a:gd name="T9" fmla="*/ 0 h 69"/>
                <a:gd name="T10" fmla="*/ 6 w 80"/>
                <a:gd name="T11" fmla="*/ 0 h 69"/>
                <a:gd name="T12" fmla="*/ 1 w 80"/>
                <a:gd name="T13" fmla="*/ 8 h 69"/>
                <a:gd name="T14" fmla="*/ 10 w 80"/>
                <a:gd name="T15" fmla="*/ 66 h 69"/>
                <a:gd name="T16" fmla="*/ 14 w 80"/>
                <a:gd name="T17" fmla="*/ 69 h 69"/>
                <a:gd name="T18" fmla="*/ 45 w 80"/>
                <a:gd name="T19" fmla="*/ 69 h 69"/>
                <a:gd name="T20" fmla="*/ 49 w 80"/>
                <a:gd name="T21" fmla="*/ 66 h 69"/>
                <a:gd name="T22" fmla="*/ 51 w 80"/>
                <a:gd name="T23" fmla="*/ 55 h 69"/>
                <a:gd name="T24" fmla="*/ 51 w 80"/>
                <a:gd name="T25" fmla="*/ 55 h 69"/>
                <a:gd name="T26" fmla="*/ 73 w 80"/>
                <a:gd name="T27" fmla="*/ 40 h 69"/>
                <a:gd name="T28" fmla="*/ 77 w 80"/>
                <a:gd name="T29" fmla="*/ 19 h 69"/>
                <a:gd name="T30" fmla="*/ 68 w 80"/>
                <a:gd name="T31" fmla="*/ 37 h 69"/>
                <a:gd name="T32" fmla="*/ 52 w 80"/>
                <a:gd name="T33" fmla="*/ 49 h 69"/>
                <a:gd name="T34" fmla="*/ 55 w 80"/>
                <a:gd name="T35" fmla="*/ 24 h 69"/>
                <a:gd name="T36" fmla="*/ 55 w 80"/>
                <a:gd name="T37" fmla="*/ 24 h 69"/>
                <a:gd name="T38" fmla="*/ 66 w 80"/>
                <a:gd name="T39" fmla="*/ 18 h 69"/>
                <a:gd name="T40" fmla="*/ 72 w 80"/>
                <a:gd name="T41" fmla="*/ 21 h 69"/>
                <a:gd name="T42" fmla="*/ 68 w 80"/>
                <a:gd name="T43"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69">
                  <a:moveTo>
                    <a:pt x="77" y="19"/>
                  </a:moveTo>
                  <a:cubicBezTo>
                    <a:pt x="75" y="15"/>
                    <a:pt x="71" y="13"/>
                    <a:pt x="66" y="13"/>
                  </a:cubicBezTo>
                  <a:cubicBezTo>
                    <a:pt x="63" y="13"/>
                    <a:pt x="60" y="14"/>
                    <a:pt x="56" y="16"/>
                  </a:cubicBezTo>
                  <a:cubicBezTo>
                    <a:pt x="58" y="8"/>
                    <a:pt x="58" y="8"/>
                    <a:pt x="58" y="8"/>
                  </a:cubicBezTo>
                  <a:cubicBezTo>
                    <a:pt x="58" y="4"/>
                    <a:pt x="56" y="0"/>
                    <a:pt x="53" y="0"/>
                  </a:cubicBezTo>
                  <a:cubicBezTo>
                    <a:pt x="6" y="0"/>
                    <a:pt x="6" y="0"/>
                    <a:pt x="6" y="0"/>
                  </a:cubicBezTo>
                  <a:cubicBezTo>
                    <a:pt x="3" y="0"/>
                    <a:pt x="0" y="4"/>
                    <a:pt x="1" y="8"/>
                  </a:cubicBezTo>
                  <a:cubicBezTo>
                    <a:pt x="10" y="66"/>
                    <a:pt x="10" y="66"/>
                    <a:pt x="10" y="66"/>
                  </a:cubicBezTo>
                  <a:cubicBezTo>
                    <a:pt x="10" y="68"/>
                    <a:pt x="12" y="69"/>
                    <a:pt x="14" y="69"/>
                  </a:cubicBezTo>
                  <a:cubicBezTo>
                    <a:pt x="45" y="69"/>
                    <a:pt x="45" y="69"/>
                    <a:pt x="45" y="69"/>
                  </a:cubicBezTo>
                  <a:cubicBezTo>
                    <a:pt x="47" y="69"/>
                    <a:pt x="49" y="68"/>
                    <a:pt x="49" y="66"/>
                  </a:cubicBezTo>
                  <a:cubicBezTo>
                    <a:pt x="51" y="55"/>
                    <a:pt x="51" y="55"/>
                    <a:pt x="51" y="55"/>
                  </a:cubicBezTo>
                  <a:cubicBezTo>
                    <a:pt x="51" y="55"/>
                    <a:pt x="51" y="55"/>
                    <a:pt x="51" y="55"/>
                  </a:cubicBezTo>
                  <a:cubicBezTo>
                    <a:pt x="61" y="52"/>
                    <a:pt x="68" y="45"/>
                    <a:pt x="73" y="40"/>
                  </a:cubicBezTo>
                  <a:cubicBezTo>
                    <a:pt x="77" y="36"/>
                    <a:pt x="80" y="26"/>
                    <a:pt x="77" y="19"/>
                  </a:cubicBezTo>
                  <a:close/>
                  <a:moveTo>
                    <a:pt x="68" y="37"/>
                  </a:moveTo>
                  <a:cubicBezTo>
                    <a:pt x="65" y="41"/>
                    <a:pt x="59" y="46"/>
                    <a:pt x="52" y="49"/>
                  </a:cubicBezTo>
                  <a:cubicBezTo>
                    <a:pt x="55" y="24"/>
                    <a:pt x="55" y="24"/>
                    <a:pt x="55" y="24"/>
                  </a:cubicBezTo>
                  <a:cubicBezTo>
                    <a:pt x="55" y="24"/>
                    <a:pt x="55" y="24"/>
                    <a:pt x="55" y="24"/>
                  </a:cubicBezTo>
                  <a:cubicBezTo>
                    <a:pt x="59" y="20"/>
                    <a:pt x="63" y="18"/>
                    <a:pt x="66" y="18"/>
                  </a:cubicBezTo>
                  <a:cubicBezTo>
                    <a:pt x="70" y="18"/>
                    <a:pt x="71" y="20"/>
                    <a:pt x="72" y="21"/>
                  </a:cubicBezTo>
                  <a:cubicBezTo>
                    <a:pt x="74" y="26"/>
                    <a:pt x="71" y="34"/>
                    <a:pt x="68" y="37"/>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310">
              <a:extLst>
                <a:ext uri="{FF2B5EF4-FFF2-40B4-BE49-F238E27FC236}">
                  <a16:creationId xmlns:a16="http://schemas.microsoft.com/office/drawing/2014/main" id="{923EFBCE-04C7-4E31-AE32-3CE612542667}"/>
                </a:ext>
              </a:extLst>
            </p:cNvPr>
            <p:cNvSpPr>
              <a:spLocks/>
            </p:cNvSpPr>
            <p:nvPr/>
          </p:nvSpPr>
          <p:spPr bwMode="auto">
            <a:xfrm>
              <a:off x="6646012" y="6316055"/>
              <a:ext cx="73744" cy="271840"/>
            </a:xfrm>
            <a:custGeom>
              <a:avLst/>
              <a:gdLst>
                <a:gd name="T0" fmla="*/ 0 w 51"/>
                <a:gd name="T1" fmla="*/ 0 h 188"/>
                <a:gd name="T2" fmla="*/ 24 w 51"/>
                <a:gd name="T3" fmla="*/ 188 h 188"/>
                <a:gd name="T4" fmla="*/ 51 w 51"/>
                <a:gd name="T5" fmla="*/ 188 h 188"/>
                <a:gd name="T6" fmla="*/ 32 w 51"/>
                <a:gd name="T7" fmla="*/ 0 h 188"/>
                <a:gd name="T8" fmla="*/ 0 w 51"/>
                <a:gd name="T9" fmla="*/ 0 h 188"/>
              </a:gdLst>
              <a:ahLst/>
              <a:cxnLst>
                <a:cxn ang="0">
                  <a:pos x="T0" y="T1"/>
                </a:cxn>
                <a:cxn ang="0">
                  <a:pos x="T2" y="T3"/>
                </a:cxn>
                <a:cxn ang="0">
                  <a:pos x="T4" y="T5"/>
                </a:cxn>
                <a:cxn ang="0">
                  <a:pos x="T6" y="T7"/>
                </a:cxn>
                <a:cxn ang="0">
                  <a:pos x="T8" y="T9"/>
                </a:cxn>
              </a:cxnLst>
              <a:rect l="0" t="0" r="r" b="b"/>
              <a:pathLst>
                <a:path w="51" h="188">
                  <a:moveTo>
                    <a:pt x="0" y="0"/>
                  </a:moveTo>
                  <a:lnTo>
                    <a:pt x="24" y="188"/>
                  </a:lnTo>
                  <a:lnTo>
                    <a:pt x="51" y="188"/>
                  </a:lnTo>
                  <a:lnTo>
                    <a:pt x="3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2">
              <a:extLst>
                <a:ext uri="{FF2B5EF4-FFF2-40B4-BE49-F238E27FC236}">
                  <a16:creationId xmlns:a16="http://schemas.microsoft.com/office/drawing/2014/main" id="{44B4E3D4-64D9-41DE-A7D3-A54055705402}"/>
                </a:ext>
              </a:extLst>
            </p:cNvPr>
            <p:cNvSpPr>
              <a:spLocks/>
            </p:cNvSpPr>
            <p:nvPr/>
          </p:nvSpPr>
          <p:spPr bwMode="auto">
            <a:xfrm>
              <a:off x="3788804" y="6038431"/>
              <a:ext cx="289191" cy="339800"/>
            </a:xfrm>
            <a:custGeom>
              <a:avLst/>
              <a:gdLst>
                <a:gd name="T0" fmla="*/ 47 w 51"/>
                <a:gd name="T1" fmla="*/ 0 h 60"/>
                <a:gd name="T2" fmla="*/ 5 w 51"/>
                <a:gd name="T3" fmla="*/ 0 h 60"/>
                <a:gd name="T4" fmla="*/ 1 w 51"/>
                <a:gd name="T5" fmla="*/ 6 h 60"/>
                <a:gd name="T6" fmla="*/ 2 w 51"/>
                <a:gd name="T7" fmla="*/ 14 h 60"/>
                <a:gd name="T8" fmla="*/ 0 w 51"/>
                <a:gd name="T9" fmla="*/ 13 h 60"/>
                <a:gd name="T10" fmla="*/ 2 w 51"/>
                <a:gd name="T11" fmla="*/ 19 h 60"/>
                <a:gd name="T12" fmla="*/ 3 w 51"/>
                <a:gd name="T13" fmla="*/ 20 h 60"/>
                <a:gd name="T14" fmla="*/ 3 w 51"/>
                <a:gd name="T15" fmla="*/ 20 h 60"/>
                <a:gd name="T16" fmla="*/ 7 w 51"/>
                <a:gd name="T17" fmla="*/ 43 h 60"/>
                <a:gd name="T18" fmla="*/ 6 w 51"/>
                <a:gd name="T19" fmla="*/ 42 h 60"/>
                <a:gd name="T20" fmla="*/ 7 w 51"/>
                <a:gd name="T21" fmla="*/ 48 h 60"/>
                <a:gd name="T22" fmla="*/ 7 w 51"/>
                <a:gd name="T23" fmla="*/ 48 h 60"/>
                <a:gd name="T24" fmla="*/ 7 w 51"/>
                <a:gd name="T25" fmla="*/ 48 h 60"/>
                <a:gd name="T26" fmla="*/ 9 w 51"/>
                <a:gd name="T27" fmla="*/ 57 h 60"/>
                <a:gd name="T28" fmla="*/ 12 w 51"/>
                <a:gd name="T29" fmla="*/ 60 h 60"/>
                <a:gd name="T30" fmla="*/ 39 w 51"/>
                <a:gd name="T31" fmla="*/ 60 h 60"/>
                <a:gd name="T32" fmla="*/ 43 w 51"/>
                <a:gd name="T33" fmla="*/ 57 h 60"/>
                <a:gd name="T34" fmla="*/ 51 w 51"/>
                <a:gd name="T35" fmla="*/ 6 h 60"/>
                <a:gd name="T36" fmla="*/ 47 w 51"/>
                <a:gd name="T3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60">
                  <a:moveTo>
                    <a:pt x="47" y="0"/>
                  </a:moveTo>
                  <a:cubicBezTo>
                    <a:pt x="5" y="0"/>
                    <a:pt x="5" y="0"/>
                    <a:pt x="5" y="0"/>
                  </a:cubicBezTo>
                  <a:cubicBezTo>
                    <a:pt x="2" y="0"/>
                    <a:pt x="1" y="3"/>
                    <a:pt x="1" y="6"/>
                  </a:cubicBezTo>
                  <a:cubicBezTo>
                    <a:pt x="2" y="14"/>
                    <a:pt x="2" y="14"/>
                    <a:pt x="2" y="14"/>
                  </a:cubicBezTo>
                  <a:cubicBezTo>
                    <a:pt x="2" y="13"/>
                    <a:pt x="1" y="13"/>
                    <a:pt x="0" y="13"/>
                  </a:cubicBezTo>
                  <a:cubicBezTo>
                    <a:pt x="1" y="15"/>
                    <a:pt x="1" y="17"/>
                    <a:pt x="2" y="19"/>
                  </a:cubicBezTo>
                  <a:cubicBezTo>
                    <a:pt x="2" y="20"/>
                    <a:pt x="3" y="20"/>
                    <a:pt x="3" y="20"/>
                  </a:cubicBezTo>
                  <a:cubicBezTo>
                    <a:pt x="3" y="20"/>
                    <a:pt x="3" y="20"/>
                    <a:pt x="3" y="20"/>
                  </a:cubicBezTo>
                  <a:cubicBezTo>
                    <a:pt x="7" y="43"/>
                    <a:pt x="7" y="43"/>
                    <a:pt x="7" y="43"/>
                  </a:cubicBezTo>
                  <a:cubicBezTo>
                    <a:pt x="6" y="43"/>
                    <a:pt x="6" y="42"/>
                    <a:pt x="6" y="42"/>
                  </a:cubicBezTo>
                  <a:cubicBezTo>
                    <a:pt x="6" y="44"/>
                    <a:pt x="6" y="46"/>
                    <a:pt x="7" y="48"/>
                  </a:cubicBezTo>
                  <a:cubicBezTo>
                    <a:pt x="7" y="48"/>
                    <a:pt x="7" y="48"/>
                    <a:pt x="7" y="48"/>
                  </a:cubicBezTo>
                  <a:cubicBezTo>
                    <a:pt x="7" y="48"/>
                    <a:pt x="7" y="48"/>
                    <a:pt x="7" y="48"/>
                  </a:cubicBezTo>
                  <a:cubicBezTo>
                    <a:pt x="9" y="57"/>
                    <a:pt x="9" y="57"/>
                    <a:pt x="9" y="57"/>
                  </a:cubicBezTo>
                  <a:cubicBezTo>
                    <a:pt x="9" y="59"/>
                    <a:pt x="11" y="60"/>
                    <a:pt x="12" y="60"/>
                  </a:cubicBezTo>
                  <a:cubicBezTo>
                    <a:pt x="39" y="60"/>
                    <a:pt x="39" y="60"/>
                    <a:pt x="39" y="60"/>
                  </a:cubicBezTo>
                  <a:cubicBezTo>
                    <a:pt x="41" y="60"/>
                    <a:pt x="43" y="59"/>
                    <a:pt x="43" y="57"/>
                  </a:cubicBezTo>
                  <a:cubicBezTo>
                    <a:pt x="51" y="6"/>
                    <a:pt x="51" y="6"/>
                    <a:pt x="51" y="6"/>
                  </a:cubicBezTo>
                  <a:cubicBezTo>
                    <a:pt x="51" y="3"/>
                    <a:pt x="49" y="0"/>
                    <a:pt x="47" y="0"/>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313">
              <a:extLst>
                <a:ext uri="{FF2B5EF4-FFF2-40B4-BE49-F238E27FC236}">
                  <a16:creationId xmlns:a16="http://schemas.microsoft.com/office/drawing/2014/main" id="{12FF8BA0-A9E0-4B29-97E2-02473CF579E2}"/>
                </a:ext>
              </a:extLst>
            </p:cNvPr>
            <p:cNvSpPr>
              <a:spLocks/>
            </p:cNvSpPr>
            <p:nvPr/>
          </p:nvSpPr>
          <p:spPr bwMode="auto">
            <a:xfrm>
              <a:off x="3856764" y="6112175"/>
              <a:ext cx="67960" cy="238583"/>
            </a:xfrm>
            <a:custGeom>
              <a:avLst/>
              <a:gdLst>
                <a:gd name="T0" fmla="*/ 0 w 47"/>
                <a:gd name="T1" fmla="*/ 0 h 165"/>
                <a:gd name="T2" fmla="*/ 20 w 47"/>
                <a:gd name="T3" fmla="*/ 165 h 165"/>
                <a:gd name="T4" fmla="*/ 47 w 47"/>
                <a:gd name="T5" fmla="*/ 165 h 165"/>
                <a:gd name="T6" fmla="*/ 28 w 47"/>
                <a:gd name="T7" fmla="*/ 0 h 165"/>
                <a:gd name="T8" fmla="*/ 0 w 47"/>
                <a:gd name="T9" fmla="*/ 0 h 165"/>
              </a:gdLst>
              <a:ahLst/>
              <a:cxnLst>
                <a:cxn ang="0">
                  <a:pos x="T0" y="T1"/>
                </a:cxn>
                <a:cxn ang="0">
                  <a:pos x="T2" y="T3"/>
                </a:cxn>
                <a:cxn ang="0">
                  <a:pos x="T4" y="T5"/>
                </a:cxn>
                <a:cxn ang="0">
                  <a:pos x="T6" y="T7"/>
                </a:cxn>
                <a:cxn ang="0">
                  <a:pos x="T8" y="T9"/>
                </a:cxn>
              </a:cxnLst>
              <a:rect l="0" t="0" r="r" b="b"/>
              <a:pathLst>
                <a:path w="47" h="165">
                  <a:moveTo>
                    <a:pt x="0" y="0"/>
                  </a:moveTo>
                  <a:lnTo>
                    <a:pt x="20" y="165"/>
                  </a:lnTo>
                  <a:lnTo>
                    <a:pt x="47" y="165"/>
                  </a:lnTo>
                  <a:lnTo>
                    <a:pt x="2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4">
              <a:extLst>
                <a:ext uri="{FF2B5EF4-FFF2-40B4-BE49-F238E27FC236}">
                  <a16:creationId xmlns:a16="http://schemas.microsoft.com/office/drawing/2014/main" id="{F1390962-E51D-42D0-AF9E-F430F471B011}"/>
                </a:ext>
              </a:extLst>
            </p:cNvPr>
            <p:cNvSpPr>
              <a:spLocks/>
            </p:cNvSpPr>
            <p:nvPr/>
          </p:nvSpPr>
          <p:spPr bwMode="auto">
            <a:xfrm>
              <a:off x="2572755" y="4939505"/>
              <a:ext cx="339800" cy="351368"/>
            </a:xfrm>
            <a:custGeom>
              <a:avLst/>
              <a:gdLst>
                <a:gd name="T0" fmla="*/ 60 w 60"/>
                <a:gd name="T1" fmla="*/ 31 h 62"/>
                <a:gd name="T2" fmla="*/ 43 w 60"/>
                <a:gd name="T3" fmla="*/ 57 h 62"/>
                <a:gd name="T4" fmla="*/ 0 w 60"/>
                <a:gd name="T5" fmla="*/ 50 h 62"/>
                <a:gd name="T6" fmla="*/ 11 w 60"/>
                <a:gd name="T7" fmla="*/ 10 h 62"/>
                <a:gd name="T8" fmla="*/ 21 w 60"/>
                <a:gd name="T9" fmla="*/ 0 h 62"/>
                <a:gd name="T10" fmla="*/ 60 w 60"/>
                <a:gd name="T11" fmla="*/ 31 h 62"/>
              </a:gdLst>
              <a:ahLst/>
              <a:cxnLst>
                <a:cxn ang="0">
                  <a:pos x="T0" y="T1"/>
                </a:cxn>
                <a:cxn ang="0">
                  <a:pos x="T2" y="T3"/>
                </a:cxn>
                <a:cxn ang="0">
                  <a:pos x="T4" y="T5"/>
                </a:cxn>
                <a:cxn ang="0">
                  <a:pos x="T6" y="T7"/>
                </a:cxn>
                <a:cxn ang="0">
                  <a:pos x="T8" y="T9"/>
                </a:cxn>
                <a:cxn ang="0">
                  <a:pos x="T10" y="T11"/>
                </a:cxn>
              </a:cxnLst>
              <a:rect l="0" t="0" r="r" b="b"/>
              <a:pathLst>
                <a:path w="60" h="62">
                  <a:moveTo>
                    <a:pt x="60" y="31"/>
                  </a:moveTo>
                  <a:cubicBezTo>
                    <a:pt x="60" y="31"/>
                    <a:pt x="50" y="52"/>
                    <a:pt x="43" y="57"/>
                  </a:cubicBezTo>
                  <a:cubicBezTo>
                    <a:pt x="37" y="62"/>
                    <a:pt x="0" y="50"/>
                    <a:pt x="0" y="50"/>
                  </a:cubicBezTo>
                  <a:cubicBezTo>
                    <a:pt x="0" y="50"/>
                    <a:pt x="13" y="15"/>
                    <a:pt x="11" y="10"/>
                  </a:cubicBezTo>
                  <a:cubicBezTo>
                    <a:pt x="9" y="4"/>
                    <a:pt x="21" y="0"/>
                    <a:pt x="21" y="0"/>
                  </a:cubicBezTo>
                  <a:lnTo>
                    <a:pt x="60" y="31"/>
                  </a:ln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315">
              <a:extLst>
                <a:ext uri="{FF2B5EF4-FFF2-40B4-BE49-F238E27FC236}">
                  <a16:creationId xmlns:a16="http://schemas.microsoft.com/office/drawing/2014/main" id="{D83A3379-40A9-45B1-BD32-E929B98BAE26}"/>
                </a:ext>
              </a:extLst>
            </p:cNvPr>
            <p:cNvSpPr>
              <a:spLocks/>
            </p:cNvSpPr>
            <p:nvPr/>
          </p:nvSpPr>
          <p:spPr bwMode="auto">
            <a:xfrm>
              <a:off x="2555404" y="4520178"/>
              <a:ext cx="532112" cy="623207"/>
            </a:xfrm>
            <a:custGeom>
              <a:avLst/>
              <a:gdLst>
                <a:gd name="T0" fmla="*/ 23 w 94"/>
                <a:gd name="T1" fmla="*/ 81 h 110"/>
                <a:gd name="T2" fmla="*/ 34 w 94"/>
                <a:gd name="T3" fmla="*/ 92 h 110"/>
                <a:gd name="T4" fmla="*/ 44 w 94"/>
                <a:gd name="T5" fmla="*/ 100 h 110"/>
                <a:gd name="T6" fmla="*/ 52 w 94"/>
                <a:gd name="T7" fmla="*/ 103 h 110"/>
                <a:gd name="T8" fmla="*/ 70 w 94"/>
                <a:gd name="T9" fmla="*/ 109 h 110"/>
                <a:gd name="T10" fmla="*/ 74 w 94"/>
                <a:gd name="T11" fmla="*/ 109 h 110"/>
                <a:gd name="T12" fmla="*/ 82 w 94"/>
                <a:gd name="T13" fmla="*/ 104 h 110"/>
                <a:gd name="T14" fmla="*/ 83 w 94"/>
                <a:gd name="T15" fmla="*/ 102 h 110"/>
                <a:gd name="T16" fmla="*/ 81 w 94"/>
                <a:gd name="T17" fmla="*/ 95 h 110"/>
                <a:gd name="T18" fmla="*/ 84 w 94"/>
                <a:gd name="T19" fmla="*/ 93 h 110"/>
                <a:gd name="T20" fmla="*/ 83 w 94"/>
                <a:gd name="T21" fmla="*/ 88 h 110"/>
                <a:gd name="T22" fmla="*/ 86 w 94"/>
                <a:gd name="T23" fmla="*/ 85 h 110"/>
                <a:gd name="T24" fmla="*/ 87 w 94"/>
                <a:gd name="T25" fmla="*/ 81 h 110"/>
                <a:gd name="T26" fmla="*/ 93 w 94"/>
                <a:gd name="T27" fmla="*/ 77 h 110"/>
                <a:gd name="T28" fmla="*/ 94 w 94"/>
                <a:gd name="T29" fmla="*/ 75 h 110"/>
                <a:gd name="T30" fmla="*/ 89 w 94"/>
                <a:gd name="T31" fmla="*/ 66 h 110"/>
                <a:gd name="T32" fmla="*/ 85 w 94"/>
                <a:gd name="T33" fmla="*/ 58 h 110"/>
                <a:gd name="T34" fmla="*/ 87 w 94"/>
                <a:gd name="T35" fmla="*/ 53 h 110"/>
                <a:gd name="T36" fmla="*/ 85 w 94"/>
                <a:gd name="T37" fmla="*/ 41 h 110"/>
                <a:gd name="T38" fmla="*/ 84 w 94"/>
                <a:gd name="T39" fmla="*/ 32 h 110"/>
                <a:gd name="T40" fmla="*/ 81 w 94"/>
                <a:gd name="T41" fmla="*/ 24 h 110"/>
                <a:gd name="T42" fmla="*/ 64 w 94"/>
                <a:gd name="T43" fmla="*/ 7 h 110"/>
                <a:gd name="T44" fmla="*/ 19 w 94"/>
                <a:gd name="T45" fmla="*/ 10 h 110"/>
                <a:gd name="T46" fmla="*/ 8 w 94"/>
                <a:gd name="T47" fmla="*/ 19 h 110"/>
                <a:gd name="T48" fmla="*/ 3 w 94"/>
                <a:gd name="T49" fmla="*/ 29 h 110"/>
                <a:gd name="T50" fmla="*/ 2 w 94"/>
                <a:gd name="T51" fmla="*/ 54 h 110"/>
                <a:gd name="T52" fmla="*/ 15 w 94"/>
                <a:gd name="T53" fmla="*/ 75 h 110"/>
                <a:gd name="T54" fmla="*/ 23 w 94"/>
                <a:gd name="T55"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10">
                  <a:moveTo>
                    <a:pt x="23" y="81"/>
                  </a:moveTo>
                  <a:cubicBezTo>
                    <a:pt x="27" y="84"/>
                    <a:pt x="29" y="89"/>
                    <a:pt x="34" y="92"/>
                  </a:cubicBezTo>
                  <a:cubicBezTo>
                    <a:pt x="36" y="93"/>
                    <a:pt x="36" y="94"/>
                    <a:pt x="44" y="100"/>
                  </a:cubicBezTo>
                  <a:cubicBezTo>
                    <a:pt x="46" y="102"/>
                    <a:pt x="49" y="102"/>
                    <a:pt x="52" y="103"/>
                  </a:cubicBezTo>
                  <a:cubicBezTo>
                    <a:pt x="58" y="105"/>
                    <a:pt x="64" y="107"/>
                    <a:pt x="70" y="109"/>
                  </a:cubicBezTo>
                  <a:cubicBezTo>
                    <a:pt x="71" y="109"/>
                    <a:pt x="73" y="110"/>
                    <a:pt x="74" y="109"/>
                  </a:cubicBezTo>
                  <a:cubicBezTo>
                    <a:pt x="78" y="109"/>
                    <a:pt x="80" y="106"/>
                    <a:pt x="82" y="104"/>
                  </a:cubicBezTo>
                  <a:cubicBezTo>
                    <a:pt x="83" y="103"/>
                    <a:pt x="83" y="103"/>
                    <a:pt x="83" y="102"/>
                  </a:cubicBezTo>
                  <a:cubicBezTo>
                    <a:pt x="84" y="100"/>
                    <a:pt x="81" y="97"/>
                    <a:pt x="81" y="95"/>
                  </a:cubicBezTo>
                  <a:cubicBezTo>
                    <a:pt x="82" y="94"/>
                    <a:pt x="83" y="94"/>
                    <a:pt x="84" y="93"/>
                  </a:cubicBezTo>
                  <a:cubicBezTo>
                    <a:pt x="85" y="91"/>
                    <a:pt x="84" y="89"/>
                    <a:pt x="83" y="88"/>
                  </a:cubicBezTo>
                  <a:cubicBezTo>
                    <a:pt x="85" y="88"/>
                    <a:pt x="86" y="86"/>
                    <a:pt x="86" y="85"/>
                  </a:cubicBezTo>
                  <a:cubicBezTo>
                    <a:pt x="86" y="83"/>
                    <a:pt x="86" y="82"/>
                    <a:pt x="87" y="81"/>
                  </a:cubicBezTo>
                  <a:cubicBezTo>
                    <a:pt x="88" y="79"/>
                    <a:pt x="91" y="78"/>
                    <a:pt x="93" y="77"/>
                  </a:cubicBezTo>
                  <a:cubicBezTo>
                    <a:pt x="94" y="77"/>
                    <a:pt x="94" y="76"/>
                    <a:pt x="94" y="75"/>
                  </a:cubicBezTo>
                  <a:cubicBezTo>
                    <a:pt x="93" y="72"/>
                    <a:pt x="91" y="69"/>
                    <a:pt x="89" y="66"/>
                  </a:cubicBezTo>
                  <a:cubicBezTo>
                    <a:pt x="87" y="64"/>
                    <a:pt x="85" y="61"/>
                    <a:pt x="85" y="58"/>
                  </a:cubicBezTo>
                  <a:cubicBezTo>
                    <a:pt x="85" y="56"/>
                    <a:pt x="87" y="55"/>
                    <a:pt x="87" y="53"/>
                  </a:cubicBezTo>
                  <a:cubicBezTo>
                    <a:pt x="88" y="49"/>
                    <a:pt x="86" y="45"/>
                    <a:pt x="85" y="41"/>
                  </a:cubicBezTo>
                  <a:cubicBezTo>
                    <a:pt x="84" y="38"/>
                    <a:pt x="85" y="35"/>
                    <a:pt x="84" y="32"/>
                  </a:cubicBezTo>
                  <a:cubicBezTo>
                    <a:pt x="84" y="29"/>
                    <a:pt x="83" y="26"/>
                    <a:pt x="81" y="24"/>
                  </a:cubicBezTo>
                  <a:cubicBezTo>
                    <a:pt x="75" y="18"/>
                    <a:pt x="72" y="11"/>
                    <a:pt x="64" y="7"/>
                  </a:cubicBezTo>
                  <a:cubicBezTo>
                    <a:pt x="50" y="0"/>
                    <a:pt x="33" y="3"/>
                    <a:pt x="19" y="10"/>
                  </a:cubicBezTo>
                  <a:cubicBezTo>
                    <a:pt x="15" y="12"/>
                    <a:pt x="11" y="15"/>
                    <a:pt x="8" y="19"/>
                  </a:cubicBezTo>
                  <a:cubicBezTo>
                    <a:pt x="6" y="22"/>
                    <a:pt x="4" y="25"/>
                    <a:pt x="3" y="29"/>
                  </a:cubicBezTo>
                  <a:cubicBezTo>
                    <a:pt x="0" y="37"/>
                    <a:pt x="0" y="46"/>
                    <a:pt x="2" y="54"/>
                  </a:cubicBezTo>
                  <a:cubicBezTo>
                    <a:pt x="4" y="62"/>
                    <a:pt x="8" y="69"/>
                    <a:pt x="15" y="75"/>
                  </a:cubicBezTo>
                  <a:cubicBezTo>
                    <a:pt x="18" y="77"/>
                    <a:pt x="21" y="78"/>
                    <a:pt x="23" y="81"/>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316">
              <a:extLst>
                <a:ext uri="{FF2B5EF4-FFF2-40B4-BE49-F238E27FC236}">
                  <a16:creationId xmlns:a16="http://schemas.microsoft.com/office/drawing/2014/main" id="{1458E9FD-0C80-40FB-B37B-35BF7086E47D}"/>
                </a:ext>
              </a:extLst>
            </p:cNvPr>
            <p:cNvSpPr>
              <a:spLocks/>
            </p:cNvSpPr>
            <p:nvPr/>
          </p:nvSpPr>
          <p:spPr bwMode="auto">
            <a:xfrm>
              <a:off x="3449005" y="5421008"/>
              <a:ext cx="357152" cy="339800"/>
            </a:xfrm>
            <a:custGeom>
              <a:avLst/>
              <a:gdLst>
                <a:gd name="T0" fmla="*/ 0 w 63"/>
                <a:gd name="T1" fmla="*/ 36 h 60"/>
                <a:gd name="T2" fmla="*/ 2 w 63"/>
                <a:gd name="T3" fmla="*/ 32 h 60"/>
                <a:gd name="T4" fmla="*/ 7 w 63"/>
                <a:gd name="T5" fmla="*/ 23 h 60"/>
                <a:gd name="T6" fmla="*/ 18 w 63"/>
                <a:gd name="T7" fmla="*/ 8 h 60"/>
                <a:gd name="T8" fmla="*/ 23 w 63"/>
                <a:gd name="T9" fmla="*/ 0 h 60"/>
                <a:gd name="T10" fmla="*/ 24 w 63"/>
                <a:gd name="T11" fmla="*/ 0 h 60"/>
                <a:gd name="T12" fmla="*/ 20 w 63"/>
                <a:gd name="T13" fmla="*/ 17 h 60"/>
                <a:gd name="T14" fmla="*/ 18 w 63"/>
                <a:gd name="T15" fmla="*/ 22 h 60"/>
                <a:gd name="T16" fmla="*/ 32 w 63"/>
                <a:gd name="T17" fmla="*/ 13 h 60"/>
                <a:gd name="T18" fmla="*/ 51 w 63"/>
                <a:gd name="T19" fmla="*/ 5 h 60"/>
                <a:gd name="T20" fmla="*/ 49 w 63"/>
                <a:gd name="T21" fmla="*/ 10 h 60"/>
                <a:gd name="T22" fmla="*/ 33 w 63"/>
                <a:gd name="T23" fmla="*/ 22 h 60"/>
                <a:gd name="T24" fmla="*/ 47 w 63"/>
                <a:gd name="T25" fmla="*/ 13 h 60"/>
                <a:gd name="T26" fmla="*/ 60 w 63"/>
                <a:gd name="T27" fmla="*/ 11 h 60"/>
                <a:gd name="T28" fmla="*/ 59 w 63"/>
                <a:gd name="T29" fmla="*/ 13 h 60"/>
                <a:gd name="T30" fmla="*/ 39 w 63"/>
                <a:gd name="T31" fmla="*/ 26 h 60"/>
                <a:gd name="T32" fmla="*/ 55 w 63"/>
                <a:gd name="T33" fmla="*/ 18 h 60"/>
                <a:gd name="T34" fmla="*/ 61 w 63"/>
                <a:gd name="T35" fmla="*/ 18 h 60"/>
                <a:gd name="T36" fmla="*/ 59 w 63"/>
                <a:gd name="T37" fmla="*/ 23 h 60"/>
                <a:gd name="T38" fmla="*/ 41 w 63"/>
                <a:gd name="T39" fmla="*/ 33 h 60"/>
                <a:gd name="T40" fmla="*/ 60 w 63"/>
                <a:gd name="T41" fmla="*/ 29 h 60"/>
                <a:gd name="T42" fmla="*/ 57 w 63"/>
                <a:gd name="T43" fmla="*/ 32 h 60"/>
                <a:gd name="T44" fmla="*/ 40 w 63"/>
                <a:gd name="T45" fmla="*/ 45 h 60"/>
                <a:gd name="T46" fmla="*/ 30 w 63"/>
                <a:gd name="T47" fmla="*/ 51 h 60"/>
                <a:gd name="T48" fmla="*/ 19 w 63"/>
                <a:gd name="T49" fmla="*/ 56 h 60"/>
                <a:gd name="T50" fmla="*/ 4 w 63"/>
                <a:gd name="T51" fmla="*/ 60 h 60"/>
                <a:gd name="T52" fmla="*/ 0 w 63"/>
                <a:gd name="T53"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0">
                  <a:moveTo>
                    <a:pt x="0" y="36"/>
                  </a:moveTo>
                  <a:cubicBezTo>
                    <a:pt x="0" y="35"/>
                    <a:pt x="2" y="32"/>
                    <a:pt x="2" y="32"/>
                  </a:cubicBezTo>
                  <a:cubicBezTo>
                    <a:pt x="4" y="29"/>
                    <a:pt x="5" y="26"/>
                    <a:pt x="7" y="23"/>
                  </a:cubicBezTo>
                  <a:cubicBezTo>
                    <a:pt x="10" y="17"/>
                    <a:pt x="14" y="13"/>
                    <a:pt x="18" y="8"/>
                  </a:cubicBezTo>
                  <a:cubicBezTo>
                    <a:pt x="18" y="6"/>
                    <a:pt x="21" y="0"/>
                    <a:pt x="23" y="0"/>
                  </a:cubicBezTo>
                  <a:cubicBezTo>
                    <a:pt x="23" y="0"/>
                    <a:pt x="24" y="0"/>
                    <a:pt x="24" y="0"/>
                  </a:cubicBezTo>
                  <a:cubicBezTo>
                    <a:pt x="30" y="5"/>
                    <a:pt x="23" y="12"/>
                    <a:pt x="20" y="17"/>
                  </a:cubicBezTo>
                  <a:cubicBezTo>
                    <a:pt x="19" y="18"/>
                    <a:pt x="19" y="20"/>
                    <a:pt x="18" y="22"/>
                  </a:cubicBezTo>
                  <a:cubicBezTo>
                    <a:pt x="23" y="19"/>
                    <a:pt x="27" y="16"/>
                    <a:pt x="32" y="13"/>
                  </a:cubicBezTo>
                  <a:cubicBezTo>
                    <a:pt x="35" y="11"/>
                    <a:pt x="49" y="2"/>
                    <a:pt x="51" y="5"/>
                  </a:cubicBezTo>
                  <a:cubicBezTo>
                    <a:pt x="52" y="7"/>
                    <a:pt x="50" y="9"/>
                    <a:pt x="49" y="10"/>
                  </a:cubicBezTo>
                  <a:cubicBezTo>
                    <a:pt x="44" y="14"/>
                    <a:pt x="38" y="18"/>
                    <a:pt x="33" y="22"/>
                  </a:cubicBezTo>
                  <a:cubicBezTo>
                    <a:pt x="37" y="19"/>
                    <a:pt x="42" y="16"/>
                    <a:pt x="47" y="13"/>
                  </a:cubicBezTo>
                  <a:cubicBezTo>
                    <a:pt x="49" y="12"/>
                    <a:pt x="58" y="7"/>
                    <a:pt x="60" y="11"/>
                  </a:cubicBezTo>
                  <a:cubicBezTo>
                    <a:pt x="60" y="12"/>
                    <a:pt x="60" y="13"/>
                    <a:pt x="59" y="13"/>
                  </a:cubicBezTo>
                  <a:cubicBezTo>
                    <a:pt x="53" y="19"/>
                    <a:pt x="46" y="22"/>
                    <a:pt x="39" y="26"/>
                  </a:cubicBezTo>
                  <a:cubicBezTo>
                    <a:pt x="44" y="23"/>
                    <a:pt x="50" y="20"/>
                    <a:pt x="55" y="18"/>
                  </a:cubicBezTo>
                  <a:cubicBezTo>
                    <a:pt x="57" y="17"/>
                    <a:pt x="59" y="16"/>
                    <a:pt x="61" y="18"/>
                  </a:cubicBezTo>
                  <a:cubicBezTo>
                    <a:pt x="63" y="19"/>
                    <a:pt x="60" y="22"/>
                    <a:pt x="59" y="23"/>
                  </a:cubicBezTo>
                  <a:cubicBezTo>
                    <a:pt x="53" y="27"/>
                    <a:pt x="48" y="30"/>
                    <a:pt x="41" y="33"/>
                  </a:cubicBezTo>
                  <a:cubicBezTo>
                    <a:pt x="47" y="32"/>
                    <a:pt x="61" y="24"/>
                    <a:pt x="60" y="29"/>
                  </a:cubicBezTo>
                  <a:cubicBezTo>
                    <a:pt x="60" y="30"/>
                    <a:pt x="58" y="31"/>
                    <a:pt x="57" y="32"/>
                  </a:cubicBezTo>
                  <a:cubicBezTo>
                    <a:pt x="51" y="37"/>
                    <a:pt x="47" y="40"/>
                    <a:pt x="40" y="45"/>
                  </a:cubicBezTo>
                  <a:cubicBezTo>
                    <a:pt x="37" y="47"/>
                    <a:pt x="33" y="49"/>
                    <a:pt x="30" y="51"/>
                  </a:cubicBezTo>
                  <a:cubicBezTo>
                    <a:pt x="26" y="53"/>
                    <a:pt x="23" y="54"/>
                    <a:pt x="19" y="56"/>
                  </a:cubicBezTo>
                  <a:cubicBezTo>
                    <a:pt x="14" y="59"/>
                    <a:pt x="10" y="59"/>
                    <a:pt x="4" y="60"/>
                  </a:cubicBezTo>
                  <a:lnTo>
                    <a:pt x="0" y="36"/>
                  </a:ln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317">
              <a:extLst>
                <a:ext uri="{FF2B5EF4-FFF2-40B4-BE49-F238E27FC236}">
                  <a16:creationId xmlns:a16="http://schemas.microsoft.com/office/drawing/2014/main" id="{C647F0CD-2105-4900-B252-1D1ED0C63463}"/>
                </a:ext>
              </a:extLst>
            </p:cNvPr>
            <p:cNvSpPr>
              <a:spLocks/>
            </p:cNvSpPr>
            <p:nvPr/>
          </p:nvSpPr>
          <p:spPr bwMode="auto">
            <a:xfrm>
              <a:off x="3415747" y="6038431"/>
              <a:ext cx="423665" cy="271840"/>
            </a:xfrm>
            <a:custGeom>
              <a:avLst/>
              <a:gdLst>
                <a:gd name="T0" fmla="*/ 11 w 75"/>
                <a:gd name="T1" fmla="*/ 15 h 48"/>
                <a:gd name="T2" fmla="*/ 16 w 75"/>
                <a:gd name="T3" fmla="*/ 13 h 48"/>
                <a:gd name="T4" fmla="*/ 25 w 75"/>
                <a:gd name="T5" fmla="*/ 9 h 48"/>
                <a:gd name="T6" fmla="*/ 43 w 75"/>
                <a:gd name="T7" fmla="*/ 4 h 48"/>
                <a:gd name="T8" fmla="*/ 51 w 75"/>
                <a:gd name="T9" fmla="*/ 1 h 48"/>
                <a:gd name="T10" fmla="*/ 52 w 75"/>
                <a:gd name="T11" fmla="*/ 2 h 48"/>
                <a:gd name="T12" fmla="*/ 39 w 75"/>
                <a:gd name="T13" fmla="*/ 12 h 48"/>
                <a:gd name="T14" fmla="*/ 34 w 75"/>
                <a:gd name="T15" fmla="*/ 15 h 48"/>
                <a:gd name="T16" fmla="*/ 51 w 75"/>
                <a:gd name="T17" fmla="*/ 17 h 48"/>
                <a:gd name="T18" fmla="*/ 70 w 75"/>
                <a:gd name="T19" fmla="*/ 23 h 48"/>
                <a:gd name="T20" fmla="*/ 65 w 75"/>
                <a:gd name="T21" fmla="*/ 25 h 48"/>
                <a:gd name="T22" fmla="*/ 46 w 75"/>
                <a:gd name="T23" fmla="*/ 24 h 48"/>
                <a:gd name="T24" fmla="*/ 62 w 75"/>
                <a:gd name="T25" fmla="*/ 26 h 48"/>
                <a:gd name="T26" fmla="*/ 74 w 75"/>
                <a:gd name="T27" fmla="*/ 32 h 48"/>
                <a:gd name="T28" fmla="*/ 71 w 75"/>
                <a:gd name="T29" fmla="*/ 34 h 48"/>
                <a:gd name="T30" fmla="*/ 48 w 75"/>
                <a:gd name="T31" fmla="*/ 31 h 48"/>
                <a:gd name="T32" fmla="*/ 66 w 75"/>
                <a:gd name="T33" fmla="*/ 35 h 48"/>
                <a:gd name="T34" fmla="*/ 70 w 75"/>
                <a:gd name="T35" fmla="*/ 38 h 48"/>
                <a:gd name="T36" fmla="*/ 66 w 75"/>
                <a:gd name="T37" fmla="*/ 41 h 48"/>
                <a:gd name="T38" fmla="*/ 45 w 75"/>
                <a:gd name="T39" fmla="*/ 38 h 48"/>
                <a:gd name="T40" fmla="*/ 62 w 75"/>
                <a:gd name="T41" fmla="*/ 47 h 48"/>
                <a:gd name="T42" fmla="*/ 58 w 75"/>
                <a:gd name="T43" fmla="*/ 47 h 48"/>
                <a:gd name="T44" fmla="*/ 37 w 75"/>
                <a:gd name="T45" fmla="*/ 47 h 48"/>
                <a:gd name="T46" fmla="*/ 25 w 75"/>
                <a:gd name="T47" fmla="*/ 45 h 48"/>
                <a:gd name="T48" fmla="*/ 14 w 75"/>
                <a:gd name="T49" fmla="*/ 42 h 48"/>
                <a:gd name="T50" fmla="*/ 0 w 75"/>
                <a:gd name="T51" fmla="*/ 36 h 48"/>
                <a:gd name="T52" fmla="*/ 11 w 75"/>
                <a:gd name="T53"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48">
                  <a:moveTo>
                    <a:pt x="11" y="15"/>
                  </a:moveTo>
                  <a:cubicBezTo>
                    <a:pt x="12" y="14"/>
                    <a:pt x="15" y="13"/>
                    <a:pt x="16" y="13"/>
                  </a:cubicBezTo>
                  <a:cubicBezTo>
                    <a:pt x="19" y="11"/>
                    <a:pt x="22" y="10"/>
                    <a:pt x="25" y="9"/>
                  </a:cubicBezTo>
                  <a:cubicBezTo>
                    <a:pt x="30" y="6"/>
                    <a:pt x="37" y="6"/>
                    <a:pt x="43" y="4"/>
                  </a:cubicBezTo>
                  <a:cubicBezTo>
                    <a:pt x="44" y="3"/>
                    <a:pt x="50" y="0"/>
                    <a:pt x="51" y="1"/>
                  </a:cubicBezTo>
                  <a:cubicBezTo>
                    <a:pt x="52" y="1"/>
                    <a:pt x="52" y="1"/>
                    <a:pt x="52" y="2"/>
                  </a:cubicBezTo>
                  <a:cubicBezTo>
                    <a:pt x="53" y="9"/>
                    <a:pt x="44" y="11"/>
                    <a:pt x="39" y="12"/>
                  </a:cubicBezTo>
                  <a:cubicBezTo>
                    <a:pt x="37" y="13"/>
                    <a:pt x="35" y="14"/>
                    <a:pt x="34" y="15"/>
                  </a:cubicBezTo>
                  <a:cubicBezTo>
                    <a:pt x="39" y="16"/>
                    <a:pt x="45" y="16"/>
                    <a:pt x="51" y="17"/>
                  </a:cubicBezTo>
                  <a:cubicBezTo>
                    <a:pt x="54" y="17"/>
                    <a:pt x="71" y="19"/>
                    <a:pt x="70" y="23"/>
                  </a:cubicBezTo>
                  <a:cubicBezTo>
                    <a:pt x="70" y="25"/>
                    <a:pt x="67" y="25"/>
                    <a:pt x="65" y="25"/>
                  </a:cubicBezTo>
                  <a:cubicBezTo>
                    <a:pt x="59" y="25"/>
                    <a:pt x="52" y="25"/>
                    <a:pt x="46" y="24"/>
                  </a:cubicBezTo>
                  <a:cubicBezTo>
                    <a:pt x="51" y="25"/>
                    <a:pt x="57" y="25"/>
                    <a:pt x="62" y="26"/>
                  </a:cubicBezTo>
                  <a:cubicBezTo>
                    <a:pt x="65" y="27"/>
                    <a:pt x="75" y="28"/>
                    <a:pt x="74" y="32"/>
                  </a:cubicBezTo>
                  <a:cubicBezTo>
                    <a:pt x="74" y="33"/>
                    <a:pt x="73" y="34"/>
                    <a:pt x="71" y="34"/>
                  </a:cubicBezTo>
                  <a:cubicBezTo>
                    <a:pt x="63" y="34"/>
                    <a:pt x="56" y="33"/>
                    <a:pt x="48" y="31"/>
                  </a:cubicBezTo>
                  <a:cubicBezTo>
                    <a:pt x="54" y="32"/>
                    <a:pt x="60" y="34"/>
                    <a:pt x="66" y="35"/>
                  </a:cubicBezTo>
                  <a:cubicBezTo>
                    <a:pt x="67" y="35"/>
                    <a:pt x="70" y="36"/>
                    <a:pt x="70" y="38"/>
                  </a:cubicBezTo>
                  <a:cubicBezTo>
                    <a:pt x="71" y="41"/>
                    <a:pt x="67" y="41"/>
                    <a:pt x="66" y="41"/>
                  </a:cubicBezTo>
                  <a:cubicBezTo>
                    <a:pt x="58" y="41"/>
                    <a:pt x="52" y="40"/>
                    <a:pt x="45" y="38"/>
                  </a:cubicBezTo>
                  <a:cubicBezTo>
                    <a:pt x="50" y="41"/>
                    <a:pt x="66" y="44"/>
                    <a:pt x="62" y="47"/>
                  </a:cubicBezTo>
                  <a:cubicBezTo>
                    <a:pt x="61" y="48"/>
                    <a:pt x="60" y="48"/>
                    <a:pt x="58" y="47"/>
                  </a:cubicBezTo>
                  <a:cubicBezTo>
                    <a:pt x="50" y="47"/>
                    <a:pt x="45" y="47"/>
                    <a:pt x="37" y="47"/>
                  </a:cubicBezTo>
                  <a:cubicBezTo>
                    <a:pt x="34" y="46"/>
                    <a:pt x="28" y="46"/>
                    <a:pt x="25" y="45"/>
                  </a:cubicBezTo>
                  <a:cubicBezTo>
                    <a:pt x="21" y="44"/>
                    <a:pt x="18" y="43"/>
                    <a:pt x="14" y="42"/>
                  </a:cubicBezTo>
                  <a:cubicBezTo>
                    <a:pt x="8" y="41"/>
                    <a:pt x="5" y="39"/>
                    <a:pt x="0" y="36"/>
                  </a:cubicBezTo>
                  <a:lnTo>
                    <a:pt x="11" y="15"/>
                  </a:ln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318">
              <a:extLst>
                <a:ext uri="{FF2B5EF4-FFF2-40B4-BE49-F238E27FC236}">
                  <a16:creationId xmlns:a16="http://schemas.microsoft.com/office/drawing/2014/main" id="{C3FCB643-AF13-4DD8-AD05-19CD4AFAB80E}"/>
                </a:ext>
              </a:extLst>
            </p:cNvPr>
            <p:cNvSpPr>
              <a:spLocks/>
            </p:cNvSpPr>
            <p:nvPr/>
          </p:nvSpPr>
          <p:spPr bwMode="auto">
            <a:xfrm>
              <a:off x="2538052" y="4508610"/>
              <a:ext cx="526328" cy="555247"/>
            </a:xfrm>
            <a:custGeom>
              <a:avLst/>
              <a:gdLst>
                <a:gd name="T0" fmla="*/ 14 w 93"/>
                <a:gd name="T1" fmla="*/ 92 h 98"/>
                <a:gd name="T2" fmla="*/ 11 w 93"/>
                <a:gd name="T3" fmla="*/ 86 h 98"/>
                <a:gd name="T4" fmla="*/ 4 w 93"/>
                <a:gd name="T5" fmla="*/ 64 h 98"/>
                <a:gd name="T6" fmla="*/ 0 w 93"/>
                <a:gd name="T7" fmla="*/ 39 h 98"/>
                <a:gd name="T8" fmla="*/ 7 w 93"/>
                <a:gd name="T9" fmla="*/ 16 h 98"/>
                <a:gd name="T10" fmla="*/ 26 w 93"/>
                <a:gd name="T11" fmla="*/ 3 h 98"/>
                <a:gd name="T12" fmla="*/ 49 w 93"/>
                <a:gd name="T13" fmla="*/ 0 h 98"/>
                <a:gd name="T14" fmla="*/ 66 w 93"/>
                <a:gd name="T15" fmla="*/ 3 h 98"/>
                <a:gd name="T16" fmla="*/ 75 w 93"/>
                <a:gd name="T17" fmla="*/ 6 h 98"/>
                <a:gd name="T18" fmla="*/ 81 w 93"/>
                <a:gd name="T19" fmla="*/ 10 h 98"/>
                <a:gd name="T20" fmla="*/ 91 w 93"/>
                <a:gd name="T21" fmla="*/ 12 h 98"/>
                <a:gd name="T22" fmla="*/ 93 w 93"/>
                <a:gd name="T23" fmla="*/ 12 h 98"/>
                <a:gd name="T24" fmla="*/ 93 w 93"/>
                <a:gd name="T25" fmla="*/ 15 h 98"/>
                <a:gd name="T26" fmla="*/ 60 w 93"/>
                <a:gd name="T27" fmla="*/ 45 h 98"/>
                <a:gd name="T28" fmla="*/ 58 w 93"/>
                <a:gd name="T29" fmla="*/ 57 h 98"/>
                <a:gd name="T30" fmla="*/ 55 w 93"/>
                <a:gd name="T31" fmla="*/ 69 h 98"/>
                <a:gd name="T32" fmla="*/ 54 w 93"/>
                <a:gd name="T33" fmla="*/ 76 h 98"/>
                <a:gd name="T34" fmla="*/ 48 w 93"/>
                <a:gd name="T35" fmla="*/ 74 h 98"/>
                <a:gd name="T36" fmla="*/ 47 w 93"/>
                <a:gd name="T37" fmla="*/ 64 h 98"/>
                <a:gd name="T38" fmla="*/ 41 w 93"/>
                <a:gd name="T39" fmla="*/ 55 h 98"/>
                <a:gd name="T40" fmla="*/ 32 w 93"/>
                <a:gd name="T41" fmla="*/ 56 h 98"/>
                <a:gd name="T42" fmla="*/ 30 w 93"/>
                <a:gd name="T43" fmla="*/ 68 h 98"/>
                <a:gd name="T44" fmla="*/ 40 w 93"/>
                <a:gd name="T45" fmla="*/ 82 h 98"/>
                <a:gd name="T46" fmla="*/ 35 w 93"/>
                <a:gd name="T47" fmla="*/ 87 h 98"/>
                <a:gd name="T48" fmla="*/ 34 w 93"/>
                <a:gd name="T49" fmla="*/ 89 h 98"/>
                <a:gd name="T50" fmla="*/ 33 w 93"/>
                <a:gd name="T51" fmla="*/ 89 h 98"/>
                <a:gd name="T52" fmla="*/ 16 w 93"/>
                <a:gd name="T53" fmla="*/ 98 h 98"/>
                <a:gd name="T54" fmla="*/ 14 w 93"/>
                <a:gd name="T55" fmla="*/ 9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98">
                  <a:moveTo>
                    <a:pt x="14" y="92"/>
                  </a:moveTo>
                  <a:cubicBezTo>
                    <a:pt x="13" y="90"/>
                    <a:pt x="12" y="88"/>
                    <a:pt x="11" y="86"/>
                  </a:cubicBezTo>
                  <a:cubicBezTo>
                    <a:pt x="8" y="79"/>
                    <a:pt x="6" y="71"/>
                    <a:pt x="4" y="64"/>
                  </a:cubicBezTo>
                  <a:cubicBezTo>
                    <a:pt x="2" y="56"/>
                    <a:pt x="0" y="48"/>
                    <a:pt x="0" y="39"/>
                  </a:cubicBezTo>
                  <a:cubicBezTo>
                    <a:pt x="0" y="31"/>
                    <a:pt x="2" y="23"/>
                    <a:pt x="7" y="16"/>
                  </a:cubicBezTo>
                  <a:cubicBezTo>
                    <a:pt x="12" y="10"/>
                    <a:pt x="19" y="6"/>
                    <a:pt x="26" y="3"/>
                  </a:cubicBezTo>
                  <a:cubicBezTo>
                    <a:pt x="33" y="1"/>
                    <a:pt x="41" y="0"/>
                    <a:pt x="49" y="0"/>
                  </a:cubicBezTo>
                  <a:cubicBezTo>
                    <a:pt x="55" y="1"/>
                    <a:pt x="61" y="2"/>
                    <a:pt x="66" y="3"/>
                  </a:cubicBezTo>
                  <a:cubicBezTo>
                    <a:pt x="69" y="4"/>
                    <a:pt x="72" y="4"/>
                    <a:pt x="75" y="6"/>
                  </a:cubicBezTo>
                  <a:cubicBezTo>
                    <a:pt x="77" y="7"/>
                    <a:pt x="78" y="9"/>
                    <a:pt x="81" y="10"/>
                  </a:cubicBezTo>
                  <a:cubicBezTo>
                    <a:pt x="84" y="12"/>
                    <a:pt x="88" y="12"/>
                    <a:pt x="91" y="12"/>
                  </a:cubicBezTo>
                  <a:cubicBezTo>
                    <a:pt x="92" y="12"/>
                    <a:pt x="92" y="12"/>
                    <a:pt x="93" y="12"/>
                  </a:cubicBezTo>
                  <a:cubicBezTo>
                    <a:pt x="93" y="13"/>
                    <a:pt x="93" y="14"/>
                    <a:pt x="93" y="15"/>
                  </a:cubicBezTo>
                  <a:cubicBezTo>
                    <a:pt x="86" y="31"/>
                    <a:pt x="65" y="29"/>
                    <a:pt x="60" y="45"/>
                  </a:cubicBezTo>
                  <a:cubicBezTo>
                    <a:pt x="59" y="49"/>
                    <a:pt x="58" y="53"/>
                    <a:pt x="58" y="57"/>
                  </a:cubicBezTo>
                  <a:cubicBezTo>
                    <a:pt x="57" y="61"/>
                    <a:pt x="56" y="65"/>
                    <a:pt x="55" y="69"/>
                  </a:cubicBezTo>
                  <a:cubicBezTo>
                    <a:pt x="55" y="71"/>
                    <a:pt x="57" y="74"/>
                    <a:pt x="54" y="76"/>
                  </a:cubicBezTo>
                  <a:cubicBezTo>
                    <a:pt x="53" y="76"/>
                    <a:pt x="48" y="75"/>
                    <a:pt x="48" y="74"/>
                  </a:cubicBezTo>
                  <a:cubicBezTo>
                    <a:pt x="48" y="71"/>
                    <a:pt x="48" y="67"/>
                    <a:pt x="47" y="64"/>
                  </a:cubicBezTo>
                  <a:cubicBezTo>
                    <a:pt x="46" y="60"/>
                    <a:pt x="44" y="57"/>
                    <a:pt x="41" y="55"/>
                  </a:cubicBezTo>
                  <a:cubicBezTo>
                    <a:pt x="38" y="54"/>
                    <a:pt x="34" y="54"/>
                    <a:pt x="32" y="56"/>
                  </a:cubicBezTo>
                  <a:cubicBezTo>
                    <a:pt x="29" y="59"/>
                    <a:pt x="29" y="64"/>
                    <a:pt x="30" y="68"/>
                  </a:cubicBezTo>
                  <a:cubicBezTo>
                    <a:pt x="31" y="74"/>
                    <a:pt x="34" y="80"/>
                    <a:pt x="40" y="82"/>
                  </a:cubicBezTo>
                  <a:cubicBezTo>
                    <a:pt x="38" y="82"/>
                    <a:pt x="36" y="85"/>
                    <a:pt x="35" y="87"/>
                  </a:cubicBezTo>
                  <a:cubicBezTo>
                    <a:pt x="35" y="88"/>
                    <a:pt x="35" y="89"/>
                    <a:pt x="34" y="89"/>
                  </a:cubicBezTo>
                  <a:cubicBezTo>
                    <a:pt x="34" y="89"/>
                    <a:pt x="34" y="89"/>
                    <a:pt x="33" y="89"/>
                  </a:cubicBezTo>
                  <a:cubicBezTo>
                    <a:pt x="25" y="89"/>
                    <a:pt x="21" y="92"/>
                    <a:pt x="16" y="98"/>
                  </a:cubicBezTo>
                  <a:cubicBezTo>
                    <a:pt x="16" y="96"/>
                    <a:pt x="15" y="94"/>
                    <a:pt x="14" y="9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319">
              <a:extLst>
                <a:ext uri="{FF2B5EF4-FFF2-40B4-BE49-F238E27FC236}">
                  <a16:creationId xmlns:a16="http://schemas.microsoft.com/office/drawing/2014/main" id="{35B66F5E-F435-43CD-B0FE-365D51D05C4F}"/>
                </a:ext>
              </a:extLst>
            </p:cNvPr>
            <p:cNvSpPr>
              <a:spLocks/>
            </p:cNvSpPr>
            <p:nvPr/>
          </p:nvSpPr>
          <p:spPr bwMode="auto">
            <a:xfrm>
              <a:off x="2533714" y="5149168"/>
              <a:ext cx="435233" cy="702735"/>
            </a:xfrm>
            <a:custGeom>
              <a:avLst/>
              <a:gdLst>
                <a:gd name="T0" fmla="*/ 58 w 77"/>
                <a:gd name="T1" fmla="*/ 18 h 124"/>
                <a:gd name="T2" fmla="*/ 60 w 77"/>
                <a:gd name="T3" fmla="*/ 36 h 124"/>
                <a:gd name="T4" fmla="*/ 75 w 77"/>
                <a:gd name="T5" fmla="*/ 95 h 124"/>
                <a:gd name="T6" fmla="*/ 77 w 77"/>
                <a:gd name="T7" fmla="*/ 124 h 124"/>
                <a:gd name="T8" fmla="*/ 25 w 77"/>
                <a:gd name="T9" fmla="*/ 67 h 124"/>
                <a:gd name="T10" fmla="*/ 1 w 77"/>
                <a:gd name="T11" fmla="*/ 28 h 124"/>
                <a:gd name="T12" fmla="*/ 7 w 77"/>
                <a:gd name="T13" fmla="*/ 12 h 124"/>
                <a:gd name="T14" fmla="*/ 48 w 77"/>
                <a:gd name="T15" fmla="*/ 22 h 124"/>
                <a:gd name="T16" fmla="*/ 58 w 77"/>
                <a:gd name="T17" fmla="*/ 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24">
                  <a:moveTo>
                    <a:pt x="58" y="18"/>
                  </a:moveTo>
                  <a:cubicBezTo>
                    <a:pt x="59" y="22"/>
                    <a:pt x="58" y="28"/>
                    <a:pt x="60" y="36"/>
                  </a:cubicBezTo>
                  <a:cubicBezTo>
                    <a:pt x="69" y="66"/>
                    <a:pt x="74" y="88"/>
                    <a:pt x="75" y="95"/>
                  </a:cubicBezTo>
                  <a:cubicBezTo>
                    <a:pt x="76" y="102"/>
                    <a:pt x="76" y="112"/>
                    <a:pt x="77" y="124"/>
                  </a:cubicBezTo>
                  <a:cubicBezTo>
                    <a:pt x="55" y="96"/>
                    <a:pt x="36" y="81"/>
                    <a:pt x="25" y="67"/>
                  </a:cubicBezTo>
                  <a:cubicBezTo>
                    <a:pt x="12" y="48"/>
                    <a:pt x="2" y="33"/>
                    <a:pt x="1" y="28"/>
                  </a:cubicBezTo>
                  <a:cubicBezTo>
                    <a:pt x="0" y="23"/>
                    <a:pt x="1" y="17"/>
                    <a:pt x="7" y="12"/>
                  </a:cubicBezTo>
                  <a:cubicBezTo>
                    <a:pt x="19" y="0"/>
                    <a:pt x="48" y="22"/>
                    <a:pt x="48" y="22"/>
                  </a:cubicBezTo>
                  <a:lnTo>
                    <a:pt x="58" y="18"/>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20">
              <a:extLst>
                <a:ext uri="{FF2B5EF4-FFF2-40B4-BE49-F238E27FC236}">
                  <a16:creationId xmlns:a16="http://schemas.microsoft.com/office/drawing/2014/main" id="{FC7D62C3-716F-48DA-B4DC-A9671BB1B9CF}"/>
                </a:ext>
              </a:extLst>
            </p:cNvPr>
            <p:cNvSpPr>
              <a:spLocks/>
            </p:cNvSpPr>
            <p:nvPr/>
          </p:nvSpPr>
          <p:spPr bwMode="auto">
            <a:xfrm>
              <a:off x="2471538" y="5228696"/>
              <a:ext cx="1085913" cy="832871"/>
            </a:xfrm>
            <a:custGeom>
              <a:avLst/>
              <a:gdLst>
                <a:gd name="T0" fmla="*/ 22 w 192"/>
                <a:gd name="T1" fmla="*/ 21 h 147"/>
                <a:gd name="T2" fmla="*/ 86 w 192"/>
                <a:gd name="T3" fmla="*/ 53 h 147"/>
                <a:gd name="T4" fmla="*/ 113 w 192"/>
                <a:gd name="T5" fmla="*/ 91 h 147"/>
                <a:gd name="T6" fmla="*/ 175 w 192"/>
                <a:gd name="T7" fmla="*/ 66 h 147"/>
                <a:gd name="T8" fmla="*/ 191 w 192"/>
                <a:gd name="T9" fmla="*/ 95 h 147"/>
                <a:gd name="T10" fmla="*/ 181 w 192"/>
                <a:gd name="T11" fmla="*/ 103 h 147"/>
                <a:gd name="T12" fmla="*/ 131 w 192"/>
                <a:gd name="T13" fmla="*/ 135 h 147"/>
                <a:gd name="T14" fmla="*/ 91 w 192"/>
                <a:gd name="T15" fmla="*/ 138 h 147"/>
                <a:gd name="T16" fmla="*/ 35 w 192"/>
                <a:gd name="T17" fmla="*/ 78 h 147"/>
                <a:gd name="T18" fmla="*/ 22 w 192"/>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47">
                  <a:moveTo>
                    <a:pt x="22" y="21"/>
                  </a:moveTo>
                  <a:cubicBezTo>
                    <a:pt x="50" y="0"/>
                    <a:pt x="73" y="31"/>
                    <a:pt x="86" y="53"/>
                  </a:cubicBezTo>
                  <a:cubicBezTo>
                    <a:pt x="94" y="67"/>
                    <a:pt x="102" y="81"/>
                    <a:pt x="113" y="91"/>
                  </a:cubicBezTo>
                  <a:cubicBezTo>
                    <a:pt x="118" y="90"/>
                    <a:pt x="166" y="73"/>
                    <a:pt x="175" y="66"/>
                  </a:cubicBezTo>
                  <a:cubicBezTo>
                    <a:pt x="181" y="77"/>
                    <a:pt x="187" y="83"/>
                    <a:pt x="191" y="95"/>
                  </a:cubicBezTo>
                  <a:cubicBezTo>
                    <a:pt x="192" y="96"/>
                    <a:pt x="182" y="102"/>
                    <a:pt x="181" y="103"/>
                  </a:cubicBezTo>
                  <a:cubicBezTo>
                    <a:pt x="166" y="115"/>
                    <a:pt x="148" y="125"/>
                    <a:pt x="131" y="135"/>
                  </a:cubicBezTo>
                  <a:cubicBezTo>
                    <a:pt x="117" y="143"/>
                    <a:pt x="105" y="147"/>
                    <a:pt x="91" y="138"/>
                  </a:cubicBezTo>
                  <a:cubicBezTo>
                    <a:pt x="67" y="123"/>
                    <a:pt x="55" y="96"/>
                    <a:pt x="35" y="78"/>
                  </a:cubicBezTo>
                  <a:cubicBezTo>
                    <a:pt x="19" y="64"/>
                    <a:pt x="0" y="37"/>
                    <a:pt x="22" y="21"/>
                  </a:cubicBezTo>
                  <a:close/>
                </a:path>
              </a:pathLst>
            </a:custGeom>
            <a:solidFill>
              <a:srgbClr val="724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1">
              <a:extLst>
                <a:ext uri="{FF2B5EF4-FFF2-40B4-BE49-F238E27FC236}">
                  <a16:creationId xmlns:a16="http://schemas.microsoft.com/office/drawing/2014/main" id="{849F4B10-850C-4760-BF49-29C9A7B4B97D}"/>
                </a:ext>
              </a:extLst>
            </p:cNvPr>
            <p:cNvSpPr>
              <a:spLocks/>
            </p:cNvSpPr>
            <p:nvPr/>
          </p:nvSpPr>
          <p:spPr bwMode="auto">
            <a:xfrm>
              <a:off x="2555404" y="5104344"/>
              <a:ext cx="306543" cy="260272"/>
            </a:xfrm>
            <a:custGeom>
              <a:avLst/>
              <a:gdLst>
                <a:gd name="T0" fmla="*/ 39 w 212"/>
                <a:gd name="T1" fmla="*/ 0 h 180"/>
                <a:gd name="T2" fmla="*/ 212 w 212"/>
                <a:gd name="T3" fmla="*/ 102 h 180"/>
                <a:gd name="T4" fmla="*/ 176 w 212"/>
                <a:gd name="T5" fmla="*/ 180 h 180"/>
                <a:gd name="T6" fmla="*/ 0 w 212"/>
                <a:gd name="T7" fmla="*/ 90 h 180"/>
                <a:gd name="T8" fmla="*/ 39 w 212"/>
                <a:gd name="T9" fmla="*/ 0 h 180"/>
              </a:gdLst>
              <a:ahLst/>
              <a:cxnLst>
                <a:cxn ang="0">
                  <a:pos x="T0" y="T1"/>
                </a:cxn>
                <a:cxn ang="0">
                  <a:pos x="T2" y="T3"/>
                </a:cxn>
                <a:cxn ang="0">
                  <a:pos x="T4" y="T5"/>
                </a:cxn>
                <a:cxn ang="0">
                  <a:pos x="T6" y="T7"/>
                </a:cxn>
                <a:cxn ang="0">
                  <a:pos x="T8" y="T9"/>
                </a:cxn>
              </a:cxnLst>
              <a:rect l="0" t="0" r="r" b="b"/>
              <a:pathLst>
                <a:path w="212" h="180">
                  <a:moveTo>
                    <a:pt x="39" y="0"/>
                  </a:moveTo>
                  <a:lnTo>
                    <a:pt x="212" y="102"/>
                  </a:lnTo>
                  <a:lnTo>
                    <a:pt x="176" y="180"/>
                  </a:lnTo>
                  <a:lnTo>
                    <a:pt x="0" y="90"/>
                  </a:lnTo>
                  <a:lnTo>
                    <a:pt x="39"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2">
              <a:extLst>
                <a:ext uri="{FF2B5EF4-FFF2-40B4-BE49-F238E27FC236}">
                  <a16:creationId xmlns:a16="http://schemas.microsoft.com/office/drawing/2014/main" id="{2C1F895C-F6EC-4BE1-9756-FD4D339D5C50}"/>
                </a:ext>
              </a:extLst>
            </p:cNvPr>
            <p:cNvSpPr>
              <a:spLocks/>
            </p:cNvSpPr>
            <p:nvPr/>
          </p:nvSpPr>
          <p:spPr bwMode="auto">
            <a:xfrm>
              <a:off x="2335619" y="5183871"/>
              <a:ext cx="695505" cy="1229062"/>
            </a:xfrm>
            <a:custGeom>
              <a:avLst/>
              <a:gdLst>
                <a:gd name="T0" fmla="*/ 107 w 123"/>
                <a:gd name="T1" fmla="*/ 62 h 217"/>
                <a:gd name="T2" fmla="*/ 65 w 123"/>
                <a:gd name="T3" fmla="*/ 12 h 217"/>
                <a:gd name="T4" fmla="*/ 42 w 123"/>
                <a:gd name="T5" fmla="*/ 0 h 217"/>
                <a:gd name="T6" fmla="*/ 19 w 123"/>
                <a:gd name="T7" fmla="*/ 36 h 217"/>
                <a:gd name="T8" fmla="*/ 3 w 123"/>
                <a:gd name="T9" fmla="*/ 87 h 217"/>
                <a:gd name="T10" fmla="*/ 8 w 123"/>
                <a:gd name="T11" fmla="*/ 181 h 217"/>
                <a:gd name="T12" fmla="*/ 7 w 123"/>
                <a:gd name="T13" fmla="*/ 217 h 217"/>
                <a:gd name="T14" fmla="*/ 114 w 123"/>
                <a:gd name="T15" fmla="*/ 195 h 217"/>
                <a:gd name="T16" fmla="*/ 107 w 123"/>
                <a:gd name="T17" fmla="*/ 6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17">
                  <a:moveTo>
                    <a:pt x="107" y="62"/>
                  </a:moveTo>
                  <a:cubicBezTo>
                    <a:pt x="95" y="38"/>
                    <a:pt x="77" y="22"/>
                    <a:pt x="65" y="12"/>
                  </a:cubicBezTo>
                  <a:cubicBezTo>
                    <a:pt x="65" y="12"/>
                    <a:pt x="42" y="0"/>
                    <a:pt x="42" y="0"/>
                  </a:cubicBezTo>
                  <a:cubicBezTo>
                    <a:pt x="43" y="1"/>
                    <a:pt x="21" y="33"/>
                    <a:pt x="19" y="36"/>
                  </a:cubicBezTo>
                  <a:cubicBezTo>
                    <a:pt x="9" y="51"/>
                    <a:pt x="5" y="69"/>
                    <a:pt x="3" y="87"/>
                  </a:cubicBezTo>
                  <a:cubicBezTo>
                    <a:pt x="0" y="119"/>
                    <a:pt x="9" y="149"/>
                    <a:pt x="8" y="181"/>
                  </a:cubicBezTo>
                  <a:cubicBezTo>
                    <a:pt x="8" y="193"/>
                    <a:pt x="8" y="205"/>
                    <a:pt x="7" y="217"/>
                  </a:cubicBezTo>
                  <a:cubicBezTo>
                    <a:pt x="44" y="213"/>
                    <a:pt x="78" y="196"/>
                    <a:pt x="114" y="195"/>
                  </a:cubicBezTo>
                  <a:cubicBezTo>
                    <a:pt x="115" y="118"/>
                    <a:pt x="123" y="93"/>
                    <a:pt x="107" y="62"/>
                  </a:cubicBezTo>
                  <a:close/>
                </a:path>
              </a:pathLst>
            </a:custGeom>
            <a:solidFill>
              <a:srgbClr val="724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3">
              <a:extLst>
                <a:ext uri="{FF2B5EF4-FFF2-40B4-BE49-F238E27FC236}">
                  <a16:creationId xmlns:a16="http://schemas.microsoft.com/office/drawing/2014/main" id="{5D149EDA-295B-4EB2-BE1E-59FB721D26D3}"/>
                </a:ext>
              </a:extLst>
            </p:cNvPr>
            <p:cNvSpPr>
              <a:spLocks/>
            </p:cNvSpPr>
            <p:nvPr/>
          </p:nvSpPr>
          <p:spPr bwMode="auto">
            <a:xfrm>
              <a:off x="2561188" y="5120249"/>
              <a:ext cx="430895" cy="471382"/>
            </a:xfrm>
            <a:custGeom>
              <a:avLst/>
              <a:gdLst>
                <a:gd name="T0" fmla="*/ 7 w 76"/>
                <a:gd name="T1" fmla="*/ 0 h 83"/>
                <a:gd name="T2" fmla="*/ 76 w 76"/>
                <a:gd name="T3" fmla="*/ 83 h 83"/>
                <a:gd name="T4" fmla="*/ 33 w 76"/>
                <a:gd name="T5" fmla="*/ 52 h 83"/>
                <a:gd name="T6" fmla="*/ 33 w 76"/>
                <a:gd name="T7" fmla="*/ 30 h 83"/>
                <a:gd name="T8" fmla="*/ 20 w 76"/>
                <a:gd name="T9" fmla="*/ 41 h 83"/>
                <a:gd name="T10" fmla="*/ 0 w 76"/>
                <a:gd name="T11" fmla="*/ 14 h 83"/>
                <a:gd name="T12" fmla="*/ 7 w 76"/>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76" h="83">
                  <a:moveTo>
                    <a:pt x="7" y="0"/>
                  </a:moveTo>
                  <a:cubicBezTo>
                    <a:pt x="7" y="0"/>
                    <a:pt x="58" y="43"/>
                    <a:pt x="76" y="83"/>
                  </a:cubicBezTo>
                  <a:cubicBezTo>
                    <a:pt x="45" y="52"/>
                    <a:pt x="33" y="52"/>
                    <a:pt x="33" y="52"/>
                  </a:cubicBezTo>
                  <a:cubicBezTo>
                    <a:pt x="33" y="30"/>
                    <a:pt x="33" y="30"/>
                    <a:pt x="33" y="30"/>
                  </a:cubicBezTo>
                  <a:cubicBezTo>
                    <a:pt x="20" y="41"/>
                    <a:pt x="20" y="41"/>
                    <a:pt x="20" y="41"/>
                  </a:cubicBezTo>
                  <a:cubicBezTo>
                    <a:pt x="0" y="14"/>
                    <a:pt x="0" y="14"/>
                    <a:pt x="0" y="14"/>
                  </a:cubicBezTo>
                  <a:lnTo>
                    <a:pt x="7" y="0"/>
                  </a:lnTo>
                  <a:close/>
                </a:path>
              </a:pathLst>
            </a:custGeom>
            <a:solidFill>
              <a:srgbClr val="8458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4">
              <a:extLst>
                <a:ext uri="{FF2B5EF4-FFF2-40B4-BE49-F238E27FC236}">
                  <a16:creationId xmlns:a16="http://schemas.microsoft.com/office/drawing/2014/main" id="{101010DC-1492-435A-AD0E-3DC6C4BD7099}"/>
                </a:ext>
              </a:extLst>
            </p:cNvPr>
            <p:cNvSpPr>
              <a:spLocks/>
            </p:cNvSpPr>
            <p:nvPr/>
          </p:nvSpPr>
          <p:spPr bwMode="auto">
            <a:xfrm>
              <a:off x="2425268" y="5387751"/>
              <a:ext cx="1091697" cy="910952"/>
            </a:xfrm>
            <a:custGeom>
              <a:avLst/>
              <a:gdLst>
                <a:gd name="T0" fmla="*/ 191 w 193"/>
                <a:gd name="T1" fmla="*/ 127 h 161"/>
                <a:gd name="T2" fmla="*/ 188 w 193"/>
                <a:gd name="T3" fmla="*/ 160 h 161"/>
                <a:gd name="T4" fmla="*/ 83 w 193"/>
                <a:gd name="T5" fmla="*/ 137 h 161"/>
                <a:gd name="T6" fmla="*/ 48 w 193"/>
                <a:gd name="T7" fmla="*/ 99 h 161"/>
                <a:gd name="T8" fmla="*/ 6 w 193"/>
                <a:gd name="T9" fmla="*/ 25 h 161"/>
                <a:gd name="T10" fmla="*/ 42 w 193"/>
                <a:gd name="T11" fmla="*/ 4 h 161"/>
                <a:gd name="T12" fmla="*/ 83 w 193"/>
                <a:gd name="T13" fmla="*/ 60 h 161"/>
                <a:gd name="T14" fmla="*/ 94 w 193"/>
                <a:gd name="T15" fmla="*/ 82 h 161"/>
                <a:gd name="T16" fmla="*/ 105 w 193"/>
                <a:gd name="T17" fmla="*/ 101 h 161"/>
                <a:gd name="T18" fmla="*/ 191 w 193"/>
                <a:gd name="T19" fmla="*/ 12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61">
                  <a:moveTo>
                    <a:pt x="191" y="127"/>
                  </a:moveTo>
                  <a:cubicBezTo>
                    <a:pt x="193" y="138"/>
                    <a:pt x="188" y="149"/>
                    <a:pt x="188" y="160"/>
                  </a:cubicBezTo>
                  <a:cubicBezTo>
                    <a:pt x="178" y="161"/>
                    <a:pt x="90" y="142"/>
                    <a:pt x="83" y="137"/>
                  </a:cubicBezTo>
                  <a:cubicBezTo>
                    <a:pt x="70" y="126"/>
                    <a:pt x="59" y="112"/>
                    <a:pt x="48" y="99"/>
                  </a:cubicBezTo>
                  <a:cubicBezTo>
                    <a:pt x="32" y="79"/>
                    <a:pt x="0" y="55"/>
                    <a:pt x="6" y="25"/>
                  </a:cubicBezTo>
                  <a:cubicBezTo>
                    <a:pt x="9" y="9"/>
                    <a:pt x="27" y="0"/>
                    <a:pt x="42" y="4"/>
                  </a:cubicBezTo>
                  <a:cubicBezTo>
                    <a:pt x="68" y="10"/>
                    <a:pt x="74" y="39"/>
                    <a:pt x="83" y="60"/>
                  </a:cubicBezTo>
                  <a:cubicBezTo>
                    <a:pt x="87" y="67"/>
                    <a:pt x="90" y="75"/>
                    <a:pt x="94" y="82"/>
                  </a:cubicBezTo>
                  <a:cubicBezTo>
                    <a:pt x="95" y="85"/>
                    <a:pt x="102" y="100"/>
                    <a:pt x="105" y="101"/>
                  </a:cubicBezTo>
                  <a:cubicBezTo>
                    <a:pt x="126" y="102"/>
                    <a:pt x="191" y="125"/>
                    <a:pt x="191" y="127"/>
                  </a:cubicBezTo>
                  <a:close/>
                </a:path>
              </a:pathLst>
            </a:custGeom>
            <a:solidFill>
              <a:srgbClr val="8458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5">
              <a:extLst>
                <a:ext uri="{FF2B5EF4-FFF2-40B4-BE49-F238E27FC236}">
                  <a16:creationId xmlns:a16="http://schemas.microsoft.com/office/drawing/2014/main" id="{D4DB5FBF-C8CB-4A55-8E36-F35F11FDB2A9}"/>
                </a:ext>
              </a:extLst>
            </p:cNvPr>
            <p:cNvSpPr>
              <a:spLocks/>
            </p:cNvSpPr>
            <p:nvPr/>
          </p:nvSpPr>
          <p:spPr bwMode="auto">
            <a:xfrm>
              <a:off x="3681803" y="6100607"/>
              <a:ext cx="147487" cy="209664"/>
            </a:xfrm>
            <a:custGeom>
              <a:avLst/>
              <a:gdLst>
                <a:gd name="T0" fmla="*/ 11 w 26"/>
                <a:gd name="T1" fmla="*/ 21 h 37"/>
                <a:gd name="T2" fmla="*/ 8 w 26"/>
                <a:gd name="T3" fmla="*/ 7 h 37"/>
                <a:gd name="T4" fmla="*/ 13 w 26"/>
                <a:gd name="T5" fmla="*/ 5 h 37"/>
                <a:gd name="T6" fmla="*/ 21 w 26"/>
                <a:gd name="T7" fmla="*/ 8 h 37"/>
                <a:gd name="T8" fmla="*/ 19 w 26"/>
                <a:gd name="T9" fmla="*/ 2 h 37"/>
                <a:gd name="T10" fmla="*/ 13 w 26"/>
                <a:gd name="T11" fmla="*/ 0 h 37"/>
                <a:gd name="T12" fmla="*/ 3 w 26"/>
                <a:gd name="T13" fmla="*/ 5 h 37"/>
                <a:gd name="T14" fmla="*/ 7 w 26"/>
                <a:gd name="T15" fmla="*/ 24 h 37"/>
                <a:gd name="T16" fmla="*/ 26 w 26"/>
                <a:gd name="T17" fmla="*/ 37 h 37"/>
                <a:gd name="T18" fmla="*/ 25 w 26"/>
                <a:gd name="T19" fmla="*/ 31 h 37"/>
                <a:gd name="T20" fmla="*/ 11 w 26"/>
                <a:gd name="T21"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1" y="21"/>
                  </a:moveTo>
                  <a:cubicBezTo>
                    <a:pt x="8" y="18"/>
                    <a:pt x="6" y="11"/>
                    <a:pt x="8" y="7"/>
                  </a:cubicBezTo>
                  <a:cubicBezTo>
                    <a:pt x="9" y="6"/>
                    <a:pt x="10" y="5"/>
                    <a:pt x="13" y="5"/>
                  </a:cubicBezTo>
                  <a:cubicBezTo>
                    <a:pt x="15" y="5"/>
                    <a:pt x="18" y="6"/>
                    <a:pt x="21" y="8"/>
                  </a:cubicBezTo>
                  <a:cubicBezTo>
                    <a:pt x="20" y="6"/>
                    <a:pt x="20" y="4"/>
                    <a:pt x="19" y="2"/>
                  </a:cubicBezTo>
                  <a:cubicBezTo>
                    <a:pt x="17" y="1"/>
                    <a:pt x="15" y="0"/>
                    <a:pt x="13" y="0"/>
                  </a:cubicBezTo>
                  <a:cubicBezTo>
                    <a:pt x="8" y="0"/>
                    <a:pt x="5" y="2"/>
                    <a:pt x="3" y="5"/>
                  </a:cubicBezTo>
                  <a:cubicBezTo>
                    <a:pt x="0" y="11"/>
                    <a:pt x="4" y="20"/>
                    <a:pt x="7" y="24"/>
                  </a:cubicBezTo>
                  <a:cubicBezTo>
                    <a:pt x="11" y="28"/>
                    <a:pt x="17" y="33"/>
                    <a:pt x="26" y="37"/>
                  </a:cubicBezTo>
                  <a:cubicBezTo>
                    <a:pt x="25" y="35"/>
                    <a:pt x="25" y="33"/>
                    <a:pt x="25" y="31"/>
                  </a:cubicBezTo>
                  <a:cubicBezTo>
                    <a:pt x="19" y="29"/>
                    <a:pt x="14" y="24"/>
                    <a:pt x="11" y="21"/>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326">
              <a:extLst>
                <a:ext uri="{FF2B5EF4-FFF2-40B4-BE49-F238E27FC236}">
                  <a16:creationId xmlns:a16="http://schemas.microsoft.com/office/drawing/2014/main" id="{A769ABFA-8310-4F6C-BFF8-F838D35EA84E}"/>
                </a:ext>
              </a:extLst>
            </p:cNvPr>
            <p:cNvSpPr>
              <a:spLocks/>
            </p:cNvSpPr>
            <p:nvPr/>
          </p:nvSpPr>
          <p:spPr bwMode="auto">
            <a:xfrm>
              <a:off x="3477924" y="5341481"/>
              <a:ext cx="384624" cy="419327"/>
            </a:xfrm>
            <a:custGeom>
              <a:avLst/>
              <a:gdLst>
                <a:gd name="T0" fmla="*/ 34 w 68"/>
                <a:gd name="T1" fmla="*/ 4 h 74"/>
                <a:gd name="T2" fmla="*/ 2 w 68"/>
                <a:gd name="T3" fmla="*/ 45 h 74"/>
                <a:gd name="T4" fmla="*/ 2 w 68"/>
                <a:gd name="T5" fmla="*/ 53 h 74"/>
                <a:gd name="T6" fmla="*/ 26 w 68"/>
                <a:gd name="T7" fmla="*/ 72 h 74"/>
                <a:gd name="T8" fmla="*/ 34 w 68"/>
                <a:gd name="T9" fmla="*/ 70 h 74"/>
                <a:gd name="T10" fmla="*/ 66 w 68"/>
                <a:gd name="T11" fmla="*/ 29 h 74"/>
                <a:gd name="T12" fmla="*/ 66 w 68"/>
                <a:gd name="T13" fmla="*/ 21 h 74"/>
                <a:gd name="T14" fmla="*/ 42 w 68"/>
                <a:gd name="T15" fmla="*/ 2 h 74"/>
                <a:gd name="T16" fmla="*/ 34 w 68"/>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4">
                  <a:moveTo>
                    <a:pt x="34" y="4"/>
                  </a:moveTo>
                  <a:cubicBezTo>
                    <a:pt x="2" y="45"/>
                    <a:pt x="2" y="45"/>
                    <a:pt x="2" y="45"/>
                  </a:cubicBezTo>
                  <a:cubicBezTo>
                    <a:pt x="0" y="48"/>
                    <a:pt x="0" y="51"/>
                    <a:pt x="2" y="53"/>
                  </a:cubicBezTo>
                  <a:cubicBezTo>
                    <a:pt x="26" y="72"/>
                    <a:pt x="26" y="72"/>
                    <a:pt x="26" y="72"/>
                  </a:cubicBezTo>
                  <a:cubicBezTo>
                    <a:pt x="29" y="74"/>
                    <a:pt x="32" y="73"/>
                    <a:pt x="34" y="70"/>
                  </a:cubicBezTo>
                  <a:cubicBezTo>
                    <a:pt x="66" y="29"/>
                    <a:pt x="66" y="29"/>
                    <a:pt x="66" y="29"/>
                  </a:cubicBezTo>
                  <a:cubicBezTo>
                    <a:pt x="68" y="26"/>
                    <a:pt x="68" y="23"/>
                    <a:pt x="66" y="21"/>
                  </a:cubicBezTo>
                  <a:cubicBezTo>
                    <a:pt x="42" y="2"/>
                    <a:pt x="42" y="2"/>
                    <a:pt x="42" y="2"/>
                  </a:cubicBezTo>
                  <a:cubicBezTo>
                    <a:pt x="40" y="0"/>
                    <a:pt x="36" y="1"/>
                    <a:pt x="3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7">
              <a:extLst>
                <a:ext uri="{FF2B5EF4-FFF2-40B4-BE49-F238E27FC236}">
                  <a16:creationId xmlns:a16="http://schemas.microsoft.com/office/drawing/2014/main" id="{14E88D73-41BA-4B37-99F8-FC5E573D9AB4}"/>
                </a:ext>
              </a:extLst>
            </p:cNvPr>
            <p:cNvSpPr>
              <a:spLocks/>
            </p:cNvSpPr>
            <p:nvPr/>
          </p:nvSpPr>
          <p:spPr bwMode="auto">
            <a:xfrm>
              <a:off x="3506843" y="5381967"/>
              <a:ext cx="328232" cy="237137"/>
            </a:xfrm>
            <a:custGeom>
              <a:avLst/>
              <a:gdLst>
                <a:gd name="T0" fmla="*/ 227 w 227"/>
                <a:gd name="T1" fmla="*/ 74 h 164"/>
                <a:gd name="T2" fmla="*/ 129 w 227"/>
                <a:gd name="T3" fmla="*/ 0 h 164"/>
                <a:gd name="T4" fmla="*/ 0 w 227"/>
                <a:gd name="T5" fmla="*/ 164 h 164"/>
                <a:gd name="T6" fmla="*/ 191 w 227"/>
                <a:gd name="T7" fmla="*/ 117 h 164"/>
                <a:gd name="T8" fmla="*/ 227 w 227"/>
                <a:gd name="T9" fmla="*/ 74 h 164"/>
              </a:gdLst>
              <a:ahLst/>
              <a:cxnLst>
                <a:cxn ang="0">
                  <a:pos x="T0" y="T1"/>
                </a:cxn>
                <a:cxn ang="0">
                  <a:pos x="T2" y="T3"/>
                </a:cxn>
                <a:cxn ang="0">
                  <a:pos x="T4" y="T5"/>
                </a:cxn>
                <a:cxn ang="0">
                  <a:pos x="T6" y="T7"/>
                </a:cxn>
                <a:cxn ang="0">
                  <a:pos x="T8" y="T9"/>
                </a:cxn>
              </a:cxnLst>
              <a:rect l="0" t="0" r="r" b="b"/>
              <a:pathLst>
                <a:path w="227" h="164">
                  <a:moveTo>
                    <a:pt x="227" y="74"/>
                  </a:moveTo>
                  <a:lnTo>
                    <a:pt x="129" y="0"/>
                  </a:lnTo>
                  <a:lnTo>
                    <a:pt x="0" y="164"/>
                  </a:lnTo>
                  <a:lnTo>
                    <a:pt x="191" y="117"/>
                  </a:lnTo>
                  <a:lnTo>
                    <a:pt x="227" y="7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328">
              <a:extLst>
                <a:ext uri="{FF2B5EF4-FFF2-40B4-BE49-F238E27FC236}">
                  <a16:creationId xmlns:a16="http://schemas.microsoft.com/office/drawing/2014/main" id="{C05D7A6B-ECA4-45FD-8A58-BD4DAEA7EF72}"/>
                </a:ext>
              </a:extLst>
            </p:cNvPr>
            <p:cNvSpPr>
              <a:spLocks/>
            </p:cNvSpPr>
            <p:nvPr/>
          </p:nvSpPr>
          <p:spPr bwMode="auto">
            <a:xfrm>
              <a:off x="3506843" y="5551144"/>
              <a:ext cx="276178" cy="176407"/>
            </a:xfrm>
            <a:custGeom>
              <a:avLst/>
              <a:gdLst>
                <a:gd name="T0" fmla="*/ 97 w 191"/>
                <a:gd name="T1" fmla="*/ 122 h 122"/>
                <a:gd name="T2" fmla="*/ 191 w 191"/>
                <a:gd name="T3" fmla="*/ 0 h 122"/>
                <a:gd name="T4" fmla="*/ 0 w 191"/>
                <a:gd name="T5" fmla="*/ 47 h 122"/>
                <a:gd name="T6" fmla="*/ 0 w 191"/>
                <a:gd name="T7" fmla="*/ 47 h 122"/>
                <a:gd name="T8" fmla="*/ 97 w 191"/>
                <a:gd name="T9" fmla="*/ 122 h 122"/>
              </a:gdLst>
              <a:ahLst/>
              <a:cxnLst>
                <a:cxn ang="0">
                  <a:pos x="T0" y="T1"/>
                </a:cxn>
                <a:cxn ang="0">
                  <a:pos x="T2" y="T3"/>
                </a:cxn>
                <a:cxn ang="0">
                  <a:pos x="T4" y="T5"/>
                </a:cxn>
                <a:cxn ang="0">
                  <a:pos x="T6" y="T7"/>
                </a:cxn>
                <a:cxn ang="0">
                  <a:pos x="T8" y="T9"/>
                </a:cxn>
              </a:cxnLst>
              <a:rect l="0" t="0" r="r" b="b"/>
              <a:pathLst>
                <a:path w="191" h="122">
                  <a:moveTo>
                    <a:pt x="97" y="122"/>
                  </a:moveTo>
                  <a:lnTo>
                    <a:pt x="191" y="0"/>
                  </a:lnTo>
                  <a:lnTo>
                    <a:pt x="0" y="47"/>
                  </a:lnTo>
                  <a:lnTo>
                    <a:pt x="0" y="47"/>
                  </a:lnTo>
                  <a:lnTo>
                    <a:pt x="97" y="122"/>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329">
              <a:extLst>
                <a:ext uri="{FF2B5EF4-FFF2-40B4-BE49-F238E27FC236}">
                  <a16:creationId xmlns:a16="http://schemas.microsoft.com/office/drawing/2014/main" id="{1C2E1A15-56E1-434B-BE54-C2280E909680}"/>
                </a:ext>
              </a:extLst>
            </p:cNvPr>
            <p:cNvSpPr>
              <a:spLocks/>
            </p:cNvSpPr>
            <p:nvPr/>
          </p:nvSpPr>
          <p:spPr bwMode="auto">
            <a:xfrm>
              <a:off x="3761331" y="5409440"/>
              <a:ext cx="21690" cy="23135"/>
            </a:xfrm>
            <a:prstGeom prst="ellipse">
              <a:avLst/>
            </a:prstGeom>
            <a:solidFill>
              <a:srgbClr val="D1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330">
              <a:extLst>
                <a:ext uri="{FF2B5EF4-FFF2-40B4-BE49-F238E27FC236}">
                  <a16:creationId xmlns:a16="http://schemas.microsoft.com/office/drawing/2014/main" id="{CC3F4DC7-662B-4C39-B637-1F55FFF8CCD7}"/>
                </a:ext>
              </a:extLst>
            </p:cNvPr>
            <p:cNvSpPr>
              <a:spLocks/>
            </p:cNvSpPr>
            <p:nvPr/>
          </p:nvSpPr>
          <p:spPr bwMode="auto">
            <a:xfrm>
              <a:off x="3557451" y="5669712"/>
              <a:ext cx="21690" cy="23135"/>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1">
              <a:extLst>
                <a:ext uri="{FF2B5EF4-FFF2-40B4-BE49-F238E27FC236}">
                  <a16:creationId xmlns:a16="http://schemas.microsoft.com/office/drawing/2014/main" id="{C993AA7F-BA68-4D3F-BF4E-EEE21D64492C}"/>
                </a:ext>
              </a:extLst>
            </p:cNvPr>
            <p:cNvSpPr>
              <a:spLocks noEditPoints="1"/>
            </p:cNvSpPr>
            <p:nvPr/>
          </p:nvSpPr>
          <p:spPr bwMode="auto">
            <a:xfrm>
              <a:off x="2747716" y="4803585"/>
              <a:ext cx="306543" cy="118568"/>
            </a:xfrm>
            <a:custGeom>
              <a:avLst/>
              <a:gdLst>
                <a:gd name="T0" fmla="*/ 47 w 54"/>
                <a:gd name="T1" fmla="*/ 0 h 21"/>
                <a:gd name="T2" fmla="*/ 41 w 54"/>
                <a:gd name="T3" fmla="*/ 3 h 21"/>
                <a:gd name="T4" fmla="*/ 0 w 54"/>
                <a:gd name="T5" fmla="*/ 2 h 21"/>
                <a:gd name="T6" fmla="*/ 7 w 54"/>
                <a:gd name="T7" fmla="*/ 6 h 21"/>
                <a:gd name="T8" fmla="*/ 39 w 54"/>
                <a:gd name="T9" fmla="*/ 8 h 21"/>
                <a:gd name="T10" fmla="*/ 39 w 54"/>
                <a:gd name="T11" fmla="*/ 11 h 21"/>
                <a:gd name="T12" fmla="*/ 47 w 54"/>
                <a:gd name="T13" fmla="*/ 21 h 21"/>
                <a:gd name="T14" fmla="*/ 54 w 54"/>
                <a:gd name="T15" fmla="*/ 11 h 21"/>
                <a:gd name="T16" fmla="*/ 47 w 54"/>
                <a:gd name="T17" fmla="*/ 0 h 21"/>
                <a:gd name="T18" fmla="*/ 47 w 54"/>
                <a:gd name="T19" fmla="*/ 18 h 21"/>
                <a:gd name="T20" fmla="*/ 41 w 54"/>
                <a:gd name="T21" fmla="*/ 11 h 21"/>
                <a:gd name="T22" fmla="*/ 47 w 54"/>
                <a:gd name="T23" fmla="*/ 3 h 21"/>
                <a:gd name="T24" fmla="*/ 52 w 54"/>
                <a:gd name="T25" fmla="*/ 11 h 21"/>
                <a:gd name="T26" fmla="*/ 47 w 54"/>
                <a:gd name="T2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21">
                  <a:moveTo>
                    <a:pt x="47" y="0"/>
                  </a:moveTo>
                  <a:cubicBezTo>
                    <a:pt x="44" y="0"/>
                    <a:pt x="42" y="1"/>
                    <a:pt x="41" y="3"/>
                  </a:cubicBezTo>
                  <a:cubicBezTo>
                    <a:pt x="0" y="2"/>
                    <a:pt x="0" y="2"/>
                    <a:pt x="0" y="2"/>
                  </a:cubicBezTo>
                  <a:cubicBezTo>
                    <a:pt x="2" y="2"/>
                    <a:pt x="4" y="3"/>
                    <a:pt x="7" y="6"/>
                  </a:cubicBezTo>
                  <a:cubicBezTo>
                    <a:pt x="39" y="8"/>
                    <a:pt x="39" y="8"/>
                    <a:pt x="39" y="8"/>
                  </a:cubicBezTo>
                  <a:cubicBezTo>
                    <a:pt x="39" y="9"/>
                    <a:pt x="39" y="10"/>
                    <a:pt x="39" y="11"/>
                  </a:cubicBezTo>
                  <a:cubicBezTo>
                    <a:pt x="39" y="17"/>
                    <a:pt x="42" y="21"/>
                    <a:pt x="47" y="21"/>
                  </a:cubicBezTo>
                  <a:cubicBezTo>
                    <a:pt x="52" y="21"/>
                    <a:pt x="54" y="17"/>
                    <a:pt x="54" y="11"/>
                  </a:cubicBezTo>
                  <a:cubicBezTo>
                    <a:pt x="54" y="5"/>
                    <a:pt x="52" y="0"/>
                    <a:pt x="47" y="0"/>
                  </a:cubicBezTo>
                  <a:close/>
                  <a:moveTo>
                    <a:pt x="47" y="18"/>
                  </a:moveTo>
                  <a:cubicBezTo>
                    <a:pt x="44" y="18"/>
                    <a:pt x="41" y="15"/>
                    <a:pt x="41" y="11"/>
                  </a:cubicBezTo>
                  <a:cubicBezTo>
                    <a:pt x="41" y="7"/>
                    <a:pt x="44" y="3"/>
                    <a:pt x="47" y="3"/>
                  </a:cubicBezTo>
                  <a:cubicBezTo>
                    <a:pt x="50" y="3"/>
                    <a:pt x="52" y="7"/>
                    <a:pt x="52" y="11"/>
                  </a:cubicBezTo>
                  <a:cubicBezTo>
                    <a:pt x="52" y="15"/>
                    <a:pt x="50" y="18"/>
                    <a:pt x="47" y="18"/>
                  </a:cubicBezTo>
                  <a:close/>
                </a:path>
              </a:pathLst>
            </a:custGeom>
            <a:solidFill>
              <a:srgbClr val="2D2D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575">
              <a:extLst>
                <a:ext uri="{FF2B5EF4-FFF2-40B4-BE49-F238E27FC236}">
                  <a16:creationId xmlns:a16="http://schemas.microsoft.com/office/drawing/2014/main" id="{A4CFF051-5311-48C1-82CE-DC44093CB158}"/>
                </a:ext>
              </a:extLst>
            </p:cNvPr>
            <p:cNvSpPr>
              <a:spLocks/>
            </p:cNvSpPr>
            <p:nvPr/>
          </p:nvSpPr>
          <p:spPr bwMode="auto">
            <a:xfrm>
              <a:off x="4454361" y="5149168"/>
              <a:ext cx="653155" cy="1023032"/>
            </a:xfrm>
            <a:custGeom>
              <a:avLst/>
              <a:gdLst>
                <a:gd name="connsiteX0" fmla="*/ 489093 w 653155"/>
                <a:gd name="connsiteY0" fmla="*/ 0 h 1023032"/>
                <a:gd name="connsiteX1" fmla="*/ 551324 w 653155"/>
                <a:gd name="connsiteY1" fmla="*/ 198350 h 1023032"/>
                <a:gd name="connsiteX2" fmla="*/ 653155 w 653155"/>
                <a:gd name="connsiteY2" fmla="*/ 532711 h 1023032"/>
                <a:gd name="connsiteX3" fmla="*/ 641841 w 653155"/>
                <a:gd name="connsiteY3" fmla="*/ 952079 h 1023032"/>
                <a:gd name="connsiteX4" fmla="*/ 639842 w 653155"/>
                <a:gd name="connsiteY4" fmla="*/ 1023032 h 1023032"/>
                <a:gd name="connsiteX5" fmla="*/ 187091 w 653155"/>
                <a:gd name="connsiteY5" fmla="*/ 1023032 h 1023032"/>
                <a:gd name="connsiteX6" fmla="*/ 168335 w 653155"/>
                <a:gd name="connsiteY6" fmla="*/ 1009228 h 1023032"/>
                <a:gd name="connsiteX7" fmla="*/ 41897 w 653155"/>
                <a:gd name="connsiteY7" fmla="*/ 923540 h 1023032"/>
                <a:gd name="connsiteX8" fmla="*/ 13643 w 653155"/>
                <a:gd name="connsiteY8" fmla="*/ 889548 h 1023032"/>
                <a:gd name="connsiteX9" fmla="*/ 7992 w 653155"/>
                <a:gd name="connsiteY9" fmla="*/ 855556 h 1023032"/>
                <a:gd name="connsiteX10" fmla="*/ 2341 w 653155"/>
                <a:gd name="connsiteY10" fmla="*/ 730920 h 1023032"/>
                <a:gd name="connsiteX11" fmla="*/ 92755 w 653155"/>
                <a:gd name="connsiteY11" fmla="*/ 328683 h 1023032"/>
                <a:gd name="connsiteX12" fmla="*/ 166216 w 653155"/>
                <a:gd name="connsiteY12" fmla="*/ 147393 h 1023032"/>
                <a:gd name="connsiteX13" fmla="*/ 218487 w 653155"/>
                <a:gd name="connsiteY13" fmla="*/ 109861 h 1023032"/>
                <a:gd name="connsiteX14" fmla="*/ 235890 w 653155"/>
                <a:gd name="connsiteY14" fmla="*/ 102968 h 1023032"/>
                <a:gd name="connsiteX15" fmla="*/ 237696 w 653155"/>
                <a:gd name="connsiteY15" fmla="*/ 101389 h 1023032"/>
                <a:gd name="connsiteX16" fmla="*/ 336346 w 653155"/>
                <a:gd name="connsiteY16" fmla="*/ 62338 h 1023032"/>
                <a:gd name="connsiteX17" fmla="*/ 432520 w 653155"/>
                <a:gd name="connsiteY17" fmla="*/ 34003 h 1023032"/>
                <a:gd name="connsiteX18" fmla="*/ 489093 w 653155"/>
                <a:gd name="connsiteY18" fmla="*/ 0 h 102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3155" h="1023032">
                  <a:moveTo>
                    <a:pt x="489093" y="0"/>
                  </a:moveTo>
                  <a:cubicBezTo>
                    <a:pt x="494750" y="0"/>
                    <a:pt x="551324" y="198350"/>
                    <a:pt x="551324" y="198350"/>
                  </a:cubicBezTo>
                  <a:cubicBezTo>
                    <a:pt x="551324" y="198350"/>
                    <a:pt x="551324" y="198350"/>
                    <a:pt x="653155" y="532711"/>
                  </a:cubicBezTo>
                  <a:lnTo>
                    <a:pt x="641841" y="952079"/>
                  </a:lnTo>
                  <a:lnTo>
                    <a:pt x="639842" y="1023032"/>
                  </a:lnTo>
                  <a:lnTo>
                    <a:pt x="187091" y="1023032"/>
                  </a:lnTo>
                  <a:lnTo>
                    <a:pt x="168335" y="1009228"/>
                  </a:lnTo>
                  <a:cubicBezTo>
                    <a:pt x="126660" y="980193"/>
                    <a:pt x="84279" y="951867"/>
                    <a:pt x="41897" y="923540"/>
                  </a:cubicBezTo>
                  <a:cubicBezTo>
                    <a:pt x="30595" y="912210"/>
                    <a:pt x="19294" y="906544"/>
                    <a:pt x="13643" y="889548"/>
                  </a:cubicBezTo>
                  <a:cubicBezTo>
                    <a:pt x="7992" y="883883"/>
                    <a:pt x="7992" y="866887"/>
                    <a:pt x="7992" y="855556"/>
                  </a:cubicBezTo>
                  <a:cubicBezTo>
                    <a:pt x="2341" y="815899"/>
                    <a:pt x="-3310" y="770577"/>
                    <a:pt x="2341" y="730920"/>
                  </a:cubicBezTo>
                  <a:cubicBezTo>
                    <a:pt x="30595" y="594952"/>
                    <a:pt x="64501" y="464650"/>
                    <a:pt x="92755" y="328683"/>
                  </a:cubicBezTo>
                  <a:cubicBezTo>
                    <a:pt x="109707" y="272030"/>
                    <a:pt x="132311" y="192716"/>
                    <a:pt x="166216" y="147393"/>
                  </a:cubicBezTo>
                  <a:cubicBezTo>
                    <a:pt x="177518" y="130397"/>
                    <a:pt x="197296" y="119067"/>
                    <a:pt x="218487" y="109861"/>
                  </a:cubicBezTo>
                  <a:lnTo>
                    <a:pt x="235890" y="102968"/>
                  </a:lnTo>
                  <a:lnTo>
                    <a:pt x="237696" y="101389"/>
                  </a:lnTo>
                  <a:cubicBezTo>
                    <a:pt x="267397" y="83591"/>
                    <a:pt x="319374" y="66589"/>
                    <a:pt x="336346" y="62338"/>
                  </a:cubicBezTo>
                  <a:cubicBezTo>
                    <a:pt x="370290" y="56671"/>
                    <a:pt x="404233" y="45337"/>
                    <a:pt x="432520" y="34003"/>
                  </a:cubicBezTo>
                  <a:cubicBezTo>
                    <a:pt x="460807" y="17001"/>
                    <a:pt x="460807" y="11334"/>
                    <a:pt x="489093" y="0"/>
                  </a:cubicBezTo>
                  <a:close/>
                </a:path>
              </a:pathLst>
            </a:custGeom>
            <a:solidFill>
              <a:srgbClr val="67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60" name="Freeform 334">
              <a:extLst>
                <a:ext uri="{FF2B5EF4-FFF2-40B4-BE49-F238E27FC236}">
                  <a16:creationId xmlns:a16="http://schemas.microsoft.com/office/drawing/2014/main" id="{628A60E7-88FF-4EBD-8E65-27A3696F6888}"/>
                </a:ext>
              </a:extLst>
            </p:cNvPr>
            <p:cNvSpPr>
              <a:spLocks/>
            </p:cNvSpPr>
            <p:nvPr/>
          </p:nvSpPr>
          <p:spPr bwMode="auto">
            <a:xfrm>
              <a:off x="3715060" y="5512103"/>
              <a:ext cx="390408" cy="996264"/>
            </a:xfrm>
            <a:custGeom>
              <a:avLst/>
              <a:gdLst>
                <a:gd name="T0" fmla="*/ 68 w 69"/>
                <a:gd name="T1" fmla="*/ 14 h 176"/>
                <a:gd name="T2" fmla="*/ 15 w 69"/>
                <a:gd name="T3" fmla="*/ 169 h 176"/>
                <a:gd name="T4" fmla="*/ 5 w 69"/>
                <a:gd name="T5" fmla="*/ 174 h 176"/>
                <a:gd name="T6" fmla="*/ 1 w 69"/>
                <a:gd name="T7" fmla="*/ 162 h 176"/>
                <a:gd name="T8" fmla="*/ 1 w 69"/>
                <a:gd name="T9" fmla="*/ 161 h 176"/>
                <a:gd name="T10" fmla="*/ 53 w 69"/>
                <a:gd name="T11" fmla="*/ 7 h 176"/>
                <a:gd name="T12" fmla="*/ 58 w 69"/>
                <a:gd name="T13" fmla="*/ 1 h 176"/>
                <a:gd name="T14" fmla="*/ 61 w 69"/>
                <a:gd name="T15" fmla="*/ 1 h 176"/>
                <a:gd name="T16" fmla="*/ 64 w 69"/>
                <a:gd name="T17" fmla="*/ 1 h 176"/>
                <a:gd name="T18" fmla="*/ 64 w 69"/>
                <a:gd name="T19" fmla="*/ 1 h 176"/>
                <a:gd name="T20" fmla="*/ 68 w 69"/>
                <a:gd name="T21" fmla="*/ 1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76">
                  <a:moveTo>
                    <a:pt x="68" y="14"/>
                  </a:moveTo>
                  <a:cubicBezTo>
                    <a:pt x="15" y="169"/>
                    <a:pt x="15" y="169"/>
                    <a:pt x="15" y="169"/>
                  </a:cubicBezTo>
                  <a:cubicBezTo>
                    <a:pt x="14" y="174"/>
                    <a:pt x="9" y="176"/>
                    <a:pt x="5" y="174"/>
                  </a:cubicBezTo>
                  <a:cubicBezTo>
                    <a:pt x="1" y="172"/>
                    <a:pt x="0" y="167"/>
                    <a:pt x="1" y="162"/>
                  </a:cubicBezTo>
                  <a:cubicBezTo>
                    <a:pt x="1" y="162"/>
                    <a:pt x="1" y="162"/>
                    <a:pt x="1" y="161"/>
                  </a:cubicBezTo>
                  <a:cubicBezTo>
                    <a:pt x="53" y="7"/>
                    <a:pt x="53" y="7"/>
                    <a:pt x="53" y="7"/>
                  </a:cubicBezTo>
                  <a:cubicBezTo>
                    <a:pt x="54" y="4"/>
                    <a:pt x="56" y="2"/>
                    <a:pt x="58" y="1"/>
                  </a:cubicBezTo>
                  <a:cubicBezTo>
                    <a:pt x="59" y="1"/>
                    <a:pt x="60" y="0"/>
                    <a:pt x="61" y="1"/>
                  </a:cubicBezTo>
                  <a:cubicBezTo>
                    <a:pt x="62" y="1"/>
                    <a:pt x="63" y="1"/>
                    <a:pt x="64" y="1"/>
                  </a:cubicBezTo>
                  <a:cubicBezTo>
                    <a:pt x="64" y="1"/>
                    <a:pt x="64" y="1"/>
                    <a:pt x="64" y="1"/>
                  </a:cubicBezTo>
                  <a:cubicBezTo>
                    <a:pt x="68" y="3"/>
                    <a:pt x="69" y="9"/>
                    <a:pt x="68" y="14"/>
                  </a:cubicBezTo>
                  <a:close/>
                </a:path>
              </a:pathLst>
            </a:custGeom>
            <a:solidFill>
              <a:srgbClr val="5E7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5">
              <a:extLst>
                <a:ext uri="{FF2B5EF4-FFF2-40B4-BE49-F238E27FC236}">
                  <a16:creationId xmlns:a16="http://schemas.microsoft.com/office/drawing/2014/main" id="{30E59ACA-0871-4FC6-B139-A29BA93CF31A}"/>
                </a:ext>
              </a:extLst>
            </p:cNvPr>
            <p:cNvSpPr>
              <a:spLocks/>
            </p:cNvSpPr>
            <p:nvPr/>
          </p:nvSpPr>
          <p:spPr bwMode="auto">
            <a:xfrm>
              <a:off x="3007988" y="6401366"/>
              <a:ext cx="775032" cy="95433"/>
            </a:xfrm>
            <a:custGeom>
              <a:avLst/>
              <a:gdLst>
                <a:gd name="T0" fmla="*/ 137 w 137"/>
                <a:gd name="T1" fmla="*/ 7 h 17"/>
                <a:gd name="T2" fmla="*/ 137 w 137"/>
                <a:gd name="T3" fmla="*/ 10 h 17"/>
                <a:gd name="T4" fmla="*/ 125 w 137"/>
                <a:gd name="T5" fmla="*/ 17 h 17"/>
                <a:gd name="T6" fmla="*/ 11 w 137"/>
                <a:gd name="T7" fmla="*/ 17 h 17"/>
                <a:gd name="T8" fmla="*/ 0 w 137"/>
                <a:gd name="T9" fmla="*/ 10 h 17"/>
                <a:gd name="T10" fmla="*/ 0 w 137"/>
                <a:gd name="T11" fmla="*/ 7 h 17"/>
                <a:gd name="T12" fmla="*/ 0 w 137"/>
                <a:gd name="T13" fmla="*/ 6 h 17"/>
                <a:gd name="T14" fmla="*/ 11 w 137"/>
                <a:gd name="T15" fmla="*/ 0 h 17"/>
                <a:gd name="T16" fmla="*/ 125 w 137"/>
                <a:gd name="T17" fmla="*/ 0 h 17"/>
                <a:gd name="T18" fmla="*/ 136 w 137"/>
                <a:gd name="T19" fmla="*/ 6 h 17"/>
                <a:gd name="T20" fmla="*/ 137 w 137"/>
                <a:gd name="T2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7">
                  <a:moveTo>
                    <a:pt x="137" y="7"/>
                  </a:moveTo>
                  <a:cubicBezTo>
                    <a:pt x="137" y="10"/>
                    <a:pt x="137" y="10"/>
                    <a:pt x="137" y="10"/>
                  </a:cubicBezTo>
                  <a:cubicBezTo>
                    <a:pt x="137" y="14"/>
                    <a:pt x="131" y="17"/>
                    <a:pt x="125" y="17"/>
                  </a:cubicBezTo>
                  <a:cubicBezTo>
                    <a:pt x="11" y="17"/>
                    <a:pt x="11" y="17"/>
                    <a:pt x="11" y="17"/>
                  </a:cubicBezTo>
                  <a:cubicBezTo>
                    <a:pt x="5" y="17"/>
                    <a:pt x="0" y="14"/>
                    <a:pt x="0" y="10"/>
                  </a:cubicBezTo>
                  <a:cubicBezTo>
                    <a:pt x="0" y="7"/>
                    <a:pt x="0" y="7"/>
                    <a:pt x="0" y="7"/>
                  </a:cubicBezTo>
                  <a:cubicBezTo>
                    <a:pt x="0" y="7"/>
                    <a:pt x="0" y="6"/>
                    <a:pt x="0" y="6"/>
                  </a:cubicBezTo>
                  <a:cubicBezTo>
                    <a:pt x="1" y="2"/>
                    <a:pt x="5" y="0"/>
                    <a:pt x="11" y="0"/>
                  </a:cubicBezTo>
                  <a:cubicBezTo>
                    <a:pt x="125" y="0"/>
                    <a:pt x="125" y="0"/>
                    <a:pt x="125" y="0"/>
                  </a:cubicBezTo>
                  <a:cubicBezTo>
                    <a:pt x="131" y="0"/>
                    <a:pt x="135" y="2"/>
                    <a:pt x="136" y="6"/>
                  </a:cubicBezTo>
                  <a:cubicBezTo>
                    <a:pt x="136" y="6"/>
                    <a:pt x="137" y="7"/>
                    <a:pt x="137" y="7"/>
                  </a:cubicBezTo>
                  <a:close/>
                </a:path>
              </a:pathLst>
            </a:custGeom>
            <a:solidFill>
              <a:srgbClr val="5E7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36">
              <a:extLst>
                <a:ext uri="{FF2B5EF4-FFF2-40B4-BE49-F238E27FC236}">
                  <a16:creationId xmlns:a16="http://schemas.microsoft.com/office/drawing/2014/main" id="{E1E1D2EF-6D1B-48E2-B776-C5187CC07F8D}"/>
                </a:ext>
              </a:extLst>
            </p:cNvPr>
            <p:cNvSpPr>
              <a:spLocks/>
            </p:cNvSpPr>
            <p:nvPr/>
          </p:nvSpPr>
          <p:spPr bwMode="auto">
            <a:xfrm>
              <a:off x="3007988" y="6401366"/>
              <a:ext cx="741776" cy="33257"/>
            </a:xfrm>
            <a:custGeom>
              <a:avLst/>
              <a:gdLst>
                <a:gd name="T0" fmla="*/ 130 w 131"/>
                <a:gd name="T1" fmla="*/ 3 h 6"/>
                <a:gd name="T2" fmla="*/ 131 w 131"/>
                <a:gd name="T3" fmla="*/ 1 h 6"/>
                <a:gd name="T4" fmla="*/ 125 w 131"/>
                <a:gd name="T5" fmla="*/ 0 h 6"/>
                <a:gd name="T6" fmla="*/ 11 w 131"/>
                <a:gd name="T7" fmla="*/ 0 h 6"/>
                <a:gd name="T8" fmla="*/ 0 w 131"/>
                <a:gd name="T9" fmla="*/ 6 h 6"/>
                <a:gd name="T10" fmla="*/ 130 w 131"/>
                <a:gd name="T11" fmla="*/ 6 h 6"/>
                <a:gd name="T12" fmla="*/ 130 w 13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30" y="3"/>
                  </a:moveTo>
                  <a:cubicBezTo>
                    <a:pt x="130" y="2"/>
                    <a:pt x="131" y="2"/>
                    <a:pt x="131" y="1"/>
                  </a:cubicBezTo>
                  <a:cubicBezTo>
                    <a:pt x="129" y="0"/>
                    <a:pt x="127" y="0"/>
                    <a:pt x="125" y="0"/>
                  </a:cubicBezTo>
                  <a:cubicBezTo>
                    <a:pt x="11" y="0"/>
                    <a:pt x="11" y="0"/>
                    <a:pt x="11" y="0"/>
                  </a:cubicBezTo>
                  <a:cubicBezTo>
                    <a:pt x="5" y="0"/>
                    <a:pt x="1" y="2"/>
                    <a:pt x="0" y="6"/>
                  </a:cubicBezTo>
                  <a:cubicBezTo>
                    <a:pt x="130" y="6"/>
                    <a:pt x="130" y="6"/>
                    <a:pt x="130" y="6"/>
                  </a:cubicBezTo>
                  <a:cubicBezTo>
                    <a:pt x="130" y="5"/>
                    <a:pt x="130" y="4"/>
                    <a:pt x="130" y="3"/>
                  </a:cubicBezTo>
                  <a:close/>
                </a:path>
              </a:pathLst>
            </a:custGeom>
            <a:solidFill>
              <a:srgbClr val="536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7">
              <a:extLst>
                <a:ext uri="{FF2B5EF4-FFF2-40B4-BE49-F238E27FC236}">
                  <a16:creationId xmlns:a16="http://schemas.microsoft.com/office/drawing/2014/main" id="{B7E4B0DC-4438-4BCD-8AB6-B2BDC5CCDDD4}"/>
                </a:ext>
              </a:extLst>
            </p:cNvPr>
            <p:cNvSpPr>
              <a:spLocks/>
            </p:cNvSpPr>
            <p:nvPr/>
          </p:nvSpPr>
          <p:spPr bwMode="auto">
            <a:xfrm>
              <a:off x="3732412" y="5512103"/>
              <a:ext cx="328232" cy="916736"/>
            </a:xfrm>
            <a:custGeom>
              <a:avLst/>
              <a:gdLst>
                <a:gd name="T0" fmla="*/ 3 w 58"/>
                <a:gd name="T1" fmla="*/ 161 h 162"/>
                <a:gd name="T2" fmla="*/ 4 w 58"/>
                <a:gd name="T3" fmla="*/ 162 h 162"/>
                <a:gd name="T4" fmla="*/ 58 w 58"/>
                <a:gd name="T5" fmla="*/ 1 h 162"/>
                <a:gd name="T6" fmla="*/ 55 w 58"/>
                <a:gd name="T7" fmla="*/ 1 h 162"/>
                <a:gd name="T8" fmla="*/ 50 w 58"/>
                <a:gd name="T9" fmla="*/ 7 h 162"/>
                <a:gd name="T10" fmla="*/ 0 w 58"/>
                <a:gd name="T11" fmla="*/ 157 h 162"/>
                <a:gd name="T12" fmla="*/ 3 w 58"/>
                <a:gd name="T13" fmla="*/ 161 h 162"/>
              </a:gdLst>
              <a:ahLst/>
              <a:cxnLst>
                <a:cxn ang="0">
                  <a:pos x="T0" y="T1"/>
                </a:cxn>
                <a:cxn ang="0">
                  <a:pos x="T2" y="T3"/>
                </a:cxn>
                <a:cxn ang="0">
                  <a:pos x="T4" y="T5"/>
                </a:cxn>
                <a:cxn ang="0">
                  <a:pos x="T6" y="T7"/>
                </a:cxn>
                <a:cxn ang="0">
                  <a:pos x="T8" y="T9"/>
                </a:cxn>
                <a:cxn ang="0">
                  <a:pos x="T10" y="T11"/>
                </a:cxn>
                <a:cxn ang="0">
                  <a:pos x="T12" y="T13"/>
                </a:cxn>
              </a:cxnLst>
              <a:rect l="0" t="0" r="r" b="b"/>
              <a:pathLst>
                <a:path w="58" h="162">
                  <a:moveTo>
                    <a:pt x="3" y="161"/>
                  </a:moveTo>
                  <a:cubicBezTo>
                    <a:pt x="3" y="162"/>
                    <a:pt x="4" y="162"/>
                    <a:pt x="4" y="162"/>
                  </a:cubicBezTo>
                  <a:cubicBezTo>
                    <a:pt x="58" y="1"/>
                    <a:pt x="58" y="1"/>
                    <a:pt x="58" y="1"/>
                  </a:cubicBezTo>
                  <a:cubicBezTo>
                    <a:pt x="57" y="0"/>
                    <a:pt x="56" y="1"/>
                    <a:pt x="55" y="1"/>
                  </a:cubicBezTo>
                  <a:cubicBezTo>
                    <a:pt x="53" y="2"/>
                    <a:pt x="51" y="4"/>
                    <a:pt x="50" y="7"/>
                  </a:cubicBezTo>
                  <a:cubicBezTo>
                    <a:pt x="0" y="157"/>
                    <a:pt x="0" y="157"/>
                    <a:pt x="0" y="157"/>
                  </a:cubicBezTo>
                  <a:cubicBezTo>
                    <a:pt x="1" y="159"/>
                    <a:pt x="2" y="160"/>
                    <a:pt x="3" y="161"/>
                  </a:cubicBezTo>
                  <a:close/>
                </a:path>
              </a:pathLst>
            </a:custGeom>
            <a:solidFill>
              <a:srgbClr val="54B3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8">
              <a:extLst>
                <a:ext uri="{FF2B5EF4-FFF2-40B4-BE49-F238E27FC236}">
                  <a16:creationId xmlns:a16="http://schemas.microsoft.com/office/drawing/2014/main" id="{8B04B2AF-B7ED-424B-B0DD-49A67B94BBE2}"/>
                </a:ext>
              </a:extLst>
            </p:cNvPr>
            <p:cNvSpPr>
              <a:spLocks/>
            </p:cNvSpPr>
            <p:nvPr/>
          </p:nvSpPr>
          <p:spPr bwMode="auto">
            <a:xfrm>
              <a:off x="4479971" y="5591630"/>
              <a:ext cx="1056994" cy="701289"/>
            </a:xfrm>
            <a:custGeom>
              <a:avLst/>
              <a:gdLst>
                <a:gd name="T0" fmla="*/ 78 w 187"/>
                <a:gd name="T1" fmla="*/ 75 h 124"/>
                <a:gd name="T2" fmla="*/ 73 w 187"/>
                <a:gd name="T3" fmla="*/ 72 h 124"/>
                <a:gd name="T4" fmla="*/ 73 w 187"/>
                <a:gd name="T5" fmla="*/ 51 h 124"/>
                <a:gd name="T6" fmla="*/ 77 w 187"/>
                <a:gd name="T7" fmla="*/ 48 h 124"/>
                <a:gd name="T8" fmla="*/ 2 w 187"/>
                <a:gd name="T9" fmla="*/ 0 h 124"/>
                <a:gd name="T10" fmla="*/ 0 w 187"/>
                <a:gd name="T11" fmla="*/ 10 h 124"/>
                <a:gd name="T12" fmla="*/ 9 w 187"/>
                <a:gd name="T13" fmla="*/ 109 h 124"/>
                <a:gd name="T14" fmla="*/ 25 w 187"/>
                <a:gd name="T15" fmla="*/ 124 h 124"/>
                <a:gd name="T16" fmla="*/ 174 w 187"/>
                <a:gd name="T17" fmla="*/ 124 h 124"/>
                <a:gd name="T18" fmla="*/ 187 w 187"/>
                <a:gd name="T19" fmla="*/ 117 h 124"/>
                <a:gd name="T20" fmla="*/ 120 w 187"/>
                <a:gd name="T21" fmla="*/ 75 h 124"/>
                <a:gd name="T22" fmla="*/ 78 w 187"/>
                <a:gd name="T23" fmla="*/ 7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24">
                  <a:moveTo>
                    <a:pt x="78" y="75"/>
                  </a:moveTo>
                  <a:cubicBezTo>
                    <a:pt x="75" y="75"/>
                    <a:pt x="73" y="74"/>
                    <a:pt x="73" y="72"/>
                  </a:cubicBezTo>
                  <a:cubicBezTo>
                    <a:pt x="73" y="51"/>
                    <a:pt x="73" y="51"/>
                    <a:pt x="73" y="51"/>
                  </a:cubicBezTo>
                  <a:cubicBezTo>
                    <a:pt x="73" y="49"/>
                    <a:pt x="74" y="48"/>
                    <a:pt x="77" y="48"/>
                  </a:cubicBezTo>
                  <a:cubicBezTo>
                    <a:pt x="2" y="0"/>
                    <a:pt x="2" y="0"/>
                    <a:pt x="2" y="0"/>
                  </a:cubicBezTo>
                  <a:cubicBezTo>
                    <a:pt x="0" y="3"/>
                    <a:pt x="0" y="6"/>
                    <a:pt x="0" y="10"/>
                  </a:cubicBezTo>
                  <a:cubicBezTo>
                    <a:pt x="9" y="109"/>
                    <a:pt x="9" y="109"/>
                    <a:pt x="9" y="109"/>
                  </a:cubicBezTo>
                  <a:cubicBezTo>
                    <a:pt x="10" y="117"/>
                    <a:pt x="17" y="124"/>
                    <a:pt x="25" y="124"/>
                  </a:cubicBezTo>
                  <a:cubicBezTo>
                    <a:pt x="174" y="124"/>
                    <a:pt x="174" y="124"/>
                    <a:pt x="174" y="124"/>
                  </a:cubicBezTo>
                  <a:cubicBezTo>
                    <a:pt x="179" y="124"/>
                    <a:pt x="184" y="121"/>
                    <a:pt x="187" y="117"/>
                  </a:cubicBezTo>
                  <a:cubicBezTo>
                    <a:pt x="120" y="75"/>
                    <a:pt x="120" y="75"/>
                    <a:pt x="120" y="75"/>
                  </a:cubicBezTo>
                  <a:lnTo>
                    <a:pt x="78" y="75"/>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339">
              <a:extLst>
                <a:ext uri="{FF2B5EF4-FFF2-40B4-BE49-F238E27FC236}">
                  <a16:creationId xmlns:a16="http://schemas.microsoft.com/office/drawing/2014/main" id="{D0C6A83C-9DD1-4A8E-B6BE-88982A05BCD4}"/>
                </a:ext>
              </a:extLst>
            </p:cNvPr>
            <p:cNvSpPr>
              <a:spLocks/>
            </p:cNvSpPr>
            <p:nvPr/>
          </p:nvSpPr>
          <p:spPr bwMode="auto">
            <a:xfrm>
              <a:off x="4892068" y="5863470"/>
              <a:ext cx="266056" cy="151826"/>
            </a:xfrm>
            <a:custGeom>
              <a:avLst/>
              <a:gdLst>
                <a:gd name="T0" fmla="*/ 0 w 47"/>
                <a:gd name="T1" fmla="*/ 3 h 27"/>
                <a:gd name="T2" fmla="*/ 0 w 47"/>
                <a:gd name="T3" fmla="*/ 24 h 27"/>
                <a:gd name="T4" fmla="*/ 5 w 47"/>
                <a:gd name="T5" fmla="*/ 27 h 27"/>
                <a:gd name="T6" fmla="*/ 47 w 47"/>
                <a:gd name="T7" fmla="*/ 27 h 27"/>
                <a:gd name="T8" fmla="*/ 4 w 47"/>
                <a:gd name="T9" fmla="*/ 0 h 27"/>
                <a:gd name="T10" fmla="*/ 0 w 47"/>
                <a:gd name="T11" fmla="*/ 3 h 27"/>
              </a:gdLst>
              <a:ahLst/>
              <a:cxnLst>
                <a:cxn ang="0">
                  <a:pos x="T0" y="T1"/>
                </a:cxn>
                <a:cxn ang="0">
                  <a:pos x="T2" y="T3"/>
                </a:cxn>
                <a:cxn ang="0">
                  <a:pos x="T4" y="T5"/>
                </a:cxn>
                <a:cxn ang="0">
                  <a:pos x="T6" y="T7"/>
                </a:cxn>
                <a:cxn ang="0">
                  <a:pos x="T8" y="T9"/>
                </a:cxn>
                <a:cxn ang="0">
                  <a:pos x="T10" y="T11"/>
                </a:cxn>
              </a:cxnLst>
              <a:rect l="0" t="0" r="r" b="b"/>
              <a:pathLst>
                <a:path w="47" h="27">
                  <a:moveTo>
                    <a:pt x="0" y="3"/>
                  </a:moveTo>
                  <a:cubicBezTo>
                    <a:pt x="0" y="24"/>
                    <a:pt x="0" y="24"/>
                    <a:pt x="0" y="24"/>
                  </a:cubicBezTo>
                  <a:cubicBezTo>
                    <a:pt x="0" y="26"/>
                    <a:pt x="2" y="27"/>
                    <a:pt x="5" y="27"/>
                  </a:cubicBezTo>
                  <a:cubicBezTo>
                    <a:pt x="47" y="27"/>
                    <a:pt x="47" y="27"/>
                    <a:pt x="47" y="27"/>
                  </a:cubicBezTo>
                  <a:cubicBezTo>
                    <a:pt x="4" y="0"/>
                    <a:pt x="4" y="0"/>
                    <a:pt x="4" y="0"/>
                  </a:cubicBezTo>
                  <a:cubicBezTo>
                    <a:pt x="1" y="0"/>
                    <a:pt x="0" y="1"/>
                    <a:pt x="0" y="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340">
              <a:extLst>
                <a:ext uri="{FF2B5EF4-FFF2-40B4-BE49-F238E27FC236}">
                  <a16:creationId xmlns:a16="http://schemas.microsoft.com/office/drawing/2014/main" id="{92A00D28-D277-48E9-98A1-B294860E31B3}"/>
                </a:ext>
              </a:extLst>
            </p:cNvPr>
            <p:cNvSpPr>
              <a:spLocks/>
            </p:cNvSpPr>
            <p:nvPr/>
          </p:nvSpPr>
          <p:spPr bwMode="auto">
            <a:xfrm>
              <a:off x="4490093" y="5539576"/>
              <a:ext cx="1114832" cy="714302"/>
            </a:xfrm>
            <a:custGeom>
              <a:avLst/>
              <a:gdLst>
                <a:gd name="T0" fmla="*/ 197 w 197"/>
                <a:gd name="T1" fmla="*/ 19 h 126"/>
                <a:gd name="T2" fmla="*/ 188 w 197"/>
                <a:gd name="T3" fmla="*/ 118 h 126"/>
                <a:gd name="T4" fmla="*/ 185 w 197"/>
                <a:gd name="T5" fmla="*/ 126 h 126"/>
                <a:gd name="T6" fmla="*/ 118 w 197"/>
                <a:gd name="T7" fmla="*/ 84 h 126"/>
                <a:gd name="T8" fmla="*/ 119 w 197"/>
                <a:gd name="T9" fmla="*/ 84 h 126"/>
                <a:gd name="T10" fmla="*/ 124 w 197"/>
                <a:gd name="T11" fmla="*/ 81 h 126"/>
                <a:gd name="T12" fmla="*/ 124 w 197"/>
                <a:gd name="T13" fmla="*/ 60 h 126"/>
                <a:gd name="T14" fmla="*/ 120 w 197"/>
                <a:gd name="T15" fmla="*/ 57 h 126"/>
                <a:gd name="T16" fmla="*/ 75 w 197"/>
                <a:gd name="T17" fmla="*/ 57 h 126"/>
                <a:gd name="T18" fmla="*/ 75 w 197"/>
                <a:gd name="T19" fmla="*/ 57 h 126"/>
                <a:gd name="T20" fmla="*/ 0 w 197"/>
                <a:gd name="T21" fmla="*/ 9 h 126"/>
                <a:gd name="T22" fmla="*/ 13 w 197"/>
                <a:gd name="T23" fmla="*/ 0 h 126"/>
                <a:gd name="T24" fmla="*/ 182 w 197"/>
                <a:gd name="T25" fmla="*/ 0 h 126"/>
                <a:gd name="T26" fmla="*/ 196 w 197"/>
                <a:gd name="T27" fmla="*/ 9 h 126"/>
                <a:gd name="T28" fmla="*/ 197 w 197"/>
                <a:gd name="T29" fmla="*/ 1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7" h="126">
                  <a:moveTo>
                    <a:pt x="197" y="19"/>
                  </a:moveTo>
                  <a:cubicBezTo>
                    <a:pt x="188" y="118"/>
                    <a:pt x="188" y="118"/>
                    <a:pt x="188" y="118"/>
                  </a:cubicBezTo>
                  <a:cubicBezTo>
                    <a:pt x="188" y="121"/>
                    <a:pt x="186" y="124"/>
                    <a:pt x="185" y="126"/>
                  </a:cubicBezTo>
                  <a:cubicBezTo>
                    <a:pt x="118" y="84"/>
                    <a:pt x="118" y="84"/>
                    <a:pt x="118" y="84"/>
                  </a:cubicBezTo>
                  <a:cubicBezTo>
                    <a:pt x="119" y="84"/>
                    <a:pt x="119" y="84"/>
                    <a:pt x="119" y="84"/>
                  </a:cubicBezTo>
                  <a:cubicBezTo>
                    <a:pt x="122" y="84"/>
                    <a:pt x="124" y="83"/>
                    <a:pt x="124" y="81"/>
                  </a:cubicBezTo>
                  <a:cubicBezTo>
                    <a:pt x="124" y="60"/>
                    <a:pt x="124" y="60"/>
                    <a:pt x="124" y="60"/>
                  </a:cubicBezTo>
                  <a:cubicBezTo>
                    <a:pt x="124" y="58"/>
                    <a:pt x="122" y="57"/>
                    <a:pt x="120" y="57"/>
                  </a:cubicBezTo>
                  <a:cubicBezTo>
                    <a:pt x="75" y="57"/>
                    <a:pt x="75" y="57"/>
                    <a:pt x="75" y="57"/>
                  </a:cubicBezTo>
                  <a:cubicBezTo>
                    <a:pt x="75" y="57"/>
                    <a:pt x="75" y="57"/>
                    <a:pt x="75" y="57"/>
                  </a:cubicBezTo>
                  <a:cubicBezTo>
                    <a:pt x="0" y="9"/>
                    <a:pt x="0" y="9"/>
                    <a:pt x="0" y="9"/>
                  </a:cubicBezTo>
                  <a:cubicBezTo>
                    <a:pt x="2" y="4"/>
                    <a:pt x="7" y="0"/>
                    <a:pt x="13" y="0"/>
                  </a:cubicBezTo>
                  <a:cubicBezTo>
                    <a:pt x="182" y="0"/>
                    <a:pt x="182" y="0"/>
                    <a:pt x="182" y="0"/>
                  </a:cubicBezTo>
                  <a:cubicBezTo>
                    <a:pt x="188" y="0"/>
                    <a:pt x="193" y="4"/>
                    <a:pt x="196" y="9"/>
                  </a:cubicBezTo>
                  <a:cubicBezTo>
                    <a:pt x="197" y="12"/>
                    <a:pt x="197" y="15"/>
                    <a:pt x="197" y="1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341">
              <a:extLst>
                <a:ext uri="{FF2B5EF4-FFF2-40B4-BE49-F238E27FC236}">
                  <a16:creationId xmlns:a16="http://schemas.microsoft.com/office/drawing/2014/main" id="{AD31BFD1-32BF-438C-A28E-E8082E53DD79}"/>
                </a:ext>
              </a:extLst>
            </p:cNvPr>
            <p:cNvSpPr>
              <a:spLocks/>
            </p:cNvSpPr>
            <p:nvPr/>
          </p:nvSpPr>
          <p:spPr bwMode="auto">
            <a:xfrm>
              <a:off x="4915204" y="5863470"/>
              <a:ext cx="277624" cy="151826"/>
            </a:xfrm>
            <a:custGeom>
              <a:avLst/>
              <a:gdLst>
                <a:gd name="T0" fmla="*/ 44 w 49"/>
                <a:gd name="T1" fmla="*/ 27 h 27"/>
                <a:gd name="T2" fmla="*/ 49 w 49"/>
                <a:gd name="T3" fmla="*/ 24 h 27"/>
                <a:gd name="T4" fmla="*/ 49 w 49"/>
                <a:gd name="T5" fmla="*/ 3 h 27"/>
                <a:gd name="T6" fmla="*/ 45 w 49"/>
                <a:gd name="T7" fmla="*/ 0 h 27"/>
                <a:gd name="T8" fmla="*/ 0 w 49"/>
                <a:gd name="T9" fmla="*/ 0 h 27"/>
                <a:gd name="T10" fmla="*/ 0 w 49"/>
                <a:gd name="T11" fmla="*/ 0 h 27"/>
                <a:gd name="T12" fmla="*/ 43 w 49"/>
                <a:gd name="T13" fmla="*/ 27 h 27"/>
                <a:gd name="T14" fmla="*/ 44 w 49"/>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
                  <a:moveTo>
                    <a:pt x="44" y="27"/>
                  </a:moveTo>
                  <a:cubicBezTo>
                    <a:pt x="47" y="27"/>
                    <a:pt x="49" y="26"/>
                    <a:pt x="49" y="24"/>
                  </a:cubicBezTo>
                  <a:cubicBezTo>
                    <a:pt x="49" y="3"/>
                    <a:pt x="49" y="3"/>
                    <a:pt x="49" y="3"/>
                  </a:cubicBezTo>
                  <a:cubicBezTo>
                    <a:pt x="49" y="1"/>
                    <a:pt x="47" y="0"/>
                    <a:pt x="45" y="0"/>
                  </a:cubicBezTo>
                  <a:cubicBezTo>
                    <a:pt x="0" y="0"/>
                    <a:pt x="0" y="0"/>
                    <a:pt x="0" y="0"/>
                  </a:cubicBezTo>
                  <a:cubicBezTo>
                    <a:pt x="0" y="0"/>
                    <a:pt x="0" y="0"/>
                    <a:pt x="0" y="0"/>
                  </a:cubicBezTo>
                  <a:cubicBezTo>
                    <a:pt x="43" y="27"/>
                    <a:pt x="43" y="27"/>
                    <a:pt x="43" y="27"/>
                  </a:cubicBezTo>
                  <a:lnTo>
                    <a:pt x="44" y="27"/>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342">
              <a:extLst>
                <a:ext uri="{FF2B5EF4-FFF2-40B4-BE49-F238E27FC236}">
                  <a16:creationId xmlns:a16="http://schemas.microsoft.com/office/drawing/2014/main" id="{BD3006E8-FD2C-41E4-BE62-9B78FD86AF9D}"/>
                </a:ext>
              </a:extLst>
            </p:cNvPr>
            <p:cNvSpPr>
              <a:spLocks/>
            </p:cNvSpPr>
            <p:nvPr/>
          </p:nvSpPr>
          <p:spPr bwMode="auto">
            <a:xfrm>
              <a:off x="4897852" y="52619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36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3">
              <a:extLst>
                <a:ext uri="{FF2B5EF4-FFF2-40B4-BE49-F238E27FC236}">
                  <a16:creationId xmlns:a16="http://schemas.microsoft.com/office/drawing/2014/main" id="{03AC0E72-DED4-4B6F-8F75-CC44AB2EC531}"/>
                </a:ext>
              </a:extLst>
            </p:cNvPr>
            <p:cNvSpPr>
              <a:spLocks/>
            </p:cNvSpPr>
            <p:nvPr/>
          </p:nvSpPr>
          <p:spPr bwMode="auto">
            <a:xfrm>
              <a:off x="4490093" y="5539576"/>
              <a:ext cx="1109049" cy="52054"/>
            </a:xfrm>
            <a:custGeom>
              <a:avLst/>
              <a:gdLst>
                <a:gd name="T0" fmla="*/ 196 w 196"/>
                <a:gd name="T1" fmla="*/ 9 h 9"/>
                <a:gd name="T2" fmla="*/ 0 w 196"/>
                <a:gd name="T3" fmla="*/ 9 h 9"/>
                <a:gd name="T4" fmla="*/ 13 w 196"/>
                <a:gd name="T5" fmla="*/ 0 h 9"/>
                <a:gd name="T6" fmla="*/ 182 w 196"/>
                <a:gd name="T7" fmla="*/ 0 h 9"/>
                <a:gd name="T8" fmla="*/ 196 w 196"/>
                <a:gd name="T9" fmla="*/ 9 h 9"/>
              </a:gdLst>
              <a:ahLst/>
              <a:cxnLst>
                <a:cxn ang="0">
                  <a:pos x="T0" y="T1"/>
                </a:cxn>
                <a:cxn ang="0">
                  <a:pos x="T2" y="T3"/>
                </a:cxn>
                <a:cxn ang="0">
                  <a:pos x="T4" y="T5"/>
                </a:cxn>
                <a:cxn ang="0">
                  <a:pos x="T6" y="T7"/>
                </a:cxn>
                <a:cxn ang="0">
                  <a:pos x="T8" y="T9"/>
                </a:cxn>
              </a:cxnLst>
              <a:rect l="0" t="0" r="r" b="b"/>
              <a:pathLst>
                <a:path w="196" h="9">
                  <a:moveTo>
                    <a:pt x="196" y="9"/>
                  </a:moveTo>
                  <a:cubicBezTo>
                    <a:pt x="0" y="9"/>
                    <a:pt x="0" y="9"/>
                    <a:pt x="0" y="9"/>
                  </a:cubicBezTo>
                  <a:cubicBezTo>
                    <a:pt x="2" y="4"/>
                    <a:pt x="7" y="0"/>
                    <a:pt x="13" y="0"/>
                  </a:cubicBezTo>
                  <a:cubicBezTo>
                    <a:pt x="182" y="0"/>
                    <a:pt x="182" y="0"/>
                    <a:pt x="182" y="0"/>
                  </a:cubicBezTo>
                  <a:cubicBezTo>
                    <a:pt x="188" y="0"/>
                    <a:pt x="193" y="4"/>
                    <a:pt x="196" y="9"/>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344">
              <a:extLst>
                <a:ext uri="{FF2B5EF4-FFF2-40B4-BE49-F238E27FC236}">
                  <a16:creationId xmlns:a16="http://schemas.microsoft.com/office/drawing/2014/main" id="{028D0154-B208-4125-B678-5A05C897BC37}"/>
                </a:ext>
              </a:extLst>
            </p:cNvPr>
            <p:cNvSpPr>
              <a:spLocks/>
            </p:cNvSpPr>
            <p:nvPr/>
          </p:nvSpPr>
          <p:spPr bwMode="auto">
            <a:xfrm>
              <a:off x="2663850" y="6537286"/>
              <a:ext cx="763465" cy="169177"/>
            </a:xfrm>
            <a:custGeom>
              <a:avLst/>
              <a:gdLst>
                <a:gd name="T0" fmla="*/ 134 w 135"/>
                <a:gd name="T1" fmla="*/ 28 h 30"/>
                <a:gd name="T2" fmla="*/ 122 w 135"/>
                <a:gd name="T3" fmla="*/ 1 h 30"/>
                <a:gd name="T4" fmla="*/ 117 w 135"/>
                <a:gd name="T5" fmla="*/ 0 h 30"/>
                <a:gd name="T6" fmla="*/ 39 w 135"/>
                <a:gd name="T7" fmla="*/ 0 h 30"/>
                <a:gd name="T8" fmla="*/ 35 w 135"/>
                <a:gd name="T9" fmla="*/ 1 h 30"/>
                <a:gd name="T10" fmla="*/ 1 w 135"/>
                <a:gd name="T11" fmla="*/ 25 h 30"/>
                <a:gd name="T12" fmla="*/ 4 w 135"/>
                <a:gd name="T13" fmla="*/ 28 h 30"/>
                <a:gd name="T14" fmla="*/ 130 w 135"/>
                <a:gd name="T15" fmla="*/ 30 h 30"/>
                <a:gd name="T16" fmla="*/ 134 w 135"/>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30">
                  <a:moveTo>
                    <a:pt x="134" y="28"/>
                  </a:moveTo>
                  <a:cubicBezTo>
                    <a:pt x="122" y="1"/>
                    <a:pt x="122" y="1"/>
                    <a:pt x="122" y="1"/>
                  </a:cubicBezTo>
                  <a:cubicBezTo>
                    <a:pt x="121" y="1"/>
                    <a:pt x="119" y="0"/>
                    <a:pt x="117" y="0"/>
                  </a:cubicBezTo>
                  <a:cubicBezTo>
                    <a:pt x="39" y="0"/>
                    <a:pt x="39" y="0"/>
                    <a:pt x="39" y="0"/>
                  </a:cubicBezTo>
                  <a:cubicBezTo>
                    <a:pt x="37" y="0"/>
                    <a:pt x="35" y="0"/>
                    <a:pt x="35" y="1"/>
                  </a:cubicBezTo>
                  <a:cubicBezTo>
                    <a:pt x="1" y="25"/>
                    <a:pt x="1" y="25"/>
                    <a:pt x="1" y="25"/>
                  </a:cubicBezTo>
                  <a:cubicBezTo>
                    <a:pt x="0" y="26"/>
                    <a:pt x="1" y="27"/>
                    <a:pt x="4" y="28"/>
                  </a:cubicBezTo>
                  <a:cubicBezTo>
                    <a:pt x="130" y="30"/>
                    <a:pt x="130" y="30"/>
                    <a:pt x="130" y="30"/>
                  </a:cubicBezTo>
                  <a:cubicBezTo>
                    <a:pt x="133" y="30"/>
                    <a:pt x="135" y="29"/>
                    <a:pt x="13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5">
              <a:extLst>
                <a:ext uri="{FF2B5EF4-FFF2-40B4-BE49-F238E27FC236}">
                  <a16:creationId xmlns:a16="http://schemas.microsoft.com/office/drawing/2014/main" id="{2A0F55FE-8855-4F43-BEAE-A02BF73D98F0}"/>
                </a:ext>
              </a:extLst>
            </p:cNvPr>
            <p:cNvSpPr>
              <a:spLocks/>
            </p:cNvSpPr>
            <p:nvPr/>
          </p:nvSpPr>
          <p:spPr bwMode="auto">
            <a:xfrm>
              <a:off x="2679756" y="6537286"/>
              <a:ext cx="514760" cy="159055"/>
            </a:xfrm>
            <a:custGeom>
              <a:avLst/>
              <a:gdLst>
                <a:gd name="T0" fmla="*/ 91 w 91"/>
                <a:gd name="T1" fmla="*/ 0 h 28"/>
                <a:gd name="T2" fmla="*/ 37 w 91"/>
                <a:gd name="T3" fmla="*/ 0 h 28"/>
                <a:gd name="T4" fmla="*/ 33 w 91"/>
                <a:gd name="T5" fmla="*/ 1 h 28"/>
                <a:gd name="T6" fmla="*/ 2 w 91"/>
                <a:gd name="T7" fmla="*/ 24 h 28"/>
                <a:gd name="T8" fmla="*/ 4 w 91"/>
                <a:gd name="T9" fmla="*/ 27 h 28"/>
                <a:gd name="T10" fmla="*/ 88 w 91"/>
                <a:gd name="T11" fmla="*/ 28 h 28"/>
                <a:gd name="T12" fmla="*/ 91 w 9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91" h="28">
                  <a:moveTo>
                    <a:pt x="91" y="0"/>
                  </a:moveTo>
                  <a:cubicBezTo>
                    <a:pt x="37" y="0"/>
                    <a:pt x="37" y="0"/>
                    <a:pt x="37" y="0"/>
                  </a:cubicBezTo>
                  <a:cubicBezTo>
                    <a:pt x="36" y="0"/>
                    <a:pt x="33" y="0"/>
                    <a:pt x="33" y="1"/>
                  </a:cubicBezTo>
                  <a:cubicBezTo>
                    <a:pt x="2" y="24"/>
                    <a:pt x="2" y="24"/>
                    <a:pt x="2" y="24"/>
                  </a:cubicBezTo>
                  <a:cubicBezTo>
                    <a:pt x="0" y="25"/>
                    <a:pt x="2" y="27"/>
                    <a:pt x="4" y="27"/>
                  </a:cubicBezTo>
                  <a:cubicBezTo>
                    <a:pt x="88" y="28"/>
                    <a:pt x="88" y="28"/>
                    <a:pt x="88" y="28"/>
                  </a:cubicBezTo>
                  <a:lnTo>
                    <a:pt x="91" y="0"/>
                  </a:lnTo>
                  <a:close/>
                </a:path>
              </a:pathLst>
            </a:custGeom>
            <a:solidFill>
              <a:srgbClr val="859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6">
              <a:extLst>
                <a:ext uri="{FF2B5EF4-FFF2-40B4-BE49-F238E27FC236}">
                  <a16:creationId xmlns:a16="http://schemas.microsoft.com/office/drawing/2014/main" id="{2E0424D3-D583-4E82-88C2-9A31AA3F70DD}"/>
                </a:ext>
              </a:extLst>
            </p:cNvPr>
            <p:cNvSpPr>
              <a:spLocks/>
            </p:cNvSpPr>
            <p:nvPr/>
          </p:nvSpPr>
          <p:spPr bwMode="auto">
            <a:xfrm>
              <a:off x="3143907" y="6537286"/>
              <a:ext cx="266056" cy="163393"/>
            </a:xfrm>
            <a:custGeom>
              <a:avLst/>
              <a:gdLst>
                <a:gd name="T0" fmla="*/ 40 w 47"/>
                <a:gd name="T1" fmla="*/ 29 h 29"/>
                <a:gd name="T2" fmla="*/ 46 w 47"/>
                <a:gd name="T3" fmla="*/ 27 h 29"/>
                <a:gd name="T4" fmla="*/ 35 w 47"/>
                <a:gd name="T5" fmla="*/ 2 h 29"/>
                <a:gd name="T6" fmla="*/ 30 w 47"/>
                <a:gd name="T7" fmla="*/ 1 h 29"/>
                <a:gd name="T8" fmla="*/ 5 w 47"/>
                <a:gd name="T9" fmla="*/ 0 h 29"/>
                <a:gd name="T10" fmla="*/ 0 w 47"/>
                <a:gd name="T11" fmla="*/ 28 h 29"/>
                <a:gd name="T12" fmla="*/ 40 w 47"/>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7" h="29">
                  <a:moveTo>
                    <a:pt x="40" y="29"/>
                  </a:moveTo>
                  <a:cubicBezTo>
                    <a:pt x="44" y="29"/>
                    <a:pt x="47" y="28"/>
                    <a:pt x="46" y="27"/>
                  </a:cubicBezTo>
                  <a:cubicBezTo>
                    <a:pt x="35" y="2"/>
                    <a:pt x="35" y="2"/>
                    <a:pt x="35" y="2"/>
                  </a:cubicBezTo>
                  <a:cubicBezTo>
                    <a:pt x="35" y="1"/>
                    <a:pt x="33" y="1"/>
                    <a:pt x="30" y="1"/>
                  </a:cubicBezTo>
                  <a:cubicBezTo>
                    <a:pt x="5" y="0"/>
                    <a:pt x="5" y="0"/>
                    <a:pt x="5" y="0"/>
                  </a:cubicBezTo>
                  <a:cubicBezTo>
                    <a:pt x="0" y="28"/>
                    <a:pt x="0" y="28"/>
                    <a:pt x="0" y="28"/>
                  </a:cubicBezTo>
                  <a:lnTo>
                    <a:pt x="40" y="29"/>
                  </a:ln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7">
              <a:extLst>
                <a:ext uri="{FF2B5EF4-FFF2-40B4-BE49-F238E27FC236}">
                  <a16:creationId xmlns:a16="http://schemas.microsoft.com/office/drawing/2014/main" id="{3A9D2102-E0BE-4A2D-9909-AC9213234DC2}"/>
                </a:ext>
              </a:extLst>
            </p:cNvPr>
            <p:cNvSpPr>
              <a:spLocks/>
            </p:cNvSpPr>
            <p:nvPr/>
          </p:nvSpPr>
          <p:spPr bwMode="auto">
            <a:xfrm>
              <a:off x="3184394" y="6548853"/>
              <a:ext cx="140258" cy="124352"/>
            </a:xfrm>
            <a:custGeom>
              <a:avLst/>
              <a:gdLst>
                <a:gd name="T0" fmla="*/ 0 w 25"/>
                <a:gd name="T1" fmla="*/ 18 h 22"/>
                <a:gd name="T2" fmla="*/ 1 w 25"/>
                <a:gd name="T3" fmla="*/ 2 h 22"/>
                <a:gd name="T4" fmla="*/ 8 w 25"/>
                <a:gd name="T5" fmla="*/ 0 h 22"/>
                <a:gd name="T6" fmla="*/ 12 w 25"/>
                <a:gd name="T7" fmla="*/ 0 h 22"/>
                <a:gd name="T8" fmla="*/ 20 w 25"/>
                <a:gd name="T9" fmla="*/ 2 h 22"/>
                <a:gd name="T10" fmla="*/ 24 w 25"/>
                <a:gd name="T11" fmla="*/ 19 h 22"/>
                <a:gd name="T12" fmla="*/ 15 w 25"/>
                <a:gd name="T13" fmla="*/ 22 h 22"/>
                <a:gd name="T14" fmla="*/ 10 w 25"/>
                <a:gd name="T15" fmla="*/ 22 h 22"/>
                <a:gd name="T16" fmla="*/ 0 w 25"/>
                <a:gd name="T1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2">
                  <a:moveTo>
                    <a:pt x="0" y="18"/>
                  </a:moveTo>
                  <a:cubicBezTo>
                    <a:pt x="1" y="2"/>
                    <a:pt x="1" y="2"/>
                    <a:pt x="1" y="2"/>
                  </a:cubicBezTo>
                  <a:cubicBezTo>
                    <a:pt x="2" y="1"/>
                    <a:pt x="5" y="0"/>
                    <a:pt x="8" y="0"/>
                  </a:cubicBezTo>
                  <a:cubicBezTo>
                    <a:pt x="12" y="0"/>
                    <a:pt x="12" y="0"/>
                    <a:pt x="12" y="0"/>
                  </a:cubicBezTo>
                  <a:cubicBezTo>
                    <a:pt x="16" y="0"/>
                    <a:pt x="19" y="1"/>
                    <a:pt x="20" y="2"/>
                  </a:cubicBezTo>
                  <a:cubicBezTo>
                    <a:pt x="24" y="19"/>
                    <a:pt x="24" y="19"/>
                    <a:pt x="24" y="19"/>
                  </a:cubicBezTo>
                  <a:cubicBezTo>
                    <a:pt x="25" y="21"/>
                    <a:pt x="21" y="22"/>
                    <a:pt x="15" y="22"/>
                  </a:cubicBezTo>
                  <a:cubicBezTo>
                    <a:pt x="10" y="22"/>
                    <a:pt x="10" y="22"/>
                    <a:pt x="10" y="22"/>
                  </a:cubicBezTo>
                  <a:cubicBezTo>
                    <a:pt x="4" y="22"/>
                    <a:pt x="0" y="20"/>
                    <a:pt x="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8">
              <a:extLst>
                <a:ext uri="{FF2B5EF4-FFF2-40B4-BE49-F238E27FC236}">
                  <a16:creationId xmlns:a16="http://schemas.microsoft.com/office/drawing/2014/main" id="{C7625231-D1D3-40B9-9E77-AEA8F6403087}"/>
                </a:ext>
              </a:extLst>
            </p:cNvPr>
            <p:cNvSpPr>
              <a:spLocks/>
            </p:cNvSpPr>
            <p:nvPr/>
          </p:nvSpPr>
          <p:spPr bwMode="auto">
            <a:xfrm>
              <a:off x="3200300" y="6560421"/>
              <a:ext cx="96879" cy="95433"/>
            </a:xfrm>
            <a:custGeom>
              <a:avLst/>
              <a:gdLst>
                <a:gd name="T0" fmla="*/ 0 w 17"/>
                <a:gd name="T1" fmla="*/ 14 h 17"/>
                <a:gd name="T2" fmla="*/ 1 w 17"/>
                <a:gd name="T3" fmla="*/ 1 h 17"/>
                <a:gd name="T4" fmla="*/ 6 w 17"/>
                <a:gd name="T5" fmla="*/ 0 h 17"/>
                <a:gd name="T6" fmla="*/ 9 w 17"/>
                <a:gd name="T7" fmla="*/ 0 h 17"/>
                <a:gd name="T8" fmla="*/ 14 w 17"/>
                <a:gd name="T9" fmla="*/ 1 h 17"/>
                <a:gd name="T10" fmla="*/ 17 w 17"/>
                <a:gd name="T11" fmla="*/ 14 h 17"/>
                <a:gd name="T12" fmla="*/ 11 w 17"/>
                <a:gd name="T13" fmla="*/ 17 h 17"/>
                <a:gd name="T14" fmla="*/ 7 w 17"/>
                <a:gd name="T15" fmla="*/ 17 h 17"/>
                <a:gd name="T16" fmla="*/ 0 w 17"/>
                <a:gd name="T1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14"/>
                  </a:moveTo>
                  <a:cubicBezTo>
                    <a:pt x="1" y="1"/>
                    <a:pt x="1" y="1"/>
                    <a:pt x="1" y="1"/>
                  </a:cubicBezTo>
                  <a:cubicBezTo>
                    <a:pt x="1" y="0"/>
                    <a:pt x="3" y="0"/>
                    <a:pt x="6" y="0"/>
                  </a:cubicBezTo>
                  <a:cubicBezTo>
                    <a:pt x="9" y="0"/>
                    <a:pt x="9" y="0"/>
                    <a:pt x="9" y="0"/>
                  </a:cubicBezTo>
                  <a:cubicBezTo>
                    <a:pt x="12" y="0"/>
                    <a:pt x="14" y="0"/>
                    <a:pt x="14" y="1"/>
                  </a:cubicBezTo>
                  <a:cubicBezTo>
                    <a:pt x="17" y="14"/>
                    <a:pt x="17" y="14"/>
                    <a:pt x="17" y="14"/>
                  </a:cubicBezTo>
                  <a:cubicBezTo>
                    <a:pt x="17" y="16"/>
                    <a:pt x="15" y="17"/>
                    <a:pt x="11" y="17"/>
                  </a:cubicBezTo>
                  <a:cubicBezTo>
                    <a:pt x="7" y="17"/>
                    <a:pt x="7" y="17"/>
                    <a:pt x="7" y="17"/>
                  </a:cubicBezTo>
                  <a:cubicBezTo>
                    <a:pt x="3" y="16"/>
                    <a:pt x="0" y="15"/>
                    <a:pt x="0" y="14"/>
                  </a:cubicBezTo>
                  <a:close/>
                </a:path>
              </a:pathLst>
            </a:custGeom>
            <a:solidFill>
              <a:srgbClr val="1922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49">
              <a:extLst>
                <a:ext uri="{FF2B5EF4-FFF2-40B4-BE49-F238E27FC236}">
                  <a16:creationId xmlns:a16="http://schemas.microsoft.com/office/drawing/2014/main" id="{A16E6CFE-5BC3-45B9-BF22-3D05EACDAB6E}"/>
                </a:ext>
              </a:extLst>
            </p:cNvPr>
            <p:cNvSpPr>
              <a:spLocks/>
            </p:cNvSpPr>
            <p:nvPr/>
          </p:nvSpPr>
          <p:spPr bwMode="auto">
            <a:xfrm>
              <a:off x="3200300" y="6560421"/>
              <a:ext cx="91096" cy="89649"/>
            </a:xfrm>
            <a:custGeom>
              <a:avLst/>
              <a:gdLst>
                <a:gd name="T0" fmla="*/ 0 w 16"/>
                <a:gd name="T1" fmla="*/ 14 h 16"/>
                <a:gd name="T2" fmla="*/ 1 w 16"/>
                <a:gd name="T3" fmla="*/ 1 h 16"/>
                <a:gd name="T4" fmla="*/ 6 w 16"/>
                <a:gd name="T5" fmla="*/ 0 h 16"/>
                <a:gd name="T6" fmla="*/ 8 w 16"/>
                <a:gd name="T7" fmla="*/ 0 h 16"/>
                <a:gd name="T8" fmla="*/ 14 w 16"/>
                <a:gd name="T9" fmla="*/ 1 h 16"/>
                <a:gd name="T10" fmla="*/ 16 w 16"/>
                <a:gd name="T11" fmla="*/ 14 h 16"/>
                <a:gd name="T12" fmla="*/ 10 w 16"/>
                <a:gd name="T13" fmla="*/ 16 h 16"/>
                <a:gd name="T14" fmla="*/ 7 w 16"/>
                <a:gd name="T15" fmla="*/ 16 h 16"/>
                <a:gd name="T16" fmla="*/ 0 w 1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0" y="14"/>
                  </a:moveTo>
                  <a:cubicBezTo>
                    <a:pt x="1" y="1"/>
                    <a:pt x="1" y="1"/>
                    <a:pt x="1" y="1"/>
                  </a:cubicBezTo>
                  <a:cubicBezTo>
                    <a:pt x="1" y="1"/>
                    <a:pt x="3" y="0"/>
                    <a:pt x="6" y="0"/>
                  </a:cubicBezTo>
                  <a:cubicBezTo>
                    <a:pt x="8" y="0"/>
                    <a:pt x="8" y="0"/>
                    <a:pt x="8" y="0"/>
                  </a:cubicBezTo>
                  <a:cubicBezTo>
                    <a:pt x="11" y="0"/>
                    <a:pt x="13" y="1"/>
                    <a:pt x="14" y="1"/>
                  </a:cubicBezTo>
                  <a:cubicBezTo>
                    <a:pt x="16" y="14"/>
                    <a:pt x="16" y="14"/>
                    <a:pt x="16" y="14"/>
                  </a:cubicBezTo>
                  <a:cubicBezTo>
                    <a:pt x="16" y="15"/>
                    <a:pt x="14" y="16"/>
                    <a:pt x="10" y="16"/>
                  </a:cubicBezTo>
                  <a:cubicBezTo>
                    <a:pt x="7" y="16"/>
                    <a:pt x="7" y="16"/>
                    <a:pt x="7" y="16"/>
                  </a:cubicBezTo>
                  <a:cubicBezTo>
                    <a:pt x="3" y="16"/>
                    <a:pt x="0" y="15"/>
                    <a:pt x="0" y="14"/>
                  </a:cubicBezTo>
                  <a:close/>
                </a:path>
              </a:pathLst>
            </a:custGeom>
            <a:solidFill>
              <a:srgbClr val="484D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50">
              <a:extLst>
                <a:ext uri="{FF2B5EF4-FFF2-40B4-BE49-F238E27FC236}">
                  <a16:creationId xmlns:a16="http://schemas.microsoft.com/office/drawing/2014/main" id="{8ABE22BC-302F-4254-B023-995AB94E1C15}"/>
                </a:ext>
              </a:extLst>
            </p:cNvPr>
            <p:cNvSpPr>
              <a:spLocks/>
            </p:cNvSpPr>
            <p:nvPr/>
          </p:nvSpPr>
          <p:spPr bwMode="auto">
            <a:xfrm>
              <a:off x="3318869" y="6593678"/>
              <a:ext cx="62177" cy="73744"/>
            </a:xfrm>
            <a:custGeom>
              <a:avLst/>
              <a:gdLst>
                <a:gd name="T0" fmla="*/ 20 w 43"/>
                <a:gd name="T1" fmla="*/ 0 h 51"/>
                <a:gd name="T2" fmla="*/ 0 w 43"/>
                <a:gd name="T3" fmla="*/ 0 h 51"/>
                <a:gd name="T4" fmla="*/ 16 w 43"/>
                <a:gd name="T5" fmla="*/ 51 h 51"/>
                <a:gd name="T6" fmla="*/ 43 w 43"/>
                <a:gd name="T7" fmla="*/ 51 h 51"/>
                <a:gd name="T8" fmla="*/ 20 w 43"/>
                <a:gd name="T9" fmla="*/ 0 h 51"/>
              </a:gdLst>
              <a:ahLst/>
              <a:cxnLst>
                <a:cxn ang="0">
                  <a:pos x="T0" y="T1"/>
                </a:cxn>
                <a:cxn ang="0">
                  <a:pos x="T2" y="T3"/>
                </a:cxn>
                <a:cxn ang="0">
                  <a:pos x="T4" y="T5"/>
                </a:cxn>
                <a:cxn ang="0">
                  <a:pos x="T6" y="T7"/>
                </a:cxn>
                <a:cxn ang="0">
                  <a:pos x="T8" y="T9"/>
                </a:cxn>
              </a:cxnLst>
              <a:rect l="0" t="0" r="r" b="b"/>
              <a:pathLst>
                <a:path w="43" h="51">
                  <a:moveTo>
                    <a:pt x="20" y="0"/>
                  </a:moveTo>
                  <a:lnTo>
                    <a:pt x="0" y="0"/>
                  </a:lnTo>
                  <a:lnTo>
                    <a:pt x="16" y="51"/>
                  </a:lnTo>
                  <a:lnTo>
                    <a:pt x="43" y="51"/>
                  </a:lnTo>
                  <a:lnTo>
                    <a:pt x="20" y="0"/>
                  </a:lnTo>
                  <a:close/>
                </a:path>
              </a:pathLst>
            </a:custGeom>
            <a:solidFill>
              <a:srgbClr val="3F46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51">
              <a:extLst>
                <a:ext uri="{FF2B5EF4-FFF2-40B4-BE49-F238E27FC236}">
                  <a16:creationId xmlns:a16="http://schemas.microsoft.com/office/drawing/2014/main" id="{686A1BC7-8D06-4C93-9E85-6E95CFDEBD93}"/>
                </a:ext>
              </a:extLst>
            </p:cNvPr>
            <p:cNvSpPr>
              <a:spLocks/>
            </p:cNvSpPr>
            <p:nvPr/>
          </p:nvSpPr>
          <p:spPr bwMode="auto">
            <a:xfrm>
              <a:off x="3104867" y="6543069"/>
              <a:ext cx="50609" cy="17351"/>
            </a:xfrm>
            <a:custGeom>
              <a:avLst/>
              <a:gdLst>
                <a:gd name="T0" fmla="*/ 9 w 9"/>
                <a:gd name="T1" fmla="*/ 2 h 3"/>
                <a:gd name="T2" fmla="*/ 9 w 9"/>
                <a:gd name="T3" fmla="*/ 1 h 3"/>
                <a:gd name="T4" fmla="*/ 7 w 9"/>
                <a:gd name="T5" fmla="*/ 0 h 3"/>
                <a:gd name="T6" fmla="*/ 3 w 9"/>
                <a:gd name="T7" fmla="*/ 0 h 3"/>
                <a:gd name="T8" fmla="*/ 0 w 9"/>
                <a:gd name="T9" fmla="*/ 1 h 3"/>
                <a:gd name="T10" fmla="*/ 0 w 9"/>
                <a:gd name="T11" fmla="*/ 2 h 3"/>
                <a:gd name="T12" fmla="*/ 2 w 9"/>
                <a:gd name="T13" fmla="*/ 3 h 3"/>
                <a:gd name="T14" fmla="*/ 6 w 9"/>
                <a:gd name="T15" fmla="*/ 3 h 3"/>
                <a:gd name="T16" fmla="*/ 9 w 9"/>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
                  <a:moveTo>
                    <a:pt x="9" y="2"/>
                  </a:moveTo>
                  <a:cubicBezTo>
                    <a:pt x="9" y="1"/>
                    <a:pt x="9" y="1"/>
                    <a:pt x="9" y="1"/>
                  </a:cubicBezTo>
                  <a:cubicBezTo>
                    <a:pt x="9" y="1"/>
                    <a:pt x="8" y="0"/>
                    <a:pt x="7" y="0"/>
                  </a:cubicBezTo>
                  <a:cubicBezTo>
                    <a:pt x="3" y="0"/>
                    <a:pt x="3" y="0"/>
                    <a:pt x="3" y="0"/>
                  </a:cubicBezTo>
                  <a:cubicBezTo>
                    <a:pt x="2" y="0"/>
                    <a:pt x="0" y="1"/>
                    <a:pt x="0" y="1"/>
                  </a:cubicBezTo>
                  <a:cubicBezTo>
                    <a:pt x="0" y="2"/>
                    <a:pt x="0" y="2"/>
                    <a:pt x="0" y="2"/>
                  </a:cubicBezTo>
                  <a:cubicBezTo>
                    <a:pt x="0" y="3"/>
                    <a:pt x="0" y="3"/>
                    <a:pt x="2" y="3"/>
                  </a:cubicBezTo>
                  <a:cubicBezTo>
                    <a:pt x="6" y="3"/>
                    <a:pt x="6" y="3"/>
                    <a:pt x="6" y="3"/>
                  </a:cubicBezTo>
                  <a:cubicBezTo>
                    <a:pt x="8" y="3"/>
                    <a:pt x="9" y="3"/>
                    <a:pt x="9" y="2"/>
                  </a:cubicBezTo>
                  <a:close/>
                </a:path>
              </a:pathLst>
            </a:custGeom>
            <a:solidFill>
              <a:srgbClr val="E7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2">
              <a:extLst>
                <a:ext uri="{FF2B5EF4-FFF2-40B4-BE49-F238E27FC236}">
                  <a16:creationId xmlns:a16="http://schemas.microsoft.com/office/drawing/2014/main" id="{572BD69A-BF42-4602-9F4D-42567CFBB5DE}"/>
                </a:ext>
              </a:extLst>
            </p:cNvPr>
            <p:cNvSpPr>
              <a:spLocks/>
            </p:cNvSpPr>
            <p:nvPr/>
          </p:nvSpPr>
          <p:spPr bwMode="auto">
            <a:xfrm>
              <a:off x="3093299" y="6564759"/>
              <a:ext cx="56393" cy="17351"/>
            </a:xfrm>
            <a:custGeom>
              <a:avLst/>
              <a:gdLst>
                <a:gd name="T0" fmla="*/ 10 w 10"/>
                <a:gd name="T1" fmla="*/ 3 h 3"/>
                <a:gd name="T2" fmla="*/ 10 w 10"/>
                <a:gd name="T3" fmla="*/ 1 h 3"/>
                <a:gd name="T4" fmla="*/ 8 w 10"/>
                <a:gd name="T5" fmla="*/ 0 h 3"/>
                <a:gd name="T6" fmla="*/ 3 w 10"/>
                <a:gd name="T7" fmla="*/ 0 h 3"/>
                <a:gd name="T8" fmla="*/ 1 w 10"/>
                <a:gd name="T9" fmla="*/ 1 h 3"/>
                <a:gd name="T10" fmla="*/ 0 w 10"/>
                <a:gd name="T11" fmla="*/ 2 h 3"/>
                <a:gd name="T12" fmla="*/ 2 w 10"/>
                <a:gd name="T13" fmla="*/ 3 h 3"/>
                <a:gd name="T14" fmla="*/ 7 w 10"/>
                <a:gd name="T15" fmla="*/ 3 h 3"/>
                <a:gd name="T16" fmla="*/ 10 w 10"/>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
                  <a:moveTo>
                    <a:pt x="10" y="3"/>
                  </a:moveTo>
                  <a:cubicBezTo>
                    <a:pt x="10" y="1"/>
                    <a:pt x="10" y="1"/>
                    <a:pt x="10" y="1"/>
                  </a:cubicBezTo>
                  <a:cubicBezTo>
                    <a:pt x="10" y="0"/>
                    <a:pt x="9" y="0"/>
                    <a:pt x="8" y="0"/>
                  </a:cubicBezTo>
                  <a:cubicBezTo>
                    <a:pt x="3" y="0"/>
                    <a:pt x="3" y="0"/>
                    <a:pt x="3" y="0"/>
                  </a:cubicBezTo>
                  <a:cubicBezTo>
                    <a:pt x="2" y="0"/>
                    <a:pt x="1" y="0"/>
                    <a:pt x="1" y="1"/>
                  </a:cubicBezTo>
                  <a:cubicBezTo>
                    <a:pt x="0" y="2"/>
                    <a:pt x="0" y="2"/>
                    <a:pt x="0" y="2"/>
                  </a:cubicBezTo>
                  <a:cubicBezTo>
                    <a:pt x="0" y="3"/>
                    <a:pt x="1" y="3"/>
                    <a:pt x="2" y="3"/>
                  </a:cubicBezTo>
                  <a:cubicBezTo>
                    <a:pt x="7" y="3"/>
                    <a:pt x="7" y="3"/>
                    <a:pt x="7" y="3"/>
                  </a:cubicBezTo>
                  <a:cubicBezTo>
                    <a:pt x="8" y="3"/>
                    <a:pt x="10" y="3"/>
                    <a:pt x="1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3">
              <a:extLst>
                <a:ext uri="{FF2B5EF4-FFF2-40B4-BE49-F238E27FC236}">
                  <a16:creationId xmlns:a16="http://schemas.microsoft.com/office/drawing/2014/main" id="{10E90E8E-BFC5-442D-9128-16422DBAECED}"/>
                </a:ext>
              </a:extLst>
            </p:cNvPr>
            <p:cNvSpPr>
              <a:spLocks/>
            </p:cNvSpPr>
            <p:nvPr/>
          </p:nvSpPr>
          <p:spPr bwMode="auto">
            <a:xfrm>
              <a:off x="3081732" y="6587894"/>
              <a:ext cx="62177" cy="23135"/>
            </a:xfrm>
            <a:custGeom>
              <a:avLst/>
              <a:gdLst>
                <a:gd name="T0" fmla="*/ 11 w 11"/>
                <a:gd name="T1" fmla="*/ 3 h 4"/>
                <a:gd name="T2" fmla="*/ 11 w 11"/>
                <a:gd name="T3" fmla="*/ 1 h 4"/>
                <a:gd name="T4" fmla="*/ 9 w 11"/>
                <a:gd name="T5" fmla="*/ 0 h 4"/>
                <a:gd name="T6" fmla="*/ 4 w 11"/>
                <a:gd name="T7" fmla="*/ 0 h 4"/>
                <a:gd name="T8" fmla="*/ 1 w 11"/>
                <a:gd name="T9" fmla="*/ 1 h 4"/>
                <a:gd name="T10" fmla="*/ 0 w 11"/>
                <a:gd name="T11" fmla="*/ 3 h 4"/>
                <a:gd name="T12" fmla="*/ 2 w 11"/>
                <a:gd name="T13" fmla="*/ 4 h 4"/>
                <a:gd name="T14" fmla="*/ 8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cubicBezTo>
                    <a:pt x="11" y="1"/>
                    <a:pt x="11" y="1"/>
                    <a:pt x="11" y="1"/>
                  </a:cubicBezTo>
                  <a:cubicBezTo>
                    <a:pt x="11" y="1"/>
                    <a:pt x="10" y="0"/>
                    <a:pt x="9" y="0"/>
                  </a:cubicBezTo>
                  <a:cubicBezTo>
                    <a:pt x="4" y="0"/>
                    <a:pt x="4" y="0"/>
                    <a:pt x="4" y="0"/>
                  </a:cubicBezTo>
                  <a:cubicBezTo>
                    <a:pt x="2" y="0"/>
                    <a:pt x="1" y="1"/>
                    <a:pt x="1" y="1"/>
                  </a:cubicBezTo>
                  <a:cubicBezTo>
                    <a:pt x="0" y="3"/>
                    <a:pt x="0" y="3"/>
                    <a:pt x="0" y="3"/>
                  </a:cubicBezTo>
                  <a:cubicBezTo>
                    <a:pt x="0" y="4"/>
                    <a:pt x="1" y="4"/>
                    <a:pt x="2" y="4"/>
                  </a:cubicBezTo>
                  <a:cubicBezTo>
                    <a:pt x="8" y="4"/>
                    <a:pt x="8" y="4"/>
                    <a:pt x="8" y="4"/>
                  </a:cubicBezTo>
                  <a:cubicBezTo>
                    <a:pt x="9" y="4"/>
                    <a:pt x="11" y="4"/>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4">
              <a:extLst>
                <a:ext uri="{FF2B5EF4-FFF2-40B4-BE49-F238E27FC236}">
                  <a16:creationId xmlns:a16="http://schemas.microsoft.com/office/drawing/2014/main" id="{9160D3F1-8ECE-48B1-8E54-E0FEDE0CFAA7}"/>
                </a:ext>
              </a:extLst>
            </p:cNvPr>
            <p:cNvSpPr>
              <a:spLocks/>
            </p:cNvSpPr>
            <p:nvPr/>
          </p:nvSpPr>
          <p:spPr bwMode="auto">
            <a:xfrm>
              <a:off x="3070164" y="6616814"/>
              <a:ext cx="67960" cy="27474"/>
            </a:xfrm>
            <a:custGeom>
              <a:avLst/>
              <a:gdLst>
                <a:gd name="T0" fmla="*/ 11 w 12"/>
                <a:gd name="T1" fmla="*/ 4 h 5"/>
                <a:gd name="T2" fmla="*/ 12 w 12"/>
                <a:gd name="T3" fmla="*/ 1 h 5"/>
                <a:gd name="T4" fmla="*/ 9 w 12"/>
                <a:gd name="T5" fmla="*/ 0 h 5"/>
                <a:gd name="T6" fmla="*/ 4 w 12"/>
                <a:gd name="T7" fmla="*/ 0 h 5"/>
                <a:gd name="T8" fmla="*/ 1 w 12"/>
                <a:gd name="T9" fmla="*/ 1 h 5"/>
                <a:gd name="T10" fmla="*/ 0 w 12"/>
                <a:gd name="T11" fmla="*/ 4 h 5"/>
                <a:gd name="T12" fmla="*/ 2 w 12"/>
                <a:gd name="T13" fmla="*/ 5 h 5"/>
                <a:gd name="T14" fmla="*/ 8 w 12"/>
                <a:gd name="T15" fmla="*/ 5 h 5"/>
                <a:gd name="T16" fmla="*/ 11 w 12"/>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5">
                  <a:moveTo>
                    <a:pt x="11" y="4"/>
                  </a:moveTo>
                  <a:cubicBezTo>
                    <a:pt x="12" y="1"/>
                    <a:pt x="12" y="1"/>
                    <a:pt x="12" y="1"/>
                  </a:cubicBezTo>
                  <a:cubicBezTo>
                    <a:pt x="12" y="1"/>
                    <a:pt x="11" y="0"/>
                    <a:pt x="9" y="0"/>
                  </a:cubicBezTo>
                  <a:cubicBezTo>
                    <a:pt x="4" y="0"/>
                    <a:pt x="4" y="0"/>
                    <a:pt x="4" y="0"/>
                  </a:cubicBezTo>
                  <a:cubicBezTo>
                    <a:pt x="2" y="0"/>
                    <a:pt x="1" y="1"/>
                    <a:pt x="1" y="1"/>
                  </a:cubicBezTo>
                  <a:cubicBezTo>
                    <a:pt x="0" y="4"/>
                    <a:pt x="0" y="4"/>
                    <a:pt x="0" y="4"/>
                  </a:cubicBezTo>
                  <a:cubicBezTo>
                    <a:pt x="0" y="4"/>
                    <a:pt x="1" y="5"/>
                    <a:pt x="2" y="5"/>
                  </a:cubicBezTo>
                  <a:cubicBezTo>
                    <a:pt x="8" y="5"/>
                    <a:pt x="8" y="5"/>
                    <a:pt x="8" y="5"/>
                  </a:cubicBezTo>
                  <a:cubicBezTo>
                    <a:pt x="10" y="5"/>
                    <a:pt x="11" y="5"/>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5">
              <a:extLst>
                <a:ext uri="{FF2B5EF4-FFF2-40B4-BE49-F238E27FC236}">
                  <a16:creationId xmlns:a16="http://schemas.microsoft.com/office/drawing/2014/main" id="{75C4E6BB-3E20-4141-B1E3-310A1D7050C0}"/>
                </a:ext>
              </a:extLst>
            </p:cNvPr>
            <p:cNvSpPr>
              <a:spLocks/>
            </p:cNvSpPr>
            <p:nvPr/>
          </p:nvSpPr>
          <p:spPr bwMode="auto">
            <a:xfrm>
              <a:off x="3054258" y="6650070"/>
              <a:ext cx="78082" cy="34703"/>
            </a:xfrm>
            <a:custGeom>
              <a:avLst/>
              <a:gdLst>
                <a:gd name="T0" fmla="*/ 13 w 14"/>
                <a:gd name="T1" fmla="*/ 5 h 6"/>
                <a:gd name="T2" fmla="*/ 14 w 14"/>
                <a:gd name="T3" fmla="*/ 2 h 6"/>
                <a:gd name="T4" fmla="*/ 11 w 14"/>
                <a:gd name="T5" fmla="*/ 0 h 6"/>
                <a:gd name="T6" fmla="*/ 5 w 14"/>
                <a:gd name="T7" fmla="*/ 0 h 6"/>
                <a:gd name="T8" fmla="*/ 1 w 14"/>
                <a:gd name="T9" fmla="*/ 2 h 6"/>
                <a:gd name="T10" fmla="*/ 0 w 14"/>
                <a:gd name="T11" fmla="*/ 4 h 6"/>
                <a:gd name="T12" fmla="*/ 3 w 14"/>
                <a:gd name="T13" fmla="*/ 6 h 6"/>
                <a:gd name="T14" fmla="*/ 9 w 14"/>
                <a:gd name="T15" fmla="*/ 6 h 6"/>
                <a:gd name="T16" fmla="*/ 13 w 14"/>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5"/>
                  </a:moveTo>
                  <a:cubicBezTo>
                    <a:pt x="14" y="2"/>
                    <a:pt x="14" y="2"/>
                    <a:pt x="14" y="2"/>
                  </a:cubicBezTo>
                  <a:cubicBezTo>
                    <a:pt x="14" y="1"/>
                    <a:pt x="12" y="0"/>
                    <a:pt x="11" y="0"/>
                  </a:cubicBezTo>
                  <a:cubicBezTo>
                    <a:pt x="5" y="0"/>
                    <a:pt x="5" y="0"/>
                    <a:pt x="5" y="0"/>
                  </a:cubicBezTo>
                  <a:cubicBezTo>
                    <a:pt x="3" y="0"/>
                    <a:pt x="2" y="1"/>
                    <a:pt x="1" y="2"/>
                  </a:cubicBezTo>
                  <a:cubicBezTo>
                    <a:pt x="0" y="4"/>
                    <a:pt x="0" y="4"/>
                    <a:pt x="0" y="4"/>
                  </a:cubicBezTo>
                  <a:cubicBezTo>
                    <a:pt x="0" y="5"/>
                    <a:pt x="1" y="6"/>
                    <a:pt x="3" y="6"/>
                  </a:cubicBezTo>
                  <a:cubicBezTo>
                    <a:pt x="9" y="6"/>
                    <a:pt x="9" y="6"/>
                    <a:pt x="9" y="6"/>
                  </a:cubicBezTo>
                  <a:cubicBezTo>
                    <a:pt x="11" y="6"/>
                    <a:pt x="13"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6">
              <a:extLst>
                <a:ext uri="{FF2B5EF4-FFF2-40B4-BE49-F238E27FC236}">
                  <a16:creationId xmlns:a16="http://schemas.microsoft.com/office/drawing/2014/main" id="{5DB54301-1614-40A0-A98B-7FDA23A78542}"/>
                </a:ext>
              </a:extLst>
            </p:cNvPr>
            <p:cNvSpPr>
              <a:spLocks/>
            </p:cNvSpPr>
            <p:nvPr/>
          </p:nvSpPr>
          <p:spPr bwMode="auto">
            <a:xfrm>
              <a:off x="3042691" y="6543069"/>
              <a:ext cx="56393" cy="17351"/>
            </a:xfrm>
            <a:custGeom>
              <a:avLst/>
              <a:gdLst>
                <a:gd name="T0" fmla="*/ 9 w 10"/>
                <a:gd name="T1" fmla="*/ 2 h 3"/>
                <a:gd name="T2" fmla="*/ 10 w 10"/>
                <a:gd name="T3" fmla="*/ 1 h 3"/>
                <a:gd name="T4" fmla="*/ 8 w 10"/>
                <a:gd name="T5" fmla="*/ 0 h 3"/>
                <a:gd name="T6" fmla="*/ 4 w 10"/>
                <a:gd name="T7" fmla="*/ 0 h 3"/>
                <a:gd name="T8" fmla="*/ 1 w 10"/>
                <a:gd name="T9" fmla="*/ 1 h 3"/>
                <a:gd name="T10" fmla="*/ 0 w 10"/>
                <a:gd name="T11" fmla="*/ 2 h 3"/>
                <a:gd name="T12" fmla="*/ 2 w 10"/>
                <a:gd name="T13" fmla="*/ 3 h 3"/>
                <a:gd name="T14" fmla="*/ 6 w 10"/>
                <a:gd name="T15" fmla="*/ 3 h 3"/>
                <a:gd name="T16" fmla="*/ 9 w 10"/>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
                  <a:moveTo>
                    <a:pt x="9" y="2"/>
                  </a:moveTo>
                  <a:cubicBezTo>
                    <a:pt x="10" y="1"/>
                    <a:pt x="10" y="1"/>
                    <a:pt x="10" y="1"/>
                  </a:cubicBezTo>
                  <a:cubicBezTo>
                    <a:pt x="10" y="1"/>
                    <a:pt x="9" y="0"/>
                    <a:pt x="8" y="0"/>
                  </a:cubicBezTo>
                  <a:cubicBezTo>
                    <a:pt x="4" y="0"/>
                    <a:pt x="4" y="0"/>
                    <a:pt x="4" y="0"/>
                  </a:cubicBezTo>
                  <a:cubicBezTo>
                    <a:pt x="2" y="0"/>
                    <a:pt x="1" y="0"/>
                    <a:pt x="1" y="1"/>
                  </a:cubicBezTo>
                  <a:cubicBezTo>
                    <a:pt x="0" y="2"/>
                    <a:pt x="0" y="2"/>
                    <a:pt x="0" y="2"/>
                  </a:cubicBezTo>
                  <a:cubicBezTo>
                    <a:pt x="0" y="3"/>
                    <a:pt x="1" y="3"/>
                    <a:pt x="2" y="3"/>
                  </a:cubicBezTo>
                  <a:cubicBezTo>
                    <a:pt x="6" y="3"/>
                    <a:pt x="6" y="3"/>
                    <a:pt x="6" y="3"/>
                  </a:cubicBezTo>
                  <a:cubicBezTo>
                    <a:pt x="8" y="3"/>
                    <a:pt x="9" y="3"/>
                    <a:pt x="9"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7">
              <a:extLst>
                <a:ext uri="{FF2B5EF4-FFF2-40B4-BE49-F238E27FC236}">
                  <a16:creationId xmlns:a16="http://schemas.microsoft.com/office/drawing/2014/main" id="{51D54AD5-47D4-489E-AA51-0FB41332B8DD}"/>
                </a:ext>
              </a:extLst>
            </p:cNvPr>
            <p:cNvSpPr>
              <a:spLocks/>
            </p:cNvSpPr>
            <p:nvPr/>
          </p:nvSpPr>
          <p:spPr bwMode="auto">
            <a:xfrm>
              <a:off x="3025339" y="6564759"/>
              <a:ext cx="62177" cy="17351"/>
            </a:xfrm>
            <a:custGeom>
              <a:avLst/>
              <a:gdLst>
                <a:gd name="T0" fmla="*/ 10 w 11"/>
                <a:gd name="T1" fmla="*/ 2 h 3"/>
                <a:gd name="T2" fmla="*/ 11 w 11"/>
                <a:gd name="T3" fmla="*/ 1 h 3"/>
                <a:gd name="T4" fmla="*/ 9 w 11"/>
                <a:gd name="T5" fmla="*/ 0 h 3"/>
                <a:gd name="T6" fmla="*/ 5 w 11"/>
                <a:gd name="T7" fmla="*/ 0 h 3"/>
                <a:gd name="T8" fmla="*/ 2 w 11"/>
                <a:gd name="T9" fmla="*/ 1 h 3"/>
                <a:gd name="T10" fmla="*/ 1 w 11"/>
                <a:gd name="T11" fmla="*/ 2 h 3"/>
                <a:gd name="T12" fmla="*/ 3 w 11"/>
                <a:gd name="T13" fmla="*/ 3 h 3"/>
                <a:gd name="T14" fmla="*/ 7 w 11"/>
                <a:gd name="T15" fmla="*/ 3 h 3"/>
                <a:gd name="T16" fmla="*/ 10 w 1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0" y="2"/>
                  </a:moveTo>
                  <a:cubicBezTo>
                    <a:pt x="11" y="1"/>
                    <a:pt x="11" y="1"/>
                    <a:pt x="11" y="1"/>
                  </a:cubicBezTo>
                  <a:cubicBezTo>
                    <a:pt x="11" y="0"/>
                    <a:pt x="10" y="0"/>
                    <a:pt x="9" y="0"/>
                  </a:cubicBezTo>
                  <a:cubicBezTo>
                    <a:pt x="5" y="0"/>
                    <a:pt x="5" y="0"/>
                    <a:pt x="5" y="0"/>
                  </a:cubicBezTo>
                  <a:cubicBezTo>
                    <a:pt x="3" y="0"/>
                    <a:pt x="2" y="0"/>
                    <a:pt x="2" y="1"/>
                  </a:cubicBezTo>
                  <a:cubicBezTo>
                    <a:pt x="1" y="2"/>
                    <a:pt x="1" y="2"/>
                    <a:pt x="1" y="2"/>
                  </a:cubicBezTo>
                  <a:cubicBezTo>
                    <a:pt x="0" y="3"/>
                    <a:pt x="1" y="3"/>
                    <a:pt x="3" y="3"/>
                  </a:cubicBezTo>
                  <a:cubicBezTo>
                    <a:pt x="7" y="3"/>
                    <a:pt x="7" y="3"/>
                    <a:pt x="7" y="3"/>
                  </a:cubicBezTo>
                  <a:cubicBezTo>
                    <a:pt x="9" y="3"/>
                    <a:pt x="10" y="3"/>
                    <a:pt x="10"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8">
              <a:extLst>
                <a:ext uri="{FF2B5EF4-FFF2-40B4-BE49-F238E27FC236}">
                  <a16:creationId xmlns:a16="http://schemas.microsoft.com/office/drawing/2014/main" id="{E406354C-BA2A-4645-97EB-D3CB2F42B11F}"/>
                </a:ext>
              </a:extLst>
            </p:cNvPr>
            <p:cNvSpPr>
              <a:spLocks/>
            </p:cNvSpPr>
            <p:nvPr/>
          </p:nvSpPr>
          <p:spPr bwMode="auto">
            <a:xfrm>
              <a:off x="3007988" y="6587894"/>
              <a:ext cx="67960" cy="23135"/>
            </a:xfrm>
            <a:custGeom>
              <a:avLst/>
              <a:gdLst>
                <a:gd name="T0" fmla="*/ 11 w 12"/>
                <a:gd name="T1" fmla="*/ 3 h 4"/>
                <a:gd name="T2" fmla="*/ 12 w 12"/>
                <a:gd name="T3" fmla="*/ 1 h 4"/>
                <a:gd name="T4" fmla="*/ 10 w 12"/>
                <a:gd name="T5" fmla="*/ 0 h 4"/>
                <a:gd name="T6" fmla="*/ 5 w 12"/>
                <a:gd name="T7" fmla="*/ 0 h 4"/>
                <a:gd name="T8" fmla="*/ 2 w 12"/>
                <a:gd name="T9" fmla="*/ 1 h 4"/>
                <a:gd name="T10" fmla="*/ 1 w 12"/>
                <a:gd name="T11" fmla="*/ 3 h 4"/>
                <a:gd name="T12" fmla="*/ 3 w 12"/>
                <a:gd name="T13" fmla="*/ 4 h 4"/>
                <a:gd name="T14" fmla="*/ 8 w 12"/>
                <a:gd name="T15" fmla="*/ 4 h 4"/>
                <a:gd name="T16" fmla="*/ 11 w 1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
                  <a:moveTo>
                    <a:pt x="11" y="3"/>
                  </a:moveTo>
                  <a:cubicBezTo>
                    <a:pt x="12" y="1"/>
                    <a:pt x="12" y="1"/>
                    <a:pt x="12" y="1"/>
                  </a:cubicBezTo>
                  <a:cubicBezTo>
                    <a:pt x="12" y="1"/>
                    <a:pt x="11" y="0"/>
                    <a:pt x="10" y="0"/>
                  </a:cubicBezTo>
                  <a:cubicBezTo>
                    <a:pt x="5" y="0"/>
                    <a:pt x="5" y="0"/>
                    <a:pt x="5" y="0"/>
                  </a:cubicBezTo>
                  <a:cubicBezTo>
                    <a:pt x="4" y="0"/>
                    <a:pt x="2" y="0"/>
                    <a:pt x="2" y="1"/>
                  </a:cubicBezTo>
                  <a:cubicBezTo>
                    <a:pt x="1" y="3"/>
                    <a:pt x="1" y="3"/>
                    <a:pt x="1" y="3"/>
                  </a:cubicBezTo>
                  <a:cubicBezTo>
                    <a:pt x="0" y="3"/>
                    <a:pt x="1" y="4"/>
                    <a:pt x="3" y="4"/>
                  </a:cubicBezTo>
                  <a:cubicBezTo>
                    <a:pt x="8" y="4"/>
                    <a:pt x="8" y="4"/>
                    <a:pt x="8" y="4"/>
                  </a:cubicBezTo>
                  <a:cubicBezTo>
                    <a:pt x="10" y="4"/>
                    <a:pt x="11" y="4"/>
                    <a:pt x="11" y="3"/>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9">
              <a:extLst>
                <a:ext uri="{FF2B5EF4-FFF2-40B4-BE49-F238E27FC236}">
                  <a16:creationId xmlns:a16="http://schemas.microsoft.com/office/drawing/2014/main" id="{39EED9C2-1F04-4CD8-9871-4F5402DB6D74}"/>
                </a:ext>
              </a:extLst>
            </p:cNvPr>
            <p:cNvSpPr>
              <a:spLocks/>
            </p:cNvSpPr>
            <p:nvPr/>
          </p:nvSpPr>
          <p:spPr bwMode="auto">
            <a:xfrm>
              <a:off x="2992083" y="6616814"/>
              <a:ext cx="72298" cy="27474"/>
            </a:xfrm>
            <a:custGeom>
              <a:avLst/>
              <a:gdLst>
                <a:gd name="T0" fmla="*/ 12 w 13"/>
                <a:gd name="T1" fmla="*/ 4 h 5"/>
                <a:gd name="T2" fmla="*/ 13 w 13"/>
                <a:gd name="T3" fmla="*/ 1 h 5"/>
                <a:gd name="T4" fmla="*/ 11 w 13"/>
                <a:gd name="T5" fmla="*/ 0 h 5"/>
                <a:gd name="T6" fmla="*/ 5 w 13"/>
                <a:gd name="T7" fmla="*/ 0 h 5"/>
                <a:gd name="T8" fmla="*/ 2 w 13"/>
                <a:gd name="T9" fmla="*/ 1 h 5"/>
                <a:gd name="T10" fmla="*/ 0 w 13"/>
                <a:gd name="T11" fmla="*/ 3 h 5"/>
                <a:gd name="T12" fmla="*/ 3 w 13"/>
                <a:gd name="T13" fmla="*/ 5 h 5"/>
                <a:gd name="T14" fmla="*/ 8 w 13"/>
                <a:gd name="T15" fmla="*/ 5 h 5"/>
                <a:gd name="T16" fmla="*/ 12 w 13"/>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
                  <a:moveTo>
                    <a:pt x="12" y="4"/>
                  </a:moveTo>
                  <a:cubicBezTo>
                    <a:pt x="13" y="1"/>
                    <a:pt x="13" y="1"/>
                    <a:pt x="13" y="1"/>
                  </a:cubicBezTo>
                  <a:cubicBezTo>
                    <a:pt x="13" y="1"/>
                    <a:pt x="12" y="0"/>
                    <a:pt x="11" y="0"/>
                  </a:cubicBezTo>
                  <a:cubicBezTo>
                    <a:pt x="5" y="0"/>
                    <a:pt x="5" y="0"/>
                    <a:pt x="5" y="0"/>
                  </a:cubicBezTo>
                  <a:cubicBezTo>
                    <a:pt x="4" y="0"/>
                    <a:pt x="2" y="0"/>
                    <a:pt x="2" y="1"/>
                  </a:cubicBezTo>
                  <a:cubicBezTo>
                    <a:pt x="0" y="3"/>
                    <a:pt x="0" y="3"/>
                    <a:pt x="0" y="3"/>
                  </a:cubicBezTo>
                  <a:cubicBezTo>
                    <a:pt x="0" y="4"/>
                    <a:pt x="1" y="5"/>
                    <a:pt x="3" y="5"/>
                  </a:cubicBezTo>
                  <a:cubicBezTo>
                    <a:pt x="8" y="5"/>
                    <a:pt x="8" y="5"/>
                    <a:pt x="8" y="5"/>
                  </a:cubicBezTo>
                  <a:cubicBezTo>
                    <a:pt x="10" y="5"/>
                    <a:pt x="12"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0">
              <a:extLst>
                <a:ext uri="{FF2B5EF4-FFF2-40B4-BE49-F238E27FC236}">
                  <a16:creationId xmlns:a16="http://schemas.microsoft.com/office/drawing/2014/main" id="{5C989508-F26E-4EA4-B460-C31AC1DC2B4D}"/>
                </a:ext>
              </a:extLst>
            </p:cNvPr>
            <p:cNvSpPr>
              <a:spLocks/>
            </p:cNvSpPr>
            <p:nvPr/>
          </p:nvSpPr>
          <p:spPr bwMode="auto">
            <a:xfrm>
              <a:off x="2968947" y="6650070"/>
              <a:ext cx="79528" cy="34703"/>
            </a:xfrm>
            <a:custGeom>
              <a:avLst/>
              <a:gdLst>
                <a:gd name="T0" fmla="*/ 13 w 14"/>
                <a:gd name="T1" fmla="*/ 4 h 6"/>
                <a:gd name="T2" fmla="*/ 14 w 14"/>
                <a:gd name="T3" fmla="*/ 1 h 6"/>
                <a:gd name="T4" fmla="*/ 12 w 14"/>
                <a:gd name="T5" fmla="*/ 0 h 6"/>
                <a:gd name="T6" fmla="*/ 6 w 14"/>
                <a:gd name="T7" fmla="*/ 0 h 6"/>
                <a:gd name="T8" fmla="*/ 2 w 14"/>
                <a:gd name="T9" fmla="*/ 1 h 6"/>
                <a:gd name="T10" fmla="*/ 0 w 14"/>
                <a:gd name="T11" fmla="*/ 4 h 6"/>
                <a:gd name="T12" fmla="*/ 3 w 14"/>
                <a:gd name="T13" fmla="*/ 6 h 6"/>
                <a:gd name="T14" fmla="*/ 9 w 14"/>
                <a:gd name="T15" fmla="*/ 6 h 6"/>
                <a:gd name="T16" fmla="*/ 13 w 1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4"/>
                  </a:moveTo>
                  <a:cubicBezTo>
                    <a:pt x="14" y="1"/>
                    <a:pt x="14" y="1"/>
                    <a:pt x="14" y="1"/>
                  </a:cubicBezTo>
                  <a:cubicBezTo>
                    <a:pt x="14" y="1"/>
                    <a:pt x="13" y="0"/>
                    <a:pt x="12" y="0"/>
                  </a:cubicBezTo>
                  <a:cubicBezTo>
                    <a:pt x="6" y="0"/>
                    <a:pt x="6" y="0"/>
                    <a:pt x="6" y="0"/>
                  </a:cubicBezTo>
                  <a:cubicBezTo>
                    <a:pt x="4" y="0"/>
                    <a:pt x="2" y="1"/>
                    <a:pt x="2" y="1"/>
                  </a:cubicBezTo>
                  <a:cubicBezTo>
                    <a:pt x="0" y="4"/>
                    <a:pt x="0" y="4"/>
                    <a:pt x="0" y="4"/>
                  </a:cubicBezTo>
                  <a:cubicBezTo>
                    <a:pt x="0" y="5"/>
                    <a:pt x="1" y="6"/>
                    <a:pt x="3" y="6"/>
                  </a:cubicBezTo>
                  <a:cubicBezTo>
                    <a:pt x="9" y="6"/>
                    <a:pt x="9" y="6"/>
                    <a:pt x="9" y="6"/>
                  </a:cubicBezTo>
                  <a:cubicBezTo>
                    <a:pt x="11" y="6"/>
                    <a:pt x="13" y="5"/>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1">
              <a:extLst>
                <a:ext uri="{FF2B5EF4-FFF2-40B4-BE49-F238E27FC236}">
                  <a16:creationId xmlns:a16="http://schemas.microsoft.com/office/drawing/2014/main" id="{D30E00B0-65F7-433B-B464-28B120728EB5}"/>
                </a:ext>
              </a:extLst>
            </p:cNvPr>
            <p:cNvSpPr>
              <a:spLocks/>
            </p:cNvSpPr>
            <p:nvPr/>
          </p:nvSpPr>
          <p:spPr bwMode="auto">
            <a:xfrm>
              <a:off x="2980515" y="6543069"/>
              <a:ext cx="62177" cy="17351"/>
            </a:xfrm>
            <a:custGeom>
              <a:avLst/>
              <a:gdLst>
                <a:gd name="T0" fmla="*/ 10 w 11"/>
                <a:gd name="T1" fmla="*/ 2 h 3"/>
                <a:gd name="T2" fmla="*/ 11 w 11"/>
                <a:gd name="T3" fmla="*/ 1 h 3"/>
                <a:gd name="T4" fmla="*/ 9 w 11"/>
                <a:gd name="T5" fmla="*/ 0 h 3"/>
                <a:gd name="T6" fmla="*/ 5 w 11"/>
                <a:gd name="T7" fmla="*/ 0 h 3"/>
                <a:gd name="T8" fmla="*/ 2 w 11"/>
                <a:gd name="T9" fmla="*/ 1 h 3"/>
                <a:gd name="T10" fmla="*/ 1 w 11"/>
                <a:gd name="T11" fmla="*/ 2 h 3"/>
                <a:gd name="T12" fmla="*/ 3 w 11"/>
                <a:gd name="T13" fmla="*/ 3 h 3"/>
                <a:gd name="T14" fmla="*/ 7 w 11"/>
                <a:gd name="T15" fmla="*/ 3 h 3"/>
                <a:gd name="T16" fmla="*/ 10 w 1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0" y="2"/>
                  </a:moveTo>
                  <a:cubicBezTo>
                    <a:pt x="11" y="1"/>
                    <a:pt x="11" y="1"/>
                    <a:pt x="11" y="1"/>
                  </a:cubicBezTo>
                  <a:cubicBezTo>
                    <a:pt x="11" y="0"/>
                    <a:pt x="10" y="0"/>
                    <a:pt x="9" y="0"/>
                  </a:cubicBezTo>
                  <a:cubicBezTo>
                    <a:pt x="5" y="0"/>
                    <a:pt x="5" y="0"/>
                    <a:pt x="5" y="0"/>
                  </a:cubicBezTo>
                  <a:cubicBezTo>
                    <a:pt x="3" y="0"/>
                    <a:pt x="2" y="0"/>
                    <a:pt x="2" y="1"/>
                  </a:cubicBezTo>
                  <a:cubicBezTo>
                    <a:pt x="1" y="2"/>
                    <a:pt x="1" y="2"/>
                    <a:pt x="1" y="2"/>
                  </a:cubicBezTo>
                  <a:cubicBezTo>
                    <a:pt x="0" y="3"/>
                    <a:pt x="1" y="3"/>
                    <a:pt x="3" y="3"/>
                  </a:cubicBezTo>
                  <a:cubicBezTo>
                    <a:pt x="7" y="3"/>
                    <a:pt x="7" y="3"/>
                    <a:pt x="7" y="3"/>
                  </a:cubicBezTo>
                  <a:cubicBezTo>
                    <a:pt x="8" y="3"/>
                    <a:pt x="9" y="3"/>
                    <a:pt x="10"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2">
              <a:extLst>
                <a:ext uri="{FF2B5EF4-FFF2-40B4-BE49-F238E27FC236}">
                  <a16:creationId xmlns:a16="http://schemas.microsoft.com/office/drawing/2014/main" id="{5EB79FCC-D8FD-4363-849F-C9942A8F589E}"/>
                </a:ext>
              </a:extLst>
            </p:cNvPr>
            <p:cNvSpPr>
              <a:spLocks/>
            </p:cNvSpPr>
            <p:nvPr/>
          </p:nvSpPr>
          <p:spPr bwMode="auto">
            <a:xfrm>
              <a:off x="2963163" y="6564759"/>
              <a:ext cx="62177" cy="17351"/>
            </a:xfrm>
            <a:custGeom>
              <a:avLst/>
              <a:gdLst>
                <a:gd name="T0" fmla="*/ 10 w 11"/>
                <a:gd name="T1" fmla="*/ 2 h 3"/>
                <a:gd name="T2" fmla="*/ 11 w 11"/>
                <a:gd name="T3" fmla="*/ 1 h 3"/>
                <a:gd name="T4" fmla="*/ 9 w 11"/>
                <a:gd name="T5" fmla="*/ 0 h 3"/>
                <a:gd name="T6" fmla="*/ 5 w 11"/>
                <a:gd name="T7" fmla="*/ 0 h 3"/>
                <a:gd name="T8" fmla="*/ 2 w 11"/>
                <a:gd name="T9" fmla="*/ 0 h 3"/>
                <a:gd name="T10" fmla="*/ 0 w 11"/>
                <a:gd name="T11" fmla="*/ 2 h 3"/>
                <a:gd name="T12" fmla="*/ 2 w 11"/>
                <a:gd name="T13" fmla="*/ 3 h 3"/>
                <a:gd name="T14" fmla="*/ 7 w 11"/>
                <a:gd name="T15" fmla="*/ 3 h 3"/>
                <a:gd name="T16" fmla="*/ 10 w 1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0" y="2"/>
                  </a:moveTo>
                  <a:cubicBezTo>
                    <a:pt x="11" y="1"/>
                    <a:pt x="11" y="1"/>
                    <a:pt x="11" y="1"/>
                  </a:cubicBezTo>
                  <a:cubicBezTo>
                    <a:pt x="11" y="0"/>
                    <a:pt x="11" y="0"/>
                    <a:pt x="9" y="0"/>
                  </a:cubicBezTo>
                  <a:cubicBezTo>
                    <a:pt x="5" y="0"/>
                    <a:pt x="5" y="0"/>
                    <a:pt x="5" y="0"/>
                  </a:cubicBezTo>
                  <a:cubicBezTo>
                    <a:pt x="4" y="0"/>
                    <a:pt x="2" y="0"/>
                    <a:pt x="2" y="0"/>
                  </a:cubicBezTo>
                  <a:cubicBezTo>
                    <a:pt x="0" y="2"/>
                    <a:pt x="0" y="2"/>
                    <a:pt x="0" y="2"/>
                  </a:cubicBezTo>
                  <a:cubicBezTo>
                    <a:pt x="0" y="3"/>
                    <a:pt x="1" y="3"/>
                    <a:pt x="2" y="3"/>
                  </a:cubicBezTo>
                  <a:cubicBezTo>
                    <a:pt x="7" y="3"/>
                    <a:pt x="7" y="3"/>
                    <a:pt x="7" y="3"/>
                  </a:cubicBezTo>
                  <a:cubicBezTo>
                    <a:pt x="8" y="3"/>
                    <a:pt x="10" y="3"/>
                    <a:pt x="10"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3">
              <a:extLst>
                <a:ext uri="{FF2B5EF4-FFF2-40B4-BE49-F238E27FC236}">
                  <a16:creationId xmlns:a16="http://schemas.microsoft.com/office/drawing/2014/main" id="{6A07CF9C-56FD-4EF2-9860-6D51EB75BA35}"/>
                </a:ext>
              </a:extLst>
            </p:cNvPr>
            <p:cNvSpPr>
              <a:spLocks/>
            </p:cNvSpPr>
            <p:nvPr/>
          </p:nvSpPr>
          <p:spPr bwMode="auto">
            <a:xfrm>
              <a:off x="2940028" y="6587894"/>
              <a:ext cx="73744" cy="23135"/>
            </a:xfrm>
            <a:custGeom>
              <a:avLst/>
              <a:gdLst>
                <a:gd name="T0" fmla="*/ 11 w 13"/>
                <a:gd name="T1" fmla="*/ 3 h 4"/>
                <a:gd name="T2" fmla="*/ 12 w 13"/>
                <a:gd name="T3" fmla="*/ 1 h 4"/>
                <a:gd name="T4" fmla="*/ 10 w 13"/>
                <a:gd name="T5" fmla="*/ 0 h 4"/>
                <a:gd name="T6" fmla="*/ 6 w 13"/>
                <a:gd name="T7" fmla="*/ 0 h 4"/>
                <a:gd name="T8" fmla="*/ 2 w 13"/>
                <a:gd name="T9" fmla="*/ 1 h 4"/>
                <a:gd name="T10" fmla="*/ 1 w 13"/>
                <a:gd name="T11" fmla="*/ 3 h 4"/>
                <a:gd name="T12" fmla="*/ 3 w 13"/>
                <a:gd name="T13" fmla="*/ 4 h 4"/>
                <a:gd name="T14" fmla="*/ 8 w 13"/>
                <a:gd name="T15" fmla="*/ 4 h 4"/>
                <a:gd name="T16" fmla="*/ 11 w 1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
                  <a:moveTo>
                    <a:pt x="11" y="3"/>
                  </a:moveTo>
                  <a:cubicBezTo>
                    <a:pt x="12" y="1"/>
                    <a:pt x="12" y="1"/>
                    <a:pt x="12" y="1"/>
                  </a:cubicBezTo>
                  <a:cubicBezTo>
                    <a:pt x="13" y="0"/>
                    <a:pt x="12" y="0"/>
                    <a:pt x="10" y="0"/>
                  </a:cubicBezTo>
                  <a:cubicBezTo>
                    <a:pt x="6" y="0"/>
                    <a:pt x="6" y="0"/>
                    <a:pt x="6" y="0"/>
                  </a:cubicBezTo>
                  <a:cubicBezTo>
                    <a:pt x="4" y="0"/>
                    <a:pt x="3" y="0"/>
                    <a:pt x="2" y="1"/>
                  </a:cubicBezTo>
                  <a:cubicBezTo>
                    <a:pt x="1" y="3"/>
                    <a:pt x="1" y="3"/>
                    <a:pt x="1" y="3"/>
                  </a:cubicBezTo>
                  <a:cubicBezTo>
                    <a:pt x="0" y="3"/>
                    <a:pt x="1" y="4"/>
                    <a:pt x="3" y="4"/>
                  </a:cubicBezTo>
                  <a:cubicBezTo>
                    <a:pt x="8" y="4"/>
                    <a:pt x="8" y="4"/>
                    <a:pt x="8" y="4"/>
                  </a:cubicBezTo>
                  <a:cubicBezTo>
                    <a:pt x="9" y="4"/>
                    <a:pt x="11" y="3"/>
                    <a:pt x="11" y="3"/>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4">
              <a:extLst>
                <a:ext uri="{FF2B5EF4-FFF2-40B4-BE49-F238E27FC236}">
                  <a16:creationId xmlns:a16="http://schemas.microsoft.com/office/drawing/2014/main" id="{FC619D44-03EB-409C-946E-38C3DC4FF87B}"/>
                </a:ext>
              </a:extLst>
            </p:cNvPr>
            <p:cNvSpPr>
              <a:spLocks/>
            </p:cNvSpPr>
            <p:nvPr/>
          </p:nvSpPr>
          <p:spPr bwMode="auto">
            <a:xfrm>
              <a:off x="2918338" y="6616814"/>
              <a:ext cx="73744" cy="27474"/>
            </a:xfrm>
            <a:custGeom>
              <a:avLst/>
              <a:gdLst>
                <a:gd name="T0" fmla="*/ 11 w 13"/>
                <a:gd name="T1" fmla="*/ 3 h 5"/>
                <a:gd name="T2" fmla="*/ 13 w 13"/>
                <a:gd name="T3" fmla="*/ 1 h 5"/>
                <a:gd name="T4" fmla="*/ 11 w 13"/>
                <a:gd name="T5" fmla="*/ 0 h 5"/>
                <a:gd name="T6" fmla="*/ 6 w 13"/>
                <a:gd name="T7" fmla="*/ 0 h 5"/>
                <a:gd name="T8" fmla="*/ 2 w 13"/>
                <a:gd name="T9" fmla="*/ 1 h 5"/>
                <a:gd name="T10" fmla="*/ 0 w 13"/>
                <a:gd name="T11" fmla="*/ 3 h 5"/>
                <a:gd name="T12" fmla="*/ 2 w 13"/>
                <a:gd name="T13" fmla="*/ 4 h 5"/>
                <a:gd name="T14" fmla="*/ 8 w 13"/>
                <a:gd name="T15" fmla="*/ 4 h 5"/>
                <a:gd name="T16" fmla="*/ 11 w 13"/>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
                  <a:moveTo>
                    <a:pt x="11" y="3"/>
                  </a:moveTo>
                  <a:cubicBezTo>
                    <a:pt x="13" y="1"/>
                    <a:pt x="13" y="1"/>
                    <a:pt x="13" y="1"/>
                  </a:cubicBezTo>
                  <a:cubicBezTo>
                    <a:pt x="13" y="0"/>
                    <a:pt x="12" y="0"/>
                    <a:pt x="11" y="0"/>
                  </a:cubicBezTo>
                  <a:cubicBezTo>
                    <a:pt x="6" y="0"/>
                    <a:pt x="6" y="0"/>
                    <a:pt x="6" y="0"/>
                  </a:cubicBezTo>
                  <a:cubicBezTo>
                    <a:pt x="4" y="0"/>
                    <a:pt x="3" y="0"/>
                    <a:pt x="2" y="1"/>
                  </a:cubicBezTo>
                  <a:cubicBezTo>
                    <a:pt x="0" y="3"/>
                    <a:pt x="0" y="3"/>
                    <a:pt x="0" y="3"/>
                  </a:cubicBezTo>
                  <a:cubicBezTo>
                    <a:pt x="0" y="4"/>
                    <a:pt x="0" y="4"/>
                    <a:pt x="2" y="4"/>
                  </a:cubicBezTo>
                  <a:cubicBezTo>
                    <a:pt x="8" y="4"/>
                    <a:pt x="8" y="4"/>
                    <a:pt x="8" y="4"/>
                  </a:cubicBezTo>
                  <a:cubicBezTo>
                    <a:pt x="9" y="5"/>
                    <a:pt x="11" y="4"/>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5">
              <a:extLst>
                <a:ext uri="{FF2B5EF4-FFF2-40B4-BE49-F238E27FC236}">
                  <a16:creationId xmlns:a16="http://schemas.microsoft.com/office/drawing/2014/main" id="{14D2264A-2D59-484E-BB29-4F16C1F8437A}"/>
                </a:ext>
              </a:extLst>
            </p:cNvPr>
            <p:cNvSpPr>
              <a:spLocks/>
            </p:cNvSpPr>
            <p:nvPr/>
          </p:nvSpPr>
          <p:spPr bwMode="auto">
            <a:xfrm>
              <a:off x="2883635" y="6650070"/>
              <a:ext cx="85312" cy="28919"/>
            </a:xfrm>
            <a:custGeom>
              <a:avLst/>
              <a:gdLst>
                <a:gd name="T0" fmla="*/ 13 w 15"/>
                <a:gd name="T1" fmla="*/ 4 h 5"/>
                <a:gd name="T2" fmla="*/ 15 w 15"/>
                <a:gd name="T3" fmla="*/ 1 h 5"/>
                <a:gd name="T4" fmla="*/ 13 w 15"/>
                <a:gd name="T5" fmla="*/ 0 h 5"/>
                <a:gd name="T6" fmla="*/ 7 w 15"/>
                <a:gd name="T7" fmla="*/ 0 h 5"/>
                <a:gd name="T8" fmla="*/ 3 w 15"/>
                <a:gd name="T9" fmla="*/ 1 h 5"/>
                <a:gd name="T10" fmla="*/ 1 w 15"/>
                <a:gd name="T11" fmla="*/ 4 h 5"/>
                <a:gd name="T12" fmla="*/ 3 w 15"/>
                <a:gd name="T13" fmla="*/ 5 h 5"/>
                <a:gd name="T14" fmla="*/ 9 w 15"/>
                <a:gd name="T15" fmla="*/ 5 h 5"/>
                <a:gd name="T16" fmla="*/ 13 w 1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13" y="4"/>
                  </a:moveTo>
                  <a:cubicBezTo>
                    <a:pt x="15" y="1"/>
                    <a:pt x="15" y="1"/>
                    <a:pt x="15" y="1"/>
                  </a:cubicBezTo>
                  <a:cubicBezTo>
                    <a:pt x="15" y="1"/>
                    <a:pt x="14" y="0"/>
                    <a:pt x="13" y="0"/>
                  </a:cubicBezTo>
                  <a:cubicBezTo>
                    <a:pt x="7" y="0"/>
                    <a:pt x="7" y="0"/>
                    <a:pt x="7" y="0"/>
                  </a:cubicBezTo>
                  <a:cubicBezTo>
                    <a:pt x="5" y="0"/>
                    <a:pt x="4" y="0"/>
                    <a:pt x="3" y="1"/>
                  </a:cubicBezTo>
                  <a:cubicBezTo>
                    <a:pt x="1" y="4"/>
                    <a:pt x="1" y="4"/>
                    <a:pt x="1" y="4"/>
                  </a:cubicBezTo>
                  <a:cubicBezTo>
                    <a:pt x="0" y="5"/>
                    <a:pt x="1" y="5"/>
                    <a:pt x="3" y="5"/>
                  </a:cubicBezTo>
                  <a:cubicBezTo>
                    <a:pt x="9" y="5"/>
                    <a:pt x="9" y="5"/>
                    <a:pt x="9" y="5"/>
                  </a:cubicBezTo>
                  <a:cubicBezTo>
                    <a:pt x="11" y="5"/>
                    <a:pt x="13" y="5"/>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6">
              <a:extLst>
                <a:ext uri="{FF2B5EF4-FFF2-40B4-BE49-F238E27FC236}">
                  <a16:creationId xmlns:a16="http://schemas.microsoft.com/office/drawing/2014/main" id="{F939958C-4EAA-4F59-90EE-B484CF7D6217}"/>
                </a:ext>
              </a:extLst>
            </p:cNvPr>
            <p:cNvSpPr>
              <a:spLocks/>
            </p:cNvSpPr>
            <p:nvPr/>
          </p:nvSpPr>
          <p:spPr bwMode="auto">
            <a:xfrm>
              <a:off x="2924122" y="6543069"/>
              <a:ext cx="62177" cy="17351"/>
            </a:xfrm>
            <a:custGeom>
              <a:avLst/>
              <a:gdLst>
                <a:gd name="T0" fmla="*/ 9 w 11"/>
                <a:gd name="T1" fmla="*/ 2 h 3"/>
                <a:gd name="T2" fmla="*/ 10 w 11"/>
                <a:gd name="T3" fmla="*/ 1 h 3"/>
                <a:gd name="T4" fmla="*/ 9 w 11"/>
                <a:gd name="T5" fmla="*/ 0 h 3"/>
                <a:gd name="T6" fmla="*/ 5 w 11"/>
                <a:gd name="T7" fmla="*/ 0 h 3"/>
                <a:gd name="T8" fmla="*/ 2 w 11"/>
                <a:gd name="T9" fmla="*/ 1 h 3"/>
                <a:gd name="T10" fmla="*/ 0 w 11"/>
                <a:gd name="T11" fmla="*/ 2 h 3"/>
                <a:gd name="T12" fmla="*/ 2 w 11"/>
                <a:gd name="T13" fmla="*/ 3 h 3"/>
                <a:gd name="T14" fmla="*/ 6 w 11"/>
                <a:gd name="T15" fmla="*/ 3 h 3"/>
                <a:gd name="T16" fmla="*/ 9 w 1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9" y="2"/>
                  </a:moveTo>
                  <a:cubicBezTo>
                    <a:pt x="10" y="1"/>
                    <a:pt x="10" y="1"/>
                    <a:pt x="10" y="1"/>
                  </a:cubicBezTo>
                  <a:cubicBezTo>
                    <a:pt x="11" y="0"/>
                    <a:pt x="10" y="0"/>
                    <a:pt x="9" y="0"/>
                  </a:cubicBezTo>
                  <a:cubicBezTo>
                    <a:pt x="5" y="0"/>
                    <a:pt x="5" y="0"/>
                    <a:pt x="5" y="0"/>
                  </a:cubicBezTo>
                  <a:cubicBezTo>
                    <a:pt x="4" y="0"/>
                    <a:pt x="2" y="0"/>
                    <a:pt x="2" y="1"/>
                  </a:cubicBezTo>
                  <a:cubicBezTo>
                    <a:pt x="0" y="2"/>
                    <a:pt x="0" y="2"/>
                    <a:pt x="0" y="2"/>
                  </a:cubicBezTo>
                  <a:cubicBezTo>
                    <a:pt x="0" y="2"/>
                    <a:pt x="1" y="3"/>
                    <a:pt x="2" y="3"/>
                  </a:cubicBezTo>
                  <a:cubicBezTo>
                    <a:pt x="6" y="3"/>
                    <a:pt x="6" y="3"/>
                    <a:pt x="6" y="3"/>
                  </a:cubicBezTo>
                  <a:cubicBezTo>
                    <a:pt x="8" y="3"/>
                    <a:pt x="9" y="3"/>
                    <a:pt x="9"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7">
              <a:extLst>
                <a:ext uri="{FF2B5EF4-FFF2-40B4-BE49-F238E27FC236}">
                  <a16:creationId xmlns:a16="http://schemas.microsoft.com/office/drawing/2014/main" id="{C9F2B22D-3207-4359-9298-67204EFB35DB}"/>
                </a:ext>
              </a:extLst>
            </p:cNvPr>
            <p:cNvSpPr>
              <a:spLocks/>
            </p:cNvSpPr>
            <p:nvPr/>
          </p:nvSpPr>
          <p:spPr bwMode="auto">
            <a:xfrm>
              <a:off x="2900987" y="6564759"/>
              <a:ext cx="67960" cy="17351"/>
            </a:xfrm>
            <a:custGeom>
              <a:avLst/>
              <a:gdLst>
                <a:gd name="T0" fmla="*/ 10 w 12"/>
                <a:gd name="T1" fmla="*/ 2 h 3"/>
                <a:gd name="T2" fmla="*/ 11 w 12"/>
                <a:gd name="T3" fmla="*/ 0 h 3"/>
                <a:gd name="T4" fmla="*/ 10 w 12"/>
                <a:gd name="T5" fmla="*/ 0 h 3"/>
                <a:gd name="T6" fmla="*/ 5 w 12"/>
                <a:gd name="T7" fmla="*/ 0 h 3"/>
                <a:gd name="T8" fmla="*/ 2 w 12"/>
                <a:gd name="T9" fmla="*/ 0 h 3"/>
                <a:gd name="T10" fmla="*/ 0 w 12"/>
                <a:gd name="T11" fmla="*/ 2 h 3"/>
                <a:gd name="T12" fmla="*/ 2 w 12"/>
                <a:gd name="T13" fmla="*/ 3 h 3"/>
                <a:gd name="T14" fmla="*/ 7 w 12"/>
                <a:gd name="T15" fmla="*/ 3 h 3"/>
                <a:gd name="T16" fmla="*/ 10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0" y="2"/>
                  </a:moveTo>
                  <a:cubicBezTo>
                    <a:pt x="11" y="0"/>
                    <a:pt x="11" y="0"/>
                    <a:pt x="11" y="0"/>
                  </a:cubicBezTo>
                  <a:cubicBezTo>
                    <a:pt x="12" y="0"/>
                    <a:pt x="11" y="0"/>
                    <a:pt x="10" y="0"/>
                  </a:cubicBezTo>
                  <a:cubicBezTo>
                    <a:pt x="5" y="0"/>
                    <a:pt x="5" y="0"/>
                    <a:pt x="5" y="0"/>
                  </a:cubicBezTo>
                  <a:cubicBezTo>
                    <a:pt x="4" y="0"/>
                    <a:pt x="3" y="0"/>
                    <a:pt x="2" y="0"/>
                  </a:cubicBezTo>
                  <a:cubicBezTo>
                    <a:pt x="0" y="2"/>
                    <a:pt x="0" y="2"/>
                    <a:pt x="0" y="2"/>
                  </a:cubicBezTo>
                  <a:cubicBezTo>
                    <a:pt x="0" y="2"/>
                    <a:pt x="1" y="3"/>
                    <a:pt x="2" y="3"/>
                  </a:cubicBezTo>
                  <a:cubicBezTo>
                    <a:pt x="7" y="3"/>
                    <a:pt x="7" y="3"/>
                    <a:pt x="7" y="3"/>
                  </a:cubicBezTo>
                  <a:cubicBezTo>
                    <a:pt x="8" y="3"/>
                    <a:pt x="9" y="3"/>
                    <a:pt x="10"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8">
              <a:extLst>
                <a:ext uri="{FF2B5EF4-FFF2-40B4-BE49-F238E27FC236}">
                  <a16:creationId xmlns:a16="http://schemas.microsoft.com/office/drawing/2014/main" id="{55C06D4E-9061-4034-9558-C081D5306FB3}"/>
                </a:ext>
              </a:extLst>
            </p:cNvPr>
            <p:cNvSpPr>
              <a:spLocks/>
            </p:cNvSpPr>
            <p:nvPr/>
          </p:nvSpPr>
          <p:spPr bwMode="auto">
            <a:xfrm>
              <a:off x="2872068" y="6587894"/>
              <a:ext cx="73744" cy="23135"/>
            </a:xfrm>
            <a:custGeom>
              <a:avLst/>
              <a:gdLst>
                <a:gd name="T0" fmla="*/ 11 w 13"/>
                <a:gd name="T1" fmla="*/ 3 h 4"/>
                <a:gd name="T2" fmla="*/ 13 w 13"/>
                <a:gd name="T3" fmla="*/ 1 h 4"/>
                <a:gd name="T4" fmla="*/ 11 w 13"/>
                <a:gd name="T5" fmla="*/ 0 h 4"/>
                <a:gd name="T6" fmla="*/ 6 w 13"/>
                <a:gd name="T7" fmla="*/ 0 h 4"/>
                <a:gd name="T8" fmla="*/ 3 w 13"/>
                <a:gd name="T9" fmla="*/ 1 h 4"/>
                <a:gd name="T10" fmla="*/ 1 w 13"/>
                <a:gd name="T11" fmla="*/ 3 h 4"/>
                <a:gd name="T12" fmla="*/ 2 w 13"/>
                <a:gd name="T13" fmla="*/ 4 h 4"/>
                <a:gd name="T14" fmla="*/ 7 w 13"/>
                <a:gd name="T15" fmla="*/ 4 h 4"/>
                <a:gd name="T16" fmla="*/ 11 w 1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
                  <a:moveTo>
                    <a:pt x="11" y="3"/>
                  </a:moveTo>
                  <a:cubicBezTo>
                    <a:pt x="13" y="1"/>
                    <a:pt x="13" y="1"/>
                    <a:pt x="13" y="1"/>
                  </a:cubicBezTo>
                  <a:cubicBezTo>
                    <a:pt x="13" y="0"/>
                    <a:pt x="12" y="0"/>
                    <a:pt x="11" y="0"/>
                  </a:cubicBezTo>
                  <a:cubicBezTo>
                    <a:pt x="6" y="0"/>
                    <a:pt x="6" y="0"/>
                    <a:pt x="6" y="0"/>
                  </a:cubicBezTo>
                  <a:cubicBezTo>
                    <a:pt x="5" y="0"/>
                    <a:pt x="3" y="0"/>
                    <a:pt x="3" y="1"/>
                  </a:cubicBezTo>
                  <a:cubicBezTo>
                    <a:pt x="1" y="3"/>
                    <a:pt x="1" y="3"/>
                    <a:pt x="1" y="3"/>
                  </a:cubicBezTo>
                  <a:cubicBezTo>
                    <a:pt x="0" y="3"/>
                    <a:pt x="1" y="4"/>
                    <a:pt x="2" y="4"/>
                  </a:cubicBezTo>
                  <a:cubicBezTo>
                    <a:pt x="7" y="4"/>
                    <a:pt x="7" y="4"/>
                    <a:pt x="7" y="4"/>
                  </a:cubicBezTo>
                  <a:cubicBezTo>
                    <a:pt x="9" y="4"/>
                    <a:pt x="10" y="3"/>
                    <a:pt x="11" y="3"/>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9">
              <a:extLst>
                <a:ext uri="{FF2B5EF4-FFF2-40B4-BE49-F238E27FC236}">
                  <a16:creationId xmlns:a16="http://schemas.microsoft.com/office/drawing/2014/main" id="{50C8E9F2-B0B6-42EB-87C2-6136F04B8BA5}"/>
                </a:ext>
              </a:extLst>
            </p:cNvPr>
            <p:cNvSpPr>
              <a:spLocks/>
            </p:cNvSpPr>
            <p:nvPr/>
          </p:nvSpPr>
          <p:spPr bwMode="auto">
            <a:xfrm>
              <a:off x="2798324" y="6650070"/>
              <a:ext cx="91096" cy="28919"/>
            </a:xfrm>
            <a:custGeom>
              <a:avLst/>
              <a:gdLst>
                <a:gd name="T0" fmla="*/ 13 w 16"/>
                <a:gd name="T1" fmla="*/ 4 h 5"/>
                <a:gd name="T2" fmla="*/ 16 w 16"/>
                <a:gd name="T3" fmla="*/ 1 h 5"/>
                <a:gd name="T4" fmla="*/ 14 w 16"/>
                <a:gd name="T5" fmla="*/ 0 h 5"/>
                <a:gd name="T6" fmla="*/ 8 w 16"/>
                <a:gd name="T7" fmla="*/ 0 h 5"/>
                <a:gd name="T8" fmla="*/ 4 w 16"/>
                <a:gd name="T9" fmla="*/ 1 h 5"/>
                <a:gd name="T10" fmla="*/ 1 w 16"/>
                <a:gd name="T11" fmla="*/ 4 h 5"/>
                <a:gd name="T12" fmla="*/ 3 w 16"/>
                <a:gd name="T13" fmla="*/ 5 h 5"/>
                <a:gd name="T14" fmla="*/ 9 w 16"/>
                <a:gd name="T15" fmla="*/ 5 h 5"/>
                <a:gd name="T16" fmla="*/ 13 w 16"/>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
                  <a:moveTo>
                    <a:pt x="13" y="4"/>
                  </a:moveTo>
                  <a:cubicBezTo>
                    <a:pt x="16" y="1"/>
                    <a:pt x="16" y="1"/>
                    <a:pt x="16" y="1"/>
                  </a:cubicBezTo>
                  <a:cubicBezTo>
                    <a:pt x="16" y="0"/>
                    <a:pt x="16" y="0"/>
                    <a:pt x="14" y="0"/>
                  </a:cubicBezTo>
                  <a:cubicBezTo>
                    <a:pt x="8" y="0"/>
                    <a:pt x="8" y="0"/>
                    <a:pt x="8" y="0"/>
                  </a:cubicBezTo>
                  <a:cubicBezTo>
                    <a:pt x="7" y="0"/>
                    <a:pt x="5" y="0"/>
                    <a:pt x="4" y="1"/>
                  </a:cubicBezTo>
                  <a:cubicBezTo>
                    <a:pt x="1" y="4"/>
                    <a:pt x="1" y="4"/>
                    <a:pt x="1" y="4"/>
                  </a:cubicBezTo>
                  <a:cubicBezTo>
                    <a:pt x="0" y="4"/>
                    <a:pt x="1" y="5"/>
                    <a:pt x="3" y="5"/>
                  </a:cubicBezTo>
                  <a:cubicBezTo>
                    <a:pt x="9" y="5"/>
                    <a:pt x="9" y="5"/>
                    <a:pt x="9" y="5"/>
                  </a:cubicBezTo>
                  <a:cubicBezTo>
                    <a:pt x="11" y="5"/>
                    <a:pt x="13" y="5"/>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0">
              <a:extLst>
                <a:ext uri="{FF2B5EF4-FFF2-40B4-BE49-F238E27FC236}">
                  <a16:creationId xmlns:a16="http://schemas.microsoft.com/office/drawing/2014/main" id="{32A79613-EA19-4C43-841F-7AA1020A4FF9}"/>
                </a:ext>
              </a:extLst>
            </p:cNvPr>
            <p:cNvSpPr>
              <a:spLocks/>
            </p:cNvSpPr>
            <p:nvPr/>
          </p:nvSpPr>
          <p:spPr bwMode="auto">
            <a:xfrm>
              <a:off x="2866284" y="6543069"/>
              <a:ext cx="62177" cy="17351"/>
            </a:xfrm>
            <a:custGeom>
              <a:avLst/>
              <a:gdLst>
                <a:gd name="T0" fmla="*/ 9 w 11"/>
                <a:gd name="T1" fmla="*/ 2 h 3"/>
                <a:gd name="T2" fmla="*/ 10 w 11"/>
                <a:gd name="T3" fmla="*/ 1 h 3"/>
                <a:gd name="T4" fmla="*/ 9 w 11"/>
                <a:gd name="T5" fmla="*/ 0 h 3"/>
                <a:gd name="T6" fmla="*/ 5 w 11"/>
                <a:gd name="T7" fmla="*/ 0 h 3"/>
                <a:gd name="T8" fmla="*/ 2 w 11"/>
                <a:gd name="T9" fmla="*/ 1 h 3"/>
                <a:gd name="T10" fmla="*/ 0 w 11"/>
                <a:gd name="T11" fmla="*/ 2 h 3"/>
                <a:gd name="T12" fmla="*/ 2 w 11"/>
                <a:gd name="T13" fmla="*/ 3 h 3"/>
                <a:gd name="T14" fmla="*/ 6 w 11"/>
                <a:gd name="T15" fmla="*/ 3 h 3"/>
                <a:gd name="T16" fmla="*/ 9 w 1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9" y="2"/>
                  </a:moveTo>
                  <a:cubicBezTo>
                    <a:pt x="10" y="1"/>
                    <a:pt x="10" y="1"/>
                    <a:pt x="10" y="1"/>
                  </a:cubicBezTo>
                  <a:cubicBezTo>
                    <a:pt x="11" y="0"/>
                    <a:pt x="10" y="0"/>
                    <a:pt x="9" y="0"/>
                  </a:cubicBezTo>
                  <a:cubicBezTo>
                    <a:pt x="5" y="0"/>
                    <a:pt x="5" y="0"/>
                    <a:pt x="5" y="0"/>
                  </a:cubicBezTo>
                  <a:cubicBezTo>
                    <a:pt x="4" y="0"/>
                    <a:pt x="2" y="0"/>
                    <a:pt x="2" y="1"/>
                  </a:cubicBezTo>
                  <a:cubicBezTo>
                    <a:pt x="0" y="2"/>
                    <a:pt x="0" y="2"/>
                    <a:pt x="0" y="2"/>
                  </a:cubicBezTo>
                  <a:cubicBezTo>
                    <a:pt x="0" y="2"/>
                    <a:pt x="0" y="3"/>
                    <a:pt x="2" y="3"/>
                  </a:cubicBezTo>
                  <a:cubicBezTo>
                    <a:pt x="6" y="3"/>
                    <a:pt x="6" y="3"/>
                    <a:pt x="6" y="3"/>
                  </a:cubicBezTo>
                  <a:cubicBezTo>
                    <a:pt x="7" y="3"/>
                    <a:pt x="9" y="2"/>
                    <a:pt x="9"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1">
              <a:extLst>
                <a:ext uri="{FF2B5EF4-FFF2-40B4-BE49-F238E27FC236}">
                  <a16:creationId xmlns:a16="http://schemas.microsoft.com/office/drawing/2014/main" id="{EC138B54-83EF-4187-AA7D-DF4D0C4C4530}"/>
                </a:ext>
              </a:extLst>
            </p:cNvPr>
            <p:cNvSpPr>
              <a:spLocks/>
            </p:cNvSpPr>
            <p:nvPr/>
          </p:nvSpPr>
          <p:spPr bwMode="auto">
            <a:xfrm>
              <a:off x="2838811" y="6564759"/>
              <a:ext cx="67960" cy="17351"/>
            </a:xfrm>
            <a:custGeom>
              <a:avLst/>
              <a:gdLst>
                <a:gd name="T0" fmla="*/ 10 w 12"/>
                <a:gd name="T1" fmla="*/ 2 h 3"/>
                <a:gd name="T2" fmla="*/ 12 w 12"/>
                <a:gd name="T3" fmla="*/ 0 h 3"/>
                <a:gd name="T4" fmla="*/ 10 w 12"/>
                <a:gd name="T5" fmla="*/ 0 h 3"/>
                <a:gd name="T6" fmla="*/ 6 w 12"/>
                <a:gd name="T7" fmla="*/ 0 h 3"/>
                <a:gd name="T8" fmla="*/ 2 w 12"/>
                <a:gd name="T9" fmla="*/ 0 h 3"/>
                <a:gd name="T10" fmla="*/ 0 w 12"/>
                <a:gd name="T11" fmla="*/ 2 h 3"/>
                <a:gd name="T12" fmla="*/ 2 w 12"/>
                <a:gd name="T13" fmla="*/ 3 h 3"/>
                <a:gd name="T14" fmla="*/ 6 w 12"/>
                <a:gd name="T15" fmla="*/ 3 h 3"/>
                <a:gd name="T16" fmla="*/ 10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0" y="2"/>
                  </a:moveTo>
                  <a:cubicBezTo>
                    <a:pt x="12" y="0"/>
                    <a:pt x="12" y="0"/>
                    <a:pt x="12" y="0"/>
                  </a:cubicBezTo>
                  <a:cubicBezTo>
                    <a:pt x="12" y="0"/>
                    <a:pt x="11" y="0"/>
                    <a:pt x="10" y="0"/>
                  </a:cubicBezTo>
                  <a:cubicBezTo>
                    <a:pt x="6" y="0"/>
                    <a:pt x="6" y="0"/>
                    <a:pt x="6" y="0"/>
                  </a:cubicBezTo>
                  <a:cubicBezTo>
                    <a:pt x="4" y="0"/>
                    <a:pt x="3" y="0"/>
                    <a:pt x="2" y="0"/>
                  </a:cubicBezTo>
                  <a:cubicBezTo>
                    <a:pt x="0" y="2"/>
                    <a:pt x="0" y="2"/>
                    <a:pt x="0" y="2"/>
                  </a:cubicBezTo>
                  <a:cubicBezTo>
                    <a:pt x="0" y="2"/>
                    <a:pt x="1" y="3"/>
                    <a:pt x="2" y="3"/>
                  </a:cubicBezTo>
                  <a:cubicBezTo>
                    <a:pt x="6" y="3"/>
                    <a:pt x="6" y="3"/>
                    <a:pt x="6" y="3"/>
                  </a:cubicBezTo>
                  <a:cubicBezTo>
                    <a:pt x="8" y="3"/>
                    <a:pt x="9" y="2"/>
                    <a:pt x="10" y="2"/>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2">
              <a:extLst>
                <a:ext uri="{FF2B5EF4-FFF2-40B4-BE49-F238E27FC236}">
                  <a16:creationId xmlns:a16="http://schemas.microsoft.com/office/drawing/2014/main" id="{E2627EA6-491F-43D5-B358-7FDC4E727F28}"/>
                </a:ext>
              </a:extLst>
            </p:cNvPr>
            <p:cNvSpPr>
              <a:spLocks/>
            </p:cNvSpPr>
            <p:nvPr/>
          </p:nvSpPr>
          <p:spPr bwMode="auto">
            <a:xfrm>
              <a:off x="2804108" y="6587894"/>
              <a:ext cx="73744" cy="17351"/>
            </a:xfrm>
            <a:custGeom>
              <a:avLst/>
              <a:gdLst>
                <a:gd name="T0" fmla="*/ 11 w 13"/>
                <a:gd name="T1" fmla="*/ 3 h 3"/>
                <a:gd name="T2" fmla="*/ 13 w 13"/>
                <a:gd name="T3" fmla="*/ 1 h 3"/>
                <a:gd name="T4" fmla="*/ 11 w 13"/>
                <a:gd name="T5" fmla="*/ 0 h 3"/>
                <a:gd name="T6" fmla="*/ 7 w 13"/>
                <a:gd name="T7" fmla="*/ 0 h 3"/>
                <a:gd name="T8" fmla="*/ 3 w 13"/>
                <a:gd name="T9" fmla="*/ 0 h 3"/>
                <a:gd name="T10" fmla="*/ 1 w 13"/>
                <a:gd name="T11" fmla="*/ 2 h 3"/>
                <a:gd name="T12" fmla="*/ 2 w 13"/>
                <a:gd name="T13" fmla="*/ 3 h 3"/>
                <a:gd name="T14" fmla="*/ 7 w 13"/>
                <a:gd name="T15" fmla="*/ 3 h 3"/>
                <a:gd name="T16" fmla="*/ 11 w 13"/>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1" y="3"/>
                  </a:moveTo>
                  <a:cubicBezTo>
                    <a:pt x="13" y="1"/>
                    <a:pt x="13" y="1"/>
                    <a:pt x="13" y="1"/>
                  </a:cubicBezTo>
                  <a:cubicBezTo>
                    <a:pt x="13" y="0"/>
                    <a:pt x="13" y="0"/>
                    <a:pt x="11" y="0"/>
                  </a:cubicBezTo>
                  <a:cubicBezTo>
                    <a:pt x="7" y="0"/>
                    <a:pt x="7" y="0"/>
                    <a:pt x="7" y="0"/>
                  </a:cubicBezTo>
                  <a:cubicBezTo>
                    <a:pt x="5" y="0"/>
                    <a:pt x="4" y="0"/>
                    <a:pt x="3" y="0"/>
                  </a:cubicBezTo>
                  <a:cubicBezTo>
                    <a:pt x="1" y="2"/>
                    <a:pt x="1" y="2"/>
                    <a:pt x="1" y="2"/>
                  </a:cubicBezTo>
                  <a:cubicBezTo>
                    <a:pt x="0" y="3"/>
                    <a:pt x="1" y="3"/>
                    <a:pt x="2" y="3"/>
                  </a:cubicBezTo>
                  <a:cubicBezTo>
                    <a:pt x="7" y="3"/>
                    <a:pt x="7" y="3"/>
                    <a:pt x="7" y="3"/>
                  </a:cubicBezTo>
                  <a:cubicBezTo>
                    <a:pt x="9" y="3"/>
                    <a:pt x="10" y="3"/>
                    <a:pt x="11" y="3"/>
                  </a:cubicBezTo>
                  <a:close/>
                </a:path>
              </a:pathLst>
            </a:custGeom>
            <a:solidFill>
              <a:srgbClr val="647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3">
              <a:extLst>
                <a:ext uri="{FF2B5EF4-FFF2-40B4-BE49-F238E27FC236}">
                  <a16:creationId xmlns:a16="http://schemas.microsoft.com/office/drawing/2014/main" id="{6A429168-B220-402A-B98B-6165A33932D1}"/>
                </a:ext>
              </a:extLst>
            </p:cNvPr>
            <p:cNvSpPr>
              <a:spLocks/>
            </p:cNvSpPr>
            <p:nvPr/>
          </p:nvSpPr>
          <p:spPr bwMode="auto">
            <a:xfrm>
              <a:off x="2765067" y="6611030"/>
              <a:ext cx="159055" cy="27474"/>
            </a:xfrm>
            <a:custGeom>
              <a:avLst/>
              <a:gdLst>
                <a:gd name="T0" fmla="*/ 25 w 28"/>
                <a:gd name="T1" fmla="*/ 4 h 5"/>
                <a:gd name="T2" fmla="*/ 27 w 28"/>
                <a:gd name="T3" fmla="*/ 2 h 5"/>
                <a:gd name="T4" fmla="*/ 25 w 28"/>
                <a:gd name="T5" fmla="*/ 1 h 5"/>
                <a:gd name="T6" fmla="*/ 13 w 28"/>
                <a:gd name="T7" fmla="*/ 1 h 5"/>
                <a:gd name="T8" fmla="*/ 12 w 28"/>
                <a:gd name="T9" fmla="*/ 1 h 5"/>
                <a:gd name="T10" fmla="*/ 8 w 28"/>
                <a:gd name="T11" fmla="*/ 1 h 5"/>
                <a:gd name="T12" fmla="*/ 4 w 28"/>
                <a:gd name="T13" fmla="*/ 1 h 5"/>
                <a:gd name="T14" fmla="*/ 1 w 28"/>
                <a:gd name="T15" fmla="*/ 4 h 5"/>
                <a:gd name="T16" fmla="*/ 3 w 28"/>
                <a:gd name="T17" fmla="*/ 5 h 5"/>
                <a:gd name="T18" fmla="*/ 7 w 28"/>
                <a:gd name="T19" fmla="*/ 5 h 5"/>
                <a:gd name="T20" fmla="*/ 8 w 28"/>
                <a:gd name="T21" fmla="*/ 5 h 5"/>
                <a:gd name="T22" fmla="*/ 21 w 28"/>
                <a:gd name="T23" fmla="*/ 5 h 5"/>
                <a:gd name="T24" fmla="*/ 25 w 28"/>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5">
                  <a:moveTo>
                    <a:pt x="25" y="4"/>
                  </a:moveTo>
                  <a:cubicBezTo>
                    <a:pt x="27" y="2"/>
                    <a:pt x="27" y="2"/>
                    <a:pt x="27" y="2"/>
                  </a:cubicBezTo>
                  <a:cubicBezTo>
                    <a:pt x="28" y="1"/>
                    <a:pt x="27" y="1"/>
                    <a:pt x="25" y="1"/>
                  </a:cubicBezTo>
                  <a:cubicBezTo>
                    <a:pt x="13" y="1"/>
                    <a:pt x="13" y="1"/>
                    <a:pt x="13" y="1"/>
                  </a:cubicBezTo>
                  <a:cubicBezTo>
                    <a:pt x="12" y="1"/>
                    <a:pt x="12" y="1"/>
                    <a:pt x="12" y="1"/>
                  </a:cubicBezTo>
                  <a:cubicBezTo>
                    <a:pt x="8" y="1"/>
                    <a:pt x="8" y="1"/>
                    <a:pt x="8" y="1"/>
                  </a:cubicBezTo>
                  <a:cubicBezTo>
                    <a:pt x="6" y="0"/>
                    <a:pt x="5" y="1"/>
                    <a:pt x="4" y="1"/>
                  </a:cubicBezTo>
                  <a:cubicBezTo>
                    <a:pt x="1" y="4"/>
                    <a:pt x="1" y="4"/>
                    <a:pt x="1" y="4"/>
                  </a:cubicBezTo>
                  <a:cubicBezTo>
                    <a:pt x="0" y="4"/>
                    <a:pt x="1" y="5"/>
                    <a:pt x="3" y="5"/>
                  </a:cubicBezTo>
                  <a:cubicBezTo>
                    <a:pt x="7" y="5"/>
                    <a:pt x="7" y="5"/>
                    <a:pt x="7" y="5"/>
                  </a:cubicBezTo>
                  <a:cubicBezTo>
                    <a:pt x="8" y="5"/>
                    <a:pt x="8" y="5"/>
                    <a:pt x="8" y="5"/>
                  </a:cubicBezTo>
                  <a:cubicBezTo>
                    <a:pt x="21" y="5"/>
                    <a:pt x="21" y="5"/>
                    <a:pt x="21" y="5"/>
                  </a:cubicBezTo>
                  <a:cubicBezTo>
                    <a:pt x="23" y="5"/>
                    <a:pt x="25" y="5"/>
                    <a:pt x="2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4">
              <a:extLst>
                <a:ext uri="{FF2B5EF4-FFF2-40B4-BE49-F238E27FC236}">
                  <a16:creationId xmlns:a16="http://schemas.microsoft.com/office/drawing/2014/main" id="{4BD79434-1793-4B4F-A64D-F8AF391EA378}"/>
                </a:ext>
              </a:extLst>
            </p:cNvPr>
            <p:cNvSpPr>
              <a:spLocks/>
            </p:cNvSpPr>
            <p:nvPr/>
          </p:nvSpPr>
          <p:spPr bwMode="auto">
            <a:xfrm>
              <a:off x="2720243" y="6644286"/>
              <a:ext cx="95433" cy="34703"/>
            </a:xfrm>
            <a:custGeom>
              <a:avLst/>
              <a:gdLst>
                <a:gd name="T0" fmla="*/ 13 w 17"/>
                <a:gd name="T1" fmla="*/ 4 h 6"/>
                <a:gd name="T2" fmla="*/ 16 w 17"/>
                <a:gd name="T3" fmla="*/ 2 h 6"/>
                <a:gd name="T4" fmla="*/ 14 w 17"/>
                <a:gd name="T5" fmla="*/ 0 h 6"/>
                <a:gd name="T6" fmla="*/ 9 w 17"/>
                <a:gd name="T7" fmla="*/ 0 h 6"/>
                <a:gd name="T8" fmla="*/ 4 w 17"/>
                <a:gd name="T9" fmla="*/ 1 h 6"/>
                <a:gd name="T10" fmla="*/ 1 w 17"/>
                <a:gd name="T11" fmla="*/ 4 h 6"/>
                <a:gd name="T12" fmla="*/ 2 w 17"/>
                <a:gd name="T13" fmla="*/ 6 h 6"/>
                <a:gd name="T14" fmla="*/ 8 w 17"/>
                <a:gd name="T15" fmla="*/ 6 h 6"/>
                <a:gd name="T16" fmla="*/ 13 w 17"/>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6">
                  <a:moveTo>
                    <a:pt x="13" y="4"/>
                  </a:moveTo>
                  <a:cubicBezTo>
                    <a:pt x="16" y="2"/>
                    <a:pt x="16" y="2"/>
                    <a:pt x="16" y="2"/>
                  </a:cubicBezTo>
                  <a:cubicBezTo>
                    <a:pt x="17" y="1"/>
                    <a:pt x="16" y="0"/>
                    <a:pt x="14" y="0"/>
                  </a:cubicBezTo>
                  <a:cubicBezTo>
                    <a:pt x="9" y="0"/>
                    <a:pt x="9" y="0"/>
                    <a:pt x="9" y="0"/>
                  </a:cubicBezTo>
                  <a:cubicBezTo>
                    <a:pt x="7" y="0"/>
                    <a:pt x="5" y="1"/>
                    <a:pt x="4" y="1"/>
                  </a:cubicBezTo>
                  <a:cubicBezTo>
                    <a:pt x="1" y="4"/>
                    <a:pt x="1" y="4"/>
                    <a:pt x="1" y="4"/>
                  </a:cubicBezTo>
                  <a:cubicBezTo>
                    <a:pt x="0" y="5"/>
                    <a:pt x="1" y="6"/>
                    <a:pt x="2" y="6"/>
                  </a:cubicBezTo>
                  <a:cubicBezTo>
                    <a:pt x="8" y="6"/>
                    <a:pt x="8" y="6"/>
                    <a:pt x="8" y="6"/>
                  </a:cubicBezTo>
                  <a:cubicBezTo>
                    <a:pt x="10" y="6"/>
                    <a:pt x="12" y="5"/>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5">
              <a:extLst>
                <a:ext uri="{FF2B5EF4-FFF2-40B4-BE49-F238E27FC236}">
                  <a16:creationId xmlns:a16="http://schemas.microsoft.com/office/drawing/2014/main" id="{54551804-B773-42B8-B1D0-32B188179808}"/>
                </a:ext>
              </a:extLst>
            </p:cNvPr>
            <p:cNvSpPr>
              <a:spLocks/>
            </p:cNvSpPr>
            <p:nvPr/>
          </p:nvSpPr>
          <p:spPr bwMode="auto">
            <a:xfrm>
              <a:off x="3314530" y="6548853"/>
              <a:ext cx="21690" cy="21690"/>
            </a:xfrm>
            <a:custGeom>
              <a:avLst/>
              <a:gdLst>
                <a:gd name="T0" fmla="*/ 11 w 15"/>
                <a:gd name="T1" fmla="*/ 0 h 15"/>
                <a:gd name="T2" fmla="*/ 0 w 15"/>
                <a:gd name="T3" fmla="*/ 0 h 15"/>
                <a:gd name="T4" fmla="*/ 3 w 15"/>
                <a:gd name="T5" fmla="*/ 15 h 15"/>
                <a:gd name="T6" fmla="*/ 15 w 15"/>
                <a:gd name="T7" fmla="*/ 15 h 15"/>
                <a:gd name="T8" fmla="*/ 11 w 15"/>
                <a:gd name="T9" fmla="*/ 0 h 15"/>
              </a:gdLst>
              <a:ahLst/>
              <a:cxnLst>
                <a:cxn ang="0">
                  <a:pos x="T0" y="T1"/>
                </a:cxn>
                <a:cxn ang="0">
                  <a:pos x="T2" y="T3"/>
                </a:cxn>
                <a:cxn ang="0">
                  <a:pos x="T4" y="T5"/>
                </a:cxn>
                <a:cxn ang="0">
                  <a:pos x="T6" y="T7"/>
                </a:cxn>
                <a:cxn ang="0">
                  <a:pos x="T8" y="T9"/>
                </a:cxn>
              </a:cxnLst>
              <a:rect l="0" t="0" r="r" b="b"/>
              <a:pathLst>
                <a:path w="15" h="15">
                  <a:moveTo>
                    <a:pt x="11" y="0"/>
                  </a:moveTo>
                  <a:lnTo>
                    <a:pt x="0" y="0"/>
                  </a:lnTo>
                  <a:lnTo>
                    <a:pt x="3" y="15"/>
                  </a:lnTo>
                  <a:lnTo>
                    <a:pt x="15" y="15"/>
                  </a:lnTo>
                  <a:lnTo>
                    <a:pt x="11" y="0"/>
                  </a:lnTo>
                  <a:close/>
                </a:path>
              </a:pathLst>
            </a:custGeom>
            <a:solidFill>
              <a:srgbClr val="E7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6">
              <a:extLst>
                <a:ext uri="{FF2B5EF4-FFF2-40B4-BE49-F238E27FC236}">
                  <a16:creationId xmlns:a16="http://schemas.microsoft.com/office/drawing/2014/main" id="{B7459116-23BC-489B-B549-CAA73B76B831}"/>
                </a:ext>
              </a:extLst>
            </p:cNvPr>
            <p:cNvSpPr>
              <a:spLocks/>
            </p:cNvSpPr>
            <p:nvPr/>
          </p:nvSpPr>
          <p:spPr bwMode="auto">
            <a:xfrm>
              <a:off x="1868906" y="5047951"/>
              <a:ext cx="262832" cy="445354"/>
            </a:xfrm>
            <a:custGeom>
              <a:avLst/>
              <a:gdLst>
                <a:gd name="T0" fmla="*/ 0 w 46"/>
                <a:gd name="T1" fmla="*/ 0 h 78"/>
                <a:gd name="T2" fmla="*/ 18 w 46"/>
                <a:gd name="T3" fmla="*/ 18 h 78"/>
                <a:gd name="T4" fmla="*/ 45 w 46"/>
                <a:gd name="T5" fmla="*/ 40 h 78"/>
                <a:gd name="T6" fmla="*/ 42 w 46"/>
                <a:gd name="T7" fmla="*/ 78 h 78"/>
                <a:gd name="T8" fmla="*/ 0 w 46"/>
                <a:gd name="T9" fmla="*/ 0 h 78"/>
              </a:gdLst>
              <a:ahLst/>
              <a:cxnLst>
                <a:cxn ang="0">
                  <a:pos x="T0" y="T1"/>
                </a:cxn>
                <a:cxn ang="0">
                  <a:pos x="T2" y="T3"/>
                </a:cxn>
                <a:cxn ang="0">
                  <a:pos x="T4" y="T5"/>
                </a:cxn>
                <a:cxn ang="0">
                  <a:pos x="T6" y="T7"/>
                </a:cxn>
                <a:cxn ang="0">
                  <a:pos x="T8" y="T9"/>
                </a:cxn>
              </a:cxnLst>
              <a:rect l="0" t="0" r="r" b="b"/>
              <a:pathLst>
                <a:path w="46" h="78">
                  <a:moveTo>
                    <a:pt x="0" y="0"/>
                  </a:moveTo>
                  <a:cubicBezTo>
                    <a:pt x="7" y="7"/>
                    <a:pt x="13" y="13"/>
                    <a:pt x="18" y="18"/>
                  </a:cubicBezTo>
                  <a:cubicBezTo>
                    <a:pt x="38" y="36"/>
                    <a:pt x="45" y="40"/>
                    <a:pt x="45" y="40"/>
                  </a:cubicBezTo>
                  <a:cubicBezTo>
                    <a:pt x="46" y="41"/>
                    <a:pt x="36" y="56"/>
                    <a:pt x="42" y="78"/>
                  </a:cubicBezTo>
                  <a:cubicBezTo>
                    <a:pt x="19" y="58"/>
                    <a:pt x="5" y="30"/>
                    <a:pt x="0" y="0"/>
                  </a:cubicBezTo>
                  <a:close/>
                </a:path>
              </a:pathLst>
            </a:custGeom>
            <a:solidFill>
              <a:srgbClr val="FF9165"/>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377">
              <a:extLst>
                <a:ext uri="{FF2B5EF4-FFF2-40B4-BE49-F238E27FC236}">
                  <a16:creationId xmlns:a16="http://schemas.microsoft.com/office/drawing/2014/main" id="{555B1D7A-ECF6-43FF-A504-0EF5BB6EEF57}"/>
                </a:ext>
              </a:extLst>
            </p:cNvPr>
            <p:cNvSpPr>
              <a:spLocks/>
            </p:cNvSpPr>
            <p:nvPr/>
          </p:nvSpPr>
          <p:spPr bwMode="auto">
            <a:xfrm>
              <a:off x="3031123" y="6265446"/>
              <a:ext cx="260272" cy="147487"/>
            </a:xfrm>
            <a:custGeom>
              <a:avLst/>
              <a:gdLst>
                <a:gd name="T0" fmla="*/ 38 w 46"/>
                <a:gd name="T1" fmla="*/ 5 h 26"/>
                <a:gd name="T2" fmla="*/ 42 w 46"/>
                <a:gd name="T3" fmla="*/ 13 h 26"/>
                <a:gd name="T4" fmla="*/ 45 w 46"/>
                <a:gd name="T5" fmla="*/ 21 h 26"/>
                <a:gd name="T6" fmla="*/ 42 w 46"/>
                <a:gd name="T7" fmla="*/ 24 h 26"/>
                <a:gd name="T8" fmla="*/ 40 w 46"/>
                <a:gd name="T9" fmla="*/ 23 h 26"/>
                <a:gd name="T10" fmla="*/ 35 w 46"/>
                <a:gd name="T11" fmla="*/ 23 h 26"/>
                <a:gd name="T12" fmla="*/ 27 w 46"/>
                <a:gd name="T13" fmla="*/ 14 h 26"/>
                <a:gd name="T14" fmla="*/ 17 w 46"/>
                <a:gd name="T15" fmla="*/ 14 h 26"/>
                <a:gd name="T16" fmla="*/ 0 w 46"/>
                <a:gd name="T17" fmla="*/ 14 h 26"/>
                <a:gd name="T18" fmla="*/ 2 w 46"/>
                <a:gd name="T19" fmla="*/ 7 h 26"/>
                <a:gd name="T20" fmla="*/ 8 w 46"/>
                <a:gd name="T21" fmla="*/ 0 h 26"/>
                <a:gd name="T22" fmla="*/ 25 w 46"/>
                <a:gd name="T23" fmla="*/ 0 h 26"/>
                <a:gd name="T24" fmla="*/ 33 w 46"/>
                <a:gd name="T25" fmla="*/ 1 h 26"/>
                <a:gd name="T26" fmla="*/ 38 w 46"/>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6">
                  <a:moveTo>
                    <a:pt x="38" y="5"/>
                  </a:moveTo>
                  <a:cubicBezTo>
                    <a:pt x="40" y="7"/>
                    <a:pt x="41" y="10"/>
                    <a:pt x="42" y="13"/>
                  </a:cubicBezTo>
                  <a:cubicBezTo>
                    <a:pt x="43" y="16"/>
                    <a:pt x="45" y="18"/>
                    <a:pt x="45" y="21"/>
                  </a:cubicBezTo>
                  <a:cubicBezTo>
                    <a:pt x="46" y="23"/>
                    <a:pt x="44" y="25"/>
                    <a:pt x="42" y="24"/>
                  </a:cubicBezTo>
                  <a:cubicBezTo>
                    <a:pt x="41" y="24"/>
                    <a:pt x="40" y="23"/>
                    <a:pt x="40" y="23"/>
                  </a:cubicBezTo>
                  <a:cubicBezTo>
                    <a:pt x="39" y="26"/>
                    <a:pt x="37" y="25"/>
                    <a:pt x="35" y="23"/>
                  </a:cubicBezTo>
                  <a:cubicBezTo>
                    <a:pt x="33" y="19"/>
                    <a:pt x="32" y="15"/>
                    <a:pt x="27" y="14"/>
                  </a:cubicBezTo>
                  <a:cubicBezTo>
                    <a:pt x="24" y="14"/>
                    <a:pt x="21" y="14"/>
                    <a:pt x="17" y="14"/>
                  </a:cubicBezTo>
                  <a:cubicBezTo>
                    <a:pt x="12" y="14"/>
                    <a:pt x="6" y="14"/>
                    <a:pt x="0" y="14"/>
                  </a:cubicBezTo>
                  <a:cubicBezTo>
                    <a:pt x="0" y="14"/>
                    <a:pt x="2" y="7"/>
                    <a:pt x="2" y="7"/>
                  </a:cubicBezTo>
                  <a:cubicBezTo>
                    <a:pt x="3" y="3"/>
                    <a:pt x="4" y="0"/>
                    <a:pt x="8" y="0"/>
                  </a:cubicBezTo>
                  <a:cubicBezTo>
                    <a:pt x="14" y="0"/>
                    <a:pt x="19" y="0"/>
                    <a:pt x="25" y="0"/>
                  </a:cubicBezTo>
                  <a:cubicBezTo>
                    <a:pt x="28" y="0"/>
                    <a:pt x="30" y="0"/>
                    <a:pt x="33" y="1"/>
                  </a:cubicBezTo>
                  <a:cubicBezTo>
                    <a:pt x="35" y="2"/>
                    <a:pt x="37" y="3"/>
                    <a:pt x="38" y="5"/>
                  </a:cubicBezTo>
                  <a:close/>
                </a:path>
              </a:pathLst>
            </a:custGeom>
            <a:solidFill>
              <a:srgbClr val="D8A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8">
              <a:extLst>
                <a:ext uri="{FF2B5EF4-FFF2-40B4-BE49-F238E27FC236}">
                  <a16:creationId xmlns:a16="http://schemas.microsoft.com/office/drawing/2014/main" id="{811A17DF-70CA-4960-A707-10B83B970338}"/>
                </a:ext>
              </a:extLst>
            </p:cNvPr>
            <p:cNvSpPr>
              <a:spLocks/>
            </p:cNvSpPr>
            <p:nvPr/>
          </p:nvSpPr>
          <p:spPr bwMode="auto">
            <a:xfrm>
              <a:off x="2895203" y="6203270"/>
              <a:ext cx="435233" cy="174961"/>
            </a:xfrm>
            <a:custGeom>
              <a:avLst/>
              <a:gdLst>
                <a:gd name="T0" fmla="*/ 44 w 77"/>
                <a:gd name="T1" fmla="*/ 14 h 31"/>
                <a:gd name="T2" fmla="*/ 40 w 77"/>
                <a:gd name="T3" fmla="*/ 15 h 31"/>
                <a:gd name="T4" fmla="*/ 37 w 77"/>
                <a:gd name="T5" fmla="*/ 15 h 31"/>
                <a:gd name="T6" fmla="*/ 40 w 77"/>
                <a:gd name="T7" fmla="*/ 16 h 31"/>
                <a:gd name="T8" fmla="*/ 46 w 77"/>
                <a:gd name="T9" fmla="*/ 16 h 31"/>
                <a:gd name="T10" fmla="*/ 53 w 77"/>
                <a:gd name="T11" fmla="*/ 22 h 31"/>
                <a:gd name="T12" fmla="*/ 45 w 77"/>
                <a:gd name="T13" fmla="*/ 24 h 31"/>
                <a:gd name="T14" fmla="*/ 32 w 77"/>
                <a:gd name="T15" fmla="*/ 27 h 31"/>
                <a:gd name="T16" fmla="*/ 0 w 77"/>
                <a:gd name="T17" fmla="*/ 24 h 31"/>
                <a:gd name="T18" fmla="*/ 8 w 77"/>
                <a:gd name="T19" fmla="*/ 10 h 31"/>
                <a:gd name="T20" fmla="*/ 43 w 77"/>
                <a:gd name="T21" fmla="*/ 0 h 31"/>
                <a:gd name="T22" fmla="*/ 53 w 77"/>
                <a:gd name="T23" fmla="*/ 3 h 31"/>
                <a:gd name="T24" fmla="*/ 65 w 77"/>
                <a:gd name="T25" fmla="*/ 9 h 31"/>
                <a:gd name="T26" fmla="*/ 68 w 77"/>
                <a:gd name="T27" fmla="*/ 14 h 31"/>
                <a:gd name="T28" fmla="*/ 72 w 77"/>
                <a:gd name="T29" fmla="*/ 21 h 31"/>
                <a:gd name="T30" fmla="*/ 74 w 77"/>
                <a:gd name="T31" fmla="*/ 30 h 31"/>
                <a:gd name="T32" fmla="*/ 69 w 77"/>
                <a:gd name="T33" fmla="*/ 28 h 31"/>
                <a:gd name="T34" fmla="*/ 62 w 77"/>
                <a:gd name="T35" fmla="*/ 17 h 31"/>
                <a:gd name="T36" fmla="*/ 44 w 77"/>
                <a:gd name="T3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1">
                  <a:moveTo>
                    <a:pt x="44" y="14"/>
                  </a:moveTo>
                  <a:cubicBezTo>
                    <a:pt x="42" y="14"/>
                    <a:pt x="42" y="15"/>
                    <a:pt x="40" y="15"/>
                  </a:cubicBezTo>
                  <a:cubicBezTo>
                    <a:pt x="40" y="15"/>
                    <a:pt x="38" y="15"/>
                    <a:pt x="37" y="15"/>
                  </a:cubicBezTo>
                  <a:cubicBezTo>
                    <a:pt x="38" y="15"/>
                    <a:pt x="39" y="15"/>
                    <a:pt x="40" y="16"/>
                  </a:cubicBezTo>
                  <a:cubicBezTo>
                    <a:pt x="42" y="16"/>
                    <a:pt x="44" y="16"/>
                    <a:pt x="46" y="16"/>
                  </a:cubicBezTo>
                  <a:cubicBezTo>
                    <a:pt x="48" y="16"/>
                    <a:pt x="55" y="19"/>
                    <a:pt x="53" y="22"/>
                  </a:cubicBezTo>
                  <a:cubicBezTo>
                    <a:pt x="51" y="25"/>
                    <a:pt x="47" y="24"/>
                    <a:pt x="45" y="24"/>
                  </a:cubicBezTo>
                  <a:cubicBezTo>
                    <a:pt x="41" y="23"/>
                    <a:pt x="36" y="26"/>
                    <a:pt x="32" y="27"/>
                  </a:cubicBezTo>
                  <a:cubicBezTo>
                    <a:pt x="21" y="30"/>
                    <a:pt x="10" y="26"/>
                    <a:pt x="0" y="24"/>
                  </a:cubicBezTo>
                  <a:cubicBezTo>
                    <a:pt x="8" y="10"/>
                    <a:pt x="8" y="10"/>
                    <a:pt x="8" y="10"/>
                  </a:cubicBezTo>
                  <a:cubicBezTo>
                    <a:pt x="43" y="0"/>
                    <a:pt x="43" y="0"/>
                    <a:pt x="43" y="0"/>
                  </a:cubicBezTo>
                  <a:cubicBezTo>
                    <a:pt x="46" y="1"/>
                    <a:pt x="49" y="2"/>
                    <a:pt x="53" y="3"/>
                  </a:cubicBezTo>
                  <a:cubicBezTo>
                    <a:pt x="57" y="5"/>
                    <a:pt x="61" y="6"/>
                    <a:pt x="65" y="9"/>
                  </a:cubicBezTo>
                  <a:cubicBezTo>
                    <a:pt x="67" y="10"/>
                    <a:pt x="68" y="12"/>
                    <a:pt x="68" y="14"/>
                  </a:cubicBezTo>
                  <a:cubicBezTo>
                    <a:pt x="70" y="16"/>
                    <a:pt x="71" y="19"/>
                    <a:pt x="72" y="21"/>
                  </a:cubicBezTo>
                  <a:cubicBezTo>
                    <a:pt x="73" y="23"/>
                    <a:pt x="77" y="27"/>
                    <a:pt x="74" y="30"/>
                  </a:cubicBezTo>
                  <a:cubicBezTo>
                    <a:pt x="73" y="31"/>
                    <a:pt x="70" y="29"/>
                    <a:pt x="69" y="28"/>
                  </a:cubicBezTo>
                  <a:cubicBezTo>
                    <a:pt x="67" y="25"/>
                    <a:pt x="65" y="19"/>
                    <a:pt x="62" y="17"/>
                  </a:cubicBezTo>
                  <a:cubicBezTo>
                    <a:pt x="57" y="14"/>
                    <a:pt x="49" y="14"/>
                    <a:pt x="44" y="14"/>
                  </a:cubicBezTo>
                  <a:close/>
                </a:path>
              </a:pathLst>
            </a:custGeom>
            <a:solidFill>
              <a:srgbClr val="E2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9">
              <a:extLst>
                <a:ext uri="{FF2B5EF4-FFF2-40B4-BE49-F238E27FC236}">
                  <a16:creationId xmlns:a16="http://schemas.microsoft.com/office/drawing/2014/main" id="{6D59E256-5AD5-4A33-8C11-3EF0428ECBD2}"/>
                </a:ext>
              </a:extLst>
            </p:cNvPr>
            <p:cNvSpPr>
              <a:spLocks/>
            </p:cNvSpPr>
            <p:nvPr/>
          </p:nvSpPr>
          <p:spPr bwMode="auto">
            <a:xfrm>
              <a:off x="2895203" y="6203270"/>
              <a:ext cx="435233" cy="174961"/>
            </a:xfrm>
            <a:custGeom>
              <a:avLst/>
              <a:gdLst>
                <a:gd name="T0" fmla="*/ 44 w 77"/>
                <a:gd name="T1" fmla="*/ 14 h 31"/>
                <a:gd name="T2" fmla="*/ 40 w 77"/>
                <a:gd name="T3" fmla="*/ 15 h 31"/>
                <a:gd name="T4" fmla="*/ 37 w 77"/>
                <a:gd name="T5" fmla="*/ 15 h 31"/>
                <a:gd name="T6" fmla="*/ 40 w 77"/>
                <a:gd name="T7" fmla="*/ 16 h 31"/>
                <a:gd name="T8" fmla="*/ 46 w 77"/>
                <a:gd name="T9" fmla="*/ 16 h 31"/>
                <a:gd name="T10" fmla="*/ 53 w 77"/>
                <a:gd name="T11" fmla="*/ 22 h 31"/>
                <a:gd name="T12" fmla="*/ 45 w 77"/>
                <a:gd name="T13" fmla="*/ 24 h 31"/>
                <a:gd name="T14" fmla="*/ 32 w 77"/>
                <a:gd name="T15" fmla="*/ 27 h 31"/>
                <a:gd name="T16" fmla="*/ 0 w 77"/>
                <a:gd name="T17" fmla="*/ 24 h 31"/>
                <a:gd name="T18" fmla="*/ 8 w 77"/>
                <a:gd name="T19" fmla="*/ 10 h 31"/>
                <a:gd name="T20" fmla="*/ 43 w 77"/>
                <a:gd name="T21" fmla="*/ 0 h 31"/>
                <a:gd name="T22" fmla="*/ 53 w 77"/>
                <a:gd name="T23" fmla="*/ 3 h 31"/>
                <a:gd name="T24" fmla="*/ 65 w 77"/>
                <a:gd name="T25" fmla="*/ 9 h 31"/>
                <a:gd name="T26" fmla="*/ 68 w 77"/>
                <a:gd name="T27" fmla="*/ 14 h 31"/>
                <a:gd name="T28" fmla="*/ 72 w 77"/>
                <a:gd name="T29" fmla="*/ 21 h 31"/>
                <a:gd name="T30" fmla="*/ 74 w 77"/>
                <a:gd name="T31" fmla="*/ 30 h 31"/>
                <a:gd name="T32" fmla="*/ 69 w 77"/>
                <a:gd name="T33" fmla="*/ 28 h 31"/>
                <a:gd name="T34" fmla="*/ 62 w 77"/>
                <a:gd name="T35" fmla="*/ 17 h 31"/>
                <a:gd name="T36" fmla="*/ 44 w 77"/>
                <a:gd name="T3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1">
                  <a:moveTo>
                    <a:pt x="44" y="14"/>
                  </a:moveTo>
                  <a:cubicBezTo>
                    <a:pt x="42" y="14"/>
                    <a:pt x="42" y="15"/>
                    <a:pt x="40" y="15"/>
                  </a:cubicBezTo>
                  <a:cubicBezTo>
                    <a:pt x="40" y="15"/>
                    <a:pt x="38" y="15"/>
                    <a:pt x="37" y="15"/>
                  </a:cubicBezTo>
                  <a:cubicBezTo>
                    <a:pt x="38" y="15"/>
                    <a:pt x="39" y="15"/>
                    <a:pt x="40" y="16"/>
                  </a:cubicBezTo>
                  <a:cubicBezTo>
                    <a:pt x="42" y="16"/>
                    <a:pt x="44" y="16"/>
                    <a:pt x="46" y="16"/>
                  </a:cubicBezTo>
                  <a:cubicBezTo>
                    <a:pt x="48" y="16"/>
                    <a:pt x="55" y="19"/>
                    <a:pt x="53" y="22"/>
                  </a:cubicBezTo>
                  <a:cubicBezTo>
                    <a:pt x="51" y="25"/>
                    <a:pt x="47" y="24"/>
                    <a:pt x="45" y="24"/>
                  </a:cubicBezTo>
                  <a:cubicBezTo>
                    <a:pt x="41" y="23"/>
                    <a:pt x="36" y="26"/>
                    <a:pt x="32" y="27"/>
                  </a:cubicBezTo>
                  <a:cubicBezTo>
                    <a:pt x="21" y="30"/>
                    <a:pt x="10" y="26"/>
                    <a:pt x="0" y="24"/>
                  </a:cubicBezTo>
                  <a:cubicBezTo>
                    <a:pt x="8" y="10"/>
                    <a:pt x="8" y="10"/>
                    <a:pt x="8" y="10"/>
                  </a:cubicBezTo>
                  <a:cubicBezTo>
                    <a:pt x="43" y="0"/>
                    <a:pt x="43" y="0"/>
                    <a:pt x="43" y="0"/>
                  </a:cubicBezTo>
                  <a:cubicBezTo>
                    <a:pt x="46" y="1"/>
                    <a:pt x="49" y="2"/>
                    <a:pt x="53" y="3"/>
                  </a:cubicBezTo>
                  <a:cubicBezTo>
                    <a:pt x="57" y="5"/>
                    <a:pt x="61" y="6"/>
                    <a:pt x="65" y="9"/>
                  </a:cubicBezTo>
                  <a:cubicBezTo>
                    <a:pt x="67" y="10"/>
                    <a:pt x="68" y="12"/>
                    <a:pt x="68" y="14"/>
                  </a:cubicBezTo>
                  <a:cubicBezTo>
                    <a:pt x="70" y="16"/>
                    <a:pt x="71" y="19"/>
                    <a:pt x="72" y="21"/>
                  </a:cubicBezTo>
                  <a:cubicBezTo>
                    <a:pt x="73" y="23"/>
                    <a:pt x="77" y="27"/>
                    <a:pt x="74" y="30"/>
                  </a:cubicBezTo>
                  <a:cubicBezTo>
                    <a:pt x="73" y="31"/>
                    <a:pt x="70" y="29"/>
                    <a:pt x="69" y="28"/>
                  </a:cubicBezTo>
                  <a:cubicBezTo>
                    <a:pt x="67" y="25"/>
                    <a:pt x="65" y="19"/>
                    <a:pt x="62" y="17"/>
                  </a:cubicBezTo>
                  <a:cubicBezTo>
                    <a:pt x="57" y="14"/>
                    <a:pt x="49" y="14"/>
                    <a:pt x="44" y="14"/>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380">
              <a:extLst>
                <a:ext uri="{FF2B5EF4-FFF2-40B4-BE49-F238E27FC236}">
                  <a16:creationId xmlns:a16="http://schemas.microsoft.com/office/drawing/2014/main" id="{FE3CDB47-27E2-468A-ABFF-1B5A85132DEF}"/>
                </a:ext>
              </a:extLst>
            </p:cNvPr>
            <p:cNvSpPr>
              <a:spLocks/>
            </p:cNvSpPr>
            <p:nvPr/>
          </p:nvSpPr>
          <p:spPr bwMode="auto">
            <a:xfrm>
              <a:off x="2102819" y="5471617"/>
              <a:ext cx="899384" cy="900831"/>
            </a:xfrm>
            <a:custGeom>
              <a:avLst/>
              <a:gdLst>
                <a:gd name="T0" fmla="*/ 0 w 159"/>
                <a:gd name="T1" fmla="*/ 0 h 159"/>
                <a:gd name="T2" fmla="*/ 7 w 159"/>
                <a:gd name="T3" fmla="*/ 4 h 159"/>
                <a:gd name="T4" fmla="*/ 25 w 159"/>
                <a:gd name="T5" fmla="*/ 24 h 159"/>
                <a:gd name="T6" fmla="*/ 62 w 159"/>
                <a:gd name="T7" fmla="*/ 116 h 159"/>
                <a:gd name="T8" fmla="*/ 159 w 159"/>
                <a:gd name="T9" fmla="*/ 133 h 159"/>
                <a:gd name="T10" fmla="*/ 155 w 159"/>
                <a:gd name="T11" fmla="*/ 159 h 159"/>
                <a:gd name="T12" fmla="*/ 59 w 159"/>
                <a:gd name="T13" fmla="*/ 159 h 159"/>
                <a:gd name="T14" fmla="*/ 38 w 159"/>
                <a:gd name="T15" fmla="*/ 145 h 159"/>
                <a:gd name="T16" fmla="*/ 5 w 159"/>
                <a:gd name="T17" fmla="*/ 108 h 159"/>
                <a:gd name="T18" fmla="*/ 0 w 159"/>
                <a:gd name="T1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59">
                  <a:moveTo>
                    <a:pt x="0" y="0"/>
                  </a:moveTo>
                  <a:cubicBezTo>
                    <a:pt x="7" y="4"/>
                    <a:pt x="7" y="4"/>
                    <a:pt x="7" y="4"/>
                  </a:cubicBezTo>
                  <a:cubicBezTo>
                    <a:pt x="15" y="8"/>
                    <a:pt x="22" y="15"/>
                    <a:pt x="25" y="24"/>
                  </a:cubicBezTo>
                  <a:cubicBezTo>
                    <a:pt x="62" y="116"/>
                    <a:pt x="62" y="116"/>
                    <a:pt x="62" y="116"/>
                  </a:cubicBezTo>
                  <a:cubicBezTo>
                    <a:pt x="159" y="133"/>
                    <a:pt x="159" y="133"/>
                    <a:pt x="159" y="133"/>
                  </a:cubicBezTo>
                  <a:cubicBezTo>
                    <a:pt x="155" y="159"/>
                    <a:pt x="155" y="159"/>
                    <a:pt x="155" y="159"/>
                  </a:cubicBezTo>
                  <a:cubicBezTo>
                    <a:pt x="59" y="159"/>
                    <a:pt x="59" y="159"/>
                    <a:pt x="59" y="159"/>
                  </a:cubicBezTo>
                  <a:cubicBezTo>
                    <a:pt x="50" y="158"/>
                    <a:pt x="42" y="153"/>
                    <a:pt x="38" y="145"/>
                  </a:cubicBezTo>
                  <a:cubicBezTo>
                    <a:pt x="5" y="108"/>
                    <a:pt x="5" y="108"/>
                    <a:pt x="5" y="108"/>
                  </a:cubicBezTo>
                  <a:lnTo>
                    <a:pt x="0" y="0"/>
                  </a:lnTo>
                  <a:close/>
                </a:path>
              </a:pathLst>
            </a:custGeom>
            <a:solidFill>
              <a:srgbClr val="3D018D"/>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381">
              <a:extLst>
                <a:ext uri="{FF2B5EF4-FFF2-40B4-BE49-F238E27FC236}">
                  <a16:creationId xmlns:a16="http://schemas.microsoft.com/office/drawing/2014/main" id="{EE9FAB31-8DD9-4FCB-8D5A-B2EACA707A42}"/>
                </a:ext>
              </a:extLst>
            </p:cNvPr>
            <p:cNvSpPr>
              <a:spLocks/>
            </p:cNvSpPr>
            <p:nvPr/>
          </p:nvSpPr>
          <p:spPr bwMode="auto">
            <a:xfrm>
              <a:off x="1809291" y="4593921"/>
              <a:ext cx="553802" cy="741776"/>
            </a:xfrm>
            <a:custGeom>
              <a:avLst/>
              <a:gdLst>
                <a:gd name="T0" fmla="*/ 78 w 98"/>
                <a:gd name="T1" fmla="*/ 106 h 131"/>
                <a:gd name="T2" fmla="*/ 80 w 98"/>
                <a:gd name="T3" fmla="*/ 111 h 131"/>
                <a:gd name="T4" fmla="*/ 77 w 98"/>
                <a:gd name="T5" fmla="*/ 116 h 131"/>
                <a:gd name="T6" fmla="*/ 77 w 98"/>
                <a:gd name="T7" fmla="*/ 122 h 131"/>
                <a:gd name="T8" fmla="*/ 68 w 98"/>
                <a:gd name="T9" fmla="*/ 130 h 131"/>
                <a:gd name="T10" fmla="*/ 55 w 98"/>
                <a:gd name="T11" fmla="*/ 128 h 131"/>
                <a:gd name="T12" fmla="*/ 15 w 98"/>
                <a:gd name="T13" fmla="*/ 102 h 131"/>
                <a:gd name="T14" fmla="*/ 2 w 98"/>
                <a:gd name="T15" fmla="*/ 59 h 131"/>
                <a:gd name="T16" fmla="*/ 3 w 98"/>
                <a:gd name="T17" fmla="*/ 32 h 131"/>
                <a:gd name="T18" fmla="*/ 6 w 98"/>
                <a:gd name="T19" fmla="*/ 25 h 131"/>
                <a:gd name="T20" fmla="*/ 62 w 98"/>
                <a:gd name="T21" fmla="*/ 8 h 131"/>
                <a:gd name="T22" fmla="*/ 90 w 98"/>
                <a:gd name="T23" fmla="*/ 59 h 131"/>
                <a:gd name="T24" fmla="*/ 88 w 98"/>
                <a:gd name="T25" fmla="*/ 66 h 131"/>
                <a:gd name="T26" fmla="*/ 92 w 98"/>
                <a:gd name="T27" fmla="*/ 81 h 131"/>
                <a:gd name="T28" fmla="*/ 94 w 98"/>
                <a:gd name="T29" fmla="*/ 94 h 131"/>
                <a:gd name="T30" fmla="*/ 87 w 98"/>
                <a:gd name="T31" fmla="*/ 96 h 131"/>
                <a:gd name="T32" fmla="*/ 84 w 98"/>
                <a:gd name="T33" fmla="*/ 104 h 131"/>
                <a:gd name="T34" fmla="*/ 83 w 98"/>
                <a:gd name="T35" fmla="*/ 105 h 131"/>
                <a:gd name="T36" fmla="*/ 78 w 98"/>
                <a:gd name="T37" fmla="*/ 10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31">
                  <a:moveTo>
                    <a:pt x="78" y="106"/>
                  </a:moveTo>
                  <a:cubicBezTo>
                    <a:pt x="80" y="107"/>
                    <a:pt x="80" y="109"/>
                    <a:pt x="80" y="111"/>
                  </a:cubicBezTo>
                  <a:cubicBezTo>
                    <a:pt x="79" y="113"/>
                    <a:pt x="77" y="114"/>
                    <a:pt x="77" y="116"/>
                  </a:cubicBezTo>
                  <a:cubicBezTo>
                    <a:pt x="76" y="118"/>
                    <a:pt x="77" y="120"/>
                    <a:pt x="77" y="122"/>
                  </a:cubicBezTo>
                  <a:cubicBezTo>
                    <a:pt x="76" y="126"/>
                    <a:pt x="72" y="129"/>
                    <a:pt x="68" y="130"/>
                  </a:cubicBezTo>
                  <a:cubicBezTo>
                    <a:pt x="64" y="131"/>
                    <a:pt x="59" y="130"/>
                    <a:pt x="55" y="128"/>
                  </a:cubicBezTo>
                  <a:cubicBezTo>
                    <a:pt x="40" y="123"/>
                    <a:pt x="24" y="115"/>
                    <a:pt x="15" y="102"/>
                  </a:cubicBezTo>
                  <a:cubicBezTo>
                    <a:pt x="7" y="89"/>
                    <a:pt x="4" y="74"/>
                    <a:pt x="2" y="59"/>
                  </a:cubicBezTo>
                  <a:cubicBezTo>
                    <a:pt x="1" y="50"/>
                    <a:pt x="0" y="41"/>
                    <a:pt x="3" y="32"/>
                  </a:cubicBezTo>
                  <a:cubicBezTo>
                    <a:pt x="3" y="30"/>
                    <a:pt x="4" y="27"/>
                    <a:pt x="6" y="25"/>
                  </a:cubicBezTo>
                  <a:cubicBezTo>
                    <a:pt x="17" y="3"/>
                    <a:pt x="42" y="0"/>
                    <a:pt x="62" y="8"/>
                  </a:cubicBezTo>
                  <a:cubicBezTo>
                    <a:pt x="82" y="15"/>
                    <a:pt x="94" y="38"/>
                    <a:pt x="90" y="59"/>
                  </a:cubicBezTo>
                  <a:cubicBezTo>
                    <a:pt x="89" y="61"/>
                    <a:pt x="88" y="64"/>
                    <a:pt x="88" y="66"/>
                  </a:cubicBezTo>
                  <a:cubicBezTo>
                    <a:pt x="87" y="71"/>
                    <a:pt x="90" y="76"/>
                    <a:pt x="92" y="81"/>
                  </a:cubicBezTo>
                  <a:cubicBezTo>
                    <a:pt x="94" y="84"/>
                    <a:pt x="98" y="92"/>
                    <a:pt x="94" y="94"/>
                  </a:cubicBezTo>
                  <a:cubicBezTo>
                    <a:pt x="91" y="95"/>
                    <a:pt x="89" y="94"/>
                    <a:pt x="87" y="96"/>
                  </a:cubicBezTo>
                  <a:cubicBezTo>
                    <a:pt x="85" y="98"/>
                    <a:pt x="84" y="101"/>
                    <a:pt x="84" y="104"/>
                  </a:cubicBezTo>
                  <a:cubicBezTo>
                    <a:pt x="84" y="104"/>
                    <a:pt x="84" y="105"/>
                    <a:pt x="83" y="105"/>
                  </a:cubicBezTo>
                  <a:cubicBezTo>
                    <a:pt x="83" y="106"/>
                    <a:pt x="79" y="106"/>
                    <a:pt x="78" y="106"/>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382">
              <a:extLst>
                <a:ext uri="{FF2B5EF4-FFF2-40B4-BE49-F238E27FC236}">
                  <a16:creationId xmlns:a16="http://schemas.microsoft.com/office/drawing/2014/main" id="{8D4E65DC-B5A3-4F42-9A81-14CEE17DA020}"/>
                </a:ext>
              </a:extLst>
            </p:cNvPr>
            <p:cNvSpPr>
              <a:spLocks/>
            </p:cNvSpPr>
            <p:nvPr/>
          </p:nvSpPr>
          <p:spPr bwMode="auto">
            <a:xfrm>
              <a:off x="1684939" y="5047951"/>
              <a:ext cx="508976" cy="650680"/>
            </a:xfrm>
            <a:custGeom>
              <a:avLst/>
              <a:gdLst>
                <a:gd name="T0" fmla="*/ 8 w 90"/>
                <a:gd name="T1" fmla="*/ 70 h 115"/>
                <a:gd name="T2" fmla="*/ 15 w 90"/>
                <a:gd name="T3" fmla="*/ 62 h 115"/>
                <a:gd name="T4" fmla="*/ 26 w 90"/>
                <a:gd name="T5" fmla="*/ 43 h 115"/>
                <a:gd name="T6" fmla="*/ 32 w 90"/>
                <a:gd name="T7" fmla="*/ 0 h 115"/>
                <a:gd name="T8" fmla="*/ 33 w 90"/>
                <a:gd name="T9" fmla="*/ 0 h 115"/>
                <a:gd name="T10" fmla="*/ 75 w 90"/>
                <a:gd name="T11" fmla="*/ 78 h 115"/>
                <a:gd name="T12" fmla="*/ 76 w 90"/>
                <a:gd name="T13" fmla="*/ 81 h 115"/>
                <a:gd name="T14" fmla="*/ 80 w 90"/>
                <a:gd name="T15" fmla="*/ 111 h 115"/>
                <a:gd name="T16" fmla="*/ 34 w 90"/>
                <a:gd name="T17" fmla="*/ 101 h 115"/>
                <a:gd name="T18" fmla="*/ 30 w 90"/>
                <a:gd name="T19" fmla="*/ 99 h 115"/>
                <a:gd name="T20" fmla="*/ 24 w 90"/>
                <a:gd name="T21" fmla="*/ 89 h 115"/>
                <a:gd name="T22" fmla="*/ 19 w 90"/>
                <a:gd name="T23" fmla="*/ 80 h 115"/>
                <a:gd name="T24" fmla="*/ 13 w 90"/>
                <a:gd name="T25" fmla="*/ 78 h 115"/>
                <a:gd name="T26" fmla="*/ 3 w 90"/>
                <a:gd name="T27" fmla="*/ 77 h 115"/>
                <a:gd name="T28" fmla="*/ 8 w 90"/>
                <a:gd name="T29" fmla="*/ 7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15">
                  <a:moveTo>
                    <a:pt x="8" y="70"/>
                  </a:moveTo>
                  <a:cubicBezTo>
                    <a:pt x="10" y="67"/>
                    <a:pt x="13" y="65"/>
                    <a:pt x="15" y="62"/>
                  </a:cubicBezTo>
                  <a:cubicBezTo>
                    <a:pt x="20" y="56"/>
                    <a:pt x="24" y="50"/>
                    <a:pt x="26" y="43"/>
                  </a:cubicBezTo>
                  <a:cubicBezTo>
                    <a:pt x="31" y="29"/>
                    <a:pt x="33" y="14"/>
                    <a:pt x="32" y="0"/>
                  </a:cubicBezTo>
                  <a:cubicBezTo>
                    <a:pt x="32" y="0"/>
                    <a:pt x="33" y="0"/>
                    <a:pt x="33" y="0"/>
                  </a:cubicBezTo>
                  <a:cubicBezTo>
                    <a:pt x="38" y="30"/>
                    <a:pt x="52" y="58"/>
                    <a:pt x="75" y="78"/>
                  </a:cubicBezTo>
                  <a:cubicBezTo>
                    <a:pt x="75" y="79"/>
                    <a:pt x="75" y="80"/>
                    <a:pt x="76" y="81"/>
                  </a:cubicBezTo>
                  <a:cubicBezTo>
                    <a:pt x="83" y="94"/>
                    <a:pt x="90" y="105"/>
                    <a:pt x="80" y="111"/>
                  </a:cubicBezTo>
                  <a:cubicBezTo>
                    <a:pt x="73" y="115"/>
                    <a:pt x="45" y="105"/>
                    <a:pt x="34" y="101"/>
                  </a:cubicBezTo>
                  <a:cubicBezTo>
                    <a:pt x="31" y="100"/>
                    <a:pt x="30" y="99"/>
                    <a:pt x="30" y="99"/>
                  </a:cubicBezTo>
                  <a:cubicBezTo>
                    <a:pt x="28" y="98"/>
                    <a:pt x="25" y="91"/>
                    <a:pt x="24" y="89"/>
                  </a:cubicBezTo>
                  <a:cubicBezTo>
                    <a:pt x="23" y="86"/>
                    <a:pt x="21" y="82"/>
                    <a:pt x="19" y="80"/>
                  </a:cubicBezTo>
                  <a:cubicBezTo>
                    <a:pt x="17" y="79"/>
                    <a:pt x="15" y="78"/>
                    <a:pt x="13" y="78"/>
                  </a:cubicBezTo>
                  <a:cubicBezTo>
                    <a:pt x="10" y="77"/>
                    <a:pt x="5" y="78"/>
                    <a:pt x="3" y="77"/>
                  </a:cubicBezTo>
                  <a:cubicBezTo>
                    <a:pt x="0" y="75"/>
                    <a:pt x="6" y="72"/>
                    <a:pt x="8" y="70"/>
                  </a:cubicBez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383">
              <a:extLst>
                <a:ext uri="{FF2B5EF4-FFF2-40B4-BE49-F238E27FC236}">
                  <a16:creationId xmlns:a16="http://schemas.microsoft.com/office/drawing/2014/main" id="{B9AB3ADB-07A0-4FC5-8ACB-E464C1BBF348}"/>
                </a:ext>
              </a:extLst>
            </p:cNvPr>
            <p:cNvSpPr>
              <a:spLocks/>
            </p:cNvSpPr>
            <p:nvPr/>
          </p:nvSpPr>
          <p:spPr bwMode="auto">
            <a:xfrm>
              <a:off x="1887372" y="5591630"/>
              <a:ext cx="357152" cy="662248"/>
            </a:xfrm>
            <a:custGeom>
              <a:avLst/>
              <a:gdLst>
                <a:gd name="T0" fmla="*/ 48 w 63"/>
                <a:gd name="T1" fmla="*/ 0 h 117"/>
                <a:gd name="T2" fmla="*/ 0 w 63"/>
                <a:gd name="T3" fmla="*/ 1 h 117"/>
                <a:gd name="T4" fmla="*/ 8 w 63"/>
                <a:gd name="T5" fmla="*/ 104 h 117"/>
                <a:gd name="T6" fmla="*/ 49 w 63"/>
                <a:gd name="T7" fmla="*/ 117 h 117"/>
                <a:gd name="T8" fmla="*/ 63 w 63"/>
                <a:gd name="T9" fmla="*/ 72 h 117"/>
                <a:gd name="T10" fmla="*/ 48 w 63"/>
                <a:gd name="T11" fmla="*/ 0 h 117"/>
              </a:gdLst>
              <a:ahLst/>
              <a:cxnLst>
                <a:cxn ang="0">
                  <a:pos x="T0" y="T1"/>
                </a:cxn>
                <a:cxn ang="0">
                  <a:pos x="T2" y="T3"/>
                </a:cxn>
                <a:cxn ang="0">
                  <a:pos x="T4" y="T5"/>
                </a:cxn>
                <a:cxn ang="0">
                  <a:pos x="T6" y="T7"/>
                </a:cxn>
                <a:cxn ang="0">
                  <a:pos x="T8" y="T9"/>
                </a:cxn>
                <a:cxn ang="0">
                  <a:pos x="T10" y="T11"/>
                </a:cxn>
              </a:cxnLst>
              <a:rect l="0" t="0" r="r" b="b"/>
              <a:pathLst>
                <a:path w="63" h="117">
                  <a:moveTo>
                    <a:pt x="48" y="0"/>
                  </a:moveTo>
                  <a:cubicBezTo>
                    <a:pt x="48" y="0"/>
                    <a:pt x="34" y="13"/>
                    <a:pt x="0" y="1"/>
                  </a:cubicBezTo>
                  <a:cubicBezTo>
                    <a:pt x="3" y="71"/>
                    <a:pt x="8" y="104"/>
                    <a:pt x="8" y="104"/>
                  </a:cubicBezTo>
                  <a:cubicBezTo>
                    <a:pt x="49" y="117"/>
                    <a:pt x="49" y="117"/>
                    <a:pt x="49" y="117"/>
                  </a:cubicBezTo>
                  <a:cubicBezTo>
                    <a:pt x="63" y="72"/>
                    <a:pt x="63" y="72"/>
                    <a:pt x="63" y="72"/>
                  </a:cubicBezTo>
                  <a:lnTo>
                    <a:pt x="48" y="0"/>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384">
              <a:extLst>
                <a:ext uri="{FF2B5EF4-FFF2-40B4-BE49-F238E27FC236}">
                  <a16:creationId xmlns:a16="http://schemas.microsoft.com/office/drawing/2014/main" id="{046DE359-7763-432F-A6E0-F1886139AB71}"/>
                </a:ext>
              </a:extLst>
            </p:cNvPr>
            <p:cNvSpPr>
              <a:spLocks/>
            </p:cNvSpPr>
            <p:nvPr/>
          </p:nvSpPr>
          <p:spPr bwMode="auto">
            <a:xfrm>
              <a:off x="1457923" y="5506320"/>
              <a:ext cx="837209" cy="1143751"/>
            </a:xfrm>
            <a:custGeom>
              <a:avLst/>
              <a:gdLst>
                <a:gd name="T0" fmla="*/ 148 w 148"/>
                <a:gd name="T1" fmla="*/ 92 h 202"/>
                <a:gd name="T2" fmla="*/ 108 w 148"/>
                <a:gd name="T3" fmla="*/ 196 h 202"/>
                <a:gd name="T4" fmla="*/ 106 w 148"/>
                <a:gd name="T5" fmla="*/ 200 h 202"/>
                <a:gd name="T6" fmla="*/ 106 w 148"/>
                <a:gd name="T7" fmla="*/ 202 h 202"/>
                <a:gd name="T8" fmla="*/ 105 w 148"/>
                <a:gd name="T9" fmla="*/ 202 h 202"/>
                <a:gd name="T10" fmla="*/ 1 w 148"/>
                <a:gd name="T11" fmla="*/ 192 h 202"/>
                <a:gd name="T12" fmla="*/ 0 w 148"/>
                <a:gd name="T13" fmla="*/ 192 h 202"/>
                <a:gd name="T14" fmla="*/ 1 w 148"/>
                <a:gd name="T15" fmla="*/ 189 h 202"/>
                <a:gd name="T16" fmla="*/ 3 w 148"/>
                <a:gd name="T17" fmla="*/ 177 h 202"/>
                <a:gd name="T18" fmla="*/ 9 w 148"/>
                <a:gd name="T19" fmla="*/ 39 h 202"/>
                <a:gd name="T20" fmla="*/ 18 w 148"/>
                <a:gd name="T21" fmla="*/ 29 h 202"/>
                <a:gd name="T22" fmla="*/ 72 w 148"/>
                <a:gd name="T23" fmla="*/ 25 h 202"/>
                <a:gd name="T24" fmla="*/ 125 w 148"/>
                <a:gd name="T25" fmla="*/ 84 h 202"/>
                <a:gd name="T26" fmla="*/ 125 w 148"/>
                <a:gd name="T27" fmla="*/ 77 h 202"/>
                <a:gd name="T28" fmla="*/ 125 w 148"/>
                <a:gd name="T29" fmla="*/ 70 h 202"/>
                <a:gd name="T30" fmla="*/ 125 w 148"/>
                <a:gd name="T31" fmla="*/ 55 h 202"/>
                <a:gd name="T32" fmla="*/ 123 w 148"/>
                <a:gd name="T33" fmla="*/ 27 h 202"/>
                <a:gd name="T34" fmla="*/ 120 w 148"/>
                <a:gd name="T35" fmla="*/ 13 h 202"/>
                <a:gd name="T36" fmla="*/ 119 w 148"/>
                <a:gd name="T37" fmla="*/ 7 h 202"/>
                <a:gd name="T38" fmla="*/ 117 w 148"/>
                <a:gd name="T39" fmla="*/ 3 h 202"/>
                <a:gd name="T40" fmla="*/ 116 w 148"/>
                <a:gd name="T41" fmla="*/ 0 h 202"/>
                <a:gd name="T42" fmla="*/ 116 w 148"/>
                <a:gd name="T43" fmla="*/ 0 h 202"/>
                <a:gd name="T44" fmla="*/ 118 w 148"/>
                <a:gd name="T45" fmla="*/ 3 h 202"/>
                <a:gd name="T46" fmla="*/ 120 w 148"/>
                <a:gd name="T47" fmla="*/ 6 h 202"/>
                <a:gd name="T48" fmla="*/ 123 w 148"/>
                <a:gd name="T49" fmla="*/ 14 h 202"/>
                <a:gd name="T50" fmla="*/ 128 w 148"/>
                <a:gd name="T51" fmla="*/ 27 h 202"/>
                <a:gd name="T52" fmla="*/ 137 w 148"/>
                <a:gd name="T53" fmla="*/ 55 h 202"/>
                <a:gd name="T54" fmla="*/ 145 w 148"/>
                <a:gd name="T55" fmla="*/ 80 h 202"/>
                <a:gd name="T56" fmla="*/ 148 w 148"/>
                <a:gd name="T57" fmla="*/ 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202">
                  <a:moveTo>
                    <a:pt x="148" y="92"/>
                  </a:moveTo>
                  <a:cubicBezTo>
                    <a:pt x="148" y="97"/>
                    <a:pt x="117" y="175"/>
                    <a:pt x="108" y="196"/>
                  </a:cubicBezTo>
                  <a:cubicBezTo>
                    <a:pt x="107" y="198"/>
                    <a:pt x="107" y="199"/>
                    <a:pt x="106" y="200"/>
                  </a:cubicBezTo>
                  <a:cubicBezTo>
                    <a:pt x="106" y="201"/>
                    <a:pt x="106" y="202"/>
                    <a:pt x="106" y="202"/>
                  </a:cubicBezTo>
                  <a:cubicBezTo>
                    <a:pt x="106" y="202"/>
                    <a:pt x="106" y="202"/>
                    <a:pt x="105" y="202"/>
                  </a:cubicBezTo>
                  <a:cubicBezTo>
                    <a:pt x="103" y="201"/>
                    <a:pt x="68" y="199"/>
                    <a:pt x="1" y="192"/>
                  </a:cubicBezTo>
                  <a:cubicBezTo>
                    <a:pt x="0" y="192"/>
                    <a:pt x="0" y="192"/>
                    <a:pt x="0" y="192"/>
                  </a:cubicBezTo>
                  <a:cubicBezTo>
                    <a:pt x="0" y="191"/>
                    <a:pt x="1" y="190"/>
                    <a:pt x="1" y="189"/>
                  </a:cubicBezTo>
                  <a:cubicBezTo>
                    <a:pt x="2" y="186"/>
                    <a:pt x="3" y="182"/>
                    <a:pt x="3" y="177"/>
                  </a:cubicBezTo>
                  <a:cubicBezTo>
                    <a:pt x="11" y="131"/>
                    <a:pt x="9" y="39"/>
                    <a:pt x="9" y="39"/>
                  </a:cubicBezTo>
                  <a:cubicBezTo>
                    <a:pt x="18" y="29"/>
                    <a:pt x="18" y="29"/>
                    <a:pt x="18" y="29"/>
                  </a:cubicBezTo>
                  <a:cubicBezTo>
                    <a:pt x="72" y="25"/>
                    <a:pt x="72" y="25"/>
                    <a:pt x="72" y="25"/>
                  </a:cubicBezTo>
                  <a:cubicBezTo>
                    <a:pt x="72" y="25"/>
                    <a:pt x="110" y="79"/>
                    <a:pt x="125" y="84"/>
                  </a:cubicBezTo>
                  <a:cubicBezTo>
                    <a:pt x="125" y="84"/>
                    <a:pt x="125" y="78"/>
                    <a:pt x="125" y="77"/>
                  </a:cubicBezTo>
                  <a:cubicBezTo>
                    <a:pt x="125" y="75"/>
                    <a:pt x="125" y="72"/>
                    <a:pt x="125" y="70"/>
                  </a:cubicBezTo>
                  <a:cubicBezTo>
                    <a:pt x="125" y="65"/>
                    <a:pt x="125" y="60"/>
                    <a:pt x="125" y="55"/>
                  </a:cubicBezTo>
                  <a:cubicBezTo>
                    <a:pt x="125" y="45"/>
                    <a:pt x="124" y="36"/>
                    <a:pt x="123" y="27"/>
                  </a:cubicBezTo>
                  <a:cubicBezTo>
                    <a:pt x="122" y="22"/>
                    <a:pt x="121" y="17"/>
                    <a:pt x="120" y="13"/>
                  </a:cubicBezTo>
                  <a:cubicBezTo>
                    <a:pt x="120" y="11"/>
                    <a:pt x="119" y="9"/>
                    <a:pt x="119" y="7"/>
                  </a:cubicBezTo>
                  <a:cubicBezTo>
                    <a:pt x="118" y="5"/>
                    <a:pt x="118" y="4"/>
                    <a:pt x="117" y="3"/>
                  </a:cubicBezTo>
                  <a:cubicBezTo>
                    <a:pt x="117" y="2"/>
                    <a:pt x="116" y="1"/>
                    <a:pt x="116" y="0"/>
                  </a:cubicBezTo>
                  <a:cubicBezTo>
                    <a:pt x="116" y="0"/>
                    <a:pt x="116" y="0"/>
                    <a:pt x="116" y="0"/>
                  </a:cubicBezTo>
                  <a:cubicBezTo>
                    <a:pt x="117" y="1"/>
                    <a:pt x="118" y="2"/>
                    <a:pt x="118" y="3"/>
                  </a:cubicBezTo>
                  <a:cubicBezTo>
                    <a:pt x="119" y="4"/>
                    <a:pt x="119" y="5"/>
                    <a:pt x="120" y="6"/>
                  </a:cubicBezTo>
                  <a:cubicBezTo>
                    <a:pt x="121" y="8"/>
                    <a:pt x="122" y="11"/>
                    <a:pt x="123" y="14"/>
                  </a:cubicBezTo>
                  <a:cubicBezTo>
                    <a:pt x="125" y="18"/>
                    <a:pt x="126" y="23"/>
                    <a:pt x="128" y="27"/>
                  </a:cubicBezTo>
                  <a:cubicBezTo>
                    <a:pt x="131" y="36"/>
                    <a:pt x="134" y="46"/>
                    <a:pt x="137" y="55"/>
                  </a:cubicBezTo>
                  <a:cubicBezTo>
                    <a:pt x="139" y="63"/>
                    <a:pt x="142" y="71"/>
                    <a:pt x="145" y="80"/>
                  </a:cubicBezTo>
                  <a:cubicBezTo>
                    <a:pt x="146" y="83"/>
                    <a:pt x="148" y="88"/>
                    <a:pt x="148" y="92"/>
                  </a:cubicBez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385">
              <a:extLst>
                <a:ext uri="{FF2B5EF4-FFF2-40B4-BE49-F238E27FC236}">
                  <a16:creationId xmlns:a16="http://schemas.microsoft.com/office/drawing/2014/main" id="{57008F30-936F-43B0-99ED-3E9D61E564B0}"/>
                </a:ext>
              </a:extLst>
            </p:cNvPr>
            <p:cNvSpPr>
              <a:spLocks/>
            </p:cNvSpPr>
            <p:nvPr/>
          </p:nvSpPr>
          <p:spPr bwMode="auto">
            <a:xfrm>
              <a:off x="1463707" y="6508366"/>
              <a:ext cx="605856" cy="130136"/>
            </a:xfrm>
            <a:custGeom>
              <a:avLst/>
              <a:gdLst>
                <a:gd name="T0" fmla="*/ 107 w 107"/>
                <a:gd name="T1" fmla="*/ 19 h 23"/>
                <a:gd name="T2" fmla="*/ 105 w 107"/>
                <a:gd name="T3" fmla="*/ 23 h 23"/>
                <a:gd name="T4" fmla="*/ 0 w 107"/>
                <a:gd name="T5" fmla="*/ 12 h 23"/>
                <a:gd name="T6" fmla="*/ 2 w 107"/>
                <a:gd name="T7" fmla="*/ 0 h 23"/>
                <a:gd name="T8" fmla="*/ 107 w 107"/>
                <a:gd name="T9" fmla="*/ 19 h 23"/>
              </a:gdLst>
              <a:ahLst/>
              <a:cxnLst>
                <a:cxn ang="0">
                  <a:pos x="T0" y="T1"/>
                </a:cxn>
                <a:cxn ang="0">
                  <a:pos x="T2" y="T3"/>
                </a:cxn>
                <a:cxn ang="0">
                  <a:pos x="T4" y="T5"/>
                </a:cxn>
                <a:cxn ang="0">
                  <a:pos x="T6" y="T7"/>
                </a:cxn>
                <a:cxn ang="0">
                  <a:pos x="T8" y="T9"/>
                </a:cxn>
              </a:cxnLst>
              <a:rect l="0" t="0" r="r" b="b"/>
              <a:pathLst>
                <a:path w="107" h="23">
                  <a:moveTo>
                    <a:pt x="107" y="19"/>
                  </a:moveTo>
                  <a:cubicBezTo>
                    <a:pt x="106" y="21"/>
                    <a:pt x="106" y="22"/>
                    <a:pt x="105" y="23"/>
                  </a:cubicBezTo>
                  <a:cubicBezTo>
                    <a:pt x="0" y="12"/>
                    <a:pt x="0" y="12"/>
                    <a:pt x="0" y="12"/>
                  </a:cubicBezTo>
                  <a:cubicBezTo>
                    <a:pt x="1" y="9"/>
                    <a:pt x="2" y="5"/>
                    <a:pt x="2" y="0"/>
                  </a:cubicBezTo>
                  <a:cubicBezTo>
                    <a:pt x="22" y="3"/>
                    <a:pt x="86" y="16"/>
                    <a:pt x="107" y="1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386">
              <a:extLst>
                <a:ext uri="{FF2B5EF4-FFF2-40B4-BE49-F238E27FC236}">
                  <a16:creationId xmlns:a16="http://schemas.microsoft.com/office/drawing/2014/main" id="{EEEC8D87-AE5D-494B-A268-949E28D87845}"/>
                </a:ext>
              </a:extLst>
            </p:cNvPr>
            <p:cNvSpPr>
              <a:spLocks/>
            </p:cNvSpPr>
            <p:nvPr/>
          </p:nvSpPr>
          <p:spPr bwMode="auto">
            <a:xfrm>
              <a:off x="1622762" y="4531745"/>
              <a:ext cx="746113" cy="628991"/>
            </a:xfrm>
            <a:custGeom>
              <a:avLst/>
              <a:gdLst>
                <a:gd name="T0" fmla="*/ 69 w 132"/>
                <a:gd name="T1" fmla="*/ 73 h 111"/>
                <a:gd name="T2" fmla="*/ 68 w 132"/>
                <a:gd name="T3" fmla="*/ 70 h 111"/>
                <a:gd name="T4" fmla="*/ 59 w 132"/>
                <a:gd name="T5" fmla="*/ 63 h 111"/>
                <a:gd name="T6" fmla="*/ 48 w 132"/>
                <a:gd name="T7" fmla="*/ 75 h 111"/>
                <a:gd name="T8" fmla="*/ 53 w 132"/>
                <a:gd name="T9" fmla="*/ 91 h 111"/>
                <a:gd name="T10" fmla="*/ 44 w 132"/>
                <a:gd name="T11" fmla="*/ 111 h 111"/>
                <a:gd name="T12" fmla="*/ 33 w 132"/>
                <a:gd name="T13" fmla="*/ 99 h 111"/>
                <a:gd name="T14" fmla="*/ 16 w 132"/>
                <a:gd name="T15" fmla="*/ 57 h 111"/>
                <a:gd name="T16" fmla="*/ 15 w 132"/>
                <a:gd name="T17" fmla="*/ 54 h 111"/>
                <a:gd name="T18" fmla="*/ 8 w 132"/>
                <a:gd name="T19" fmla="*/ 54 h 111"/>
                <a:gd name="T20" fmla="*/ 1 w 132"/>
                <a:gd name="T21" fmla="*/ 46 h 111"/>
                <a:gd name="T22" fmla="*/ 4 w 132"/>
                <a:gd name="T23" fmla="*/ 34 h 111"/>
                <a:gd name="T24" fmla="*/ 19 w 132"/>
                <a:gd name="T25" fmla="*/ 7 h 111"/>
                <a:gd name="T26" fmla="*/ 50 w 132"/>
                <a:gd name="T27" fmla="*/ 20 h 111"/>
                <a:gd name="T28" fmla="*/ 60 w 132"/>
                <a:gd name="T29" fmla="*/ 10 h 111"/>
                <a:gd name="T30" fmla="*/ 105 w 132"/>
                <a:gd name="T31" fmla="*/ 20 h 111"/>
                <a:gd name="T32" fmla="*/ 119 w 132"/>
                <a:gd name="T33" fmla="*/ 36 h 111"/>
                <a:gd name="T34" fmla="*/ 128 w 132"/>
                <a:gd name="T35" fmla="*/ 58 h 111"/>
                <a:gd name="T36" fmla="*/ 109 w 132"/>
                <a:gd name="T37" fmla="*/ 71 h 111"/>
                <a:gd name="T38" fmla="*/ 100 w 132"/>
                <a:gd name="T39" fmla="*/ 61 h 111"/>
                <a:gd name="T40" fmla="*/ 110 w 132"/>
                <a:gd name="T41" fmla="*/ 64 h 111"/>
                <a:gd name="T42" fmla="*/ 116 w 132"/>
                <a:gd name="T43" fmla="*/ 55 h 111"/>
                <a:gd name="T44" fmla="*/ 115 w 132"/>
                <a:gd name="T45" fmla="*/ 51 h 111"/>
                <a:gd name="T46" fmla="*/ 86 w 132"/>
                <a:gd name="T47" fmla="*/ 64 h 111"/>
                <a:gd name="T48" fmla="*/ 71 w 132"/>
                <a:gd name="T49" fmla="*/ 82 h 111"/>
                <a:gd name="T50" fmla="*/ 69 w 132"/>
                <a:gd name="T51" fmla="*/ 7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111">
                  <a:moveTo>
                    <a:pt x="69" y="73"/>
                  </a:moveTo>
                  <a:cubicBezTo>
                    <a:pt x="69" y="72"/>
                    <a:pt x="68" y="71"/>
                    <a:pt x="68" y="70"/>
                  </a:cubicBezTo>
                  <a:cubicBezTo>
                    <a:pt x="66" y="66"/>
                    <a:pt x="63" y="63"/>
                    <a:pt x="59" y="63"/>
                  </a:cubicBezTo>
                  <a:cubicBezTo>
                    <a:pt x="53" y="63"/>
                    <a:pt x="48" y="69"/>
                    <a:pt x="48" y="75"/>
                  </a:cubicBezTo>
                  <a:cubicBezTo>
                    <a:pt x="48" y="80"/>
                    <a:pt x="50" y="86"/>
                    <a:pt x="53" y="91"/>
                  </a:cubicBezTo>
                  <a:cubicBezTo>
                    <a:pt x="50" y="97"/>
                    <a:pt x="47" y="104"/>
                    <a:pt x="44" y="111"/>
                  </a:cubicBezTo>
                  <a:cubicBezTo>
                    <a:pt x="41" y="111"/>
                    <a:pt x="35" y="101"/>
                    <a:pt x="33" y="99"/>
                  </a:cubicBezTo>
                  <a:cubicBezTo>
                    <a:pt x="24" y="86"/>
                    <a:pt x="18" y="73"/>
                    <a:pt x="16" y="57"/>
                  </a:cubicBezTo>
                  <a:cubicBezTo>
                    <a:pt x="16" y="56"/>
                    <a:pt x="16" y="55"/>
                    <a:pt x="15" y="54"/>
                  </a:cubicBezTo>
                  <a:cubicBezTo>
                    <a:pt x="13" y="53"/>
                    <a:pt x="11" y="54"/>
                    <a:pt x="8" y="54"/>
                  </a:cubicBezTo>
                  <a:cubicBezTo>
                    <a:pt x="4" y="54"/>
                    <a:pt x="1" y="50"/>
                    <a:pt x="1" y="46"/>
                  </a:cubicBezTo>
                  <a:cubicBezTo>
                    <a:pt x="0" y="42"/>
                    <a:pt x="2" y="38"/>
                    <a:pt x="4" y="34"/>
                  </a:cubicBezTo>
                  <a:cubicBezTo>
                    <a:pt x="8" y="26"/>
                    <a:pt x="11" y="14"/>
                    <a:pt x="19" y="7"/>
                  </a:cubicBezTo>
                  <a:cubicBezTo>
                    <a:pt x="29" y="0"/>
                    <a:pt x="42" y="13"/>
                    <a:pt x="50" y="20"/>
                  </a:cubicBezTo>
                  <a:cubicBezTo>
                    <a:pt x="49" y="15"/>
                    <a:pt x="55" y="12"/>
                    <a:pt x="60" y="10"/>
                  </a:cubicBezTo>
                  <a:cubicBezTo>
                    <a:pt x="77" y="5"/>
                    <a:pt x="91" y="8"/>
                    <a:pt x="105" y="20"/>
                  </a:cubicBezTo>
                  <a:cubicBezTo>
                    <a:pt x="111" y="25"/>
                    <a:pt x="115" y="30"/>
                    <a:pt x="119" y="36"/>
                  </a:cubicBezTo>
                  <a:cubicBezTo>
                    <a:pt x="124" y="43"/>
                    <a:pt x="132" y="49"/>
                    <a:pt x="128" y="58"/>
                  </a:cubicBezTo>
                  <a:cubicBezTo>
                    <a:pt x="125" y="65"/>
                    <a:pt x="117" y="74"/>
                    <a:pt x="109" y="71"/>
                  </a:cubicBezTo>
                  <a:cubicBezTo>
                    <a:pt x="105" y="70"/>
                    <a:pt x="102" y="65"/>
                    <a:pt x="100" y="61"/>
                  </a:cubicBezTo>
                  <a:cubicBezTo>
                    <a:pt x="103" y="64"/>
                    <a:pt x="107" y="65"/>
                    <a:pt x="110" y="64"/>
                  </a:cubicBezTo>
                  <a:cubicBezTo>
                    <a:pt x="114" y="62"/>
                    <a:pt x="116" y="59"/>
                    <a:pt x="116" y="55"/>
                  </a:cubicBezTo>
                  <a:cubicBezTo>
                    <a:pt x="116" y="54"/>
                    <a:pt x="116" y="53"/>
                    <a:pt x="115" y="51"/>
                  </a:cubicBezTo>
                  <a:cubicBezTo>
                    <a:pt x="108" y="41"/>
                    <a:pt x="91" y="60"/>
                    <a:pt x="86" y="64"/>
                  </a:cubicBezTo>
                  <a:cubicBezTo>
                    <a:pt x="82" y="67"/>
                    <a:pt x="70" y="77"/>
                    <a:pt x="71" y="82"/>
                  </a:cubicBezTo>
                  <a:cubicBezTo>
                    <a:pt x="70" y="79"/>
                    <a:pt x="70" y="76"/>
                    <a:pt x="69" y="7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387">
              <a:extLst>
                <a:ext uri="{FF2B5EF4-FFF2-40B4-BE49-F238E27FC236}">
                  <a16:creationId xmlns:a16="http://schemas.microsoft.com/office/drawing/2014/main" id="{00FC7549-C010-4785-857F-8C598C9036F8}"/>
                </a:ext>
              </a:extLst>
            </p:cNvPr>
            <p:cNvSpPr>
              <a:spLocks/>
            </p:cNvSpPr>
            <p:nvPr/>
          </p:nvSpPr>
          <p:spPr bwMode="auto">
            <a:xfrm>
              <a:off x="2499011" y="6548853"/>
              <a:ext cx="487288" cy="192313"/>
            </a:xfrm>
            <a:custGeom>
              <a:avLst/>
              <a:gdLst>
                <a:gd name="T0" fmla="*/ 9 w 86"/>
                <a:gd name="T1" fmla="*/ 0 h 34"/>
                <a:gd name="T2" fmla="*/ 35 w 86"/>
                <a:gd name="T3" fmla="*/ 2 h 34"/>
                <a:gd name="T4" fmla="*/ 57 w 86"/>
                <a:gd name="T5" fmla="*/ 5 h 34"/>
                <a:gd name="T6" fmla="*/ 63 w 86"/>
                <a:gd name="T7" fmla="*/ 7 h 34"/>
                <a:gd name="T8" fmla="*/ 81 w 86"/>
                <a:gd name="T9" fmla="*/ 21 h 34"/>
                <a:gd name="T10" fmla="*/ 80 w 86"/>
                <a:gd name="T11" fmla="*/ 29 h 34"/>
                <a:gd name="T12" fmla="*/ 69 w 86"/>
                <a:gd name="T13" fmla="*/ 25 h 34"/>
                <a:gd name="T14" fmla="*/ 71 w 86"/>
                <a:gd name="T15" fmla="*/ 30 h 34"/>
                <a:gd name="T16" fmla="*/ 65 w 86"/>
                <a:gd name="T17" fmla="*/ 31 h 34"/>
                <a:gd name="T18" fmla="*/ 52 w 86"/>
                <a:gd name="T19" fmla="*/ 24 h 34"/>
                <a:gd name="T20" fmla="*/ 44 w 86"/>
                <a:gd name="T21" fmla="*/ 23 h 34"/>
                <a:gd name="T22" fmla="*/ 24 w 86"/>
                <a:gd name="T23" fmla="*/ 28 h 34"/>
                <a:gd name="T24" fmla="*/ 16 w 86"/>
                <a:gd name="T25" fmla="*/ 27 h 34"/>
                <a:gd name="T26" fmla="*/ 0 w 86"/>
                <a:gd name="T27" fmla="*/ 22 h 34"/>
                <a:gd name="T28" fmla="*/ 9 w 86"/>
                <a:gd name="T2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34">
                  <a:moveTo>
                    <a:pt x="9" y="0"/>
                  </a:moveTo>
                  <a:cubicBezTo>
                    <a:pt x="35" y="2"/>
                    <a:pt x="35" y="2"/>
                    <a:pt x="35" y="2"/>
                  </a:cubicBezTo>
                  <a:cubicBezTo>
                    <a:pt x="57" y="5"/>
                    <a:pt x="57" y="5"/>
                    <a:pt x="57" y="5"/>
                  </a:cubicBezTo>
                  <a:cubicBezTo>
                    <a:pt x="59" y="5"/>
                    <a:pt x="61" y="6"/>
                    <a:pt x="63" y="7"/>
                  </a:cubicBezTo>
                  <a:cubicBezTo>
                    <a:pt x="69" y="12"/>
                    <a:pt x="76" y="16"/>
                    <a:pt x="81" y="21"/>
                  </a:cubicBezTo>
                  <a:cubicBezTo>
                    <a:pt x="85" y="25"/>
                    <a:pt x="86" y="27"/>
                    <a:pt x="80" y="29"/>
                  </a:cubicBezTo>
                  <a:cubicBezTo>
                    <a:pt x="76" y="30"/>
                    <a:pt x="72" y="29"/>
                    <a:pt x="69" y="25"/>
                  </a:cubicBezTo>
                  <a:cubicBezTo>
                    <a:pt x="70" y="27"/>
                    <a:pt x="72" y="28"/>
                    <a:pt x="71" y="30"/>
                  </a:cubicBezTo>
                  <a:cubicBezTo>
                    <a:pt x="70" y="34"/>
                    <a:pt x="67" y="32"/>
                    <a:pt x="65" y="31"/>
                  </a:cubicBezTo>
                  <a:cubicBezTo>
                    <a:pt x="61" y="29"/>
                    <a:pt x="56" y="26"/>
                    <a:pt x="52" y="24"/>
                  </a:cubicBezTo>
                  <a:cubicBezTo>
                    <a:pt x="50" y="23"/>
                    <a:pt x="47" y="23"/>
                    <a:pt x="44" y="23"/>
                  </a:cubicBezTo>
                  <a:cubicBezTo>
                    <a:pt x="24" y="28"/>
                    <a:pt x="24" y="28"/>
                    <a:pt x="24" y="28"/>
                  </a:cubicBezTo>
                  <a:cubicBezTo>
                    <a:pt x="21" y="28"/>
                    <a:pt x="19" y="28"/>
                    <a:pt x="16" y="27"/>
                  </a:cubicBezTo>
                  <a:cubicBezTo>
                    <a:pt x="0" y="22"/>
                    <a:pt x="0" y="22"/>
                    <a:pt x="0" y="22"/>
                  </a:cubicBezTo>
                  <a:lnTo>
                    <a:pt x="9" y="0"/>
                  </a:lnTo>
                  <a:close/>
                </a:path>
              </a:pathLst>
            </a:custGeom>
            <a:solidFill>
              <a:srgbClr val="FFA27D"/>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388">
              <a:extLst>
                <a:ext uri="{FF2B5EF4-FFF2-40B4-BE49-F238E27FC236}">
                  <a16:creationId xmlns:a16="http://schemas.microsoft.com/office/drawing/2014/main" id="{BD2CE652-0565-4824-9A01-3F9BE09EE4D4}"/>
                </a:ext>
              </a:extLst>
            </p:cNvPr>
            <p:cNvSpPr>
              <a:spLocks/>
            </p:cNvSpPr>
            <p:nvPr/>
          </p:nvSpPr>
          <p:spPr bwMode="auto">
            <a:xfrm>
              <a:off x="1446355" y="5432575"/>
              <a:ext cx="1165440" cy="1273887"/>
            </a:xfrm>
            <a:custGeom>
              <a:avLst/>
              <a:gdLst>
                <a:gd name="T0" fmla="*/ 49 w 206"/>
                <a:gd name="T1" fmla="*/ 2 h 225"/>
                <a:gd name="T2" fmla="*/ 78 w 206"/>
                <a:gd name="T3" fmla="*/ 29 h 225"/>
                <a:gd name="T4" fmla="*/ 86 w 206"/>
                <a:gd name="T5" fmla="*/ 72 h 225"/>
                <a:gd name="T6" fmla="*/ 98 w 206"/>
                <a:gd name="T7" fmla="*/ 122 h 225"/>
                <a:gd name="T8" fmla="*/ 101 w 206"/>
                <a:gd name="T9" fmla="*/ 141 h 225"/>
                <a:gd name="T10" fmla="*/ 120 w 206"/>
                <a:gd name="T11" fmla="*/ 156 h 225"/>
                <a:gd name="T12" fmla="*/ 206 w 206"/>
                <a:gd name="T13" fmla="*/ 197 h 225"/>
                <a:gd name="T14" fmla="*/ 194 w 206"/>
                <a:gd name="T15" fmla="*/ 225 h 225"/>
                <a:gd name="T16" fmla="*/ 189 w 206"/>
                <a:gd name="T17" fmla="*/ 224 h 225"/>
                <a:gd name="T18" fmla="*/ 154 w 206"/>
                <a:gd name="T19" fmla="*/ 215 h 225"/>
                <a:gd name="T20" fmla="*/ 95 w 206"/>
                <a:gd name="T21" fmla="*/ 197 h 225"/>
                <a:gd name="T22" fmla="*/ 62 w 206"/>
                <a:gd name="T23" fmla="*/ 186 h 225"/>
                <a:gd name="T24" fmla="*/ 51 w 206"/>
                <a:gd name="T25" fmla="*/ 164 h 225"/>
                <a:gd name="T26" fmla="*/ 32 w 206"/>
                <a:gd name="T27" fmla="*/ 125 h 225"/>
                <a:gd name="T28" fmla="*/ 24 w 206"/>
                <a:gd name="T29" fmla="*/ 106 h 225"/>
                <a:gd name="T30" fmla="*/ 15 w 206"/>
                <a:gd name="T31" fmla="*/ 88 h 225"/>
                <a:gd name="T32" fmla="*/ 13 w 206"/>
                <a:gd name="T33" fmla="*/ 86 h 225"/>
                <a:gd name="T34" fmla="*/ 49 w 206"/>
                <a:gd name="T35" fmla="*/ 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225">
                  <a:moveTo>
                    <a:pt x="49" y="2"/>
                  </a:moveTo>
                  <a:cubicBezTo>
                    <a:pt x="61" y="0"/>
                    <a:pt x="75" y="19"/>
                    <a:pt x="78" y="29"/>
                  </a:cubicBezTo>
                  <a:cubicBezTo>
                    <a:pt x="82" y="43"/>
                    <a:pt x="83" y="58"/>
                    <a:pt x="86" y="72"/>
                  </a:cubicBezTo>
                  <a:cubicBezTo>
                    <a:pt x="90" y="89"/>
                    <a:pt x="96" y="105"/>
                    <a:pt x="98" y="122"/>
                  </a:cubicBezTo>
                  <a:cubicBezTo>
                    <a:pt x="99" y="128"/>
                    <a:pt x="99" y="134"/>
                    <a:pt x="101" y="141"/>
                  </a:cubicBezTo>
                  <a:cubicBezTo>
                    <a:pt x="104" y="150"/>
                    <a:pt x="111" y="152"/>
                    <a:pt x="120" y="156"/>
                  </a:cubicBezTo>
                  <a:cubicBezTo>
                    <a:pt x="144" y="166"/>
                    <a:pt x="205" y="197"/>
                    <a:pt x="206" y="197"/>
                  </a:cubicBezTo>
                  <a:cubicBezTo>
                    <a:pt x="194" y="225"/>
                    <a:pt x="194" y="225"/>
                    <a:pt x="194" y="225"/>
                  </a:cubicBezTo>
                  <a:cubicBezTo>
                    <a:pt x="192" y="225"/>
                    <a:pt x="191" y="224"/>
                    <a:pt x="189" y="224"/>
                  </a:cubicBezTo>
                  <a:cubicBezTo>
                    <a:pt x="177" y="221"/>
                    <a:pt x="166" y="218"/>
                    <a:pt x="154" y="215"/>
                  </a:cubicBezTo>
                  <a:cubicBezTo>
                    <a:pt x="133" y="210"/>
                    <a:pt x="115" y="202"/>
                    <a:pt x="95" y="197"/>
                  </a:cubicBezTo>
                  <a:cubicBezTo>
                    <a:pt x="84" y="195"/>
                    <a:pt x="70" y="193"/>
                    <a:pt x="62" y="186"/>
                  </a:cubicBezTo>
                  <a:cubicBezTo>
                    <a:pt x="56" y="181"/>
                    <a:pt x="54" y="171"/>
                    <a:pt x="51" y="164"/>
                  </a:cubicBezTo>
                  <a:cubicBezTo>
                    <a:pt x="45" y="151"/>
                    <a:pt x="39" y="138"/>
                    <a:pt x="32" y="125"/>
                  </a:cubicBezTo>
                  <a:cubicBezTo>
                    <a:pt x="30" y="119"/>
                    <a:pt x="27" y="113"/>
                    <a:pt x="24" y="106"/>
                  </a:cubicBezTo>
                  <a:cubicBezTo>
                    <a:pt x="22" y="102"/>
                    <a:pt x="19" y="90"/>
                    <a:pt x="15" y="88"/>
                  </a:cubicBezTo>
                  <a:cubicBezTo>
                    <a:pt x="14" y="87"/>
                    <a:pt x="13" y="87"/>
                    <a:pt x="13" y="86"/>
                  </a:cubicBezTo>
                  <a:cubicBezTo>
                    <a:pt x="0" y="48"/>
                    <a:pt x="26" y="7"/>
                    <a:pt x="49" y="2"/>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Oval 389">
              <a:extLst>
                <a:ext uri="{FF2B5EF4-FFF2-40B4-BE49-F238E27FC236}">
                  <a16:creationId xmlns:a16="http://schemas.microsoft.com/office/drawing/2014/main" id="{941A2DCA-D880-4593-ABF9-26B8870D7BB5}"/>
                </a:ext>
              </a:extLst>
            </p:cNvPr>
            <p:cNvSpPr>
              <a:spLocks noChangeArrowheads="1"/>
            </p:cNvSpPr>
            <p:nvPr/>
          </p:nvSpPr>
          <p:spPr bwMode="auto">
            <a:xfrm>
              <a:off x="1910508" y="5042167"/>
              <a:ext cx="44825" cy="448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Oval 390">
              <a:extLst>
                <a:ext uri="{FF2B5EF4-FFF2-40B4-BE49-F238E27FC236}">
                  <a16:creationId xmlns:a16="http://schemas.microsoft.com/office/drawing/2014/main" id="{3D2D6DA2-1614-4FFD-B739-BB91243B6D5F}"/>
                </a:ext>
              </a:extLst>
            </p:cNvPr>
            <p:cNvSpPr>
              <a:spLocks noChangeArrowheads="1"/>
            </p:cNvSpPr>
            <p:nvPr/>
          </p:nvSpPr>
          <p:spPr bwMode="auto">
            <a:xfrm>
              <a:off x="1859899" y="5483184"/>
              <a:ext cx="44825" cy="46271"/>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Oval 391">
              <a:extLst>
                <a:ext uri="{FF2B5EF4-FFF2-40B4-BE49-F238E27FC236}">
                  <a16:creationId xmlns:a16="http://schemas.microsoft.com/office/drawing/2014/main" id="{98F7E5A3-19EC-48B4-97E1-62FF89A29347}"/>
                </a:ext>
              </a:extLst>
            </p:cNvPr>
            <p:cNvSpPr>
              <a:spLocks noChangeArrowheads="1"/>
            </p:cNvSpPr>
            <p:nvPr/>
          </p:nvSpPr>
          <p:spPr bwMode="auto">
            <a:xfrm>
              <a:off x="1815075" y="5449927"/>
              <a:ext cx="44825" cy="448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Oval 392">
              <a:extLst>
                <a:ext uri="{FF2B5EF4-FFF2-40B4-BE49-F238E27FC236}">
                  <a16:creationId xmlns:a16="http://schemas.microsoft.com/office/drawing/2014/main" id="{D434553E-8F69-4983-A16C-229A49062E75}"/>
                </a:ext>
              </a:extLst>
            </p:cNvPr>
            <p:cNvSpPr>
              <a:spLocks noChangeArrowheads="1"/>
            </p:cNvSpPr>
            <p:nvPr/>
          </p:nvSpPr>
          <p:spPr bwMode="auto">
            <a:xfrm>
              <a:off x="1763020" y="5409440"/>
              <a:ext cx="46271" cy="46271"/>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Oval 393">
              <a:extLst>
                <a:ext uri="{FF2B5EF4-FFF2-40B4-BE49-F238E27FC236}">
                  <a16:creationId xmlns:a16="http://schemas.microsoft.com/office/drawing/2014/main" id="{A1960B75-274E-4990-A4FF-B93BB0EBA756}"/>
                </a:ext>
              </a:extLst>
            </p:cNvPr>
            <p:cNvSpPr>
              <a:spLocks noChangeArrowheads="1"/>
            </p:cNvSpPr>
            <p:nvPr/>
          </p:nvSpPr>
          <p:spPr bwMode="auto">
            <a:xfrm>
              <a:off x="1904724" y="5529455"/>
              <a:ext cx="46271" cy="448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Oval 394">
              <a:extLst>
                <a:ext uri="{FF2B5EF4-FFF2-40B4-BE49-F238E27FC236}">
                  <a16:creationId xmlns:a16="http://schemas.microsoft.com/office/drawing/2014/main" id="{93298090-4C0B-4297-B576-E4AAB34C3439}"/>
                </a:ext>
              </a:extLst>
            </p:cNvPr>
            <p:cNvSpPr>
              <a:spLocks noChangeArrowheads="1"/>
            </p:cNvSpPr>
            <p:nvPr/>
          </p:nvSpPr>
          <p:spPr bwMode="auto">
            <a:xfrm>
              <a:off x="1950994" y="5568495"/>
              <a:ext cx="44825" cy="448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Oval 395">
              <a:extLst>
                <a:ext uri="{FF2B5EF4-FFF2-40B4-BE49-F238E27FC236}">
                  <a16:creationId xmlns:a16="http://schemas.microsoft.com/office/drawing/2014/main" id="{8892C081-D45B-49C4-A090-2703EDB333A8}"/>
                </a:ext>
              </a:extLst>
            </p:cNvPr>
            <p:cNvSpPr>
              <a:spLocks noChangeArrowheads="1"/>
            </p:cNvSpPr>
            <p:nvPr/>
          </p:nvSpPr>
          <p:spPr bwMode="auto">
            <a:xfrm>
              <a:off x="2013170" y="5574279"/>
              <a:ext cx="44825" cy="448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Oval 396">
              <a:extLst>
                <a:ext uri="{FF2B5EF4-FFF2-40B4-BE49-F238E27FC236}">
                  <a16:creationId xmlns:a16="http://schemas.microsoft.com/office/drawing/2014/main" id="{21ACAFCA-621B-4E16-8FCB-8F7F135061B7}"/>
                </a:ext>
              </a:extLst>
            </p:cNvPr>
            <p:cNvSpPr>
              <a:spLocks noChangeArrowheads="1"/>
            </p:cNvSpPr>
            <p:nvPr/>
          </p:nvSpPr>
          <p:spPr bwMode="auto">
            <a:xfrm>
              <a:off x="2057995" y="5551144"/>
              <a:ext cx="44825" cy="46271"/>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Oval 397">
              <a:extLst>
                <a:ext uri="{FF2B5EF4-FFF2-40B4-BE49-F238E27FC236}">
                  <a16:creationId xmlns:a16="http://schemas.microsoft.com/office/drawing/2014/main" id="{01812EB7-1DF0-4C81-989F-E16D7B966F4E}"/>
                </a:ext>
              </a:extLst>
            </p:cNvPr>
            <p:cNvSpPr>
              <a:spLocks noChangeArrowheads="1"/>
            </p:cNvSpPr>
            <p:nvPr/>
          </p:nvSpPr>
          <p:spPr bwMode="auto">
            <a:xfrm>
              <a:off x="2091252" y="5506320"/>
              <a:ext cx="46271" cy="448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398">
              <a:extLst>
                <a:ext uri="{FF2B5EF4-FFF2-40B4-BE49-F238E27FC236}">
                  <a16:creationId xmlns:a16="http://schemas.microsoft.com/office/drawing/2014/main" id="{CB369417-412D-4D06-8608-307EF82F752D}"/>
                </a:ext>
              </a:extLst>
            </p:cNvPr>
            <p:cNvSpPr>
              <a:spLocks/>
            </p:cNvSpPr>
            <p:nvPr/>
          </p:nvSpPr>
          <p:spPr bwMode="auto">
            <a:xfrm>
              <a:off x="4808203" y="6480894"/>
              <a:ext cx="1029520" cy="198096"/>
            </a:xfrm>
            <a:custGeom>
              <a:avLst/>
              <a:gdLst>
                <a:gd name="T0" fmla="*/ 712 w 712"/>
                <a:gd name="T1" fmla="*/ 11 h 137"/>
                <a:gd name="T2" fmla="*/ 309 w 712"/>
                <a:gd name="T3" fmla="*/ 0 h 137"/>
                <a:gd name="T4" fmla="*/ 0 w 712"/>
                <a:gd name="T5" fmla="*/ 117 h 137"/>
                <a:gd name="T6" fmla="*/ 516 w 712"/>
                <a:gd name="T7" fmla="*/ 137 h 137"/>
                <a:gd name="T8" fmla="*/ 712 w 712"/>
                <a:gd name="T9" fmla="*/ 11 h 137"/>
              </a:gdLst>
              <a:ahLst/>
              <a:cxnLst>
                <a:cxn ang="0">
                  <a:pos x="T0" y="T1"/>
                </a:cxn>
                <a:cxn ang="0">
                  <a:pos x="T2" y="T3"/>
                </a:cxn>
                <a:cxn ang="0">
                  <a:pos x="T4" y="T5"/>
                </a:cxn>
                <a:cxn ang="0">
                  <a:pos x="T6" y="T7"/>
                </a:cxn>
                <a:cxn ang="0">
                  <a:pos x="T8" y="T9"/>
                </a:cxn>
              </a:cxnLst>
              <a:rect l="0" t="0" r="r" b="b"/>
              <a:pathLst>
                <a:path w="712" h="137">
                  <a:moveTo>
                    <a:pt x="712" y="11"/>
                  </a:moveTo>
                  <a:lnTo>
                    <a:pt x="309" y="0"/>
                  </a:lnTo>
                  <a:lnTo>
                    <a:pt x="0" y="117"/>
                  </a:lnTo>
                  <a:lnTo>
                    <a:pt x="516" y="137"/>
                  </a:lnTo>
                  <a:lnTo>
                    <a:pt x="712" y="11"/>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399">
              <a:extLst>
                <a:ext uri="{FF2B5EF4-FFF2-40B4-BE49-F238E27FC236}">
                  <a16:creationId xmlns:a16="http://schemas.microsoft.com/office/drawing/2014/main" id="{BFCDF543-6FB8-4121-9DB3-AF54C413768E}"/>
                </a:ext>
              </a:extLst>
            </p:cNvPr>
            <p:cNvSpPr>
              <a:spLocks/>
            </p:cNvSpPr>
            <p:nvPr/>
          </p:nvSpPr>
          <p:spPr bwMode="auto">
            <a:xfrm>
              <a:off x="4796635" y="6451975"/>
              <a:ext cx="1029520" cy="198096"/>
            </a:xfrm>
            <a:custGeom>
              <a:avLst/>
              <a:gdLst>
                <a:gd name="T0" fmla="*/ 712 w 712"/>
                <a:gd name="T1" fmla="*/ 12 h 137"/>
                <a:gd name="T2" fmla="*/ 309 w 712"/>
                <a:gd name="T3" fmla="*/ 0 h 137"/>
                <a:gd name="T4" fmla="*/ 0 w 712"/>
                <a:gd name="T5" fmla="*/ 118 h 137"/>
                <a:gd name="T6" fmla="*/ 516 w 712"/>
                <a:gd name="T7" fmla="*/ 137 h 137"/>
                <a:gd name="T8" fmla="*/ 712 w 712"/>
                <a:gd name="T9" fmla="*/ 12 h 137"/>
              </a:gdLst>
              <a:ahLst/>
              <a:cxnLst>
                <a:cxn ang="0">
                  <a:pos x="T0" y="T1"/>
                </a:cxn>
                <a:cxn ang="0">
                  <a:pos x="T2" y="T3"/>
                </a:cxn>
                <a:cxn ang="0">
                  <a:pos x="T4" y="T5"/>
                </a:cxn>
                <a:cxn ang="0">
                  <a:pos x="T6" y="T7"/>
                </a:cxn>
                <a:cxn ang="0">
                  <a:pos x="T8" y="T9"/>
                </a:cxn>
              </a:cxnLst>
              <a:rect l="0" t="0" r="r" b="b"/>
              <a:pathLst>
                <a:path w="712" h="137">
                  <a:moveTo>
                    <a:pt x="712" y="12"/>
                  </a:moveTo>
                  <a:lnTo>
                    <a:pt x="309" y="0"/>
                  </a:lnTo>
                  <a:lnTo>
                    <a:pt x="0" y="118"/>
                  </a:lnTo>
                  <a:lnTo>
                    <a:pt x="516" y="137"/>
                  </a:lnTo>
                  <a:lnTo>
                    <a:pt x="712" y="12"/>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400">
              <a:extLst>
                <a:ext uri="{FF2B5EF4-FFF2-40B4-BE49-F238E27FC236}">
                  <a16:creationId xmlns:a16="http://schemas.microsoft.com/office/drawing/2014/main" id="{57500A20-DAAD-408B-A6D0-41113D5396CF}"/>
                </a:ext>
              </a:extLst>
            </p:cNvPr>
            <p:cNvSpPr>
              <a:spLocks/>
            </p:cNvSpPr>
            <p:nvPr/>
          </p:nvSpPr>
          <p:spPr bwMode="auto">
            <a:xfrm>
              <a:off x="4796635" y="6407150"/>
              <a:ext cx="1035304" cy="203880"/>
            </a:xfrm>
            <a:custGeom>
              <a:avLst/>
              <a:gdLst>
                <a:gd name="T0" fmla="*/ 716 w 716"/>
                <a:gd name="T1" fmla="*/ 15 h 141"/>
                <a:gd name="T2" fmla="*/ 313 w 716"/>
                <a:gd name="T3" fmla="*/ 0 h 141"/>
                <a:gd name="T4" fmla="*/ 0 w 716"/>
                <a:gd name="T5" fmla="*/ 121 h 141"/>
                <a:gd name="T6" fmla="*/ 520 w 716"/>
                <a:gd name="T7" fmla="*/ 141 h 141"/>
                <a:gd name="T8" fmla="*/ 716 w 716"/>
                <a:gd name="T9" fmla="*/ 15 h 141"/>
              </a:gdLst>
              <a:ahLst/>
              <a:cxnLst>
                <a:cxn ang="0">
                  <a:pos x="T0" y="T1"/>
                </a:cxn>
                <a:cxn ang="0">
                  <a:pos x="T2" y="T3"/>
                </a:cxn>
                <a:cxn ang="0">
                  <a:pos x="T4" y="T5"/>
                </a:cxn>
                <a:cxn ang="0">
                  <a:pos x="T6" y="T7"/>
                </a:cxn>
                <a:cxn ang="0">
                  <a:pos x="T8" y="T9"/>
                </a:cxn>
              </a:cxnLst>
              <a:rect l="0" t="0" r="r" b="b"/>
              <a:pathLst>
                <a:path w="716" h="141">
                  <a:moveTo>
                    <a:pt x="716" y="15"/>
                  </a:moveTo>
                  <a:lnTo>
                    <a:pt x="313" y="0"/>
                  </a:lnTo>
                  <a:lnTo>
                    <a:pt x="0" y="121"/>
                  </a:lnTo>
                  <a:lnTo>
                    <a:pt x="520" y="141"/>
                  </a:lnTo>
                  <a:lnTo>
                    <a:pt x="716" y="15"/>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401">
              <a:extLst>
                <a:ext uri="{FF2B5EF4-FFF2-40B4-BE49-F238E27FC236}">
                  <a16:creationId xmlns:a16="http://schemas.microsoft.com/office/drawing/2014/main" id="{1D4E6AF7-C6DE-435B-9281-6588C98A11E0}"/>
                </a:ext>
              </a:extLst>
            </p:cNvPr>
            <p:cNvSpPr>
              <a:spLocks/>
            </p:cNvSpPr>
            <p:nvPr/>
          </p:nvSpPr>
          <p:spPr bwMode="auto">
            <a:xfrm>
              <a:off x="4818324" y="6372447"/>
              <a:ext cx="1035304" cy="203880"/>
            </a:xfrm>
            <a:custGeom>
              <a:avLst/>
              <a:gdLst>
                <a:gd name="T0" fmla="*/ 716 w 716"/>
                <a:gd name="T1" fmla="*/ 12 h 141"/>
                <a:gd name="T2" fmla="*/ 313 w 716"/>
                <a:gd name="T3" fmla="*/ 0 h 141"/>
                <a:gd name="T4" fmla="*/ 0 w 716"/>
                <a:gd name="T5" fmla="*/ 118 h 141"/>
                <a:gd name="T6" fmla="*/ 521 w 716"/>
                <a:gd name="T7" fmla="*/ 141 h 141"/>
                <a:gd name="T8" fmla="*/ 716 w 716"/>
                <a:gd name="T9" fmla="*/ 12 h 141"/>
              </a:gdLst>
              <a:ahLst/>
              <a:cxnLst>
                <a:cxn ang="0">
                  <a:pos x="T0" y="T1"/>
                </a:cxn>
                <a:cxn ang="0">
                  <a:pos x="T2" y="T3"/>
                </a:cxn>
                <a:cxn ang="0">
                  <a:pos x="T4" y="T5"/>
                </a:cxn>
                <a:cxn ang="0">
                  <a:pos x="T6" y="T7"/>
                </a:cxn>
                <a:cxn ang="0">
                  <a:pos x="T8" y="T9"/>
                </a:cxn>
              </a:cxnLst>
              <a:rect l="0" t="0" r="r" b="b"/>
              <a:pathLst>
                <a:path w="716" h="141">
                  <a:moveTo>
                    <a:pt x="716" y="12"/>
                  </a:moveTo>
                  <a:lnTo>
                    <a:pt x="313" y="0"/>
                  </a:lnTo>
                  <a:lnTo>
                    <a:pt x="0" y="118"/>
                  </a:lnTo>
                  <a:lnTo>
                    <a:pt x="521" y="141"/>
                  </a:lnTo>
                  <a:lnTo>
                    <a:pt x="716" y="12"/>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402">
              <a:extLst>
                <a:ext uri="{FF2B5EF4-FFF2-40B4-BE49-F238E27FC236}">
                  <a16:creationId xmlns:a16="http://schemas.microsoft.com/office/drawing/2014/main" id="{D212E0E2-190B-4E18-A31E-B94716ACE5A4}"/>
                </a:ext>
              </a:extLst>
            </p:cNvPr>
            <p:cNvSpPr>
              <a:spLocks/>
            </p:cNvSpPr>
            <p:nvPr/>
          </p:nvSpPr>
          <p:spPr bwMode="auto">
            <a:xfrm>
              <a:off x="4796635" y="6350758"/>
              <a:ext cx="1035304" cy="203880"/>
            </a:xfrm>
            <a:custGeom>
              <a:avLst/>
              <a:gdLst>
                <a:gd name="T0" fmla="*/ 716 w 716"/>
                <a:gd name="T1" fmla="*/ 15 h 141"/>
                <a:gd name="T2" fmla="*/ 313 w 716"/>
                <a:gd name="T3" fmla="*/ 0 h 141"/>
                <a:gd name="T4" fmla="*/ 0 w 716"/>
                <a:gd name="T5" fmla="*/ 121 h 141"/>
                <a:gd name="T6" fmla="*/ 520 w 716"/>
                <a:gd name="T7" fmla="*/ 141 h 141"/>
                <a:gd name="T8" fmla="*/ 716 w 716"/>
                <a:gd name="T9" fmla="*/ 15 h 141"/>
              </a:gdLst>
              <a:ahLst/>
              <a:cxnLst>
                <a:cxn ang="0">
                  <a:pos x="T0" y="T1"/>
                </a:cxn>
                <a:cxn ang="0">
                  <a:pos x="T2" y="T3"/>
                </a:cxn>
                <a:cxn ang="0">
                  <a:pos x="T4" y="T5"/>
                </a:cxn>
                <a:cxn ang="0">
                  <a:pos x="T6" y="T7"/>
                </a:cxn>
                <a:cxn ang="0">
                  <a:pos x="T8" y="T9"/>
                </a:cxn>
              </a:cxnLst>
              <a:rect l="0" t="0" r="r" b="b"/>
              <a:pathLst>
                <a:path w="716" h="141">
                  <a:moveTo>
                    <a:pt x="716" y="15"/>
                  </a:moveTo>
                  <a:lnTo>
                    <a:pt x="313" y="0"/>
                  </a:lnTo>
                  <a:lnTo>
                    <a:pt x="0" y="121"/>
                  </a:lnTo>
                  <a:lnTo>
                    <a:pt x="520" y="141"/>
                  </a:lnTo>
                  <a:lnTo>
                    <a:pt x="716" y="15"/>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403">
              <a:extLst>
                <a:ext uri="{FF2B5EF4-FFF2-40B4-BE49-F238E27FC236}">
                  <a16:creationId xmlns:a16="http://schemas.microsoft.com/office/drawing/2014/main" id="{D47A0155-B35E-4288-96E0-A09D78866824}"/>
                </a:ext>
              </a:extLst>
            </p:cNvPr>
            <p:cNvSpPr>
              <a:spLocks/>
            </p:cNvSpPr>
            <p:nvPr/>
          </p:nvSpPr>
          <p:spPr bwMode="auto">
            <a:xfrm>
              <a:off x="4818324" y="6316055"/>
              <a:ext cx="1035304" cy="198096"/>
            </a:xfrm>
            <a:custGeom>
              <a:avLst/>
              <a:gdLst>
                <a:gd name="T0" fmla="*/ 716 w 716"/>
                <a:gd name="T1" fmla="*/ 12 h 137"/>
                <a:gd name="T2" fmla="*/ 313 w 716"/>
                <a:gd name="T3" fmla="*/ 0 h 137"/>
                <a:gd name="T4" fmla="*/ 0 w 716"/>
                <a:gd name="T5" fmla="*/ 118 h 137"/>
                <a:gd name="T6" fmla="*/ 521 w 716"/>
                <a:gd name="T7" fmla="*/ 137 h 137"/>
                <a:gd name="T8" fmla="*/ 716 w 716"/>
                <a:gd name="T9" fmla="*/ 12 h 137"/>
              </a:gdLst>
              <a:ahLst/>
              <a:cxnLst>
                <a:cxn ang="0">
                  <a:pos x="T0" y="T1"/>
                </a:cxn>
                <a:cxn ang="0">
                  <a:pos x="T2" y="T3"/>
                </a:cxn>
                <a:cxn ang="0">
                  <a:pos x="T4" y="T5"/>
                </a:cxn>
                <a:cxn ang="0">
                  <a:pos x="T6" y="T7"/>
                </a:cxn>
                <a:cxn ang="0">
                  <a:pos x="T8" y="T9"/>
                </a:cxn>
              </a:cxnLst>
              <a:rect l="0" t="0" r="r" b="b"/>
              <a:pathLst>
                <a:path w="716" h="137">
                  <a:moveTo>
                    <a:pt x="716" y="12"/>
                  </a:moveTo>
                  <a:lnTo>
                    <a:pt x="313" y="0"/>
                  </a:lnTo>
                  <a:lnTo>
                    <a:pt x="0" y="118"/>
                  </a:lnTo>
                  <a:lnTo>
                    <a:pt x="521" y="137"/>
                  </a:lnTo>
                  <a:lnTo>
                    <a:pt x="716" y="12"/>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404">
              <a:extLst>
                <a:ext uri="{FF2B5EF4-FFF2-40B4-BE49-F238E27FC236}">
                  <a16:creationId xmlns:a16="http://schemas.microsoft.com/office/drawing/2014/main" id="{4BFF5EB0-3D9B-4461-985E-7693670818DA}"/>
                </a:ext>
              </a:extLst>
            </p:cNvPr>
            <p:cNvSpPr>
              <a:spLocks/>
            </p:cNvSpPr>
            <p:nvPr/>
          </p:nvSpPr>
          <p:spPr bwMode="auto">
            <a:xfrm>
              <a:off x="4818324" y="6271230"/>
              <a:ext cx="1035304" cy="203880"/>
            </a:xfrm>
            <a:custGeom>
              <a:avLst/>
              <a:gdLst>
                <a:gd name="T0" fmla="*/ 716 w 716"/>
                <a:gd name="T1" fmla="*/ 15 h 141"/>
                <a:gd name="T2" fmla="*/ 313 w 716"/>
                <a:gd name="T3" fmla="*/ 0 h 141"/>
                <a:gd name="T4" fmla="*/ 0 w 716"/>
                <a:gd name="T5" fmla="*/ 121 h 141"/>
                <a:gd name="T6" fmla="*/ 521 w 716"/>
                <a:gd name="T7" fmla="*/ 141 h 141"/>
                <a:gd name="T8" fmla="*/ 716 w 716"/>
                <a:gd name="T9" fmla="*/ 15 h 141"/>
              </a:gdLst>
              <a:ahLst/>
              <a:cxnLst>
                <a:cxn ang="0">
                  <a:pos x="T0" y="T1"/>
                </a:cxn>
                <a:cxn ang="0">
                  <a:pos x="T2" y="T3"/>
                </a:cxn>
                <a:cxn ang="0">
                  <a:pos x="T4" y="T5"/>
                </a:cxn>
                <a:cxn ang="0">
                  <a:pos x="T6" y="T7"/>
                </a:cxn>
                <a:cxn ang="0">
                  <a:pos x="T8" y="T9"/>
                </a:cxn>
              </a:cxnLst>
              <a:rect l="0" t="0" r="r" b="b"/>
              <a:pathLst>
                <a:path w="716" h="141">
                  <a:moveTo>
                    <a:pt x="716" y="15"/>
                  </a:moveTo>
                  <a:lnTo>
                    <a:pt x="313" y="0"/>
                  </a:lnTo>
                  <a:lnTo>
                    <a:pt x="0" y="121"/>
                  </a:lnTo>
                  <a:lnTo>
                    <a:pt x="521" y="141"/>
                  </a:lnTo>
                  <a:lnTo>
                    <a:pt x="716" y="15"/>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5">
              <a:extLst>
                <a:ext uri="{FF2B5EF4-FFF2-40B4-BE49-F238E27FC236}">
                  <a16:creationId xmlns:a16="http://schemas.microsoft.com/office/drawing/2014/main" id="{4281F9F3-CF0F-4D64-ACD1-91AB37923B06}"/>
                </a:ext>
              </a:extLst>
            </p:cNvPr>
            <p:cNvSpPr>
              <a:spLocks/>
            </p:cNvSpPr>
            <p:nvPr/>
          </p:nvSpPr>
          <p:spPr bwMode="auto">
            <a:xfrm>
              <a:off x="4847243" y="6236527"/>
              <a:ext cx="1029520" cy="203880"/>
            </a:xfrm>
            <a:custGeom>
              <a:avLst/>
              <a:gdLst>
                <a:gd name="T0" fmla="*/ 712 w 712"/>
                <a:gd name="T1" fmla="*/ 12 h 141"/>
                <a:gd name="T2" fmla="*/ 309 w 712"/>
                <a:gd name="T3" fmla="*/ 0 h 141"/>
                <a:gd name="T4" fmla="*/ 0 w 712"/>
                <a:gd name="T5" fmla="*/ 118 h 141"/>
                <a:gd name="T6" fmla="*/ 516 w 712"/>
                <a:gd name="T7" fmla="*/ 141 h 141"/>
                <a:gd name="T8" fmla="*/ 712 w 712"/>
                <a:gd name="T9" fmla="*/ 12 h 141"/>
              </a:gdLst>
              <a:ahLst/>
              <a:cxnLst>
                <a:cxn ang="0">
                  <a:pos x="T0" y="T1"/>
                </a:cxn>
                <a:cxn ang="0">
                  <a:pos x="T2" y="T3"/>
                </a:cxn>
                <a:cxn ang="0">
                  <a:pos x="T4" y="T5"/>
                </a:cxn>
                <a:cxn ang="0">
                  <a:pos x="T6" y="T7"/>
                </a:cxn>
                <a:cxn ang="0">
                  <a:pos x="T8" y="T9"/>
                </a:cxn>
              </a:cxnLst>
              <a:rect l="0" t="0" r="r" b="b"/>
              <a:pathLst>
                <a:path w="712" h="141">
                  <a:moveTo>
                    <a:pt x="712" y="12"/>
                  </a:moveTo>
                  <a:lnTo>
                    <a:pt x="309" y="0"/>
                  </a:lnTo>
                  <a:lnTo>
                    <a:pt x="0" y="118"/>
                  </a:lnTo>
                  <a:lnTo>
                    <a:pt x="516" y="141"/>
                  </a:lnTo>
                  <a:lnTo>
                    <a:pt x="712" y="12"/>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7">
              <a:extLst>
                <a:ext uri="{FF2B5EF4-FFF2-40B4-BE49-F238E27FC236}">
                  <a16:creationId xmlns:a16="http://schemas.microsoft.com/office/drawing/2014/main" id="{68F4B7CD-1B4F-4AD3-8D40-52DBF2300224}"/>
                </a:ext>
              </a:extLst>
            </p:cNvPr>
            <p:cNvSpPr>
              <a:spLocks/>
            </p:cNvSpPr>
            <p:nvPr/>
          </p:nvSpPr>
          <p:spPr bwMode="auto">
            <a:xfrm>
              <a:off x="4847243" y="6209054"/>
              <a:ext cx="1029520" cy="198096"/>
            </a:xfrm>
            <a:custGeom>
              <a:avLst/>
              <a:gdLst>
                <a:gd name="T0" fmla="*/ 712 w 712"/>
                <a:gd name="T1" fmla="*/ 11 h 137"/>
                <a:gd name="T2" fmla="*/ 313 w 712"/>
                <a:gd name="T3" fmla="*/ 0 h 137"/>
                <a:gd name="T4" fmla="*/ 0 w 712"/>
                <a:gd name="T5" fmla="*/ 117 h 137"/>
                <a:gd name="T6" fmla="*/ 520 w 712"/>
                <a:gd name="T7" fmla="*/ 137 h 137"/>
                <a:gd name="T8" fmla="*/ 712 w 712"/>
                <a:gd name="T9" fmla="*/ 11 h 137"/>
              </a:gdLst>
              <a:ahLst/>
              <a:cxnLst>
                <a:cxn ang="0">
                  <a:pos x="T0" y="T1"/>
                </a:cxn>
                <a:cxn ang="0">
                  <a:pos x="T2" y="T3"/>
                </a:cxn>
                <a:cxn ang="0">
                  <a:pos x="T4" y="T5"/>
                </a:cxn>
                <a:cxn ang="0">
                  <a:pos x="T6" y="T7"/>
                </a:cxn>
                <a:cxn ang="0">
                  <a:pos x="T8" y="T9"/>
                </a:cxn>
              </a:cxnLst>
              <a:rect l="0" t="0" r="r" b="b"/>
              <a:pathLst>
                <a:path w="712" h="137">
                  <a:moveTo>
                    <a:pt x="712" y="11"/>
                  </a:moveTo>
                  <a:lnTo>
                    <a:pt x="313" y="0"/>
                  </a:lnTo>
                  <a:lnTo>
                    <a:pt x="0" y="117"/>
                  </a:lnTo>
                  <a:lnTo>
                    <a:pt x="520" y="137"/>
                  </a:lnTo>
                  <a:lnTo>
                    <a:pt x="712" y="11"/>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8">
              <a:extLst>
                <a:ext uri="{FF2B5EF4-FFF2-40B4-BE49-F238E27FC236}">
                  <a16:creationId xmlns:a16="http://schemas.microsoft.com/office/drawing/2014/main" id="{49703AE4-8EFC-471D-9078-8308CA482C5F}"/>
                </a:ext>
              </a:extLst>
            </p:cNvPr>
            <p:cNvSpPr>
              <a:spLocks/>
            </p:cNvSpPr>
            <p:nvPr/>
          </p:nvSpPr>
          <p:spPr bwMode="auto">
            <a:xfrm>
              <a:off x="4994731" y="6333406"/>
              <a:ext cx="604410" cy="39041"/>
            </a:xfrm>
            <a:custGeom>
              <a:avLst/>
              <a:gdLst>
                <a:gd name="T0" fmla="*/ 418 w 418"/>
                <a:gd name="T1" fmla="*/ 15 h 27"/>
                <a:gd name="T2" fmla="*/ 27 w 418"/>
                <a:gd name="T3" fmla="*/ 0 h 27"/>
                <a:gd name="T4" fmla="*/ 0 w 418"/>
                <a:gd name="T5" fmla="*/ 12 h 27"/>
                <a:gd name="T6" fmla="*/ 399 w 418"/>
                <a:gd name="T7" fmla="*/ 27 h 27"/>
                <a:gd name="T8" fmla="*/ 418 w 418"/>
                <a:gd name="T9" fmla="*/ 15 h 27"/>
              </a:gdLst>
              <a:ahLst/>
              <a:cxnLst>
                <a:cxn ang="0">
                  <a:pos x="T0" y="T1"/>
                </a:cxn>
                <a:cxn ang="0">
                  <a:pos x="T2" y="T3"/>
                </a:cxn>
                <a:cxn ang="0">
                  <a:pos x="T4" y="T5"/>
                </a:cxn>
                <a:cxn ang="0">
                  <a:pos x="T6" y="T7"/>
                </a:cxn>
                <a:cxn ang="0">
                  <a:pos x="T8" y="T9"/>
                </a:cxn>
              </a:cxnLst>
              <a:rect l="0" t="0" r="r" b="b"/>
              <a:pathLst>
                <a:path w="418" h="27">
                  <a:moveTo>
                    <a:pt x="418" y="15"/>
                  </a:moveTo>
                  <a:lnTo>
                    <a:pt x="27" y="0"/>
                  </a:lnTo>
                  <a:lnTo>
                    <a:pt x="0" y="12"/>
                  </a:lnTo>
                  <a:lnTo>
                    <a:pt x="399" y="27"/>
                  </a:lnTo>
                  <a:lnTo>
                    <a:pt x="418" y="15"/>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409">
              <a:extLst>
                <a:ext uri="{FF2B5EF4-FFF2-40B4-BE49-F238E27FC236}">
                  <a16:creationId xmlns:a16="http://schemas.microsoft.com/office/drawing/2014/main" id="{26E23E8F-90A2-4424-B84A-69E7713BFBD5}"/>
                </a:ext>
              </a:extLst>
            </p:cNvPr>
            <p:cNvSpPr>
              <a:spLocks/>
            </p:cNvSpPr>
            <p:nvPr/>
          </p:nvSpPr>
          <p:spPr bwMode="auto">
            <a:xfrm>
              <a:off x="5072812" y="6304487"/>
              <a:ext cx="578382" cy="34703"/>
            </a:xfrm>
            <a:custGeom>
              <a:avLst/>
              <a:gdLst>
                <a:gd name="T0" fmla="*/ 400 w 400"/>
                <a:gd name="T1" fmla="*/ 12 h 24"/>
                <a:gd name="T2" fmla="*/ 28 w 400"/>
                <a:gd name="T3" fmla="*/ 0 h 24"/>
                <a:gd name="T4" fmla="*/ 0 w 400"/>
                <a:gd name="T5" fmla="*/ 8 h 24"/>
                <a:gd name="T6" fmla="*/ 380 w 400"/>
                <a:gd name="T7" fmla="*/ 24 h 24"/>
                <a:gd name="T8" fmla="*/ 400 w 400"/>
                <a:gd name="T9" fmla="*/ 12 h 24"/>
              </a:gdLst>
              <a:ahLst/>
              <a:cxnLst>
                <a:cxn ang="0">
                  <a:pos x="T0" y="T1"/>
                </a:cxn>
                <a:cxn ang="0">
                  <a:pos x="T2" y="T3"/>
                </a:cxn>
                <a:cxn ang="0">
                  <a:pos x="T4" y="T5"/>
                </a:cxn>
                <a:cxn ang="0">
                  <a:pos x="T6" y="T7"/>
                </a:cxn>
                <a:cxn ang="0">
                  <a:pos x="T8" y="T9"/>
                </a:cxn>
              </a:cxnLst>
              <a:rect l="0" t="0" r="r" b="b"/>
              <a:pathLst>
                <a:path w="400" h="24">
                  <a:moveTo>
                    <a:pt x="400" y="12"/>
                  </a:moveTo>
                  <a:lnTo>
                    <a:pt x="28" y="0"/>
                  </a:lnTo>
                  <a:lnTo>
                    <a:pt x="0" y="8"/>
                  </a:lnTo>
                  <a:lnTo>
                    <a:pt x="380" y="24"/>
                  </a:lnTo>
                  <a:lnTo>
                    <a:pt x="400" y="1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410">
              <a:extLst>
                <a:ext uri="{FF2B5EF4-FFF2-40B4-BE49-F238E27FC236}">
                  <a16:creationId xmlns:a16="http://schemas.microsoft.com/office/drawing/2014/main" id="{8DDE85B7-FCA5-431C-AF0C-42600E712FF3}"/>
                </a:ext>
              </a:extLst>
            </p:cNvPr>
            <p:cNvSpPr>
              <a:spLocks/>
            </p:cNvSpPr>
            <p:nvPr/>
          </p:nvSpPr>
          <p:spPr bwMode="auto">
            <a:xfrm>
              <a:off x="5146556" y="6277014"/>
              <a:ext cx="555247" cy="33257"/>
            </a:xfrm>
            <a:custGeom>
              <a:avLst/>
              <a:gdLst>
                <a:gd name="T0" fmla="*/ 384 w 384"/>
                <a:gd name="T1" fmla="*/ 11 h 23"/>
                <a:gd name="T2" fmla="*/ 24 w 384"/>
                <a:gd name="T3" fmla="*/ 0 h 23"/>
                <a:gd name="T4" fmla="*/ 0 w 384"/>
                <a:gd name="T5" fmla="*/ 7 h 23"/>
                <a:gd name="T6" fmla="*/ 364 w 384"/>
                <a:gd name="T7" fmla="*/ 23 h 23"/>
                <a:gd name="T8" fmla="*/ 384 w 384"/>
                <a:gd name="T9" fmla="*/ 11 h 23"/>
              </a:gdLst>
              <a:ahLst/>
              <a:cxnLst>
                <a:cxn ang="0">
                  <a:pos x="T0" y="T1"/>
                </a:cxn>
                <a:cxn ang="0">
                  <a:pos x="T2" y="T3"/>
                </a:cxn>
                <a:cxn ang="0">
                  <a:pos x="T4" y="T5"/>
                </a:cxn>
                <a:cxn ang="0">
                  <a:pos x="T6" y="T7"/>
                </a:cxn>
                <a:cxn ang="0">
                  <a:pos x="T8" y="T9"/>
                </a:cxn>
              </a:cxnLst>
              <a:rect l="0" t="0" r="r" b="b"/>
              <a:pathLst>
                <a:path w="384" h="23">
                  <a:moveTo>
                    <a:pt x="384" y="11"/>
                  </a:moveTo>
                  <a:lnTo>
                    <a:pt x="24" y="0"/>
                  </a:lnTo>
                  <a:lnTo>
                    <a:pt x="0" y="7"/>
                  </a:lnTo>
                  <a:lnTo>
                    <a:pt x="364" y="23"/>
                  </a:lnTo>
                  <a:lnTo>
                    <a:pt x="384" y="11"/>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411">
              <a:extLst>
                <a:ext uri="{FF2B5EF4-FFF2-40B4-BE49-F238E27FC236}">
                  <a16:creationId xmlns:a16="http://schemas.microsoft.com/office/drawing/2014/main" id="{6DBFEF24-DD1F-44B2-9A31-8FB134F5FED2}"/>
                </a:ext>
              </a:extLst>
            </p:cNvPr>
            <p:cNvSpPr>
              <a:spLocks/>
            </p:cNvSpPr>
            <p:nvPr/>
          </p:nvSpPr>
          <p:spPr bwMode="auto">
            <a:xfrm>
              <a:off x="5214516" y="6248094"/>
              <a:ext cx="532112" cy="34703"/>
            </a:xfrm>
            <a:custGeom>
              <a:avLst/>
              <a:gdLst>
                <a:gd name="T0" fmla="*/ 368 w 368"/>
                <a:gd name="T1" fmla="*/ 12 h 24"/>
                <a:gd name="T2" fmla="*/ 24 w 368"/>
                <a:gd name="T3" fmla="*/ 0 h 24"/>
                <a:gd name="T4" fmla="*/ 0 w 368"/>
                <a:gd name="T5" fmla="*/ 8 h 24"/>
                <a:gd name="T6" fmla="*/ 352 w 368"/>
                <a:gd name="T7" fmla="*/ 24 h 24"/>
                <a:gd name="T8" fmla="*/ 368 w 368"/>
                <a:gd name="T9" fmla="*/ 12 h 24"/>
              </a:gdLst>
              <a:ahLst/>
              <a:cxnLst>
                <a:cxn ang="0">
                  <a:pos x="T0" y="T1"/>
                </a:cxn>
                <a:cxn ang="0">
                  <a:pos x="T2" y="T3"/>
                </a:cxn>
                <a:cxn ang="0">
                  <a:pos x="T4" y="T5"/>
                </a:cxn>
                <a:cxn ang="0">
                  <a:pos x="T6" y="T7"/>
                </a:cxn>
                <a:cxn ang="0">
                  <a:pos x="T8" y="T9"/>
                </a:cxn>
              </a:cxnLst>
              <a:rect l="0" t="0" r="r" b="b"/>
              <a:pathLst>
                <a:path w="368" h="24">
                  <a:moveTo>
                    <a:pt x="368" y="12"/>
                  </a:moveTo>
                  <a:lnTo>
                    <a:pt x="24" y="0"/>
                  </a:lnTo>
                  <a:lnTo>
                    <a:pt x="0" y="8"/>
                  </a:lnTo>
                  <a:lnTo>
                    <a:pt x="352" y="24"/>
                  </a:lnTo>
                  <a:lnTo>
                    <a:pt x="368" y="1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412">
              <a:extLst>
                <a:ext uri="{FF2B5EF4-FFF2-40B4-BE49-F238E27FC236}">
                  <a16:creationId xmlns:a16="http://schemas.microsoft.com/office/drawing/2014/main" id="{9A7B3F76-01A5-43E2-8A36-24B470E1FA66}"/>
                </a:ext>
              </a:extLst>
            </p:cNvPr>
            <p:cNvSpPr>
              <a:spLocks/>
            </p:cNvSpPr>
            <p:nvPr/>
          </p:nvSpPr>
          <p:spPr bwMode="auto">
            <a:xfrm>
              <a:off x="5276692" y="6224959"/>
              <a:ext cx="508976" cy="28919"/>
            </a:xfrm>
            <a:custGeom>
              <a:avLst/>
              <a:gdLst>
                <a:gd name="T0" fmla="*/ 352 w 352"/>
                <a:gd name="T1" fmla="*/ 12 h 20"/>
                <a:gd name="T2" fmla="*/ 20 w 352"/>
                <a:gd name="T3" fmla="*/ 0 h 20"/>
                <a:gd name="T4" fmla="*/ 0 w 352"/>
                <a:gd name="T5" fmla="*/ 8 h 20"/>
                <a:gd name="T6" fmla="*/ 337 w 352"/>
                <a:gd name="T7" fmla="*/ 20 h 20"/>
                <a:gd name="T8" fmla="*/ 352 w 352"/>
                <a:gd name="T9" fmla="*/ 12 h 20"/>
              </a:gdLst>
              <a:ahLst/>
              <a:cxnLst>
                <a:cxn ang="0">
                  <a:pos x="T0" y="T1"/>
                </a:cxn>
                <a:cxn ang="0">
                  <a:pos x="T2" y="T3"/>
                </a:cxn>
                <a:cxn ang="0">
                  <a:pos x="T4" y="T5"/>
                </a:cxn>
                <a:cxn ang="0">
                  <a:pos x="T6" y="T7"/>
                </a:cxn>
                <a:cxn ang="0">
                  <a:pos x="T8" y="T9"/>
                </a:cxn>
              </a:cxnLst>
              <a:rect l="0" t="0" r="r" b="b"/>
              <a:pathLst>
                <a:path w="352" h="20">
                  <a:moveTo>
                    <a:pt x="352" y="12"/>
                  </a:moveTo>
                  <a:lnTo>
                    <a:pt x="20" y="0"/>
                  </a:lnTo>
                  <a:lnTo>
                    <a:pt x="0" y="8"/>
                  </a:lnTo>
                  <a:lnTo>
                    <a:pt x="337" y="20"/>
                  </a:lnTo>
                  <a:lnTo>
                    <a:pt x="352" y="1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413">
              <a:extLst>
                <a:ext uri="{FF2B5EF4-FFF2-40B4-BE49-F238E27FC236}">
                  <a16:creationId xmlns:a16="http://schemas.microsoft.com/office/drawing/2014/main" id="{9036B0CD-D482-4DF8-A35C-F2D2F005AB70}"/>
                </a:ext>
              </a:extLst>
            </p:cNvPr>
            <p:cNvSpPr>
              <a:spLocks/>
            </p:cNvSpPr>
            <p:nvPr/>
          </p:nvSpPr>
          <p:spPr bwMode="auto">
            <a:xfrm>
              <a:off x="4767715" y="6230743"/>
              <a:ext cx="469936" cy="147487"/>
            </a:xfrm>
            <a:custGeom>
              <a:avLst/>
              <a:gdLst>
                <a:gd name="T0" fmla="*/ 0 w 325"/>
                <a:gd name="T1" fmla="*/ 86 h 102"/>
                <a:gd name="T2" fmla="*/ 325 w 325"/>
                <a:gd name="T3" fmla="*/ 102 h 102"/>
                <a:gd name="T4" fmla="*/ 227 w 325"/>
                <a:gd name="T5" fmla="*/ 0 h 102"/>
                <a:gd name="T6" fmla="*/ 0 w 325"/>
                <a:gd name="T7" fmla="*/ 86 h 102"/>
              </a:gdLst>
              <a:ahLst/>
              <a:cxnLst>
                <a:cxn ang="0">
                  <a:pos x="T0" y="T1"/>
                </a:cxn>
                <a:cxn ang="0">
                  <a:pos x="T2" y="T3"/>
                </a:cxn>
                <a:cxn ang="0">
                  <a:pos x="T4" y="T5"/>
                </a:cxn>
                <a:cxn ang="0">
                  <a:pos x="T6" y="T7"/>
                </a:cxn>
              </a:cxnLst>
              <a:rect l="0" t="0" r="r" b="b"/>
              <a:pathLst>
                <a:path w="325" h="102">
                  <a:moveTo>
                    <a:pt x="0" y="86"/>
                  </a:moveTo>
                  <a:lnTo>
                    <a:pt x="325" y="102"/>
                  </a:lnTo>
                  <a:lnTo>
                    <a:pt x="227" y="0"/>
                  </a:lnTo>
                  <a:lnTo>
                    <a:pt x="0" y="86"/>
                  </a:lnTo>
                  <a:close/>
                </a:path>
              </a:pathLst>
            </a:custGeom>
            <a:solidFill>
              <a:srgbClr val="E2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414">
              <a:extLst>
                <a:ext uri="{FF2B5EF4-FFF2-40B4-BE49-F238E27FC236}">
                  <a16:creationId xmlns:a16="http://schemas.microsoft.com/office/drawing/2014/main" id="{A4B49FFD-9908-4BB6-BE67-7A2495F6A65C}"/>
                </a:ext>
              </a:extLst>
            </p:cNvPr>
            <p:cNvSpPr>
              <a:spLocks/>
            </p:cNvSpPr>
            <p:nvPr/>
          </p:nvSpPr>
          <p:spPr bwMode="auto">
            <a:xfrm>
              <a:off x="5095948" y="6191703"/>
              <a:ext cx="707073" cy="198096"/>
            </a:xfrm>
            <a:custGeom>
              <a:avLst/>
              <a:gdLst>
                <a:gd name="T0" fmla="*/ 38 w 125"/>
                <a:gd name="T1" fmla="*/ 0 h 35"/>
                <a:gd name="T2" fmla="*/ 8 w 125"/>
                <a:gd name="T3" fmla="*/ 4 h 35"/>
                <a:gd name="T4" fmla="*/ 0 w 125"/>
                <a:gd name="T5" fmla="*/ 7 h 35"/>
                <a:gd name="T6" fmla="*/ 25 w 125"/>
                <a:gd name="T7" fmla="*/ 33 h 35"/>
                <a:gd name="T8" fmla="*/ 75 w 125"/>
                <a:gd name="T9" fmla="*/ 35 h 35"/>
                <a:gd name="T10" fmla="*/ 125 w 125"/>
                <a:gd name="T11" fmla="*/ 3 h 35"/>
                <a:gd name="T12" fmla="*/ 38 w 12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5" h="35">
                  <a:moveTo>
                    <a:pt x="38" y="0"/>
                  </a:moveTo>
                  <a:cubicBezTo>
                    <a:pt x="30" y="7"/>
                    <a:pt x="18" y="8"/>
                    <a:pt x="8" y="4"/>
                  </a:cubicBezTo>
                  <a:cubicBezTo>
                    <a:pt x="0" y="7"/>
                    <a:pt x="0" y="7"/>
                    <a:pt x="0" y="7"/>
                  </a:cubicBezTo>
                  <a:cubicBezTo>
                    <a:pt x="25" y="33"/>
                    <a:pt x="25" y="33"/>
                    <a:pt x="25" y="33"/>
                  </a:cubicBezTo>
                  <a:cubicBezTo>
                    <a:pt x="75" y="35"/>
                    <a:pt x="75" y="35"/>
                    <a:pt x="75" y="35"/>
                  </a:cubicBezTo>
                  <a:cubicBezTo>
                    <a:pt x="125" y="3"/>
                    <a:pt x="125" y="3"/>
                    <a:pt x="125" y="3"/>
                  </a:cubicBezTo>
                  <a:lnTo>
                    <a:pt x="38" y="0"/>
                  </a:lnTo>
                  <a:close/>
                </a:path>
              </a:pathLst>
            </a:custGeom>
            <a:solidFill>
              <a:srgbClr val="D3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415">
              <a:extLst>
                <a:ext uri="{FF2B5EF4-FFF2-40B4-BE49-F238E27FC236}">
                  <a16:creationId xmlns:a16="http://schemas.microsoft.com/office/drawing/2014/main" id="{6DC8DF0B-7034-4CF6-8E0C-C8CA6CCEA936}"/>
                </a:ext>
              </a:extLst>
            </p:cNvPr>
            <p:cNvSpPr>
              <a:spLocks/>
            </p:cNvSpPr>
            <p:nvPr/>
          </p:nvSpPr>
          <p:spPr bwMode="auto">
            <a:xfrm>
              <a:off x="5140772" y="6185919"/>
              <a:ext cx="170623" cy="50609"/>
            </a:xfrm>
            <a:custGeom>
              <a:avLst/>
              <a:gdLst>
                <a:gd name="T0" fmla="*/ 30 w 30"/>
                <a:gd name="T1" fmla="*/ 1 h 9"/>
                <a:gd name="T2" fmla="*/ 14 w 30"/>
                <a:gd name="T3" fmla="*/ 0 h 9"/>
                <a:gd name="T4" fmla="*/ 0 w 30"/>
                <a:gd name="T5" fmla="*/ 5 h 9"/>
                <a:gd name="T6" fmla="*/ 30 w 30"/>
                <a:gd name="T7" fmla="*/ 1 h 9"/>
              </a:gdLst>
              <a:ahLst/>
              <a:cxnLst>
                <a:cxn ang="0">
                  <a:pos x="T0" y="T1"/>
                </a:cxn>
                <a:cxn ang="0">
                  <a:pos x="T2" y="T3"/>
                </a:cxn>
                <a:cxn ang="0">
                  <a:pos x="T4" y="T5"/>
                </a:cxn>
                <a:cxn ang="0">
                  <a:pos x="T6" y="T7"/>
                </a:cxn>
              </a:cxnLst>
              <a:rect l="0" t="0" r="r" b="b"/>
              <a:pathLst>
                <a:path w="30" h="9">
                  <a:moveTo>
                    <a:pt x="30" y="1"/>
                  </a:moveTo>
                  <a:cubicBezTo>
                    <a:pt x="14" y="0"/>
                    <a:pt x="14" y="0"/>
                    <a:pt x="14" y="0"/>
                  </a:cubicBezTo>
                  <a:cubicBezTo>
                    <a:pt x="0" y="5"/>
                    <a:pt x="0" y="5"/>
                    <a:pt x="0" y="5"/>
                  </a:cubicBezTo>
                  <a:cubicBezTo>
                    <a:pt x="10" y="9"/>
                    <a:pt x="22" y="8"/>
                    <a:pt x="30" y="1"/>
                  </a:cubicBezTo>
                  <a:close/>
                </a:path>
              </a:pathLst>
            </a:custGeom>
            <a:solidFill>
              <a:srgbClr val="E2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416">
              <a:extLst>
                <a:ext uri="{FF2B5EF4-FFF2-40B4-BE49-F238E27FC236}">
                  <a16:creationId xmlns:a16="http://schemas.microsoft.com/office/drawing/2014/main" id="{650BB38E-5115-4943-BE6D-1F1FA06C8EDC}"/>
                </a:ext>
              </a:extLst>
            </p:cNvPr>
            <p:cNvSpPr>
              <a:spLocks/>
            </p:cNvSpPr>
            <p:nvPr/>
          </p:nvSpPr>
          <p:spPr bwMode="auto">
            <a:xfrm>
              <a:off x="5181259" y="6321839"/>
              <a:ext cx="339800" cy="28919"/>
            </a:xfrm>
            <a:custGeom>
              <a:avLst/>
              <a:gdLst>
                <a:gd name="T0" fmla="*/ 215 w 235"/>
                <a:gd name="T1" fmla="*/ 20 h 20"/>
                <a:gd name="T2" fmla="*/ 235 w 235"/>
                <a:gd name="T3" fmla="*/ 8 h 20"/>
                <a:gd name="T4" fmla="*/ 0 w 235"/>
                <a:gd name="T5" fmla="*/ 0 h 20"/>
                <a:gd name="T6" fmla="*/ 15 w 235"/>
                <a:gd name="T7" fmla="*/ 12 h 20"/>
                <a:gd name="T8" fmla="*/ 215 w 235"/>
                <a:gd name="T9" fmla="*/ 20 h 20"/>
              </a:gdLst>
              <a:ahLst/>
              <a:cxnLst>
                <a:cxn ang="0">
                  <a:pos x="T0" y="T1"/>
                </a:cxn>
                <a:cxn ang="0">
                  <a:pos x="T2" y="T3"/>
                </a:cxn>
                <a:cxn ang="0">
                  <a:pos x="T4" y="T5"/>
                </a:cxn>
                <a:cxn ang="0">
                  <a:pos x="T6" y="T7"/>
                </a:cxn>
                <a:cxn ang="0">
                  <a:pos x="T8" y="T9"/>
                </a:cxn>
              </a:cxnLst>
              <a:rect l="0" t="0" r="r" b="b"/>
              <a:pathLst>
                <a:path w="235" h="20">
                  <a:moveTo>
                    <a:pt x="215" y="20"/>
                  </a:moveTo>
                  <a:lnTo>
                    <a:pt x="235" y="8"/>
                  </a:lnTo>
                  <a:lnTo>
                    <a:pt x="0" y="0"/>
                  </a:lnTo>
                  <a:lnTo>
                    <a:pt x="15" y="12"/>
                  </a:lnTo>
                  <a:lnTo>
                    <a:pt x="215" y="20"/>
                  </a:lnTo>
                  <a:close/>
                </a:path>
              </a:pathLst>
            </a:custGeom>
            <a:solidFill>
              <a:srgbClr val="BDB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417">
              <a:extLst>
                <a:ext uri="{FF2B5EF4-FFF2-40B4-BE49-F238E27FC236}">
                  <a16:creationId xmlns:a16="http://schemas.microsoft.com/office/drawing/2014/main" id="{9B541AE8-6B09-43CC-AEF3-C2785287490D}"/>
                </a:ext>
              </a:extLst>
            </p:cNvPr>
            <p:cNvSpPr>
              <a:spLocks/>
            </p:cNvSpPr>
            <p:nvPr/>
          </p:nvSpPr>
          <p:spPr bwMode="auto">
            <a:xfrm>
              <a:off x="4915203" y="6310271"/>
              <a:ext cx="287746" cy="28919"/>
            </a:xfrm>
            <a:custGeom>
              <a:avLst/>
              <a:gdLst>
                <a:gd name="T0" fmla="*/ 184 w 199"/>
                <a:gd name="T1" fmla="*/ 8 h 20"/>
                <a:gd name="T2" fmla="*/ 27 w 199"/>
                <a:gd name="T3" fmla="*/ 0 h 20"/>
                <a:gd name="T4" fmla="*/ 0 w 199"/>
                <a:gd name="T5" fmla="*/ 12 h 20"/>
                <a:gd name="T6" fmla="*/ 199 w 199"/>
                <a:gd name="T7" fmla="*/ 20 h 20"/>
                <a:gd name="T8" fmla="*/ 184 w 199"/>
                <a:gd name="T9" fmla="*/ 8 h 20"/>
              </a:gdLst>
              <a:ahLst/>
              <a:cxnLst>
                <a:cxn ang="0">
                  <a:pos x="T0" y="T1"/>
                </a:cxn>
                <a:cxn ang="0">
                  <a:pos x="T2" y="T3"/>
                </a:cxn>
                <a:cxn ang="0">
                  <a:pos x="T4" y="T5"/>
                </a:cxn>
                <a:cxn ang="0">
                  <a:pos x="T6" y="T7"/>
                </a:cxn>
                <a:cxn ang="0">
                  <a:pos x="T8" y="T9"/>
                </a:cxn>
              </a:cxnLst>
              <a:rect l="0" t="0" r="r" b="b"/>
              <a:pathLst>
                <a:path w="199" h="20">
                  <a:moveTo>
                    <a:pt x="184" y="8"/>
                  </a:moveTo>
                  <a:lnTo>
                    <a:pt x="27" y="0"/>
                  </a:lnTo>
                  <a:lnTo>
                    <a:pt x="0" y="12"/>
                  </a:lnTo>
                  <a:lnTo>
                    <a:pt x="199" y="20"/>
                  </a:lnTo>
                  <a:lnTo>
                    <a:pt x="184" y="8"/>
                  </a:lnTo>
                  <a:close/>
                </a:path>
              </a:pathLst>
            </a:custGeom>
            <a:solidFill>
              <a:srgbClr val="CDC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418">
              <a:extLst>
                <a:ext uri="{FF2B5EF4-FFF2-40B4-BE49-F238E27FC236}">
                  <a16:creationId xmlns:a16="http://schemas.microsoft.com/office/drawing/2014/main" id="{88C995CA-9F1D-4D08-AD28-4170193A2D63}"/>
                </a:ext>
              </a:extLst>
            </p:cNvPr>
            <p:cNvSpPr>
              <a:spLocks/>
            </p:cNvSpPr>
            <p:nvPr/>
          </p:nvSpPr>
          <p:spPr bwMode="auto">
            <a:xfrm>
              <a:off x="5146556" y="6287136"/>
              <a:ext cx="425111" cy="28919"/>
            </a:xfrm>
            <a:custGeom>
              <a:avLst/>
              <a:gdLst>
                <a:gd name="T0" fmla="*/ 294 w 294"/>
                <a:gd name="T1" fmla="*/ 12 h 20"/>
                <a:gd name="T2" fmla="*/ 0 w 294"/>
                <a:gd name="T3" fmla="*/ 0 h 20"/>
                <a:gd name="T4" fmla="*/ 12 w 294"/>
                <a:gd name="T5" fmla="*/ 12 h 20"/>
                <a:gd name="T6" fmla="*/ 278 w 294"/>
                <a:gd name="T7" fmla="*/ 20 h 20"/>
                <a:gd name="T8" fmla="*/ 294 w 294"/>
                <a:gd name="T9" fmla="*/ 12 h 20"/>
              </a:gdLst>
              <a:ahLst/>
              <a:cxnLst>
                <a:cxn ang="0">
                  <a:pos x="T0" y="T1"/>
                </a:cxn>
                <a:cxn ang="0">
                  <a:pos x="T2" y="T3"/>
                </a:cxn>
                <a:cxn ang="0">
                  <a:pos x="T4" y="T5"/>
                </a:cxn>
                <a:cxn ang="0">
                  <a:pos x="T6" y="T7"/>
                </a:cxn>
                <a:cxn ang="0">
                  <a:pos x="T8" y="T9"/>
                </a:cxn>
              </a:cxnLst>
              <a:rect l="0" t="0" r="r" b="b"/>
              <a:pathLst>
                <a:path w="294" h="20">
                  <a:moveTo>
                    <a:pt x="294" y="12"/>
                  </a:moveTo>
                  <a:lnTo>
                    <a:pt x="0" y="0"/>
                  </a:lnTo>
                  <a:lnTo>
                    <a:pt x="12" y="12"/>
                  </a:lnTo>
                  <a:lnTo>
                    <a:pt x="278" y="20"/>
                  </a:lnTo>
                  <a:lnTo>
                    <a:pt x="294" y="12"/>
                  </a:lnTo>
                  <a:close/>
                </a:path>
              </a:pathLst>
            </a:custGeom>
            <a:solidFill>
              <a:srgbClr val="BDB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419">
              <a:extLst>
                <a:ext uri="{FF2B5EF4-FFF2-40B4-BE49-F238E27FC236}">
                  <a16:creationId xmlns:a16="http://schemas.microsoft.com/office/drawing/2014/main" id="{8E508084-C52F-4104-BA94-49F811873543}"/>
                </a:ext>
              </a:extLst>
            </p:cNvPr>
            <p:cNvSpPr>
              <a:spLocks/>
            </p:cNvSpPr>
            <p:nvPr/>
          </p:nvSpPr>
          <p:spPr bwMode="auto">
            <a:xfrm>
              <a:off x="4994731" y="6282797"/>
              <a:ext cx="169177" cy="21690"/>
            </a:xfrm>
            <a:custGeom>
              <a:avLst/>
              <a:gdLst>
                <a:gd name="T0" fmla="*/ 27 w 117"/>
                <a:gd name="T1" fmla="*/ 0 h 15"/>
                <a:gd name="T2" fmla="*/ 0 w 117"/>
                <a:gd name="T3" fmla="*/ 11 h 15"/>
                <a:gd name="T4" fmla="*/ 117 w 117"/>
                <a:gd name="T5" fmla="*/ 15 h 15"/>
                <a:gd name="T6" fmla="*/ 105 w 117"/>
                <a:gd name="T7" fmla="*/ 3 h 15"/>
                <a:gd name="T8" fmla="*/ 27 w 117"/>
                <a:gd name="T9" fmla="*/ 0 h 15"/>
              </a:gdLst>
              <a:ahLst/>
              <a:cxnLst>
                <a:cxn ang="0">
                  <a:pos x="T0" y="T1"/>
                </a:cxn>
                <a:cxn ang="0">
                  <a:pos x="T2" y="T3"/>
                </a:cxn>
                <a:cxn ang="0">
                  <a:pos x="T4" y="T5"/>
                </a:cxn>
                <a:cxn ang="0">
                  <a:pos x="T6" y="T7"/>
                </a:cxn>
                <a:cxn ang="0">
                  <a:pos x="T8" y="T9"/>
                </a:cxn>
              </a:cxnLst>
              <a:rect l="0" t="0" r="r" b="b"/>
              <a:pathLst>
                <a:path w="117" h="15">
                  <a:moveTo>
                    <a:pt x="27" y="0"/>
                  </a:moveTo>
                  <a:lnTo>
                    <a:pt x="0" y="11"/>
                  </a:lnTo>
                  <a:lnTo>
                    <a:pt x="117" y="15"/>
                  </a:lnTo>
                  <a:lnTo>
                    <a:pt x="105" y="3"/>
                  </a:lnTo>
                  <a:lnTo>
                    <a:pt x="27" y="0"/>
                  </a:lnTo>
                  <a:close/>
                </a:path>
              </a:pathLst>
            </a:custGeom>
            <a:solidFill>
              <a:srgbClr val="CDC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420">
              <a:extLst>
                <a:ext uri="{FF2B5EF4-FFF2-40B4-BE49-F238E27FC236}">
                  <a16:creationId xmlns:a16="http://schemas.microsoft.com/office/drawing/2014/main" id="{0207F977-A079-49E0-A555-BE97353B3231}"/>
                </a:ext>
              </a:extLst>
            </p:cNvPr>
            <p:cNvSpPr>
              <a:spLocks/>
            </p:cNvSpPr>
            <p:nvPr/>
          </p:nvSpPr>
          <p:spPr bwMode="auto">
            <a:xfrm>
              <a:off x="5068474" y="6253878"/>
              <a:ext cx="62177" cy="17351"/>
            </a:xfrm>
            <a:custGeom>
              <a:avLst/>
              <a:gdLst>
                <a:gd name="T0" fmla="*/ 23 w 43"/>
                <a:gd name="T1" fmla="*/ 0 h 12"/>
                <a:gd name="T2" fmla="*/ 0 w 43"/>
                <a:gd name="T3" fmla="*/ 12 h 12"/>
                <a:gd name="T4" fmla="*/ 43 w 43"/>
                <a:gd name="T5" fmla="*/ 12 h 12"/>
                <a:gd name="T6" fmla="*/ 31 w 43"/>
                <a:gd name="T7" fmla="*/ 0 h 12"/>
                <a:gd name="T8" fmla="*/ 23 w 43"/>
                <a:gd name="T9" fmla="*/ 0 h 12"/>
              </a:gdLst>
              <a:ahLst/>
              <a:cxnLst>
                <a:cxn ang="0">
                  <a:pos x="T0" y="T1"/>
                </a:cxn>
                <a:cxn ang="0">
                  <a:pos x="T2" y="T3"/>
                </a:cxn>
                <a:cxn ang="0">
                  <a:pos x="T4" y="T5"/>
                </a:cxn>
                <a:cxn ang="0">
                  <a:pos x="T6" y="T7"/>
                </a:cxn>
                <a:cxn ang="0">
                  <a:pos x="T8" y="T9"/>
                </a:cxn>
              </a:cxnLst>
              <a:rect l="0" t="0" r="r" b="b"/>
              <a:pathLst>
                <a:path w="43" h="12">
                  <a:moveTo>
                    <a:pt x="23" y="0"/>
                  </a:moveTo>
                  <a:lnTo>
                    <a:pt x="0" y="12"/>
                  </a:lnTo>
                  <a:lnTo>
                    <a:pt x="43" y="12"/>
                  </a:lnTo>
                  <a:lnTo>
                    <a:pt x="31" y="0"/>
                  </a:lnTo>
                  <a:lnTo>
                    <a:pt x="23" y="0"/>
                  </a:lnTo>
                  <a:close/>
                </a:path>
              </a:pathLst>
            </a:custGeom>
            <a:solidFill>
              <a:srgbClr val="CDC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421">
              <a:extLst>
                <a:ext uri="{FF2B5EF4-FFF2-40B4-BE49-F238E27FC236}">
                  <a16:creationId xmlns:a16="http://schemas.microsoft.com/office/drawing/2014/main" id="{E3B32098-E677-4A4C-ACE2-F280B81242CA}"/>
                </a:ext>
              </a:extLst>
            </p:cNvPr>
            <p:cNvSpPr>
              <a:spLocks/>
            </p:cNvSpPr>
            <p:nvPr/>
          </p:nvSpPr>
          <p:spPr bwMode="auto">
            <a:xfrm>
              <a:off x="5113299" y="6253878"/>
              <a:ext cx="508976" cy="33257"/>
            </a:xfrm>
            <a:custGeom>
              <a:avLst/>
              <a:gdLst>
                <a:gd name="T0" fmla="*/ 352 w 352"/>
                <a:gd name="T1" fmla="*/ 12 h 23"/>
                <a:gd name="T2" fmla="*/ 0 w 352"/>
                <a:gd name="T3" fmla="*/ 0 h 23"/>
                <a:gd name="T4" fmla="*/ 12 w 352"/>
                <a:gd name="T5" fmla="*/ 12 h 23"/>
                <a:gd name="T6" fmla="*/ 336 w 352"/>
                <a:gd name="T7" fmla="*/ 23 h 23"/>
                <a:gd name="T8" fmla="*/ 352 w 352"/>
                <a:gd name="T9" fmla="*/ 12 h 23"/>
              </a:gdLst>
              <a:ahLst/>
              <a:cxnLst>
                <a:cxn ang="0">
                  <a:pos x="T0" y="T1"/>
                </a:cxn>
                <a:cxn ang="0">
                  <a:pos x="T2" y="T3"/>
                </a:cxn>
                <a:cxn ang="0">
                  <a:pos x="T4" y="T5"/>
                </a:cxn>
                <a:cxn ang="0">
                  <a:pos x="T6" y="T7"/>
                </a:cxn>
                <a:cxn ang="0">
                  <a:pos x="T8" y="T9"/>
                </a:cxn>
              </a:cxnLst>
              <a:rect l="0" t="0" r="r" b="b"/>
              <a:pathLst>
                <a:path w="352" h="23">
                  <a:moveTo>
                    <a:pt x="352" y="12"/>
                  </a:moveTo>
                  <a:lnTo>
                    <a:pt x="0" y="0"/>
                  </a:lnTo>
                  <a:lnTo>
                    <a:pt x="12" y="12"/>
                  </a:lnTo>
                  <a:lnTo>
                    <a:pt x="336" y="23"/>
                  </a:lnTo>
                  <a:lnTo>
                    <a:pt x="352" y="12"/>
                  </a:lnTo>
                  <a:close/>
                </a:path>
              </a:pathLst>
            </a:custGeom>
            <a:solidFill>
              <a:srgbClr val="BDB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422">
              <a:extLst>
                <a:ext uri="{FF2B5EF4-FFF2-40B4-BE49-F238E27FC236}">
                  <a16:creationId xmlns:a16="http://schemas.microsoft.com/office/drawing/2014/main" id="{2C3513EE-A355-4209-BB4D-F1D13541BC22}"/>
                </a:ext>
              </a:extLst>
            </p:cNvPr>
            <p:cNvSpPr>
              <a:spLocks/>
            </p:cNvSpPr>
            <p:nvPr/>
          </p:nvSpPr>
          <p:spPr bwMode="auto">
            <a:xfrm>
              <a:off x="5136434" y="6230743"/>
              <a:ext cx="530666" cy="28919"/>
            </a:xfrm>
            <a:custGeom>
              <a:avLst/>
              <a:gdLst>
                <a:gd name="T0" fmla="*/ 23 w 367"/>
                <a:gd name="T1" fmla="*/ 0 h 20"/>
                <a:gd name="T2" fmla="*/ 0 w 367"/>
                <a:gd name="T3" fmla="*/ 8 h 20"/>
                <a:gd name="T4" fmla="*/ 352 w 367"/>
                <a:gd name="T5" fmla="*/ 20 h 20"/>
                <a:gd name="T6" fmla="*/ 367 w 367"/>
                <a:gd name="T7" fmla="*/ 12 h 20"/>
                <a:gd name="T8" fmla="*/ 23 w 367"/>
                <a:gd name="T9" fmla="*/ 0 h 20"/>
              </a:gdLst>
              <a:ahLst/>
              <a:cxnLst>
                <a:cxn ang="0">
                  <a:pos x="T0" y="T1"/>
                </a:cxn>
                <a:cxn ang="0">
                  <a:pos x="T2" y="T3"/>
                </a:cxn>
                <a:cxn ang="0">
                  <a:pos x="T4" y="T5"/>
                </a:cxn>
                <a:cxn ang="0">
                  <a:pos x="T6" y="T7"/>
                </a:cxn>
                <a:cxn ang="0">
                  <a:pos x="T8" y="T9"/>
                </a:cxn>
              </a:cxnLst>
              <a:rect l="0" t="0" r="r" b="b"/>
              <a:pathLst>
                <a:path w="367" h="20">
                  <a:moveTo>
                    <a:pt x="23" y="0"/>
                  </a:moveTo>
                  <a:lnTo>
                    <a:pt x="0" y="8"/>
                  </a:lnTo>
                  <a:lnTo>
                    <a:pt x="352" y="20"/>
                  </a:lnTo>
                  <a:lnTo>
                    <a:pt x="367" y="12"/>
                  </a:lnTo>
                  <a:lnTo>
                    <a:pt x="23" y="0"/>
                  </a:lnTo>
                  <a:close/>
                </a:path>
              </a:pathLst>
            </a:custGeom>
            <a:solidFill>
              <a:srgbClr val="BDB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423">
              <a:extLst>
                <a:ext uri="{FF2B5EF4-FFF2-40B4-BE49-F238E27FC236}">
                  <a16:creationId xmlns:a16="http://schemas.microsoft.com/office/drawing/2014/main" id="{5EAC8807-7E75-4182-89E0-4EF29FCEE4C5}"/>
                </a:ext>
              </a:extLst>
            </p:cNvPr>
            <p:cNvSpPr>
              <a:spLocks/>
            </p:cNvSpPr>
            <p:nvPr/>
          </p:nvSpPr>
          <p:spPr bwMode="auto">
            <a:xfrm>
              <a:off x="5198610" y="6203270"/>
              <a:ext cx="508976" cy="33257"/>
            </a:xfrm>
            <a:custGeom>
              <a:avLst/>
              <a:gdLst>
                <a:gd name="T0" fmla="*/ 19 w 352"/>
                <a:gd name="T1" fmla="*/ 0 h 23"/>
                <a:gd name="T2" fmla="*/ 0 w 352"/>
                <a:gd name="T3" fmla="*/ 8 h 23"/>
                <a:gd name="T4" fmla="*/ 336 w 352"/>
                <a:gd name="T5" fmla="*/ 23 h 23"/>
                <a:gd name="T6" fmla="*/ 352 w 352"/>
                <a:gd name="T7" fmla="*/ 11 h 23"/>
                <a:gd name="T8" fmla="*/ 19 w 352"/>
                <a:gd name="T9" fmla="*/ 0 h 23"/>
              </a:gdLst>
              <a:ahLst/>
              <a:cxnLst>
                <a:cxn ang="0">
                  <a:pos x="T0" y="T1"/>
                </a:cxn>
                <a:cxn ang="0">
                  <a:pos x="T2" y="T3"/>
                </a:cxn>
                <a:cxn ang="0">
                  <a:pos x="T4" y="T5"/>
                </a:cxn>
                <a:cxn ang="0">
                  <a:pos x="T6" y="T7"/>
                </a:cxn>
                <a:cxn ang="0">
                  <a:pos x="T8" y="T9"/>
                </a:cxn>
              </a:cxnLst>
              <a:rect l="0" t="0" r="r" b="b"/>
              <a:pathLst>
                <a:path w="352" h="23">
                  <a:moveTo>
                    <a:pt x="19" y="0"/>
                  </a:moveTo>
                  <a:lnTo>
                    <a:pt x="0" y="8"/>
                  </a:lnTo>
                  <a:lnTo>
                    <a:pt x="336" y="23"/>
                  </a:lnTo>
                  <a:lnTo>
                    <a:pt x="352" y="11"/>
                  </a:lnTo>
                  <a:lnTo>
                    <a:pt x="19" y="0"/>
                  </a:lnTo>
                  <a:close/>
                </a:path>
              </a:pathLst>
            </a:custGeom>
            <a:solidFill>
              <a:srgbClr val="BDBE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424">
              <a:extLst>
                <a:ext uri="{FF2B5EF4-FFF2-40B4-BE49-F238E27FC236}">
                  <a16:creationId xmlns:a16="http://schemas.microsoft.com/office/drawing/2014/main" id="{44037DDA-AFF7-4366-8E9C-9BE4E88216ED}"/>
                </a:ext>
              </a:extLst>
            </p:cNvPr>
            <p:cNvSpPr>
              <a:spLocks/>
            </p:cNvSpPr>
            <p:nvPr/>
          </p:nvSpPr>
          <p:spPr bwMode="auto">
            <a:xfrm>
              <a:off x="5610708" y="6185919"/>
              <a:ext cx="28919" cy="28919"/>
            </a:xfrm>
            <a:custGeom>
              <a:avLst/>
              <a:gdLst>
                <a:gd name="T0" fmla="*/ 5 w 5"/>
                <a:gd name="T1" fmla="*/ 0 h 5"/>
                <a:gd name="T2" fmla="*/ 5 w 5"/>
                <a:gd name="T3" fmla="*/ 2 h 5"/>
                <a:gd name="T4" fmla="*/ 3 w 5"/>
                <a:gd name="T5" fmla="*/ 5 h 5"/>
                <a:gd name="T6" fmla="*/ 0 w 5"/>
                <a:gd name="T7" fmla="*/ 5 h 5"/>
                <a:gd name="T8" fmla="*/ 0 w 5"/>
                <a:gd name="T9" fmla="*/ 0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cubicBezTo>
                    <a:pt x="5" y="2"/>
                    <a:pt x="5" y="2"/>
                    <a:pt x="5" y="2"/>
                  </a:cubicBezTo>
                  <a:cubicBezTo>
                    <a:pt x="5" y="4"/>
                    <a:pt x="4" y="4"/>
                    <a:pt x="3" y="5"/>
                  </a:cubicBezTo>
                  <a:cubicBezTo>
                    <a:pt x="0" y="5"/>
                    <a:pt x="0" y="5"/>
                    <a:pt x="0" y="5"/>
                  </a:cubicBezTo>
                  <a:cubicBezTo>
                    <a:pt x="0" y="0"/>
                    <a:pt x="0" y="0"/>
                    <a:pt x="0" y="0"/>
                  </a:cubicBezTo>
                  <a:lnTo>
                    <a:pt x="5" y="0"/>
                  </a:lnTo>
                  <a:close/>
                </a:path>
              </a:pathLst>
            </a:custGeom>
            <a:solidFill>
              <a:srgbClr val="9BA6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425">
              <a:extLst>
                <a:ext uri="{FF2B5EF4-FFF2-40B4-BE49-F238E27FC236}">
                  <a16:creationId xmlns:a16="http://schemas.microsoft.com/office/drawing/2014/main" id="{222D957F-D0B7-46F9-9382-70200E3CCE6C}"/>
                </a:ext>
              </a:extLst>
            </p:cNvPr>
            <p:cNvSpPr>
              <a:spLocks/>
            </p:cNvSpPr>
            <p:nvPr/>
          </p:nvSpPr>
          <p:spPr bwMode="auto">
            <a:xfrm>
              <a:off x="5610708" y="6162783"/>
              <a:ext cx="28919" cy="23135"/>
            </a:xfrm>
            <a:custGeom>
              <a:avLst/>
              <a:gdLst>
                <a:gd name="T0" fmla="*/ 2 w 5"/>
                <a:gd name="T1" fmla="*/ 0 h 4"/>
                <a:gd name="T2" fmla="*/ 4 w 5"/>
                <a:gd name="T3" fmla="*/ 1 h 4"/>
                <a:gd name="T4" fmla="*/ 5 w 5"/>
                <a:gd name="T5" fmla="*/ 4 h 4"/>
                <a:gd name="T6" fmla="*/ 0 w 5"/>
                <a:gd name="T7" fmla="*/ 4 h 4"/>
                <a:gd name="T8" fmla="*/ 0 w 5"/>
                <a:gd name="T9" fmla="*/ 0 h 4"/>
                <a:gd name="T10" fmla="*/ 2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2" y="0"/>
                  </a:moveTo>
                  <a:cubicBezTo>
                    <a:pt x="3" y="0"/>
                    <a:pt x="4" y="0"/>
                    <a:pt x="4" y="1"/>
                  </a:cubicBezTo>
                  <a:cubicBezTo>
                    <a:pt x="5" y="4"/>
                    <a:pt x="5" y="4"/>
                    <a:pt x="5" y="4"/>
                  </a:cubicBezTo>
                  <a:cubicBezTo>
                    <a:pt x="0" y="4"/>
                    <a:pt x="0" y="4"/>
                    <a:pt x="0" y="4"/>
                  </a:cubicBezTo>
                  <a:cubicBezTo>
                    <a:pt x="0" y="0"/>
                    <a:pt x="0" y="0"/>
                    <a:pt x="0" y="0"/>
                  </a:cubicBezTo>
                  <a:lnTo>
                    <a:pt x="2" y="0"/>
                  </a:lnTo>
                  <a:close/>
                </a:path>
              </a:pathLst>
            </a:custGeom>
            <a:solidFill>
              <a:srgbClr val="BD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426">
              <a:extLst>
                <a:ext uri="{FF2B5EF4-FFF2-40B4-BE49-F238E27FC236}">
                  <a16:creationId xmlns:a16="http://schemas.microsoft.com/office/drawing/2014/main" id="{21536BB9-B675-4FAE-A2AC-F1A271C4A45E}"/>
                </a:ext>
              </a:extLst>
            </p:cNvPr>
            <p:cNvSpPr>
              <a:spLocks noChangeArrowheads="1"/>
            </p:cNvSpPr>
            <p:nvPr/>
          </p:nvSpPr>
          <p:spPr bwMode="auto">
            <a:xfrm>
              <a:off x="5113299" y="6236527"/>
              <a:ext cx="1446" cy="1446"/>
            </a:xfrm>
            <a:prstGeom prst="rect">
              <a:avLst/>
            </a:prstGeom>
            <a:solidFill>
              <a:srgbClr val="EA62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427">
              <a:extLst>
                <a:ext uri="{FF2B5EF4-FFF2-40B4-BE49-F238E27FC236}">
                  <a16:creationId xmlns:a16="http://schemas.microsoft.com/office/drawing/2014/main" id="{E4198B0D-44E2-4F4F-B22B-EB89466A269D}"/>
                </a:ext>
              </a:extLst>
            </p:cNvPr>
            <p:cNvSpPr>
              <a:spLocks noChangeArrowheads="1"/>
            </p:cNvSpPr>
            <p:nvPr/>
          </p:nvSpPr>
          <p:spPr bwMode="auto">
            <a:xfrm>
              <a:off x="5107515" y="6191703"/>
              <a:ext cx="5784" cy="1446"/>
            </a:xfrm>
            <a:prstGeom prst="rect">
              <a:avLst/>
            </a:prstGeom>
            <a:solidFill>
              <a:srgbClr val="ED76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428">
              <a:extLst>
                <a:ext uri="{FF2B5EF4-FFF2-40B4-BE49-F238E27FC236}">
                  <a16:creationId xmlns:a16="http://schemas.microsoft.com/office/drawing/2014/main" id="{ADEC0165-52CA-4E19-9EFC-10ECFD139B21}"/>
                </a:ext>
              </a:extLst>
            </p:cNvPr>
            <p:cNvSpPr>
              <a:spLocks/>
            </p:cNvSpPr>
            <p:nvPr/>
          </p:nvSpPr>
          <p:spPr bwMode="auto">
            <a:xfrm>
              <a:off x="5113299" y="6185919"/>
              <a:ext cx="475720" cy="50609"/>
            </a:xfrm>
            <a:custGeom>
              <a:avLst/>
              <a:gdLst>
                <a:gd name="T0" fmla="*/ 301 w 329"/>
                <a:gd name="T1" fmla="*/ 4 h 35"/>
                <a:gd name="T2" fmla="*/ 329 w 329"/>
                <a:gd name="T3" fmla="*/ 0 h 35"/>
                <a:gd name="T4" fmla="*/ 329 w 329"/>
                <a:gd name="T5" fmla="*/ 20 h 35"/>
                <a:gd name="T6" fmla="*/ 309 w 329"/>
                <a:gd name="T7" fmla="*/ 20 h 35"/>
                <a:gd name="T8" fmla="*/ 0 w 329"/>
                <a:gd name="T9" fmla="*/ 35 h 35"/>
                <a:gd name="T10" fmla="*/ 0 w 329"/>
                <a:gd name="T11" fmla="*/ 20 h 35"/>
                <a:gd name="T12" fmla="*/ 301 w 329"/>
                <a:gd name="T13" fmla="*/ 4 h 35"/>
              </a:gdLst>
              <a:ahLst/>
              <a:cxnLst>
                <a:cxn ang="0">
                  <a:pos x="T0" y="T1"/>
                </a:cxn>
                <a:cxn ang="0">
                  <a:pos x="T2" y="T3"/>
                </a:cxn>
                <a:cxn ang="0">
                  <a:pos x="T4" y="T5"/>
                </a:cxn>
                <a:cxn ang="0">
                  <a:pos x="T6" y="T7"/>
                </a:cxn>
                <a:cxn ang="0">
                  <a:pos x="T8" y="T9"/>
                </a:cxn>
                <a:cxn ang="0">
                  <a:pos x="T10" y="T11"/>
                </a:cxn>
                <a:cxn ang="0">
                  <a:pos x="T12" y="T13"/>
                </a:cxn>
              </a:cxnLst>
              <a:rect l="0" t="0" r="r" b="b"/>
              <a:pathLst>
                <a:path w="329" h="35">
                  <a:moveTo>
                    <a:pt x="301" y="4"/>
                  </a:moveTo>
                  <a:lnTo>
                    <a:pt x="329" y="0"/>
                  </a:lnTo>
                  <a:lnTo>
                    <a:pt x="329" y="20"/>
                  </a:lnTo>
                  <a:lnTo>
                    <a:pt x="309" y="20"/>
                  </a:lnTo>
                  <a:lnTo>
                    <a:pt x="0" y="35"/>
                  </a:lnTo>
                  <a:lnTo>
                    <a:pt x="0" y="20"/>
                  </a:lnTo>
                  <a:lnTo>
                    <a:pt x="301" y="4"/>
                  </a:lnTo>
                  <a:close/>
                </a:path>
              </a:pathLst>
            </a:custGeom>
            <a:solidFill>
              <a:srgbClr val="EA6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429">
              <a:extLst>
                <a:ext uri="{FF2B5EF4-FFF2-40B4-BE49-F238E27FC236}">
                  <a16:creationId xmlns:a16="http://schemas.microsoft.com/office/drawing/2014/main" id="{FD54C418-71A6-4C6D-ADD3-CEE1CB2DF8C5}"/>
                </a:ext>
              </a:extLst>
            </p:cNvPr>
            <p:cNvSpPr>
              <a:spLocks/>
            </p:cNvSpPr>
            <p:nvPr/>
          </p:nvSpPr>
          <p:spPr bwMode="auto">
            <a:xfrm>
              <a:off x="5113299" y="6162783"/>
              <a:ext cx="475720" cy="52054"/>
            </a:xfrm>
            <a:custGeom>
              <a:avLst/>
              <a:gdLst>
                <a:gd name="T0" fmla="*/ 309 w 329"/>
                <a:gd name="T1" fmla="*/ 0 h 36"/>
                <a:gd name="T2" fmla="*/ 329 w 329"/>
                <a:gd name="T3" fmla="*/ 0 h 36"/>
                <a:gd name="T4" fmla="*/ 329 w 329"/>
                <a:gd name="T5" fmla="*/ 16 h 36"/>
                <a:gd name="T6" fmla="*/ 301 w 329"/>
                <a:gd name="T7" fmla="*/ 20 h 36"/>
                <a:gd name="T8" fmla="*/ 0 w 329"/>
                <a:gd name="T9" fmla="*/ 36 h 36"/>
                <a:gd name="T10" fmla="*/ 0 w 329"/>
                <a:gd name="T11" fmla="*/ 20 h 36"/>
                <a:gd name="T12" fmla="*/ 309 w 329"/>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29" h="36">
                  <a:moveTo>
                    <a:pt x="309" y="0"/>
                  </a:moveTo>
                  <a:lnTo>
                    <a:pt x="329" y="0"/>
                  </a:lnTo>
                  <a:lnTo>
                    <a:pt x="329" y="16"/>
                  </a:lnTo>
                  <a:lnTo>
                    <a:pt x="301" y="20"/>
                  </a:lnTo>
                  <a:lnTo>
                    <a:pt x="0" y="36"/>
                  </a:lnTo>
                  <a:lnTo>
                    <a:pt x="0" y="20"/>
                  </a:lnTo>
                  <a:lnTo>
                    <a:pt x="309" y="0"/>
                  </a:lnTo>
                  <a:close/>
                </a:path>
              </a:pathLst>
            </a:custGeom>
            <a:solidFill>
              <a:srgbClr val="ED76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430">
              <a:extLst>
                <a:ext uri="{FF2B5EF4-FFF2-40B4-BE49-F238E27FC236}">
                  <a16:creationId xmlns:a16="http://schemas.microsoft.com/office/drawing/2014/main" id="{5EE5DB2E-94BF-49AE-9ED9-34F010D639A1}"/>
                </a:ext>
              </a:extLst>
            </p:cNvPr>
            <p:cNvSpPr>
              <a:spLocks/>
            </p:cNvSpPr>
            <p:nvPr/>
          </p:nvSpPr>
          <p:spPr bwMode="auto">
            <a:xfrm>
              <a:off x="5589018" y="6162783"/>
              <a:ext cx="21690" cy="23135"/>
            </a:xfrm>
            <a:custGeom>
              <a:avLst/>
              <a:gdLst>
                <a:gd name="T0" fmla="*/ 11 w 15"/>
                <a:gd name="T1" fmla="*/ 0 h 16"/>
                <a:gd name="T2" fmla="*/ 15 w 15"/>
                <a:gd name="T3" fmla="*/ 0 h 16"/>
                <a:gd name="T4" fmla="*/ 15 w 15"/>
                <a:gd name="T5" fmla="*/ 16 h 16"/>
                <a:gd name="T6" fmla="*/ 11 w 15"/>
                <a:gd name="T7" fmla="*/ 16 h 16"/>
                <a:gd name="T8" fmla="*/ 0 w 15"/>
                <a:gd name="T9" fmla="*/ 16 h 16"/>
                <a:gd name="T10" fmla="*/ 0 w 15"/>
                <a:gd name="T11" fmla="*/ 0 h 16"/>
                <a:gd name="T12" fmla="*/ 11 w 1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1" y="0"/>
                  </a:moveTo>
                  <a:lnTo>
                    <a:pt x="15" y="0"/>
                  </a:lnTo>
                  <a:lnTo>
                    <a:pt x="15" y="16"/>
                  </a:lnTo>
                  <a:lnTo>
                    <a:pt x="11" y="16"/>
                  </a:lnTo>
                  <a:lnTo>
                    <a:pt x="0" y="16"/>
                  </a:lnTo>
                  <a:lnTo>
                    <a:pt x="0" y="0"/>
                  </a:lnTo>
                  <a:lnTo>
                    <a:pt x="11" y="0"/>
                  </a:lnTo>
                  <a:close/>
                </a:path>
              </a:pathLst>
            </a:custGeom>
            <a:solidFill>
              <a:srgbClr val="2CB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431">
              <a:extLst>
                <a:ext uri="{FF2B5EF4-FFF2-40B4-BE49-F238E27FC236}">
                  <a16:creationId xmlns:a16="http://schemas.microsoft.com/office/drawing/2014/main" id="{9BCB8457-06C2-42CC-887D-6EE20DAC00C6}"/>
                </a:ext>
              </a:extLst>
            </p:cNvPr>
            <p:cNvSpPr>
              <a:spLocks/>
            </p:cNvSpPr>
            <p:nvPr/>
          </p:nvSpPr>
          <p:spPr bwMode="auto">
            <a:xfrm>
              <a:off x="5589018" y="6185919"/>
              <a:ext cx="21690" cy="28919"/>
            </a:xfrm>
            <a:custGeom>
              <a:avLst/>
              <a:gdLst>
                <a:gd name="T0" fmla="*/ 11 w 15"/>
                <a:gd name="T1" fmla="*/ 0 h 20"/>
                <a:gd name="T2" fmla="*/ 15 w 15"/>
                <a:gd name="T3" fmla="*/ 0 h 20"/>
                <a:gd name="T4" fmla="*/ 15 w 15"/>
                <a:gd name="T5" fmla="*/ 20 h 20"/>
                <a:gd name="T6" fmla="*/ 11 w 15"/>
                <a:gd name="T7" fmla="*/ 20 h 20"/>
                <a:gd name="T8" fmla="*/ 0 w 15"/>
                <a:gd name="T9" fmla="*/ 20 h 20"/>
                <a:gd name="T10" fmla="*/ 0 w 15"/>
                <a:gd name="T11" fmla="*/ 0 h 20"/>
                <a:gd name="T12" fmla="*/ 11 w 1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5" h="20">
                  <a:moveTo>
                    <a:pt x="11" y="0"/>
                  </a:moveTo>
                  <a:lnTo>
                    <a:pt x="15" y="0"/>
                  </a:lnTo>
                  <a:lnTo>
                    <a:pt x="15" y="20"/>
                  </a:lnTo>
                  <a:lnTo>
                    <a:pt x="11" y="20"/>
                  </a:lnTo>
                  <a:lnTo>
                    <a:pt x="0" y="20"/>
                  </a:lnTo>
                  <a:lnTo>
                    <a:pt x="0" y="0"/>
                  </a:lnTo>
                  <a:lnTo>
                    <a:pt x="11" y="0"/>
                  </a:lnTo>
                  <a:close/>
                </a:path>
              </a:pathLst>
            </a:custGeom>
            <a:solidFill>
              <a:srgbClr val="0CA6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432">
              <a:extLst>
                <a:ext uri="{FF2B5EF4-FFF2-40B4-BE49-F238E27FC236}">
                  <a16:creationId xmlns:a16="http://schemas.microsoft.com/office/drawing/2014/main" id="{DBCF764A-29E3-45F5-8875-1F90692E6BC5}"/>
                </a:ext>
              </a:extLst>
            </p:cNvPr>
            <p:cNvSpPr>
              <a:spLocks/>
            </p:cNvSpPr>
            <p:nvPr/>
          </p:nvSpPr>
          <p:spPr bwMode="auto">
            <a:xfrm>
              <a:off x="5039555" y="6214838"/>
              <a:ext cx="44825" cy="15906"/>
            </a:xfrm>
            <a:custGeom>
              <a:avLst/>
              <a:gdLst>
                <a:gd name="T0" fmla="*/ 31 w 31"/>
                <a:gd name="T1" fmla="*/ 0 h 11"/>
                <a:gd name="T2" fmla="*/ 31 w 31"/>
                <a:gd name="T3" fmla="*/ 11 h 11"/>
                <a:gd name="T4" fmla="*/ 0 w 31"/>
                <a:gd name="T5" fmla="*/ 3 h 11"/>
                <a:gd name="T6" fmla="*/ 4 w 31"/>
                <a:gd name="T7" fmla="*/ 0 h 11"/>
                <a:gd name="T8" fmla="*/ 31 w 31"/>
                <a:gd name="T9" fmla="*/ 0 h 11"/>
              </a:gdLst>
              <a:ahLst/>
              <a:cxnLst>
                <a:cxn ang="0">
                  <a:pos x="T0" y="T1"/>
                </a:cxn>
                <a:cxn ang="0">
                  <a:pos x="T2" y="T3"/>
                </a:cxn>
                <a:cxn ang="0">
                  <a:pos x="T4" y="T5"/>
                </a:cxn>
                <a:cxn ang="0">
                  <a:pos x="T6" y="T7"/>
                </a:cxn>
                <a:cxn ang="0">
                  <a:pos x="T8" y="T9"/>
                </a:cxn>
              </a:cxnLst>
              <a:rect l="0" t="0" r="r" b="b"/>
              <a:pathLst>
                <a:path w="31" h="11">
                  <a:moveTo>
                    <a:pt x="31" y="0"/>
                  </a:moveTo>
                  <a:lnTo>
                    <a:pt x="31" y="11"/>
                  </a:lnTo>
                  <a:lnTo>
                    <a:pt x="0" y="3"/>
                  </a:lnTo>
                  <a:lnTo>
                    <a:pt x="4" y="0"/>
                  </a:lnTo>
                  <a:lnTo>
                    <a:pt x="31" y="0"/>
                  </a:lnTo>
                  <a:close/>
                </a:path>
              </a:pathLst>
            </a:custGeom>
            <a:solidFill>
              <a:srgbClr val="4345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433">
              <a:extLst>
                <a:ext uri="{FF2B5EF4-FFF2-40B4-BE49-F238E27FC236}">
                  <a16:creationId xmlns:a16="http://schemas.microsoft.com/office/drawing/2014/main" id="{1FC20651-B2FC-4E59-9631-3AB308FE105C}"/>
                </a:ext>
              </a:extLst>
            </p:cNvPr>
            <p:cNvSpPr>
              <a:spLocks/>
            </p:cNvSpPr>
            <p:nvPr/>
          </p:nvSpPr>
          <p:spPr bwMode="auto">
            <a:xfrm>
              <a:off x="5045339" y="6197486"/>
              <a:ext cx="39041" cy="17351"/>
            </a:xfrm>
            <a:custGeom>
              <a:avLst/>
              <a:gdLst>
                <a:gd name="T0" fmla="*/ 27 w 27"/>
                <a:gd name="T1" fmla="*/ 12 h 12"/>
                <a:gd name="T2" fmla="*/ 0 w 27"/>
                <a:gd name="T3" fmla="*/ 12 h 12"/>
                <a:gd name="T4" fmla="*/ 27 w 27"/>
                <a:gd name="T5" fmla="*/ 0 h 12"/>
                <a:gd name="T6" fmla="*/ 27 w 27"/>
                <a:gd name="T7" fmla="*/ 12 h 12"/>
              </a:gdLst>
              <a:ahLst/>
              <a:cxnLst>
                <a:cxn ang="0">
                  <a:pos x="T0" y="T1"/>
                </a:cxn>
                <a:cxn ang="0">
                  <a:pos x="T2" y="T3"/>
                </a:cxn>
                <a:cxn ang="0">
                  <a:pos x="T4" y="T5"/>
                </a:cxn>
                <a:cxn ang="0">
                  <a:pos x="T6" y="T7"/>
                </a:cxn>
              </a:cxnLst>
              <a:rect l="0" t="0" r="r" b="b"/>
              <a:pathLst>
                <a:path w="27" h="12">
                  <a:moveTo>
                    <a:pt x="27" y="12"/>
                  </a:moveTo>
                  <a:lnTo>
                    <a:pt x="0" y="12"/>
                  </a:lnTo>
                  <a:lnTo>
                    <a:pt x="27" y="0"/>
                  </a:lnTo>
                  <a:lnTo>
                    <a:pt x="27" y="1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434">
              <a:extLst>
                <a:ext uri="{FF2B5EF4-FFF2-40B4-BE49-F238E27FC236}">
                  <a16:creationId xmlns:a16="http://schemas.microsoft.com/office/drawing/2014/main" id="{68C66A93-98D9-473D-B215-A21BA8288952}"/>
                </a:ext>
              </a:extLst>
            </p:cNvPr>
            <p:cNvSpPr>
              <a:spLocks/>
            </p:cNvSpPr>
            <p:nvPr/>
          </p:nvSpPr>
          <p:spPr bwMode="auto">
            <a:xfrm>
              <a:off x="5084380" y="6214838"/>
              <a:ext cx="28919" cy="21690"/>
            </a:xfrm>
            <a:custGeom>
              <a:avLst/>
              <a:gdLst>
                <a:gd name="T0" fmla="*/ 20 w 20"/>
                <a:gd name="T1" fmla="*/ 0 h 15"/>
                <a:gd name="T2" fmla="*/ 20 w 20"/>
                <a:gd name="T3" fmla="*/ 0 h 15"/>
                <a:gd name="T4" fmla="*/ 20 w 20"/>
                <a:gd name="T5" fmla="*/ 15 h 15"/>
                <a:gd name="T6" fmla="*/ 20 w 20"/>
                <a:gd name="T7" fmla="*/ 15 h 15"/>
                <a:gd name="T8" fmla="*/ 0 w 20"/>
                <a:gd name="T9" fmla="*/ 11 h 15"/>
                <a:gd name="T10" fmla="*/ 0 w 20"/>
                <a:gd name="T11" fmla="*/ 0 h 15"/>
                <a:gd name="T12" fmla="*/ 20 w 2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20" y="0"/>
                  </a:moveTo>
                  <a:lnTo>
                    <a:pt x="20" y="0"/>
                  </a:lnTo>
                  <a:lnTo>
                    <a:pt x="20" y="15"/>
                  </a:lnTo>
                  <a:lnTo>
                    <a:pt x="20" y="15"/>
                  </a:lnTo>
                  <a:lnTo>
                    <a:pt x="0" y="11"/>
                  </a:lnTo>
                  <a:lnTo>
                    <a:pt x="0" y="0"/>
                  </a:lnTo>
                  <a:lnTo>
                    <a:pt x="20" y="0"/>
                  </a:lnTo>
                  <a:close/>
                </a:path>
              </a:pathLst>
            </a:custGeom>
            <a:solidFill>
              <a:srgbClr val="E8C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435">
              <a:extLst>
                <a:ext uri="{FF2B5EF4-FFF2-40B4-BE49-F238E27FC236}">
                  <a16:creationId xmlns:a16="http://schemas.microsoft.com/office/drawing/2014/main" id="{E0E78028-B5E2-4AB5-94FE-A05B7D3C5687}"/>
                </a:ext>
              </a:extLst>
            </p:cNvPr>
            <p:cNvSpPr>
              <a:spLocks/>
            </p:cNvSpPr>
            <p:nvPr/>
          </p:nvSpPr>
          <p:spPr bwMode="auto">
            <a:xfrm>
              <a:off x="5084380" y="6191703"/>
              <a:ext cx="28919" cy="23135"/>
            </a:xfrm>
            <a:custGeom>
              <a:avLst/>
              <a:gdLst>
                <a:gd name="T0" fmla="*/ 16 w 20"/>
                <a:gd name="T1" fmla="*/ 0 h 16"/>
                <a:gd name="T2" fmla="*/ 20 w 20"/>
                <a:gd name="T3" fmla="*/ 0 h 16"/>
                <a:gd name="T4" fmla="*/ 20 w 20"/>
                <a:gd name="T5" fmla="*/ 16 h 16"/>
                <a:gd name="T6" fmla="*/ 20 w 20"/>
                <a:gd name="T7" fmla="*/ 16 h 16"/>
                <a:gd name="T8" fmla="*/ 0 w 20"/>
                <a:gd name="T9" fmla="*/ 16 h 16"/>
                <a:gd name="T10" fmla="*/ 0 w 20"/>
                <a:gd name="T11" fmla="*/ 4 h 16"/>
                <a:gd name="T12" fmla="*/ 16 w 2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 h="16">
                  <a:moveTo>
                    <a:pt x="16" y="0"/>
                  </a:moveTo>
                  <a:lnTo>
                    <a:pt x="20" y="0"/>
                  </a:lnTo>
                  <a:lnTo>
                    <a:pt x="20" y="16"/>
                  </a:lnTo>
                  <a:lnTo>
                    <a:pt x="20" y="16"/>
                  </a:lnTo>
                  <a:lnTo>
                    <a:pt x="0" y="16"/>
                  </a:lnTo>
                  <a:lnTo>
                    <a:pt x="0" y="4"/>
                  </a:lnTo>
                  <a:lnTo>
                    <a:pt x="16" y="0"/>
                  </a:lnTo>
                  <a:close/>
                </a:path>
              </a:pathLst>
            </a:custGeom>
            <a:solidFill>
              <a:srgbClr val="F7D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436">
              <a:extLst>
                <a:ext uri="{FF2B5EF4-FFF2-40B4-BE49-F238E27FC236}">
                  <a16:creationId xmlns:a16="http://schemas.microsoft.com/office/drawing/2014/main" id="{B51576E9-0A32-49F3-ADEC-D32E87D567F1}"/>
                </a:ext>
              </a:extLst>
            </p:cNvPr>
            <p:cNvSpPr>
              <a:spLocks/>
            </p:cNvSpPr>
            <p:nvPr/>
          </p:nvSpPr>
          <p:spPr bwMode="auto">
            <a:xfrm>
              <a:off x="5192826" y="6259662"/>
              <a:ext cx="56393" cy="39041"/>
            </a:xfrm>
            <a:custGeom>
              <a:avLst/>
              <a:gdLst>
                <a:gd name="T0" fmla="*/ 1 w 10"/>
                <a:gd name="T1" fmla="*/ 6 h 7"/>
                <a:gd name="T2" fmla="*/ 10 w 10"/>
                <a:gd name="T3" fmla="*/ 7 h 7"/>
                <a:gd name="T4" fmla="*/ 9 w 10"/>
                <a:gd name="T5" fmla="*/ 0 h 7"/>
                <a:gd name="T6" fmla="*/ 0 w 10"/>
                <a:gd name="T7" fmla="*/ 2 h 7"/>
                <a:gd name="T8" fmla="*/ 1 w 10"/>
                <a:gd name="T9" fmla="*/ 6 h 7"/>
              </a:gdLst>
              <a:ahLst/>
              <a:cxnLst>
                <a:cxn ang="0">
                  <a:pos x="T0" y="T1"/>
                </a:cxn>
                <a:cxn ang="0">
                  <a:pos x="T2" y="T3"/>
                </a:cxn>
                <a:cxn ang="0">
                  <a:pos x="T4" y="T5"/>
                </a:cxn>
                <a:cxn ang="0">
                  <a:pos x="T6" y="T7"/>
                </a:cxn>
                <a:cxn ang="0">
                  <a:pos x="T8" y="T9"/>
                </a:cxn>
              </a:cxnLst>
              <a:rect l="0" t="0" r="r" b="b"/>
              <a:pathLst>
                <a:path w="10" h="7">
                  <a:moveTo>
                    <a:pt x="1" y="6"/>
                  </a:moveTo>
                  <a:cubicBezTo>
                    <a:pt x="2" y="6"/>
                    <a:pt x="5" y="6"/>
                    <a:pt x="10" y="7"/>
                  </a:cubicBezTo>
                  <a:cubicBezTo>
                    <a:pt x="10" y="5"/>
                    <a:pt x="9" y="3"/>
                    <a:pt x="9" y="0"/>
                  </a:cubicBezTo>
                  <a:cubicBezTo>
                    <a:pt x="5" y="2"/>
                    <a:pt x="2" y="2"/>
                    <a:pt x="0" y="2"/>
                  </a:cubicBezTo>
                  <a:lnTo>
                    <a:pt x="1" y="6"/>
                  </a:lnTo>
                  <a:close/>
                </a:path>
              </a:pathLst>
            </a:custGeom>
            <a:solidFill>
              <a:srgbClr val="2CB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437">
              <a:extLst>
                <a:ext uri="{FF2B5EF4-FFF2-40B4-BE49-F238E27FC236}">
                  <a16:creationId xmlns:a16="http://schemas.microsoft.com/office/drawing/2014/main" id="{471D40F9-AE5C-4CC9-AC43-55D214F3EF3B}"/>
                </a:ext>
              </a:extLst>
            </p:cNvPr>
            <p:cNvSpPr>
              <a:spLocks/>
            </p:cNvSpPr>
            <p:nvPr/>
          </p:nvSpPr>
          <p:spPr bwMode="auto">
            <a:xfrm>
              <a:off x="5678667" y="6214838"/>
              <a:ext cx="62177" cy="67960"/>
            </a:xfrm>
            <a:custGeom>
              <a:avLst/>
              <a:gdLst>
                <a:gd name="T0" fmla="*/ 4 w 43"/>
                <a:gd name="T1" fmla="*/ 0 h 47"/>
                <a:gd name="T2" fmla="*/ 43 w 43"/>
                <a:gd name="T3" fmla="*/ 0 h 47"/>
                <a:gd name="T4" fmla="*/ 28 w 43"/>
                <a:gd name="T5" fmla="*/ 43 h 47"/>
                <a:gd name="T6" fmla="*/ 0 w 43"/>
                <a:gd name="T7" fmla="*/ 47 h 47"/>
                <a:gd name="T8" fmla="*/ 4 w 43"/>
                <a:gd name="T9" fmla="*/ 0 h 47"/>
              </a:gdLst>
              <a:ahLst/>
              <a:cxnLst>
                <a:cxn ang="0">
                  <a:pos x="T0" y="T1"/>
                </a:cxn>
                <a:cxn ang="0">
                  <a:pos x="T2" y="T3"/>
                </a:cxn>
                <a:cxn ang="0">
                  <a:pos x="T4" y="T5"/>
                </a:cxn>
                <a:cxn ang="0">
                  <a:pos x="T6" y="T7"/>
                </a:cxn>
                <a:cxn ang="0">
                  <a:pos x="T8" y="T9"/>
                </a:cxn>
              </a:cxnLst>
              <a:rect l="0" t="0" r="r" b="b"/>
              <a:pathLst>
                <a:path w="43" h="47">
                  <a:moveTo>
                    <a:pt x="4" y="0"/>
                  </a:moveTo>
                  <a:lnTo>
                    <a:pt x="43" y="0"/>
                  </a:lnTo>
                  <a:lnTo>
                    <a:pt x="28" y="43"/>
                  </a:lnTo>
                  <a:lnTo>
                    <a:pt x="0" y="47"/>
                  </a:lnTo>
                  <a:lnTo>
                    <a:pt x="4" y="0"/>
                  </a:lnTo>
                  <a:close/>
                </a:path>
              </a:pathLst>
            </a:custGeom>
            <a:solidFill>
              <a:srgbClr val="2CB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438">
              <a:extLst>
                <a:ext uri="{FF2B5EF4-FFF2-40B4-BE49-F238E27FC236}">
                  <a16:creationId xmlns:a16="http://schemas.microsoft.com/office/drawing/2014/main" id="{F3760CF6-51E1-47CF-A1FC-973850738064}"/>
                </a:ext>
              </a:extLst>
            </p:cNvPr>
            <p:cNvSpPr>
              <a:spLocks/>
            </p:cNvSpPr>
            <p:nvPr/>
          </p:nvSpPr>
          <p:spPr bwMode="auto">
            <a:xfrm>
              <a:off x="5497923" y="6224959"/>
              <a:ext cx="27474" cy="67960"/>
            </a:xfrm>
            <a:custGeom>
              <a:avLst/>
              <a:gdLst>
                <a:gd name="T0" fmla="*/ 5 w 5"/>
                <a:gd name="T1" fmla="*/ 12 h 12"/>
                <a:gd name="T2" fmla="*/ 4 w 5"/>
                <a:gd name="T3" fmla="*/ 0 h 12"/>
                <a:gd name="T4" fmla="*/ 0 w 5"/>
                <a:gd name="T5" fmla="*/ 1 h 12"/>
                <a:gd name="T6" fmla="*/ 1 w 5"/>
                <a:gd name="T7" fmla="*/ 12 h 12"/>
                <a:gd name="T8" fmla="*/ 5 w 5"/>
                <a:gd name="T9" fmla="*/ 12 h 12"/>
              </a:gdLst>
              <a:ahLst/>
              <a:cxnLst>
                <a:cxn ang="0">
                  <a:pos x="T0" y="T1"/>
                </a:cxn>
                <a:cxn ang="0">
                  <a:pos x="T2" y="T3"/>
                </a:cxn>
                <a:cxn ang="0">
                  <a:pos x="T4" y="T5"/>
                </a:cxn>
                <a:cxn ang="0">
                  <a:pos x="T6" y="T7"/>
                </a:cxn>
                <a:cxn ang="0">
                  <a:pos x="T8" y="T9"/>
                </a:cxn>
              </a:cxnLst>
              <a:rect l="0" t="0" r="r" b="b"/>
              <a:pathLst>
                <a:path w="5" h="12">
                  <a:moveTo>
                    <a:pt x="5" y="12"/>
                  </a:moveTo>
                  <a:cubicBezTo>
                    <a:pt x="4" y="0"/>
                    <a:pt x="4" y="0"/>
                    <a:pt x="4" y="0"/>
                  </a:cubicBezTo>
                  <a:cubicBezTo>
                    <a:pt x="3" y="0"/>
                    <a:pt x="2" y="0"/>
                    <a:pt x="0" y="1"/>
                  </a:cubicBezTo>
                  <a:cubicBezTo>
                    <a:pt x="1" y="12"/>
                    <a:pt x="1" y="12"/>
                    <a:pt x="1" y="12"/>
                  </a:cubicBezTo>
                  <a:cubicBezTo>
                    <a:pt x="2" y="12"/>
                    <a:pt x="4" y="12"/>
                    <a:pt x="5" y="12"/>
                  </a:cubicBez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439">
              <a:extLst>
                <a:ext uri="{FF2B5EF4-FFF2-40B4-BE49-F238E27FC236}">
                  <a16:creationId xmlns:a16="http://schemas.microsoft.com/office/drawing/2014/main" id="{1AF3DF9C-CEE9-46F7-A866-6DE287C85858}"/>
                </a:ext>
              </a:extLst>
            </p:cNvPr>
            <p:cNvSpPr>
              <a:spLocks/>
            </p:cNvSpPr>
            <p:nvPr/>
          </p:nvSpPr>
          <p:spPr bwMode="auto">
            <a:xfrm>
              <a:off x="5243435" y="6230743"/>
              <a:ext cx="237137" cy="67960"/>
            </a:xfrm>
            <a:custGeom>
              <a:avLst/>
              <a:gdLst>
                <a:gd name="T0" fmla="*/ 41 w 42"/>
                <a:gd name="T1" fmla="*/ 0 h 12"/>
                <a:gd name="T2" fmla="*/ 0 w 42"/>
                <a:gd name="T3" fmla="*/ 5 h 12"/>
                <a:gd name="T4" fmla="*/ 0 w 42"/>
                <a:gd name="T5" fmla="*/ 12 h 12"/>
                <a:gd name="T6" fmla="*/ 42 w 42"/>
                <a:gd name="T7" fmla="*/ 11 h 12"/>
                <a:gd name="T8" fmla="*/ 41 w 42"/>
                <a:gd name="T9" fmla="*/ 0 h 12"/>
              </a:gdLst>
              <a:ahLst/>
              <a:cxnLst>
                <a:cxn ang="0">
                  <a:pos x="T0" y="T1"/>
                </a:cxn>
                <a:cxn ang="0">
                  <a:pos x="T2" y="T3"/>
                </a:cxn>
                <a:cxn ang="0">
                  <a:pos x="T4" y="T5"/>
                </a:cxn>
                <a:cxn ang="0">
                  <a:pos x="T6" y="T7"/>
                </a:cxn>
                <a:cxn ang="0">
                  <a:pos x="T8" y="T9"/>
                </a:cxn>
              </a:cxnLst>
              <a:rect l="0" t="0" r="r" b="b"/>
              <a:pathLst>
                <a:path w="42" h="12">
                  <a:moveTo>
                    <a:pt x="41" y="0"/>
                  </a:moveTo>
                  <a:cubicBezTo>
                    <a:pt x="29" y="1"/>
                    <a:pt x="17" y="3"/>
                    <a:pt x="0" y="5"/>
                  </a:cubicBezTo>
                  <a:cubicBezTo>
                    <a:pt x="0" y="7"/>
                    <a:pt x="0" y="10"/>
                    <a:pt x="0" y="12"/>
                  </a:cubicBezTo>
                  <a:cubicBezTo>
                    <a:pt x="18" y="12"/>
                    <a:pt x="30" y="12"/>
                    <a:pt x="42" y="11"/>
                  </a:cubicBezTo>
                  <a:lnTo>
                    <a:pt x="41"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440">
              <a:extLst>
                <a:ext uri="{FF2B5EF4-FFF2-40B4-BE49-F238E27FC236}">
                  <a16:creationId xmlns:a16="http://schemas.microsoft.com/office/drawing/2014/main" id="{F78DD913-9C0A-49CA-AA5B-BB844316B1B6}"/>
                </a:ext>
              </a:extLst>
            </p:cNvPr>
            <p:cNvSpPr>
              <a:spLocks/>
            </p:cNvSpPr>
            <p:nvPr/>
          </p:nvSpPr>
          <p:spPr bwMode="auto">
            <a:xfrm>
              <a:off x="5424179" y="6191703"/>
              <a:ext cx="254488" cy="56393"/>
            </a:xfrm>
            <a:custGeom>
              <a:avLst/>
              <a:gdLst>
                <a:gd name="T0" fmla="*/ 45 w 45"/>
                <a:gd name="T1" fmla="*/ 6 h 10"/>
                <a:gd name="T2" fmla="*/ 43 w 45"/>
                <a:gd name="T3" fmla="*/ 2 h 10"/>
                <a:gd name="T4" fmla="*/ 29 w 45"/>
                <a:gd name="T5" fmla="*/ 1 h 10"/>
                <a:gd name="T6" fmla="*/ 0 w 45"/>
                <a:gd name="T7" fmla="*/ 3 h 10"/>
                <a:gd name="T8" fmla="*/ 9 w 45"/>
                <a:gd name="T9" fmla="*/ 5 h 10"/>
                <a:gd name="T10" fmla="*/ 34 w 45"/>
                <a:gd name="T11" fmla="*/ 4 h 10"/>
                <a:gd name="T12" fmla="*/ 36 w 45"/>
                <a:gd name="T13" fmla="*/ 4 h 10"/>
                <a:gd name="T14" fmla="*/ 36 w 45"/>
                <a:gd name="T15" fmla="*/ 7 h 10"/>
                <a:gd name="T16" fmla="*/ 36 w 45"/>
                <a:gd name="T17" fmla="*/ 9 h 10"/>
                <a:gd name="T18" fmla="*/ 44 w 45"/>
                <a:gd name="T19" fmla="*/ 6 h 10"/>
                <a:gd name="T20" fmla="*/ 45 w 45"/>
                <a:gd name="T2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10">
                  <a:moveTo>
                    <a:pt x="45" y="6"/>
                  </a:moveTo>
                  <a:cubicBezTo>
                    <a:pt x="45" y="5"/>
                    <a:pt x="45" y="4"/>
                    <a:pt x="43" y="2"/>
                  </a:cubicBezTo>
                  <a:cubicBezTo>
                    <a:pt x="40" y="0"/>
                    <a:pt x="35" y="0"/>
                    <a:pt x="29" y="1"/>
                  </a:cubicBezTo>
                  <a:cubicBezTo>
                    <a:pt x="16" y="2"/>
                    <a:pt x="0" y="3"/>
                    <a:pt x="0" y="3"/>
                  </a:cubicBezTo>
                  <a:cubicBezTo>
                    <a:pt x="0" y="3"/>
                    <a:pt x="3" y="8"/>
                    <a:pt x="9" y="5"/>
                  </a:cubicBezTo>
                  <a:cubicBezTo>
                    <a:pt x="14" y="5"/>
                    <a:pt x="33" y="4"/>
                    <a:pt x="34" y="4"/>
                  </a:cubicBezTo>
                  <a:cubicBezTo>
                    <a:pt x="34" y="4"/>
                    <a:pt x="35" y="4"/>
                    <a:pt x="36" y="4"/>
                  </a:cubicBezTo>
                  <a:cubicBezTo>
                    <a:pt x="36" y="5"/>
                    <a:pt x="37" y="5"/>
                    <a:pt x="36" y="7"/>
                  </a:cubicBezTo>
                  <a:cubicBezTo>
                    <a:pt x="36" y="8"/>
                    <a:pt x="36" y="8"/>
                    <a:pt x="36" y="9"/>
                  </a:cubicBezTo>
                  <a:cubicBezTo>
                    <a:pt x="38" y="10"/>
                    <a:pt x="43" y="7"/>
                    <a:pt x="44" y="6"/>
                  </a:cubicBezTo>
                  <a:cubicBezTo>
                    <a:pt x="45" y="6"/>
                    <a:pt x="45" y="6"/>
                    <a:pt x="45" y="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441">
              <a:extLst>
                <a:ext uri="{FF2B5EF4-FFF2-40B4-BE49-F238E27FC236}">
                  <a16:creationId xmlns:a16="http://schemas.microsoft.com/office/drawing/2014/main" id="{B83D08AF-BC0F-439B-AD4A-960C82C07A48}"/>
                </a:ext>
              </a:extLst>
            </p:cNvPr>
            <p:cNvSpPr>
              <a:spLocks/>
            </p:cNvSpPr>
            <p:nvPr/>
          </p:nvSpPr>
          <p:spPr bwMode="auto">
            <a:xfrm>
              <a:off x="5474788" y="6230743"/>
              <a:ext cx="28919" cy="62177"/>
            </a:xfrm>
            <a:custGeom>
              <a:avLst/>
              <a:gdLst>
                <a:gd name="T0" fmla="*/ 5 w 5"/>
                <a:gd name="T1" fmla="*/ 11 h 11"/>
                <a:gd name="T2" fmla="*/ 4 w 5"/>
                <a:gd name="T3" fmla="*/ 0 h 11"/>
                <a:gd name="T4" fmla="*/ 0 w 5"/>
                <a:gd name="T5" fmla="*/ 0 h 11"/>
                <a:gd name="T6" fmla="*/ 1 w 5"/>
                <a:gd name="T7" fmla="*/ 11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cubicBezTo>
                    <a:pt x="4" y="0"/>
                    <a:pt x="4" y="0"/>
                    <a:pt x="4" y="0"/>
                  </a:cubicBezTo>
                  <a:cubicBezTo>
                    <a:pt x="3" y="0"/>
                    <a:pt x="2" y="0"/>
                    <a:pt x="0" y="0"/>
                  </a:cubicBezTo>
                  <a:cubicBezTo>
                    <a:pt x="1" y="11"/>
                    <a:pt x="1" y="11"/>
                    <a:pt x="1" y="11"/>
                  </a:cubicBezTo>
                  <a:cubicBezTo>
                    <a:pt x="2" y="11"/>
                    <a:pt x="4" y="11"/>
                    <a:pt x="5" y="11"/>
                  </a:cubicBezTo>
                  <a:close/>
                </a:path>
              </a:pathLst>
            </a:custGeom>
            <a:solidFill>
              <a:srgbClr val="2CB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442">
              <a:extLst>
                <a:ext uri="{FF2B5EF4-FFF2-40B4-BE49-F238E27FC236}">
                  <a16:creationId xmlns:a16="http://schemas.microsoft.com/office/drawing/2014/main" id="{FB539DB1-1438-4738-A270-96B37FDD5405}"/>
                </a:ext>
              </a:extLst>
            </p:cNvPr>
            <p:cNvSpPr>
              <a:spLocks/>
            </p:cNvSpPr>
            <p:nvPr/>
          </p:nvSpPr>
          <p:spPr bwMode="auto">
            <a:xfrm>
              <a:off x="5521059" y="6214838"/>
              <a:ext cx="174961" cy="78082"/>
            </a:xfrm>
            <a:custGeom>
              <a:avLst/>
              <a:gdLst>
                <a:gd name="T0" fmla="*/ 31 w 31"/>
                <a:gd name="T1" fmla="*/ 12 h 14"/>
                <a:gd name="T2" fmla="*/ 30 w 31"/>
                <a:gd name="T3" fmla="*/ 0 h 14"/>
                <a:gd name="T4" fmla="*/ 0 w 31"/>
                <a:gd name="T5" fmla="*/ 2 h 14"/>
                <a:gd name="T6" fmla="*/ 1 w 31"/>
                <a:gd name="T7" fmla="*/ 14 h 14"/>
                <a:gd name="T8" fmla="*/ 31 w 31"/>
                <a:gd name="T9" fmla="*/ 12 h 14"/>
              </a:gdLst>
              <a:ahLst/>
              <a:cxnLst>
                <a:cxn ang="0">
                  <a:pos x="T0" y="T1"/>
                </a:cxn>
                <a:cxn ang="0">
                  <a:pos x="T2" y="T3"/>
                </a:cxn>
                <a:cxn ang="0">
                  <a:pos x="T4" y="T5"/>
                </a:cxn>
                <a:cxn ang="0">
                  <a:pos x="T6" y="T7"/>
                </a:cxn>
                <a:cxn ang="0">
                  <a:pos x="T8" y="T9"/>
                </a:cxn>
              </a:cxnLst>
              <a:rect l="0" t="0" r="r" b="b"/>
              <a:pathLst>
                <a:path w="31" h="14">
                  <a:moveTo>
                    <a:pt x="31" y="12"/>
                  </a:moveTo>
                  <a:cubicBezTo>
                    <a:pt x="30" y="8"/>
                    <a:pt x="30" y="4"/>
                    <a:pt x="30" y="0"/>
                  </a:cubicBezTo>
                  <a:cubicBezTo>
                    <a:pt x="18" y="1"/>
                    <a:pt x="8" y="1"/>
                    <a:pt x="0" y="2"/>
                  </a:cubicBezTo>
                  <a:cubicBezTo>
                    <a:pt x="1" y="14"/>
                    <a:pt x="1" y="14"/>
                    <a:pt x="1" y="14"/>
                  </a:cubicBezTo>
                  <a:cubicBezTo>
                    <a:pt x="9" y="14"/>
                    <a:pt x="19" y="13"/>
                    <a:pt x="31" y="1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443">
              <a:extLst>
                <a:ext uri="{FF2B5EF4-FFF2-40B4-BE49-F238E27FC236}">
                  <a16:creationId xmlns:a16="http://schemas.microsoft.com/office/drawing/2014/main" id="{86B97C96-B197-4F29-A97C-11F9CFF3866A}"/>
                </a:ext>
              </a:extLst>
            </p:cNvPr>
            <p:cNvSpPr>
              <a:spLocks/>
            </p:cNvSpPr>
            <p:nvPr/>
          </p:nvSpPr>
          <p:spPr bwMode="auto">
            <a:xfrm>
              <a:off x="5169691" y="6271230"/>
              <a:ext cx="28919" cy="21690"/>
            </a:xfrm>
            <a:custGeom>
              <a:avLst/>
              <a:gdLst>
                <a:gd name="T0" fmla="*/ 4 w 5"/>
                <a:gd name="T1" fmla="*/ 0 h 4"/>
                <a:gd name="T2" fmla="*/ 2 w 5"/>
                <a:gd name="T3" fmla="*/ 1 h 4"/>
                <a:gd name="T4" fmla="*/ 0 w 5"/>
                <a:gd name="T5" fmla="*/ 3 h 4"/>
                <a:gd name="T6" fmla="*/ 2 w 5"/>
                <a:gd name="T7" fmla="*/ 3 h 4"/>
                <a:gd name="T8" fmla="*/ 5 w 5"/>
                <a:gd name="T9" fmla="*/ 4 h 4"/>
                <a:gd name="T10" fmla="*/ 4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4" y="0"/>
                  </a:moveTo>
                  <a:cubicBezTo>
                    <a:pt x="4" y="1"/>
                    <a:pt x="3" y="1"/>
                    <a:pt x="2" y="1"/>
                  </a:cubicBezTo>
                  <a:cubicBezTo>
                    <a:pt x="1" y="1"/>
                    <a:pt x="0" y="2"/>
                    <a:pt x="0" y="3"/>
                  </a:cubicBezTo>
                  <a:cubicBezTo>
                    <a:pt x="0" y="3"/>
                    <a:pt x="1" y="3"/>
                    <a:pt x="2" y="3"/>
                  </a:cubicBezTo>
                  <a:cubicBezTo>
                    <a:pt x="3" y="4"/>
                    <a:pt x="4" y="4"/>
                    <a:pt x="5" y="4"/>
                  </a:cubicBezTo>
                  <a:cubicBezTo>
                    <a:pt x="5" y="3"/>
                    <a:pt x="4" y="2"/>
                    <a:pt x="4" y="0"/>
                  </a:cubicBez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444">
              <a:extLst>
                <a:ext uri="{FF2B5EF4-FFF2-40B4-BE49-F238E27FC236}">
                  <a16:creationId xmlns:a16="http://schemas.microsoft.com/office/drawing/2014/main" id="{8609C565-E12E-4E1C-857A-BB80E23FE632}"/>
                </a:ext>
              </a:extLst>
            </p:cNvPr>
            <p:cNvSpPr>
              <a:spLocks/>
            </p:cNvSpPr>
            <p:nvPr/>
          </p:nvSpPr>
          <p:spPr bwMode="auto">
            <a:xfrm>
              <a:off x="5661316" y="6508366"/>
              <a:ext cx="504639" cy="209664"/>
            </a:xfrm>
            <a:custGeom>
              <a:avLst/>
              <a:gdLst>
                <a:gd name="T0" fmla="*/ 3 w 89"/>
                <a:gd name="T1" fmla="*/ 22 h 37"/>
                <a:gd name="T2" fmla="*/ 55 w 89"/>
                <a:gd name="T3" fmla="*/ 36 h 37"/>
                <a:gd name="T4" fmla="*/ 66 w 89"/>
                <a:gd name="T5" fmla="*/ 34 h 37"/>
                <a:gd name="T6" fmla="*/ 87 w 89"/>
                <a:gd name="T7" fmla="*/ 15 h 37"/>
                <a:gd name="T8" fmla="*/ 84 w 89"/>
                <a:gd name="T9" fmla="*/ 10 h 37"/>
                <a:gd name="T10" fmla="*/ 35 w 89"/>
                <a:gd name="T11" fmla="*/ 0 h 37"/>
                <a:gd name="T12" fmla="*/ 26 w 89"/>
                <a:gd name="T13" fmla="*/ 2 h 37"/>
                <a:gd name="T14" fmla="*/ 2 w 89"/>
                <a:gd name="T15" fmla="*/ 18 h 37"/>
                <a:gd name="T16" fmla="*/ 3 w 89"/>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37">
                  <a:moveTo>
                    <a:pt x="3" y="22"/>
                  </a:moveTo>
                  <a:cubicBezTo>
                    <a:pt x="55" y="36"/>
                    <a:pt x="55" y="36"/>
                    <a:pt x="55" y="36"/>
                  </a:cubicBezTo>
                  <a:cubicBezTo>
                    <a:pt x="59" y="37"/>
                    <a:pt x="64" y="36"/>
                    <a:pt x="66" y="34"/>
                  </a:cubicBezTo>
                  <a:cubicBezTo>
                    <a:pt x="87" y="15"/>
                    <a:pt x="87" y="15"/>
                    <a:pt x="87" y="15"/>
                  </a:cubicBezTo>
                  <a:cubicBezTo>
                    <a:pt x="89" y="13"/>
                    <a:pt x="87" y="11"/>
                    <a:pt x="84" y="10"/>
                  </a:cubicBezTo>
                  <a:cubicBezTo>
                    <a:pt x="35" y="0"/>
                    <a:pt x="35" y="0"/>
                    <a:pt x="35" y="0"/>
                  </a:cubicBezTo>
                  <a:cubicBezTo>
                    <a:pt x="32" y="0"/>
                    <a:pt x="28" y="1"/>
                    <a:pt x="26" y="2"/>
                  </a:cubicBezTo>
                  <a:cubicBezTo>
                    <a:pt x="2" y="18"/>
                    <a:pt x="2" y="18"/>
                    <a:pt x="2" y="18"/>
                  </a:cubicBezTo>
                  <a:cubicBezTo>
                    <a:pt x="0" y="19"/>
                    <a:pt x="0" y="21"/>
                    <a:pt x="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45">
              <a:extLst>
                <a:ext uri="{FF2B5EF4-FFF2-40B4-BE49-F238E27FC236}">
                  <a16:creationId xmlns:a16="http://schemas.microsoft.com/office/drawing/2014/main" id="{585A7D47-BDC7-4657-9AB7-466407211A85}"/>
                </a:ext>
              </a:extLst>
            </p:cNvPr>
            <p:cNvSpPr>
              <a:spLocks/>
            </p:cNvSpPr>
            <p:nvPr/>
          </p:nvSpPr>
          <p:spPr bwMode="auto">
            <a:xfrm>
              <a:off x="5701803" y="6525718"/>
              <a:ext cx="299313" cy="170623"/>
            </a:xfrm>
            <a:custGeom>
              <a:avLst/>
              <a:gdLst>
                <a:gd name="T0" fmla="*/ 94 w 207"/>
                <a:gd name="T1" fmla="*/ 0 h 118"/>
                <a:gd name="T2" fmla="*/ 0 w 207"/>
                <a:gd name="T3" fmla="*/ 63 h 118"/>
                <a:gd name="T4" fmla="*/ 207 w 207"/>
                <a:gd name="T5" fmla="*/ 118 h 118"/>
                <a:gd name="T6" fmla="*/ 141 w 207"/>
                <a:gd name="T7" fmla="*/ 8 h 118"/>
                <a:gd name="T8" fmla="*/ 94 w 207"/>
                <a:gd name="T9" fmla="*/ 0 h 118"/>
              </a:gdLst>
              <a:ahLst/>
              <a:cxnLst>
                <a:cxn ang="0">
                  <a:pos x="T0" y="T1"/>
                </a:cxn>
                <a:cxn ang="0">
                  <a:pos x="T2" y="T3"/>
                </a:cxn>
                <a:cxn ang="0">
                  <a:pos x="T4" y="T5"/>
                </a:cxn>
                <a:cxn ang="0">
                  <a:pos x="T6" y="T7"/>
                </a:cxn>
                <a:cxn ang="0">
                  <a:pos x="T8" y="T9"/>
                </a:cxn>
              </a:cxnLst>
              <a:rect l="0" t="0" r="r" b="b"/>
              <a:pathLst>
                <a:path w="207" h="118">
                  <a:moveTo>
                    <a:pt x="94" y="0"/>
                  </a:moveTo>
                  <a:lnTo>
                    <a:pt x="0" y="63"/>
                  </a:lnTo>
                  <a:lnTo>
                    <a:pt x="207" y="118"/>
                  </a:lnTo>
                  <a:lnTo>
                    <a:pt x="141" y="8"/>
                  </a:lnTo>
                  <a:lnTo>
                    <a:pt x="94" y="0"/>
                  </a:lnTo>
                  <a:close/>
                </a:path>
              </a:pathLst>
            </a:custGeom>
            <a:solidFill>
              <a:srgbClr val="859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46">
              <a:extLst>
                <a:ext uri="{FF2B5EF4-FFF2-40B4-BE49-F238E27FC236}">
                  <a16:creationId xmlns:a16="http://schemas.microsoft.com/office/drawing/2014/main" id="{FD1F054A-7516-409F-86D8-80E82420187E}"/>
                </a:ext>
              </a:extLst>
            </p:cNvPr>
            <p:cNvSpPr>
              <a:spLocks/>
            </p:cNvSpPr>
            <p:nvPr/>
          </p:nvSpPr>
          <p:spPr bwMode="auto">
            <a:xfrm>
              <a:off x="5905683" y="6537286"/>
              <a:ext cx="219785" cy="159055"/>
            </a:xfrm>
            <a:custGeom>
              <a:avLst/>
              <a:gdLst>
                <a:gd name="T0" fmla="*/ 152 w 152"/>
                <a:gd name="T1" fmla="*/ 31 h 110"/>
                <a:gd name="T2" fmla="*/ 0 w 152"/>
                <a:gd name="T3" fmla="*/ 0 h 110"/>
                <a:gd name="T4" fmla="*/ 66 w 152"/>
                <a:gd name="T5" fmla="*/ 110 h 110"/>
                <a:gd name="T6" fmla="*/ 70 w 152"/>
                <a:gd name="T7" fmla="*/ 110 h 110"/>
                <a:gd name="T8" fmla="*/ 152 w 152"/>
                <a:gd name="T9" fmla="*/ 31 h 110"/>
              </a:gdLst>
              <a:ahLst/>
              <a:cxnLst>
                <a:cxn ang="0">
                  <a:pos x="T0" y="T1"/>
                </a:cxn>
                <a:cxn ang="0">
                  <a:pos x="T2" y="T3"/>
                </a:cxn>
                <a:cxn ang="0">
                  <a:pos x="T4" y="T5"/>
                </a:cxn>
                <a:cxn ang="0">
                  <a:pos x="T6" y="T7"/>
                </a:cxn>
                <a:cxn ang="0">
                  <a:pos x="T8" y="T9"/>
                </a:cxn>
              </a:cxnLst>
              <a:rect l="0" t="0" r="r" b="b"/>
              <a:pathLst>
                <a:path w="152" h="110">
                  <a:moveTo>
                    <a:pt x="152" y="31"/>
                  </a:moveTo>
                  <a:lnTo>
                    <a:pt x="0" y="0"/>
                  </a:lnTo>
                  <a:lnTo>
                    <a:pt x="66" y="110"/>
                  </a:lnTo>
                  <a:lnTo>
                    <a:pt x="70" y="110"/>
                  </a:lnTo>
                  <a:lnTo>
                    <a:pt x="152" y="31"/>
                  </a:lnTo>
                  <a:close/>
                </a:path>
              </a:pathLst>
            </a:custGeom>
            <a:solidFill>
              <a:srgbClr val="7A9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47">
              <a:extLst>
                <a:ext uri="{FF2B5EF4-FFF2-40B4-BE49-F238E27FC236}">
                  <a16:creationId xmlns:a16="http://schemas.microsoft.com/office/drawing/2014/main" id="{6A68F3F2-7CCF-495E-8229-F0F522958E27}"/>
                </a:ext>
              </a:extLst>
            </p:cNvPr>
            <p:cNvSpPr>
              <a:spLocks/>
            </p:cNvSpPr>
            <p:nvPr/>
          </p:nvSpPr>
          <p:spPr bwMode="auto">
            <a:xfrm>
              <a:off x="5746628" y="6560421"/>
              <a:ext cx="28919" cy="10122"/>
            </a:xfrm>
            <a:custGeom>
              <a:avLst/>
              <a:gdLst>
                <a:gd name="T0" fmla="*/ 1 w 5"/>
                <a:gd name="T1" fmla="*/ 1 h 2"/>
                <a:gd name="T2" fmla="*/ 4 w 5"/>
                <a:gd name="T3" fmla="*/ 0 h 2"/>
                <a:gd name="T4" fmla="*/ 4 w 5"/>
                <a:gd name="T5" fmla="*/ 1 h 2"/>
                <a:gd name="T6" fmla="*/ 1 w 5"/>
                <a:gd name="T7" fmla="*/ 2 h 2"/>
                <a:gd name="T8" fmla="*/ 1 w 5"/>
                <a:gd name="T9" fmla="*/ 1 h 2"/>
              </a:gdLst>
              <a:ahLst/>
              <a:cxnLst>
                <a:cxn ang="0">
                  <a:pos x="T0" y="T1"/>
                </a:cxn>
                <a:cxn ang="0">
                  <a:pos x="T2" y="T3"/>
                </a:cxn>
                <a:cxn ang="0">
                  <a:pos x="T4" y="T5"/>
                </a:cxn>
                <a:cxn ang="0">
                  <a:pos x="T6" y="T7"/>
                </a:cxn>
                <a:cxn ang="0">
                  <a:pos x="T8" y="T9"/>
                </a:cxn>
              </a:cxnLst>
              <a:rect l="0" t="0" r="r" b="b"/>
              <a:pathLst>
                <a:path w="5" h="2">
                  <a:moveTo>
                    <a:pt x="1" y="1"/>
                  </a:moveTo>
                  <a:cubicBezTo>
                    <a:pt x="1" y="0"/>
                    <a:pt x="3" y="0"/>
                    <a:pt x="4" y="0"/>
                  </a:cubicBezTo>
                  <a:cubicBezTo>
                    <a:pt x="5" y="0"/>
                    <a:pt x="5" y="1"/>
                    <a:pt x="4" y="1"/>
                  </a:cubicBezTo>
                  <a:cubicBezTo>
                    <a:pt x="3" y="2"/>
                    <a:pt x="2" y="2"/>
                    <a:pt x="1" y="2"/>
                  </a:cubicBezTo>
                  <a:cubicBezTo>
                    <a:pt x="0" y="2"/>
                    <a:pt x="0" y="1"/>
                    <a:pt x="1" y="1"/>
                  </a:cubicBezTo>
                  <a:close/>
                </a:path>
              </a:pathLst>
            </a:custGeom>
            <a:solidFill>
              <a:srgbClr val="D1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8">
              <a:extLst>
                <a:ext uri="{FF2B5EF4-FFF2-40B4-BE49-F238E27FC236}">
                  <a16:creationId xmlns:a16="http://schemas.microsoft.com/office/drawing/2014/main" id="{23B1FD87-F5DF-4F72-B9A2-E7F360D02F80}"/>
                </a:ext>
              </a:extLst>
            </p:cNvPr>
            <p:cNvSpPr>
              <a:spLocks/>
            </p:cNvSpPr>
            <p:nvPr/>
          </p:nvSpPr>
          <p:spPr bwMode="auto">
            <a:xfrm>
              <a:off x="6063292" y="6632719"/>
              <a:ext cx="34703" cy="17351"/>
            </a:xfrm>
            <a:custGeom>
              <a:avLst/>
              <a:gdLst>
                <a:gd name="T0" fmla="*/ 1 w 6"/>
                <a:gd name="T1" fmla="*/ 1 h 3"/>
                <a:gd name="T2" fmla="*/ 4 w 6"/>
                <a:gd name="T3" fmla="*/ 0 h 3"/>
                <a:gd name="T4" fmla="*/ 5 w 6"/>
                <a:gd name="T5" fmla="*/ 2 h 3"/>
                <a:gd name="T6" fmla="*/ 2 w 6"/>
                <a:gd name="T7" fmla="*/ 2 h 3"/>
                <a:gd name="T8" fmla="*/ 1 w 6"/>
                <a:gd name="T9" fmla="*/ 1 h 3"/>
              </a:gdLst>
              <a:ahLst/>
              <a:cxnLst>
                <a:cxn ang="0">
                  <a:pos x="T0" y="T1"/>
                </a:cxn>
                <a:cxn ang="0">
                  <a:pos x="T2" y="T3"/>
                </a:cxn>
                <a:cxn ang="0">
                  <a:pos x="T4" y="T5"/>
                </a:cxn>
                <a:cxn ang="0">
                  <a:pos x="T6" y="T7"/>
                </a:cxn>
                <a:cxn ang="0">
                  <a:pos x="T8" y="T9"/>
                </a:cxn>
              </a:cxnLst>
              <a:rect l="0" t="0" r="r" b="b"/>
              <a:pathLst>
                <a:path w="6" h="3">
                  <a:moveTo>
                    <a:pt x="1" y="1"/>
                  </a:moveTo>
                  <a:cubicBezTo>
                    <a:pt x="2" y="0"/>
                    <a:pt x="3" y="0"/>
                    <a:pt x="4" y="0"/>
                  </a:cubicBezTo>
                  <a:cubicBezTo>
                    <a:pt x="5" y="0"/>
                    <a:pt x="6" y="1"/>
                    <a:pt x="5" y="2"/>
                  </a:cubicBezTo>
                  <a:cubicBezTo>
                    <a:pt x="4" y="2"/>
                    <a:pt x="3" y="3"/>
                    <a:pt x="2" y="2"/>
                  </a:cubicBezTo>
                  <a:cubicBezTo>
                    <a:pt x="1" y="2"/>
                    <a:pt x="0" y="1"/>
                    <a:pt x="1" y="1"/>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75" name="Straight Connector 374">
            <a:extLst>
              <a:ext uri="{FF2B5EF4-FFF2-40B4-BE49-F238E27FC236}">
                <a16:creationId xmlns:a16="http://schemas.microsoft.com/office/drawing/2014/main" id="{3E0C1990-AFC5-41CC-8C11-39734F4FAA0C}"/>
              </a:ext>
            </a:extLst>
          </p:cNvPr>
          <p:cNvCxnSpPr/>
          <p:nvPr/>
        </p:nvCxnSpPr>
        <p:spPr>
          <a:xfrm>
            <a:off x="342423" y="6400800"/>
            <a:ext cx="95539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58776" y="6486226"/>
            <a:ext cx="2060179" cy="230832"/>
          </a:xfrm>
          <a:prstGeom prst="rect">
            <a:avLst/>
          </a:prstGeom>
        </p:spPr>
        <p:txBody>
          <a:bodyPr wrap="none">
            <a:spAutoFit/>
          </a:bodyPr>
          <a:lstStyle/>
          <a:p>
            <a:r>
              <a:rPr lang="en-US" sz="900" dirty="0">
                <a:solidFill>
                  <a:srgbClr val="00458D"/>
                </a:solidFill>
                <a:latin typeface="Verdana" panose="020B0604030504040204" pitchFamily="34" charset="0"/>
              </a:rPr>
              <a:t>Exit Orientation | January 2020</a:t>
            </a:r>
            <a:r>
              <a:rPr lang="en-US" sz="900" dirty="0"/>
              <a:t> </a:t>
            </a:r>
          </a:p>
        </p:txBody>
      </p:sp>
      <p:sp>
        <p:nvSpPr>
          <p:cNvPr id="374" name="Retângulo 43">
            <a:extLst>
              <a:ext uri="{FF2B5EF4-FFF2-40B4-BE49-F238E27FC236}">
                <a16:creationId xmlns:a16="http://schemas.microsoft.com/office/drawing/2014/main" id="{834ADCB4-BFB1-450D-8F6D-64217F4CD92C}"/>
              </a:ext>
            </a:extLst>
          </p:cNvPr>
          <p:cNvSpPr/>
          <p:nvPr/>
        </p:nvSpPr>
        <p:spPr>
          <a:xfrm>
            <a:off x="2420176" y="6508846"/>
            <a:ext cx="2223686" cy="219456"/>
          </a:xfrm>
          <a:prstGeom prst="rect">
            <a:avLst/>
          </a:prstGeom>
        </p:spPr>
        <p:txBody>
          <a:bodyPr wrap="square"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800" dirty="0">
                <a:solidFill>
                  <a:schemeClr val="bg2">
                    <a:lumMod val="50000"/>
                  </a:schemeClr>
                </a:solidFill>
                <a:cs typeface="Arial" panose="020B0604020202020204" pitchFamily="34" charset="0"/>
              </a:rPr>
              <a:t>© 2020 </a:t>
            </a:r>
            <a:r>
              <a:rPr lang="en-US" sz="800" dirty="0" err="1">
                <a:solidFill>
                  <a:schemeClr val="bg2">
                    <a:lumMod val="50000"/>
                  </a:schemeClr>
                </a:solidFill>
                <a:cs typeface="Arial" panose="020B0604020202020204" pitchFamily="34" charset="0"/>
              </a:rPr>
              <a:t>Capgemini</a:t>
            </a:r>
            <a:r>
              <a:rPr lang="en-US" sz="800" dirty="0">
                <a:solidFill>
                  <a:schemeClr val="bg2">
                    <a:lumMod val="50000"/>
                  </a:schemeClr>
                </a:solidFill>
                <a:cs typeface="Arial" panose="020B0604020202020204" pitchFamily="34" charset="0"/>
              </a:rPr>
              <a:t>. All rights reserved.</a:t>
            </a:r>
          </a:p>
        </p:txBody>
      </p:sp>
    </p:spTree>
    <p:extLst>
      <p:ext uri="{BB962C8B-B14F-4D97-AF65-F5344CB8AC3E}">
        <p14:creationId xmlns:p14="http://schemas.microsoft.com/office/powerpoint/2010/main" val="415516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6.0   ICRES Dues Clearance</a:t>
            </a:r>
          </a:p>
        </p:txBody>
      </p:sp>
      <p:sp>
        <p:nvSpPr>
          <p:cNvPr id="6" name="TextBox 5">
            <a:extLst>
              <a:ext uri="{FF2B5EF4-FFF2-40B4-BE49-F238E27FC236}">
                <a16:creationId xmlns:a16="http://schemas.microsoft.com/office/drawing/2014/main" id="{7868D1DD-9159-4B14-AAD7-320C7396717E}"/>
              </a:ext>
            </a:extLst>
          </p:cNvPr>
          <p:cNvSpPr txBox="1"/>
          <p:nvPr/>
        </p:nvSpPr>
        <p:spPr>
          <a:xfrm>
            <a:off x="155517" y="303105"/>
            <a:ext cx="11449538" cy="3886200"/>
          </a:xfrm>
          <a:prstGeom prst="round2DiagRect">
            <a:avLst>
              <a:gd name="adj1" fmla="val 0"/>
              <a:gd name="adj2" fmla="val 0"/>
            </a:avLst>
          </a:prstGeom>
          <a:noFill/>
          <a:ln>
            <a:noFill/>
          </a:ln>
        </p:spPr>
        <p:txBody>
          <a:bodyPr wrap="square" lIns="91440" tIns="0" rIns="91440" bIns="0" rtlCol="0" anchor="ctr" anchorCtr="0">
            <a:noAutofit/>
          </a:bodyPr>
          <a:lstStyle/>
          <a:p>
            <a:endParaRPr lang="en-US" sz="1400" b="1" u="sng" dirty="0"/>
          </a:p>
          <a:p>
            <a:endParaRPr lang="en-US" sz="1400" b="1" u="sng" dirty="0"/>
          </a:p>
          <a:p>
            <a:endParaRPr lang="en-US" sz="1400" b="1" u="sng" dirty="0"/>
          </a:p>
          <a:p>
            <a:endParaRPr lang="en-US" sz="1400" b="1" u="sng" dirty="0"/>
          </a:p>
          <a:p>
            <a:endParaRPr lang="en-US" sz="1400" b="1" u="sng" dirty="0"/>
          </a:p>
          <a:p>
            <a:endParaRPr lang="en-US" sz="1400" b="1" u="sng" dirty="0"/>
          </a:p>
          <a:p>
            <a:endParaRPr lang="en-US" sz="1400" b="1" u="sng" dirty="0"/>
          </a:p>
          <a:p>
            <a:endParaRPr lang="en-US" sz="1400" b="1" u="sng" dirty="0"/>
          </a:p>
          <a:p>
            <a:endParaRPr lang="en-US" sz="1400" dirty="0"/>
          </a:p>
          <a:p>
            <a:endParaRPr lang="en-US" sz="1200" b="1" dirty="0">
              <a:solidFill>
                <a:schemeClr val="accent1">
                  <a:lumMod val="60000"/>
                  <a:lumOff val="40000"/>
                </a:schemeClr>
              </a:solidFill>
            </a:endParaRPr>
          </a:p>
          <a:p>
            <a:endParaRPr lang="en-US" sz="1200" dirty="0">
              <a:solidFill>
                <a:schemeClr val="accent1">
                  <a:lumMod val="60000"/>
                  <a:lumOff val="40000"/>
                </a:schemeClr>
              </a:solidFill>
            </a:endParaRPr>
          </a:p>
          <a:p>
            <a:pPr lvl="0"/>
            <a:endParaRPr lang="en-US" sz="1200" b="1" dirty="0"/>
          </a:p>
          <a:p>
            <a:pPr lvl="0"/>
            <a:endParaRPr lang="en-US" sz="1200" b="1" dirty="0"/>
          </a:p>
          <a:p>
            <a:pPr lvl="0"/>
            <a:endParaRPr lang="en-US" sz="1200" b="1" dirty="0"/>
          </a:p>
          <a:p>
            <a:pPr marL="171450" lvl="0" indent="-171450">
              <a:buFont typeface="Arial" panose="020B0604020202020204" pitchFamily="34" charset="0"/>
              <a:buChar char="•"/>
            </a:pPr>
            <a:endParaRPr lang="en-US" sz="1200" b="1" dirty="0"/>
          </a:p>
          <a:p>
            <a:pPr marL="171450" lvl="0" indent="-171450">
              <a:buFont typeface="Arial" panose="020B0604020202020204" pitchFamily="34" charset="0"/>
              <a:buChar char="•"/>
            </a:pPr>
            <a:r>
              <a:rPr lang="en-US" sz="1200" b="1" dirty="0"/>
              <a:t>ID card needs to be submitted by all employees</a:t>
            </a:r>
            <a:r>
              <a:rPr lang="en-US" sz="1200" dirty="0"/>
              <a:t> </a:t>
            </a:r>
            <a:r>
              <a:rPr lang="en-US" sz="1200" b="1" dirty="0"/>
              <a:t>on or before your LWD. </a:t>
            </a:r>
          </a:p>
          <a:p>
            <a:pPr marL="171450" lvl="0" indent="-171450">
              <a:buFont typeface="Arial" panose="020B0604020202020204" pitchFamily="34" charset="0"/>
              <a:buChar char="•"/>
            </a:pPr>
            <a:endParaRPr lang="en-US" sz="1200" b="1" dirty="0"/>
          </a:p>
          <a:p>
            <a:pPr marL="171450" lvl="0" indent="-171450">
              <a:buFont typeface="Arial" panose="020B0604020202020204" pitchFamily="34" charset="0"/>
              <a:buChar char="•"/>
            </a:pPr>
            <a:r>
              <a:rPr lang="en-US" sz="1200" dirty="0"/>
              <a:t>If the ID/access card</a:t>
            </a:r>
            <a:r>
              <a:rPr lang="en-US" sz="1200" b="1" dirty="0"/>
              <a:t> </a:t>
            </a:r>
            <a:r>
              <a:rPr lang="en-US" sz="1200" dirty="0"/>
              <a:t>does not reach the office on or before your LWD</a:t>
            </a:r>
            <a:r>
              <a:rPr lang="en-US" sz="1200" b="1" dirty="0"/>
              <a:t> there would be a charge of </a:t>
            </a:r>
          </a:p>
          <a:p>
            <a:pPr lvl="0"/>
            <a:r>
              <a:rPr lang="en-US" sz="1200" b="1" dirty="0"/>
              <a:t>    Rs. 500/- each</a:t>
            </a:r>
          </a:p>
          <a:p>
            <a:pPr marL="171450" lvl="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b="1" dirty="0"/>
              <a:t>ID/access card should be submitted to the ID card cell either self drop or personal courier to their respective </a:t>
            </a:r>
          </a:p>
          <a:p>
            <a:pPr lvl="0"/>
            <a:r>
              <a:rPr lang="en-US" sz="1200" b="1" dirty="0"/>
              <a:t>   </a:t>
            </a:r>
            <a:r>
              <a:rPr lang="en-US" sz="1200" dirty="0"/>
              <a:t>base locations </a:t>
            </a:r>
          </a:p>
          <a:p>
            <a:pPr marL="171450" lvl="0" indent="-171450">
              <a:buFont typeface="Arial" panose="020B0604020202020204" pitchFamily="34" charset="0"/>
              <a:buChar char="•"/>
            </a:pPr>
            <a:endParaRPr lang="en-US" sz="1200" b="1" dirty="0"/>
          </a:p>
          <a:p>
            <a:pPr marL="171450" lvl="0" indent="-171450">
              <a:buFont typeface="Arial" panose="020B0604020202020204" pitchFamily="34" charset="0"/>
              <a:buChar char="•"/>
            </a:pPr>
            <a:r>
              <a:rPr lang="en-US" sz="1200" b="1" dirty="0"/>
              <a:t>Avoid handing over the ID/access card to the vendor on account of the delay</a:t>
            </a:r>
          </a:p>
          <a:p>
            <a:pPr marL="171450" lvl="0" indent="-171450">
              <a:buFont typeface="Arial" panose="020B0604020202020204" pitchFamily="34" charset="0"/>
              <a:buChar char="•"/>
            </a:pPr>
            <a:endParaRPr lang="en-US" sz="1200" b="1" dirty="0"/>
          </a:p>
          <a:p>
            <a:r>
              <a:rPr lang="en-US" sz="1200" dirty="0"/>
              <a:t>     </a:t>
            </a:r>
          </a:p>
          <a:p>
            <a:r>
              <a:rPr lang="en-US" sz="1200" b="1" dirty="0">
                <a:solidFill>
                  <a:schemeClr val="accent1">
                    <a:lumMod val="60000"/>
                    <a:lumOff val="40000"/>
                  </a:schemeClr>
                </a:solidFill>
              </a:rPr>
              <a:t>Drawer Keys (If any):</a:t>
            </a:r>
          </a:p>
          <a:p>
            <a:endParaRPr lang="en-US" sz="1200" dirty="0"/>
          </a:p>
          <a:p>
            <a:pPr lvl="0"/>
            <a:r>
              <a:rPr lang="en-US" sz="1200" dirty="0"/>
              <a:t>Please handover your drawer keys (if applicable) to the ICRES team on or before LWD</a:t>
            </a:r>
          </a:p>
          <a:p>
            <a:pPr lvl="0"/>
            <a:endParaRPr lang="en-US" sz="1200" dirty="0"/>
          </a:p>
          <a:p>
            <a:endParaRPr lang="en-US" sz="1200" b="1" dirty="0"/>
          </a:p>
          <a:p>
            <a:r>
              <a:rPr lang="en-US" sz="1200" b="1" dirty="0">
                <a:solidFill>
                  <a:schemeClr val="accent1">
                    <a:lumMod val="60000"/>
                    <a:lumOff val="40000"/>
                  </a:schemeClr>
                </a:solidFill>
              </a:rPr>
              <a:t>AMEX Card:</a:t>
            </a:r>
          </a:p>
          <a:p>
            <a:endParaRPr lang="en-US" sz="1200" dirty="0">
              <a:solidFill>
                <a:schemeClr val="accent1">
                  <a:lumMod val="60000"/>
                  <a:lumOff val="40000"/>
                </a:schemeClr>
              </a:solidFill>
            </a:endParaRPr>
          </a:p>
          <a:p>
            <a:pPr marL="171450" lvl="0" indent="-171450">
              <a:buFont typeface="Wingdings" panose="05000000000000000000" pitchFamily="2" charset="2"/>
              <a:buChar char="§"/>
            </a:pPr>
            <a:r>
              <a:rPr lang="en-US" sz="1200" dirty="0"/>
              <a:t>Clearance will be given 10 days before LWD for employees who are not holding Corporate AMEX Card</a:t>
            </a:r>
          </a:p>
          <a:p>
            <a:pPr lvl="0"/>
            <a:endParaRPr lang="en-US" sz="1200" dirty="0"/>
          </a:p>
          <a:p>
            <a:pPr marL="171450" lvl="0" indent="-171450">
              <a:buFont typeface="Wingdings" panose="05000000000000000000" pitchFamily="2" charset="2"/>
              <a:buChar char="§"/>
            </a:pPr>
            <a:r>
              <a:rPr lang="en-US" sz="1200" dirty="0"/>
              <a:t>Employees holding Corporate AMEX Card and having any dues are requested to get in touch with the team 15 days before their LWD and settle it directly with AMEX vendor</a:t>
            </a:r>
          </a:p>
          <a:p>
            <a:pPr lvl="0"/>
            <a:endParaRPr lang="en-US" sz="1200" dirty="0"/>
          </a:p>
          <a:p>
            <a:pPr marL="171450" lvl="0" indent="-171450">
              <a:buFont typeface="Wingdings" panose="05000000000000000000" pitchFamily="2" charset="2"/>
              <a:buChar char="§"/>
            </a:pPr>
            <a:r>
              <a:rPr lang="en-US" sz="1200" dirty="0"/>
              <a:t>Clearances will be given only if the account shows “0” balance </a:t>
            </a:r>
          </a:p>
          <a:p>
            <a:pPr>
              <a:lnSpc>
                <a:spcPts val="2200"/>
              </a:lnSpc>
              <a:buClr>
                <a:schemeClr val="tx2"/>
              </a:buClr>
            </a:pPr>
            <a:endParaRPr lang="en-US" sz="1200" b="1" dirty="0">
              <a:solidFill>
                <a:schemeClr val="accent2"/>
              </a:solidFill>
            </a:endParaRPr>
          </a:p>
          <a:p>
            <a:pPr>
              <a:lnSpc>
                <a:spcPts val="2200"/>
              </a:lnSpc>
              <a:buClr>
                <a:schemeClr val="tx2"/>
              </a:buClr>
            </a:pPr>
            <a:r>
              <a:rPr lang="en-US" sz="1200" b="1" dirty="0">
                <a:solidFill>
                  <a:schemeClr val="accent2"/>
                </a:solidFill>
              </a:rPr>
              <a:t>Note</a:t>
            </a:r>
            <a:r>
              <a:rPr lang="en-US" sz="1200" dirty="0"/>
              <a:t>  :</a:t>
            </a:r>
            <a:r>
              <a:rPr lang="en-US" sz="1200" b="1" dirty="0"/>
              <a:t>To speed up the clearance process, kindly share the screen shot of payment details with Amex help desk team.</a:t>
            </a:r>
            <a:endParaRPr lang="en-US" sz="1200" b="1" dirty="0">
              <a:solidFill>
                <a:schemeClr val="accent2"/>
              </a:solidFill>
            </a:endParaRPr>
          </a:p>
          <a:p>
            <a:pPr>
              <a:lnSpc>
                <a:spcPts val="2200"/>
              </a:lnSpc>
              <a:buClr>
                <a:schemeClr val="tx2"/>
              </a:buClr>
            </a:pPr>
            <a:endParaRPr lang="en-US" sz="1400" dirty="0"/>
          </a:p>
        </p:txBody>
      </p:sp>
      <p:grpSp>
        <p:nvGrpSpPr>
          <p:cNvPr id="4" name="Group 3">
            <a:extLst>
              <a:ext uri="{FF2B5EF4-FFF2-40B4-BE49-F238E27FC236}">
                <a16:creationId xmlns:a16="http://schemas.microsoft.com/office/drawing/2014/main" id="{8F06BB39-8938-4A0F-BE05-675D5C176655}"/>
              </a:ext>
            </a:extLst>
          </p:cNvPr>
          <p:cNvGrpSpPr/>
          <p:nvPr/>
        </p:nvGrpSpPr>
        <p:grpSpPr>
          <a:xfrm>
            <a:off x="8991600" y="837340"/>
            <a:ext cx="2360984" cy="1784940"/>
            <a:chOff x="8479554" y="4281133"/>
            <a:chExt cx="2873030" cy="2172054"/>
          </a:xfrm>
        </p:grpSpPr>
        <p:sp>
          <p:nvSpPr>
            <p:cNvPr id="18" name="Freeform 13">
              <a:extLst>
                <a:ext uri="{FF2B5EF4-FFF2-40B4-BE49-F238E27FC236}">
                  <a16:creationId xmlns:a16="http://schemas.microsoft.com/office/drawing/2014/main" id="{72AC90BC-1182-4A71-B285-F985507CACF6}"/>
                </a:ext>
              </a:extLst>
            </p:cNvPr>
            <p:cNvSpPr>
              <a:spLocks/>
            </p:cNvSpPr>
            <p:nvPr/>
          </p:nvSpPr>
          <p:spPr bwMode="auto">
            <a:xfrm>
              <a:off x="10612897" y="5500581"/>
              <a:ext cx="313848" cy="48114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8 h 147"/>
                <a:gd name="T12" fmla="*/ 49 w 96"/>
                <a:gd name="T13" fmla="*/ 147 h 147"/>
                <a:gd name="T14" fmla="*/ 96 w 96"/>
                <a:gd name="T15" fmla="*/ 68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6"/>
                    <a:pt x="0" y="68"/>
                  </a:cubicBezTo>
                  <a:cubicBezTo>
                    <a:pt x="8" y="83"/>
                    <a:pt x="21" y="147"/>
                    <a:pt x="49" y="147"/>
                  </a:cubicBezTo>
                  <a:cubicBezTo>
                    <a:pt x="77" y="147"/>
                    <a:pt x="87" y="83"/>
                    <a:pt x="96" y="68"/>
                  </a:cubicBezTo>
                  <a:cubicBezTo>
                    <a:pt x="91" y="66"/>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9FD0446B-E524-41E6-B930-95661AE7EBBE}"/>
                </a:ext>
              </a:extLst>
            </p:cNvPr>
            <p:cNvSpPr>
              <a:spLocks/>
            </p:cNvSpPr>
            <p:nvPr/>
          </p:nvSpPr>
          <p:spPr bwMode="auto">
            <a:xfrm>
              <a:off x="10991727" y="5311166"/>
              <a:ext cx="98165" cy="176972"/>
            </a:xfrm>
            <a:custGeom>
              <a:avLst/>
              <a:gdLst>
                <a:gd name="T0" fmla="*/ 8 w 30"/>
                <a:gd name="T1" fmla="*/ 51 h 54"/>
                <a:gd name="T2" fmla="*/ 30 w 30"/>
                <a:gd name="T3" fmla="*/ 20 h 54"/>
                <a:gd name="T4" fmla="*/ 14 w 30"/>
                <a:gd name="T5" fmla="*/ 2 h 54"/>
                <a:gd name="T6" fmla="*/ 0 w 30"/>
                <a:gd name="T7" fmla="*/ 16 h 54"/>
                <a:gd name="T8" fmla="*/ 0 w 30"/>
                <a:gd name="T9" fmla="*/ 43 h 54"/>
                <a:gd name="T10" fmla="*/ 8 w 30"/>
                <a:gd name="T11" fmla="*/ 51 h 54"/>
              </a:gdLst>
              <a:ahLst/>
              <a:cxnLst>
                <a:cxn ang="0">
                  <a:pos x="T0" y="T1"/>
                </a:cxn>
                <a:cxn ang="0">
                  <a:pos x="T2" y="T3"/>
                </a:cxn>
                <a:cxn ang="0">
                  <a:pos x="T4" y="T5"/>
                </a:cxn>
                <a:cxn ang="0">
                  <a:pos x="T6" y="T7"/>
                </a:cxn>
                <a:cxn ang="0">
                  <a:pos x="T8" y="T9"/>
                </a:cxn>
                <a:cxn ang="0">
                  <a:pos x="T10" y="T11"/>
                </a:cxn>
              </a:cxnLst>
              <a:rect l="0" t="0" r="r" b="b"/>
              <a:pathLst>
                <a:path w="30" h="54">
                  <a:moveTo>
                    <a:pt x="8" y="51"/>
                  </a:moveTo>
                  <a:cubicBezTo>
                    <a:pt x="20" y="54"/>
                    <a:pt x="30" y="38"/>
                    <a:pt x="30" y="20"/>
                  </a:cubicBezTo>
                  <a:cubicBezTo>
                    <a:pt x="30" y="11"/>
                    <a:pt x="24" y="0"/>
                    <a:pt x="14" y="2"/>
                  </a:cubicBezTo>
                  <a:cubicBezTo>
                    <a:pt x="2" y="5"/>
                    <a:pt x="0" y="16"/>
                    <a:pt x="0" y="16"/>
                  </a:cubicBezTo>
                  <a:cubicBezTo>
                    <a:pt x="0" y="43"/>
                    <a:pt x="0" y="43"/>
                    <a:pt x="0" y="43"/>
                  </a:cubicBezTo>
                  <a:cubicBezTo>
                    <a:pt x="0" y="43"/>
                    <a:pt x="2" y="50"/>
                    <a:pt x="8"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0274CF57-832C-4EF9-B8E9-8C1925181871}"/>
                </a:ext>
              </a:extLst>
            </p:cNvPr>
            <p:cNvSpPr>
              <a:spLocks/>
            </p:cNvSpPr>
            <p:nvPr/>
          </p:nvSpPr>
          <p:spPr bwMode="auto">
            <a:xfrm>
              <a:off x="10991727" y="5337434"/>
              <a:ext cx="66363"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9"/>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67B783F2-697D-4A04-B4EF-E9C09D8A534E}"/>
                </a:ext>
              </a:extLst>
            </p:cNvPr>
            <p:cNvSpPr>
              <a:spLocks/>
            </p:cNvSpPr>
            <p:nvPr/>
          </p:nvSpPr>
          <p:spPr bwMode="auto">
            <a:xfrm>
              <a:off x="10459427" y="5311166"/>
              <a:ext cx="100929" cy="176972"/>
            </a:xfrm>
            <a:custGeom>
              <a:avLst/>
              <a:gdLst>
                <a:gd name="T0" fmla="*/ 22 w 31"/>
                <a:gd name="T1" fmla="*/ 51 h 54"/>
                <a:gd name="T2" fmla="*/ 0 w 31"/>
                <a:gd name="T3" fmla="*/ 20 h 54"/>
                <a:gd name="T4" fmla="*/ 16 w 31"/>
                <a:gd name="T5" fmla="*/ 2 h 54"/>
                <a:gd name="T6" fmla="*/ 31 w 31"/>
                <a:gd name="T7" fmla="*/ 16 h 54"/>
                <a:gd name="T8" fmla="*/ 31 w 31"/>
                <a:gd name="T9" fmla="*/ 43 h 54"/>
                <a:gd name="T10" fmla="*/ 22 w 31"/>
                <a:gd name="T11" fmla="*/ 51 h 54"/>
              </a:gdLst>
              <a:ahLst/>
              <a:cxnLst>
                <a:cxn ang="0">
                  <a:pos x="T0" y="T1"/>
                </a:cxn>
                <a:cxn ang="0">
                  <a:pos x="T2" y="T3"/>
                </a:cxn>
                <a:cxn ang="0">
                  <a:pos x="T4" y="T5"/>
                </a:cxn>
                <a:cxn ang="0">
                  <a:pos x="T6" y="T7"/>
                </a:cxn>
                <a:cxn ang="0">
                  <a:pos x="T8" y="T9"/>
                </a:cxn>
                <a:cxn ang="0">
                  <a:pos x="T10" y="T11"/>
                </a:cxn>
              </a:cxnLst>
              <a:rect l="0" t="0" r="r" b="b"/>
              <a:pathLst>
                <a:path w="31" h="54">
                  <a:moveTo>
                    <a:pt x="22" y="51"/>
                  </a:moveTo>
                  <a:cubicBezTo>
                    <a:pt x="11" y="54"/>
                    <a:pt x="0" y="38"/>
                    <a:pt x="0" y="20"/>
                  </a:cubicBezTo>
                  <a:cubicBezTo>
                    <a:pt x="0" y="11"/>
                    <a:pt x="7" y="0"/>
                    <a:pt x="16" y="2"/>
                  </a:cubicBezTo>
                  <a:cubicBezTo>
                    <a:pt x="29" y="5"/>
                    <a:pt x="31" y="16"/>
                    <a:pt x="31" y="16"/>
                  </a:cubicBezTo>
                  <a:cubicBezTo>
                    <a:pt x="31" y="43"/>
                    <a:pt x="31" y="43"/>
                    <a:pt x="31" y="43"/>
                  </a:cubicBezTo>
                  <a:cubicBezTo>
                    <a:pt x="31" y="43"/>
                    <a:pt x="29" y="50"/>
                    <a:pt x="22"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584B1279-F3CD-4FB1-8952-CB5019ABE10E}"/>
                </a:ext>
              </a:extLst>
            </p:cNvPr>
            <p:cNvSpPr>
              <a:spLocks/>
            </p:cNvSpPr>
            <p:nvPr/>
          </p:nvSpPr>
          <p:spPr bwMode="auto">
            <a:xfrm>
              <a:off x="10495375" y="5337434"/>
              <a:ext cx="64981" cy="134112"/>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9"/>
                    <a:pt x="4" y="0"/>
                    <a:pt x="10" y="2"/>
                  </a:cubicBezTo>
                  <a:cubicBezTo>
                    <a:pt x="18" y="4"/>
                    <a:pt x="20" y="13"/>
                    <a:pt x="20" y="13"/>
                  </a:cubicBezTo>
                  <a:cubicBezTo>
                    <a:pt x="20" y="33"/>
                    <a:pt x="20" y="33"/>
                    <a:pt x="20" y="33"/>
                  </a:cubicBezTo>
                  <a:cubicBezTo>
                    <a:pt x="20" y="33"/>
                    <a:pt x="18"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C7973094-166C-4EEE-941D-26E5504B1DEF}"/>
                </a:ext>
              </a:extLst>
            </p:cNvPr>
            <p:cNvSpPr>
              <a:spLocks/>
            </p:cNvSpPr>
            <p:nvPr/>
          </p:nvSpPr>
          <p:spPr bwMode="auto">
            <a:xfrm>
              <a:off x="10639166" y="5504728"/>
              <a:ext cx="261311" cy="196329"/>
            </a:xfrm>
            <a:custGeom>
              <a:avLst/>
              <a:gdLst>
                <a:gd name="T0" fmla="*/ 40 w 80"/>
                <a:gd name="T1" fmla="*/ 0 h 60"/>
                <a:gd name="T2" fmla="*/ 0 w 80"/>
                <a:gd name="T3" fmla="*/ 0 h 60"/>
                <a:gd name="T4" fmla="*/ 0 w 80"/>
                <a:gd name="T5" fmla="*/ 38 h 60"/>
                <a:gd name="T6" fmla="*/ 48 w 80"/>
                <a:gd name="T7" fmla="*/ 60 h 60"/>
                <a:gd name="T8" fmla="*/ 80 w 80"/>
                <a:gd name="T9" fmla="*/ 52 h 60"/>
                <a:gd name="T10" fmla="*/ 80 w 80"/>
                <a:gd name="T11" fmla="*/ 52 h 60"/>
                <a:gd name="T12" fmla="*/ 80 w 80"/>
                <a:gd name="T13" fmla="*/ 0 h 60"/>
                <a:gd name="T14" fmla="*/ 40 w 80"/>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0">
                  <a:moveTo>
                    <a:pt x="40" y="0"/>
                  </a:moveTo>
                  <a:cubicBezTo>
                    <a:pt x="0" y="0"/>
                    <a:pt x="0" y="0"/>
                    <a:pt x="0" y="0"/>
                  </a:cubicBezTo>
                  <a:cubicBezTo>
                    <a:pt x="0" y="0"/>
                    <a:pt x="0" y="22"/>
                    <a:pt x="0" y="38"/>
                  </a:cubicBezTo>
                  <a:cubicBezTo>
                    <a:pt x="12" y="52"/>
                    <a:pt x="28" y="60"/>
                    <a:pt x="48" y="60"/>
                  </a:cubicBezTo>
                  <a:cubicBezTo>
                    <a:pt x="60" y="60"/>
                    <a:pt x="71" y="57"/>
                    <a:pt x="80" y="52"/>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A7A1BEEA-D493-40B7-ACB8-FEF5E43BBC82}"/>
                </a:ext>
              </a:extLst>
            </p:cNvPr>
            <p:cNvSpPr>
              <a:spLocks/>
            </p:cNvSpPr>
            <p:nvPr/>
          </p:nvSpPr>
          <p:spPr bwMode="auto">
            <a:xfrm>
              <a:off x="10502290" y="5088568"/>
              <a:ext cx="546125" cy="591749"/>
            </a:xfrm>
            <a:custGeom>
              <a:avLst/>
              <a:gdLst>
                <a:gd name="T0" fmla="*/ 141 w 167"/>
                <a:gd name="T1" fmla="*/ 16 h 181"/>
                <a:gd name="T2" fmla="*/ 26 w 167"/>
                <a:gd name="T3" fmla="*/ 16 h 181"/>
                <a:gd name="T4" fmla="*/ 11 w 167"/>
                <a:gd name="T5" fmla="*/ 109 h 181"/>
                <a:gd name="T6" fmla="*/ 84 w 167"/>
                <a:gd name="T7" fmla="*/ 181 h 181"/>
                <a:gd name="T8" fmla="*/ 157 w 167"/>
                <a:gd name="T9" fmla="*/ 109 h 181"/>
                <a:gd name="T10" fmla="*/ 141 w 167"/>
                <a:gd name="T11" fmla="*/ 16 h 181"/>
              </a:gdLst>
              <a:ahLst/>
              <a:cxnLst>
                <a:cxn ang="0">
                  <a:pos x="T0" y="T1"/>
                </a:cxn>
                <a:cxn ang="0">
                  <a:pos x="T2" y="T3"/>
                </a:cxn>
                <a:cxn ang="0">
                  <a:pos x="T4" y="T5"/>
                </a:cxn>
                <a:cxn ang="0">
                  <a:pos x="T6" y="T7"/>
                </a:cxn>
                <a:cxn ang="0">
                  <a:pos x="T8" y="T9"/>
                </a:cxn>
                <a:cxn ang="0">
                  <a:pos x="T10" y="T11"/>
                </a:cxn>
              </a:cxnLst>
              <a:rect l="0" t="0" r="r" b="b"/>
              <a:pathLst>
                <a:path w="167" h="181">
                  <a:moveTo>
                    <a:pt x="141" y="16"/>
                  </a:moveTo>
                  <a:cubicBezTo>
                    <a:pt x="119" y="0"/>
                    <a:pt x="49" y="0"/>
                    <a:pt x="26" y="16"/>
                  </a:cubicBezTo>
                  <a:cubicBezTo>
                    <a:pt x="8" y="28"/>
                    <a:pt x="0" y="74"/>
                    <a:pt x="11" y="109"/>
                  </a:cubicBezTo>
                  <a:cubicBezTo>
                    <a:pt x="24" y="152"/>
                    <a:pt x="45" y="180"/>
                    <a:pt x="84" y="181"/>
                  </a:cubicBezTo>
                  <a:cubicBezTo>
                    <a:pt x="123" y="180"/>
                    <a:pt x="144" y="152"/>
                    <a:pt x="157" y="109"/>
                  </a:cubicBezTo>
                  <a:cubicBezTo>
                    <a:pt x="167" y="74"/>
                    <a:pt x="159" y="28"/>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C6472FA2-8F11-498D-ABC5-C5F2E83F70DE}"/>
                </a:ext>
              </a:extLst>
            </p:cNvPr>
            <p:cNvSpPr>
              <a:spLocks/>
            </p:cNvSpPr>
            <p:nvPr/>
          </p:nvSpPr>
          <p:spPr bwMode="auto">
            <a:xfrm>
              <a:off x="10502290" y="4951691"/>
              <a:ext cx="561332" cy="464552"/>
            </a:xfrm>
            <a:custGeom>
              <a:avLst/>
              <a:gdLst>
                <a:gd name="T0" fmla="*/ 6 w 172"/>
                <a:gd name="T1" fmla="*/ 126 h 142"/>
                <a:gd name="T2" fmla="*/ 8 w 172"/>
                <a:gd name="T3" fmla="*/ 139 h 142"/>
                <a:gd name="T4" fmla="*/ 23 w 172"/>
                <a:gd name="T5" fmla="*/ 92 h 142"/>
                <a:gd name="T6" fmla="*/ 141 w 172"/>
                <a:gd name="T7" fmla="*/ 67 h 142"/>
                <a:gd name="T8" fmla="*/ 159 w 172"/>
                <a:gd name="T9" fmla="*/ 142 h 142"/>
                <a:gd name="T10" fmla="*/ 161 w 172"/>
                <a:gd name="T11" fmla="*/ 125 h 142"/>
                <a:gd name="T12" fmla="*/ 169 w 172"/>
                <a:gd name="T13" fmla="*/ 113 h 142"/>
                <a:gd name="T14" fmla="*/ 169 w 172"/>
                <a:gd name="T15" fmla="*/ 71 h 142"/>
                <a:gd name="T16" fmla="*/ 125 w 172"/>
                <a:gd name="T17" fmla="*/ 19 h 142"/>
                <a:gd name="T18" fmla="*/ 57 w 172"/>
                <a:gd name="T19" fmla="*/ 12 h 142"/>
                <a:gd name="T20" fmla="*/ 6 w 172"/>
                <a:gd name="T21" fmla="*/ 52 h 142"/>
                <a:gd name="T22" fmla="*/ 0 w 172"/>
                <a:gd name="T23" fmla="*/ 112 h 142"/>
                <a:gd name="T24" fmla="*/ 6 w 172"/>
                <a:gd name="T2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42">
                  <a:moveTo>
                    <a:pt x="6" y="126"/>
                  </a:moveTo>
                  <a:cubicBezTo>
                    <a:pt x="7" y="129"/>
                    <a:pt x="8" y="139"/>
                    <a:pt x="8" y="139"/>
                  </a:cubicBezTo>
                  <a:cubicBezTo>
                    <a:pt x="8" y="139"/>
                    <a:pt x="24" y="129"/>
                    <a:pt x="23" y="92"/>
                  </a:cubicBezTo>
                  <a:cubicBezTo>
                    <a:pt x="53" y="95"/>
                    <a:pt x="112" y="98"/>
                    <a:pt x="141" y="67"/>
                  </a:cubicBezTo>
                  <a:cubicBezTo>
                    <a:pt x="147" y="120"/>
                    <a:pt x="159" y="142"/>
                    <a:pt x="159" y="142"/>
                  </a:cubicBezTo>
                  <a:cubicBezTo>
                    <a:pt x="159" y="142"/>
                    <a:pt x="161" y="131"/>
                    <a:pt x="161" y="125"/>
                  </a:cubicBezTo>
                  <a:cubicBezTo>
                    <a:pt x="161" y="120"/>
                    <a:pt x="169" y="113"/>
                    <a:pt x="169" y="113"/>
                  </a:cubicBezTo>
                  <a:cubicBezTo>
                    <a:pt x="169" y="113"/>
                    <a:pt x="172" y="88"/>
                    <a:pt x="169" y="71"/>
                  </a:cubicBezTo>
                  <a:cubicBezTo>
                    <a:pt x="166" y="55"/>
                    <a:pt x="156" y="17"/>
                    <a:pt x="125" y="19"/>
                  </a:cubicBezTo>
                  <a:cubicBezTo>
                    <a:pt x="119" y="20"/>
                    <a:pt x="111" y="0"/>
                    <a:pt x="57" y="12"/>
                  </a:cubicBezTo>
                  <a:cubicBezTo>
                    <a:pt x="38" y="16"/>
                    <a:pt x="18" y="27"/>
                    <a:pt x="6" y="52"/>
                  </a:cubicBezTo>
                  <a:cubicBezTo>
                    <a:pt x="0" y="65"/>
                    <a:pt x="0" y="112"/>
                    <a:pt x="0" y="112"/>
                  </a:cubicBezTo>
                  <a:cubicBezTo>
                    <a:pt x="0" y="112"/>
                    <a:pt x="6" y="122"/>
                    <a:pt x="6" y="126"/>
                  </a:cubicBez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759EA8FF-EBDE-4AE4-8777-65FD7337F17D}"/>
                </a:ext>
              </a:extLst>
            </p:cNvPr>
            <p:cNvSpPr>
              <a:spLocks/>
            </p:cNvSpPr>
            <p:nvPr/>
          </p:nvSpPr>
          <p:spPr bwMode="auto">
            <a:xfrm>
              <a:off x="10275546" y="5720412"/>
              <a:ext cx="991320" cy="644289"/>
            </a:xfrm>
            <a:custGeom>
              <a:avLst/>
              <a:gdLst>
                <a:gd name="T0" fmla="*/ 200 w 303"/>
                <a:gd name="T1" fmla="*/ 0 h 197"/>
                <a:gd name="T2" fmla="*/ 151 w 303"/>
                <a:gd name="T3" fmla="*/ 60 h 197"/>
                <a:gd name="T4" fmla="*/ 102 w 303"/>
                <a:gd name="T5" fmla="*/ 0 h 197"/>
                <a:gd name="T6" fmla="*/ 0 w 303"/>
                <a:gd name="T7" fmla="*/ 115 h 197"/>
                <a:gd name="T8" fmla="*/ 7 w 303"/>
                <a:gd name="T9" fmla="*/ 197 h 197"/>
                <a:gd name="T10" fmla="*/ 151 w 303"/>
                <a:gd name="T11" fmla="*/ 197 h 197"/>
                <a:gd name="T12" fmla="*/ 295 w 303"/>
                <a:gd name="T13" fmla="*/ 197 h 197"/>
                <a:gd name="T14" fmla="*/ 303 w 303"/>
                <a:gd name="T15" fmla="*/ 115 h 197"/>
                <a:gd name="T16" fmla="*/ 200 w 303"/>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97">
                  <a:moveTo>
                    <a:pt x="200" y="0"/>
                  </a:moveTo>
                  <a:cubicBezTo>
                    <a:pt x="151" y="60"/>
                    <a:pt x="151" y="60"/>
                    <a:pt x="151" y="60"/>
                  </a:cubicBezTo>
                  <a:cubicBezTo>
                    <a:pt x="102" y="0"/>
                    <a:pt x="102" y="0"/>
                    <a:pt x="102" y="0"/>
                  </a:cubicBezTo>
                  <a:cubicBezTo>
                    <a:pt x="52" y="0"/>
                    <a:pt x="0" y="13"/>
                    <a:pt x="0" y="115"/>
                  </a:cubicBezTo>
                  <a:cubicBezTo>
                    <a:pt x="0" y="116"/>
                    <a:pt x="7" y="197"/>
                    <a:pt x="7" y="197"/>
                  </a:cubicBezTo>
                  <a:cubicBezTo>
                    <a:pt x="151" y="197"/>
                    <a:pt x="151" y="197"/>
                    <a:pt x="151" y="197"/>
                  </a:cubicBezTo>
                  <a:cubicBezTo>
                    <a:pt x="295" y="197"/>
                    <a:pt x="295" y="197"/>
                    <a:pt x="295" y="197"/>
                  </a:cubicBezTo>
                  <a:cubicBezTo>
                    <a:pt x="295" y="197"/>
                    <a:pt x="303" y="116"/>
                    <a:pt x="303" y="115"/>
                  </a:cubicBezTo>
                  <a:cubicBezTo>
                    <a:pt x="303" y="13"/>
                    <a:pt x="250" y="0"/>
                    <a:pt x="200" y="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86F4A954-D1B2-44CC-BA3E-1F4C57030151}"/>
                </a:ext>
              </a:extLst>
            </p:cNvPr>
            <p:cNvSpPr>
              <a:spLocks/>
            </p:cNvSpPr>
            <p:nvPr/>
          </p:nvSpPr>
          <p:spPr bwMode="auto">
            <a:xfrm>
              <a:off x="10661286" y="5948541"/>
              <a:ext cx="217069" cy="416161"/>
            </a:xfrm>
            <a:custGeom>
              <a:avLst/>
              <a:gdLst>
                <a:gd name="T0" fmla="*/ 157 w 157"/>
                <a:gd name="T1" fmla="*/ 301 h 301"/>
                <a:gd name="T2" fmla="*/ 0 w 157"/>
                <a:gd name="T3" fmla="*/ 301 h 301"/>
                <a:gd name="T4" fmla="*/ 36 w 157"/>
                <a:gd name="T5" fmla="*/ 0 h 301"/>
                <a:gd name="T6" fmla="*/ 121 w 157"/>
                <a:gd name="T7" fmla="*/ 0 h 301"/>
                <a:gd name="T8" fmla="*/ 157 w 157"/>
                <a:gd name="T9" fmla="*/ 301 h 301"/>
              </a:gdLst>
              <a:ahLst/>
              <a:cxnLst>
                <a:cxn ang="0">
                  <a:pos x="T0" y="T1"/>
                </a:cxn>
                <a:cxn ang="0">
                  <a:pos x="T2" y="T3"/>
                </a:cxn>
                <a:cxn ang="0">
                  <a:pos x="T4" y="T5"/>
                </a:cxn>
                <a:cxn ang="0">
                  <a:pos x="T6" y="T7"/>
                </a:cxn>
                <a:cxn ang="0">
                  <a:pos x="T8" y="T9"/>
                </a:cxn>
              </a:cxnLst>
              <a:rect l="0" t="0" r="r" b="b"/>
              <a:pathLst>
                <a:path w="157" h="301">
                  <a:moveTo>
                    <a:pt x="157" y="301"/>
                  </a:moveTo>
                  <a:lnTo>
                    <a:pt x="0" y="301"/>
                  </a:lnTo>
                  <a:lnTo>
                    <a:pt x="36" y="0"/>
                  </a:lnTo>
                  <a:lnTo>
                    <a:pt x="121" y="0"/>
                  </a:lnTo>
                  <a:lnTo>
                    <a:pt x="157" y="30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57AA327B-5EA1-44DF-A1AC-CA6ECE001814}"/>
                </a:ext>
              </a:extLst>
            </p:cNvPr>
            <p:cNvSpPr>
              <a:spLocks/>
            </p:cNvSpPr>
            <p:nvPr/>
          </p:nvSpPr>
          <p:spPr bwMode="auto">
            <a:xfrm>
              <a:off x="10697234" y="5857291"/>
              <a:ext cx="145173" cy="138259"/>
            </a:xfrm>
            <a:custGeom>
              <a:avLst/>
              <a:gdLst>
                <a:gd name="T0" fmla="*/ 15 w 44"/>
                <a:gd name="T1" fmla="*/ 0 h 42"/>
                <a:gd name="T2" fmla="*/ 29 w 44"/>
                <a:gd name="T3" fmla="*/ 0 h 42"/>
                <a:gd name="T4" fmla="*/ 43 w 44"/>
                <a:gd name="T5" fmla="*/ 34 h 42"/>
                <a:gd name="T6" fmla="*/ 37 w 44"/>
                <a:gd name="T7" fmla="*/ 42 h 42"/>
                <a:gd name="T8" fmla="*/ 7 w 44"/>
                <a:gd name="T9" fmla="*/ 41 h 42"/>
                <a:gd name="T10" fmla="*/ 1 w 44"/>
                <a:gd name="T11" fmla="*/ 33 h 42"/>
                <a:gd name="T12" fmla="*/ 15 w 4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4" h="42">
                  <a:moveTo>
                    <a:pt x="15" y="0"/>
                  </a:moveTo>
                  <a:cubicBezTo>
                    <a:pt x="29" y="0"/>
                    <a:pt x="29" y="0"/>
                    <a:pt x="29" y="0"/>
                  </a:cubicBezTo>
                  <a:cubicBezTo>
                    <a:pt x="43" y="34"/>
                    <a:pt x="43" y="34"/>
                    <a:pt x="43" y="34"/>
                  </a:cubicBezTo>
                  <a:cubicBezTo>
                    <a:pt x="44" y="38"/>
                    <a:pt x="41" y="42"/>
                    <a:pt x="37" y="42"/>
                  </a:cubicBezTo>
                  <a:cubicBezTo>
                    <a:pt x="7" y="41"/>
                    <a:pt x="7" y="41"/>
                    <a:pt x="7" y="41"/>
                  </a:cubicBezTo>
                  <a:cubicBezTo>
                    <a:pt x="3" y="41"/>
                    <a:pt x="0" y="37"/>
                    <a:pt x="1" y="33"/>
                  </a:cubicBezTo>
                  <a:lnTo>
                    <a:pt x="15"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DBF6B5A0-524F-47F0-9A70-093958A589E8}"/>
                </a:ext>
              </a:extLst>
            </p:cNvPr>
            <p:cNvSpPr>
              <a:spLocks/>
            </p:cNvSpPr>
            <p:nvPr/>
          </p:nvSpPr>
          <p:spPr bwMode="auto">
            <a:xfrm>
              <a:off x="10560359" y="5696908"/>
              <a:ext cx="186650" cy="284814"/>
            </a:xfrm>
            <a:custGeom>
              <a:avLst/>
              <a:gdLst>
                <a:gd name="T0" fmla="*/ 35 w 57"/>
                <a:gd name="T1" fmla="*/ 26 h 87"/>
                <a:gd name="T2" fmla="*/ 57 w 57"/>
                <a:gd name="T3" fmla="*/ 48 h 87"/>
                <a:gd name="T4" fmla="*/ 41 w 57"/>
                <a:gd name="T5" fmla="*/ 80 h 87"/>
                <a:gd name="T6" fmla="*/ 8 w 57"/>
                <a:gd name="T7" fmla="*/ 7 h 87"/>
                <a:gd name="T8" fmla="*/ 23 w 57"/>
                <a:gd name="T9" fmla="*/ 0 h 87"/>
                <a:gd name="T10" fmla="*/ 35 w 57"/>
                <a:gd name="T11" fmla="*/ 26 h 87"/>
              </a:gdLst>
              <a:ahLst/>
              <a:cxnLst>
                <a:cxn ang="0">
                  <a:pos x="T0" y="T1"/>
                </a:cxn>
                <a:cxn ang="0">
                  <a:pos x="T2" y="T3"/>
                </a:cxn>
                <a:cxn ang="0">
                  <a:pos x="T4" y="T5"/>
                </a:cxn>
                <a:cxn ang="0">
                  <a:pos x="T6" y="T7"/>
                </a:cxn>
                <a:cxn ang="0">
                  <a:pos x="T8" y="T9"/>
                </a:cxn>
                <a:cxn ang="0">
                  <a:pos x="T10" y="T11"/>
                </a:cxn>
              </a:cxnLst>
              <a:rect l="0" t="0" r="r" b="b"/>
              <a:pathLst>
                <a:path w="57" h="87">
                  <a:moveTo>
                    <a:pt x="35" y="26"/>
                  </a:moveTo>
                  <a:cubicBezTo>
                    <a:pt x="50" y="41"/>
                    <a:pt x="57" y="48"/>
                    <a:pt x="57" y="48"/>
                  </a:cubicBezTo>
                  <a:cubicBezTo>
                    <a:pt x="57" y="48"/>
                    <a:pt x="47" y="87"/>
                    <a:pt x="41" y="80"/>
                  </a:cubicBezTo>
                  <a:cubicBezTo>
                    <a:pt x="34" y="74"/>
                    <a:pt x="0" y="26"/>
                    <a:pt x="8" y="7"/>
                  </a:cubicBezTo>
                  <a:cubicBezTo>
                    <a:pt x="10" y="4"/>
                    <a:pt x="23" y="0"/>
                    <a:pt x="23" y="0"/>
                  </a:cubicBezTo>
                  <a:cubicBezTo>
                    <a:pt x="23" y="0"/>
                    <a:pt x="24" y="15"/>
                    <a:pt x="35"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C1FCE8E5-62EF-4D4B-9A68-3B382CF93587}"/>
                </a:ext>
              </a:extLst>
            </p:cNvPr>
            <p:cNvSpPr>
              <a:spLocks/>
            </p:cNvSpPr>
            <p:nvPr/>
          </p:nvSpPr>
          <p:spPr bwMode="auto">
            <a:xfrm>
              <a:off x="10789869" y="5696908"/>
              <a:ext cx="189415" cy="284814"/>
            </a:xfrm>
            <a:custGeom>
              <a:avLst/>
              <a:gdLst>
                <a:gd name="T0" fmla="*/ 23 w 58"/>
                <a:gd name="T1" fmla="*/ 26 h 87"/>
                <a:gd name="T2" fmla="*/ 0 w 58"/>
                <a:gd name="T3" fmla="*/ 48 h 87"/>
                <a:gd name="T4" fmla="*/ 17 w 58"/>
                <a:gd name="T5" fmla="*/ 80 h 87"/>
                <a:gd name="T6" fmla="*/ 50 w 58"/>
                <a:gd name="T7" fmla="*/ 7 h 87"/>
                <a:gd name="T8" fmla="*/ 34 w 58"/>
                <a:gd name="T9" fmla="*/ 0 h 87"/>
                <a:gd name="T10" fmla="*/ 23 w 58"/>
                <a:gd name="T11" fmla="*/ 26 h 87"/>
              </a:gdLst>
              <a:ahLst/>
              <a:cxnLst>
                <a:cxn ang="0">
                  <a:pos x="T0" y="T1"/>
                </a:cxn>
                <a:cxn ang="0">
                  <a:pos x="T2" y="T3"/>
                </a:cxn>
                <a:cxn ang="0">
                  <a:pos x="T4" y="T5"/>
                </a:cxn>
                <a:cxn ang="0">
                  <a:pos x="T6" y="T7"/>
                </a:cxn>
                <a:cxn ang="0">
                  <a:pos x="T8" y="T9"/>
                </a:cxn>
                <a:cxn ang="0">
                  <a:pos x="T10" y="T11"/>
                </a:cxn>
              </a:cxnLst>
              <a:rect l="0" t="0" r="r" b="b"/>
              <a:pathLst>
                <a:path w="58" h="87">
                  <a:moveTo>
                    <a:pt x="23" y="26"/>
                  </a:moveTo>
                  <a:cubicBezTo>
                    <a:pt x="7" y="41"/>
                    <a:pt x="0" y="48"/>
                    <a:pt x="0" y="48"/>
                  </a:cubicBezTo>
                  <a:cubicBezTo>
                    <a:pt x="0" y="48"/>
                    <a:pt x="10" y="87"/>
                    <a:pt x="17" y="80"/>
                  </a:cubicBezTo>
                  <a:cubicBezTo>
                    <a:pt x="24" y="74"/>
                    <a:pt x="58" y="26"/>
                    <a:pt x="50" y="7"/>
                  </a:cubicBezTo>
                  <a:cubicBezTo>
                    <a:pt x="48" y="4"/>
                    <a:pt x="34" y="0"/>
                    <a:pt x="34" y="0"/>
                  </a:cubicBezTo>
                  <a:cubicBezTo>
                    <a:pt x="34" y="0"/>
                    <a:pt x="34" y="15"/>
                    <a:pt x="23"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99596007-7354-4A25-9942-1B6C24F88F65}"/>
                </a:ext>
              </a:extLst>
            </p:cNvPr>
            <p:cNvSpPr>
              <a:spLocks/>
            </p:cNvSpPr>
            <p:nvPr/>
          </p:nvSpPr>
          <p:spPr bwMode="auto">
            <a:xfrm>
              <a:off x="10426247" y="6021817"/>
              <a:ext cx="38712" cy="342883"/>
            </a:xfrm>
            <a:custGeom>
              <a:avLst/>
              <a:gdLst>
                <a:gd name="T0" fmla="*/ 3 w 12"/>
                <a:gd name="T1" fmla="*/ 105 h 105"/>
                <a:gd name="T2" fmla="*/ 0 w 12"/>
                <a:gd name="T3" fmla="*/ 44 h 105"/>
                <a:gd name="T4" fmla="*/ 3 w 12"/>
                <a:gd name="T5" fmla="*/ 0 h 105"/>
                <a:gd name="T6" fmla="*/ 12 w 12"/>
                <a:gd name="T7" fmla="*/ 105 h 105"/>
                <a:gd name="T8" fmla="*/ 3 w 12"/>
                <a:gd name="T9" fmla="*/ 105 h 105"/>
              </a:gdLst>
              <a:ahLst/>
              <a:cxnLst>
                <a:cxn ang="0">
                  <a:pos x="T0" y="T1"/>
                </a:cxn>
                <a:cxn ang="0">
                  <a:pos x="T2" y="T3"/>
                </a:cxn>
                <a:cxn ang="0">
                  <a:pos x="T4" y="T5"/>
                </a:cxn>
                <a:cxn ang="0">
                  <a:pos x="T6" y="T7"/>
                </a:cxn>
                <a:cxn ang="0">
                  <a:pos x="T8" y="T9"/>
                </a:cxn>
              </a:cxnLst>
              <a:rect l="0" t="0" r="r" b="b"/>
              <a:pathLst>
                <a:path w="12" h="105">
                  <a:moveTo>
                    <a:pt x="3" y="105"/>
                  </a:moveTo>
                  <a:cubicBezTo>
                    <a:pt x="3" y="105"/>
                    <a:pt x="0" y="58"/>
                    <a:pt x="0" y="44"/>
                  </a:cubicBezTo>
                  <a:cubicBezTo>
                    <a:pt x="0" y="34"/>
                    <a:pt x="3" y="0"/>
                    <a:pt x="3" y="0"/>
                  </a:cubicBezTo>
                  <a:cubicBezTo>
                    <a:pt x="12" y="105"/>
                    <a:pt x="12" y="105"/>
                    <a:pt x="12" y="105"/>
                  </a:cubicBezTo>
                  <a:lnTo>
                    <a:pt x="3"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9E728D4D-A94F-4FCB-BF08-10D6B0130B5E}"/>
                </a:ext>
              </a:extLst>
            </p:cNvPr>
            <p:cNvSpPr>
              <a:spLocks/>
            </p:cNvSpPr>
            <p:nvPr/>
          </p:nvSpPr>
          <p:spPr bwMode="auto">
            <a:xfrm>
              <a:off x="11074684" y="6021817"/>
              <a:ext cx="38712" cy="342883"/>
            </a:xfrm>
            <a:custGeom>
              <a:avLst/>
              <a:gdLst>
                <a:gd name="T0" fmla="*/ 8 w 12"/>
                <a:gd name="T1" fmla="*/ 105 h 105"/>
                <a:gd name="T2" fmla="*/ 12 w 12"/>
                <a:gd name="T3" fmla="*/ 44 h 105"/>
                <a:gd name="T4" fmla="*/ 9 w 12"/>
                <a:gd name="T5" fmla="*/ 0 h 105"/>
                <a:gd name="T6" fmla="*/ 0 w 12"/>
                <a:gd name="T7" fmla="*/ 105 h 105"/>
                <a:gd name="T8" fmla="*/ 8 w 12"/>
                <a:gd name="T9" fmla="*/ 105 h 105"/>
              </a:gdLst>
              <a:ahLst/>
              <a:cxnLst>
                <a:cxn ang="0">
                  <a:pos x="T0" y="T1"/>
                </a:cxn>
                <a:cxn ang="0">
                  <a:pos x="T2" y="T3"/>
                </a:cxn>
                <a:cxn ang="0">
                  <a:pos x="T4" y="T5"/>
                </a:cxn>
                <a:cxn ang="0">
                  <a:pos x="T6" y="T7"/>
                </a:cxn>
                <a:cxn ang="0">
                  <a:pos x="T8" y="T9"/>
                </a:cxn>
              </a:cxnLst>
              <a:rect l="0" t="0" r="r" b="b"/>
              <a:pathLst>
                <a:path w="12" h="105">
                  <a:moveTo>
                    <a:pt x="8" y="105"/>
                  </a:moveTo>
                  <a:cubicBezTo>
                    <a:pt x="8" y="105"/>
                    <a:pt x="12" y="58"/>
                    <a:pt x="12" y="44"/>
                  </a:cubicBezTo>
                  <a:cubicBezTo>
                    <a:pt x="12" y="34"/>
                    <a:pt x="9" y="0"/>
                    <a:pt x="9" y="0"/>
                  </a:cubicBezTo>
                  <a:cubicBezTo>
                    <a:pt x="0" y="105"/>
                    <a:pt x="0" y="105"/>
                    <a:pt x="0" y="105"/>
                  </a:cubicBezTo>
                  <a:lnTo>
                    <a:pt x="8" y="1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8">
              <a:extLst>
                <a:ext uri="{FF2B5EF4-FFF2-40B4-BE49-F238E27FC236}">
                  <a16:creationId xmlns:a16="http://schemas.microsoft.com/office/drawing/2014/main" id="{1E9FD5DC-C367-4D0A-8D60-DC3990B1A9C1}"/>
                </a:ext>
              </a:extLst>
            </p:cNvPr>
            <p:cNvSpPr>
              <a:spLocks noChangeArrowheads="1"/>
            </p:cNvSpPr>
            <p:nvPr/>
          </p:nvSpPr>
          <p:spPr bwMode="auto">
            <a:xfrm>
              <a:off x="8721510" y="5876646"/>
              <a:ext cx="174207" cy="488056"/>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29">
              <a:extLst>
                <a:ext uri="{FF2B5EF4-FFF2-40B4-BE49-F238E27FC236}">
                  <a16:creationId xmlns:a16="http://schemas.microsoft.com/office/drawing/2014/main" id="{4D228698-8FDE-4B5A-9FE0-87632B75F0F7}"/>
                </a:ext>
              </a:extLst>
            </p:cNvPr>
            <p:cNvSpPr>
              <a:spLocks noChangeArrowheads="1"/>
            </p:cNvSpPr>
            <p:nvPr/>
          </p:nvSpPr>
          <p:spPr bwMode="auto">
            <a:xfrm>
              <a:off x="9501293" y="5876646"/>
              <a:ext cx="172825" cy="488056"/>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a:extLst>
                <a:ext uri="{FF2B5EF4-FFF2-40B4-BE49-F238E27FC236}">
                  <a16:creationId xmlns:a16="http://schemas.microsoft.com/office/drawing/2014/main" id="{E7641263-FBFF-4A48-AD90-517976429491}"/>
                </a:ext>
              </a:extLst>
            </p:cNvPr>
            <p:cNvSpPr>
              <a:spLocks/>
            </p:cNvSpPr>
            <p:nvPr/>
          </p:nvSpPr>
          <p:spPr bwMode="auto">
            <a:xfrm>
              <a:off x="9510970" y="6057765"/>
              <a:ext cx="163145" cy="103695"/>
            </a:xfrm>
            <a:custGeom>
              <a:avLst/>
              <a:gdLst>
                <a:gd name="T0" fmla="*/ 118 w 118"/>
                <a:gd name="T1" fmla="*/ 0 h 75"/>
                <a:gd name="T2" fmla="*/ 118 w 118"/>
                <a:gd name="T3" fmla="*/ 26 h 75"/>
                <a:gd name="T4" fmla="*/ 0 w 118"/>
                <a:gd name="T5" fmla="*/ 75 h 75"/>
                <a:gd name="T6" fmla="*/ 0 w 118"/>
                <a:gd name="T7" fmla="*/ 35 h 75"/>
                <a:gd name="T8" fmla="*/ 118 w 118"/>
                <a:gd name="T9" fmla="*/ 0 h 75"/>
              </a:gdLst>
              <a:ahLst/>
              <a:cxnLst>
                <a:cxn ang="0">
                  <a:pos x="T0" y="T1"/>
                </a:cxn>
                <a:cxn ang="0">
                  <a:pos x="T2" y="T3"/>
                </a:cxn>
                <a:cxn ang="0">
                  <a:pos x="T4" y="T5"/>
                </a:cxn>
                <a:cxn ang="0">
                  <a:pos x="T6" y="T7"/>
                </a:cxn>
                <a:cxn ang="0">
                  <a:pos x="T8" y="T9"/>
                </a:cxn>
              </a:cxnLst>
              <a:rect l="0" t="0" r="r" b="b"/>
              <a:pathLst>
                <a:path w="118" h="75">
                  <a:moveTo>
                    <a:pt x="118" y="0"/>
                  </a:moveTo>
                  <a:lnTo>
                    <a:pt x="118" y="26"/>
                  </a:lnTo>
                  <a:lnTo>
                    <a:pt x="0" y="75"/>
                  </a:lnTo>
                  <a:lnTo>
                    <a:pt x="0" y="35"/>
                  </a:lnTo>
                  <a:lnTo>
                    <a:pt x="118" y="0"/>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10B3F11B-C242-4749-978B-2722BBEFF84F}"/>
                </a:ext>
              </a:extLst>
            </p:cNvPr>
            <p:cNvSpPr>
              <a:spLocks/>
            </p:cNvSpPr>
            <p:nvPr/>
          </p:nvSpPr>
          <p:spPr bwMode="auto">
            <a:xfrm>
              <a:off x="8721510" y="6057765"/>
              <a:ext cx="167295" cy="103695"/>
            </a:xfrm>
            <a:custGeom>
              <a:avLst/>
              <a:gdLst>
                <a:gd name="T0" fmla="*/ 0 w 121"/>
                <a:gd name="T1" fmla="*/ 0 h 75"/>
                <a:gd name="T2" fmla="*/ 0 w 121"/>
                <a:gd name="T3" fmla="*/ 26 h 75"/>
                <a:gd name="T4" fmla="*/ 121 w 121"/>
                <a:gd name="T5" fmla="*/ 75 h 75"/>
                <a:gd name="T6" fmla="*/ 121 w 121"/>
                <a:gd name="T7" fmla="*/ 35 h 75"/>
                <a:gd name="T8" fmla="*/ 0 w 121"/>
                <a:gd name="T9" fmla="*/ 0 h 75"/>
              </a:gdLst>
              <a:ahLst/>
              <a:cxnLst>
                <a:cxn ang="0">
                  <a:pos x="T0" y="T1"/>
                </a:cxn>
                <a:cxn ang="0">
                  <a:pos x="T2" y="T3"/>
                </a:cxn>
                <a:cxn ang="0">
                  <a:pos x="T4" y="T5"/>
                </a:cxn>
                <a:cxn ang="0">
                  <a:pos x="T6" y="T7"/>
                </a:cxn>
                <a:cxn ang="0">
                  <a:pos x="T8" y="T9"/>
                </a:cxn>
              </a:cxnLst>
              <a:rect l="0" t="0" r="r" b="b"/>
              <a:pathLst>
                <a:path w="121" h="75">
                  <a:moveTo>
                    <a:pt x="0" y="0"/>
                  </a:moveTo>
                  <a:lnTo>
                    <a:pt x="0" y="26"/>
                  </a:lnTo>
                  <a:lnTo>
                    <a:pt x="121" y="75"/>
                  </a:lnTo>
                  <a:lnTo>
                    <a:pt x="121" y="35"/>
                  </a:lnTo>
                  <a:lnTo>
                    <a:pt x="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E76DEC17-DCD0-47A6-A5A2-B8C338E35B07}"/>
                </a:ext>
              </a:extLst>
            </p:cNvPr>
            <p:cNvSpPr>
              <a:spLocks/>
            </p:cNvSpPr>
            <p:nvPr/>
          </p:nvSpPr>
          <p:spPr bwMode="auto">
            <a:xfrm>
              <a:off x="9415571" y="5183965"/>
              <a:ext cx="98165" cy="175590"/>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6"/>
                    <a:pt x="0" y="17"/>
                    <a:pt x="0" y="17"/>
                  </a:cubicBezTo>
                  <a:cubicBezTo>
                    <a:pt x="0" y="44"/>
                    <a:pt x="0" y="44"/>
                    <a:pt x="0" y="44"/>
                  </a:cubicBezTo>
                  <a:cubicBezTo>
                    <a:pt x="0" y="44"/>
                    <a:pt x="2" y="51"/>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597AC0AD-6202-4819-804E-3148E78999D6}"/>
                </a:ext>
              </a:extLst>
            </p:cNvPr>
            <p:cNvSpPr>
              <a:spLocks/>
            </p:cNvSpPr>
            <p:nvPr/>
          </p:nvSpPr>
          <p:spPr bwMode="auto">
            <a:xfrm>
              <a:off x="9415571" y="5213002"/>
              <a:ext cx="64981"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074231A4-951A-4197-B168-F54BD59C3EE5}"/>
                </a:ext>
              </a:extLst>
            </p:cNvPr>
            <p:cNvSpPr>
              <a:spLocks/>
            </p:cNvSpPr>
            <p:nvPr/>
          </p:nvSpPr>
          <p:spPr bwMode="auto">
            <a:xfrm>
              <a:off x="8886037" y="5183965"/>
              <a:ext cx="98165" cy="175590"/>
            </a:xfrm>
            <a:custGeom>
              <a:avLst/>
              <a:gdLst>
                <a:gd name="T0" fmla="*/ 22 w 30"/>
                <a:gd name="T1" fmla="*/ 52 h 54"/>
                <a:gd name="T2" fmla="*/ 0 w 30"/>
                <a:gd name="T3" fmla="*/ 21 h 54"/>
                <a:gd name="T4" fmla="*/ 16 w 30"/>
                <a:gd name="T5" fmla="*/ 3 h 54"/>
                <a:gd name="T6" fmla="*/ 30 w 30"/>
                <a:gd name="T7" fmla="*/ 17 h 54"/>
                <a:gd name="T8" fmla="*/ 30 w 30"/>
                <a:gd name="T9" fmla="*/ 44 h 54"/>
                <a:gd name="T10" fmla="*/ 22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22" y="52"/>
                  </a:moveTo>
                  <a:cubicBezTo>
                    <a:pt x="10" y="54"/>
                    <a:pt x="0" y="38"/>
                    <a:pt x="0" y="21"/>
                  </a:cubicBezTo>
                  <a:cubicBezTo>
                    <a:pt x="0" y="11"/>
                    <a:pt x="6" y="0"/>
                    <a:pt x="16" y="3"/>
                  </a:cubicBezTo>
                  <a:cubicBezTo>
                    <a:pt x="28" y="6"/>
                    <a:pt x="30" y="17"/>
                    <a:pt x="30" y="17"/>
                  </a:cubicBezTo>
                  <a:cubicBezTo>
                    <a:pt x="30" y="44"/>
                    <a:pt x="30" y="44"/>
                    <a:pt x="30" y="44"/>
                  </a:cubicBezTo>
                  <a:cubicBezTo>
                    <a:pt x="30" y="44"/>
                    <a:pt x="28" y="51"/>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1B8E0C4C-0EDF-49C4-B648-FE5970BDC798}"/>
                </a:ext>
              </a:extLst>
            </p:cNvPr>
            <p:cNvSpPr>
              <a:spLocks/>
            </p:cNvSpPr>
            <p:nvPr/>
          </p:nvSpPr>
          <p:spPr bwMode="auto">
            <a:xfrm>
              <a:off x="8917837" y="5213002"/>
              <a:ext cx="66363" cy="134112"/>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8"/>
                    <a:pt x="4" y="0"/>
                    <a:pt x="10" y="2"/>
                  </a:cubicBezTo>
                  <a:cubicBezTo>
                    <a:pt x="19" y="4"/>
                    <a:pt x="20" y="13"/>
                    <a:pt x="20" y="13"/>
                  </a:cubicBezTo>
                  <a:cubicBezTo>
                    <a:pt x="20" y="33"/>
                    <a:pt x="20" y="33"/>
                    <a:pt x="20" y="33"/>
                  </a:cubicBezTo>
                  <a:cubicBezTo>
                    <a:pt x="20" y="33"/>
                    <a:pt x="19"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554C55BD-D0AD-4EFD-A9EE-A214A3BEF305}"/>
                </a:ext>
              </a:extLst>
            </p:cNvPr>
            <p:cNvSpPr>
              <a:spLocks/>
            </p:cNvSpPr>
            <p:nvPr/>
          </p:nvSpPr>
          <p:spPr bwMode="auto">
            <a:xfrm>
              <a:off x="9036739" y="5376147"/>
              <a:ext cx="313848" cy="48114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7 h 147"/>
                <a:gd name="T12" fmla="*/ 49 w 96"/>
                <a:gd name="T13" fmla="*/ 147 h 147"/>
                <a:gd name="T14" fmla="*/ 96 w 96"/>
                <a:gd name="T15" fmla="*/ 67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5"/>
                    <a:pt x="0" y="67"/>
                  </a:cubicBezTo>
                  <a:cubicBezTo>
                    <a:pt x="8" y="82"/>
                    <a:pt x="21" y="146"/>
                    <a:pt x="49" y="147"/>
                  </a:cubicBezTo>
                  <a:cubicBezTo>
                    <a:pt x="77" y="146"/>
                    <a:pt x="87" y="82"/>
                    <a:pt x="96" y="67"/>
                  </a:cubicBezTo>
                  <a:cubicBezTo>
                    <a:pt x="91" y="65"/>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F718B6B0-090B-4315-9F9F-CDE3E2D3B087}"/>
                </a:ext>
              </a:extLst>
            </p:cNvPr>
            <p:cNvSpPr>
              <a:spLocks/>
            </p:cNvSpPr>
            <p:nvPr/>
          </p:nvSpPr>
          <p:spPr bwMode="auto">
            <a:xfrm>
              <a:off x="8689710" y="5595979"/>
              <a:ext cx="1020352" cy="768723"/>
            </a:xfrm>
            <a:custGeom>
              <a:avLst/>
              <a:gdLst>
                <a:gd name="T0" fmla="*/ 206 w 312"/>
                <a:gd name="T1" fmla="*/ 0 h 235"/>
                <a:gd name="T2" fmla="*/ 155 w 312"/>
                <a:gd name="T3" fmla="*/ 73 h 235"/>
                <a:gd name="T4" fmla="*/ 106 w 312"/>
                <a:gd name="T5" fmla="*/ 0 h 235"/>
                <a:gd name="T6" fmla="*/ 0 w 312"/>
                <a:gd name="T7" fmla="*/ 138 h 235"/>
                <a:gd name="T8" fmla="*/ 0 w 312"/>
                <a:gd name="T9" fmla="*/ 141 h 235"/>
                <a:gd name="T10" fmla="*/ 3 w 312"/>
                <a:gd name="T11" fmla="*/ 144 h 235"/>
                <a:gd name="T12" fmla="*/ 57 w 312"/>
                <a:gd name="T13" fmla="*/ 161 h 235"/>
                <a:gd name="T14" fmla="*/ 57 w 312"/>
                <a:gd name="T15" fmla="*/ 235 h 235"/>
                <a:gd name="T16" fmla="*/ 255 w 312"/>
                <a:gd name="T17" fmla="*/ 235 h 235"/>
                <a:gd name="T18" fmla="*/ 255 w 312"/>
                <a:gd name="T19" fmla="*/ 161 h 235"/>
                <a:gd name="T20" fmla="*/ 309 w 312"/>
                <a:gd name="T21" fmla="*/ 144 h 235"/>
                <a:gd name="T22" fmla="*/ 312 w 312"/>
                <a:gd name="T23" fmla="*/ 141 h 235"/>
                <a:gd name="T24" fmla="*/ 312 w 312"/>
                <a:gd name="T25" fmla="*/ 138 h 235"/>
                <a:gd name="T26" fmla="*/ 206 w 312"/>
                <a:gd name="T2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235">
                  <a:moveTo>
                    <a:pt x="206" y="0"/>
                  </a:moveTo>
                  <a:cubicBezTo>
                    <a:pt x="155" y="73"/>
                    <a:pt x="155" y="73"/>
                    <a:pt x="155" y="73"/>
                  </a:cubicBezTo>
                  <a:cubicBezTo>
                    <a:pt x="106" y="0"/>
                    <a:pt x="106" y="0"/>
                    <a:pt x="106" y="0"/>
                  </a:cubicBezTo>
                  <a:cubicBezTo>
                    <a:pt x="54" y="0"/>
                    <a:pt x="0" y="16"/>
                    <a:pt x="0" y="138"/>
                  </a:cubicBezTo>
                  <a:cubicBezTo>
                    <a:pt x="0" y="138"/>
                    <a:pt x="0" y="141"/>
                    <a:pt x="0" y="141"/>
                  </a:cubicBezTo>
                  <a:cubicBezTo>
                    <a:pt x="0" y="143"/>
                    <a:pt x="1" y="143"/>
                    <a:pt x="3" y="144"/>
                  </a:cubicBezTo>
                  <a:cubicBezTo>
                    <a:pt x="16" y="149"/>
                    <a:pt x="57" y="161"/>
                    <a:pt x="57" y="161"/>
                  </a:cubicBezTo>
                  <a:cubicBezTo>
                    <a:pt x="57" y="235"/>
                    <a:pt x="57" y="235"/>
                    <a:pt x="57" y="235"/>
                  </a:cubicBezTo>
                  <a:cubicBezTo>
                    <a:pt x="255" y="235"/>
                    <a:pt x="255" y="235"/>
                    <a:pt x="255" y="235"/>
                  </a:cubicBezTo>
                  <a:cubicBezTo>
                    <a:pt x="255" y="161"/>
                    <a:pt x="255" y="161"/>
                    <a:pt x="255" y="161"/>
                  </a:cubicBezTo>
                  <a:cubicBezTo>
                    <a:pt x="255" y="161"/>
                    <a:pt x="295" y="149"/>
                    <a:pt x="309" y="144"/>
                  </a:cubicBezTo>
                  <a:cubicBezTo>
                    <a:pt x="310" y="143"/>
                    <a:pt x="312" y="143"/>
                    <a:pt x="312" y="141"/>
                  </a:cubicBezTo>
                  <a:cubicBezTo>
                    <a:pt x="312" y="141"/>
                    <a:pt x="312" y="138"/>
                    <a:pt x="312" y="138"/>
                  </a:cubicBezTo>
                  <a:cubicBezTo>
                    <a:pt x="312" y="16"/>
                    <a:pt x="258" y="0"/>
                    <a:pt x="20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FAA27E69-47D9-4C7E-A292-1BE9761D4B8F}"/>
                </a:ext>
              </a:extLst>
            </p:cNvPr>
            <p:cNvSpPr>
              <a:spLocks/>
            </p:cNvSpPr>
            <p:nvPr/>
          </p:nvSpPr>
          <p:spPr bwMode="auto">
            <a:xfrm>
              <a:off x="9063011" y="5376147"/>
              <a:ext cx="261311" cy="200477"/>
            </a:xfrm>
            <a:custGeom>
              <a:avLst/>
              <a:gdLst>
                <a:gd name="T0" fmla="*/ 40 w 80"/>
                <a:gd name="T1" fmla="*/ 0 h 61"/>
                <a:gd name="T2" fmla="*/ 0 w 80"/>
                <a:gd name="T3" fmla="*/ 0 h 61"/>
                <a:gd name="T4" fmla="*/ 0 w 80"/>
                <a:gd name="T5" fmla="*/ 38 h 61"/>
                <a:gd name="T6" fmla="*/ 48 w 80"/>
                <a:gd name="T7" fmla="*/ 61 h 61"/>
                <a:gd name="T8" fmla="*/ 80 w 80"/>
                <a:gd name="T9" fmla="*/ 53 h 61"/>
                <a:gd name="T10" fmla="*/ 80 w 80"/>
                <a:gd name="T11" fmla="*/ 52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8"/>
                  </a:cubicBezTo>
                  <a:cubicBezTo>
                    <a:pt x="12" y="52"/>
                    <a:pt x="28" y="60"/>
                    <a:pt x="48" y="61"/>
                  </a:cubicBezTo>
                  <a:cubicBezTo>
                    <a:pt x="61" y="60"/>
                    <a:pt x="71" y="58"/>
                    <a:pt x="80" y="53"/>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0B10E976-B883-4850-99C8-8B2F6DFF7E6D}"/>
                </a:ext>
              </a:extLst>
            </p:cNvPr>
            <p:cNvSpPr>
              <a:spLocks/>
            </p:cNvSpPr>
            <p:nvPr/>
          </p:nvSpPr>
          <p:spPr bwMode="auto">
            <a:xfrm>
              <a:off x="8928899" y="4961369"/>
              <a:ext cx="541977" cy="591749"/>
            </a:xfrm>
            <a:custGeom>
              <a:avLst/>
              <a:gdLst>
                <a:gd name="T0" fmla="*/ 140 w 166"/>
                <a:gd name="T1" fmla="*/ 17 h 181"/>
                <a:gd name="T2" fmla="*/ 25 w 166"/>
                <a:gd name="T3" fmla="*/ 17 h 181"/>
                <a:gd name="T4" fmla="*/ 10 w 166"/>
                <a:gd name="T5" fmla="*/ 110 h 181"/>
                <a:gd name="T6" fmla="*/ 83 w 166"/>
                <a:gd name="T7" fmla="*/ 181 h 181"/>
                <a:gd name="T8" fmla="*/ 156 w 166"/>
                <a:gd name="T9" fmla="*/ 110 h 181"/>
                <a:gd name="T10" fmla="*/ 140 w 166"/>
                <a:gd name="T11" fmla="*/ 17 h 181"/>
              </a:gdLst>
              <a:ahLst/>
              <a:cxnLst>
                <a:cxn ang="0">
                  <a:pos x="T0" y="T1"/>
                </a:cxn>
                <a:cxn ang="0">
                  <a:pos x="T2" y="T3"/>
                </a:cxn>
                <a:cxn ang="0">
                  <a:pos x="T4" y="T5"/>
                </a:cxn>
                <a:cxn ang="0">
                  <a:pos x="T6" y="T7"/>
                </a:cxn>
                <a:cxn ang="0">
                  <a:pos x="T8" y="T9"/>
                </a:cxn>
                <a:cxn ang="0">
                  <a:pos x="T10" y="T11"/>
                </a:cxn>
              </a:cxnLst>
              <a:rect l="0" t="0" r="r" b="b"/>
              <a:pathLst>
                <a:path w="166" h="181">
                  <a:moveTo>
                    <a:pt x="140" y="17"/>
                  </a:moveTo>
                  <a:cubicBezTo>
                    <a:pt x="118" y="0"/>
                    <a:pt x="48" y="0"/>
                    <a:pt x="25" y="17"/>
                  </a:cubicBezTo>
                  <a:cubicBezTo>
                    <a:pt x="7" y="29"/>
                    <a:pt x="0" y="74"/>
                    <a:pt x="10" y="110"/>
                  </a:cubicBezTo>
                  <a:cubicBezTo>
                    <a:pt x="23" y="152"/>
                    <a:pt x="44" y="180"/>
                    <a:pt x="83" y="181"/>
                  </a:cubicBezTo>
                  <a:cubicBezTo>
                    <a:pt x="122" y="180"/>
                    <a:pt x="143" y="152"/>
                    <a:pt x="156" y="110"/>
                  </a:cubicBezTo>
                  <a:cubicBezTo>
                    <a:pt x="166" y="74"/>
                    <a:pt x="158" y="29"/>
                    <a:pt x="140" y="1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53FCD47B-CE24-4605-AFE8-044FD753184B}"/>
                </a:ext>
              </a:extLst>
            </p:cNvPr>
            <p:cNvSpPr>
              <a:spLocks/>
            </p:cNvSpPr>
            <p:nvPr/>
          </p:nvSpPr>
          <p:spPr bwMode="auto">
            <a:xfrm>
              <a:off x="8984203" y="5569710"/>
              <a:ext cx="186650" cy="306936"/>
            </a:xfrm>
            <a:custGeom>
              <a:avLst/>
              <a:gdLst>
                <a:gd name="T0" fmla="*/ 35 w 57"/>
                <a:gd name="T1" fmla="*/ 28 h 94"/>
                <a:gd name="T2" fmla="*/ 57 w 57"/>
                <a:gd name="T3" fmla="*/ 52 h 94"/>
                <a:gd name="T4" fmla="*/ 41 w 57"/>
                <a:gd name="T5" fmla="*/ 87 h 94"/>
                <a:gd name="T6" fmla="*/ 8 w 57"/>
                <a:gd name="T7" fmla="*/ 8 h 94"/>
                <a:gd name="T8" fmla="*/ 23 w 57"/>
                <a:gd name="T9" fmla="*/ 0 h 94"/>
                <a:gd name="T10" fmla="*/ 35 w 57"/>
                <a:gd name="T11" fmla="*/ 28 h 94"/>
              </a:gdLst>
              <a:ahLst/>
              <a:cxnLst>
                <a:cxn ang="0">
                  <a:pos x="T0" y="T1"/>
                </a:cxn>
                <a:cxn ang="0">
                  <a:pos x="T2" y="T3"/>
                </a:cxn>
                <a:cxn ang="0">
                  <a:pos x="T4" y="T5"/>
                </a:cxn>
                <a:cxn ang="0">
                  <a:pos x="T6" y="T7"/>
                </a:cxn>
                <a:cxn ang="0">
                  <a:pos x="T8" y="T9"/>
                </a:cxn>
                <a:cxn ang="0">
                  <a:pos x="T10" y="T11"/>
                </a:cxn>
              </a:cxnLst>
              <a:rect l="0" t="0" r="r" b="b"/>
              <a:pathLst>
                <a:path w="57" h="94">
                  <a:moveTo>
                    <a:pt x="35" y="28"/>
                  </a:moveTo>
                  <a:cubicBezTo>
                    <a:pt x="51" y="45"/>
                    <a:pt x="57" y="52"/>
                    <a:pt x="57" y="52"/>
                  </a:cubicBezTo>
                  <a:cubicBezTo>
                    <a:pt x="57" y="52"/>
                    <a:pt x="47" y="94"/>
                    <a:pt x="41" y="87"/>
                  </a:cubicBezTo>
                  <a:cubicBezTo>
                    <a:pt x="34" y="80"/>
                    <a:pt x="0" y="28"/>
                    <a:pt x="8" y="8"/>
                  </a:cubicBezTo>
                  <a:cubicBezTo>
                    <a:pt x="10" y="4"/>
                    <a:pt x="23" y="0"/>
                    <a:pt x="23" y="0"/>
                  </a:cubicBezTo>
                  <a:cubicBezTo>
                    <a:pt x="23" y="0"/>
                    <a:pt x="24" y="16"/>
                    <a:pt x="35"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076CEDAD-8CD8-4A15-AFBB-21AB0C6B42BB}"/>
                </a:ext>
              </a:extLst>
            </p:cNvPr>
            <p:cNvSpPr>
              <a:spLocks/>
            </p:cNvSpPr>
            <p:nvPr/>
          </p:nvSpPr>
          <p:spPr bwMode="auto">
            <a:xfrm>
              <a:off x="9212329" y="5569710"/>
              <a:ext cx="190799" cy="306936"/>
            </a:xfrm>
            <a:custGeom>
              <a:avLst/>
              <a:gdLst>
                <a:gd name="T0" fmla="*/ 23 w 58"/>
                <a:gd name="T1" fmla="*/ 28 h 94"/>
                <a:gd name="T2" fmla="*/ 0 w 58"/>
                <a:gd name="T3" fmla="*/ 52 h 94"/>
                <a:gd name="T4" fmla="*/ 17 w 58"/>
                <a:gd name="T5" fmla="*/ 87 h 94"/>
                <a:gd name="T6" fmla="*/ 50 w 58"/>
                <a:gd name="T7" fmla="*/ 8 h 94"/>
                <a:gd name="T8" fmla="*/ 34 w 58"/>
                <a:gd name="T9" fmla="*/ 0 h 94"/>
                <a:gd name="T10" fmla="*/ 23 w 58"/>
                <a:gd name="T11" fmla="*/ 28 h 94"/>
              </a:gdLst>
              <a:ahLst/>
              <a:cxnLst>
                <a:cxn ang="0">
                  <a:pos x="T0" y="T1"/>
                </a:cxn>
                <a:cxn ang="0">
                  <a:pos x="T2" y="T3"/>
                </a:cxn>
                <a:cxn ang="0">
                  <a:pos x="T4" y="T5"/>
                </a:cxn>
                <a:cxn ang="0">
                  <a:pos x="T6" y="T7"/>
                </a:cxn>
                <a:cxn ang="0">
                  <a:pos x="T8" y="T9"/>
                </a:cxn>
                <a:cxn ang="0">
                  <a:pos x="T10" y="T11"/>
                </a:cxn>
              </a:cxnLst>
              <a:rect l="0" t="0" r="r" b="b"/>
              <a:pathLst>
                <a:path w="58" h="94">
                  <a:moveTo>
                    <a:pt x="23" y="28"/>
                  </a:moveTo>
                  <a:cubicBezTo>
                    <a:pt x="7" y="45"/>
                    <a:pt x="0" y="52"/>
                    <a:pt x="0" y="52"/>
                  </a:cubicBezTo>
                  <a:cubicBezTo>
                    <a:pt x="0" y="52"/>
                    <a:pt x="10" y="94"/>
                    <a:pt x="17" y="87"/>
                  </a:cubicBezTo>
                  <a:cubicBezTo>
                    <a:pt x="24" y="80"/>
                    <a:pt x="58" y="28"/>
                    <a:pt x="50" y="8"/>
                  </a:cubicBezTo>
                  <a:cubicBezTo>
                    <a:pt x="48" y="4"/>
                    <a:pt x="34" y="0"/>
                    <a:pt x="34" y="0"/>
                  </a:cubicBezTo>
                  <a:cubicBezTo>
                    <a:pt x="34" y="0"/>
                    <a:pt x="34" y="16"/>
                    <a:pt x="2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9362A38E-89F1-4CDA-8AC8-993E63F00E56}"/>
                </a:ext>
              </a:extLst>
            </p:cNvPr>
            <p:cNvSpPr>
              <a:spLocks/>
            </p:cNvSpPr>
            <p:nvPr/>
          </p:nvSpPr>
          <p:spPr bwMode="auto">
            <a:xfrm>
              <a:off x="8924751" y="4853527"/>
              <a:ext cx="550272" cy="424456"/>
            </a:xfrm>
            <a:custGeom>
              <a:avLst/>
              <a:gdLst>
                <a:gd name="T0" fmla="*/ 161 w 168"/>
                <a:gd name="T1" fmla="*/ 44 h 130"/>
                <a:gd name="T2" fmla="*/ 110 w 168"/>
                <a:gd name="T3" fmla="*/ 3 h 130"/>
                <a:gd name="T4" fmla="*/ 84 w 168"/>
                <a:gd name="T5" fmla="*/ 0 h 130"/>
                <a:gd name="T6" fmla="*/ 58 w 168"/>
                <a:gd name="T7" fmla="*/ 3 h 130"/>
                <a:gd name="T8" fmla="*/ 6 w 168"/>
                <a:gd name="T9" fmla="*/ 44 h 130"/>
                <a:gd name="T10" fmla="*/ 0 w 168"/>
                <a:gd name="T11" fmla="*/ 104 h 130"/>
                <a:gd name="T12" fmla="*/ 4 w 168"/>
                <a:gd name="T13" fmla="*/ 105 h 130"/>
                <a:gd name="T14" fmla="*/ 6 w 168"/>
                <a:gd name="T15" fmla="*/ 108 h 130"/>
                <a:gd name="T16" fmla="*/ 7 w 168"/>
                <a:gd name="T17" fmla="*/ 118 h 130"/>
                <a:gd name="T18" fmla="*/ 8 w 168"/>
                <a:gd name="T19" fmla="*/ 130 h 130"/>
                <a:gd name="T20" fmla="*/ 21 w 168"/>
                <a:gd name="T21" fmla="*/ 85 h 130"/>
                <a:gd name="T22" fmla="*/ 43 w 168"/>
                <a:gd name="T23" fmla="*/ 68 h 130"/>
                <a:gd name="T24" fmla="*/ 84 w 168"/>
                <a:gd name="T25" fmla="*/ 80 h 130"/>
                <a:gd name="T26" fmla="*/ 126 w 168"/>
                <a:gd name="T27" fmla="*/ 67 h 130"/>
                <a:gd name="T28" fmla="*/ 146 w 168"/>
                <a:gd name="T29" fmla="*/ 84 h 130"/>
                <a:gd name="T30" fmla="*/ 160 w 168"/>
                <a:gd name="T31" fmla="*/ 130 h 130"/>
                <a:gd name="T32" fmla="*/ 161 w 168"/>
                <a:gd name="T33" fmla="*/ 118 h 130"/>
                <a:gd name="T34" fmla="*/ 161 w 168"/>
                <a:gd name="T35" fmla="*/ 108 h 130"/>
                <a:gd name="T36" fmla="*/ 164 w 168"/>
                <a:gd name="T37" fmla="*/ 105 h 130"/>
                <a:gd name="T38" fmla="*/ 168 w 168"/>
                <a:gd name="T39" fmla="*/ 104 h 130"/>
                <a:gd name="T40" fmla="*/ 161 w 168"/>
                <a:gd name="T41" fmla="*/ 4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30">
                  <a:moveTo>
                    <a:pt x="161" y="44"/>
                  </a:moveTo>
                  <a:cubicBezTo>
                    <a:pt x="150" y="19"/>
                    <a:pt x="129" y="7"/>
                    <a:pt x="110" y="3"/>
                  </a:cubicBezTo>
                  <a:cubicBezTo>
                    <a:pt x="100" y="1"/>
                    <a:pt x="91" y="0"/>
                    <a:pt x="84" y="0"/>
                  </a:cubicBezTo>
                  <a:cubicBezTo>
                    <a:pt x="77" y="0"/>
                    <a:pt x="68" y="1"/>
                    <a:pt x="58" y="3"/>
                  </a:cubicBezTo>
                  <a:cubicBezTo>
                    <a:pt x="38" y="7"/>
                    <a:pt x="18" y="19"/>
                    <a:pt x="6" y="44"/>
                  </a:cubicBezTo>
                  <a:cubicBezTo>
                    <a:pt x="0" y="57"/>
                    <a:pt x="0" y="104"/>
                    <a:pt x="0" y="104"/>
                  </a:cubicBezTo>
                  <a:cubicBezTo>
                    <a:pt x="0" y="104"/>
                    <a:pt x="2" y="104"/>
                    <a:pt x="4" y="105"/>
                  </a:cubicBezTo>
                  <a:cubicBezTo>
                    <a:pt x="5" y="106"/>
                    <a:pt x="6" y="108"/>
                    <a:pt x="6" y="108"/>
                  </a:cubicBezTo>
                  <a:cubicBezTo>
                    <a:pt x="6" y="108"/>
                    <a:pt x="6" y="114"/>
                    <a:pt x="7" y="118"/>
                  </a:cubicBezTo>
                  <a:cubicBezTo>
                    <a:pt x="7" y="121"/>
                    <a:pt x="8" y="130"/>
                    <a:pt x="8" y="130"/>
                  </a:cubicBezTo>
                  <a:cubicBezTo>
                    <a:pt x="8" y="130"/>
                    <a:pt x="17" y="117"/>
                    <a:pt x="21" y="85"/>
                  </a:cubicBezTo>
                  <a:cubicBezTo>
                    <a:pt x="23" y="74"/>
                    <a:pt x="32" y="67"/>
                    <a:pt x="43" y="68"/>
                  </a:cubicBezTo>
                  <a:cubicBezTo>
                    <a:pt x="57" y="71"/>
                    <a:pt x="74" y="80"/>
                    <a:pt x="84" y="80"/>
                  </a:cubicBezTo>
                  <a:cubicBezTo>
                    <a:pt x="94" y="80"/>
                    <a:pt x="111" y="69"/>
                    <a:pt x="126" y="67"/>
                  </a:cubicBezTo>
                  <a:cubicBezTo>
                    <a:pt x="136" y="67"/>
                    <a:pt x="145" y="74"/>
                    <a:pt x="146" y="84"/>
                  </a:cubicBezTo>
                  <a:cubicBezTo>
                    <a:pt x="151" y="117"/>
                    <a:pt x="160" y="130"/>
                    <a:pt x="160" y="130"/>
                  </a:cubicBezTo>
                  <a:cubicBezTo>
                    <a:pt x="160" y="130"/>
                    <a:pt x="161" y="121"/>
                    <a:pt x="161" y="118"/>
                  </a:cubicBezTo>
                  <a:cubicBezTo>
                    <a:pt x="161" y="114"/>
                    <a:pt x="161" y="108"/>
                    <a:pt x="161" y="108"/>
                  </a:cubicBezTo>
                  <a:cubicBezTo>
                    <a:pt x="161" y="108"/>
                    <a:pt x="163" y="106"/>
                    <a:pt x="164" y="105"/>
                  </a:cubicBezTo>
                  <a:cubicBezTo>
                    <a:pt x="166" y="104"/>
                    <a:pt x="168" y="104"/>
                    <a:pt x="168" y="104"/>
                  </a:cubicBezTo>
                  <a:cubicBezTo>
                    <a:pt x="168" y="104"/>
                    <a:pt x="168" y="57"/>
                    <a:pt x="161" y="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3">
              <a:extLst>
                <a:ext uri="{FF2B5EF4-FFF2-40B4-BE49-F238E27FC236}">
                  <a16:creationId xmlns:a16="http://schemas.microsoft.com/office/drawing/2014/main" id="{8D3ABF05-1CD6-4F95-9829-67C43E4C6525}"/>
                </a:ext>
              </a:extLst>
            </p:cNvPr>
            <p:cNvSpPr>
              <a:spLocks noChangeArrowheads="1"/>
            </p:cNvSpPr>
            <p:nvPr/>
          </p:nvSpPr>
          <p:spPr bwMode="auto">
            <a:xfrm>
              <a:off x="10265867" y="5517171"/>
              <a:ext cx="174207" cy="311084"/>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65F2BC8C-847C-49E2-8D6D-19AF177071E5}"/>
                </a:ext>
              </a:extLst>
            </p:cNvPr>
            <p:cNvSpPr>
              <a:spLocks/>
            </p:cNvSpPr>
            <p:nvPr/>
          </p:nvSpPr>
          <p:spPr bwMode="auto">
            <a:xfrm>
              <a:off x="10253422" y="5497816"/>
              <a:ext cx="186650" cy="150703"/>
            </a:xfrm>
            <a:custGeom>
              <a:avLst/>
              <a:gdLst>
                <a:gd name="T0" fmla="*/ 135 w 135"/>
                <a:gd name="T1" fmla="*/ 42 h 109"/>
                <a:gd name="T2" fmla="*/ 135 w 135"/>
                <a:gd name="T3" fmla="*/ 50 h 109"/>
                <a:gd name="T4" fmla="*/ 0 w 135"/>
                <a:gd name="T5" fmla="*/ 109 h 109"/>
                <a:gd name="T6" fmla="*/ 0 w 135"/>
                <a:gd name="T7" fmla="*/ 0 h 109"/>
                <a:gd name="T8" fmla="*/ 135 w 135"/>
                <a:gd name="T9" fmla="*/ 42 h 109"/>
              </a:gdLst>
              <a:ahLst/>
              <a:cxnLst>
                <a:cxn ang="0">
                  <a:pos x="T0" y="T1"/>
                </a:cxn>
                <a:cxn ang="0">
                  <a:pos x="T2" y="T3"/>
                </a:cxn>
                <a:cxn ang="0">
                  <a:pos x="T4" y="T5"/>
                </a:cxn>
                <a:cxn ang="0">
                  <a:pos x="T6" y="T7"/>
                </a:cxn>
                <a:cxn ang="0">
                  <a:pos x="T8" y="T9"/>
                </a:cxn>
              </a:cxnLst>
              <a:rect l="0" t="0" r="r" b="b"/>
              <a:pathLst>
                <a:path w="135" h="109">
                  <a:moveTo>
                    <a:pt x="135" y="42"/>
                  </a:moveTo>
                  <a:lnTo>
                    <a:pt x="135" y="50"/>
                  </a:lnTo>
                  <a:lnTo>
                    <a:pt x="0" y="109"/>
                  </a:lnTo>
                  <a:lnTo>
                    <a:pt x="0" y="0"/>
                  </a:lnTo>
                  <a:lnTo>
                    <a:pt x="135"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5">
              <a:extLst>
                <a:ext uri="{FF2B5EF4-FFF2-40B4-BE49-F238E27FC236}">
                  <a16:creationId xmlns:a16="http://schemas.microsoft.com/office/drawing/2014/main" id="{24B37261-CDDC-44B7-95EB-FC5D96C2572A}"/>
                </a:ext>
              </a:extLst>
            </p:cNvPr>
            <p:cNvSpPr>
              <a:spLocks noChangeArrowheads="1"/>
            </p:cNvSpPr>
            <p:nvPr/>
          </p:nvSpPr>
          <p:spPr bwMode="auto">
            <a:xfrm>
              <a:off x="9484701" y="5517171"/>
              <a:ext cx="172825" cy="311084"/>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8BFAD690-A4FB-407D-8B72-8716EF3AA04F}"/>
                </a:ext>
              </a:extLst>
            </p:cNvPr>
            <p:cNvSpPr>
              <a:spLocks/>
            </p:cNvSpPr>
            <p:nvPr/>
          </p:nvSpPr>
          <p:spPr bwMode="auto">
            <a:xfrm>
              <a:off x="9484701" y="5497816"/>
              <a:ext cx="186650" cy="150703"/>
            </a:xfrm>
            <a:custGeom>
              <a:avLst/>
              <a:gdLst>
                <a:gd name="T0" fmla="*/ 0 w 135"/>
                <a:gd name="T1" fmla="*/ 42 h 109"/>
                <a:gd name="T2" fmla="*/ 0 w 135"/>
                <a:gd name="T3" fmla="*/ 50 h 109"/>
                <a:gd name="T4" fmla="*/ 135 w 135"/>
                <a:gd name="T5" fmla="*/ 109 h 109"/>
                <a:gd name="T6" fmla="*/ 135 w 135"/>
                <a:gd name="T7" fmla="*/ 0 h 109"/>
                <a:gd name="T8" fmla="*/ 0 w 135"/>
                <a:gd name="T9" fmla="*/ 42 h 109"/>
              </a:gdLst>
              <a:ahLst/>
              <a:cxnLst>
                <a:cxn ang="0">
                  <a:pos x="T0" y="T1"/>
                </a:cxn>
                <a:cxn ang="0">
                  <a:pos x="T2" y="T3"/>
                </a:cxn>
                <a:cxn ang="0">
                  <a:pos x="T4" y="T5"/>
                </a:cxn>
                <a:cxn ang="0">
                  <a:pos x="T6" y="T7"/>
                </a:cxn>
                <a:cxn ang="0">
                  <a:pos x="T8" y="T9"/>
                </a:cxn>
              </a:cxnLst>
              <a:rect l="0" t="0" r="r" b="b"/>
              <a:pathLst>
                <a:path w="135" h="109">
                  <a:moveTo>
                    <a:pt x="0" y="42"/>
                  </a:moveTo>
                  <a:lnTo>
                    <a:pt x="0" y="50"/>
                  </a:lnTo>
                  <a:lnTo>
                    <a:pt x="135" y="109"/>
                  </a:lnTo>
                  <a:lnTo>
                    <a:pt x="135" y="0"/>
                  </a:lnTo>
                  <a:lnTo>
                    <a:pt x="0"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5CB64479-39F0-4A2E-942A-40370CAB844F}"/>
                </a:ext>
              </a:extLst>
            </p:cNvPr>
            <p:cNvSpPr>
              <a:spLocks/>
            </p:cNvSpPr>
            <p:nvPr/>
          </p:nvSpPr>
          <p:spPr bwMode="auto">
            <a:xfrm>
              <a:off x="10047416" y="4712503"/>
              <a:ext cx="241953" cy="680236"/>
            </a:xfrm>
            <a:custGeom>
              <a:avLst/>
              <a:gdLst>
                <a:gd name="T0" fmla="*/ 59 w 74"/>
                <a:gd name="T1" fmla="*/ 0 h 208"/>
                <a:gd name="T2" fmla="*/ 63 w 74"/>
                <a:gd name="T3" fmla="*/ 173 h 208"/>
                <a:gd name="T4" fmla="*/ 54 w 74"/>
                <a:gd name="T5" fmla="*/ 208 h 208"/>
                <a:gd name="T6" fmla="*/ 0 w 74"/>
                <a:gd name="T7" fmla="*/ 171 h 208"/>
                <a:gd name="T8" fmla="*/ 9 w 74"/>
                <a:gd name="T9" fmla="*/ 130 h 208"/>
                <a:gd name="T10" fmla="*/ 59 w 74"/>
                <a:gd name="T11" fmla="*/ 0 h 208"/>
              </a:gdLst>
              <a:ahLst/>
              <a:cxnLst>
                <a:cxn ang="0">
                  <a:pos x="T0" y="T1"/>
                </a:cxn>
                <a:cxn ang="0">
                  <a:pos x="T2" y="T3"/>
                </a:cxn>
                <a:cxn ang="0">
                  <a:pos x="T4" y="T5"/>
                </a:cxn>
                <a:cxn ang="0">
                  <a:pos x="T6" y="T7"/>
                </a:cxn>
                <a:cxn ang="0">
                  <a:pos x="T8" y="T9"/>
                </a:cxn>
                <a:cxn ang="0">
                  <a:pos x="T10" y="T11"/>
                </a:cxn>
              </a:cxnLst>
              <a:rect l="0" t="0" r="r" b="b"/>
              <a:pathLst>
                <a:path w="74" h="208">
                  <a:moveTo>
                    <a:pt x="59" y="0"/>
                  </a:moveTo>
                  <a:cubicBezTo>
                    <a:pt x="59" y="0"/>
                    <a:pt x="74" y="115"/>
                    <a:pt x="63" y="173"/>
                  </a:cubicBezTo>
                  <a:cubicBezTo>
                    <a:pt x="60" y="192"/>
                    <a:pt x="54" y="208"/>
                    <a:pt x="54" y="208"/>
                  </a:cubicBezTo>
                  <a:cubicBezTo>
                    <a:pt x="0" y="171"/>
                    <a:pt x="0" y="171"/>
                    <a:pt x="0" y="171"/>
                  </a:cubicBezTo>
                  <a:cubicBezTo>
                    <a:pt x="9" y="130"/>
                    <a:pt x="9" y="130"/>
                    <a:pt x="9" y="130"/>
                  </a:cubicBezTo>
                  <a:lnTo>
                    <a:pt x="5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33977716-C55C-41DD-9522-9A47F4B7F5BC}"/>
                </a:ext>
              </a:extLst>
            </p:cNvPr>
            <p:cNvSpPr>
              <a:spLocks/>
            </p:cNvSpPr>
            <p:nvPr/>
          </p:nvSpPr>
          <p:spPr bwMode="auto">
            <a:xfrm>
              <a:off x="9638169" y="4712503"/>
              <a:ext cx="239189" cy="680236"/>
            </a:xfrm>
            <a:custGeom>
              <a:avLst/>
              <a:gdLst>
                <a:gd name="T0" fmla="*/ 14 w 73"/>
                <a:gd name="T1" fmla="*/ 0 h 208"/>
                <a:gd name="T2" fmla="*/ 10 w 73"/>
                <a:gd name="T3" fmla="*/ 173 h 208"/>
                <a:gd name="T4" fmla="*/ 20 w 73"/>
                <a:gd name="T5" fmla="*/ 208 h 208"/>
                <a:gd name="T6" fmla="*/ 73 w 73"/>
                <a:gd name="T7" fmla="*/ 171 h 208"/>
                <a:gd name="T8" fmla="*/ 64 w 73"/>
                <a:gd name="T9" fmla="*/ 130 h 208"/>
                <a:gd name="T10" fmla="*/ 14 w 73"/>
                <a:gd name="T11" fmla="*/ 0 h 208"/>
              </a:gdLst>
              <a:ahLst/>
              <a:cxnLst>
                <a:cxn ang="0">
                  <a:pos x="T0" y="T1"/>
                </a:cxn>
                <a:cxn ang="0">
                  <a:pos x="T2" y="T3"/>
                </a:cxn>
                <a:cxn ang="0">
                  <a:pos x="T4" y="T5"/>
                </a:cxn>
                <a:cxn ang="0">
                  <a:pos x="T6" y="T7"/>
                </a:cxn>
                <a:cxn ang="0">
                  <a:pos x="T8" y="T9"/>
                </a:cxn>
                <a:cxn ang="0">
                  <a:pos x="T10" y="T11"/>
                </a:cxn>
              </a:cxnLst>
              <a:rect l="0" t="0" r="r" b="b"/>
              <a:pathLst>
                <a:path w="73" h="208">
                  <a:moveTo>
                    <a:pt x="14" y="0"/>
                  </a:moveTo>
                  <a:cubicBezTo>
                    <a:pt x="14" y="0"/>
                    <a:pt x="0" y="115"/>
                    <a:pt x="10" y="173"/>
                  </a:cubicBezTo>
                  <a:cubicBezTo>
                    <a:pt x="13" y="192"/>
                    <a:pt x="20" y="208"/>
                    <a:pt x="20" y="208"/>
                  </a:cubicBezTo>
                  <a:cubicBezTo>
                    <a:pt x="73" y="171"/>
                    <a:pt x="73" y="171"/>
                    <a:pt x="73" y="171"/>
                  </a:cubicBezTo>
                  <a:cubicBezTo>
                    <a:pt x="64" y="130"/>
                    <a:pt x="64" y="130"/>
                    <a:pt x="64" y="130"/>
                  </a:cubicBezTo>
                  <a:lnTo>
                    <a:pt x="1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9">
              <a:extLst>
                <a:ext uri="{FF2B5EF4-FFF2-40B4-BE49-F238E27FC236}">
                  <a16:creationId xmlns:a16="http://schemas.microsoft.com/office/drawing/2014/main" id="{F54C9459-769E-42F7-A39C-0069E8D3F432}"/>
                </a:ext>
              </a:extLst>
            </p:cNvPr>
            <p:cNvSpPr>
              <a:spLocks/>
            </p:cNvSpPr>
            <p:nvPr/>
          </p:nvSpPr>
          <p:spPr bwMode="auto">
            <a:xfrm>
              <a:off x="9451519" y="5236504"/>
              <a:ext cx="1030031" cy="591749"/>
            </a:xfrm>
            <a:custGeom>
              <a:avLst/>
              <a:gdLst>
                <a:gd name="T0" fmla="*/ 218 w 315"/>
                <a:gd name="T1" fmla="*/ 0 h 181"/>
                <a:gd name="T2" fmla="*/ 95 w 315"/>
                <a:gd name="T3" fmla="*/ 0 h 181"/>
                <a:gd name="T4" fmla="*/ 0 w 315"/>
                <a:gd name="T5" fmla="*/ 90 h 181"/>
                <a:gd name="T6" fmla="*/ 0 w 315"/>
                <a:gd name="T7" fmla="*/ 94 h 181"/>
                <a:gd name="T8" fmla="*/ 3 w 315"/>
                <a:gd name="T9" fmla="*/ 96 h 181"/>
                <a:gd name="T10" fmla="*/ 57 w 315"/>
                <a:gd name="T11" fmla="*/ 114 h 181"/>
                <a:gd name="T12" fmla="*/ 57 w 315"/>
                <a:gd name="T13" fmla="*/ 181 h 181"/>
                <a:gd name="T14" fmla="*/ 255 w 315"/>
                <a:gd name="T15" fmla="*/ 181 h 181"/>
                <a:gd name="T16" fmla="*/ 255 w 315"/>
                <a:gd name="T17" fmla="*/ 114 h 181"/>
                <a:gd name="T18" fmla="*/ 309 w 315"/>
                <a:gd name="T19" fmla="*/ 96 h 181"/>
                <a:gd name="T20" fmla="*/ 312 w 315"/>
                <a:gd name="T21" fmla="*/ 93 h 181"/>
                <a:gd name="T22" fmla="*/ 312 w 315"/>
                <a:gd name="T23" fmla="*/ 90 h 181"/>
                <a:gd name="T24" fmla="*/ 218 w 315"/>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81">
                  <a:moveTo>
                    <a:pt x="218" y="0"/>
                  </a:moveTo>
                  <a:cubicBezTo>
                    <a:pt x="95" y="0"/>
                    <a:pt x="95" y="0"/>
                    <a:pt x="95" y="0"/>
                  </a:cubicBezTo>
                  <a:cubicBezTo>
                    <a:pt x="42" y="0"/>
                    <a:pt x="0" y="40"/>
                    <a:pt x="0" y="90"/>
                  </a:cubicBezTo>
                  <a:cubicBezTo>
                    <a:pt x="0" y="91"/>
                    <a:pt x="0" y="94"/>
                    <a:pt x="0" y="94"/>
                  </a:cubicBezTo>
                  <a:cubicBezTo>
                    <a:pt x="0" y="95"/>
                    <a:pt x="1" y="96"/>
                    <a:pt x="3" y="96"/>
                  </a:cubicBezTo>
                  <a:cubicBezTo>
                    <a:pt x="17" y="99"/>
                    <a:pt x="57" y="114"/>
                    <a:pt x="57" y="114"/>
                  </a:cubicBezTo>
                  <a:cubicBezTo>
                    <a:pt x="57" y="181"/>
                    <a:pt x="57" y="181"/>
                    <a:pt x="57" y="181"/>
                  </a:cubicBezTo>
                  <a:cubicBezTo>
                    <a:pt x="255" y="181"/>
                    <a:pt x="255" y="181"/>
                    <a:pt x="255" y="181"/>
                  </a:cubicBezTo>
                  <a:cubicBezTo>
                    <a:pt x="255" y="114"/>
                    <a:pt x="255" y="114"/>
                    <a:pt x="255" y="114"/>
                  </a:cubicBezTo>
                  <a:cubicBezTo>
                    <a:pt x="255" y="114"/>
                    <a:pt x="296" y="99"/>
                    <a:pt x="309" y="96"/>
                  </a:cubicBezTo>
                  <a:cubicBezTo>
                    <a:pt x="311" y="96"/>
                    <a:pt x="312" y="95"/>
                    <a:pt x="312" y="93"/>
                  </a:cubicBezTo>
                  <a:cubicBezTo>
                    <a:pt x="312" y="93"/>
                    <a:pt x="312" y="91"/>
                    <a:pt x="312" y="90"/>
                  </a:cubicBezTo>
                  <a:cubicBezTo>
                    <a:pt x="315" y="41"/>
                    <a:pt x="270" y="0"/>
                    <a:pt x="218" y="0"/>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0">
              <a:extLst>
                <a:ext uri="{FF2B5EF4-FFF2-40B4-BE49-F238E27FC236}">
                  <a16:creationId xmlns:a16="http://schemas.microsoft.com/office/drawing/2014/main" id="{71E29EC1-1F9C-46FF-A75F-4F15E94527FE}"/>
                </a:ext>
              </a:extLst>
            </p:cNvPr>
            <p:cNvSpPr>
              <a:spLocks/>
            </p:cNvSpPr>
            <p:nvPr/>
          </p:nvSpPr>
          <p:spPr bwMode="auto">
            <a:xfrm>
              <a:off x="9798550" y="5013907"/>
              <a:ext cx="313848" cy="369154"/>
            </a:xfrm>
            <a:custGeom>
              <a:avLst/>
              <a:gdLst>
                <a:gd name="T0" fmla="*/ 88 w 96"/>
                <a:gd name="T1" fmla="*/ 53 h 113"/>
                <a:gd name="T2" fmla="*/ 88 w 96"/>
                <a:gd name="T3" fmla="*/ 0 h 113"/>
                <a:gd name="T4" fmla="*/ 48 w 96"/>
                <a:gd name="T5" fmla="*/ 0 h 113"/>
                <a:gd name="T6" fmla="*/ 8 w 96"/>
                <a:gd name="T7" fmla="*/ 0 h 113"/>
                <a:gd name="T8" fmla="*/ 8 w 96"/>
                <a:gd name="T9" fmla="*/ 53 h 113"/>
                <a:gd name="T10" fmla="*/ 0 w 96"/>
                <a:gd name="T11" fmla="*/ 68 h 113"/>
                <a:gd name="T12" fmla="*/ 49 w 96"/>
                <a:gd name="T13" fmla="*/ 113 h 113"/>
                <a:gd name="T14" fmla="*/ 96 w 96"/>
                <a:gd name="T15" fmla="*/ 68 h 113"/>
                <a:gd name="T16" fmla="*/ 88 w 96"/>
                <a:gd name="T17"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13">
                  <a:moveTo>
                    <a:pt x="88" y="53"/>
                  </a:moveTo>
                  <a:cubicBezTo>
                    <a:pt x="88" y="45"/>
                    <a:pt x="88" y="0"/>
                    <a:pt x="88" y="0"/>
                  </a:cubicBezTo>
                  <a:cubicBezTo>
                    <a:pt x="48" y="0"/>
                    <a:pt x="48" y="0"/>
                    <a:pt x="48" y="0"/>
                  </a:cubicBezTo>
                  <a:cubicBezTo>
                    <a:pt x="8" y="0"/>
                    <a:pt x="8" y="0"/>
                    <a:pt x="8" y="0"/>
                  </a:cubicBezTo>
                  <a:cubicBezTo>
                    <a:pt x="8" y="0"/>
                    <a:pt x="8" y="45"/>
                    <a:pt x="8" y="53"/>
                  </a:cubicBezTo>
                  <a:cubicBezTo>
                    <a:pt x="8" y="65"/>
                    <a:pt x="5" y="66"/>
                    <a:pt x="0" y="68"/>
                  </a:cubicBezTo>
                  <a:cubicBezTo>
                    <a:pt x="9" y="83"/>
                    <a:pt x="22" y="113"/>
                    <a:pt x="49" y="113"/>
                  </a:cubicBezTo>
                  <a:cubicBezTo>
                    <a:pt x="77" y="113"/>
                    <a:pt x="88" y="83"/>
                    <a:pt x="96" y="68"/>
                  </a:cubicBezTo>
                  <a:cubicBezTo>
                    <a:pt x="91" y="66"/>
                    <a:pt x="88" y="65"/>
                    <a:pt x="88"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1">
              <a:extLst>
                <a:ext uri="{FF2B5EF4-FFF2-40B4-BE49-F238E27FC236}">
                  <a16:creationId xmlns:a16="http://schemas.microsoft.com/office/drawing/2014/main" id="{E469E9C0-C5B6-4EBB-AE0B-15BB4C24CCED}"/>
                </a:ext>
              </a:extLst>
            </p:cNvPr>
            <p:cNvSpPr>
              <a:spLocks/>
            </p:cNvSpPr>
            <p:nvPr/>
          </p:nvSpPr>
          <p:spPr bwMode="auto">
            <a:xfrm>
              <a:off x="9824819" y="5013907"/>
              <a:ext cx="261311" cy="199094"/>
            </a:xfrm>
            <a:custGeom>
              <a:avLst/>
              <a:gdLst>
                <a:gd name="T0" fmla="*/ 40 w 80"/>
                <a:gd name="T1" fmla="*/ 0 h 61"/>
                <a:gd name="T2" fmla="*/ 0 w 80"/>
                <a:gd name="T3" fmla="*/ 0 h 61"/>
                <a:gd name="T4" fmla="*/ 0 w 80"/>
                <a:gd name="T5" fmla="*/ 39 h 61"/>
                <a:gd name="T6" fmla="*/ 49 w 80"/>
                <a:gd name="T7" fmla="*/ 61 h 61"/>
                <a:gd name="T8" fmla="*/ 80 w 80"/>
                <a:gd name="T9" fmla="*/ 53 h 61"/>
                <a:gd name="T10" fmla="*/ 80 w 80"/>
                <a:gd name="T11" fmla="*/ 53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9"/>
                  </a:cubicBezTo>
                  <a:cubicBezTo>
                    <a:pt x="12" y="52"/>
                    <a:pt x="28" y="61"/>
                    <a:pt x="49" y="61"/>
                  </a:cubicBezTo>
                  <a:cubicBezTo>
                    <a:pt x="61" y="61"/>
                    <a:pt x="71" y="58"/>
                    <a:pt x="80" y="53"/>
                  </a:cubicBezTo>
                  <a:cubicBezTo>
                    <a:pt x="80" y="53"/>
                    <a:pt x="80" y="53"/>
                    <a:pt x="80" y="53"/>
                  </a:cubicBezTo>
                  <a:cubicBezTo>
                    <a:pt x="80" y="45"/>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2">
              <a:extLst>
                <a:ext uri="{FF2B5EF4-FFF2-40B4-BE49-F238E27FC236}">
                  <a16:creationId xmlns:a16="http://schemas.microsoft.com/office/drawing/2014/main" id="{8196AC18-787C-4405-8947-19B2A9ED6BA0}"/>
                </a:ext>
              </a:extLst>
            </p:cNvPr>
            <p:cNvSpPr>
              <a:spLocks/>
            </p:cNvSpPr>
            <p:nvPr/>
          </p:nvSpPr>
          <p:spPr bwMode="auto">
            <a:xfrm>
              <a:off x="10174614" y="4832788"/>
              <a:ext cx="98165" cy="176972"/>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5"/>
                    <a:pt x="0" y="17"/>
                    <a:pt x="0" y="17"/>
                  </a:cubicBezTo>
                  <a:cubicBezTo>
                    <a:pt x="0" y="44"/>
                    <a:pt x="0" y="44"/>
                    <a:pt x="0" y="44"/>
                  </a:cubicBezTo>
                  <a:cubicBezTo>
                    <a:pt x="0" y="44"/>
                    <a:pt x="1" y="50"/>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3">
              <a:extLst>
                <a:ext uri="{FF2B5EF4-FFF2-40B4-BE49-F238E27FC236}">
                  <a16:creationId xmlns:a16="http://schemas.microsoft.com/office/drawing/2014/main" id="{D5E43902-6365-47D3-9AAF-07289BB3A102}"/>
                </a:ext>
              </a:extLst>
            </p:cNvPr>
            <p:cNvSpPr>
              <a:spLocks/>
            </p:cNvSpPr>
            <p:nvPr/>
          </p:nvSpPr>
          <p:spPr bwMode="auto">
            <a:xfrm>
              <a:off x="10174614" y="4863204"/>
              <a:ext cx="64981" cy="134112"/>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4">
              <a:extLst>
                <a:ext uri="{FF2B5EF4-FFF2-40B4-BE49-F238E27FC236}">
                  <a16:creationId xmlns:a16="http://schemas.microsoft.com/office/drawing/2014/main" id="{60CB2F37-59C9-40F1-8822-AE2B9E1ACDE5}"/>
                </a:ext>
              </a:extLst>
            </p:cNvPr>
            <p:cNvSpPr>
              <a:spLocks/>
            </p:cNvSpPr>
            <p:nvPr/>
          </p:nvSpPr>
          <p:spPr bwMode="auto">
            <a:xfrm>
              <a:off x="9640934" y="4832788"/>
              <a:ext cx="102312" cy="176972"/>
            </a:xfrm>
            <a:custGeom>
              <a:avLst/>
              <a:gdLst>
                <a:gd name="T0" fmla="*/ 22 w 31"/>
                <a:gd name="T1" fmla="*/ 52 h 54"/>
                <a:gd name="T2" fmla="*/ 0 w 31"/>
                <a:gd name="T3" fmla="*/ 21 h 54"/>
                <a:gd name="T4" fmla="*/ 16 w 31"/>
                <a:gd name="T5" fmla="*/ 3 h 54"/>
                <a:gd name="T6" fmla="*/ 31 w 31"/>
                <a:gd name="T7" fmla="*/ 17 h 54"/>
                <a:gd name="T8" fmla="*/ 31 w 31"/>
                <a:gd name="T9" fmla="*/ 44 h 54"/>
                <a:gd name="T10" fmla="*/ 22 w 31"/>
                <a:gd name="T11" fmla="*/ 52 h 54"/>
              </a:gdLst>
              <a:ahLst/>
              <a:cxnLst>
                <a:cxn ang="0">
                  <a:pos x="T0" y="T1"/>
                </a:cxn>
                <a:cxn ang="0">
                  <a:pos x="T2" y="T3"/>
                </a:cxn>
                <a:cxn ang="0">
                  <a:pos x="T4" y="T5"/>
                </a:cxn>
                <a:cxn ang="0">
                  <a:pos x="T6" y="T7"/>
                </a:cxn>
                <a:cxn ang="0">
                  <a:pos x="T8" y="T9"/>
                </a:cxn>
                <a:cxn ang="0">
                  <a:pos x="T10" y="T11"/>
                </a:cxn>
              </a:cxnLst>
              <a:rect l="0" t="0" r="r" b="b"/>
              <a:pathLst>
                <a:path w="31" h="54">
                  <a:moveTo>
                    <a:pt x="22" y="52"/>
                  </a:moveTo>
                  <a:cubicBezTo>
                    <a:pt x="11" y="54"/>
                    <a:pt x="0" y="38"/>
                    <a:pt x="0" y="21"/>
                  </a:cubicBezTo>
                  <a:cubicBezTo>
                    <a:pt x="0" y="11"/>
                    <a:pt x="7" y="0"/>
                    <a:pt x="16" y="3"/>
                  </a:cubicBezTo>
                  <a:cubicBezTo>
                    <a:pt x="29" y="5"/>
                    <a:pt x="31" y="17"/>
                    <a:pt x="31" y="17"/>
                  </a:cubicBezTo>
                  <a:cubicBezTo>
                    <a:pt x="31" y="44"/>
                    <a:pt x="31" y="44"/>
                    <a:pt x="31" y="44"/>
                  </a:cubicBezTo>
                  <a:cubicBezTo>
                    <a:pt x="31" y="44"/>
                    <a:pt x="29" y="50"/>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5">
              <a:extLst>
                <a:ext uri="{FF2B5EF4-FFF2-40B4-BE49-F238E27FC236}">
                  <a16:creationId xmlns:a16="http://schemas.microsoft.com/office/drawing/2014/main" id="{9C7DF734-16D5-4A77-930A-F6FA6051E76C}"/>
                </a:ext>
              </a:extLst>
            </p:cNvPr>
            <p:cNvSpPr>
              <a:spLocks/>
            </p:cNvSpPr>
            <p:nvPr/>
          </p:nvSpPr>
          <p:spPr bwMode="auto">
            <a:xfrm>
              <a:off x="9674116" y="4863204"/>
              <a:ext cx="69130" cy="134112"/>
            </a:xfrm>
            <a:custGeom>
              <a:avLst/>
              <a:gdLst>
                <a:gd name="T0" fmla="*/ 15 w 21"/>
                <a:gd name="T1" fmla="*/ 39 h 41"/>
                <a:gd name="T2" fmla="*/ 0 w 21"/>
                <a:gd name="T3" fmla="*/ 16 h 41"/>
                <a:gd name="T4" fmla="*/ 11 w 21"/>
                <a:gd name="T5" fmla="*/ 2 h 41"/>
                <a:gd name="T6" fmla="*/ 21 w 21"/>
                <a:gd name="T7" fmla="*/ 13 h 41"/>
                <a:gd name="T8" fmla="*/ 21 w 21"/>
                <a:gd name="T9" fmla="*/ 33 h 41"/>
                <a:gd name="T10" fmla="*/ 15 w 21"/>
                <a:gd name="T11" fmla="*/ 39 h 41"/>
              </a:gdLst>
              <a:ahLst/>
              <a:cxnLst>
                <a:cxn ang="0">
                  <a:pos x="T0" y="T1"/>
                </a:cxn>
                <a:cxn ang="0">
                  <a:pos x="T2" y="T3"/>
                </a:cxn>
                <a:cxn ang="0">
                  <a:pos x="T4" y="T5"/>
                </a:cxn>
                <a:cxn ang="0">
                  <a:pos x="T6" y="T7"/>
                </a:cxn>
                <a:cxn ang="0">
                  <a:pos x="T8" y="T9"/>
                </a:cxn>
                <a:cxn ang="0">
                  <a:pos x="T10" y="T11"/>
                </a:cxn>
              </a:cxnLst>
              <a:rect l="0" t="0" r="r" b="b"/>
              <a:pathLst>
                <a:path w="21" h="41">
                  <a:moveTo>
                    <a:pt x="15" y="39"/>
                  </a:moveTo>
                  <a:cubicBezTo>
                    <a:pt x="7" y="41"/>
                    <a:pt x="0" y="29"/>
                    <a:pt x="0" y="16"/>
                  </a:cubicBezTo>
                  <a:cubicBezTo>
                    <a:pt x="0" y="8"/>
                    <a:pt x="5" y="0"/>
                    <a:pt x="11" y="2"/>
                  </a:cubicBezTo>
                  <a:cubicBezTo>
                    <a:pt x="19" y="4"/>
                    <a:pt x="21" y="13"/>
                    <a:pt x="21" y="13"/>
                  </a:cubicBezTo>
                  <a:cubicBezTo>
                    <a:pt x="21" y="33"/>
                    <a:pt x="21" y="33"/>
                    <a:pt x="21" y="33"/>
                  </a:cubicBezTo>
                  <a:cubicBezTo>
                    <a:pt x="21" y="33"/>
                    <a:pt x="19" y="38"/>
                    <a:pt x="1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6">
              <a:extLst>
                <a:ext uri="{FF2B5EF4-FFF2-40B4-BE49-F238E27FC236}">
                  <a16:creationId xmlns:a16="http://schemas.microsoft.com/office/drawing/2014/main" id="{7954911E-8A4C-4663-8013-277AE1A603D9}"/>
                </a:ext>
              </a:extLst>
            </p:cNvPr>
            <p:cNvSpPr>
              <a:spLocks/>
            </p:cNvSpPr>
            <p:nvPr/>
          </p:nvSpPr>
          <p:spPr bwMode="auto">
            <a:xfrm>
              <a:off x="9690706" y="4600511"/>
              <a:ext cx="543358" cy="588986"/>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a:extLst>
                <a:ext uri="{FF2B5EF4-FFF2-40B4-BE49-F238E27FC236}">
                  <a16:creationId xmlns:a16="http://schemas.microsoft.com/office/drawing/2014/main" id="{D17AAEAB-B70D-4D52-82E9-1AE9F7AA0F86}"/>
                </a:ext>
              </a:extLst>
            </p:cNvPr>
            <p:cNvSpPr>
              <a:spLocks/>
            </p:cNvSpPr>
            <p:nvPr/>
          </p:nvSpPr>
          <p:spPr bwMode="auto">
            <a:xfrm>
              <a:off x="9690706" y="4600511"/>
              <a:ext cx="543358" cy="588986"/>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8">
              <a:extLst>
                <a:ext uri="{FF2B5EF4-FFF2-40B4-BE49-F238E27FC236}">
                  <a16:creationId xmlns:a16="http://schemas.microsoft.com/office/drawing/2014/main" id="{2775A4F4-AC3F-4E18-B4A7-33AA7F6E197F}"/>
                </a:ext>
              </a:extLst>
            </p:cNvPr>
            <p:cNvSpPr>
              <a:spLocks/>
            </p:cNvSpPr>
            <p:nvPr/>
          </p:nvSpPr>
          <p:spPr bwMode="auto">
            <a:xfrm>
              <a:off x="9674116" y="4348879"/>
              <a:ext cx="575159" cy="763191"/>
            </a:xfrm>
            <a:custGeom>
              <a:avLst/>
              <a:gdLst>
                <a:gd name="T0" fmla="*/ 42 w 176"/>
                <a:gd name="T1" fmla="*/ 101 h 233"/>
                <a:gd name="T2" fmla="*/ 115 w 176"/>
                <a:gd name="T3" fmla="*/ 129 h 233"/>
                <a:gd name="T4" fmla="*/ 150 w 176"/>
                <a:gd name="T5" fmla="*/ 142 h 233"/>
                <a:gd name="T6" fmla="*/ 158 w 176"/>
                <a:gd name="T7" fmla="*/ 233 h 233"/>
                <a:gd name="T8" fmla="*/ 172 w 176"/>
                <a:gd name="T9" fmla="*/ 150 h 233"/>
                <a:gd name="T10" fmla="*/ 173 w 176"/>
                <a:gd name="T11" fmla="*/ 111 h 233"/>
                <a:gd name="T12" fmla="*/ 1 w 176"/>
                <a:gd name="T13" fmla="*/ 111 h 233"/>
                <a:gd name="T14" fmla="*/ 2 w 176"/>
                <a:gd name="T15" fmla="*/ 150 h 233"/>
                <a:gd name="T16" fmla="*/ 22 w 176"/>
                <a:gd name="T17" fmla="*/ 232 h 233"/>
                <a:gd name="T18" fmla="*/ 25 w 176"/>
                <a:gd name="T19" fmla="*/ 127 h 233"/>
                <a:gd name="T20" fmla="*/ 42 w 176"/>
                <a:gd name="T21" fmla="*/ 10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33">
                  <a:moveTo>
                    <a:pt x="42" y="101"/>
                  </a:moveTo>
                  <a:cubicBezTo>
                    <a:pt x="42" y="101"/>
                    <a:pt x="89" y="122"/>
                    <a:pt x="115" y="129"/>
                  </a:cubicBezTo>
                  <a:cubicBezTo>
                    <a:pt x="132" y="133"/>
                    <a:pt x="143" y="134"/>
                    <a:pt x="150" y="142"/>
                  </a:cubicBezTo>
                  <a:cubicBezTo>
                    <a:pt x="157" y="149"/>
                    <a:pt x="158" y="233"/>
                    <a:pt x="158" y="233"/>
                  </a:cubicBezTo>
                  <a:cubicBezTo>
                    <a:pt x="172" y="150"/>
                    <a:pt x="172" y="150"/>
                    <a:pt x="172" y="150"/>
                  </a:cubicBezTo>
                  <a:cubicBezTo>
                    <a:pt x="172" y="150"/>
                    <a:pt x="176" y="131"/>
                    <a:pt x="173" y="111"/>
                  </a:cubicBezTo>
                  <a:cubicBezTo>
                    <a:pt x="157" y="0"/>
                    <a:pt x="6" y="16"/>
                    <a:pt x="1" y="111"/>
                  </a:cubicBezTo>
                  <a:cubicBezTo>
                    <a:pt x="0" y="125"/>
                    <a:pt x="2" y="150"/>
                    <a:pt x="2" y="150"/>
                  </a:cubicBezTo>
                  <a:cubicBezTo>
                    <a:pt x="22" y="232"/>
                    <a:pt x="22" y="232"/>
                    <a:pt x="22" y="232"/>
                  </a:cubicBezTo>
                  <a:cubicBezTo>
                    <a:pt x="22" y="232"/>
                    <a:pt x="14" y="140"/>
                    <a:pt x="25" y="127"/>
                  </a:cubicBezTo>
                  <a:cubicBezTo>
                    <a:pt x="38" y="113"/>
                    <a:pt x="42" y="101"/>
                    <a:pt x="42" y="10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83D8229A-DDF3-490C-BD33-11A677960F4F}"/>
                </a:ext>
              </a:extLst>
            </p:cNvPr>
            <p:cNvSpPr>
              <a:spLocks/>
            </p:cNvSpPr>
            <p:nvPr/>
          </p:nvSpPr>
          <p:spPr bwMode="auto">
            <a:xfrm>
              <a:off x="9798550" y="5236504"/>
              <a:ext cx="160381" cy="244720"/>
            </a:xfrm>
            <a:custGeom>
              <a:avLst/>
              <a:gdLst>
                <a:gd name="T0" fmla="*/ 0 w 49"/>
                <a:gd name="T1" fmla="*/ 0 h 75"/>
                <a:gd name="T2" fmla="*/ 20 w 49"/>
                <a:gd name="T3" fmla="*/ 62 h 75"/>
                <a:gd name="T4" fmla="*/ 49 w 49"/>
                <a:gd name="T5" fmla="*/ 45 h 75"/>
                <a:gd name="T6" fmla="*/ 0 w 49"/>
                <a:gd name="T7" fmla="*/ 0 h 75"/>
              </a:gdLst>
              <a:ahLst/>
              <a:cxnLst>
                <a:cxn ang="0">
                  <a:pos x="T0" y="T1"/>
                </a:cxn>
                <a:cxn ang="0">
                  <a:pos x="T2" y="T3"/>
                </a:cxn>
                <a:cxn ang="0">
                  <a:pos x="T4" y="T5"/>
                </a:cxn>
                <a:cxn ang="0">
                  <a:pos x="T6" y="T7"/>
                </a:cxn>
              </a:cxnLst>
              <a:rect l="0" t="0" r="r" b="b"/>
              <a:pathLst>
                <a:path w="49" h="75">
                  <a:moveTo>
                    <a:pt x="0" y="0"/>
                  </a:moveTo>
                  <a:cubicBezTo>
                    <a:pt x="0" y="0"/>
                    <a:pt x="1" y="49"/>
                    <a:pt x="20" y="62"/>
                  </a:cubicBezTo>
                  <a:cubicBezTo>
                    <a:pt x="38" y="75"/>
                    <a:pt x="49" y="45"/>
                    <a:pt x="49" y="45"/>
                  </a:cubicBezTo>
                  <a:cubicBezTo>
                    <a:pt x="22" y="45"/>
                    <a:pt x="9" y="15"/>
                    <a:pt x="0"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0">
              <a:extLst>
                <a:ext uri="{FF2B5EF4-FFF2-40B4-BE49-F238E27FC236}">
                  <a16:creationId xmlns:a16="http://schemas.microsoft.com/office/drawing/2014/main" id="{7C08A111-D5C9-497D-A038-0726397C9EB2}"/>
                </a:ext>
              </a:extLst>
            </p:cNvPr>
            <p:cNvSpPr>
              <a:spLocks/>
            </p:cNvSpPr>
            <p:nvPr/>
          </p:nvSpPr>
          <p:spPr bwMode="auto">
            <a:xfrm>
              <a:off x="9952018" y="5236504"/>
              <a:ext cx="160381" cy="244720"/>
            </a:xfrm>
            <a:custGeom>
              <a:avLst/>
              <a:gdLst>
                <a:gd name="T0" fmla="*/ 49 w 49"/>
                <a:gd name="T1" fmla="*/ 0 h 75"/>
                <a:gd name="T2" fmla="*/ 30 w 49"/>
                <a:gd name="T3" fmla="*/ 62 h 75"/>
                <a:gd name="T4" fmla="*/ 0 w 49"/>
                <a:gd name="T5" fmla="*/ 45 h 75"/>
                <a:gd name="T6" fmla="*/ 49 w 49"/>
                <a:gd name="T7" fmla="*/ 0 h 75"/>
              </a:gdLst>
              <a:ahLst/>
              <a:cxnLst>
                <a:cxn ang="0">
                  <a:pos x="T0" y="T1"/>
                </a:cxn>
                <a:cxn ang="0">
                  <a:pos x="T2" y="T3"/>
                </a:cxn>
                <a:cxn ang="0">
                  <a:pos x="T4" y="T5"/>
                </a:cxn>
                <a:cxn ang="0">
                  <a:pos x="T6" y="T7"/>
                </a:cxn>
              </a:cxnLst>
              <a:rect l="0" t="0" r="r" b="b"/>
              <a:pathLst>
                <a:path w="49" h="75">
                  <a:moveTo>
                    <a:pt x="49" y="0"/>
                  </a:moveTo>
                  <a:cubicBezTo>
                    <a:pt x="49" y="0"/>
                    <a:pt x="48" y="49"/>
                    <a:pt x="30" y="62"/>
                  </a:cubicBezTo>
                  <a:cubicBezTo>
                    <a:pt x="12" y="75"/>
                    <a:pt x="0" y="45"/>
                    <a:pt x="0" y="45"/>
                  </a:cubicBezTo>
                  <a:cubicBezTo>
                    <a:pt x="28" y="45"/>
                    <a:pt x="41" y="15"/>
                    <a:pt x="49"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E09D8957-F51A-4BC9-B805-6FEE48CFD2C6}"/>
                </a:ext>
              </a:extLst>
            </p:cNvPr>
            <p:cNvSpPr>
              <a:spLocks/>
            </p:cNvSpPr>
            <p:nvPr/>
          </p:nvSpPr>
          <p:spPr bwMode="auto">
            <a:xfrm>
              <a:off x="9314641" y="5471545"/>
              <a:ext cx="1298256" cy="833704"/>
            </a:xfrm>
            <a:custGeom>
              <a:avLst/>
              <a:gdLst>
                <a:gd name="T0" fmla="*/ 373 w 397"/>
                <a:gd name="T1" fmla="*/ 255 h 255"/>
                <a:gd name="T2" fmla="*/ 24 w 397"/>
                <a:gd name="T3" fmla="*/ 255 h 255"/>
                <a:gd name="T4" fmla="*/ 0 w 397"/>
                <a:gd name="T5" fmla="*/ 231 h 255"/>
                <a:gd name="T6" fmla="*/ 0 w 397"/>
                <a:gd name="T7" fmla="*/ 24 h 255"/>
                <a:gd name="T8" fmla="*/ 24 w 397"/>
                <a:gd name="T9" fmla="*/ 0 h 255"/>
                <a:gd name="T10" fmla="*/ 373 w 397"/>
                <a:gd name="T11" fmla="*/ 0 h 255"/>
                <a:gd name="T12" fmla="*/ 397 w 397"/>
                <a:gd name="T13" fmla="*/ 24 h 255"/>
                <a:gd name="T14" fmla="*/ 397 w 397"/>
                <a:gd name="T15" fmla="*/ 231 h 255"/>
                <a:gd name="T16" fmla="*/ 373 w 397"/>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55">
                  <a:moveTo>
                    <a:pt x="373" y="255"/>
                  </a:moveTo>
                  <a:cubicBezTo>
                    <a:pt x="24" y="255"/>
                    <a:pt x="24" y="255"/>
                    <a:pt x="24" y="255"/>
                  </a:cubicBezTo>
                  <a:cubicBezTo>
                    <a:pt x="10" y="255"/>
                    <a:pt x="0" y="244"/>
                    <a:pt x="0" y="231"/>
                  </a:cubicBezTo>
                  <a:cubicBezTo>
                    <a:pt x="0" y="24"/>
                    <a:pt x="0" y="24"/>
                    <a:pt x="0" y="24"/>
                  </a:cubicBezTo>
                  <a:cubicBezTo>
                    <a:pt x="0" y="10"/>
                    <a:pt x="10" y="0"/>
                    <a:pt x="24" y="0"/>
                  </a:cubicBezTo>
                  <a:cubicBezTo>
                    <a:pt x="373" y="0"/>
                    <a:pt x="373" y="0"/>
                    <a:pt x="373" y="0"/>
                  </a:cubicBezTo>
                  <a:cubicBezTo>
                    <a:pt x="386" y="0"/>
                    <a:pt x="397" y="10"/>
                    <a:pt x="397" y="24"/>
                  </a:cubicBezTo>
                  <a:cubicBezTo>
                    <a:pt x="397" y="231"/>
                    <a:pt x="397" y="231"/>
                    <a:pt x="397" y="231"/>
                  </a:cubicBezTo>
                  <a:cubicBezTo>
                    <a:pt x="397" y="244"/>
                    <a:pt x="386" y="255"/>
                    <a:pt x="373" y="25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62">
              <a:extLst>
                <a:ext uri="{FF2B5EF4-FFF2-40B4-BE49-F238E27FC236}">
                  <a16:creationId xmlns:a16="http://schemas.microsoft.com/office/drawing/2014/main" id="{0CADE1CD-6B27-4581-8844-09CE521A6D18}"/>
                </a:ext>
              </a:extLst>
            </p:cNvPr>
            <p:cNvSpPr>
              <a:spLocks noChangeArrowheads="1"/>
            </p:cNvSpPr>
            <p:nvPr/>
          </p:nvSpPr>
          <p:spPr bwMode="auto">
            <a:xfrm>
              <a:off x="8479554" y="6364700"/>
              <a:ext cx="2873028" cy="88487"/>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3">
              <a:extLst>
                <a:ext uri="{FF2B5EF4-FFF2-40B4-BE49-F238E27FC236}">
                  <a16:creationId xmlns:a16="http://schemas.microsoft.com/office/drawing/2014/main" id="{145CF7B4-19DA-4206-B64D-8139A405050C}"/>
                </a:ext>
              </a:extLst>
            </p:cNvPr>
            <p:cNvSpPr>
              <a:spLocks/>
            </p:cNvSpPr>
            <p:nvPr/>
          </p:nvSpPr>
          <p:spPr bwMode="auto">
            <a:xfrm>
              <a:off x="9284224" y="6305249"/>
              <a:ext cx="1348028" cy="59453"/>
            </a:xfrm>
            <a:custGeom>
              <a:avLst/>
              <a:gdLst>
                <a:gd name="T0" fmla="*/ 406 w 412"/>
                <a:gd name="T1" fmla="*/ 0 h 18"/>
                <a:gd name="T2" fmla="*/ 7 w 412"/>
                <a:gd name="T3" fmla="*/ 0 h 18"/>
                <a:gd name="T4" fmla="*/ 0 w 412"/>
                <a:gd name="T5" fmla="*/ 6 h 18"/>
                <a:gd name="T6" fmla="*/ 0 w 412"/>
                <a:gd name="T7" fmla="*/ 12 h 18"/>
                <a:gd name="T8" fmla="*/ 7 w 412"/>
                <a:gd name="T9" fmla="*/ 18 h 18"/>
                <a:gd name="T10" fmla="*/ 406 w 412"/>
                <a:gd name="T11" fmla="*/ 18 h 18"/>
                <a:gd name="T12" fmla="*/ 412 w 412"/>
                <a:gd name="T13" fmla="*/ 12 h 18"/>
                <a:gd name="T14" fmla="*/ 412 w 412"/>
                <a:gd name="T15" fmla="*/ 6 h 18"/>
                <a:gd name="T16" fmla="*/ 406 w 41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18">
                  <a:moveTo>
                    <a:pt x="406" y="0"/>
                  </a:moveTo>
                  <a:cubicBezTo>
                    <a:pt x="7" y="0"/>
                    <a:pt x="7" y="0"/>
                    <a:pt x="7" y="0"/>
                  </a:cubicBezTo>
                  <a:cubicBezTo>
                    <a:pt x="3" y="0"/>
                    <a:pt x="0" y="3"/>
                    <a:pt x="0" y="6"/>
                  </a:cubicBezTo>
                  <a:cubicBezTo>
                    <a:pt x="0" y="12"/>
                    <a:pt x="0" y="12"/>
                    <a:pt x="0" y="12"/>
                  </a:cubicBezTo>
                  <a:cubicBezTo>
                    <a:pt x="0" y="15"/>
                    <a:pt x="3" y="18"/>
                    <a:pt x="7" y="18"/>
                  </a:cubicBezTo>
                  <a:cubicBezTo>
                    <a:pt x="406" y="18"/>
                    <a:pt x="406" y="18"/>
                    <a:pt x="406" y="18"/>
                  </a:cubicBezTo>
                  <a:cubicBezTo>
                    <a:pt x="410" y="18"/>
                    <a:pt x="412" y="15"/>
                    <a:pt x="412" y="12"/>
                  </a:cubicBezTo>
                  <a:cubicBezTo>
                    <a:pt x="412" y="6"/>
                    <a:pt x="412" y="6"/>
                    <a:pt x="412" y="6"/>
                  </a:cubicBezTo>
                  <a:cubicBezTo>
                    <a:pt x="412" y="3"/>
                    <a:pt x="410" y="0"/>
                    <a:pt x="4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64">
              <a:extLst>
                <a:ext uri="{FF2B5EF4-FFF2-40B4-BE49-F238E27FC236}">
                  <a16:creationId xmlns:a16="http://schemas.microsoft.com/office/drawing/2014/main" id="{872FCA5A-4CC9-4AFD-A4F4-8488832A2026}"/>
                </a:ext>
              </a:extLst>
            </p:cNvPr>
            <p:cNvSpPr>
              <a:spLocks noChangeArrowheads="1"/>
            </p:cNvSpPr>
            <p:nvPr/>
          </p:nvSpPr>
          <p:spPr bwMode="auto">
            <a:xfrm>
              <a:off x="9820671" y="5737004"/>
              <a:ext cx="284814" cy="28481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1">
              <a:extLst>
                <a:ext uri="{FF2B5EF4-FFF2-40B4-BE49-F238E27FC236}">
                  <a16:creationId xmlns:a16="http://schemas.microsoft.com/office/drawing/2014/main" id="{671430D3-3891-4B92-9422-403C05B3C63C}"/>
                </a:ext>
              </a:extLst>
            </p:cNvPr>
            <p:cNvSpPr>
              <a:spLocks/>
            </p:cNvSpPr>
            <p:nvPr/>
          </p:nvSpPr>
          <p:spPr bwMode="auto">
            <a:xfrm>
              <a:off x="11156255" y="5488137"/>
              <a:ext cx="196329" cy="199094"/>
            </a:xfrm>
            <a:custGeom>
              <a:avLst/>
              <a:gdLst>
                <a:gd name="T0" fmla="*/ 53 w 60"/>
                <a:gd name="T1" fmla="*/ 23 h 61"/>
                <a:gd name="T2" fmla="*/ 46 w 60"/>
                <a:gd name="T3" fmla="*/ 23 h 61"/>
                <a:gd name="T4" fmla="*/ 38 w 60"/>
                <a:gd name="T5" fmla="*/ 15 h 61"/>
                <a:gd name="T6" fmla="*/ 38 w 60"/>
                <a:gd name="T7" fmla="*/ 8 h 61"/>
                <a:gd name="T8" fmla="*/ 30 w 60"/>
                <a:gd name="T9" fmla="*/ 0 h 61"/>
                <a:gd name="T10" fmla="*/ 23 w 60"/>
                <a:gd name="T11" fmla="*/ 8 h 61"/>
                <a:gd name="T12" fmla="*/ 23 w 60"/>
                <a:gd name="T13" fmla="*/ 15 h 61"/>
                <a:gd name="T14" fmla="*/ 15 w 60"/>
                <a:gd name="T15" fmla="*/ 23 h 61"/>
                <a:gd name="T16" fmla="*/ 8 w 60"/>
                <a:gd name="T17" fmla="*/ 23 h 61"/>
                <a:gd name="T18" fmla="*/ 0 w 60"/>
                <a:gd name="T19" fmla="*/ 30 h 61"/>
                <a:gd name="T20" fmla="*/ 8 w 60"/>
                <a:gd name="T21" fmla="*/ 38 h 61"/>
                <a:gd name="T22" fmla="*/ 15 w 60"/>
                <a:gd name="T23" fmla="*/ 38 h 61"/>
                <a:gd name="T24" fmla="*/ 23 w 60"/>
                <a:gd name="T25" fmla="*/ 46 h 61"/>
                <a:gd name="T26" fmla="*/ 23 w 60"/>
                <a:gd name="T27" fmla="*/ 53 h 61"/>
                <a:gd name="T28" fmla="*/ 30 w 60"/>
                <a:gd name="T29" fmla="*/ 61 h 61"/>
                <a:gd name="T30" fmla="*/ 38 w 60"/>
                <a:gd name="T31" fmla="*/ 53 h 61"/>
                <a:gd name="T32" fmla="*/ 38 w 60"/>
                <a:gd name="T33" fmla="*/ 46 h 61"/>
                <a:gd name="T34" fmla="*/ 46 w 60"/>
                <a:gd name="T35" fmla="*/ 38 h 61"/>
                <a:gd name="T36" fmla="*/ 53 w 60"/>
                <a:gd name="T37" fmla="*/ 38 h 61"/>
                <a:gd name="T38" fmla="*/ 60 w 60"/>
                <a:gd name="T39" fmla="*/ 30 h 61"/>
                <a:gd name="T40" fmla="*/ 53 w 60"/>
                <a:gd name="T4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1">
                  <a:moveTo>
                    <a:pt x="53" y="23"/>
                  </a:moveTo>
                  <a:cubicBezTo>
                    <a:pt x="46" y="23"/>
                    <a:pt x="46" y="23"/>
                    <a:pt x="46" y="23"/>
                  </a:cubicBezTo>
                  <a:cubicBezTo>
                    <a:pt x="42" y="23"/>
                    <a:pt x="38" y="19"/>
                    <a:pt x="38" y="15"/>
                  </a:cubicBezTo>
                  <a:cubicBezTo>
                    <a:pt x="38" y="8"/>
                    <a:pt x="38" y="8"/>
                    <a:pt x="38" y="8"/>
                  </a:cubicBezTo>
                  <a:cubicBezTo>
                    <a:pt x="38" y="4"/>
                    <a:pt x="35" y="0"/>
                    <a:pt x="30" y="0"/>
                  </a:cubicBezTo>
                  <a:cubicBezTo>
                    <a:pt x="26" y="0"/>
                    <a:pt x="23" y="4"/>
                    <a:pt x="23" y="8"/>
                  </a:cubicBezTo>
                  <a:cubicBezTo>
                    <a:pt x="23" y="15"/>
                    <a:pt x="23" y="15"/>
                    <a:pt x="23" y="15"/>
                  </a:cubicBezTo>
                  <a:cubicBezTo>
                    <a:pt x="23" y="19"/>
                    <a:pt x="19" y="23"/>
                    <a:pt x="15" y="23"/>
                  </a:cubicBezTo>
                  <a:cubicBezTo>
                    <a:pt x="8" y="23"/>
                    <a:pt x="8" y="23"/>
                    <a:pt x="8" y="23"/>
                  </a:cubicBezTo>
                  <a:cubicBezTo>
                    <a:pt x="4" y="23"/>
                    <a:pt x="0" y="26"/>
                    <a:pt x="0" y="30"/>
                  </a:cubicBezTo>
                  <a:cubicBezTo>
                    <a:pt x="0" y="35"/>
                    <a:pt x="4" y="38"/>
                    <a:pt x="8" y="38"/>
                  </a:cubicBezTo>
                  <a:cubicBezTo>
                    <a:pt x="15" y="38"/>
                    <a:pt x="15" y="38"/>
                    <a:pt x="15" y="38"/>
                  </a:cubicBezTo>
                  <a:cubicBezTo>
                    <a:pt x="19" y="38"/>
                    <a:pt x="23" y="42"/>
                    <a:pt x="23" y="46"/>
                  </a:cubicBezTo>
                  <a:cubicBezTo>
                    <a:pt x="23" y="53"/>
                    <a:pt x="23" y="53"/>
                    <a:pt x="23" y="53"/>
                  </a:cubicBezTo>
                  <a:cubicBezTo>
                    <a:pt x="23" y="57"/>
                    <a:pt x="26" y="61"/>
                    <a:pt x="30" y="61"/>
                  </a:cubicBezTo>
                  <a:cubicBezTo>
                    <a:pt x="35" y="61"/>
                    <a:pt x="38" y="57"/>
                    <a:pt x="38" y="53"/>
                  </a:cubicBezTo>
                  <a:cubicBezTo>
                    <a:pt x="38" y="46"/>
                    <a:pt x="38" y="46"/>
                    <a:pt x="38" y="46"/>
                  </a:cubicBezTo>
                  <a:cubicBezTo>
                    <a:pt x="38" y="42"/>
                    <a:pt x="42" y="38"/>
                    <a:pt x="46" y="38"/>
                  </a:cubicBezTo>
                  <a:cubicBezTo>
                    <a:pt x="53" y="38"/>
                    <a:pt x="53" y="38"/>
                    <a:pt x="53" y="38"/>
                  </a:cubicBezTo>
                  <a:cubicBezTo>
                    <a:pt x="57" y="38"/>
                    <a:pt x="60" y="35"/>
                    <a:pt x="60" y="30"/>
                  </a:cubicBezTo>
                  <a:cubicBezTo>
                    <a:pt x="60" y="26"/>
                    <a:pt x="57" y="23"/>
                    <a:pt x="53"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92">
              <a:extLst>
                <a:ext uri="{FF2B5EF4-FFF2-40B4-BE49-F238E27FC236}">
                  <a16:creationId xmlns:a16="http://schemas.microsoft.com/office/drawing/2014/main" id="{8C0491E9-E2F7-443B-A297-64AC2676F7E0}"/>
                </a:ext>
              </a:extLst>
            </p:cNvPr>
            <p:cNvSpPr>
              <a:spLocks/>
            </p:cNvSpPr>
            <p:nvPr/>
          </p:nvSpPr>
          <p:spPr bwMode="auto">
            <a:xfrm>
              <a:off x="8634405" y="5425921"/>
              <a:ext cx="136876" cy="136876"/>
            </a:xfrm>
            <a:custGeom>
              <a:avLst/>
              <a:gdLst>
                <a:gd name="T0" fmla="*/ 36 w 42"/>
                <a:gd name="T1" fmla="*/ 15 h 42"/>
                <a:gd name="T2" fmla="*/ 31 w 42"/>
                <a:gd name="T3" fmla="*/ 15 h 42"/>
                <a:gd name="T4" fmla="*/ 26 w 42"/>
                <a:gd name="T5" fmla="*/ 10 h 42"/>
                <a:gd name="T6" fmla="*/ 26 w 42"/>
                <a:gd name="T7" fmla="*/ 5 h 42"/>
                <a:gd name="T8" fmla="*/ 21 w 42"/>
                <a:gd name="T9" fmla="*/ 0 h 42"/>
                <a:gd name="T10" fmla="*/ 15 w 42"/>
                <a:gd name="T11" fmla="*/ 5 h 42"/>
                <a:gd name="T12" fmla="*/ 15 w 42"/>
                <a:gd name="T13" fmla="*/ 10 h 42"/>
                <a:gd name="T14" fmla="*/ 10 w 42"/>
                <a:gd name="T15" fmla="*/ 15 h 42"/>
                <a:gd name="T16" fmla="*/ 5 w 42"/>
                <a:gd name="T17" fmla="*/ 15 h 42"/>
                <a:gd name="T18" fmla="*/ 0 w 42"/>
                <a:gd name="T19" fmla="*/ 21 h 42"/>
                <a:gd name="T20" fmla="*/ 5 w 42"/>
                <a:gd name="T21" fmla="*/ 26 h 42"/>
                <a:gd name="T22" fmla="*/ 10 w 42"/>
                <a:gd name="T23" fmla="*/ 26 h 42"/>
                <a:gd name="T24" fmla="*/ 15 w 42"/>
                <a:gd name="T25" fmla="*/ 32 h 42"/>
                <a:gd name="T26" fmla="*/ 15 w 42"/>
                <a:gd name="T27" fmla="*/ 36 h 42"/>
                <a:gd name="T28" fmla="*/ 21 w 42"/>
                <a:gd name="T29" fmla="*/ 42 h 42"/>
                <a:gd name="T30" fmla="*/ 26 w 42"/>
                <a:gd name="T31" fmla="*/ 36 h 42"/>
                <a:gd name="T32" fmla="*/ 26 w 42"/>
                <a:gd name="T33" fmla="*/ 32 h 42"/>
                <a:gd name="T34" fmla="*/ 31 w 42"/>
                <a:gd name="T35" fmla="*/ 26 h 42"/>
                <a:gd name="T36" fmla="*/ 36 w 42"/>
                <a:gd name="T37" fmla="*/ 26 h 42"/>
                <a:gd name="T38" fmla="*/ 42 w 42"/>
                <a:gd name="T39" fmla="*/ 21 h 42"/>
                <a:gd name="T40" fmla="*/ 36 w 42"/>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6" y="15"/>
                  </a:moveTo>
                  <a:cubicBezTo>
                    <a:pt x="31" y="15"/>
                    <a:pt x="31" y="15"/>
                    <a:pt x="31" y="15"/>
                  </a:cubicBezTo>
                  <a:cubicBezTo>
                    <a:pt x="28" y="15"/>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5"/>
                    <a:pt x="10" y="15"/>
                  </a:cubicBezTo>
                  <a:cubicBezTo>
                    <a:pt x="5" y="15"/>
                    <a:pt x="5" y="15"/>
                    <a:pt x="5" y="15"/>
                  </a:cubicBezTo>
                  <a:cubicBezTo>
                    <a:pt x="2" y="15"/>
                    <a:pt x="0" y="18"/>
                    <a:pt x="0" y="21"/>
                  </a:cubicBezTo>
                  <a:cubicBezTo>
                    <a:pt x="0" y="24"/>
                    <a:pt x="2" y="26"/>
                    <a:pt x="5" y="26"/>
                  </a:cubicBezTo>
                  <a:cubicBezTo>
                    <a:pt x="10" y="26"/>
                    <a:pt x="10" y="26"/>
                    <a:pt x="10" y="26"/>
                  </a:cubicBezTo>
                  <a:cubicBezTo>
                    <a:pt x="13" y="26"/>
                    <a:pt x="15" y="29"/>
                    <a:pt x="15" y="32"/>
                  </a:cubicBezTo>
                  <a:cubicBezTo>
                    <a:pt x="15" y="36"/>
                    <a:pt x="15" y="36"/>
                    <a:pt x="15" y="36"/>
                  </a:cubicBezTo>
                  <a:cubicBezTo>
                    <a:pt x="15" y="39"/>
                    <a:pt x="18" y="42"/>
                    <a:pt x="21" y="42"/>
                  </a:cubicBezTo>
                  <a:cubicBezTo>
                    <a:pt x="24" y="42"/>
                    <a:pt x="26" y="39"/>
                    <a:pt x="26" y="36"/>
                  </a:cubicBezTo>
                  <a:cubicBezTo>
                    <a:pt x="26" y="32"/>
                    <a:pt x="26" y="32"/>
                    <a:pt x="26" y="32"/>
                  </a:cubicBezTo>
                  <a:cubicBezTo>
                    <a:pt x="26" y="29"/>
                    <a:pt x="28" y="26"/>
                    <a:pt x="31" y="26"/>
                  </a:cubicBezTo>
                  <a:cubicBezTo>
                    <a:pt x="36" y="26"/>
                    <a:pt x="36" y="26"/>
                    <a:pt x="36" y="26"/>
                  </a:cubicBezTo>
                  <a:cubicBezTo>
                    <a:pt x="39" y="26"/>
                    <a:pt x="42" y="24"/>
                    <a:pt x="42" y="21"/>
                  </a:cubicBezTo>
                  <a:cubicBezTo>
                    <a:pt x="42" y="18"/>
                    <a:pt x="39" y="15"/>
                    <a:pt x="36"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94">
              <a:extLst>
                <a:ext uri="{FF2B5EF4-FFF2-40B4-BE49-F238E27FC236}">
                  <a16:creationId xmlns:a16="http://schemas.microsoft.com/office/drawing/2014/main" id="{C3CD79C6-81D5-41C2-AF54-7EE4AD523CC0}"/>
                </a:ext>
              </a:extLst>
            </p:cNvPr>
            <p:cNvSpPr>
              <a:spLocks/>
            </p:cNvSpPr>
            <p:nvPr/>
          </p:nvSpPr>
          <p:spPr bwMode="auto">
            <a:xfrm>
              <a:off x="9269017" y="4281133"/>
              <a:ext cx="355327" cy="355327"/>
            </a:xfrm>
            <a:custGeom>
              <a:avLst/>
              <a:gdLst>
                <a:gd name="T0" fmla="*/ 95 w 109"/>
                <a:gd name="T1" fmla="*/ 40 h 109"/>
                <a:gd name="T2" fmla="*/ 83 w 109"/>
                <a:gd name="T3" fmla="*/ 40 h 109"/>
                <a:gd name="T4" fmla="*/ 69 w 109"/>
                <a:gd name="T5" fmla="*/ 26 h 109"/>
                <a:gd name="T6" fmla="*/ 69 w 109"/>
                <a:gd name="T7" fmla="*/ 14 h 109"/>
                <a:gd name="T8" fmla="*/ 55 w 109"/>
                <a:gd name="T9" fmla="*/ 0 h 109"/>
                <a:gd name="T10" fmla="*/ 55 w 109"/>
                <a:gd name="T11" fmla="*/ 0 h 109"/>
                <a:gd name="T12" fmla="*/ 41 w 109"/>
                <a:gd name="T13" fmla="*/ 14 h 109"/>
                <a:gd name="T14" fmla="*/ 41 w 109"/>
                <a:gd name="T15" fmla="*/ 26 h 109"/>
                <a:gd name="T16" fmla="*/ 27 w 109"/>
                <a:gd name="T17" fmla="*/ 40 h 109"/>
                <a:gd name="T18" fmla="*/ 14 w 109"/>
                <a:gd name="T19" fmla="*/ 40 h 109"/>
                <a:gd name="T20" fmla="*/ 0 w 109"/>
                <a:gd name="T21" fmla="*/ 54 h 109"/>
                <a:gd name="T22" fmla="*/ 14 w 109"/>
                <a:gd name="T23" fmla="*/ 68 h 109"/>
                <a:gd name="T24" fmla="*/ 27 w 109"/>
                <a:gd name="T25" fmla="*/ 68 h 109"/>
                <a:gd name="T26" fmla="*/ 41 w 109"/>
                <a:gd name="T27" fmla="*/ 82 h 109"/>
                <a:gd name="T28" fmla="*/ 41 w 109"/>
                <a:gd name="T29" fmla="*/ 95 h 109"/>
                <a:gd name="T30" fmla="*/ 55 w 109"/>
                <a:gd name="T31" fmla="*/ 109 h 109"/>
                <a:gd name="T32" fmla="*/ 55 w 109"/>
                <a:gd name="T33" fmla="*/ 109 h 109"/>
                <a:gd name="T34" fmla="*/ 69 w 109"/>
                <a:gd name="T35" fmla="*/ 95 h 109"/>
                <a:gd name="T36" fmla="*/ 69 w 109"/>
                <a:gd name="T37" fmla="*/ 82 h 109"/>
                <a:gd name="T38" fmla="*/ 83 w 109"/>
                <a:gd name="T39" fmla="*/ 68 h 109"/>
                <a:gd name="T40" fmla="*/ 95 w 109"/>
                <a:gd name="T41" fmla="*/ 68 h 109"/>
                <a:gd name="T42" fmla="*/ 109 w 109"/>
                <a:gd name="T43" fmla="*/ 54 h 109"/>
                <a:gd name="T44" fmla="*/ 95 w 109"/>
                <a:gd name="T45"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09">
                  <a:moveTo>
                    <a:pt x="95" y="40"/>
                  </a:moveTo>
                  <a:cubicBezTo>
                    <a:pt x="83" y="40"/>
                    <a:pt x="83" y="40"/>
                    <a:pt x="83" y="40"/>
                  </a:cubicBezTo>
                  <a:cubicBezTo>
                    <a:pt x="75" y="40"/>
                    <a:pt x="69" y="34"/>
                    <a:pt x="69" y="26"/>
                  </a:cubicBezTo>
                  <a:cubicBezTo>
                    <a:pt x="69" y="14"/>
                    <a:pt x="69" y="14"/>
                    <a:pt x="69" y="14"/>
                  </a:cubicBezTo>
                  <a:cubicBezTo>
                    <a:pt x="69" y="7"/>
                    <a:pt x="62" y="0"/>
                    <a:pt x="55" y="0"/>
                  </a:cubicBezTo>
                  <a:cubicBezTo>
                    <a:pt x="55" y="0"/>
                    <a:pt x="55" y="0"/>
                    <a:pt x="55" y="0"/>
                  </a:cubicBezTo>
                  <a:cubicBezTo>
                    <a:pt x="47" y="0"/>
                    <a:pt x="41" y="7"/>
                    <a:pt x="41" y="14"/>
                  </a:cubicBezTo>
                  <a:cubicBezTo>
                    <a:pt x="41" y="26"/>
                    <a:pt x="41" y="26"/>
                    <a:pt x="41" y="26"/>
                  </a:cubicBezTo>
                  <a:cubicBezTo>
                    <a:pt x="41" y="34"/>
                    <a:pt x="34" y="40"/>
                    <a:pt x="27" y="40"/>
                  </a:cubicBezTo>
                  <a:cubicBezTo>
                    <a:pt x="14" y="40"/>
                    <a:pt x="14" y="40"/>
                    <a:pt x="14" y="40"/>
                  </a:cubicBezTo>
                  <a:cubicBezTo>
                    <a:pt x="7" y="40"/>
                    <a:pt x="0" y="47"/>
                    <a:pt x="0" y="54"/>
                  </a:cubicBezTo>
                  <a:cubicBezTo>
                    <a:pt x="0" y="62"/>
                    <a:pt x="7" y="68"/>
                    <a:pt x="14" y="68"/>
                  </a:cubicBezTo>
                  <a:cubicBezTo>
                    <a:pt x="27" y="68"/>
                    <a:pt x="27" y="68"/>
                    <a:pt x="27" y="68"/>
                  </a:cubicBezTo>
                  <a:cubicBezTo>
                    <a:pt x="34" y="68"/>
                    <a:pt x="41" y="75"/>
                    <a:pt x="41" y="82"/>
                  </a:cubicBezTo>
                  <a:cubicBezTo>
                    <a:pt x="41" y="95"/>
                    <a:pt x="41" y="95"/>
                    <a:pt x="41" y="95"/>
                  </a:cubicBezTo>
                  <a:cubicBezTo>
                    <a:pt x="41" y="102"/>
                    <a:pt x="47" y="109"/>
                    <a:pt x="55" y="109"/>
                  </a:cubicBezTo>
                  <a:cubicBezTo>
                    <a:pt x="55" y="109"/>
                    <a:pt x="55" y="109"/>
                    <a:pt x="55" y="109"/>
                  </a:cubicBezTo>
                  <a:cubicBezTo>
                    <a:pt x="62" y="109"/>
                    <a:pt x="69" y="102"/>
                    <a:pt x="69" y="95"/>
                  </a:cubicBezTo>
                  <a:cubicBezTo>
                    <a:pt x="69" y="82"/>
                    <a:pt x="69" y="82"/>
                    <a:pt x="69" y="82"/>
                  </a:cubicBezTo>
                  <a:cubicBezTo>
                    <a:pt x="69" y="75"/>
                    <a:pt x="75" y="68"/>
                    <a:pt x="83" y="68"/>
                  </a:cubicBezTo>
                  <a:cubicBezTo>
                    <a:pt x="95" y="68"/>
                    <a:pt x="95" y="68"/>
                    <a:pt x="95" y="68"/>
                  </a:cubicBezTo>
                  <a:cubicBezTo>
                    <a:pt x="103" y="68"/>
                    <a:pt x="109" y="62"/>
                    <a:pt x="109" y="54"/>
                  </a:cubicBezTo>
                  <a:cubicBezTo>
                    <a:pt x="109" y="47"/>
                    <a:pt x="103" y="40"/>
                    <a:pt x="95" y="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70" name="Straight Connector 69">
            <a:extLst>
              <a:ext uri="{FF2B5EF4-FFF2-40B4-BE49-F238E27FC236}">
                <a16:creationId xmlns:a16="http://schemas.microsoft.com/office/drawing/2014/main" id="{FBE4F3B5-DBD7-45AE-9007-35D648A64205}"/>
              </a:ext>
            </a:extLst>
          </p:cNvPr>
          <p:cNvCxnSpPr>
            <a:cxnSpLocks/>
          </p:cNvCxnSpPr>
          <p:nvPr/>
        </p:nvCxnSpPr>
        <p:spPr>
          <a:xfrm flipV="1">
            <a:off x="281871" y="6400800"/>
            <a:ext cx="10854840" cy="31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787400" y="186267"/>
            <a:ext cx="10919196" cy="889000"/>
          </a:xfrm>
        </p:spPr>
        <p:txBody>
          <a:bodyPr/>
          <a:lstStyle/>
          <a:p>
            <a:r>
              <a:rPr lang="en-US" dirty="0"/>
              <a:t>7.0   Asset Management Clearance</a:t>
            </a:r>
          </a:p>
        </p:txBody>
      </p:sp>
      <p:sp>
        <p:nvSpPr>
          <p:cNvPr id="6" name="TextBox 5">
            <a:extLst>
              <a:ext uri="{FF2B5EF4-FFF2-40B4-BE49-F238E27FC236}">
                <a16:creationId xmlns:a16="http://schemas.microsoft.com/office/drawing/2014/main" id="{9EAC6B9E-C77D-421B-AB03-95D79D404B56}"/>
              </a:ext>
            </a:extLst>
          </p:cNvPr>
          <p:cNvSpPr txBox="1"/>
          <p:nvPr/>
        </p:nvSpPr>
        <p:spPr>
          <a:xfrm>
            <a:off x="383034" y="4741334"/>
            <a:ext cx="11452572" cy="1553310"/>
          </a:xfrm>
          <a:prstGeom prst="round2DiagRect">
            <a:avLst>
              <a:gd name="adj1" fmla="val 0"/>
              <a:gd name="adj2" fmla="val 0"/>
            </a:avLst>
          </a:prstGeom>
          <a:noFill/>
          <a:ln>
            <a:noFill/>
          </a:ln>
        </p:spPr>
        <p:txBody>
          <a:bodyPr wrap="square" rtlCol="0">
            <a:noAutofit/>
          </a:bodyPr>
          <a:lstStyle/>
          <a:p>
            <a:endParaRPr lang="en-US" sz="1400" b="1" dirty="0">
              <a:solidFill>
                <a:schemeClr val="accent2"/>
              </a:solidFill>
            </a:endParaRPr>
          </a:p>
        </p:txBody>
      </p:sp>
      <p:cxnSp>
        <p:nvCxnSpPr>
          <p:cNvPr id="7" name="Straight Connector 6">
            <a:extLst>
              <a:ext uri="{FF2B5EF4-FFF2-40B4-BE49-F238E27FC236}">
                <a16:creationId xmlns:a16="http://schemas.microsoft.com/office/drawing/2014/main" id="{9B258775-C7CC-49AD-BC6D-D8899B1EB6B8}"/>
              </a:ext>
            </a:extLst>
          </p:cNvPr>
          <p:cNvCxnSpPr>
            <a:cxnSpLocks/>
          </p:cNvCxnSpPr>
          <p:nvPr/>
        </p:nvCxnSpPr>
        <p:spPr>
          <a:xfrm>
            <a:off x="101437" y="6400800"/>
            <a:ext cx="108489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F75B93D-79D4-4FEF-B18A-75CC81D1E066}"/>
              </a:ext>
            </a:extLst>
          </p:cNvPr>
          <p:cNvSpPr txBox="1"/>
          <p:nvPr/>
        </p:nvSpPr>
        <p:spPr>
          <a:xfrm>
            <a:off x="685800" y="990600"/>
            <a:ext cx="10535586" cy="5339923"/>
          </a:xfrm>
          <a:prstGeom prst="rect">
            <a:avLst/>
          </a:prstGeom>
          <a:noFill/>
        </p:spPr>
        <p:txBody>
          <a:bodyPr wrap="square">
            <a:spAutoFit/>
          </a:bodyPr>
          <a:lstStyle/>
          <a:p>
            <a:pPr marL="0" marR="0">
              <a:spcBef>
                <a:spcPts val="0"/>
              </a:spcBef>
              <a:spcAft>
                <a:spcPts val="0"/>
              </a:spcAft>
            </a:pPr>
            <a:r>
              <a:rPr lang="en-US" sz="1100" dirty="0">
                <a:effectLst/>
                <a:ea typeface="Calibri" panose="020F0502020204030204" pitchFamily="34" charset="0"/>
                <a:cs typeface="Times New Roman" panose="02020603050405020304" pitchFamily="18" charset="0"/>
              </a:rPr>
              <a:t>IT Asset Clearance will be provided only </a:t>
            </a:r>
            <a:r>
              <a:rPr lang="en-US" sz="1100" dirty="0">
                <a:ea typeface="Calibri" panose="020F0502020204030204" pitchFamily="34" charset="0"/>
                <a:cs typeface="Times New Roman" panose="02020603050405020304" pitchFamily="18" charset="0"/>
              </a:rPr>
              <a:t>post submission of </a:t>
            </a:r>
            <a:r>
              <a:rPr lang="en-US" sz="1100" dirty="0">
                <a:effectLst/>
                <a:ea typeface="Calibri" panose="020F0502020204030204" pitchFamily="34" charset="0"/>
                <a:cs typeface="Times New Roman" panose="02020603050405020304" pitchFamily="18" charset="0"/>
              </a:rPr>
              <a:t>assets are surrendered </a:t>
            </a:r>
            <a:endParaRPr lang="en-US" sz="1100" dirty="0">
              <a:ea typeface="Calibri" panose="020F0502020204030204" pitchFamily="34" charset="0"/>
              <a:cs typeface="Times New Roman" panose="02020603050405020304" pitchFamily="18" charset="0"/>
            </a:endParaRPr>
          </a:p>
          <a:p>
            <a:pPr marL="0" marR="0">
              <a:spcBef>
                <a:spcPts val="0"/>
              </a:spcBef>
              <a:spcAft>
                <a:spcPts val="0"/>
              </a:spcAft>
            </a:pPr>
            <a:r>
              <a:rPr lang="en-US" sz="1100" dirty="0">
                <a:ea typeface="Calibri" panose="020F0502020204030204" pitchFamily="34" charset="0"/>
                <a:cs typeface="Times New Roman" panose="02020603050405020304" pitchFamily="18" charset="0"/>
              </a:rPr>
              <a:t>T</a:t>
            </a:r>
            <a:r>
              <a:rPr lang="en-US" sz="1100" dirty="0">
                <a:effectLst/>
                <a:ea typeface="Calibri" panose="020F0502020204030204" pitchFamily="34" charset="0"/>
                <a:cs typeface="Times New Roman" panose="02020603050405020304" pitchFamily="18" charset="0"/>
              </a:rPr>
              <a:t>ransfer of asset (desktop/laptop) is not allowed.</a:t>
            </a:r>
          </a:p>
          <a:p>
            <a:pPr marL="0" marR="0">
              <a:spcBef>
                <a:spcPts val="0"/>
              </a:spcBef>
              <a:spcAft>
                <a:spcPts val="0"/>
              </a:spcAft>
            </a:pPr>
            <a:r>
              <a:rPr lang="en-US" sz="1100" dirty="0">
                <a:effectLst/>
                <a:ea typeface="Calibri" panose="020F0502020204030204" pitchFamily="34" charset="0"/>
                <a:cs typeface="Times New Roman" panose="02020603050405020304" pitchFamily="18" charset="0"/>
              </a:rPr>
              <a:t>Recovery will be applied if the asset is in damaged condition</a:t>
            </a:r>
          </a:p>
          <a:p>
            <a:pPr marL="0" marR="0">
              <a:spcBef>
                <a:spcPts val="0"/>
              </a:spcBef>
              <a:spcAft>
                <a:spcPts val="0"/>
              </a:spcAft>
            </a:pPr>
            <a:r>
              <a:rPr lang="en-US" sz="1100" dirty="0">
                <a:ea typeface="Calibri" panose="020F0502020204030204" pitchFamily="34" charset="0"/>
                <a:cs typeface="Times New Roman" panose="02020603050405020304" pitchFamily="18" charset="0"/>
              </a:rPr>
              <a:t>Early submission of asset needs supervisors email approval</a:t>
            </a:r>
          </a:p>
          <a:p>
            <a:pPr marL="0" marR="0">
              <a:spcBef>
                <a:spcPts val="0"/>
              </a:spcBef>
              <a:spcAft>
                <a:spcPts val="0"/>
              </a:spcAft>
            </a:pPr>
            <a:r>
              <a:rPr lang="en-US" sz="1100" dirty="0">
                <a:effectLst/>
                <a:ea typeface="Calibri" panose="020F0502020204030204" pitchFamily="34" charset="0"/>
                <a:cs typeface="Times New Roman" panose="02020603050405020304" pitchFamily="18" charset="0"/>
              </a:rPr>
              <a:t>For desktop submission which is </a:t>
            </a:r>
            <a:r>
              <a:rPr lang="en-US" sz="1100" dirty="0">
                <a:ea typeface="Calibri" panose="020F0502020204030204" pitchFamily="34" charset="0"/>
                <a:cs typeface="Times New Roman" panose="02020603050405020304" pitchFamily="18" charset="0"/>
              </a:rPr>
              <a:t>not in use and in office, please raise a request well in advance so that clearance is provided on time.</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effectLst/>
                <a:ea typeface="Calibri" panose="020F0502020204030204" pitchFamily="34" charset="0"/>
                <a:cs typeface="Times New Roman" panose="02020603050405020304" pitchFamily="18" charset="0"/>
              </a:rPr>
              <a:t>To raise PC /laptop Surrender request:</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none" strike="noStrike"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Please Login below portal.</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u="none" strike="noStrike" dirty="0">
                <a:solidFill>
                  <a:srgbClr val="0563C1"/>
                </a:solidFill>
                <a:effectLst/>
                <a:highlight>
                  <a:srgbClr val="FFFF00"/>
                </a:highlight>
                <a:ea typeface="Calibri" panose="020F0502020204030204" pitchFamily="34" charset="0"/>
                <a:cs typeface="Times New Roman" panose="02020603050405020304" pitchFamily="18" charset="0"/>
                <a:hlinkClick r:id="rId3"/>
              </a:rPr>
              <a:t>https://servicecentral.capgemini.com/sc</a:t>
            </a:r>
            <a:r>
              <a:rPr lang="en-IN" sz="1100" dirty="0">
                <a:effectLst/>
                <a:highlight>
                  <a:srgbClr val="FFFF00"/>
                </a:highlight>
                <a:ea typeface="Calibri" panose="020F0502020204030204" pitchFamily="34" charset="0"/>
                <a:cs typeface="Times New Roman" panose="02020603050405020304" pitchFamily="18" charset="0"/>
              </a:rPr>
              <a:t>  -&gt; Order or Request -&gt; PC Surrender</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solidFill>
                  <a:srgbClr val="0563C1"/>
                </a:solidFill>
                <a:effectLst/>
                <a:ea typeface="Calibri" panose="020F0502020204030204" pitchFamily="34" charset="0"/>
                <a:cs typeface="Times New Roman" panose="02020603050405020304" pitchFamily="18" charset="0"/>
              </a:rPr>
              <a:t>*Office Drop</a:t>
            </a:r>
            <a:r>
              <a:rPr lang="en-IN" sz="1100" dirty="0">
                <a:effectLst/>
                <a:ea typeface="Calibri" panose="020F0502020204030204" pitchFamily="34" charset="0"/>
                <a:cs typeface="Times New Roman" panose="02020603050405020304" pitchFamily="18" charset="0"/>
              </a:rPr>
              <a:t> 	: you have to raise PC Surrender request 5- </a:t>
            </a:r>
            <a:r>
              <a:rPr lang="en-IN" sz="1100" dirty="0">
                <a:effectLst/>
                <a:highlight>
                  <a:srgbClr val="FFFF00"/>
                </a:highlight>
                <a:ea typeface="Calibri" panose="020F0502020204030204" pitchFamily="34" charset="0"/>
                <a:cs typeface="Times New Roman" panose="02020603050405020304" pitchFamily="18" charset="0"/>
              </a:rPr>
              <a:t>7 days prior to your LWD</a:t>
            </a:r>
            <a:r>
              <a:rPr lang="en-IN" sz="1100" dirty="0">
                <a:effectLst/>
                <a:ea typeface="Calibri" panose="020F0502020204030204" pitchFamily="34" charset="0"/>
                <a:cs typeface="Times New Roman" panose="02020603050405020304" pitchFamily="18" charset="0"/>
              </a:rPr>
              <a:t>, and this will be applicable to Associates who are available within city limits and Employee should come and submit asset in person.</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highlight>
                  <a:srgbClr val="FFFF00"/>
                </a:highlight>
                <a:ea typeface="Calibri" panose="020F0502020204030204" pitchFamily="34" charset="0"/>
                <a:cs typeface="Times New Roman" panose="02020603050405020304" pitchFamily="18" charset="0"/>
              </a:rPr>
              <a:t>“Please visit Capgemini office between 09:00 to 17:00 from Monday – </a:t>
            </a:r>
            <a:r>
              <a:rPr lang="en-IN" sz="1100" dirty="0">
                <a:highlight>
                  <a:srgbClr val="FFFF00"/>
                </a:highlight>
                <a:ea typeface="Calibri" panose="020F0502020204030204" pitchFamily="34" charset="0"/>
                <a:cs typeface="Times New Roman" panose="02020603050405020304" pitchFamily="18" charset="0"/>
              </a:rPr>
              <a:t>Friday</a:t>
            </a:r>
            <a:r>
              <a:rPr lang="en-IN" sz="1100" dirty="0">
                <a:effectLst/>
                <a:highlight>
                  <a:srgbClr val="FFFF00"/>
                </a:highlight>
                <a:ea typeface="Calibri" panose="020F0502020204030204" pitchFamily="34" charset="0"/>
                <a:cs typeface="Times New Roman" panose="02020603050405020304" pitchFamily="18" charset="0"/>
              </a:rPr>
              <a:t> (Working days)</a:t>
            </a: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dirty="0">
                <a:effectLst/>
                <a:ea typeface="Calibri" panose="020F0502020204030204" pitchFamily="34" charset="0"/>
                <a:cs typeface="Times New Roman" panose="02020603050405020304" pitchFamily="18" charset="0"/>
              </a:rPr>
              <a:t>*Remote Pickup</a:t>
            </a:r>
            <a:r>
              <a:rPr lang="en-IN" sz="1100" dirty="0">
                <a:effectLst/>
                <a:ea typeface="Calibri" panose="020F0502020204030204" pitchFamily="34" charset="0"/>
                <a:cs typeface="Times New Roman" panose="02020603050405020304" pitchFamily="18" charset="0"/>
              </a:rPr>
              <a:t>:  you have to raise PC Surrender request </a:t>
            </a:r>
            <a:r>
              <a:rPr lang="en-IN" sz="1100" dirty="0">
                <a:effectLst/>
                <a:highlight>
                  <a:srgbClr val="FFFF00"/>
                </a:highlight>
                <a:ea typeface="Calibri" panose="020F0502020204030204" pitchFamily="34" charset="0"/>
                <a:cs typeface="Times New Roman" panose="02020603050405020304" pitchFamily="18" charset="0"/>
              </a:rPr>
              <a:t>15 days prior to your LWD</a:t>
            </a:r>
            <a:r>
              <a:rPr lang="en-IN" sz="1100" dirty="0">
                <a:effectLst/>
                <a:ea typeface="Calibri" panose="020F0502020204030204" pitchFamily="34" charset="0"/>
                <a:cs typeface="Times New Roman" panose="02020603050405020304" pitchFamily="18" charset="0"/>
              </a:rPr>
              <a:t> It will be applicable to Associates who are Outside City and no near Capgemini Office available, Request should submit with valid details so vendor will co-ordinate &amp; schedule the asset pickup accordingly.</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effectLst/>
                <a:ea typeface="Calibri" panose="020F0502020204030204" pitchFamily="34" charset="0"/>
                <a:cs typeface="Times New Roman" panose="02020603050405020304" pitchFamily="18" charset="0"/>
              </a:rPr>
              <a:t>Helpdesk contact number:</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solidFill>
                  <a:srgbClr val="000000"/>
                </a:solidFill>
                <a:effectLst/>
                <a:ea typeface="Calibri" panose="020F0502020204030204" pitchFamily="34" charset="0"/>
                <a:cs typeface="Times New Roman" panose="02020603050405020304" pitchFamily="18" charset="0"/>
              </a:rPr>
              <a:t>Email: </a:t>
            </a:r>
            <a:r>
              <a:rPr lang="en-IN" sz="1100" u="none" strike="noStrike" dirty="0">
                <a:solidFill>
                  <a:srgbClr val="000000"/>
                </a:solidFill>
                <a:effectLst/>
                <a:ea typeface="Calibri" panose="020F0502020204030204" pitchFamily="34" charset="0"/>
                <a:cs typeface="Times New Roman" panose="02020603050405020304" pitchFamily="18" charset="0"/>
                <a:hlinkClick r:id="rId4"/>
              </a:rPr>
              <a:t>ithelp.global@capgemini.com</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solidFill>
                  <a:srgbClr val="000000"/>
                </a:solidFill>
                <a:effectLst/>
                <a:ea typeface="Calibri" panose="020F0502020204030204" pitchFamily="34" charset="0"/>
                <a:cs typeface="Times New Roman" panose="02020603050405020304" pitchFamily="18" charset="0"/>
              </a:rPr>
              <a:t>Phone (internal): </a:t>
            </a:r>
            <a:r>
              <a:rPr lang="en-IN" sz="1100" u="none" strike="noStrike" dirty="0">
                <a:solidFill>
                  <a:srgbClr val="000000"/>
                </a:solidFill>
                <a:effectLst/>
                <a:ea typeface="Calibri" panose="020F0502020204030204" pitchFamily="34" charset="0"/>
                <a:cs typeface="Times New Roman" panose="02020603050405020304" pitchFamily="18" charset="0"/>
                <a:hlinkClick r:id="rId5"/>
              </a:rPr>
              <a:t>484357</a:t>
            </a:r>
            <a:r>
              <a:rPr lang="en-IN" sz="1100" dirty="0">
                <a:solidFill>
                  <a:srgbClr val="000000"/>
                </a:solidFill>
                <a:effectLst/>
                <a:ea typeface="Calibri" panose="020F0502020204030204" pitchFamily="34" charset="0"/>
                <a:cs typeface="Times New Roman" panose="02020603050405020304" pitchFamily="18" charset="0"/>
              </a:rPr>
              <a:t>; Phone (external):</a:t>
            </a:r>
            <a:r>
              <a:rPr lang="en-IN" sz="1100" u="none" strike="noStrike" dirty="0">
                <a:solidFill>
                  <a:srgbClr val="000000"/>
                </a:solidFill>
                <a:effectLst/>
                <a:ea typeface="Calibri" panose="020F0502020204030204" pitchFamily="34" charset="0"/>
                <a:cs typeface="Times New Roman" panose="02020603050405020304" pitchFamily="18" charset="0"/>
                <a:hlinkClick r:id="rId6"/>
              </a:rPr>
              <a:t>+91 226 755 7744</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solidFill>
                  <a:srgbClr val="000000"/>
                </a:solidFill>
                <a:effectLst/>
                <a:ea typeface="Calibri" panose="020F0502020204030204" pitchFamily="34" charset="0"/>
                <a:cs typeface="Times New Roman" panose="02020603050405020304" pitchFamily="18" charset="0"/>
              </a:rPr>
              <a:t>Web: </a:t>
            </a:r>
            <a:r>
              <a:rPr lang="en-IN" sz="1100" u="sng" dirty="0">
                <a:solidFill>
                  <a:srgbClr val="000000"/>
                </a:solidFill>
                <a:effectLst/>
                <a:ea typeface="Calibri" panose="020F0502020204030204" pitchFamily="34" charset="0"/>
                <a:cs typeface="Times New Roman" panose="02020603050405020304" pitchFamily="18" charset="0"/>
                <a:hlinkClick r:id="rId3"/>
              </a:rPr>
              <a:t>https://servicecentral.capgemini.com/sc</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solidFill>
                  <a:srgbClr val="0563C1"/>
                </a:solidFill>
                <a:effectLst/>
                <a:ea typeface="Calibri" panose="020F0502020204030204" pitchFamily="34" charset="0"/>
                <a:cs typeface="Times New Roman" panose="02020603050405020304" pitchFamily="18" charset="0"/>
              </a:rPr>
              <a:t>Pickup Vendor (FLYTTA Helpdesk details):</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err="1">
                <a:effectLst/>
                <a:ea typeface="Calibri" panose="020F0502020204030204" pitchFamily="34" charset="0"/>
                <a:cs typeface="Times New Roman" panose="02020603050405020304" pitchFamily="18" charset="0"/>
              </a:rPr>
              <a:t>Flytta</a:t>
            </a:r>
            <a:r>
              <a:rPr lang="en-IN" sz="1100" dirty="0">
                <a:effectLst/>
                <a:ea typeface="Calibri" panose="020F0502020204030204" pitchFamily="34" charset="0"/>
                <a:cs typeface="Times New Roman" panose="02020603050405020304" pitchFamily="18" charset="0"/>
              </a:rPr>
              <a:t> helpdesk number on +91 8069206800 / 9866496464/ or you may send email: on </a:t>
            </a:r>
            <a:r>
              <a:rPr lang="en-IN" sz="1100" u="none" strike="noStrike" dirty="0">
                <a:solidFill>
                  <a:srgbClr val="0563C1"/>
                </a:solidFill>
                <a:effectLst/>
                <a:ea typeface="Calibri" panose="020F0502020204030204" pitchFamily="34" charset="0"/>
                <a:cs typeface="Times New Roman" panose="02020603050405020304" pitchFamily="18" charset="0"/>
                <a:hlinkClick r:id="rId7"/>
              </a:rPr>
              <a:t>cg.wpe@goflytta.com</a:t>
            </a:r>
            <a:r>
              <a:rPr lang="en-IN" sz="1100" dirty="0">
                <a:effectLst/>
                <a:ea typeface="Calibri" panose="020F0502020204030204" pitchFamily="34" charset="0"/>
                <a:cs typeface="Times New Roman" panose="02020603050405020304" pitchFamily="18" charset="0"/>
              </a:rPr>
              <a:t>  with PC Surrender request number</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b="1" u="sng" dirty="0">
                <a:effectLst/>
                <a:ea typeface="Calibri" panose="020F0502020204030204" pitchFamily="34" charset="0"/>
                <a:cs typeface="Times New Roman" panose="02020603050405020304" pitchFamily="18" charset="0"/>
              </a:rPr>
              <a:t>To know tagged Asset &amp; Asset Allocated location details:</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Please login into below URL, please surrender accordingly:</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u="sng" dirty="0">
                <a:solidFill>
                  <a:srgbClr val="0563C1"/>
                </a:solidFill>
                <a:effectLst/>
                <a:ea typeface="Calibri" panose="020F0502020204030204" pitchFamily="34" charset="0"/>
                <a:cs typeface="Times New Roman" panose="02020603050405020304" pitchFamily="18" charset="0"/>
                <a:hlinkClick r:id="rId8"/>
              </a:rPr>
              <a:t>https://servicecentral.capgemini.com/myassets_home.do?sysparm_view=MyCompanyAssets</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381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89A75-55B2-4A80-9D46-91507F42C789}"/>
              </a:ext>
            </a:extLst>
          </p:cNvPr>
          <p:cNvSpPr txBox="1"/>
          <p:nvPr/>
        </p:nvSpPr>
        <p:spPr>
          <a:xfrm>
            <a:off x="680439" y="381000"/>
            <a:ext cx="6088660" cy="369332"/>
          </a:xfrm>
          <a:prstGeom prst="rect">
            <a:avLst/>
          </a:prstGeom>
          <a:noFill/>
        </p:spPr>
        <p:txBody>
          <a:bodyPr wrap="square">
            <a:spAutoFit/>
          </a:bodyPr>
          <a:lstStyle/>
          <a:p>
            <a:r>
              <a:rPr lang="en-US" dirty="0"/>
              <a:t>7.1   Asset Management Clearance…contd.</a:t>
            </a:r>
          </a:p>
        </p:txBody>
      </p:sp>
      <p:sp>
        <p:nvSpPr>
          <p:cNvPr id="6" name="TextBox 5">
            <a:extLst>
              <a:ext uri="{FF2B5EF4-FFF2-40B4-BE49-F238E27FC236}">
                <a16:creationId xmlns:a16="http://schemas.microsoft.com/office/drawing/2014/main" id="{2A4CE683-5E7C-4203-AD86-AD395BB55403}"/>
              </a:ext>
            </a:extLst>
          </p:cNvPr>
          <p:cNvSpPr txBox="1"/>
          <p:nvPr/>
        </p:nvSpPr>
        <p:spPr>
          <a:xfrm>
            <a:off x="680439" y="1371600"/>
            <a:ext cx="11408315" cy="1107996"/>
          </a:xfrm>
          <a:prstGeom prst="rect">
            <a:avLst/>
          </a:prstGeom>
          <a:noFill/>
        </p:spPr>
        <p:txBody>
          <a:bodyPr wrap="square">
            <a:spAutoFit/>
          </a:bodyPr>
          <a:lstStyle/>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For any asset related queries, send email to us Along with Asset clearance SPOCs add</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u="none" strike="noStrike" dirty="0">
                <a:effectLst/>
                <a:highlight>
                  <a:srgbClr val="FFFF00"/>
                </a:highlight>
                <a:ea typeface="Calibri" panose="020F0502020204030204" pitchFamily="34" charset="0"/>
                <a:cs typeface="Times New Roman" panose="02020603050405020304" pitchFamily="18" charset="0"/>
                <a:hlinkClick r:id="rId2"/>
              </a:rPr>
              <a:t>hamassetrecovery.in@capgemini.com</a:t>
            </a:r>
            <a:endParaRPr lang="en-IN" sz="1100" u="none" strike="noStrike" dirty="0">
              <a:effectLst/>
              <a:highlight>
                <a:srgbClr val="FFFF00"/>
              </a:highlight>
              <a:ea typeface="Calibri" panose="020F0502020204030204" pitchFamily="34" charset="0"/>
              <a:cs typeface="Times New Roman" panose="02020603050405020304" pitchFamily="18" charset="0"/>
            </a:endParaRPr>
          </a:p>
          <a:p>
            <a:pPr marL="0" marR="0">
              <a:spcBef>
                <a:spcPts val="0"/>
              </a:spcBef>
              <a:spcAft>
                <a:spcPts val="0"/>
              </a:spcAft>
            </a:pPr>
            <a:endParaRPr lang="en-IN" sz="1100" dirty="0">
              <a:highlight>
                <a:srgbClr val="FFFF00"/>
              </a:highligh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highlight>
                  <a:srgbClr val="FFFF00"/>
                </a:highlight>
                <a:ea typeface="Calibri" panose="020F0502020204030204" pitchFamily="34" charset="0"/>
                <a:cs typeface="Times New Roman" panose="02020603050405020304" pitchFamily="18" charset="0"/>
              </a:rPr>
              <a:t>Office</a:t>
            </a:r>
            <a:r>
              <a:rPr lang="en-IN" sz="1100" u="none" strike="noStrike" dirty="0">
                <a:effectLst/>
                <a:highlight>
                  <a:srgbClr val="FFFF00"/>
                </a:highlight>
                <a:ea typeface="Calibri" panose="020F0502020204030204" pitchFamily="34" charset="0"/>
                <a:cs typeface="Times New Roman" panose="02020603050405020304" pitchFamily="18" charset="0"/>
              </a:rPr>
              <a:t> drop  - Asset clearance will be provided within 48hrs post submission, excluding weekends</a:t>
            </a:r>
          </a:p>
          <a:p>
            <a:pPr marL="0" marR="0">
              <a:spcBef>
                <a:spcPts val="0"/>
              </a:spcBef>
              <a:spcAft>
                <a:spcPts val="0"/>
              </a:spcAft>
            </a:pPr>
            <a:r>
              <a:rPr lang="en-IN" sz="1100" dirty="0">
                <a:highlight>
                  <a:srgbClr val="FFFF00"/>
                </a:highlight>
                <a:ea typeface="Calibri" panose="020F0502020204030204" pitchFamily="34" charset="0"/>
                <a:cs typeface="Times New Roman" panose="02020603050405020304" pitchFamily="18" charset="0"/>
              </a:rPr>
              <a:t>Vendor pick – Delay by minimum 15-20days post submission of asset and once it reaches the office location.</a:t>
            </a: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968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362480"/>
            <a:ext cx="10944596" cy="865054"/>
          </a:xfrm>
        </p:spPr>
        <p:txBody>
          <a:bodyPr/>
          <a:lstStyle/>
          <a:p>
            <a:r>
              <a:rPr lang="en-US" dirty="0"/>
              <a:t>8.0   Finance Due Clearance</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1273677"/>
            <a:ext cx="7191173" cy="4365123"/>
          </a:xfrm>
          <a:prstGeom prst="round2DiagRect">
            <a:avLst>
              <a:gd name="adj1" fmla="val 0"/>
              <a:gd name="adj2" fmla="val 0"/>
            </a:avLst>
          </a:prstGeom>
          <a:noFill/>
          <a:ln>
            <a:noFill/>
          </a:ln>
        </p:spPr>
        <p:txBody>
          <a:bodyPr wrap="square" tIns="0" rIns="0" bIns="0" rtlCol="0" anchor="t" anchorCtr="0">
            <a:noAutofit/>
          </a:bodyPr>
          <a:lstStyle/>
          <a:p>
            <a:r>
              <a:rPr lang="en-US" sz="1200" dirty="0"/>
              <a:t>Please connect with Finance SPOC 7 days prior to your last working day</a:t>
            </a:r>
          </a:p>
          <a:p>
            <a:endParaRPr lang="en-US" sz="1200" dirty="0"/>
          </a:p>
          <a:p>
            <a:r>
              <a:rPr lang="en-US" sz="1400" b="1" dirty="0">
                <a:solidFill>
                  <a:schemeClr val="accent1">
                    <a:lumMod val="60000"/>
                    <a:lumOff val="40000"/>
                  </a:schemeClr>
                </a:solidFill>
              </a:rPr>
              <a:t>Forex:</a:t>
            </a:r>
          </a:p>
          <a:p>
            <a:pPr marL="285750" indent="-285750">
              <a:buFont typeface="Wingdings" panose="05000000000000000000" pitchFamily="2" charset="2"/>
              <a:buChar char="§"/>
            </a:pPr>
            <a:endParaRPr lang="en-US" sz="1200" dirty="0"/>
          </a:p>
          <a:p>
            <a:r>
              <a:rPr lang="en-US" sz="1200" dirty="0"/>
              <a:t>If you have any Onsite travel you need to get in touch with forex team to verify your record by providing them your relevant documents like </a:t>
            </a:r>
          </a:p>
          <a:p>
            <a:endParaRPr lang="en-US" sz="1200" dirty="0"/>
          </a:p>
          <a:p>
            <a:pPr marL="285750" indent="-285750">
              <a:buFont typeface="Arial" panose="020B0604020202020204" pitchFamily="34" charset="0"/>
              <a:buChar char="•"/>
            </a:pPr>
            <a:r>
              <a:rPr lang="en-US" sz="1200" dirty="0"/>
              <a:t>LOA</a:t>
            </a:r>
          </a:p>
          <a:p>
            <a:pPr marL="285750" indent="-285750">
              <a:buFont typeface="Arial" panose="020B0604020202020204" pitchFamily="34" charset="0"/>
              <a:buChar char="•"/>
            </a:pPr>
            <a:r>
              <a:rPr lang="en-US" sz="1200" dirty="0"/>
              <a:t>Per Diem Annexure Form </a:t>
            </a:r>
          </a:p>
          <a:p>
            <a:pPr marL="285750" indent="-285750">
              <a:buFont typeface="Arial" panose="020B0604020202020204" pitchFamily="34" charset="0"/>
              <a:buChar char="•"/>
            </a:pPr>
            <a:r>
              <a:rPr lang="en-US" sz="1200" dirty="0"/>
              <a:t>Passport Immigration along with stamps having your travel period mentioned in it or else Project Manager’s e-mail approval</a:t>
            </a:r>
          </a:p>
          <a:p>
            <a:pPr marL="285750" indent="-285750">
              <a:buFont typeface="Arial" panose="020B0604020202020204" pitchFamily="34" charset="0"/>
              <a:buChar char="•"/>
            </a:pPr>
            <a:endParaRPr lang="en-US" sz="1200" dirty="0"/>
          </a:p>
          <a:p>
            <a:r>
              <a:rPr lang="en-US" sz="1200" b="1" dirty="0"/>
              <a:t>Please get your record verified with forex team in case you have claimed Travel Kit Allowance or Relocation Cost. </a:t>
            </a:r>
          </a:p>
          <a:p>
            <a:pPr marL="285750" indent="-285750">
              <a:buFont typeface="Arial" panose="020B0604020202020204" pitchFamily="34" charset="0"/>
              <a:buChar char="•"/>
            </a:pPr>
            <a:endParaRPr lang="en-US" sz="1200" dirty="0"/>
          </a:p>
          <a:p>
            <a:r>
              <a:rPr lang="en-US" sz="1200" dirty="0"/>
              <a:t>The same is not applicable for employees on Transfer.</a:t>
            </a:r>
          </a:p>
          <a:p>
            <a:pPr marL="285750" indent="-285750">
              <a:buFont typeface="Arial" panose="020B0604020202020204" pitchFamily="34" charset="0"/>
              <a:buChar char="•"/>
            </a:pPr>
            <a:endParaRPr lang="en-US" sz="1200" dirty="0"/>
          </a:p>
          <a:p>
            <a:r>
              <a:rPr lang="en-US" sz="1400" b="1" dirty="0">
                <a:solidFill>
                  <a:schemeClr val="accent1">
                    <a:lumMod val="60000"/>
                    <a:lumOff val="40000"/>
                  </a:schemeClr>
                </a:solidFill>
              </a:rPr>
              <a:t>Payroll</a:t>
            </a:r>
            <a:r>
              <a:rPr lang="en-US" sz="1200" b="1" dirty="0">
                <a:solidFill>
                  <a:schemeClr val="accent1">
                    <a:lumMod val="60000"/>
                    <a:lumOff val="40000"/>
                  </a:schemeClr>
                </a:solidFill>
              </a:rPr>
              <a:t>:</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200" dirty="0"/>
              <a:t>It is mandatory to upload investment proofs in Payroll (HGS) 3 days before LWD, if applicable</a:t>
            </a:r>
          </a:p>
          <a:p>
            <a:pPr marL="285750" indent="-285750">
              <a:buFont typeface="Arial" panose="020B0604020202020204" pitchFamily="34" charset="0"/>
              <a:buChar char="•"/>
            </a:pPr>
            <a:endParaRPr lang="en-US" sz="1200" dirty="0">
              <a:solidFill>
                <a:schemeClr val="accent1">
                  <a:lumMod val="60000"/>
                  <a:lumOff val="40000"/>
                </a:schemeClr>
              </a:solidFill>
            </a:endParaRPr>
          </a:p>
          <a:p>
            <a:pPr marL="171450" indent="-171450">
              <a:buFont typeface="Wingdings" panose="05000000000000000000" pitchFamily="2" charset="2"/>
              <a:buChar char="§"/>
            </a:pPr>
            <a:r>
              <a:rPr lang="en-US" sz="1200" dirty="0"/>
              <a:t>Proof submitted on emails will not be </a:t>
            </a:r>
            <a:r>
              <a:rPr lang="en-US" sz="1200" b="1" dirty="0"/>
              <a:t>“Accepted”</a:t>
            </a:r>
            <a:r>
              <a:rPr lang="en-US" sz="1200" dirty="0"/>
              <a:t> for </a:t>
            </a:r>
            <a:r>
              <a:rPr lang="en-US" sz="1200" dirty="0" err="1"/>
              <a:t>FnF</a:t>
            </a:r>
            <a:r>
              <a:rPr lang="en-US" sz="1200" dirty="0"/>
              <a:t> settlement</a:t>
            </a:r>
          </a:p>
        </p:txBody>
      </p:sp>
      <p:grpSp>
        <p:nvGrpSpPr>
          <p:cNvPr id="9" name="Group 8">
            <a:extLst>
              <a:ext uri="{FF2B5EF4-FFF2-40B4-BE49-F238E27FC236}">
                <a16:creationId xmlns:a16="http://schemas.microsoft.com/office/drawing/2014/main" id="{F932C682-D797-4328-8BA1-636723C3BFCA}"/>
              </a:ext>
            </a:extLst>
          </p:cNvPr>
          <p:cNvGrpSpPr/>
          <p:nvPr/>
        </p:nvGrpSpPr>
        <p:grpSpPr>
          <a:xfrm>
            <a:off x="8125039" y="2133600"/>
            <a:ext cx="3259500" cy="2955170"/>
            <a:chOff x="8915400" y="2439988"/>
            <a:chExt cx="1292226" cy="1171575"/>
          </a:xfrm>
        </p:grpSpPr>
        <p:sp>
          <p:nvSpPr>
            <p:cNvPr id="11" name="Freeform 22">
              <a:extLst>
                <a:ext uri="{FF2B5EF4-FFF2-40B4-BE49-F238E27FC236}">
                  <a16:creationId xmlns:a16="http://schemas.microsoft.com/office/drawing/2014/main" id="{BBEADF45-120D-46A0-B573-4CF4FF72BB8F}"/>
                </a:ext>
              </a:extLst>
            </p:cNvPr>
            <p:cNvSpPr>
              <a:spLocks/>
            </p:cNvSpPr>
            <p:nvPr/>
          </p:nvSpPr>
          <p:spPr bwMode="auto">
            <a:xfrm>
              <a:off x="9040813" y="2663825"/>
              <a:ext cx="811213" cy="868363"/>
            </a:xfrm>
            <a:custGeom>
              <a:avLst/>
              <a:gdLst>
                <a:gd name="T0" fmla="*/ 0 w 511"/>
                <a:gd name="T1" fmla="*/ 547 h 547"/>
                <a:gd name="T2" fmla="*/ 511 w 511"/>
                <a:gd name="T3" fmla="*/ 547 h 547"/>
                <a:gd name="T4" fmla="*/ 511 w 511"/>
                <a:gd name="T5" fmla="*/ 0 h 547"/>
                <a:gd name="T6" fmla="*/ 0 w 511"/>
                <a:gd name="T7" fmla="*/ 0 h 547"/>
                <a:gd name="T8" fmla="*/ 0 w 511"/>
                <a:gd name="T9" fmla="*/ 547 h 547"/>
                <a:gd name="T10" fmla="*/ 0 w 511"/>
                <a:gd name="T11" fmla="*/ 547 h 547"/>
              </a:gdLst>
              <a:ahLst/>
              <a:cxnLst>
                <a:cxn ang="0">
                  <a:pos x="T0" y="T1"/>
                </a:cxn>
                <a:cxn ang="0">
                  <a:pos x="T2" y="T3"/>
                </a:cxn>
                <a:cxn ang="0">
                  <a:pos x="T4" y="T5"/>
                </a:cxn>
                <a:cxn ang="0">
                  <a:pos x="T6" y="T7"/>
                </a:cxn>
                <a:cxn ang="0">
                  <a:pos x="T8" y="T9"/>
                </a:cxn>
                <a:cxn ang="0">
                  <a:pos x="T10" y="T11"/>
                </a:cxn>
              </a:cxnLst>
              <a:rect l="0" t="0" r="r" b="b"/>
              <a:pathLst>
                <a:path w="511" h="547">
                  <a:moveTo>
                    <a:pt x="0" y="547"/>
                  </a:moveTo>
                  <a:lnTo>
                    <a:pt x="511" y="547"/>
                  </a:lnTo>
                  <a:lnTo>
                    <a:pt x="511" y="0"/>
                  </a:lnTo>
                  <a:lnTo>
                    <a:pt x="0" y="0"/>
                  </a:lnTo>
                  <a:lnTo>
                    <a:pt x="0" y="547"/>
                  </a:lnTo>
                  <a:lnTo>
                    <a:pt x="0" y="54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23">
              <a:extLst>
                <a:ext uri="{FF2B5EF4-FFF2-40B4-BE49-F238E27FC236}">
                  <a16:creationId xmlns:a16="http://schemas.microsoft.com/office/drawing/2014/main" id="{1CBBDFC8-C0D5-42C1-AA92-637411CAA198}"/>
                </a:ext>
              </a:extLst>
            </p:cNvPr>
            <p:cNvSpPr>
              <a:spLocks noEditPoints="1"/>
            </p:cNvSpPr>
            <p:nvPr/>
          </p:nvSpPr>
          <p:spPr bwMode="auto">
            <a:xfrm>
              <a:off x="9005888" y="2439988"/>
              <a:ext cx="879475" cy="223838"/>
            </a:xfrm>
            <a:custGeom>
              <a:avLst/>
              <a:gdLst>
                <a:gd name="T0" fmla="*/ 226 w 452"/>
                <a:gd name="T1" fmla="*/ 36 h 118"/>
                <a:gd name="T2" fmla="*/ 204 w 452"/>
                <a:gd name="T3" fmla="*/ 59 h 118"/>
                <a:gd name="T4" fmla="*/ 226 w 452"/>
                <a:gd name="T5" fmla="*/ 82 h 118"/>
                <a:gd name="T6" fmla="*/ 249 w 452"/>
                <a:gd name="T7" fmla="*/ 59 h 118"/>
                <a:gd name="T8" fmla="*/ 226 w 452"/>
                <a:gd name="T9" fmla="*/ 36 h 118"/>
                <a:gd name="T10" fmla="*/ 226 w 452"/>
                <a:gd name="T11" fmla="*/ 36 h 118"/>
                <a:gd name="T12" fmla="*/ 437 w 452"/>
                <a:gd name="T13" fmla="*/ 118 h 118"/>
                <a:gd name="T14" fmla="*/ 226 w 452"/>
                <a:gd name="T15" fmla="*/ 118 h 118"/>
                <a:gd name="T16" fmla="*/ 15 w 452"/>
                <a:gd name="T17" fmla="*/ 118 h 118"/>
                <a:gd name="T18" fmla="*/ 0 w 452"/>
                <a:gd name="T19" fmla="*/ 103 h 118"/>
                <a:gd name="T20" fmla="*/ 0 w 452"/>
                <a:gd name="T21" fmla="*/ 81 h 118"/>
                <a:gd name="T22" fmla="*/ 15 w 452"/>
                <a:gd name="T23" fmla="*/ 66 h 118"/>
                <a:gd name="T24" fmla="*/ 168 w 452"/>
                <a:gd name="T25" fmla="*/ 66 h 118"/>
                <a:gd name="T26" fmla="*/ 167 w 452"/>
                <a:gd name="T27" fmla="*/ 59 h 118"/>
                <a:gd name="T28" fmla="*/ 226 w 452"/>
                <a:gd name="T29" fmla="*/ 0 h 118"/>
                <a:gd name="T30" fmla="*/ 285 w 452"/>
                <a:gd name="T31" fmla="*/ 59 h 118"/>
                <a:gd name="T32" fmla="*/ 285 w 452"/>
                <a:gd name="T33" fmla="*/ 66 h 118"/>
                <a:gd name="T34" fmla="*/ 437 w 452"/>
                <a:gd name="T35" fmla="*/ 66 h 118"/>
                <a:gd name="T36" fmla="*/ 452 w 452"/>
                <a:gd name="T37" fmla="*/ 81 h 118"/>
                <a:gd name="T38" fmla="*/ 452 w 452"/>
                <a:gd name="T39" fmla="*/ 103 h 118"/>
                <a:gd name="T40" fmla="*/ 437 w 452"/>
                <a:gd name="T41" fmla="*/ 118 h 118"/>
                <a:gd name="T42" fmla="*/ 437 w 452"/>
                <a:gd name="T4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2" h="118">
                  <a:moveTo>
                    <a:pt x="226" y="36"/>
                  </a:moveTo>
                  <a:cubicBezTo>
                    <a:pt x="214" y="36"/>
                    <a:pt x="204" y="47"/>
                    <a:pt x="204" y="59"/>
                  </a:cubicBezTo>
                  <a:cubicBezTo>
                    <a:pt x="204" y="72"/>
                    <a:pt x="214" y="82"/>
                    <a:pt x="226" y="82"/>
                  </a:cubicBezTo>
                  <a:cubicBezTo>
                    <a:pt x="239" y="82"/>
                    <a:pt x="249" y="72"/>
                    <a:pt x="249" y="59"/>
                  </a:cubicBezTo>
                  <a:cubicBezTo>
                    <a:pt x="249" y="47"/>
                    <a:pt x="239" y="36"/>
                    <a:pt x="226" y="36"/>
                  </a:cubicBezTo>
                  <a:cubicBezTo>
                    <a:pt x="226" y="36"/>
                    <a:pt x="226" y="36"/>
                    <a:pt x="226" y="36"/>
                  </a:cubicBezTo>
                  <a:close/>
                  <a:moveTo>
                    <a:pt x="437" y="118"/>
                  </a:moveTo>
                  <a:cubicBezTo>
                    <a:pt x="226" y="118"/>
                    <a:pt x="226" y="118"/>
                    <a:pt x="226" y="118"/>
                  </a:cubicBezTo>
                  <a:cubicBezTo>
                    <a:pt x="15" y="118"/>
                    <a:pt x="15" y="118"/>
                    <a:pt x="15" y="118"/>
                  </a:cubicBezTo>
                  <a:cubicBezTo>
                    <a:pt x="7" y="118"/>
                    <a:pt x="0" y="111"/>
                    <a:pt x="0" y="103"/>
                  </a:cubicBezTo>
                  <a:cubicBezTo>
                    <a:pt x="0" y="81"/>
                    <a:pt x="0" y="81"/>
                    <a:pt x="0" y="81"/>
                  </a:cubicBezTo>
                  <a:cubicBezTo>
                    <a:pt x="0" y="72"/>
                    <a:pt x="7" y="66"/>
                    <a:pt x="15" y="66"/>
                  </a:cubicBezTo>
                  <a:cubicBezTo>
                    <a:pt x="168" y="66"/>
                    <a:pt x="168" y="66"/>
                    <a:pt x="168" y="66"/>
                  </a:cubicBezTo>
                  <a:cubicBezTo>
                    <a:pt x="167" y="63"/>
                    <a:pt x="167" y="61"/>
                    <a:pt x="167" y="59"/>
                  </a:cubicBezTo>
                  <a:cubicBezTo>
                    <a:pt x="167" y="27"/>
                    <a:pt x="194" y="0"/>
                    <a:pt x="226" y="0"/>
                  </a:cubicBezTo>
                  <a:cubicBezTo>
                    <a:pt x="259" y="0"/>
                    <a:pt x="285" y="27"/>
                    <a:pt x="285" y="59"/>
                  </a:cubicBezTo>
                  <a:cubicBezTo>
                    <a:pt x="285" y="61"/>
                    <a:pt x="285" y="63"/>
                    <a:pt x="285" y="66"/>
                  </a:cubicBezTo>
                  <a:cubicBezTo>
                    <a:pt x="437" y="66"/>
                    <a:pt x="437" y="66"/>
                    <a:pt x="437" y="66"/>
                  </a:cubicBezTo>
                  <a:cubicBezTo>
                    <a:pt x="446" y="66"/>
                    <a:pt x="452" y="72"/>
                    <a:pt x="452" y="81"/>
                  </a:cubicBezTo>
                  <a:cubicBezTo>
                    <a:pt x="452" y="103"/>
                    <a:pt x="452" y="103"/>
                    <a:pt x="452" y="103"/>
                  </a:cubicBezTo>
                  <a:cubicBezTo>
                    <a:pt x="452" y="111"/>
                    <a:pt x="446" y="118"/>
                    <a:pt x="437" y="118"/>
                  </a:cubicBezTo>
                  <a:cubicBezTo>
                    <a:pt x="437" y="118"/>
                    <a:pt x="437" y="118"/>
                    <a:pt x="437" y="1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EB1734CD-167A-45A6-9FAA-62DAE5572C4C}"/>
                </a:ext>
              </a:extLst>
            </p:cNvPr>
            <p:cNvSpPr>
              <a:spLocks/>
            </p:cNvSpPr>
            <p:nvPr/>
          </p:nvSpPr>
          <p:spPr bwMode="auto">
            <a:xfrm>
              <a:off x="9005888" y="2635250"/>
              <a:ext cx="879475" cy="28575"/>
            </a:xfrm>
            <a:custGeom>
              <a:avLst/>
              <a:gdLst>
                <a:gd name="T0" fmla="*/ 437 w 452"/>
                <a:gd name="T1" fmla="*/ 15 h 15"/>
                <a:gd name="T2" fmla="*/ 226 w 452"/>
                <a:gd name="T3" fmla="*/ 15 h 15"/>
                <a:gd name="T4" fmla="*/ 15 w 452"/>
                <a:gd name="T5" fmla="*/ 15 h 15"/>
                <a:gd name="T6" fmla="*/ 0 w 452"/>
                <a:gd name="T7" fmla="*/ 0 h 15"/>
                <a:gd name="T8" fmla="*/ 0 w 452"/>
                <a:gd name="T9" fmla="*/ 0 h 15"/>
                <a:gd name="T10" fmla="*/ 452 w 452"/>
                <a:gd name="T11" fmla="*/ 0 h 15"/>
                <a:gd name="T12" fmla="*/ 452 w 452"/>
                <a:gd name="T13" fmla="*/ 0 h 15"/>
                <a:gd name="T14" fmla="*/ 437 w 452"/>
                <a:gd name="T15" fmla="*/ 15 h 15"/>
                <a:gd name="T16" fmla="*/ 437 w 452"/>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15">
                  <a:moveTo>
                    <a:pt x="437" y="15"/>
                  </a:moveTo>
                  <a:cubicBezTo>
                    <a:pt x="226" y="15"/>
                    <a:pt x="226" y="15"/>
                    <a:pt x="226" y="15"/>
                  </a:cubicBezTo>
                  <a:cubicBezTo>
                    <a:pt x="15" y="15"/>
                    <a:pt x="15" y="15"/>
                    <a:pt x="15" y="15"/>
                  </a:cubicBezTo>
                  <a:cubicBezTo>
                    <a:pt x="7" y="15"/>
                    <a:pt x="0" y="8"/>
                    <a:pt x="0" y="0"/>
                  </a:cubicBezTo>
                  <a:cubicBezTo>
                    <a:pt x="0" y="0"/>
                    <a:pt x="0" y="0"/>
                    <a:pt x="0" y="0"/>
                  </a:cubicBezTo>
                  <a:cubicBezTo>
                    <a:pt x="452" y="0"/>
                    <a:pt x="452" y="0"/>
                    <a:pt x="452" y="0"/>
                  </a:cubicBezTo>
                  <a:cubicBezTo>
                    <a:pt x="452" y="0"/>
                    <a:pt x="452" y="0"/>
                    <a:pt x="452" y="0"/>
                  </a:cubicBezTo>
                  <a:cubicBezTo>
                    <a:pt x="452" y="8"/>
                    <a:pt x="446" y="15"/>
                    <a:pt x="437" y="15"/>
                  </a:cubicBezTo>
                  <a:cubicBezTo>
                    <a:pt x="437" y="15"/>
                    <a:pt x="437" y="15"/>
                    <a:pt x="437"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28848AD-A581-4188-B1D4-6839CED00A54}"/>
                </a:ext>
              </a:extLst>
            </p:cNvPr>
            <p:cNvSpPr>
              <a:spLocks/>
            </p:cNvSpPr>
            <p:nvPr/>
          </p:nvSpPr>
          <p:spPr bwMode="auto">
            <a:xfrm>
              <a:off x="9131300" y="3208338"/>
              <a:ext cx="390525" cy="19050"/>
            </a:xfrm>
            <a:custGeom>
              <a:avLst/>
              <a:gdLst>
                <a:gd name="T0" fmla="*/ 0 w 246"/>
                <a:gd name="T1" fmla="*/ 12 h 12"/>
                <a:gd name="T2" fmla="*/ 246 w 246"/>
                <a:gd name="T3" fmla="*/ 12 h 12"/>
                <a:gd name="T4" fmla="*/ 246 w 246"/>
                <a:gd name="T5" fmla="*/ 0 h 12"/>
                <a:gd name="T6" fmla="*/ 0 w 246"/>
                <a:gd name="T7" fmla="*/ 0 h 12"/>
                <a:gd name="T8" fmla="*/ 0 w 246"/>
                <a:gd name="T9" fmla="*/ 12 h 12"/>
                <a:gd name="T10" fmla="*/ 0 w 246"/>
                <a:gd name="T11" fmla="*/ 12 h 12"/>
              </a:gdLst>
              <a:ahLst/>
              <a:cxnLst>
                <a:cxn ang="0">
                  <a:pos x="T0" y="T1"/>
                </a:cxn>
                <a:cxn ang="0">
                  <a:pos x="T2" y="T3"/>
                </a:cxn>
                <a:cxn ang="0">
                  <a:pos x="T4" y="T5"/>
                </a:cxn>
                <a:cxn ang="0">
                  <a:pos x="T6" y="T7"/>
                </a:cxn>
                <a:cxn ang="0">
                  <a:pos x="T8" y="T9"/>
                </a:cxn>
                <a:cxn ang="0">
                  <a:pos x="T10" y="T11"/>
                </a:cxn>
              </a:cxnLst>
              <a:rect l="0" t="0" r="r" b="b"/>
              <a:pathLst>
                <a:path w="246" h="12">
                  <a:moveTo>
                    <a:pt x="0" y="12"/>
                  </a:moveTo>
                  <a:lnTo>
                    <a:pt x="246" y="12"/>
                  </a:lnTo>
                  <a:lnTo>
                    <a:pt x="24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BC350D9D-6A87-4685-90B4-5EC3B3A69BEA}"/>
                </a:ext>
              </a:extLst>
            </p:cNvPr>
            <p:cNvSpPr>
              <a:spLocks/>
            </p:cNvSpPr>
            <p:nvPr/>
          </p:nvSpPr>
          <p:spPr bwMode="auto">
            <a:xfrm>
              <a:off x="9609138" y="3208338"/>
              <a:ext cx="139700" cy="19050"/>
            </a:xfrm>
            <a:custGeom>
              <a:avLst/>
              <a:gdLst>
                <a:gd name="T0" fmla="*/ 0 w 88"/>
                <a:gd name="T1" fmla="*/ 12 h 12"/>
                <a:gd name="T2" fmla="*/ 88 w 88"/>
                <a:gd name="T3" fmla="*/ 12 h 12"/>
                <a:gd name="T4" fmla="*/ 88 w 88"/>
                <a:gd name="T5" fmla="*/ 0 h 12"/>
                <a:gd name="T6" fmla="*/ 0 w 88"/>
                <a:gd name="T7" fmla="*/ 0 h 12"/>
                <a:gd name="T8" fmla="*/ 0 w 88"/>
                <a:gd name="T9" fmla="*/ 12 h 12"/>
                <a:gd name="T10" fmla="*/ 0 w 88"/>
                <a:gd name="T11" fmla="*/ 12 h 12"/>
              </a:gdLst>
              <a:ahLst/>
              <a:cxnLst>
                <a:cxn ang="0">
                  <a:pos x="T0" y="T1"/>
                </a:cxn>
                <a:cxn ang="0">
                  <a:pos x="T2" y="T3"/>
                </a:cxn>
                <a:cxn ang="0">
                  <a:pos x="T4" y="T5"/>
                </a:cxn>
                <a:cxn ang="0">
                  <a:pos x="T6" y="T7"/>
                </a:cxn>
                <a:cxn ang="0">
                  <a:pos x="T8" y="T9"/>
                </a:cxn>
                <a:cxn ang="0">
                  <a:pos x="T10" y="T11"/>
                </a:cxn>
              </a:cxnLst>
              <a:rect l="0" t="0" r="r" b="b"/>
              <a:pathLst>
                <a:path w="88" h="12">
                  <a:moveTo>
                    <a:pt x="0" y="12"/>
                  </a:moveTo>
                  <a:lnTo>
                    <a:pt x="88" y="12"/>
                  </a:lnTo>
                  <a:lnTo>
                    <a:pt x="88"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FA0F8182-9F48-41F4-A0D8-8496C307A920}"/>
                </a:ext>
              </a:extLst>
            </p:cNvPr>
            <p:cNvSpPr>
              <a:spLocks/>
            </p:cNvSpPr>
            <p:nvPr/>
          </p:nvSpPr>
          <p:spPr bwMode="auto">
            <a:xfrm>
              <a:off x="9342438" y="3270250"/>
              <a:ext cx="406400" cy="19050"/>
            </a:xfrm>
            <a:custGeom>
              <a:avLst/>
              <a:gdLst>
                <a:gd name="T0" fmla="*/ 0 w 256"/>
                <a:gd name="T1" fmla="*/ 12 h 12"/>
                <a:gd name="T2" fmla="*/ 256 w 256"/>
                <a:gd name="T3" fmla="*/ 12 h 12"/>
                <a:gd name="T4" fmla="*/ 256 w 256"/>
                <a:gd name="T5" fmla="*/ 0 h 12"/>
                <a:gd name="T6" fmla="*/ 0 w 256"/>
                <a:gd name="T7" fmla="*/ 0 h 12"/>
                <a:gd name="T8" fmla="*/ 0 w 256"/>
                <a:gd name="T9" fmla="*/ 12 h 12"/>
                <a:gd name="T10" fmla="*/ 0 w 256"/>
                <a:gd name="T11" fmla="*/ 12 h 12"/>
              </a:gdLst>
              <a:ahLst/>
              <a:cxnLst>
                <a:cxn ang="0">
                  <a:pos x="T0" y="T1"/>
                </a:cxn>
                <a:cxn ang="0">
                  <a:pos x="T2" y="T3"/>
                </a:cxn>
                <a:cxn ang="0">
                  <a:pos x="T4" y="T5"/>
                </a:cxn>
                <a:cxn ang="0">
                  <a:pos x="T6" y="T7"/>
                </a:cxn>
                <a:cxn ang="0">
                  <a:pos x="T8" y="T9"/>
                </a:cxn>
                <a:cxn ang="0">
                  <a:pos x="T10" y="T11"/>
                </a:cxn>
              </a:cxnLst>
              <a:rect l="0" t="0" r="r" b="b"/>
              <a:pathLst>
                <a:path w="256" h="12">
                  <a:moveTo>
                    <a:pt x="0" y="12"/>
                  </a:moveTo>
                  <a:lnTo>
                    <a:pt x="256" y="12"/>
                  </a:lnTo>
                  <a:lnTo>
                    <a:pt x="25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8">
              <a:extLst>
                <a:ext uri="{FF2B5EF4-FFF2-40B4-BE49-F238E27FC236}">
                  <a16:creationId xmlns:a16="http://schemas.microsoft.com/office/drawing/2014/main" id="{EF3F7793-4B1C-435B-A4CE-BD0B4229F01A}"/>
                </a:ext>
              </a:extLst>
            </p:cNvPr>
            <p:cNvSpPr>
              <a:spLocks/>
            </p:cNvSpPr>
            <p:nvPr/>
          </p:nvSpPr>
          <p:spPr bwMode="auto">
            <a:xfrm>
              <a:off x="9131300" y="3335338"/>
              <a:ext cx="465138" cy="20638"/>
            </a:xfrm>
            <a:custGeom>
              <a:avLst/>
              <a:gdLst>
                <a:gd name="T0" fmla="*/ 0 w 293"/>
                <a:gd name="T1" fmla="*/ 13 h 13"/>
                <a:gd name="T2" fmla="*/ 293 w 293"/>
                <a:gd name="T3" fmla="*/ 13 h 13"/>
                <a:gd name="T4" fmla="*/ 293 w 293"/>
                <a:gd name="T5" fmla="*/ 0 h 13"/>
                <a:gd name="T6" fmla="*/ 0 w 293"/>
                <a:gd name="T7" fmla="*/ 0 h 13"/>
                <a:gd name="T8" fmla="*/ 0 w 293"/>
                <a:gd name="T9" fmla="*/ 13 h 13"/>
                <a:gd name="T10" fmla="*/ 0 w 293"/>
                <a:gd name="T11" fmla="*/ 13 h 13"/>
              </a:gdLst>
              <a:ahLst/>
              <a:cxnLst>
                <a:cxn ang="0">
                  <a:pos x="T0" y="T1"/>
                </a:cxn>
                <a:cxn ang="0">
                  <a:pos x="T2" y="T3"/>
                </a:cxn>
                <a:cxn ang="0">
                  <a:pos x="T4" y="T5"/>
                </a:cxn>
                <a:cxn ang="0">
                  <a:pos x="T6" y="T7"/>
                </a:cxn>
                <a:cxn ang="0">
                  <a:pos x="T8" y="T9"/>
                </a:cxn>
                <a:cxn ang="0">
                  <a:pos x="T10" y="T11"/>
                </a:cxn>
              </a:cxnLst>
              <a:rect l="0" t="0" r="r" b="b"/>
              <a:pathLst>
                <a:path w="293" h="13">
                  <a:moveTo>
                    <a:pt x="0" y="13"/>
                  </a:moveTo>
                  <a:lnTo>
                    <a:pt x="293" y="13"/>
                  </a:lnTo>
                  <a:lnTo>
                    <a:pt x="293" y="0"/>
                  </a:lnTo>
                  <a:lnTo>
                    <a:pt x="0" y="0"/>
                  </a:lnTo>
                  <a:lnTo>
                    <a:pt x="0" y="13"/>
                  </a:lnTo>
                  <a:lnTo>
                    <a:pt x="0" y="1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5EFEE265-3E16-413D-B740-F0E7A67020B9}"/>
                </a:ext>
              </a:extLst>
            </p:cNvPr>
            <p:cNvSpPr>
              <a:spLocks/>
            </p:cNvSpPr>
            <p:nvPr/>
          </p:nvSpPr>
          <p:spPr bwMode="auto">
            <a:xfrm>
              <a:off x="9131300" y="3270250"/>
              <a:ext cx="130175" cy="19050"/>
            </a:xfrm>
            <a:custGeom>
              <a:avLst/>
              <a:gdLst>
                <a:gd name="T0" fmla="*/ 0 w 82"/>
                <a:gd name="T1" fmla="*/ 12 h 12"/>
                <a:gd name="T2" fmla="*/ 82 w 82"/>
                <a:gd name="T3" fmla="*/ 12 h 12"/>
                <a:gd name="T4" fmla="*/ 82 w 82"/>
                <a:gd name="T5" fmla="*/ 0 h 12"/>
                <a:gd name="T6" fmla="*/ 0 w 82"/>
                <a:gd name="T7" fmla="*/ 0 h 12"/>
                <a:gd name="T8" fmla="*/ 0 w 82"/>
                <a:gd name="T9" fmla="*/ 12 h 12"/>
                <a:gd name="T10" fmla="*/ 0 w 82"/>
                <a:gd name="T11" fmla="*/ 12 h 12"/>
              </a:gdLst>
              <a:ahLst/>
              <a:cxnLst>
                <a:cxn ang="0">
                  <a:pos x="T0" y="T1"/>
                </a:cxn>
                <a:cxn ang="0">
                  <a:pos x="T2" y="T3"/>
                </a:cxn>
                <a:cxn ang="0">
                  <a:pos x="T4" y="T5"/>
                </a:cxn>
                <a:cxn ang="0">
                  <a:pos x="T6" y="T7"/>
                </a:cxn>
                <a:cxn ang="0">
                  <a:pos x="T8" y="T9"/>
                </a:cxn>
                <a:cxn ang="0">
                  <a:pos x="T10" y="T11"/>
                </a:cxn>
              </a:cxnLst>
              <a:rect l="0" t="0" r="r" b="b"/>
              <a:pathLst>
                <a:path w="82" h="12">
                  <a:moveTo>
                    <a:pt x="0" y="12"/>
                  </a:moveTo>
                  <a:lnTo>
                    <a:pt x="82" y="12"/>
                  </a:lnTo>
                  <a:lnTo>
                    <a:pt x="82"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0">
              <a:extLst>
                <a:ext uri="{FF2B5EF4-FFF2-40B4-BE49-F238E27FC236}">
                  <a16:creationId xmlns:a16="http://schemas.microsoft.com/office/drawing/2014/main" id="{6AC1BAF9-AB43-4B01-B7D9-9921B033D3F3}"/>
                </a:ext>
              </a:extLst>
            </p:cNvPr>
            <p:cNvSpPr>
              <a:spLocks noEditPoints="1"/>
            </p:cNvSpPr>
            <p:nvPr/>
          </p:nvSpPr>
          <p:spPr bwMode="auto">
            <a:xfrm>
              <a:off x="9572625" y="2868613"/>
              <a:ext cx="166688" cy="161925"/>
            </a:xfrm>
            <a:custGeom>
              <a:avLst/>
              <a:gdLst>
                <a:gd name="T0" fmla="*/ 73 w 86"/>
                <a:gd name="T1" fmla="*/ 7 h 86"/>
                <a:gd name="T2" fmla="*/ 13 w 86"/>
                <a:gd name="T3" fmla="*/ 7 h 86"/>
                <a:gd name="T4" fmla="*/ 9 w 86"/>
                <a:gd name="T5" fmla="*/ 9 h 86"/>
                <a:gd name="T6" fmla="*/ 7 w 86"/>
                <a:gd name="T7" fmla="*/ 13 h 86"/>
                <a:gd name="T8" fmla="*/ 7 w 86"/>
                <a:gd name="T9" fmla="*/ 73 h 86"/>
                <a:gd name="T10" fmla="*/ 9 w 86"/>
                <a:gd name="T11" fmla="*/ 77 h 86"/>
                <a:gd name="T12" fmla="*/ 13 w 86"/>
                <a:gd name="T13" fmla="*/ 79 h 86"/>
                <a:gd name="T14" fmla="*/ 73 w 86"/>
                <a:gd name="T15" fmla="*/ 79 h 86"/>
                <a:gd name="T16" fmla="*/ 77 w 86"/>
                <a:gd name="T17" fmla="*/ 77 h 86"/>
                <a:gd name="T18" fmla="*/ 78 w 86"/>
                <a:gd name="T19" fmla="*/ 73 h 86"/>
                <a:gd name="T20" fmla="*/ 78 w 86"/>
                <a:gd name="T21" fmla="*/ 13 h 86"/>
                <a:gd name="T22" fmla="*/ 77 w 86"/>
                <a:gd name="T23" fmla="*/ 9 h 86"/>
                <a:gd name="T24" fmla="*/ 73 w 86"/>
                <a:gd name="T25" fmla="*/ 7 h 86"/>
                <a:gd name="T26" fmla="*/ 73 w 86"/>
                <a:gd name="T27" fmla="*/ 7 h 86"/>
                <a:gd name="T28" fmla="*/ 13 w 86"/>
                <a:gd name="T29" fmla="*/ 0 h 86"/>
                <a:gd name="T30" fmla="*/ 73 w 86"/>
                <a:gd name="T31" fmla="*/ 0 h 86"/>
                <a:gd name="T32" fmla="*/ 82 w 86"/>
                <a:gd name="T33" fmla="*/ 4 h 86"/>
                <a:gd name="T34" fmla="*/ 86 w 86"/>
                <a:gd name="T35" fmla="*/ 13 h 86"/>
                <a:gd name="T36" fmla="*/ 86 w 86"/>
                <a:gd name="T37" fmla="*/ 73 h 86"/>
                <a:gd name="T38" fmla="*/ 82 w 86"/>
                <a:gd name="T39" fmla="*/ 82 h 86"/>
                <a:gd name="T40" fmla="*/ 73 w 86"/>
                <a:gd name="T41" fmla="*/ 86 h 86"/>
                <a:gd name="T42" fmla="*/ 13 w 86"/>
                <a:gd name="T43" fmla="*/ 86 h 86"/>
                <a:gd name="T44" fmla="*/ 4 w 86"/>
                <a:gd name="T45" fmla="*/ 82 h 86"/>
                <a:gd name="T46" fmla="*/ 0 w 86"/>
                <a:gd name="T47" fmla="*/ 73 h 86"/>
                <a:gd name="T48" fmla="*/ 0 w 86"/>
                <a:gd name="T49" fmla="*/ 13 h 86"/>
                <a:gd name="T50" fmla="*/ 4 w 86"/>
                <a:gd name="T51" fmla="*/ 4 h 86"/>
                <a:gd name="T52" fmla="*/ 13 w 86"/>
                <a:gd name="T53" fmla="*/ 0 h 86"/>
                <a:gd name="T54" fmla="*/ 13 w 86"/>
                <a:gd name="T5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86">
                  <a:moveTo>
                    <a:pt x="73" y="7"/>
                  </a:moveTo>
                  <a:cubicBezTo>
                    <a:pt x="13" y="7"/>
                    <a:pt x="13" y="7"/>
                    <a:pt x="13" y="7"/>
                  </a:cubicBezTo>
                  <a:cubicBezTo>
                    <a:pt x="11" y="7"/>
                    <a:pt x="10" y="8"/>
                    <a:pt x="9" y="9"/>
                  </a:cubicBezTo>
                  <a:cubicBezTo>
                    <a:pt x="8" y="10"/>
                    <a:pt x="7" y="11"/>
                    <a:pt x="7" y="13"/>
                  </a:cubicBezTo>
                  <a:cubicBezTo>
                    <a:pt x="7" y="73"/>
                    <a:pt x="7" y="73"/>
                    <a:pt x="7" y="73"/>
                  </a:cubicBezTo>
                  <a:cubicBezTo>
                    <a:pt x="7" y="75"/>
                    <a:pt x="8" y="76"/>
                    <a:pt x="9" y="77"/>
                  </a:cubicBezTo>
                  <a:cubicBezTo>
                    <a:pt x="10" y="78"/>
                    <a:pt x="11" y="79"/>
                    <a:pt x="13" y="79"/>
                  </a:cubicBezTo>
                  <a:cubicBezTo>
                    <a:pt x="73" y="79"/>
                    <a:pt x="73" y="79"/>
                    <a:pt x="73" y="79"/>
                  </a:cubicBezTo>
                  <a:cubicBezTo>
                    <a:pt x="74" y="79"/>
                    <a:pt x="76" y="78"/>
                    <a:pt x="77" y="77"/>
                  </a:cubicBezTo>
                  <a:cubicBezTo>
                    <a:pt x="78" y="76"/>
                    <a:pt x="78" y="75"/>
                    <a:pt x="78" y="73"/>
                  </a:cubicBezTo>
                  <a:cubicBezTo>
                    <a:pt x="78" y="13"/>
                    <a:pt x="78" y="13"/>
                    <a:pt x="78" y="13"/>
                  </a:cubicBezTo>
                  <a:cubicBezTo>
                    <a:pt x="78" y="11"/>
                    <a:pt x="78" y="10"/>
                    <a:pt x="77" y="9"/>
                  </a:cubicBezTo>
                  <a:cubicBezTo>
                    <a:pt x="76" y="8"/>
                    <a:pt x="74" y="7"/>
                    <a:pt x="73" y="7"/>
                  </a:cubicBezTo>
                  <a:cubicBezTo>
                    <a:pt x="73" y="7"/>
                    <a:pt x="73" y="7"/>
                    <a:pt x="73" y="7"/>
                  </a:cubicBezTo>
                  <a:close/>
                  <a:moveTo>
                    <a:pt x="13" y="0"/>
                  </a:moveTo>
                  <a:cubicBezTo>
                    <a:pt x="73" y="0"/>
                    <a:pt x="73" y="0"/>
                    <a:pt x="73" y="0"/>
                  </a:cubicBezTo>
                  <a:cubicBezTo>
                    <a:pt x="76" y="0"/>
                    <a:pt x="80" y="1"/>
                    <a:pt x="82" y="4"/>
                  </a:cubicBezTo>
                  <a:cubicBezTo>
                    <a:pt x="84" y="6"/>
                    <a:pt x="86" y="9"/>
                    <a:pt x="86" y="13"/>
                  </a:cubicBezTo>
                  <a:cubicBezTo>
                    <a:pt x="86" y="73"/>
                    <a:pt x="86" y="73"/>
                    <a:pt x="86" y="73"/>
                  </a:cubicBezTo>
                  <a:cubicBezTo>
                    <a:pt x="86" y="77"/>
                    <a:pt x="84" y="80"/>
                    <a:pt x="82" y="82"/>
                  </a:cubicBezTo>
                  <a:cubicBezTo>
                    <a:pt x="80" y="85"/>
                    <a:pt x="76" y="86"/>
                    <a:pt x="73" y="86"/>
                  </a:cubicBezTo>
                  <a:cubicBezTo>
                    <a:pt x="13" y="86"/>
                    <a:pt x="13" y="86"/>
                    <a:pt x="13" y="86"/>
                  </a:cubicBezTo>
                  <a:cubicBezTo>
                    <a:pt x="9" y="86"/>
                    <a:pt x="6" y="85"/>
                    <a:pt x="4" y="82"/>
                  </a:cubicBezTo>
                  <a:cubicBezTo>
                    <a:pt x="1" y="80"/>
                    <a:pt x="0" y="77"/>
                    <a:pt x="0" y="73"/>
                  </a:cubicBezTo>
                  <a:cubicBezTo>
                    <a:pt x="0" y="13"/>
                    <a:pt x="0" y="13"/>
                    <a:pt x="0" y="13"/>
                  </a:cubicBezTo>
                  <a:cubicBezTo>
                    <a:pt x="0" y="9"/>
                    <a:pt x="1" y="6"/>
                    <a:pt x="4" y="4"/>
                  </a:cubicBezTo>
                  <a:cubicBezTo>
                    <a:pt x="6" y="1"/>
                    <a:pt x="9" y="0"/>
                    <a:pt x="13" y="0"/>
                  </a:cubicBezTo>
                  <a:cubicBezTo>
                    <a:pt x="13" y="0"/>
                    <a:pt x="13" y="0"/>
                    <a:pt x="1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1">
              <a:extLst>
                <a:ext uri="{FF2B5EF4-FFF2-40B4-BE49-F238E27FC236}">
                  <a16:creationId xmlns:a16="http://schemas.microsoft.com/office/drawing/2014/main" id="{C15FFCF5-0853-44B4-A822-65FB57D76A5B}"/>
                </a:ext>
              </a:extLst>
            </p:cNvPr>
            <p:cNvSpPr>
              <a:spLocks/>
            </p:cNvSpPr>
            <p:nvPr/>
          </p:nvSpPr>
          <p:spPr bwMode="auto">
            <a:xfrm>
              <a:off x="9585325" y="2805113"/>
              <a:ext cx="222250" cy="203200"/>
            </a:xfrm>
            <a:custGeom>
              <a:avLst/>
              <a:gdLst>
                <a:gd name="T0" fmla="*/ 0 w 140"/>
                <a:gd name="T1" fmla="*/ 71 h 128"/>
                <a:gd name="T2" fmla="*/ 33 w 140"/>
                <a:gd name="T3" fmla="*/ 128 h 128"/>
                <a:gd name="T4" fmla="*/ 140 w 140"/>
                <a:gd name="T5" fmla="*/ 0 h 128"/>
                <a:gd name="T6" fmla="*/ 33 w 140"/>
                <a:gd name="T7" fmla="*/ 91 h 128"/>
                <a:gd name="T8" fmla="*/ 0 w 140"/>
                <a:gd name="T9" fmla="*/ 71 h 128"/>
                <a:gd name="T10" fmla="*/ 0 w 140"/>
                <a:gd name="T11" fmla="*/ 71 h 128"/>
              </a:gdLst>
              <a:ahLst/>
              <a:cxnLst>
                <a:cxn ang="0">
                  <a:pos x="T0" y="T1"/>
                </a:cxn>
                <a:cxn ang="0">
                  <a:pos x="T2" y="T3"/>
                </a:cxn>
                <a:cxn ang="0">
                  <a:pos x="T4" y="T5"/>
                </a:cxn>
                <a:cxn ang="0">
                  <a:pos x="T6" y="T7"/>
                </a:cxn>
                <a:cxn ang="0">
                  <a:pos x="T8" y="T9"/>
                </a:cxn>
                <a:cxn ang="0">
                  <a:pos x="T10" y="T11"/>
                </a:cxn>
              </a:cxnLst>
              <a:rect l="0" t="0" r="r" b="b"/>
              <a:pathLst>
                <a:path w="140" h="128">
                  <a:moveTo>
                    <a:pt x="0" y="71"/>
                  </a:moveTo>
                  <a:lnTo>
                    <a:pt x="33" y="128"/>
                  </a:lnTo>
                  <a:lnTo>
                    <a:pt x="140" y="0"/>
                  </a:lnTo>
                  <a:lnTo>
                    <a:pt x="33" y="91"/>
                  </a:lnTo>
                  <a:lnTo>
                    <a:pt x="0" y="71"/>
                  </a:lnTo>
                  <a:lnTo>
                    <a:pt x="0" y="7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32">
              <a:extLst>
                <a:ext uri="{FF2B5EF4-FFF2-40B4-BE49-F238E27FC236}">
                  <a16:creationId xmlns:a16="http://schemas.microsoft.com/office/drawing/2014/main" id="{57EAFE50-C65D-4C69-A4E5-FC16B9F4FE24}"/>
                </a:ext>
              </a:extLst>
            </p:cNvPr>
            <p:cNvSpPr>
              <a:spLocks/>
            </p:cNvSpPr>
            <p:nvPr/>
          </p:nvSpPr>
          <p:spPr bwMode="auto">
            <a:xfrm>
              <a:off x="9255125" y="3040063"/>
              <a:ext cx="66675" cy="104775"/>
            </a:xfrm>
            <a:custGeom>
              <a:avLst/>
              <a:gdLst>
                <a:gd name="T0" fmla="*/ 0 w 42"/>
                <a:gd name="T1" fmla="*/ 66 h 66"/>
                <a:gd name="T2" fmla="*/ 42 w 42"/>
                <a:gd name="T3" fmla="*/ 66 h 66"/>
                <a:gd name="T4" fmla="*/ 42 w 42"/>
                <a:gd name="T5" fmla="*/ 0 h 66"/>
                <a:gd name="T6" fmla="*/ 0 w 42"/>
                <a:gd name="T7" fmla="*/ 0 h 66"/>
                <a:gd name="T8" fmla="*/ 0 w 42"/>
                <a:gd name="T9" fmla="*/ 66 h 66"/>
                <a:gd name="T10" fmla="*/ 0 w 42"/>
                <a:gd name="T11" fmla="*/ 66 h 66"/>
              </a:gdLst>
              <a:ahLst/>
              <a:cxnLst>
                <a:cxn ang="0">
                  <a:pos x="T0" y="T1"/>
                </a:cxn>
                <a:cxn ang="0">
                  <a:pos x="T2" y="T3"/>
                </a:cxn>
                <a:cxn ang="0">
                  <a:pos x="T4" y="T5"/>
                </a:cxn>
                <a:cxn ang="0">
                  <a:pos x="T6" y="T7"/>
                </a:cxn>
                <a:cxn ang="0">
                  <a:pos x="T8" y="T9"/>
                </a:cxn>
                <a:cxn ang="0">
                  <a:pos x="T10" y="T11"/>
                </a:cxn>
              </a:cxnLst>
              <a:rect l="0" t="0" r="r" b="b"/>
              <a:pathLst>
                <a:path w="42" h="66">
                  <a:moveTo>
                    <a:pt x="0" y="66"/>
                  </a:moveTo>
                  <a:lnTo>
                    <a:pt x="42" y="66"/>
                  </a:lnTo>
                  <a:lnTo>
                    <a:pt x="42" y="0"/>
                  </a:lnTo>
                  <a:lnTo>
                    <a:pt x="0" y="0"/>
                  </a:lnTo>
                  <a:lnTo>
                    <a:pt x="0" y="66"/>
                  </a:lnTo>
                  <a:lnTo>
                    <a:pt x="0" y="66"/>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3">
              <a:extLst>
                <a:ext uri="{FF2B5EF4-FFF2-40B4-BE49-F238E27FC236}">
                  <a16:creationId xmlns:a16="http://schemas.microsoft.com/office/drawing/2014/main" id="{E15855E9-CF7F-4E6F-98A3-994CFCC8D34F}"/>
                </a:ext>
              </a:extLst>
            </p:cNvPr>
            <p:cNvSpPr>
              <a:spLocks/>
            </p:cNvSpPr>
            <p:nvPr/>
          </p:nvSpPr>
          <p:spPr bwMode="auto">
            <a:xfrm>
              <a:off x="9321800" y="2970213"/>
              <a:ext cx="68263" cy="174625"/>
            </a:xfrm>
            <a:custGeom>
              <a:avLst/>
              <a:gdLst>
                <a:gd name="T0" fmla="*/ 0 w 43"/>
                <a:gd name="T1" fmla="*/ 110 h 110"/>
                <a:gd name="T2" fmla="*/ 43 w 43"/>
                <a:gd name="T3" fmla="*/ 110 h 110"/>
                <a:gd name="T4" fmla="*/ 43 w 43"/>
                <a:gd name="T5" fmla="*/ 0 h 110"/>
                <a:gd name="T6" fmla="*/ 0 w 43"/>
                <a:gd name="T7" fmla="*/ 0 h 110"/>
                <a:gd name="T8" fmla="*/ 0 w 43"/>
                <a:gd name="T9" fmla="*/ 110 h 110"/>
                <a:gd name="T10" fmla="*/ 0 w 43"/>
                <a:gd name="T11" fmla="*/ 110 h 110"/>
              </a:gdLst>
              <a:ahLst/>
              <a:cxnLst>
                <a:cxn ang="0">
                  <a:pos x="T0" y="T1"/>
                </a:cxn>
                <a:cxn ang="0">
                  <a:pos x="T2" y="T3"/>
                </a:cxn>
                <a:cxn ang="0">
                  <a:pos x="T4" y="T5"/>
                </a:cxn>
                <a:cxn ang="0">
                  <a:pos x="T6" y="T7"/>
                </a:cxn>
                <a:cxn ang="0">
                  <a:pos x="T8" y="T9"/>
                </a:cxn>
                <a:cxn ang="0">
                  <a:pos x="T10" y="T11"/>
                </a:cxn>
              </a:cxnLst>
              <a:rect l="0" t="0" r="r" b="b"/>
              <a:pathLst>
                <a:path w="43" h="110">
                  <a:moveTo>
                    <a:pt x="0" y="110"/>
                  </a:moveTo>
                  <a:lnTo>
                    <a:pt x="43" y="110"/>
                  </a:lnTo>
                  <a:lnTo>
                    <a:pt x="43" y="0"/>
                  </a:lnTo>
                  <a:lnTo>
                    <a:pt x="0" y="0"/>
                  </a:lnTo>
                  <a:lnTo>
                    <a:pt x="0" y="110"/>
                  </a:lnTo>
                  <a:lnTo>
                    <a:pt x="0" y="11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4">
              <a:extLst>
                <a:ext uri="{FF2B5EF4-FFF2-40B4-BE49-F238E27FC236}">
                  <a16:creationId xmlns:a16="http://schemas.microsoft.com/office/drawing/2014/main" id="{DCD1442A-D0F3-4FBC-A78C-709D82C43D06}"/>
                </a:ext>
              </a:extLst>
            </p:cNvPr>
            <p:cNvSpPr>
              <a:spLocks/>
            </p:cNvSpPr>
            <p:nvPr/>
          </p:nvSpPr>
          <p:spPr bwMode="auto">
            <a:xfrm>
              <a:off x="9390063" y="2900363"/>
              <a:ext cx="65088" cy="244475"/>
            </a:xfrm>
            <a:custGeom>
              <a:avLst/>
              <a:gdLst>
                <a:gd name="T0" fmla="*/ 0 w 41"/>
                <a:gd name="T1" fmla="*/ 154 h 154"/>
                <a:gd name="T2" fmla="*/ 41 w 41"/>
                <a:gd name="T3" fmla="*/ 154 h 154"/>
                <a:gd name="T4" fmla="*/ 41 w 41"/>
                <a:gd name="T5" fmla="*/ 0 h 154"/>
                <a:gd name="T6" fmla="*/ 0 w 41"/>
                <a:gd name="T7" fmla="*/ 0 h 154"/>
                <a:gd name="T8" fmla="*/ 0 w 41"/>
                <a:gd name="T9" fmla="*/ 154 h 154"/>
                <a:gd name="T10" fmla="*/ 0 w 41"/>
                <a:gd name="T11" fmla="*/ 154 h 154"/>
              </a:gdLst>
              <a:ahLst/>
              <a:cxnLst>
                <a:cxn ang="0">
                  <a:pos x="T0" y="T1"/>
                </a:cxn>
                <a:cxn ang="0">
                  <a:pos x="T2" y="T3"/>
                </a:cxn>
                <a:cxn ang="0">
                  <a:pos x="T4" y="T5"/>
                </a:cxn>
                <a:cxn ang="0">
                  <a:pos x="T6" y="T7"/>
                </a:cxn>
                <a:cxn ang="0">
                  <a:pos x="T8" y="T9"/>
                </a:cxn>
                <a:cxn ang="0">
                  <a:pos x="T10" y="T11"/>
                </a:cxn>
              </a:cxnLst>
              <a:rect l="0" t="0" r="r" b="b"/>
              <a:pathLst>
                <a:path w="41" h="154">
                  <a:moveTo>
                    <a:pt x="0" y="154"/>
                  </a:moveTo>
                  <a:lnTo>
                    <a:pt x="41" y="154"/>
                  </a:lnTo>
                  <a:lnTo>
                    <a:pt x="41" y="0"/>
                  </a:lnTo>
                  <a:lnTo>
                    <a:pt x="0" y="0"/>
                  </a:lnTo>
                  <a:lnTo>
                    <a:pt x="0" y="154"/>
                  </a:lnTo>
                  <a:lnTo>
                    <a:pt x="0" y="154"/>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5">
              <a:extLst>
                <a:ext uri="{FF2B5EF4-FFF2-40B4-BE49-F238E27FC236}">
                  <a16:creationId xmlns:a16="http://schemas.microsoft.com/office/drawing/2014/main" id="{047B51C6-0D6E-4FD4-9059-26D5355BE37B}"/>
                </a:ext>
              </a:extLst>
            </p:cNvPr>
            <p:cNvSpPr>
              <a:spLocks/>
            </p:cNvSpPr>
            <p:nvPr/>
          </p:nvSpPr>
          <p:spPr bwMode="auto">
            <a:xfrm>
              <a:off x="9455150" y="2784475"/>
              <a:ext cx="66675" cy="360363"/>
            </a:xfrm>
            <a:custGeom>
              <a:avLst/>
              <a:gdLst>
                <a:gd name="T0" fmla="*/ 0 w 42"/>
                <a:gd name="T1" fmla="*/ 227 h 227"/>
                <a:gd name="T2" fmla="*/ 42 w 42"/>
                <a:gd name="T3" fmla="*/ 227 h 227"/>
                <a:gd name="T4" fmla="*/ 42 w 42"/>
                <a:gd name="T5" fmla="*/ 0 h 227"/>
                <a:gd name="T6" fmla="*/ 0 w 42"/>
                <a:gd name="T7" fmla="*/ 0 h 227"/>
                <a:gd name="T8" fmla="*/ 0 w 42"/>
                <a:gd name="T9" fmla="*/ 227 h 227"/>
                <a:gd name="T10" fmla="*/ 0 w 42"/>
                <a:gd name="T11" fmla="*/ 227 h 227"/>
              </a:gdLst>
              <a:ahLst/>
              <a:cxnLst>
                <a:cxn ang="0">
                  <a:pos x="T0" y="T1"/>
                </a:cxn>
                <a:cxn ang="0">
                  <a:pos x="T2" y="T3"/>
                </a:cxn>
                <a:cxn ang="0">
                  <a:pos x="T4" y="T5"/>
                </a:cxn>
                <a:cxn ang="0">
                  <a:pos x="T6" y="T7"/>
                </a:cxn>
                <a:cxn ang="0">
                  <a:pos x="T8" y="T9"/>
                </a:cxn>
                <a:cxn ang="0">
                  <a:pos x="T10" y="T11"/>
                </a:cxn>
              </a:cxnLst>
              <a:rect l="0" t="0" r="r" b="b"/>
              <a:pathLst>
                <a:path w="42" h="227">
                  <a:moveTo>
                    <a:pt x="0" y="227"/>
                  </a:moveTo>
                  <a:lnTo>
                    <a:pt x="42" y="227"/>
                  </a:lnTo>
                  <a:lnTo>
                    <a:pt x="42" y="0"/>
                  </a:lnTo>
                  <a:lnTo>
                    <a:pt x="0" y="0"/>
                  </a:lnTo>
                  <a:lnTo>
                    <a:pt x="0" y="227"/>
                  </a:lnTo>
                  <a:lnTo>
                    <a:pt x="0" y="22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6">
              <a:extLst>
                <a:ext uri="{FF2B5EF4-FFF2-40B4-BE49-F238E27FC236}">
                  <a16:creationId xmlns:a16="http://schemas.microsoft.com/office/drawing/2014/main" id="{D69FD0CC-20C4-4DFD-B186-E99F896EFD7B}"/>
                </a:ext>
              </a:extLst>
            </p:cNvPr>
            <p:cNvSpPr>
              <a:spLocks/>
            </p:cNvSpPr>
            <p:nvPr/>
          </p:nvSpPr>
          <p:spPr bwMode="auto">
            <a:xfrm>
              <a:off x="9186863" y="3092450"/>
              <a:ext cx="68263" cy="52388"/>
            </a:xfrm>
            <a:custGeom>
              <a:avLst/>
              <a:gdLst>
                <a:gd name="T0" fmla="*/ 0 w 43"/>
                <a:gd name="T1" fmla="*/ 33 h 33"/>
                <a:gd name="T2" fmla="*/ 43 w 43"/>
                <a:gd name="T3" fmla="*/ 33 h 33"/>
                <a:gd name="T4" fmla="*/ 43 w 43"/>
                <a:gd name="T5" fmla="*/ 0 h 33"/>
                <a:gd name="T6" fmla="*/ 0 w 43"/>
                <a:gd name="T7" fmla="*/ 0 h 33"/>
                <a:gd name="T8" fmla="*/ 0 w 43"/>
                <a:gd name="T9" fmla="*/ 33 h 33"/>
                <a:gd name="T10" fmla="*/ 0 w 43"/>
                <a:gd name="T11" fmla="*/ 33 h 33"/>
              </a:gdLst>
              <a:ahLst/>
              <a:cxnLst>
                <a:cxn ang="0">
                  <a:pos x="T0" y="T1"/>
                </a:cxn>
                <a:cxn ang="0">
                  <a:pos x="T2" y="T3"/>
                </a:cxn>
                <a:cxn ang="0">
                  <a:pos x="T4" y="T5"/>
                </a:cxn>
                <a:cxn ang="0">
                  <a:pos x="T6" y="T7"/>
                </a:cxn>
                <a:cxn ang="0">
                  <a:pos x="T8" y="T9"/>
                </a:cxn>
                <a:cxn ang="0">
                  <a:pos x="T10" y="T11"/>
                </a:cxn>
              </a:cxnLst>
              <a:rect l="0" t="0" r="r" b="b"/>
              <a:pathLst>
                <a:path w="43" h="33">
                  <a:moveTo>
                    <a:pt x="0" y="33"/>
                  </a:moveTo>
                  <a:lnTo>
                    <a:pt x="43" y="33"/>
                  </a:lnTo>
                  <a:lnTo>
                    <a:pt x="43" y="0"/>
                  </a:lnTo>
                  <a:lnTo>
                    <a:pt x="0" y="0"/>
                  </a:lnTo>
                  <a:lnTo>
                    <a:pt x="0" y="33"/>
                  </a:lnTo>
                  <a:lnTo>
                    <a:pt x="0" y="3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37">
              <a:extLst>
                <a:ext uri="{FF2B5EF4-FFF2-40B4-BE49-F238E27FC236}">
                  <a16:creationId xmlns:a16="http://schemas.microsoft.com/office/drawing/2014/main" id="{4AF03E2B-9925-4ADA-A0A8-74631984D636}"/>
                </a:ext>
              </a:extLst>
            </p:cNvPr>
            <p:cNvSpPr>
              <a:spLocks/>
            </p:cNvSpPr>
            <p:nvPr/>
          </p:nvSpPr>
          <p:spPr bwMode="auto">
            <a:xfrm>
              <a:off x="9121775" y="3124200"/>
              <a:ext cx="65088" cy="20638"/>
            </a:xfrm>
            <a:custGeom>
              <a:avLst/>
              <a:gdLst>
                <a:gd name="T0" fmla="*/ 0 w 41"/>
                <a:gd name="T1" fmla="*/ 13 h 13"/>
                <a:gd name="T2" fmla="*/ 41 w 41"/>
                <a:gd name="T3" fmla="*/ 13 h 13"/>
                <a:gd name="T4" fmla="*/ 41 w 41"/>
                <a:gd name="T5" fmla="*/ 0 h 13"/>
                <a:gd name="T6" fmla="*/ 0 w 41"/>
                <a:gd name="T7" fmla="*/ 0 h 13"/>
                <a:gd name="T8" fmla="*/ 0 w 41"/>
                <a:gd name="T9" fmla="*/ 13 h 13"/>
                <a:gd name="T10" fmla="*/ 0 w 41"/>
                <a:gd name="T11" fmla="*/ 13 h 13"/>
              </a:gdLst>
              <a:ahLst/>
              <a:cxnLst>
                <a:cxn ang="0">
                  <a:pos x="T0" y="T1"/>
                </a:cxn>
                <a:cxn ang="0">
                  <a:pos x="T2" y="T3"/>
                </a:cxn>
                <a:cxn ang="0">
                  <a:pos x="T4" y="T5"/>
                </a:cxn>
                <a:cxn ang="0">
                  <a:pos x="T6" y="T7"/>
                </a:cxn>
                <a:cxn ang="0">
                  <a:pos x="T8" y="T9"/>
                </a:cxn>
                <a:cxn ang="0">
                  <a:pos x="T10" y="T11"/>
                </a:cxn>
              </a:cxnLst>
              <a:rect l="0" t="0" r="r" b="b"/>
              <a:pathLst>
                <a:path w="41" h="13">
                  <a:moveTo>
                    <a:pt x="0" y="13"/>
                  </a:moveTo>
                  <a:lnTo>
                    <a:pt x="41" y="13"/>
                  </a:lnTo>
                  <a:lnTo>
                    <a:pt x="41" y="0"/>
                  </a:lnTo>
                  <a:lnTo>
                    <a:pt x="0" y="0"/>
                  </a:lnTo>
                  <a:lnTo>
                    <a:pt x="0" y="13"/>
                  </a:lnTo>
                  <a:lnTo>
                    <a:pt x="0" y="13"/>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8">
              <a:extLst>
                <a:ext uri="{FF2B5EF4-FFF2-40B4-BE49-F238E27FC236}">
                  <a16:creationId xmlns:a16="http://schemas.microsoft.com/office/drawing/2014/main" id="{3D5D9D75-38E7-42E4-9593-2A1BC957C50F}"/>
                </a:ext>
              </a:extLst>
            </p:cNvPr>
            <p:cNvSpPr>
              <a:spLocks/>
            </p:cNvSpPr>
            <p:nvPr/>
          </p:nvSpPr>
          <p:spPr bwMode="auto">
            <a:xfrm>
              <a:off x="9253538" y="2776538"/>
              <a:ext cx="120650" cy="120650"/>
            </a:xfrm>
            <a:custGeom>
              <a:avLst/>
              <a:gdLst>
                <a:gd name="T0" fmla="*/ 31 w 62"/>
                <a:gd name="T1" fmla="*/ 63 h 63"/>
                <a:gd name="T2" fmla="*/ 62 w 62"/>
                <a:gd name="T3" fmla="*/ 31 h 63"/>
                <a:gd name="T4" fmla="*/ 31 w 62"/>
                <a:gd name="T5" fmla="*/ 0 h 63"/>
                <a:gd name="T6" fmla="*/ 0 w 62"/>
                <a:gd name="T7" fmla="*/ 31 h 63"/>
                <a:gd name="T8" fmla="*/ 31 w 62"/>
                <a:gd name="T9" fmla="*/ 63 h 63"/>
                <a:gd name="T10" fmla="*/ 31 w 62"/>
                <a:gd name="T11" fmla="*/ 63 h 63"/>
              </a:gdLst>
              <a:ahLst/>
              <a:cxnLst>
                <a:cxn ang="0">
                  <a:pos x="T0" y="T1"/>
                </a:cxn>
                <a:cxn ang="0">
                  <a:pos x="T2" y="T3"/>
                </a:cxn>
                <a:cxn ang="0">
                  <a:pos x="T4" y="T5"/>
                </a:cxn>
                <a:cxn ang="0">
                  <a:pos x="T6" y="T7"/>
                </a:cxn>
                <a:cxn ang="0">
                  <a:pos x="T8" y="T9"/>
                </a:cxn>
                <a:cxn ang="0">
                  <a:pos x="T10" y="T11"/>
                </a:cxn>
              </a:cxnLst>
              <a:rect l="0" t="0" r="r" b="b"/>
              <a:pathLst>
                <a:path w="62" h="63">
                  <a:moveTo>
                    <a:pt x="31" y="63"/>
                  </a:moveTo>
                  <a:cubicBezTo>
                    <a:pt x="48" y="63"/>
                    <a:pt x="62" y="49"/>
                    <a:pt x="62" y="31"/>
                  </a:cubicBezTo>
                  <a:cubicBezTo>
                    <a:pt x="62" y="14"/>
                    <a:pt x="48" y="0"/>
                    <a:pt x="31" y="0"/>
                  </a:cubicBezTo>
                  <a:cubicBezTo>
                    <a:pt x="14" y="0"/>
                    <a:pt x="0" y="14"/>
                    <a:pt x="0" y="31"/>
                  </a:cubicBezTo>
                  <a:cubicBezTo>
                    <a:pt x="0" y="49"/>
                    <a:pt x="14" y="63"/>
                    <a:pt x="31" y="63"/>
                  </a:cubicBezTo>
                  <a:cubicBezTo>
                    <a:pt x="31" y="63"/>
                    <a:pt x="31" y="63"/>
                    <a:pt x="31" y="6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9">
              <a:extLst>
                <a:ext uri="{FF2B5EF4-FFF2-40B4-BE49-F238E27FC236}">
                  <a16:creationId xmlns:a16="http://schemas.microsoft.com/office/drawing/2014/main" id="{C1728E71-59A3-4AD8-836D-D5D9D63F5148}"/>
                </a:ext>
              </a:extLst>
            </p:cNvPr>
            <p:cNvSpPr>
              <a:spLocks noEditPoints="1"/>
            </p:cNvSpPr>
            <p:nvPr/>
          </p:nvSpPr>
          <p:spPr bwMode="auto">
            <a:xfrm>
              <a:off x="9277350" y="2819400"/>
              <a:ext cx="82550" cy="31750"/>
            </a:xfrm>
            <a:custGeom>
              <a:avLst/>
              <a:gdLst>
                <a:gd name="T0" fmla="*/ 39 w 43"/>
                <a:gd name="T1" fmla="*/ 9 h 17"/>
                <a:gd name="T2" fmla="*/ 36 w 43"/>
                <a:gd name="T3" fmla="*/ 13 h 17"/>
                <a:gd name="T4" fmla="*/ 39 w 43"/>
                <a:gd name="T5" fmla="*/ 17 h 17"/>
                <a:gd name="T6" fmla="*/ 43 w 43"/>
                <a:gd name="T7" fmla="*/ 13 h 17"/>
                <a:gd name="T8" fmla="*/ 39 w 43"/>
                <a:gd name="T9" fmla="*/ 9 h 17"/>
                <a:gd name="T10" fmla="*/ 39 w 43"/>
                <a:gd name="T11" fmla="*/ 9 h 17"/>
                <a:gd name="T12" fmla="*/ 39 w 43"/>
                <a:gd name="T13" fmla="*/ 16 h 17"/>
                <a:gd name="T14" fmla="*/ 37 w 43"/>
                <a:gd name="T15" fmla="*/ 13 h 17"/>
                <a:gd name="T16" fmla="*/ 39 w 43"/>
                <a:gd name="T17" fmla="*/ 10 h 17"/>
                <a:gd name="T18" fmla="*/ 41 w 43"/>
                <a:gd name="T19" fmla="*/ 13 h 17"/>
                <a:gd name="T20" fmla="*/ 39 w 43"/>
                <a:gd name="T21" fmla="*/ 16 h 17"/>
                <a:gd name="T22" fmla="*/ 39 w 43"/>
                <a:gd name="T23" fmla="*/ 16 h 17"/>
                <a:gd name="T24" fmla="*/ 30 w 43"/>
                <a:gd name="T25" fmla="*/ 0 h 17"/>
                <a:gd name="T26" fmla="*/ 27 w 43"/>
                <a:gd name="T27" fmla="*/ 4 h 17"/>
                <a:gd name="T28" fmla="*/ 30 w 43"/>
                <a:gd name="T29" fmla="*/ 8 h 17"/>
                <a:gd name="T30" fmla="*/ 34 w 43"/>
                <a:gd name="T31" fmla="*/ 4 h 17"/>
                <a:gd name="T32" fmla="*/ 30 w 43"/>
                <a:gd name="T33" fmla="*/ 0 h 17"/>
                <a:gd name="T34" fmla="*/ 30 w 43"/>
                <a:gd name="T35" fmla="*/ 0 h 17"/>
                <a:gd name="T36" fmla="*/ 30 w 43"/>
                <a:gd name="T37" fmla="*/ 7 h 17"/>
                <a:gd name="T38" fmla="*/ 28 w 43"/>
                <a:gd name="T39" fmla="*/ 4 h 17"/>
                <a:gd name="T40" fmla="*/ 30 w 43"/>
                <a:gd name="T41" fmla="*/ 1 h 17"/>
                <a:gd name="T42" fmla="*/ 32 w 43"/>
                <a:gd name="T43" fmla="*/ 4 h 17"/>
                <a:gd name="T44" fmla="*/ 30 w 43"/>
                <a:gd name="T45" fmla="*/ 7 h 17"/>
                <a:gd name="T46" fmla="*/ 30 w 43"/>
                <a:gd name="T47" fmla="*/ 7 h 17"/>
                <a:gd name="T48" fmla="*/ 39 w 43"/>
                <a:gd name="T49" fmla="*/ 0 h 17"/>
                <a:gd name="T50" fmla="*/ 38 w 43"/>
                <a:gd name="T51" fmla="*/ 0 h 17"/>
                <a:gd name="T52" fmla="*/ 30 w 43"/>
                <a:gd name="T53" fmla="*/ 16 h 17"/>
                <a:gd name="T54" fmla="*/ 30 w 43"/>
                <a:gd name="T55" fmla="*/ 16 h 17"/>
                <a:gd name="T56" fmla="*/ 31 w 43"/>
                <a:gd name="T57" fmla="*/ 17 h 17"/>
                <a:gd name="T58" fmla="*/ 31 w 43"/>
                <a:gd name="T59" fmla="*/ 16 h 17"/>
                <a:gd name="T60" fmla="*/ 39 w 43"/>
                <a:gd name="T61" fmla="*/ 1 h 17"/>
                <a:gd name="T62" fmla="*/ 39 w 43"/>
                <a:gd name="T63" fmla="*/ 0 h 17"/>
                <a:gd name="T64" fmla="*/ 39 w 43"/>
                <a:gd name="T65" fmla="*/ 0 h 17"/>
                <a:gd name="T66" fmla="*/ 39 w 43"/>
                <a:gd name="T67" fmla="*/ 0 h 17"/>
                <a:gd name="T68" fmla="*/ 18 w 43"/>
                <a:gd name="T69" fmla="*/ 0 h 17"/>
                <a:gd name="T70" fmla="*/ 12 w 43"/>
                <a:gd name="T71" fmla="*/ 8 h 17"/>
                <a:gd name="T72" fmla="*/ 18 w 43"/>
                <a:gd name="T73" fmla="*/ 17 h 17"/>
                <a:gd name="T74" fmla="*/ 24 w 43"/>
                <a:gd name="T75" fmla="*/ 8 h 17"/>
                <a:gd name="T76" fmla="*/ 18 w 43"/>
                <a:gd name="T77" fmla="*/ 0 h 17"/>
                <a:gd name="T78" fmla="*/ 18 w 43"/>
                <a:gd name="T79" fmla="*/ 0 h 17"/>
                <a:gd name="T80" fmla="*/ 18 w 43"/>
                <a:gd name="T81" fmla="*/ 15 h 17"/>
                <a:gd name="T82" fmla="*/ 14 w 43"/>
                <a:gd name="T83" fmla="*/ 8 h 17"/>
                <a:gd name="T84" fmla="*/ 18 w 43"/>
                <a:gd name="T85" fmla="*/ 1 h 17"/>
                <a:gd name="T86" fmla="*/ 23 w 43"/>
                <a:gd name="T87" fmla="*/ 8 h 17"/>
                <a:gd name="T88" fmla="*/ 18 w 43"/>
                <a:gd name="T89" fmla="*/ 15 h 17"/>
                <a:gd name="T90" fmla="*/ 18 w 43"/>
                <a:gd name="T91" fmla="*/ 15 h 17"/>
                <a:gd name="T92" fmla="*/ 2 w 43"/>
                <a:gd name="T93" fmla="*/ 16 h 17"/>
                <a:gd name="T94" fmla="*/ 3 w 43"/>
                <a:gd name="T95" fmla="*/ 17 h 17"/>
                <a:gd name="T96" fmla="*/ 4 w 43"/>
                <a:gd name="T97" fmla="*/ 16 h 17"/>
                <a:gd name="T98" fmla="*/ 10 w 43"/>
                <a:gd name="T99" fmla="*/ 1 h 17"/>
                <a:gd name="T100" fmla="*/ 10 w 43"/>
                <a:gd name="T101" fmla="*/ 0 h 17"/>
                <a:gd name="T102" fmla="*/ 1 w 43"/>
                <a:gd name="T103" fmla="*/ 0 h 17"/>
                <a:gd name="T104" fmla="*/ 0 w 43"/>
                <a:gd name="T105" fmla="*/ 1 h 17"/>
                <a:gd name="T106" fmla="*/ 1 w 43"/>
                <a:gd name="T107" fmla="*/ 2 h 17"/>
                <a:gd name="T108" fmla="*/ 9 w 43"/>
                <a:gd name="T109" fmla="*/ 2 h 17"/>
                <a:gd name="T110" fmla="*/ 2 w 43"/>
                <a:gd name="T111" fmla="*/ 16 h 17"/>
                <a:gd name="T112" fmla="*/ 2 w 43"/>
                <a:gd name="T11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 h="17">
                  <a:moveTo>
                    <a:pt x="39" y="9"/>
                  </a:moveTo>
                  <a:cubicBezTo>
                    <a:pt x="36" y="9"/>
                    <a:pt x="36" y="11"/>
                    <a:pt x="36" y="13"/>
                  </a:cubicBezTo>
                  <a:cubicBezTo>
                    <a:pt x="36" y="15"/>
                    <a:pt x="36" y="17"/>
                    <a:pt x="39" y="17"/>
                  </a:cubicBezTo>
                  <a:cubicBezTo>
                    <a:pt x="42" y="17"/>
                    <a:pt x="43" y="15"/>
                    <a:pt x="43" y="13"/>
                  </a:cubicBezTo>
                  <a:cubicBezTo>
                    <a:pt x="43" y="11"/>
                    <a:pt x="42" y="9"/>
                    <a:pt x="39" y="9"/>
                  </a:cubicBezTo>
                  <a:cubicBezTo>
                    <a:pt x="39" y="9"/>
                    <a:pt x="39" y="9"/>
                    <a:pt x="39" y="9"/>
                  </a:cubicBezTo>
                  <a:close/>
                  <a:moveTo>
                    <a:pt x="39" y="16"/>
                  </a:moveTo>
                  <a:cubicBezTo>
                    <a:pt x="37" y="16"/>
                    <a:pt x="37" y="14"/>
                    <a:pt x="37" y="13"/>
                  </a:cubicBezTo>
                  <a:cubicBezTo>
                    <a:pt x="37" y="11"/>
                    <a:pt x="37" y="10"/>
                    <a:pt x="39" y="10"/>
                  </a:cubicBezTo>
                  <a:cubicBezTo>
                    <a:pt x="41" y="10"/>
                    <a:pt x="41" y="11"/>
                    <a:pt x="41" y="13"/>
                  </a:cubicBezTo>
                  <a:cubicBezTo>
                    <a:pt x="41" y="14"/>
                    <a:pt x="41" y="16"/>
                    <a:pt x="39" y="16"/>
                  </a:cubicBezTo>
                  <a:cubicBezTo>
                    <a:pt x="39" y="16"/>
                    <a:pt x="39" y="16"/>
                    <a:pt x="39" y="16"/>
                  </a:cubicBezTo>
                  <a:close/>
                  <a:moveTo>
                    <a:pt x="30" y="0"/>
                  </a:moveTo>
                  <a:cubicBezTo>
                    <a:pt x="27" y="0"/>
                    <a:pt x="27" y="1"/>
                    <a:pt x="27" y="4"/>
                  </a:cubicBezTo>
                  <a:cubicBezTo>
                    <a:pt x="27" y="6"/>
                    <a:pt x="27" y="8"/>
                    <a:pt x="30" y="8"/>
                  </a:cubicBezTo>
                  <a:cubicBezTo>
                    <a:pt x="33" y="8"/>
                    <a:pt x="34" y="6"/>
                    <a:pt x="34" y="4"/>
                  </a:cubicBezTo>
                  <a:cubicBezTo>
                    <a:pt x="34" y="1"/>
                    <a:pt x="33" y="0"/>
                    <a:pt x="30" y="0"/>
                  </a:cubicBezTo>
                  <a:cubicBezTo>
                    <a:pt x="30" y="0"/>
                    <a:pt x="30" y="0"/>
                    <a:pt x="30" y="0"/>
                  </a:cubicBezTo>
                  <a:close/>
                  <a:moveTo>
                    <a:pt x="30" y="7"/>
                  </a:moveTo>
                  <a:cubicBezTo>
                    <a:pt x="28" y="7"/>
                    <a:pt x="28" y="5"/>
                    <a:pt x="28" y="4"/>
                  </a:cubicBezTo>
                  <a:cubicBezTo>
                    <a:pt x="28" y="2"/>
                    <a:pt x="28" y="1"/>
                    <a:pt x="30" y="1"/>
                  </a:cubicBezTo>
                  <a:cubicBezTo>
                    <a:pt x="32" y="1"/>
                    <a:pt x="32" y="2"/>
                    <a:pt x="32" y="4"/>
                  </a:cubicBezTo>
                  <a:cubicBezTo>
                    <a:pt x="32" y="5"/>
                    <a:pt x="32" y="7"/>
                    <a:pt x="30" y="7"/>
                  </a:cubicBezTo>
                  <a:cubicBezTo>
                    <a:pt x="30" y="7"/>
                    <a:pt x="30" y="7"/>
                    <a:pt x="30" y="7"/>
                  </a:cubicBezTo>
                  <a:close/>
                  <a:moveTo>
                    <a:pt x="39" y="0"/>
                  </a:moveTo>
                  <a:cubicBezTo>
                    <a:pt x="38" y="0"/>
                    <a:pt x="38" y="0"/>
                    <a:pt x="38" y="0"/>
                  </a:cubicBezTo>
                  <a:cubicBezTo>
                    <a:pt x="30" y="16"/>
                    <a:pt x="30" y="16"/>
                    <a:pt x="30" y="16"/>
                  </a:cubicBezTo>
                  <a:cubicBezTo>
                    <a:pt x="30" y="16"/>
                    <a:pt x="30" y="16"/>
                    <a:pt x="30" y="16"/>
                  </a:cubicBezTo>
                  <a:cubicBezTo>
                    <a:pt x="30" y="16"/>
                    <a:pt x="30" y="17"/>
                    <a:pt x="31" y="17"/>
                  </a:cubicBezTo>
                  <a:cubicBezTo>
                    <a:pt x="31" y="17"/>
                    <a:pt x="31" y="16"/>
                    <a:pt x="31" y="16"/>
                  </a:cubicBezTo>
                  <a:cubicBezTo>
                    <a:pt x="39" y="1"/>
                    <a:pt x="39" y="1"/>
                    <a:pt x="39" y="1"/>
                  </a:cubicBezTo>
                  <a:cubicBezTo>
                    <a:pt x="39" y="1"/>
                    <a:pt x="39" y="1"/>
                    <a:pt x="39" y="0"/>
                  </a:cubicBezTo>
                  <a:cubicBezTo>
                    <a:pt x="39" y="0"/>
                    <a:pt x="39" y="0"/>
                    <a:pt x="39" y="0"/>
                  </a:cubicBezTo>
                  <a:cubicBezTo>
                    <a:pt x="39" y="0"/>
                    <a:pt x="39" y="0"/>
                    <a:pt x="39" y="0"/>
                  </a:cubicBezTo>
                  <a:close/>
                  <a:moveTo>
                    <a:pt x="18" y="0"/>
                  </a:moveTo>
                  <a:cubicBezTo>
                    <a:pt x="14" y="0"/>
                    <a:pt x="12" y="2"/>
                    <a:pt x="12" y="8"/>
                  </a:cubicBezTo>
                  <a:cubicBezTo>
                    <a:pt x="12" y="14"/>
                    <a:pt x="14" y="17"/>
                    <a:pt x="18" y="17"/>
                  </a:cubicBezTo>
                  <a:cubicBezTo>
                    <a:pt x="22" y="17"/>
                    <a:pt x="24" y="14"/>
                    <a:pt x="24" y="8"/>
                  </a:cubicBezTo>
                  <a:cubicBezTo>
                    <a:pt x="24" y="2"/>
                    <a:pt x="22" y="0"/>
                    <a:pt x="18" y="0"/>
                  </a:cubicBezTo>
                  <a:cubicBezTo>
                    <a:pt x="18" y="0"/>
                    <a:pt x="18" y="0"/>
                    <a:pt x="18" y="0"/>
                  </a:cubicBezTo>
                  <a:close/>
                  <a:moveTo>
                    <a:pt x="18" y="15"/>
                  </a:moveTo>
                  <a:cubicBezTo>
                    <a:pt x="15" y="15"/>
                    <a:pt x="14" y="13"/>
                    <a:pt x="14" y="8"/>
                  </a:cubicBezTo>
                  <a:cubicBezTo>
                    <a:pt x="14" y="3"/>
                    <a:pt x="15" y="1"/>
                    <a:pt x="18" y="1"/>
                  </a:cubicBezTo>
                  <a:cubicBezTo>
                    <a:pt x="21" y="1"/>
                    <a:pt x="23" y="3"/>
                    <a:pt x="23" y="8"/>
                  </a:cubicBezTo>
                  <a:cubicBezTo>
                    <a:pt x="23" y="13"/>
                    <a:pt x="21" y="15"/>
                    <a:pt x="18" y="15"/>
                  </a:cubicBezTo>
                  <a:cubicBezTo>
                    <a:pt x="18" y="15"/>
                    <a:pt x="18" y="15"/>
                    <a:pt x="18" y="15"/>
                  </a:cubicBezTo>
                  <a:close/>
                  <a:moveTo>
                    <a:pt x="2" y="16"/>
                  </a:moveTo>
                  <a:cubicBezTo>
                    <a:pt x="2" y="16"/>
                    <a:pt x="2" y="17"/>
                    <a:pt x="3" y="17"/>
                  </a:cubicBezTo>
                  <a:cubicBezTo>
                    <a:pt x="3" y="17"/>
                    <a:pt x="4" y="16"/>
                    <a:pt x="4" y="16"/>
                  </a:cubicBezTo>
                  <a:cubicBezTo>
                    <a:pt x="4" y="8"/>
                    <a:pt x="10" y="6"/>
                    <a:pt x="10" y="1"/>
                  </a:cubicBezTo>
                  <a:cubicBezTo>
                    <a:pt x="10" y="0"/>
                    <a:pt x="10" y="0"/>
                    <a:pt x="10" y="0"/>
                  </a:cubicBezTo>
                  <a:cubicBezTo>
                    <a:pt x="1" y="0"/>
                    <a:pt x="1" y="0"/>
                    <a:pt x="1" y="0"/>
                  </a:cubicBezTo>
                  <a:cubicBezTo>
                    <a:pt x="0" y="0"/>
                    <a:pt x="0" y="0"/>
                    <a:pt x="0" y="1"/>
                  </a:cubicBezTo>
                  <a:cubicBezTo>
                    <a:pt x="0" y="1"/>
                    <a:pt x="0" y="2"/>
                    <a:pt x="1" y="2"/>
                  </a:cubicBezTo>
                  <a:cubicBezTo>
                    <a:pt x="9" y="2"/>
                    <a:pt x="9" y="2"/>
                    <a:pt x="9" y="2"/>
                  </a:cubicBezTo>
                  <a:cubicBezTo>
                    <a:pt x="9" y="5"/>
                    <a:pt x="2" y="8"/>
                    <a:pt x="2" y="16"/>
                  </a:cubicBezTo>
                  <a:cubicBezTo>
                    <a:pt x="2" y="16"/>
                    <a:pt x="2" y="16"/>
                    <a:pt x="2" y="16"/>
                  </a:cubicBezTo>
                  <a:close/>
                </a:path>
              </a:pathLst>
            </a:custGeom>
            <a:solidFill>
              <a:srgbClr val="E75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0">
              <a:extLst>
                <a:ext uri="{FF2B5EF4-FFF2-40B4-BE49-F238E27FC236}">
                  <a16:creationId xmlns:a16="http://schemas.microsoft.com/office/drawing/2014/main" id="{1C5532AE-29A2-44FC-B7A1-39904EB08C8C}"/>
                </a:ext>
              </a:extLst>
            </p:cNvPr>
            <p:cNvSpPr>
              <a:spLocks noEditPoints="1"/>
            </p:cNvSpPr>
            <p:nvPr/>
          </p:nvSpPr>
          <p:spPr bwMode="auto">
            <a:xfrm>
              <a:off x="9213850" y="2740025"/>
              <a:ext cx="200025" cy="193675"/>
            </a:xfrm>
            <a:custGeom>
              <a:avLst/>
              <a:gdLst>
                <a:gd name="T0" fmla="*/ 51 w 103"/>
                <a:gd name="T1" fmla="*/ 0 h 103"/>
                <a:gd name="T2" fmla="*/ 103 w 103"/>
                <a:gd name="T3" fmla="*/ 51 h 103"/>
                <a:gd name="T4" fmla="*/ 51 w 103"/>
                <a:gd name="T5" fmla="*/ 103 h 103"/>
                <a:gd name="T6" fmla="*/ 0 w 103"/>
                <a:gd name="T7" fmla="*/ 51 h 103"/>
                <a:gd name="T8" fmla="*/ 51 w 103"/>
                <a:gd name="T9" fmla="*/ 0 h 103"/>
                <a:gd name="T10" fmla="*/ 51 w 103"/>
                <a:gd name="T11" fmla="*/ 0 h 103"/>
                <a:gd name="T12" fmla="*/ 51 w 103"/>
                <a:gd name="T13" fmla="*/ 6 h 103"/>
                <a:gd name="T14" fmla="*/ 96 w 103"/>
                <a:gd name="T15" fmla="*/ 51 h 103"/>
                <a:gd name="T16" fmla="*/ 51 w 103"/>
                <a:gd name="T17" fmla="*/ 97 h 103"/>
                <a:gd name="T18" fmla="*/ 6 w 103"/>
                <a:gd name="T19" fmla="*/ 51 h 103"/>
                <a:gd name="T20" fmla="*/ 51 w 103"/>
                <a:gd name="T21" fmla="*/ 6 h 103"/>
                <a:gd name="T22" fmla="*/ 51 w 103"/>
                <a:gd name="T23"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03">
                  <a:moveTo>
                    <a:pt x="51" y="0"/>
                  </a:moveTo>
                  <a:cubicBezTo>
                    <a:pt x="80" y="0"/>
                    <a:pt x="103" y="23"/>
                    <a:pt x="103" y="51"/>
                  </a:cubicBezTo>
                  <a:cubicBezTo>
                    <a:pt x="103" y="80"/>
                    <a:pt x="80" y="103"/>
                    <a:pt x="51" y="103"/>
                  </a:cubicBezTo>
                  <a:cubicBezTo>
                    <a:pt x="23" y="103"/>
                    <a:pt x="0" y="80"/>
                    <a:pt x="0" y="51"/>
                  </a:cubicBezTo>
                  <a:cubicBezTo>
                    <a:pt x="0" y="23"/>
                    <a:pt x="23" y="0"/>
                    <a:pt x="51" y="0"/>
                  </a:cubicBezTo>
                  <a:cubicBezTo>
                    <a:pt x="51" y="0"/>
                    <a:pt x="51" y="0"/>
                    <a:pt x="51" y="0"/>
                  </a:cubicBezTo>
                  <a:close/>
                  <a:moveTo>
                    <a:pt x="51" y="6"/>
                  </a:moveTo>
                  <a:cubicBezTo>
                    <a:pt x="76" y="6"/>
                    <a:pt x="96" y="26"/>
                    <a:pt x="96" y="51"/>
                  </a:cubicBezTo>
                  <a:cubicBezTo>
                    <a:pt x="96" y="76"/>
                    <a:pt x="76" y="97"/>
                    <a:pt x="51" y="97"/>
                  </a:cubicBezTo>
                  <a:cubicBezTo>
                    <a:pt x="26" y="97"/>
                    <a:pt x="6" y="76"/>
                    <a:pt x="6" y="51"/>
                  </a:cubicBezTo>
                  <a:cubicBezTo>
                    <a:pt x="6" y="26"/>
                    <a:pt x="26" y="6"/>
                    <a:pt x="51" y="6"/>
                  </a:cubicBezTo>
                  <a:cubicBezTo>
                    <a:pt x="51" y="6"/>
                    <a:pt x="51" y="6"/>
                    <a:pt x="5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1">
              <a:extLst>
                <a:ext uri="{FF2B5EF4-FFF2-40B4-BE49-F238E27FC236}">
                  <a16:creationId xmlns:a16="http://schemas.microsoft.com/office/drawing/2014/main" id="{85088DF4-597D-4B29-A8C5-F2840BC4E8EC}"/>
                </a:ext>
              </a:extLst>
            </p:cNvPr>
            <p:cNvSpPr>
              <a:spLocks/>
            </p:cNvSpPr>
            <p:nvPr/>
          </p:nvSpPr>
          <p:spPr bwMode="auto">
            <a:xfrm>
              <a:off x="9134475" y="2901950"/>
              <a:ext cx="169863" cy="150813"/>
            </a:xfrm>
            <a:custGeom>
              <a:avLst/>
              <a:gdLst>
                <a:gd name="T0" fmla="*/ 0 w 87"/>
                <a:gd name="T1" fmla="*/ 80 h 80"/>
                <a:gd name="T2" fmla="*/ 62 w 87"/>
                <a:gd name="T3" fmla="*/ 24 h 80"/>
                <a:gd name="T4" fmla="*/ 51 w 87"/>
                <a:gd name="T5" fmla="*/ 22 h 80"/>
                <a:gd name="T6" fmla="*/ 79 w 87"/>
                <a:gd name="T7" fmla="*/ 0 h 80"/>
                <a:gd name="T8" fmla="*/ 87 w 87"/>
                <a:gd name="T9" fmla="*/ 34 h 80"/>
                <a:gd name="T10" fmla="*/ 77 w 87"/>
                <a:gd name="T11" fmla="*/ 29 h 80"/>
                <a:gd name="T12" fmla="*/ 0 w 87"/>
                <a:gd name="T13" fmla="*/ 80 h 80"/>
                <a:gd name="T14" fmla="*/ 0 w 8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0" y="80"/>
                  </a:moveTo>
                  <a:cubicBezTo>
                    <a:pt x="20" y="72"/>
                    <a:pt x="46" y="66"/>
                    <a:pt x="62" y="24"/>
                  </a:cubicBezTo>
                  <a:cubicBezTo>
                    <a:pt x="51" y="22"/>
                    <a:pt x="51" y="22"/>
                    <a:pt x="51" y="22"/>
                  </a:cubicBezTo>
                  <a:cubicBezTo>
                    <a:pt x="79" y="0"/>
                    <a:pt x="79" y="0"/>
                    <a:pt x="79" y="0"/>
                  </a:cubicBezTo>
                  <a:cubicBezTo>
                    <a:pt x="87" y="34"/>
                    <a:pt x="87" y="34"/>
                    <a:pt x="87" y="34"/>
                  </a:cubicBezTo>
                  <a:cubicBezTo>
                    <a:pt x="77" y="29"/>
                    <a:pt x="77" y="29"/>
                    <a:pt x="77" y="29"/>
                  </a:cubicBezTo>
                  <a:cubicBezTo>
                    <a:pt x="58" y="66"/>
                    <a:pt x="24" y="74"/>
                    <a:pt x="0" y="80"/>
                  </a:cubicBezTo>
                  <a:cubicBezTo>
                    <a:pt x="0" y="80"/>
                    <a:pt x="0" y="80"/>
                    <a:pt x="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2">
              <a:extLst>
                <a:ext uri="{FF2B5EF4-FFF2-40B4-BE49-F238E27FC236}">
                  <a16:creationId xmlns:a16="http://schemas.microsoft.com/office/drawing/2014/main" id="{DFA7459B-E900-4F17-B030-4D17656F1FA7}"/>
                </a:ext>
              </a:extLst>
            </p:cNvPr>
            <p:cNvSpPr>
              <a:spLocks/>
            </p:cNvSpPr>
            <p:nvPr/>
          </p:nvSpPr>
          <p:spPr bwMode="auto">
            <a:xfrm>
              <a:off x="9947275" y="3475038"/>
              <a:ext cx="142875" cy="95250"/>
            </a:xfrm>
            <a:custGeom>
              <a:avLst/>
              <a:gdLst>
                <a:gd name="T0" fmla="*/ 74 w 74"/>
                <a:gd name="T1" fmla="*/ 46 h 50"/>
                <a:gd name="T2" fmla="*/ 29 w 74"/>
                <a:gd name="T3" fmla="*/ 50 h 50"/>
                <a:gd name="T4" fmla="*/ 0 w 74"/>
                <a:gd name="T5" fmla="*/ 48 h 50"/>
                <a:gd name="T6" fmla="*/ 0 w 74"/>
                <a:gd name="T7" fmla="*/ 6 h 50"/>
                <a:gd name="T8" fmla="*/ 5 w 74"/>
                <a:gd name="T9" fmla="*/ 0 h 50"/>
                <a:gd name="T10" fmla="*/ 69 w 74"/>
                <a:gd name="T11" fmla="*/ 0 h 50"/>
                <a:gd name="T12" fmla="*/ 74 w 74"/>
                <a:gd name="T13" fmla="*/ 6 h 50"/>
                <a:gd name="T14" fmla="*/ 74 w 74"/>
                <a:gd name="T15" fmla="*/ 4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0">
                  <a:moveTo>
                    <a:pt x="74" y="46"/>
                  </a:moveTo>
                  <a:cubicBezTo>
                    <a:pt x="59" y="48"/>
                    <a:pt x="44" y="50"/>
                    <a:pt x="29" y="50"/>
                  </a:cubicBezTo>
                  <a:cubicBezTo>
                    <a:pt x="19" y="50"/>
                    <a:pt x="9" y="49"/>
                    <a:pt x="0" y="48"/>
                  </a:cubicBezTo>
                  <a:cubicBezTo>
                    <a:pt x="0" y="6"/>
                    <a:pt x="0" y="6"/>
                    <a:pt x="0" y="6"/>
                  </a:cubicBezTo>
                  <a:cubicBezTo>
                    <a:pt x="0" y="3"/>
                    <a:pt x="2" y="0"/>
                    <a:pt x="5" y="0"/>
                  </a:cubicBezTo>
                  <a:cubicBezTo>
                    <a:pt x="69" y="0"/>
                    <a:pt x="69" y="0"/>
                    <a:pt x="69" y="0"/>
                  </a:cubicBezTo>
                  <a:cubicBezTo>
                    <a:pt x="72" y="0"/>
                    <a:pt x="74" y="3"/>
                    <a:pt x="74" y="6"/>
                  </a:cubicBezTo>
                  <a:cubicBezTo>
                    <a:pt x="74" y="46"/>
                    <a:pt x="74" y="46"/>
                    <a:pt x="74" y="4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3">
              <a:extLst>
                <a:ext uri="{FF2B5EF4-FFF2-40B4-BE49-F238E27FC236}">
                  <a16:creationId xmlns:a16="http://schemas.microsoft.com/office/drawing/2014/main" id="{FF6428D1-67E4-4B20-9BF2-7007B4585971}"/>
                </a:ext>
              </a:extLst>
            </p:cNvPr>
            <p:cNvSpPr>
              <a:spLocks/>
            </p:cNvSpPr>
            <p:nvPr/>
          </p:nvSpPr>
          <p:spPr bwMode="auto">
            <a:xfrm>
              <a:off x="9867900" y="3040063"/>
              <a:ext cx="292100" cy="436563"/>
            </a:xfrm>
            <a:custGeom>
              <a:avLst/>
              <a:gdLst>
                <a:gd name="T0" fmla="*/ 132 w 151"/>
                <a:gd name="T1" fmla="*/ 137 h 231"/>
                <a:gd name="T2" fmla="*/ 101 w 151"/>
                <a:gd name="T3" fmla="*/ 41 h 231"/>
                <a:gd name="T4" fmla="*/ 0 w 151"/>
                <a:gd name="T5" fmla="*/ 18 h 231"/>
                <a:gd name="T6" fmla="*/ 83 w 151"/>
                <a:gd name="T7" fmla="*/ 98 h 231"/>
                <a:gd name="T8" fmla="*/ 29 w 151"/>
                <a:gd name="T9" fmla="*/ 76 h 231"/>
                <a:gd name="T10" fmla="*/ 25 w 151"/>
                <a:gd name="T11" fmla="*/ 143 h 231"/>
                <a:gd name="T12" fmla="*/ 36 w 151"/>
                <a:gd name="T13" fmla="*/ 169 h 231"/>
                <a:gd name="T14" fmla="*/ 48 w 151"/>
                <a:gd name="T15" fmla="*/ 229 h 231"/>
                <a:gd name="T16" fmla="*/ 105 w 151"/>
                <a:gd name="T17" fmla="*/ 231 h 231"/>
                <a:gd name="T18" fmla="*/ 132 w 151"/>
                <a:gd name="T19" fmla="*/ 137 h 231"/>
                <a:gd name="T20" fmla="*/ 132 w 151"/>
                <a:gd name="T21" fmla="*/ 13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31">
                  <a:moveTo>
                    <a:pt x="132" y="137"/>
                  </a:moveTo>
                  <a:cubicBezTo>
                    <a:pt x="151" y="117"/>
                    <a:pt x="132" y="64"/>
                    <a:pt x="101" y="41"/>
                  </a:cubicBezTo>
                  <a:cubicBezTo>
                    <a:pt x="61" y="12"/>
                    <a:pt x="26" y="0"/>
                    <a:pt x="0" y="18"/>
                  </a:cubicBezTo>
                  <a:cubicBezTo>
                    <a:pt x="28" y="45"/>
                    <a:pt x="55" y="72"/>
                    <a:pt x="83" y="98"/>
                  </a:cubicBezTo>
                  <a:cubicBezTo>
                    <a:pt x="47" y="100"/>
                    <a:pt x="56" y="101"/>
                    <a:pt x="29" y="76"/>
                  </a:cubicBezTo>
                  <a:cubicBezTo>
                    <a:pt x="25" y="143"/>
                    <a:pt x="25" y="143"/>
                    <a:pt x="25" y="143"/>
                  </a:cubicBezTo>
                  <a:cubicBezTo>
                    <a:pt x="30" y="151"/>
                    <a:pt x="34" y="159"/>
                    <a:pt x="36" y="169"/>
                  </a:cubicBezTo>
                  <a:cubicBezTo>
                    <a:pt x="42" y="187"/>
                    <a:pt x="44" y="209"/>
                    <a:pt x="48" y="229"/>
                  </a:cubicBezTo>
                  <a:cubicBezTo>
                    <a:pt x="105" y="231"/>
                    <a:pt x="105" y="231"/>
                    <a:pt x="105" y="231"/>
                  </a:cubicBezTo>
                  <a:cubicBezTo>
                    <a:pt x="111" y="192"/>
                    <a:pt x="105" y="164"/>
                    <a:pt x="132" y="137"/>
                  </a:cubicBezTo>
                  <a:cubicBezTo>
                    <a:pt x="132" y="137"/>
                    <a:pt x="132" y="137"/>
                    <a:pt x="132" y="13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C13DEDAF-9349-4E11-9057-074317552B75}"/>
                </a:ext>
              </a:extLst>
            </p:cNvPr>
            <p:cNvSpPr>
              <a:spLocks/>
            </p:cNvSpPr>
            <p:nvPr/>
          </p:nvSpPr>
          <p:spPr bwMode="auto">
            <a:xfrm>
              <a:off x="9934575" y="3454400"/>
              <a:ext cx="165100" cy="30163"/>
            </a:xfrm>
            <a:custGeom>
              <a:avLst/>
              <a:gdLst>
                <a:gd name="T0" fmla="*/ 5 w 85"/>
                <a:gd name="T1" fmla="*/ 16 h 16"/>
                <a:gd name="T2" fmla="*/ 81 w 85"/>
                <a:gd name="T3" fmla="*/ 16 h 16"/>
                <a:gd name="T4" fmla="*/ 85 w 85"/>
                <a:gd name="T5" fmla="*/ 12 h 16"/>
                <a:gd name="T6" fmla="*/ 85 w 85"/>
                <a:gd name="T7" fmla="*/ 4 h 16"/>
                <a:gd name="T8" fmla="*/ 81 w 85"/>
                <a:gd name="T9" fmla="*/ 0 h 16"/>
                <a:gd name="T10" fmla="*/ 5 w 85"/>
                <a:gd name="T11" fmla="*/ 0 h 16"/>
                <a:gd name="T12" fmla="*/ 0 w 85"/>
                <a:gd name="T13" fmla="*/ 4 h 16"/>
                <a:gd name="T14" fmla="*/ 0 w 85"/>
                <a:gd name="T15" fmla="*/ 12 h 16"/>
                <a:gd name="T16" fmla="*/ 5 w 85"/>
                <a:gd name="T17" fmla="*/ 16 h 16"/>
                <a:gd name="T18" fmla="*/ 5 w 85"/>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6">
                  <a:moveTo>
                    <a:pt x="5" y="16"/>
                  </a:moveTo>
                  <a:cubicBezTo>
                    <a:pt x="81" y="16"/>
                    <a:pt x="81" y="16"/>
                    <a:pt x="81" y="16"/>
                  </a:cubicBezTo>
                  <a:cubicBezTo>
                    <a:pt x="84" y="16"/>
                    <a:pt x="85" y="14"/>
                    <a:pt x="85" y="12"/>
                  </a:cubicBezTo>
                  <a:cubicBezTo>
                    <a:pt x="85" y="4"/>
                    <a:pt x="85" y="4"/>
                    <a:pt x="85" y="4"/>
                  </a:cubicBezTo>
                  <a:cubicBezTo>
                    <a:pt x="85" y="1"/>
                    <a:pt x="84" y="0"/>
                    <a:pt x="81" y="0"/>
                  </a:cubicBezTo>
                  <a:cubicBezTo>
                    <a:pt x="5" y="0"/>
                    <a:pt x="5" y="0"/>
                    <a:pt x="5" y="0"/>
                  </a:cubicBezTo>
                  <a:cubicBezTo>
                    <a:pt x="2" y="0"/>
                    <a:pt x="0" y="1"/>
                    <a:pt x="0" y="4"/>
                  </a:cubicBezTo>
                  <a:cubicBezTo>
                    <a:pt x="0" y="12"/>
                    <a:pt x="0" y="12"/>
                    <a:pt x="0" y="12"/>
                  </a:cubicBezTo>
                  <a:cubicBezTo>
                    <a:pt x="0" y="14"/>
                    <a:pt x="2" y="16"/>
                    <a:pt x="5" y="16"/>
                  </a:cubicBezTo>
                  <a:cubicBezTo>
                    <a:pt x="5" y="16"/>
                    <a:pt x="5" y="16"/>
                    <a:pt x="5"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5">
              <a:extLst>
                <a:ext uri="{FF2B5EF4-FFF2-40B4-BE49-F238E27FC236}">
                  <a16:creationId xmlns:a16="http://schemas.microsoft.com/office/drawing/2014/main" id="{4E3F812C-D91E-42A4-863F-5387DD2E8551}"/>
                </a:ext>
              </a:extLst>
            </p:cNvPr>
            <p:cNvSpPr>
              <a:spLocks/>
            </p:cNvSpPr>
            <p:nvPr/>
          </p:nvSpPr>
          <p:spPr bwMode="auto">
            <a:xfrm>
              <a:off x="9775825" y="3003550"/>
              <a:ext cx="419100" cy="333375"/>
            </a:xfrm>
            <a:custGeom>
              <a:avLst/>
              <a:gdLst>
                <a:gd name="T0" fmla="*/ 2 w 216"/>
                <a:gd name="T1" fmla="*/ 27 h 176"/>
                <a:gd name="T2" fmla="*/ 194 w 216"/>
                <a:gd name="T3" fmla="*/ 175 h 176"/>
                <a:gd name="T4" fmla="*/ 200 w 216"/>
                <a:gd name="T5" fmla="*/ 174 h 176"/>
                <a:gd name="T6" fmla="*/ 215 w 216"/>
                <a:gd name="T7" fmla="*/ 155 h 176"/>
                <a:gd name="T8" fmla="*/ 214 w 216"/>
                <a:gd name="T9" fmla="*/ 149 h 176"/>
                <a:gd name="T10" fmla="*/ 22 w 216"/>
                <a:gd name="T11" fmla="*/ 1 h 176"/>
                <a:gd name="T12" fmla="*/ 17 w 216"/>
                <a:gd name="T13" fmla="*/ 2 h 176"/>
                <a:gd name="T14" fmla="*/ 2 w 216"/>
                <a:gd name="T15" fmla="*/ 21 h 176"/>
                <a:gd name="T16" fmla="*/ 2 w 216"/>
                <a:gd name="T17" fmla="*/ 27 h 176"/>
                <a:gd name="T18" fmla="*/ 2 w 216"/>
                <a:gd name="T19"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176">
                  <a:moveTo>
                    <a:pt x="2" y="27"/>
                  </a:moveTo>
                  <a:cubicBezTo>
                    <a:pt x="194" y="175"/>
                    <a:pt x="194" y="175"/>
                    <a:pt x="194" y="175"/>
                  </a:cubicBezTo>
                  <a:cubicBezTo>
                    <a:pt x="196" y="176"/>
                    <a:pt x="199" y="176"/>
                    <a:pt x="200" y="174"/>
                  </a:cubicBezTo>
                  <a:cubicBezTo>
                    <a:pt x="215" y="155"/>
                    <a:pt x="215" y="155"/>
                    <a:pt x="215" y="155"/>
                  </a:cubicBezTo>
                  <a:cubicBezTo>
                    <a:pt x="216" y="153"/>
                    <a:pt x="216" y="151"/>
                    <a:pt x="214" y="149"/>
                  </a:cubicBezTo>
                  <a:cubicBezTo>
                    <a:pt x="22" y="1"/>
                    <a:pt x="22" y="1"/>
                    <a:pt x="22" y="1"/>
                  </a:cubicBezTo>
                  <a:cubicBezTo>
                    <a:pt x="21" y="0"/>
                    <a:pt x="18" y="0"/>
                    <a:pt x="17" y="2"/>
                  </a:cubicBezTo>
                  <a:cubicBezTo>
                    <a:pt x="2" y="21"/>
                    <a:pt x="2" y="21"/>
                    <a:pt x="2" y="21"/>
                  </a:cubicBezTo>
                  <a:cubicBezTo>
                    <a:pt x="0" y="23"/>
                    <a:pt x="1" y="26"/>
                    <a:pt x="2" y="27"/>
                  </a:cubicBezTo>
                  <a:cubicBezTo>
                    <a:pt x="2" y="27"/>
                    <a:pt x="2" y="27"/>
                    <a:pt x="2" y="27"/>
                  </a:cubicBezTo>
                  <a:close/>
                </a:path>
              </a:pathLst>
            </a:custGeom>
            <a:solidFill>
              <a:srgbClr val="1F3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5CC5A5B6-1F95-4927-A090-FB212EE738D6}"/>
                </a:ext>
              </a:extLst>
            </p:cNvPr>
            <p:cNvSpPr>
              <a:spLocks/>
            </p:cNvSpPr>
            <p:nvPr/>
          </p:nvSpPr>
          <p:spPr bwMode="auto">
            <a:xfrm>
              <a:off x="9698038" y="2952750"/>
              <a:ext cx="109538" cy="74613"/>
            </a:xfrm>
            <a:custGeom>
              <a:avLst/>
              <a:gdLst>
                <a:gd name="T0" fmla="*/ 69 w 69"/>
                <a:gd name="T1" fmla="*/ 36 h 47"/>
                <a:gd name="T2" fmla="*/ 28 w 69"/>
                <a:gd name="T3" fmla="*/ 0 h 47"/>
                <a:gd name="T4" fmla="*/ 0 w 69"/>
                <a:gd name="T5" fmla="*/ 0 h 47"/>
                <a:gd name="T6" fmla="*/ 60 w 69"/>
                <a:gd name="T7" fmla="*/ 47 h 47"/>
                <a:gd name="T8" fmla="*/ 69 w 69"/>
                <a:gd name="T9" fmla="*/ 36 h 47"/>
                <a:gd name="T10" fmla="*/ 69 w 69"/>
                <a:gd name="T11" fmla="*/ 36 h 47"/>
              </a:gdLst>
              <a:ahLst/>
              <a:cxnLst>
                <a:cxn ang="0">
                  <a:pos x="T0" y="T1"/>
                </a:cxn>
                <a:cxn ang="0">
                  <a:pos x="T2" y="T3"/>
                </a:cxn>
                <a:cxn ang="0">
                  <a:pos x="T4" y="T5"/>
                </a:cxn>
                <a:cxn ang="0">
                  <a:pos x="T6" y="T7"/>
                </a:cxn>
                <a:cxn ang="0">
                  <a:pos x="T8" y="T9"/>
                </a:cxn>
                <a:cxn ang="0">
                  <a:pos x="T10" y="T11"/>
                </a:cxn>
              </a:cxnLst>
              <a:rect l="0" t="0" r="r" b="b"/>
              <a:pathLst>
                <a:path w="69" h="47">
                  <a:moveTo>
                    <a:pt x="69" y="36"/>
                  </a:moveTo>
                  <a:lnTo>
                    <a:pt x="28" y="0"/>
                  </a:lnTo>
                  <a:lnTo>
                    <a:pt x="0" y="0"/>
                  </a:lnTo>
                  <a:lnTo>
                    <a:pt x="60" y="47"/>
                  </a:lnTo>
                  <a:lnTo>
                    <a:pt x="69" y="36"/>
                  </a:lnTo>
                  <a:lnTo>
                    <a:pt x="69" y="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94E95A36-4A4B-4893-A5A8-C3911E72CF72}"/>
                </a:ext>
              </a:extLst>
            </p:cNvPr>
            <p:cNvSpPr>
              <a:spLocks/>
            </p:cNvSpPr>
            <p:nvPr/>
          </p:nvSpPr>
          <p:spPr bwMode="auto">
            <a:xfrm>
              <a:off x="9698038" y="2952750"/>
              <a:ext cx="95250" cy="88900"/>
            </a:xfrm>
            <a:custGeom>
              <a:avLst/>
              <a:gdLst>
                <a:gd name="T0" fmla="*/ 52 w 60"/>
                <a:gd name="T1" fmla="*/ 56 h 56"/>
                <a:gd name="T2" fmla="*/ 7 w 60"/>
                <a:gd name="T3" fmla="*/ 28 h 56"/>
                <a:gd name="T4" fmla="*/ 0 w 60"/>
                <a:gd name="T5" fmla="*/ 0 h 56"/>
                <a:gd name="T6" fmla="*/ 60 w 60"/>
                <a:gd name="T7" fmla="*/ 47 h 56"/>
                <a:gd name="T8" fmla="*/ 52 w 60"/>
                <a:gd name="T9" fmla="*/ 56 h 56"/>
                <a:gd name="T10" fmla="*/ 52 w 60"/>
                <a:gd name="T11" fmla="*/ 56 h 56"/>
              </a:gdLst>
              <a:ahLst/>
              <a:cxnLst>
                <a:cxn ang="0">
                  <a:pos x="T0" y="T1"/>
                </a:cxn>
                <a:cxn ang="0">
                  <a:pos x="T2" y="T3"/>
                </a:cxn>
                <a:cxn ang="0">
                  <a:pos x="T4" y="T5"/>
                </a:cxn>
                <a:cxn ang="0">
                  <a:pos x="T6" y="T7"/>
                </a:cxn>
                <a:cxn ang="0">
                  <a:pos x="T8" y="T9"/>
                </a:cxn>
                <a:cxn ang="0">
                  <a:pos x="T10" y="T11"/>
                </a:cxn>
              </a:cxnLst>
              <a:rect l="0" t="0" r="r" b="b"/>
              <a:pathLst>
                <a:path w="60" h="56">
                  <a:moveTo>
                    <a:pt x="52" y="56"/>
                  </a:moveTo>
                  <a:lnTo>
                    <a:pt x="7" y="28"/>
                  </a:lnTo>
                  <a:lnTo>
                    <a:pt x="0" y="0"/>
                  </a:lnTo>
                  <a:lnTo>
                    <a:pt x="60" y="47"/>
                  </a:lnTo>
                  <a:lnTo>
                    <a:pt x="52" y="56"/>
                  </a:lnTo>
                  <a:lnTo>
                    <a:pt x="52" y="56"/>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8">
              <a:extLst>
                <a:ext uri="{FF2B5EF4-FFF2-40B4-BE49-F238E27FC236}">
                  <a16:creationId xmlns:a16="http://schemas.microsoft.com/office/drawing/2014/main" id="{2C237B6F-B3E0-4F73-B0E0-3535BEBF899F}"/>
                </a:ext>
              </a:extLst>
            </p:cNvPr>
            <p:cNvSpPr>
              <a:spLocks/>
            </p:cNvSpPr>
            <p:nvPr/>
          </p:nvSpPr>
          <p:spPr bwMode="auto">
            <a:xfrm>
              <a:off x="9725025" y="2971800"/>
              <a:ext cx="17463" cy="19050"/>
            </a:xfrm>
            <a:custGeom>
              <a:avLst/>
              <a:gdLst>
                <a:gd name="T0" fmla="*/ 7 w 9"/>
                <a:gd name="T1" fmla="*/ 2 h 10"/>
                <a:gd name="T2" fmla="*/ 8 w 9"/>
                <a:gd name="T3" fmla="*/ 8 h 10"/>
                <a:gd name="T4" fmla="*/ 2 w 9"/>
                <a:gd name="T5" fmla="*/ 8 h 10"/>
                <a:gd name="T6" fmla="*/ 1 w 9"/>
                <a:gd name="T7" fmla="*/ 2 h 10"/>
                <a:gd name="T8" fmla="*/ 7 w 9"/>
                <a:gd name="T9" fmla="*/ 2 h 10"/>
                <a:gd name="T10" fmla="*/ 7 w 9"/>
                <a:gd name="T11" fmla="*/ 2 h 10"/>
              </a:gdLst>
              <a:ahLst/>
              <a:cxnLst>
                <a:cxn ang="0">
                  <a:pos x="T0" y="T1"/>
                </a:cxn>
                <a:cxn ang="0">
                  <a:pos x="T2" y="T3"/>
                </a:cxn>
                <a:cxn ang="0">
                  <a:pos x="T4" y="T5"/>
                </a:cxn>
                <a:cxn ang="0">
                  <a:pos x="T6" y="T7"/>
                </a:cxn>
                <a:cxn ang="0">
                  <a:pos x="T8" y="T9"/>
                </a:cxn>
                <a:cxn ang="0">
                  <a:pos x="T10" y="T11"/>
                </a:cxn>
              </a:cxnLst>
              <a:rect l="0" t="0" r="r" b="b"/>
              <a:pathLst>
                <a:path w="9" h="10">
                  <a:moveTo>
                    <a:pt x="7" y="2"/>
                  </a:moveTo>
                  <a:cubicBezTo>
                    <a:pt x="9" y="3"/>
                    <a:pt x="9" y="6"/>
                    <a:pt x="8" y="8"/>
                  </a:cubicBezTo>
                  <a:cubicBezTo>
                    <a:pt x="7" y="9"/>
                    <a:pt x="4" y="10"/>
                    <a:pt x="2" y="8"/>
                  </a:cubicBezTo>
                  <a:cubicBezTo>
                    <a:pt x="0" y="7"/>
                    <a:pt x="0" y="4"/>
                    <a:pt x="1" y="2"/>
                  </a:cubicBezTo>
                  <a:cubicBezTo>
                    <a:pt x="3" y="1"/>
                    <a:pt x="5" y="0"/>
                    <a:pt x="7" y="2"/>
                  </a:cubicBezTo>
                  <a:cubicBezTo>
                    <a:pt x="7" y="2"/>
                    <a:pt x="7" y="2"/>
                    <a:pt x="7"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9">
              <a:extLst>
                <a:ext uri="{FF2B5EF4-FFF2-40B4-BE49-F238E27FC236}">
                  <a16:creationId xmlns:a16="http://schemas.microsoft.com/office/drawing/2014/main" id="{E6D4ED80-A045-49FC-95B1-5ED342B6C9F4}"/>
                </a:ext>
              </a:extLst>
            </p:cNvPr>
            <p:cNvSpPr>
              <a:spLocks/>
            </p:cNvSpPr>
            <p:nvPr/>
          </p:nvSpPr>
          <p:spPr bwMode="auto">
            <a:xfrm>
              <a:off x="10167938" y="3298825"/>
              <a:ext cx="39688" cy="44450"/>
            </a:xfrm>
            <a:custGeom>
              <a:avLst/>
              <a:gdLst>
                <a:gd name="T0" fmla="*/ 17 w 20"/>
                <a:gd name="T1" fmla="*/ 2 h 23"/>
                <a:gd name="T2" fmla="*/ 17 w 20"/>
                <a:gd name="T3" fmla="*/ 2 h 23"/>
                <a:gd name="T4" fmla="*/ 18 w 20"/>
                <a:gd name="T5" fmla="*/ 10 h 23"/>
                <a:gd name="T6" fmla="*/ 11 w 20"/>
                <a:gd name="T7" fmla="*/ 20 h 23"/>
                <a:gd name="T8" fmla="*/ 3 w 20"/>
                <a:gd name="T9" fmla="*/ 21 h 23"/>
                <a:gd name="T10" fmla="*/ 3 w 20"/>
                <a:gd name="T11" fmla="*/ 21 h 23"/>
                <a:gd name="T12" fmla="*/ 2 w 20"/>
                <a:gd name="T13" fmla="*/ 13 h 23"/>
                <a:gd name="T14" fmla="*/ 9 w 20"/>
                <a:gd name="T15" fmla="*/ 3 h 23"/>
                <a:gd name="T16" fmla="*/ 17 w 20"/>
                <a:gd name="T17" fmla="*/ 2 h 23"/>
                <a:gd name="T18" fmla="*/ 17 w 20"/>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3">
                  <a:moveTo>
                    <a:pt x="17" y="2"/>
                  </a:moveTo>
                  <a:cubicBezTo>
                    <a:pt x="17" y="2"/>
                    <a:pt x="17" y="2"/>
                    <a:pt x="17" y="2"/>
                  </a:cubicBezTo>
                  <a:cubicBezTo>
                    <a:pt x="20" y="4"/>
                    <a:pt x="20" y="8"/>
                    <a:pt x="18" y="10"/>
                  </a:cubicBezTo>
                  <a:cubicBezTo>
                    <a:pt x="11" y="20"/>
                    <a:pt x="11" y="20"/>
                    <a:pt x="11" y="20"/>
                  </a:cubicBezTo>
                  <a:cubicBezTo>
                    <a:pt x="9" y="23"/>
                    <a:pt x="5" y="23"/>
                    <a:pt x="3" y="21"/>
                  </a:cubicBezTo>
                  <a:cubicBezTo>
                    <a:pt x="3" y="21"/>
                    <a:pt x="3" y="21"/>
                    <a:pt x="3" y="21"/>
                  </a:cubicBezTo>
                  <a:cubicBezTo>
                    <a:pt x="0" y="19"/>
                    <a:pt x="0" y="16"/>
                    <a:pt x="2" y="13"/>
                  </a:cubicBezTo>
                  <a:cubicBezTo>
                    <a:pt x="9" y="3"/>
                    <a:pt x="9" y="3"/>
                    <a:pt x="9" y="3"/>
                  </a:cubicBezTo>
                  <a:cubicBezTo>
                    <a:pt x="11" y="1"/>
                    <a:pt x="15" y="0"/>
                    <a:pt x="17" y="2"/>
                  </a:cubicBezTo>
                  <a:cubicBezTo>
                    <a:pt x="17" y="2"/>
                    <a:pt x="17" y="2"/>
                    <a:pt x="17" y="2"/>
                  </a:cubicBez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0">
              <a:extLst>
                <a:ext uri="{FF2B5EF4-FFF2-40B4-BE49-F238E27FC236}">
                  <a16:creationId xmlns:a16="http://schemas.microsoft.com/office/drawing/2014/main" id="{0068B45D-C84B-4B35-8D6B-5B0FA8343B1D}"/>
                </a:ext>
              </a:extLst>
            </p:cNvPr>
            <p:cNvSpPr>
              <a:spLocks/>
            </p:cNvSpPr>
            <p:nvPr/>
          </p:nvSpPr>
          <p:spPr bwMode="auto">
            <a:xfrm>
              <a:off x="10079038" y="3252788"/>
              <a:ext cx="103188" cy="80963"/>
            </a:xfrm>
            <a:custGeom>
              <a:avLst/>
              <a:gdLst>
                <a:gd name="T0" fmla="*/ 65 w 65"/>
                <a:gd name="T1" fmla="*/ 46 h 51"/>
                <a:gd name="T2" fmla="*/ 2 w 65"/>
                <a:gd name="T3" fmla="*/ 0 h 51"/>
                <a:gd name="T4" fmla="*/ 0 w 65"/>
                <a:gd name="T5" fmla="*/ 4 h 51"/>
                <a:gd name="T6" fmla="*/ 61 w 65"/>
                <a:gd name="T7" fmla="*/ 51 h 51"/>
                <a:gd name="T8" fmla="*/ 65 w 65"/>
                <a:gd name="T9" fmla="*/ 46 h 51"/>
                <a:gd name="T10" fmla="*/ 65 w 65"/>
                <a:gd name="T11" fmla="*/ 46 h 51"/>
              </a:gdLst>
              <a:ahLst/>
              <a:cxnLst>
                <a:cxn ang="0">
                  <a:pos x="T0" y="T1"/>
                </a:cxn>
                <a:cxn ang="0">
                  <a:pos x="T2" y="T3"/>
                </a:cxn>
                <a:cxn ang="0">
                  <a:pos x="T4" y="T5"/>
                </a:cxn>
                <a:cxn ang="0">
                  <a:pos x="T6" y="T7"/>
                </a:cxn>
                <a:cxn ang="0">
                  <a:pos x="T8" y="T9"/>
                </a:cxn>
                <a:cxn ang="0">
                  <a:pos x="T10" y="T11"/>
                </a:cxn>
              </a:cxnLst>
              <a:rect l="0" t="0" r="r" b="b"/>
              <a:pathLst>
                <a:path w="65" h="51">
                  <a:moveTo>
                    <a:pt x="65" y="46"/>
                  </a:moveTo>
                  <a:lnTo>
                    <a:pt x="2" y="0"/>
                  </a:lnTo>
                  <a:lnTo>
                    <a:pt x="0" y="4"/>
                  </a:lnTo>
                  <a:lnTo>
                    <a:pt x="61" y="51"/>
                  </a:lnTo>
                  <a:lnTo>
                    <a:pt x="65" y="46"/>
                  </a:lnTo>
                  <a:lnTo>
                    <a:pt x="65" y="46"/>
                  </a:ln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1">
              <a:extLst>
                <a:ext uri="{FF2B5EF4-FFF2-40B4-BE49-F238E27FC236}">
                  <a16:creationId xmlns:a16="http://schemas.microsoft.com/office/drawing/2014/main" id="{2FA7A6BF-6183-4048-857B-D5D5B3F359D1}"/>
                </a:ext>
              </a:extLst>
            </p:cNvPr>
            <p:cNvSpPr>
              <a:spLocks/>
            </p:cNvSpPr>
            <p:nvPr/>
          </p:nvSpPr>
          <p:spPr bwMode="auto">
            <a:xfrm>
              <a:off x="10021888" y="3184525"/>
              <a:ext cx="39688" cy="42863"/>
            </a:xfrm>
            <a:custGeom>
              <a:avLst/>
              <a:gdLst>
                <a:gd name="T0" fmla="*/ 21 w 25"/>
                <a:gd name="T1" fmla="*/ 0 h 27"/>
                <a:gd name="T2" fmla="*/ 25 w 25"/>
                <a:gd name="T3" fmla="*/ 3 h 27"/>
                <a:gd name="T4" fmla="*/ 5 w 25"/>
                <a:gd name="T5" fmla="*/ 27 h 27"/>
                <a:gd name="T6" fmla="*/ 0 w 25"/>
                <a:gd name="T7" fmla="*/ 24 h 27"/>
                <a:gd name="T8" fmla="*/ 21 w 25"/>
                <a:gd name="T9" fmla="*/ 0 h 27"/>
                <a:gd name="T10" fmla="*/ 21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21" y="0"/>
                  </a:moveTo>
                  <a:lnTo>
                    <a:pt x="25" y="3"/>
                  </a:lnTo>
                  <a:lnTo>
                    <a:pt x="5" y="27"/>
                  </a:lnTo>
                  <a:lnTo>
                    <a:pt x="0" y="24"/>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2">
              <a:extLst>
                <a:ext uri="{FF2B5EF4-FFF2-40B4-BE49-F238E27FC236}">
                  <a16:creationId xmlns:a16="http://schemas.microsoft.com/office/drawing/2014/main" id="{DDA08E44-8BDF-4CB4-B2F6-F6C2D16B6C47}"/>
                </a:ext>
              </a:extLst>
            </p:cNvPr>
            <p:cNvSpPr>
              <a:spLocks/>
            </p:cNvSpPr>
            <p:nvPr/>
          </p:nvSpPr>
          <p:spPr bwMode="auto">
            <a:xfrm>
              <a:off x="9837738" y="3046413"/>
              <a:ext cx="39688" cy="44450"/>
            </a:xfrm>
            <a:custGeom>
              <a:avLst/>
              <a:gdLst>
                <a:gd name="T0" fmla="*/ 21 w 25"/>
                <a:gd name="T1" fmla="*/ 0 h 28"/>
                <a:gd name="T2" fmla="*/ 25 w 25"/>
                <a:gd name="T3" fmla="*/ 2 h 28"/>
                <a:gd name="T4" fmla="*/ 4 w 25"/>
                <a:gd name="T5" fmla="*/ 28 h 28"/>
                <a:gd name="T6" fmla="*/ 0 w 25"/>
                <a:gd name="T7" fmla="*/ 26 h 28"/>
                <a:gd name="T8" fmla="*/ 21 w 25"/>
                <a:gd name="T9" fmla="*/ 0 h 28"/>
                <a:gd name="T10" fmla="*/ 21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1" y="0"/>
                  </a:moveTo>
                  <a:lnTo>
                    <a:pt x="25" y="2"/>
                  </a:lnTo>
                  <a:lnTo>
                    <a:pt x="4" y="28"/>
                  </a:lnTo>
                  <a:lnTo>
                    <a:pt x="0" y="26"/>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3">
              <a:extLst>
                <a:ext uri="{FF2B5EF4-FFF2-40B4-BE49-F238E27FC236}">
                  <a16:creationId xmlns:a16="http://schemas.microsoft.com/office/drawing/2014/main" id="{63886B66-AC45-4A75-9019-A0CDCCC77ED7}"/>
                </a:ext>
              </a:extLst>
            </p:cNvPr>
            <p:cNvSpPr>
              <a:spLocks/>
            </p:cNvSpPr>
            <p:nvPr/>
          </p:nvSpPr>
          <p:spPr bwMode="auto">
            <a:xfrm>
              <a:off x="9842500" y="3078163"/>
              <a:ext cx="130175" cy="255588"/>
            </a:xfrm>
            <a:custGeom>
              <a:avLst/>
              <a:gdLst>
                <a:gd name="T0" fmla="*/ 34 w 67"/>
                <a:gd name="T1" fmla="*/ 18 h 135"/>
                <a:gd name="T2" fmla="*/ 45 w 67"/>
                <a:gd name="T3" fmla="*/ 48 h 135"/>
                <a:gd name="T4" fmla="*/ 66 w 67"/>
                <a:gd name="T5" fmla="*/ 81 h 135"/>
                <a:gd name="T6" fmla="*/ 67 w 67"/>
                <a:gd name="T7" fmla="*/ 105 h 135"/>
                <a:gd name="T8" fmla="*/ 58 w 67"/>
                <a:gd name="T9" fmla="*/ 128 h 135"/>
                <a:gd name="T10" fmla="*/ 58 w 67"/>
                <a:gd name="T11" fmla="*/ 128 h 135"/>
                <a:gd name="T12" fmla="*/ 38 w 67"/>
                <a:gd name="T13" fmla="*/ 121 h 135"/>
                <a:gd name="T14" fmla="*/ 3 w 67"/>
                <a:gd name="T15" fmla="*/ 29 h 135"/>
                <a:gd name="T16" fmla="*/ 12 w 67"/>
                <a:gd name="T17" fmla="*/ 6 h 135"/>
                <a:gd name="T18" fmla="*/ 12 w 67"/>
                <a:gd name="T19" fmla="*/ 6 h 135"/>
                <a:gd name="T20" fmla="*/ 34 w 67"/>
                <a:gd name="T21" fmla="*/ 18 h 135"/>
                <a:gd name="T22" fmla="*/ 34 w 67"/>
                <a:gd name="T23" fmla="*/ 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5">
                  <a:moveTo>
                    <a:pt x="34" y="18"/>
                  </a:moveTo>
                  <a:cubicBezTo>
                    <a:pt x="45" y="48"/>
                    <a:pt x="45" y="48"/>
                    <a:pt x="45" y="48"/>
                  </a:cubicBezTo>
                  <a:cubicBezTo>
                    <a:pt x="48" y="62"/>
                    <a:pt x="58" y="72"/>
                    <a:pt x="66" y="81"/>
                  </a:cubicBezTo>
                  <a:cubicBezTo>
                    <a:pt x="67" y="105"/>
                    <a:pt x="67" y="105"/>
                    <a:pt x="67" y="105"/>
                  </a:cubicBezTo>
                  <a:cubicBezTo>
                    <a:pt x="67" y="115"/>
                    <a:pt x="64" y="135"/>
                    <a:pt x="58" y="128"/>
                  </a:cubicBezTo>
                  <a:cubicBezTo>
                    <a:pt x="58" y="128"/>
                    <a:pt x="58" y="128"/>
                    <a:pt x="58" y="128"/>
                  </a:cubicBezTo>
                  <a:cubicBezTo>
                    <a:pt x="50" y="133"/>
                    <a:pt x="41" y="129"/>
                    <a:pt x="38" y="121"/>
                  </a:cubicBezTo>
                  <a:cubicBezTo>
                    <a:pt x="3" y="29"/>
                    <a:pt x="3" y="29"/>
                    <a:pt x="3" y="29"/>
                  </a:cubicBezTo>
                  <a:cubicBezTo>
                    <a:pt x="0" y="21"/>
                    <a:pt x="4" y="10"/>
                    <a:pt x="12" y="6"/>
                  </a:cubicBezTo>
                  <a:cubicBezTo>
                    <a:pt x="12" y="6"/>
                    <a:pt x="12" y="6"/>
                    <a:pt x="12" y="6"/>
                  </a:cubicBezTo>
                  <a:cubicBezTo>
                    <a:pt x="19" y="0"/>
                    <a:pt x="31" y="10"/>
                    <a:pt x="34" y="18"/>
                  </a:cubicBezTo>
                  <a:cubicBezTo>
                    <a:pt x="34" y="18"/>
                    <a:pt x="34" y="18"/>
                    <a:pt x="34" y="18"/>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4">
              <a:extLst>
                <a:ext uri="{FF2B5EF4-FFF2-40B4-BE49-F238E27FC236}">
                  <a16:creationId xmlns:a16="http://schemas.microsoft.com/office/drawing/2014/main" id="{6152B93A-A833-45AD-9D28-D94DC914413F}"/>
                </a:ext>
              </a:extLst>
            </p:cNvPr>
            <p:cNvSpPr>
              <a:spLocks/>
            </p:cNvSpPr>
            <p:nvPr/>
          </p:nvSpPr>
          <p:spPr bwMode="auto">
            <a:xfrm>
              <a:off x="9856788" y="3090863"/>
              <a:ext cx="55563" cy="76200"/>
            </a:xfrm>
            <a:custGeom>
              <a:avLst/>
              <a:gdLst>
                <a:gd name="T0" fmla="*/ 3 w 28"/>
                <a:gd name="T1" fmla="*/ 29 h 40"/>
                <a:gd name="T2" fmla="*/ 0 w 28"/>
                <a:gd name="T3" fmla="*/ 19 h 40"/>
                <a:gd name="T4" fmla="*/ 21 w 28"/>
                <a:gd name="T5" fmla="*/ 13 h 40"/>
                <a:gd name="T6" fmla="*/ 25 w 28"/>
                <a:gd name="T7" fmla="*/ 23 h 40"/>
                <a:gd name="T8" fmla="*/ 3 w 28"/>
                <a:gd name="T9" fmla="*/ 29 h 40"/>
                <a:gd name="T10" fmla="*/ 3 w 28"/>
                <a:gd name="T11" fmla="*/ 29 h 40"/>
              </a:gdLst>
              <a:ahLst/>
              <a:cxnLst>
                <a:cxn ang="0">
                  <a:pos x="T0" y="T1"/>
                </a:cxn>
                <a:cxn ang="0">
                  <a:pos x="T2" y="T3"/>
                </a:cxn>
                <a:cxn ang="0">
                  <a:pos x="T4" y="T5"/>
                </a:cxn>
                <a:cxn ang="0">
                  <a:pos x="T6" y="T7"/>
                </a:cxn>
                <a:cxn ang="0">
                  <a:pos x="T8" y="T9"/>
                </a:cxn>
                <a:cxn ang="0">
                  <a:pos x="T10" y="T11"/>
                </a:cxn>
              </a:cxnLst>
              <a:rect l="0" t="0" r="r" b="b"/>
              <a:pathLst>
                <a:path w="28" h="40">
                  <a:moveTo>
                    <a:pt x="3" y="29"/>
                  </a:moveTo>
                  <a:cubicBezTo>
                    <a:pt x="3" y="27"/>
                    <a:pt x="0" y="20"/>
                    <a:pt x="0" y="19"/>
                  </a:cubicBezTo>
                  <a:cubicBezTo>
                    <a:pt x="0" y="0"/>
                    <a:pt x="14" y="1"/>
                    <a:pt x="21" y="13"/>
                  </a:cubicBezTo>
                  <a:cubicBezTo>
                    <a:pt x="23" y="16"/>
                    <a:pt x="24" y="19"/>
                    <a:pt x="25" y="23"/>
                  </a:cubicBezTo>
                  <a:cubicBezTo>
                    <a:pt x="28" y="33"/>
                    <a:pt x="7" y="40"/>
                    <a:pt x="3" y="29"/>
                  </a:cubicBezTo>
                  <a:cubicBezTo>
                    <a:pt x="3" y="29"/>
                    <a:pt x="3" y="29"/>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5">
              <a:extLst>
                <a:ext uri="{FF2B5EF4-FFF2-40B4-BE49-F238E27FC236}">
                  <a16:creationId xmlns:a16="http://schemas.microsoft.com/office/drawing/2014/main" id="{C69DDD05-87B7-4373-AD0A-A379E43B52FF}"/>
                </a:ext>
              </a:extLst>
            </p:cNvPr>
            <p:cNvSpPr>
              <a:spLocks/>
            </p:cNvSpPr>
            <p:nvPr/>
          </p:nvSpPr>
          <p:spPr bwMode="auto">
            <a:xfrm>
              <a:off x="8970963" y="3540125"/>
              <a:ext cx="233363" cy="49213"/>
            </a:xfrm>
            <a:custGeom>
              <a:avLst/>
              <a:gdLst>
                <a:gd name="T0" fmla="*/ 60 w 120"/>
                <a:gd name="T1" fmla="*/ 25 h 26"/>
                <a:gd name="T2" fmla="*/ 120 w 120"/>
                <a:gd name="T3" fmla="*/ 16 h 26"/>
                <a:gd name="T4" fmla="*/ 120 w 120"/>
                <a:gd name="T5" fmla="*/ 4 h 26"/>
                <a:gd name="T6" fmla="*/ 119 w 120"/>
                <a:gd name="T7" fmla="*/ 1 h 26"/>
                <a:gd name="T8" fmla="*/ 109 w 120"/>
                <a:gd name="T9" fmla="*/ 1 h 26"/>
                <a:gd name="T10" fmla="*/ 13 w 120"/>
                <a:gd name="T11" fmla="*/ 0 h 26"/>
                <a:gd name="T12" fmla="*/ 1 w 120"/>
                <a:gd name="T13" fmla="*/ 1 h 26"/>
                <a:gd name="T14" fmla="*/ 0 w 120"/>
                <a:gd name="T15" fmla="*/ 4 h 26"/>
                <a:gd name="T16" fmla="*/ 0 w 120"/>
                <a:gd name="T17" fmla="*/ 16 h 26"/>
                <a:gd name="T18" fmla="*/ 60 w 120"/>
                <a:gd name="T19" fmla="*/ 25 h 26"/>
                <a:gd name="T20" fmla="*/ 60 w 120"/>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6"/>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6">
              <a:extLst>
                <a:ext uri="{FF2B5EF4-FFF2-40B4-BE49-F238E27FC236}">
                  <a16:creationId xmlns:a16="http://schemas.microsoft.com/office/drawing/2014/main" id="{0B38C58B-D0E8-41C8-A428-6421FA557C06}"/>
                </a:ext>
              </a:extLst>
            </p:cNvPr>
            <p:cNvSpPr>
              <a:spLocks/>
            </p:cNvSpPr>
            <p:nvPr/>
          </p:nvSpPr>
          <p:spPr bwMode="auto">
            <a:xfrm>
              <a:off x="8974138" y="3532188"/>
              <a:ext cx="228600" cy="20638"/>
            </a:xfrm>
            <a:custGeom>
              <a:avLst/>
              <a:gdLst>
                <a:gd name="T0" fmla="*/ 59 w 118"/>
                <a:gd name="T1" fmla="*/ 11 h 11"/>
                <a:gd name="T2" fmla="*/ 118 w 118"/>
                <a:gd name="T3" fmla="*/ 5 h 11"/>
                <a:gd name="T4" fmla="*/ 59 w 118"/>
                <a:gd name="T5" fmla="*/ 0 h 11"/>
                <a:gd name="T6" fmla="*/ 0 w 118"/>
                <a:gd name="T7" fmla="*/ 5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5"/>
                  </a:cubicBezTo>
                  <a:cubicBezTo>
                    <a:pt x="118" y="2"/>
                    <a:pt x="92" y="0"/>
                    <a:pt x="59" y="0"/>
                  </a:cubicBezTo>
                  <a:cubicBezTo>
                    <a:pt x="26" y="0"/>
                    <a:pt x="0" y="2"/>
                    <a:pt x="0" y="5"/>
                  </a:cubicBezTo>
                  <a:cubicBezTo>
                    <a:pt x="0" y="9"/>
                    <a:pt x="26"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7">
              <a:extLst>
                <a:ext uri="{FF2B5EF4-FFF2-40B4-BE49-F238E27FC236}">
                  <a16:creationId xmlns:a16="http://schemas.microsoft.com/office/drawing/2014/main" id="{62E43BD8-702F-4966-9BED-496590B1CF65}"/>
                </a:ext>
              </a:extLst>
            </p:cNvPr>
            <p:cNvSpPr>
              <a:spLocks/>
            </p:cNvSpPr>
            <p:nvPr/>
          </p:nvSpPr>
          <p:spPr bwMode="auto">
            <a:xfrm>
              <a:off x="8977313" y="3533775"/>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2"/>
                    <a:pt x="33" y="1"/>
                    <a:pt x="57" y="1"/>
                  </a:cubicBezTo>
                  <a:cubicBezTo>
                    <a:pt x="81" y="1"/>
                    <a:pt x="102" y="2"/>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8">
              <a:extLst>
                <a:ext uri="{FF2B5EF4-FFF2-40B4-BE49-F238E27FC236}">
                  <a16:creationId xmlns:a16="http://schemas.microsoft.com/office/drawing/2014/main" id="{3F1A6488-EF35-4FD2-A4AB-B4E2BA59A44A}"/>
                </a:ext>
              </a:extLst>
            </p:cNvPr>
            <p:cNvSpPr>
              <a:spLocks/>
            </p:cNvSpPr>
            <p:nvPr/>
          </p:nvSpPr>
          <p:spPr bwMode="auto">
            <a:xfrm>
              <a:off x="8970963" y="3500438"/>
              <a:ext cx="233363" cy="49213"/>
            </a:xfrm>
            <a:custGeom>
              <a:avLst/>
              <a:gdLst>
                <a:gd name="T0" fmla="*/ 60 w 120"/>
                <a:gd name="T1" fmla="*/ 24 h 26"/>
                <a:gd name="T2" fmla="*/ 120 w 120"/>
                <a:gd name="T3" fmla="*/ 16 h 26"/>
                <a:gd name="T4" fmla="*/ 120 w 120"/>
                <a:gd name="T5" fmla="*/ 4 h 26"/>
                <a:gd name="T6" fmla="*/ 119 w 120"/>
                <a:gd name="T7" fmla="*/ 1 h 26"/>
                <a:gd name="T8" fmla="*/ 109 w 120"/>
                <a:gd name="T9" fmla="*/ 0 h 26"/>
                <a:gd name="T10" fmla="*/ 13 w 120"/>
                <a:gd name="T11" fmla="*/ 0 h 26"/>
                <a:gd name="T12" fmla="*/ 1 w 120"/>
                <a:gd name="T13" fmla="*/ 1 h 26"/>
                <a:gd name="T14" fmla="*/ 0 w 120"/>
                <a:gd name="T15" fmla="*/ 4 h 26"/>
                <a:gd name="T16" fmla="*/ 0 w 120"/>
                <a:gd name="T17" fmla="*/ 16 h 26"/>
                <a:gd name="T18" fmla="*/ 60 w 120"/>
                <a:gd name="T19" fmla="*/ 24 h 26"/>
                <a:gd name="T20" fmla="*/ 60 w 120"/>
                <a:gd name="T2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4"/>
                  </a:moveTo>
                  <a:cubicBezTo>
                    <a:pt x="68" y="24"/>
                    <a:pt x="120" y="24"/>
                    <a:pt x="120" y="16"/>
                  </a:cubicBezTo>
                  <a:cubicBezTo>
                    <a:pt x="120" y="4"/>
                    <a:pt x="120" y="4"/>
                    <a:pt x="120" y="4"/>
                  </a:cubicBezTo>
                  <a:cubicBezTo>
                    <a:pt x="120" y="3"/>
                    <a:pt x="120" y="2"/>
                    <a:pt x="119" y="1"/>
                  </a:cubicBezTo>
                  <a:cubicBezTo>
                    <a:pt x="118" y="0"/>
                    <a:pt x="111" y="0"/>
                    <a:pt x="109" y="0"/>
                  </a:cubicBezTo>
                  <a:cubicBezTo>
                    <a:pt x="13" y="0"/>
                    <a:pt x="13" y="0"/>
                    <a:pt x="13" y="0"/>
                  </a:cubicBezTo>
                  <a:cubicBezTo>
                    <a:pt x="12" y="0"/>
                    <a:pt x="2" y="0"/>
                    <a:pt x="1" y="1"/>
                  </a:cubicBezTo>
                  <a:cubicBezTo>
                    <a:pt x="0" y="2"/>
                    <a:pt x="0" y="3"/>
                    <a:pt x="0" y="4"/>
                  </a:cubicBezTo>
                  <a:cubicBezTo>
                    <a:pt x="0" y="16"/>
                    <a:pt x="0" y="16"/>
                    <a:pt x="0" y="16"/>
                  </a:cubicBezTo>
                  <a:cubicBezTo>
                    <a:pt x="0" y="26"/>
                    <a:pt x="51" y="24"/>
                    <a:pt x="60" y="24"/>
                  </a:cubicBezTo>
                  <a:cubicBezTo>
                    <a:pt x="60" y="24"/>
                    <a:pt x="60" y="24"/>
                    <a:pt x="60" y="24"/>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9">
              <a:extLst>
                <a:ext uri="{FF2B5EF4-FFF2-40B4-BE49-F238E27FC236}">
                  <a16:creationId xmlns:a16="http://schemas.microsoft.com/office/drawing/2014/main" id="{1FE4053C-0C6E-4ED9-AC29-4028927CD476}"/>
                </a:ext>
              </a:extLst>
            </p:cNvPr>
            <p:cNvSpPr>
              <a:spLocks/>
            </p:cNvSpPr>
            <p:nvPr/>
          </p:nvSpPr>
          <p:spPr bwMode="auto">
            <a:xfrm>
              <a:off x="8974138" y="3490913"/>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0">
              <a:extLst>
                <a:ext uri="{FF2B5EF4-FFF2-40B4-BE49-F238E27FC236}">
                  <a16:creationId xmlns:a16="http://schemas.microsoft.com/office/drawing/2014/main" id="{BC358F2B-E285-4B58-BEE6-5933309CCA39}"/>
                </a:ext>
              </a:extLst>
            </p:cNvPr>
            <p:cNvSpPr>
              <a:spLocks/>
            </p:cNvSpPr>
            <p:nvPr/>
          </p:nvSpPr>
          <p:spPr bwMode="auto">
            <a:xfrm>
              <a:off x="8977313" y="3494088"/>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1">
              <a:extLst>
                <a:ext uri="{FF2B5EF4-FFF2-40B4-BE49-F238E27FC236}">
                  <a16:creationId xmlns:a16="http://schemas.microsoft.com/office/drawing/2014/main" id="{2EE6CD0E-7719-404E-BE38-33B6E633A62C}"/>
                </a:ext>
              </a:extLst>
            </p:cNvPr>
            <p:cNvSpPr>
              <a:spLocks/>
            </p:cNvSpPr>
            <p:nvPr/>
          </p:nvSpPr>
          <p:spPr bwMode="auto">
            <a:xfrm>
              <a:off x="8970963" y="3457575"/>
              <a:ext cx="233363" cy="52388"/>
            </a:xfrm>
            <a:custGeom>
              <a:avLst/>
              <a:gdLst>
                <a:gd name="T0" fmla="*/ 60 w 120"/>
                <a:gd name="T1" fmla="*/ 25 h 27"/>
                <a:gd name="T2" fmla="*/ 120 w 120"/>
                <a:gd name="T3" fmla="*/ 17 h 27"/>
                <a:gd name="T4" fmla="*/ 120 w 120"/>
                <a:gd name="T5" fmla="*/ 5 h 27"/>
                <a:gd name="T6" fmla="*/ 119 w 120"/>
                <a:gd name="T7" fmla="*/ 1 h 27"/>
                <a:gd name="T8" fmla="*/ 109 w 120"/>
                <a:gd name="T9" fmla="*/ 1 h 27"/>
                <a:gd name="T10" fmla="*/ 13 w 120"/>
                <a:gd name="T11" fmla="*/ 0 h 27"/>
                <a:gd name="T12" fmla="*/ 1 w 120"/>
                <a:gd name="T13" fmla="*/ 2 h 27"/>
                <a:gd name="T14" fmla="*/ 0 w 120"/>
                <a:gd name="T15" fmla="*/ 5 h 27"/>
                <a:gd name="T16" fmla="*/ 0 w 120"/>
                <a:gd name="T17" fmla="*/ 17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7"/>
                  </a:cubicBezTo>
                  <a:cubicBezTo>
                    <a:pt x="120" y="5"/>
                    <a:pt x="120" y="5"/>
                    <a:pt x="120" y="5"/>
                  </a:cubicBezTo>
                  <a:cubicBezTo>
                    <a:pt x="120" y="3"/>
                    <a:pt x="120" y="2"/>
                    <a:pt x="119" y="1"/>
                  </a:cubicBezTo>
                  <a:cubicBezTo>
                    <a:pt x="118" y="0"/>
                    <a:pt x="111" y="1"/>
                    <a:pt x="109" y="1"/>
                  </a:cubicBezTo>
                  <a:cubicBezTo>
                    <a:pt x="13" y="0"/>
                    <a:pt x="13" y="0"/>
                    <a:pt x="13" y="0"/>
                  </a:cubicBezTo>
                  <a:cubicBezTo>
                    <a:pt x="12" y="0"/>
                    <a:pt x="2" y="0"/>
                    <a:pt x="1" y="2"/>
                  </a:cubicBezTo>
                  <a:cubicBezTo>
                    <a:pt x="0" y="3"/>
                    <a:pt x="0" y="4"/>
                    <a:pt x="0" y="5"/>
                  </a:cubicBezTo>
                  <a:cubicBezTo>
                    <a:pt x="0" y="17"/>
                    <a:pt x="0" y="17"/>
                    <a:pt x="0" y="17"/>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2">
              <a:extLst>
                <a:ext uri="{FF2B5EF4-FFF2-40B4-BE49-F238E27FC236}">
                  <a16:creationId xmlns:a16="http://schemas.microsoft.com/office/drawing/2014/main" id="{C6B158C3-ABB5-4559-A54C-036032CB0BF1}"/>
                </a:ext>
              </a:extLst>
            </p:cNvPr>
            <p:cNvSpPr>
              <a:spLocks/>
            </p:cNvSpPr>
            <p:nvPr/>
          </p:nvSpPr>
          <p:spPr bwMode="auto">
            <a:xfrm>
              <a:off x="8974138" y="3451225"/>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3">
              <a:extLst>
                <a:ext uri="{FF2B5EF4-FFF2-40B4-BE49-F238E27FC236}">
                  <a16:creationId xmlns:a16="http://schemas.microsoft.com/office/drawing/2014/main" id="{E5E641A4-EE8B-40D2-9073-C70FD78EC3B8}"/>
                </a:ext>
              </a:extLst>
            </p:cNvPr>
            <p:cNvSpPr>
              <a:spLocks/>
            </p:cNvSpPr>
            <p:nvPr/>
          </p:nvSpPr>
          <p:spPr bwMode="auto">
            <a:xfrm>
              <a:off x="8977313" y="3454400"/>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a:extLst>
                <a:ext uri="{FF2B5EF4-FFF2-40B4-BE49-F238E27FC236}">
                  <a16:creationId xmlns:a16="http://schemas.microsoft.com/office/drawing/2014/main" id="{3E0C53D5-EE1E-4A2D-9622-006F5447525F}"/>
                </a:ext>
              </a:extLst>
            </p:cNvPr>
            <p:cNvSpPr>
              <a:spLocks/>
            </p:cNvSpPr>
            <p:nvPr/>
          </p:nvSpPr>
          <p:spPr bwMode="auto">
            <a:xfrm>
              <a:off x="8970963" y="3417888"/>
              <a:ext cx="233363" cy="52388"/>
            </a:xfrm>
            <a:custGeom>
              <a:avLst/>
              <a:gdLst>
                <a:gd name="T0" fmla="*/ 60 w 120"/>
                <a:gd name="T1" fmla="*/ 25 h 27"/>
                <a:gd name="T2" fmla="*/ 120 w 120"/>
                <a:gd name="T3" fmla="*/ 16 h 27"/>
                <a:gd name="T4" fmla="*/ 120 w 120"/>
                <a:gd name="T5" fmla="*/ 4 h 27"/>
                <a:gd name="T6" fmla="*/ 119 w 120"/>
                <a:gd name="T7" fmla="*/ 1 h 27"/>
                <a:gd name="T8" fmla="*/ 109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5">
              <a:extLst>
                <a:ext uri="{FF2B5EF4-FFF2-40B4-BE49-F238E27FC236}">
                  <a16:creationId xmlns:a16="http://schemas.microsoft.com/office/drawing/2014/main" id="{98658794-627A-4BEF-9DD0-C96A730FAB30}"/>
                </a:ext>
              </a:extLst>
            </p:cNvPr>
            <p:cNvSpPr>
              <a:spLocks/>
            </p:cNvSpPr>
            <p:nvPr/>
          </p:nvSpPr>
          <p:spPr bwMode="auto">
            <a:xfrm>
              <a:off x="8974138" y="3411538"/>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6">
              <a:extLst>
                <a:ext uri="{FF2B5EF4-FFF2-40B4-BE49-F238E27FC236}">
                  <a16:creationId xmlns:a16="http://schemas.microsoft.com/office/drawing/2014/main" id="{FA7E0BE7-DC44-43FE-90B4-5866E54EF2E4}"/>
                </a:ext>
              </a:extLst>
            </p:cNvPr>
            <p:cNvSpPr>
              <a:spLocks/>
            </p:cNvSpPr>
            <p:nvPr/>
          </p:nvSpPr>
          <p:spPr bwMode="auto">
            <a:xfrm>
              <a:off x="8977313" y="3413125"/>
              <a:ext cx="222250"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7">
              <a:extLst>
                <a:ext uri="{FF2B5EF4-FFF2-40B4-BE49-F238E27FC236}">
                  <a16:creationId xmlns:a16="http://schemas.microsoft.com/office/drawing/2014/main" id="{0477AE8E-1C03-4BA7-99DD-1EDB27494B14}"/>
                </a:ext>
              </a:extLst>
            </p:cNvPr>
            <p:cNvSpPr>
              <a:spLocks/>
            </p:cNvSpPr>
            <p:nvPr/>
          </p:nvSpPr>
          <p:spPr bwMode="auto">
            <a:xfrm>
              <a:off x="8996363" y="3375025"/>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8">
              <a:extLst>
                <a:ext uri="{FF2B5EF4-FFF2-40B4-BE49-F238E27FC236}">
                  <a16:creationId xmlns:a16="http://schemas.microsoft.com/office/drawing/2014/main" id="{273241B5-0239-44FA-A4D6-CB8AE9389C5F}"/>
                </a:ext>
              </a:extLst>
            </p:cNvPr>
            <p:cNvSpPr>
              <a:spLocks/>
            </p:cNvSpPr>
            <p:nvPr/>
          </p:nvSpPr>
          <p:spPr bwMode="auto">
            <a:xfrm>
              <a:off x="8999538" y="3367088"/>
              <a:ext cx="228600" cy="20638"/>
            </a:xfrm>
            <a:custGeom>
              <a:avLst/>
              <a:gdLst>
                <a:gd name="T0" fmla="*/ 59 w 118"/>
                <a:gd name="T1" fmla="*/ 11 h 11"/>
                <a:gd name="T2" fmla="*/ 118 w 118"/>
                <a:gd name="T3" fmla="*/ 6 h 11"/>
                <a:gd name="T4" fmla="*/ 59 w 118"/>
                <a:gd name="T5" fmla="*/ 0 h 11"/>
                <a:gd name="T6" fmla="*/ 0 w 118"/>
                <a:gd name="T7" fmla="*/ 6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6"/>
                  </a:cubicBezTo>
                  <a:cubicBezTo>
                    <a:pt x="118" y="3"/>
                    <a:pt x="92" y="0"/>
                    <a:pt x="59" y="0"/>
                  </a:cubicBezTo>
                  <a:cubicBezTo>
                    <a:pt x="27" y="0"/>
                    <a:pt x="0" y="3"/>
                    <a:pt x="0" y="6"/>
                  </a:cubicBezTo>
                  <a:cubicBezTo>
                    <a:pt x="0" y="9"/>
                    <a:pt x="27"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9">
              <a:extLst>
                <a:ext uri="{FF2B5EF4-FFF2-40B4-BE49-F238E27FC236}">
                  <a16:creationId xmlns:a16="http://schemas.microsoft.com/office/drawing/2014/main" id="{7C6B4227-F6D8-4AD4-B93D-D62CDA2CCC7E}"/>
                </a:ext>
              </a:extLst>
            </p:cNvPr>
            <p:cNvSpPr>
              <a:spLocks/>
            </p:cNvSpPr>
            <p:nvPr/>
          </p:nvSpPr>
          <p:spPr bwMode="auto">
            <a:xfrm>
              <a:off x="9002713" y="3368675"/>
              <a:ext cx="220663"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8"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DCB87D60-B509-4D42-85A8-2263C3282AE2}"/>
                </a:ext>
              </a:extLst>
            </p:cNvPr>
            <p:cNvSpPr>
              <a:spLocks/>
            </p:cNvSpPr>
            <p:nvPr/>
          </p:nvSpPr>
          <p:spPr bwMode="auto">
            <a:xfrm>
              <a:off x="8967788" y="3332163"/>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4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4" y="0"/>
                    <a:pt x="14" y="0"/>
                    <a:pt x="14" y="0"/>
                  </a:cubicBezTo>
                  <a:cubicBezTo>
                    <a:pt x="12" y="0"/>
                    <a:pt x="2" y="0"/>
                    <a:pt x="1" y="1"/>
                  </a:cubicBezTo>
                  <a:cubicBezTo>
                    <a:pt x="0" y="2"/>
                    <a:pt x="0" y="3"/>
                    <a:pt x="0" y="4"/>
                  </a:cubicBezTo>
                  <a:cubicBezTo>
                    <a:pt x="0" y="16"/>
                    <a:pt x="0" y="16"/>
                    <a:pt x="0" y="16"/>
                  </a:cubicBezTo>
                  <a:cubicBezTo>
                    <a:pt x="0" y="27"/>
                    <a:pt x="52"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1">
              <a:extLst>
                <a:ext uri="{FF2B5EF4-FFF2-40B4-BE49-F238E27FC236}">
                  <a16:creationId xmlns:a16="http://schemas.microsoft.com/office/drawing/2014/main" id="{1A545B32-5EBE-4CBE-90BA-B0867CB2AAF9}"/>
                </a:ext>
              </a:extLst>
            </p:cNvPr>
            <p:cNvSpPr>
              <a:spLocks/>
            </p:cNvSpPr>
            <p:nvPr/>
          </p:nvSpPr>
          <p:spPr bwMode="auto">
            <a:xfrm>
              <a:off x="8969375" y="3324225"/>
              <a:ext cx="231775" cy="20638"/>
            </a:xfrm>
            <a:custGeom>
              <a:avLst/>
              <a:gdLst>
                <a:gd name="T0" fmla="*/ 59 w 119"/>
                <a:gd name="T1" fmla="*/ 11 h 11"/>
                <a:gd name="T2" fmla="*/ 119 w 119"/>
                <a:gd name="T3" fmla="*/ 6 h 11"/>
                <a:gd name="T4" fmla="*/ 59 w 119"/>
                <a:gd name="T5" fmla="*/ 0 h 11"/>
                <a:gd name="T6" fmla="*/ 0 w 119"/>
                <a:gd name="T7" fmla="*/ 6 h 11"/>
                <a:gd name="T8" fmla="*/ 59 w 119"/>
                <a:gd name="T9" fmla="*/ 11 h 11"/>
                <a:gd name="T10" fmla="*/ 59 w 119"/>
                <a:gd name="T11" fmla="*/ 11 h 11"/>
              </a:gdLst>
              <a:ahLst/>
              <a:cxnLst>
                <a:cxn ang="0">
                  <a:pos x="T0" y="T1"/>
                </a:cxn>
                <a:cxn ang="0">
                  <a:pos x="T2" y="T3"/>
                </a:cxn>
                <a:cxn ang="0">
                  <a:pos x="T4" y="T5"/>
                </a:cxn>
                <a:cxn ang="0">
                  <a:pos x="T6" y="T7"/>
                </a:cxn>
                <a:cxn ang="0">
                  <a:pos x="T8" y="T9"/>
                </a:cxn>
                <a:cxn ang="0">
                  <a:pos x="T10" y="T11"/>
                </a:cxn>
              </a:cxnLst>
              <a:rect l="0" t="0" r="r" b="b"/>
              <a:pathLst>
                <a:path w="119" h="11">
                  <a:moveTo>
                    <a:pt x="59" y="11"/>
                  </a:moveTo>
                  <a:cubicBezTo>
                    <a:pt x="92" y="11"/>
                    <a:pt x="119" y="9"/>
                    <a:pt x="119" y="6"/>
                  </a:cubicBezTo>
                  <a:cubicBezTo>
                    <a:pt x="119" y="2"/>
                    <a:pt x="92" y="0"/>
                    <a:pt x="59" y="0"/>
                  </a:cubicBezTo>
                  <a:cubicBezTo>
                    <a:pt x="27" y="0"/>
                    <a:pt x="0" y="2"/>
                    <a:pt x="0" y="6"/>
                  </a:cubicBezTo>
                  <a:cubicBezTo>
                    <a:pt x="0" y="9"/>
                    <a:pt x="27" y="11"/>
                    <a:pt x="59" y="11"/>
                  </a:cubicBezTo>
                  <a:cubicBezTo>
                    <a:pt x="59" y="11"/>
                    <a:pt x="59" y="11"/>
                    <a:pt x="59" y="1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2">
              <a:extLst>
                <a:ext uri="{FF2B5EF4-FFF2-40B4-BE49-F238E27FC236}">
                  <a16:creationId xmlns:a16="http://schemas.microsoft.com/office/drawing/2014/main" id="{2CE73592-2791-45DE-90D8-1BD4C6B2F93E}"/>
                </a:ext>
              </a:extLst>
            </p:cNvPr>
            <p:cNvSpPr>
              <a:spLocks/>
            </p:cNvSpPr>
            <p:nvPr/>
          </p:nvSpPr>
          <p:spPr bwMode="auto">
            <a:xfrm>
              <a:off x="8975725" y="3325813"/>
              <a:ext cx="219075" cy="7938"/>
            </a:xfrm>
            <a:custGeom>
              <a:avLst/>
              <a:gdLst>
                <a:gd name="T0" fmla="*/ 56 w 113"/>
                <a:gd name="T1" fmla="*/ 0 h 4"/>
                <a:gd name="T2" fmla="*/ 0 w 113"/>
                <a:gd name="T3" fmla="*/ 4 h 4"/>
                <a:gd name="T4" fmla="*/ 56 w 113"/>
                <a:gd name="T5" fmla="*/ 2 h 4"/>
                <a:gd name="T6" fmla="*/ 113 w 113"/>
                <a:gd name="T7" fmla="*/ 4 h 4"/>
                <a:gd name="T8" fmla="*/ 56 w 113"/>
                <a:gd name="T9" fmla="*/ 0 h 4"/>
                <a:gd name="T10" fmla="*/ 56 w 113"/>
                <a:gd name="T11" fmla="*/ 0 h 4"/>
              </a:gdLst>
              <a:ahLst/>
              <a:cxnLst>
                <a:cxn ang="0">
                  <a:pos x="T0" y="T1"/>
                </a:cxn>
                <a:cxn ang="0">
                  <a:pos x="T2" y="T3"/>
                </a:cxn>
                <a:cxn ang="0">
                  <a:pos x="T4" y="T5"/>
                </a:cxn>
                <a:cxn ang="0">
                  <a:pos x="T6" y="T7"/>
                </a:cxn>
                <a:cxn ang="0">
                  <a:pos x="T8" y="T9"/>
                </a:cxn>
                <a:cxn ang="0">
                  <a:pos x="T10" y="T11"/>
                </a:cxn>
              </a:cxnLst>
              <a:rect l="0" t="0" r="r" b="b"/>
              <a:pathLst>
                <a:path w="113" h="4">
                  <a:moveTo>
                    <a:pt x="56" y="0"/>
                  </a:moveTo>
                  <a:cubicBezTo>
                    <a:pt x="29" y="0"/>
                    <a:pt x="7" y="2"/>
                    <a:pt x="0" y="4"/>
                  </a:cubicBezTo>
                  <a:cubicBezTo>
                    <a:pt x="11" y="3"/>
                    <a:pt x="32" y="2"/>
                    <a:pt x="56" y="2"/>
                  </a:cubicBezTo>
                  <a:cubicBezTo>
                    <a:pt x="80" y="2"/>
                    <a:pt x="101" y="3"/>
                    <a:pt x="113" y="4"/>
                  </a:cubicBezTo>
                  <a:cubicBezTo>
                    <a:pt x="106" y="2"/>
                    <a:pt x="83" y="0"/>
                    <a:pt x="56" y="0"/>
                  </a:cubicBezTo>
                  <a:cubicBezTo>
                    <a:pt x="56" y="0"/>
                    <a:pt x="56" y="0"/>
                    <a:pt x="56"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3">
              <a:extLst>
                <a:ext uri="{FF2B5EF4-FFF2-40B4-BE49-F238E27FC236}">
                  <a16:creationId xmlns:a16="http://schemas.microsoft.com/office/drawing/2014/main" id="{FC5F2F01-D76B-47A4-B158-BD38E02E6764}"/>
                </a:ext>
              </a:extLst>
            </p:cNvPr>
            <p:cNvSpPr>
              <a:spLocks/>
            </p:cNvSpPr>
            <p:nvPr/>
          </p:nvSpPr>
          <p:spPr bwMode="auto">
            <a:xfrm>
              <a:off x="8915400" y="3265488"/>
              <a:ext cx="236538" cy="87313"/>
            </a:xfrm>
            <a:custGeom>
              <a:avLst/>
              <a:gdLst>
                <a:gd name="T0" fmla="*/ 63 w 122"/>
                <a:gd name="T1" fmla="*/ 35 h 46"/>
                <a:gd name="T2" fmla="*/ 121 w 122"/>
                <a:gd name="T3" fmla="*/ 16 h 46"/>
                <a:gd name="T4" fmla="*/ 119 w 122"/>
                <a:gd name="T5" fmla="*/ 4 h 46"/>
                <a:gd name="T6" fmla="*/ 117 w 122"/>
                <a:gd name="T7" fmla="*/ 1 h 46"/>
                <a:gd name="T8" fmla="*/ 107 w 122"/>
                <a:gd name="T9" fmla="*/ 3 h 46"/>
                <a:gd name="T10" fmla="*/ 12 w 122"/>
                <a:gd name="T11" fmla="*/ 18 h 46"/>
                <a:gd name="T12" fmla="*/ 0 w 122"/>
                <a:gd name="T13" fmla="*/ 21 h 46"/>
                <a:gd name="T14" fmla="*/ 0 w 122"/>
                <a:gd name="T15" fmla="*/ 24 h 46"/>
                <a:gd name="T16" fmla="*/ 2 w 122"/>
                <a:gd name="T17" fmla="*/ 36 h 46"/>
                <a:gd name="T18" fmla="*/ 63 w 122"/>
                <a:gd name="T19" fmla="*/ 35 h 46"/>
                <a:gd name="T20" fmla="*/ 63 w 122"/>
                <a:gd name="T21"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46">
                  <a:moveTo>
                    <a:pt x="63" y="35"/>
                  </a:moveTo>
                  <a:cubicBezTo>
                    <a:pt x="71" y="33"/>
                    <a:pt x="122" y="25"/>
                    <a:pt x="121" y="16"/>
                  </a:cubicBezTo>
                  <a:cubicBezTo>
                    <a:pt x="119" y="4"/>
                    <a:pt x="119" y="4"/>
                    <a:pt x="119" y="4"/>
                  </a:cubicBezTo>
                  <a:cubicBezTo>
                    <a:pt x="118" y="3"/>
                    <a:pt x="118" y="2"/>
                    <a:pt x="117" y="1"/>
                  </a:cubicBezTo>
                  <a:cubicBezTo>
                    <a:pt x="116" y="0"/>
                    <a:pt x="109" y="3"/>
                    <a:pt x="107" y="3"/>
                  </a:cubicBezTo>
                  <a:cubicBezTo>
                    <a:pt x="12" y="18"/>
                    <a:pt x="12" y="18"/>
                    <a:pt x="12" y="18"/>
                  </a:cubicBezTo>
                  <a:cubicBezTo>
                    <a:pt x="11" y="18"/>
                    <a:pt x="1" y="20"/>
                    <a:pt x="0" y="21"/>
                  </a:cubicBezTo>
                  <a:cubicBezTo>
                    <a:pt x="0" y="22"/>
                    <a:pt x="0" y="23"/>
                    <a:pt x="0" y="24"/>
                  </a:cubicBezTo>
                  <a:cubicBezTo>
                    <a:pt x="2" y="36"/>
                    <a:pt x="2" y="36"/>
                    <a:pt x="2" y="36"/>
                  </a:cubicBezTo>
                  <a:cubicBezTo>
                    <a:pt x="4" y="46"/>
                    <a:pt x="54" y="36"/>
                    <a:pt x="63" y="35"/>
                  </a:cubicBezTo>
                  <a:cubicBezTo>
                    <a:pt x="63" y="35"/>
                    <a:pt x="63" y="35"/>
                    <a:pt x="63" y="3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4">
              <a:extLst>
                <a:ext uri="{FF2B5EF4-FFF2-40B4-BE49-F238E27FC236}">
                  <a16:creationId xmlns:a16="http://schemas.microsoft.com/office/drawing/2014/main" id="{DE8C7969-C414-4519-886A-6CCCDA04ED5B}"/>
                </a:ext>
              </a:extLst>
            </p:cNvPr>
            <p:cNvSpPr>
              <a:spLocks/>
            </p:cNvSpPr>
            <p:nvPr/>
          </p:nvSpPr>
          <p:spPr bwMode="auto">
            <a:xfrm>
              <a:off x="8915400" y="3263900"/>
              <a:ext cx="228600" cy="49213"/>
            </a:xfrm>
            <a:custGeom>
              <a:avLst/>
              <a:gdLst>
                <a:gd name="T0" fmla="*/ 58 w 118"/>
                <a:gd name="T1" fmla="*/ 7 h 26"/>
                <a:gd name="T2" fmla="*/ 0 w 118"/>
                <a:gd name="T3" fmla="*/ 23 h 26"/>
                <a:gd name="T4" fmla="*/ 60 w 118"/>
                <a:gd name="T5" fmla="*/ 18 h 26"/>
                <a:gd name="T6" fmla="*/ 117 w 118"/>
                <a:gd name="T7" fmla="*/ 3 h 26"/>
                <a:gd name="T8" fmla="*/ 58 w 118"/>
                <a:gd name="T9" fmla="*/ 7 h 26"/>
                <a:gd name="T10" fmla="*/ 58 w 118"/>
                <a:gd name="T11" fmla="*/ 7 h 26"/>
              </a:gdLst>
              <a:ahLst/>
              <a:cxnLst>
                <a:cxn ang="0">
                  <a:pos x="T0" y="T1"/>
                </a:cxn>
                <a:cxn ang="0">
                  <a:pos x="T2" y="T3"/>
                </a:cxn>
                <a:cxn ang="0">
                  <a:pos x="T4" y="T5"/>
                </a:cxn>
                <a:cxn ang="0">
                  <a:pos x="T6" y="T7"/>
                </a:cxn>
                <a:cxn ang="0">
                  <a:pos x="T8" y="T9"/>
                </a:cxn>
                <a:cxn ang="0">
                  <a:pos x="T10" y="T11"/>
                </a:cxn>
              </a:cxnLst>
              <a:rect l="0" t="0" r="r" b="b"/>
              <a:pathLst>
                <a:path w="118" h="26">
                  <a:moveTo>
                    <a:pt x="58" y="7"/>
                  </a:moveTo>
                  <a:cubicBezTo>
                    <a:pt x="26" y="13"/>
                    <a:pt x="0" y="19"/>
                    <a:pt x="0" y="23"/>
                  </a:cubicBezTo>
                  <a:cubicBezTo>
                    <a:pt x="1" y="26"/>
                    <a:pt x="27" y="24"/>
                    <a:pt x="60" y="18"/>
                  </a:cubicBezTo>
                  <a:cubicBezTo>
                    <a:pt x="92" y="13"/>
                    <a:pt x="118" y="6"/>
                    <a:pt x="117" y="3"/>
                  </a:cubicBezTo>
                  <a:cubicBezTo>
                    <a:pt x="117" y="0"/>
                    <a:pt x="90" y="2"/>
                    <a:pt x="58" y="7"/>
                  </a:cubicBezTo>
                  <a:cubicBezTo>
                    <a:pt x="58" y="7"/>
                    <a:pt x="58" y="7"/>
                    <a:pt x="58" y="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5">
              <a:extLst>
                <a:ext uri="{FF2B5EF4-FFF2-40B4-BE49-F238E27FC236}">
                  <a16:creationId xmlns:a16="http://schemas.microsoft.com/office/drawing/2014/main" id="{EE116574-1B70-425B-911B-1B6F0D757322}"/>
                </a:ext>
              </a:extLst>
            </p:cNvPr>
            <p:cNvSpPr>
              <a:spLocks/>
            </p:cNvSpPr>
            <p:nvPr/>
          </p:nvSpPr>
          <p:spPr bwMode="auto">
            <a:xfrm>
              <a:off x="8921750" y="3267075"/>
              <a:ext cx="217488" cy="38100"/>
            </a:xfrm>
            <a:custGeom>
              <a:avLst/>
              <a:gdLst>
                <a:gd name="T0" fmla="*/ 55 w 112"/>
                <a:gd name="T1" fmla="*/ 6 h 20"/>
                <a:gd name="T2" fmla="*/ 0 w 112"/>
                <a:gd name="T3" fmla="*/ 20 h 20"/>
                <a:gd name="T4" fmla="*/ 55 w 112"/>
                <a:gd name="T5" fmla="*/ 8 h 20"/>
                <a:gd name="T6" fmla="*/ 112 w 112"/>
                <a:gd name="T7" fmla="*/ 1 h 20"/>
                <a:gd name="T8" fmla="*/ 55 w 112"/>
                <a:gd name="T9" fmla="*/ 6 h 20"/>
                <a:gd name="T10" fmla="*/ 55 w 112"/>
                <a:gd name="T11" fmla="*/ 6 h 20"/>
              </a:gdLst>
              <a:ahLst/>
              <a:cxnLst>
                <a:cxn ang="0">
                  <a:pos x="T0" y="T1"/>
                </a:cxn>
                <a:cxn ang="0">
                  <a:pos x="T2" y="T3"/>
                </a:cxn>
                <a:cxn ang="0">
                  <a:pos x="T4" y="T5"/>
                </a:cxn>
                <a:cxn ang="0">
                  <a:pos x="T6" y="T7"/>
                </a:cxn>
                <a:cxn ang="0">
                  <a:pos x="T8" y="T9"/>
                </a:cxn>
                <a:cxn ang="0">
                  <a:pos x="T10" y="T11"/>
                </a:cxn>
              </a:cxnLst>
              <a:rect l="0" t="0" r="r" b="b"/>
              <a:pathLst>
                <a:path w="112" h="20">
                  <a:moveTo>
                    <a:pt x="55" y="6"/>
                  </a:moveTo>
                  <a:cubicBezTo>
                    <a:pt x="29" y="11"/>
                    <a:pt x="7" y="16"/>
                    <a:pt x="0" y="20"/>
                  </a:cubicBezTo>
                  <a:cubicBezTo>
                    <a:pt x="11" y="16"/>
                    <a:pt x="32" y="12"/>
                    <a:pt x="55" y="8"/>
                  </a:cubicBezTo>
                  <a:cubicBezTo>
                    <a:pt x="79" y="4"/>
                    <a:pt x="100" y="1"/>
                    <a:pt x="112" y="1"/>
                  </a:cubicBezTo>
                  <a:cubicBezTo>
                    <a:pt x="104" y="0"/>
                    <a:pt x="82" y="2"/>
                    <a:pt x="55" y="6"/>
                  </a:cubicBezTo>
                  <a:cubicBezTo>
                    <a:pt x="55" y="6"/>
                    <a:pt x="55" y="6"/>
                    <a:pt x="55" y="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6">
              <a:extLst>
                <a:ext uri="{FF2B5EF4-FFF2-40B4-BE49-F238E27FC236}">
                  <a16:creationId xmlns:a16="http://schemas.microsoft.com/office/drawing/2014/main" id="{AAE44EAA-E6ED-4035-BC0E-F7CB3A016051}"/>
                </a:ext>
              </a:extLst>
            </p:cNvPr>
            <p:cNvSpPr>
              <a:spLocks/>
            </p:cNvSpPr>
            <p:nvPr/>
          </p:nvSpPr>
          <p:spPr bwMode="auto">
            <a:xfrm>
              <a:off x="9182100" y="3371850"/>
              <a:ext cx="225425" cy="219075"/>
            </a:xfrm>
            <a:custGeom>
              <a:avLst/>
              <a:gdLst>
                <a:gd name="T0" fmla="*/ 58 w 116"/>
                <a:gd name="T1" fmla="*/ 116 h 116"/>
                <a:gd name="T2" fmla="*/ 116 w 116"/>
                <a:gd name="T3" fmla="*/ 58 h 116"/>
                <a:gd name="T4" fmla="*/ 58 w 116"/>
                <a:gd name="T5" fmla="*/ 0 h 116"/>
                <a:gd name="T6" fmla="*/ 0 w 116"/>
                <a:gd name="T7" fmla="*/ 58 h 116"/>
                <a:gd name="T8" fmla="*/ 58 w 116"/>
                <a:gd name="T9" fmla="*/ 116 h 116"/>
                <a:gd name="T10" fmla="*/ 58 w 116"/>
                <a:gd name="T11" fmla="*/ 116 h 116"/>
              </a:gdLst>
              <a:ahLst/>
              <a:cxnLst>
                <a:cxn ang="0">
                  <a:pos x="T0" y="T1"/>
                </a:cxn>
                <a:cxn ang="0">
                  <a:pos x="T2" y="T3"/>
                </a:cxn>
                <a:cxn ang="0">
                  <a:pos x="T4" y="T5"/>
                </a:cxn>
                <a:cxn ang="0">
                  <a:pos x="T6" y="T7"/>
                </a:cxn>
                <a:cxn ang="0">
                  <a:pos x="T8" y="T9"/>
                </a:cxn>
                <a:cxn ang="0">
                  <a:pos x="T10" y="T11"/>
                </a:cxn>
              </a:cxnLst>
              <a:rect l="0" t="0" r="r" b="b"/>
              <a:pathLst>
                <a:path w="116" h="116">
                  <a:moveTo>
                    <a:pt x="58" y="116"/>
                  </a:moveTo>
                  <a:cubicBezTo>
                    <a:pt x="90" y="116"/>
                    <a:pt x="116" y="90"/>
                    <a:pt x="116" y="58"/>
                  </a:cubicBezTo>
                  <a:cubicBezTo>
                    <a:pt x="116" y="26"/>
                    <a:pt x="90" y="0"/>
                    <a:pt x="58" y="0"/>
                  </a:cubicBezTo>
                  <a:cubicBezTo>
                    <a:pt x="26" y="0"/>
                    <a:pt x="0" y="26"/>
                    <a:pt x="0" y="58"/>
                  </a:cubicBezTo>
                  <a:cubicBezTo>
                    <a:pt x="0" y="90"/>
                    <a:pt x="26" y="116"/>
                    <a:pt x="58" y="116"/>
                  </a:cubicBezTo>
                  <a:cubicBezTo>
                    <a:pt x="58" y="116"/>
                    <a:pt x="58" y="116"/>
                    <a:pt x="58" y="11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7">
              <a:extLst>
                <a:ext uri="{FF2B5EF4-FFF2-40B4-BE49-F238E27FC236}">
                  <a16:creationId xmlns:a16="http://schemas.microsoft.com/office/drawing/2014/main" id="{A99B3078-64D6-4605-A828-4C87E830C79D}"/>
                </a:ext>
              </a:extLst>
            </p:cNvPr>
            <p:cNvSpPr>
              <a:spLocks/>
            </p:cNvSpPr>
            <p:nvPr/>
          </p:nvSpPr>
          <p:spPr bwMode="auto">
            <a:xfrm>
              <a:off x="9201150" y="3390900"/>
              <a:ext cx="184150" cy="180975"/>
            </a:xfrm>
            <a:custGeom>
              <a:avLst/>
              <a:gdLst>
                <a:gd name="T0" fmla="*/ 48 w 95"/>
                <a:gd name="T1" fmla="*/ 96 h 96"/>
                <a:gd name="T2" fmla="*/ 95 w 95"/>
                <a:gd name="T3" fmla="*/ 48 h 96"/>
                <a:gd name="T4" fmla="*/ 48 w 95"/>
                <a:gd name="T5" fmla="*/ 0 h 96"/>
                <a:gd name="T6" fmla="*/ 0 w 95"/>
                <a:gd name="T7" fmla="*/ 48 h 96"/>
                <a:gd name="T8" fmla="*/ 48 w 95"/>
                <a:gd name="T9" fmla="*/ 96 h 96"/>
                <a:gd name="T10" fmla="*/ 48 w 95"/>
                <a:gd name="T11" fmla="*/ 96 h 96"/>
              </a:gdLst>
              <a:ahLst/>
              <a:cxnLst>
                <a:cxn ang="0">
                  <a:pos x="T0" y="T1"/>
                </a:cxn>
                <a:cxn ang="0">
                  <a:pos x="T2" y="T3"/>
                </a:cxn>
                <a:cxn ang="0">
                  <a:pos x="T4" y="T5"/>
                </a:cxn>
                <a:cxn ang="0">
                  <a:pos x="T6" y="T7"/>
                </a:cxn>
                <a:cxn ang="0">
                  <a:pos x="T8" y="T9"/>
                </a:cxn>
                <a:cxn ang="0">
                  <a:pos x="T10" y="T11"/>
                </a:cxn>
              </a:cxnLst>
              <a:rect l="0" t="0" r="r" b="b"/>
              <a:pathLst>
                <a:path w="95" h="96">
                  <a:moveTo>
                    <a:pt x="48" y="96"/>
                  </a:moveTo>
                  <a:cubicBezTo>
                    <a:pt x="74" y="96"/>
                    <a:pt x="95" y="74"/>
                    <a:pt x="95" y="48"/>
                  </a:cubicBezTo>
                  <a:cubicBezTo>
                    <a:pt x="95" y="22"/>
                    <a:pt x="74" y="0"/>
                    <a:pt x="48" y="0"/>
                  </a:cubicBezTo>
                  <a:cubicBezTo>
                    <a:pt x="22" y="0"/>
                    <a:pt x="0" y="22"/>
                    <a:pt x="0" y="48"/>
                  </a:cubicBezTo>
                  <a:cubicBezTo>
                    <a:pt x="0" y="74"/>
                    <a:pt x="22" y="96"/>
                    <a:pt x="48" y="96"/>
                  </a:cubicBezTo>
                  <a:cubicBezTo>
                    <a:pt x="48" y="96"/>
                    <a:pt x="48" y="96"/>
                    <a:pt x="48" y="9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5A278230-725A-44BA-9B06-373B185D5B0C}"/>
                </a:ext>
              </a:extLst>
            </p:cNvPr>
            <p:cNvSpPr>
              <a:spLocks/>
            </p:cNvSpPr>
            <p:nvPr/>
          </p:nvSpPr>
          <p:spPr bwMode="auto">
            <a:xfrm>
              <a:off x="9205913" y="3395663"/>
              <a:ext cx="176213" cy="169863"/>
            </a:xfrm>
            <a:custGeom>
              <a:avLst/>
              <a:gdLst>
                <a:gd name="T0" fmla="*/ 45 w 90"/>
                <a:gd name="T1" fmla="*/ 90 h 90"/>
                <a:gd name="T2" fmla="*/ 90 w 90"/>
                <a:gd name="T3" fmla="*/ 45 h 90"/>
                <a:gd name="T4" fmla="*/ 45 w 90"/>
                <a:gd name="T5" fmla="*/ 0 h 90"/>
                <a:gd name="T6" fmla="*/ 0 w 90"/>
                <a:gd name="T7" fmla="*/ 45 h 90"/>
                <a:gd name="T8" fmla="*/ 45 w 90"/>
                <a:gd name="T9" fmla="*/ 90 h 90"/>
                <a:gd name="T10" fmla="*/ 45 w 90"/>
                <a:gd name="T11" fmla="*/ 90 h 90"/>
              </a:gdLst>
              <a:ahLst/>
              <a:cxnLst>
                <a:cxn ang="0">
                  <a:pos x="T0" y="T1"/>
                </a:cxn>
                <a:cxn ang="0">
                  <a:pos x="T2" y="T3"/>
                </a:cxn>
                <a:cxn ang="0">
                  <a:pos x="T4" y="T5"/>
                </a:cxn>
                <a:cxn ang="0">
                  <a:pos x="T6" y="T7"/>
                </a:cxn>
                <a:cxn ang="0">
                  <a:pos x="T8" y="T9"/>
                </a:cxn>
                <a:cxn ang="0">
                  <a:pos x="T10" y="T11"/>
                </a:cxn>
              </a:cxnLst>
              <a:rect l="0" t="0" r="r" b="b"/>
              <a:pathLst>
                <a:path w="90" h="90">
                  <a:moveTo>
                    <a:pt x="45" y="90"/>
                  </a:moveTo>
                  <a:cubicBezTo>
                    <a:pt x="69" y="90"/>
                    <a:pt x="90" y="70"/>
                    <a:pt x="90" y="45"/>
                  </a:cubicBezTo>
                  <a:cubicBezTo>
                    <a:pt x="90" y="20"/>
                    <a:pt x="69" y="0"/>
                    <a:pt x="45" y="0"/>
                  </a:cubicBezTo>
                  <a:cubicBezTo>
                    <a:pt x="20" y="0"/>
                    <a:pt x="0" y="20"/>
                    <a:pt x="0" y="45"/>
                  </a:cubicBezTo>
                  <a:cubicBezTo>
                    <a:pt x="0" y="70"/>
                    <a:pt x="20" y="90"/>
                    <a:pt x="45" y="90"/>
                  </a:cubicBezTo>
                  <a:cubicBezTo>
                    <a:pt x="45" y="90"/>
                    <a:pt x="45" y="90"/>
                    <a:pt x="45" y="90"/>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9">
              <a:extLst>
                <a:ext uri="{FF2B5EF4-FFF2-40B4-BE49-F238E27FC236}">
                  <a16:creationId xmlns:a16="http://schemas.microsoft.com/office/drawing/2014/main" id="{A2B143E5-D057-4E87-8B3B-3E0CE8276776}"/>
                </a:ext>
              </a:extLst>
            </p:cNvPr>
            <p:cNvSpPr>
              <a:spLocks/>
            </p:cNvSpPr>
            <p:nvPr/>
          </p:nvSpPr>
          <p:spPr bwMode="auto">
            <a:xfrm>
              <a:off x="9263063" y="3430588"/>
              <a:ext cx="60325" cy="100013"/>
            </a:xfrm>
            <a:custGeom>
              <a:avLst/>
              <a:gdLst>
                <a:gd name="T0" fmla="*/ 11 w 31"/>
                <a:gd name="T1" fmla="*/ 53 h 53"/>
                <a:gd name="T2" fmla="*/ 21 w 31"/>
                <a:gd name="T3" fmla="*/ 53 h 53"/>
                <a:gd name="T4" fmla="*/ 21 w 31"/>
                <a:gd name="T5" fmla="*/ 49 h 53"/>
                <a:gd name="T6" fmla="*/ 31 w 31"/>
                <a:gd name="T7" fmla="*/ 35 h 53"/>
                <a:gd name="T8" fmla="*/ 28 w 31"/>
                <a:gd name="T9" fmla="*/ 27 h 53"/>
                <a:gd name="T10" fmla="*/ 16 w 31"/>
                <a:gd name="T11" fmla="*/ 21 h 53"/>
                <a:gd name="T12" fmla="*/ 12 w 31"/>
                <a:gd name="T13" fmla="*/ 18 h 53"/>
                <a:gd name="T14" fmla="*/ 16 w 31"/>
                <a:gd name="T15" fmla="*/ 14 h 53"/>
                <a:gd name="T16" fmla="*/ 19 w 31"/>
                <a:gd name="T17" fmla="*/ 18 h 53"/>
                <a:gd name="T18" fmla="*/ 31 w 31"/>
                <a:gd name="T19" fmla="*/ 18 h 53"/>
                <a:gd name="T20" fmla="*/ 21 w 31"/>
                <a:gd name="T21" fmla="*/ 5 h 53"/>
                <a:gd name="T22" fmla="*/ 21 w 31"/>
                <a:gd name="T23" fmla="*/ 0 h 53"/>
                <a:gd name="T24" fmla="*/ 11 w 31"/>
                <a:gd name="T25" fmla="*/ 0 h 53"/>
                <a:gd name="T26" fmla="*/ 11 w 31"/>
                <a:gd name="T27" fmla="*/ 4 h 53"/>
                <a:gd name="T28" fmla="*/ 0 w 31"/>
                <a:gd name="T29" fmla="*/ 18 h 53"/>
                <a:gd name="T30" fmla="*/ 16 w 31"/>
                <a:gd name="T31" fmla="*/ 32 h 53"/>
                <a:gd name="T32" fmla="*/ 19 w 31"/>
                <a:gd name="T33" fmla="*/ 35 h 53"/>
                <a:gd name="T34" fmla="*/ 16 w 31"/>
                <a:gd name="T35" fmla="*/ 39 h 53"/>
                <a:gd name="T36" fmla="*/ 12 w 31"/>
                <a:gd name="T37" fmla="*/ 35 h 53"/>
                <a:gd name="T38" fmla="*/ 0 w 31"/>
                <a:gd name="T39" fmla="*/ 35 h 53"/>
                <a:gd name="T40" fmla="*/ 11 w 31"/>
                <a:gd name="T41" fmla="*/ 49 h 53"/>
                <a:gd name="T42" fmla="*/ 11 w 31"/>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53">
                  <a:moveTo>
                    <a:pt x="11" y="53"/>
                  </a:moveTo>
                  <a:cubicBezTo>
                    <a:pt x="21" y="53"/>
                    <a:pt x="21" y="53"/>
                    <a:pt x="21" y="53"/>
                  </a:cubicBezTo>
                  <a:cubicBezTo>
                    <a:pt x="21" y="49"/>
                    <a:pt x="21" y="49"/>
                    <a:pt x="21" y="49"/>
                  </a:cubicBezTo>
                  <a:cubicBezTo>
                    <a:pt x="27" y="47"/>
                    <a:pt x="31" y="42"/>
                    <a:pt x="31" y="35"/>
                  </a:cubicBezTo>
                  <a:cubicBezTo>
                    <a:pt x="31" y="32"/>
                    <a:pt x="30" y="29"/>
                    <a:pt x="28" y="27"/>
                  </a:cubicBezTo>
                  <a:cubicBezTo>
                    <a:pt x="25" y="23"/>
                    <a:pt x="21" y="21"/>
                    <a:pt x="16" y="21"/>
                  </a:cubicBezTo>
                  <a:cubicBezTo>
                    <a:pt x="14" y="21"/>
                    <a:pt x="12" y="20"/>
                    <a:pt x="12" y="18"/>
                  </a:cubicBezTo>
                  <a:cubicBezTo>
                    <a:pt x="12" y="16"/>
                    <a:pt x="14" y="14"/>
                    <a:pt x="16" y="14"/>
                  </a:cubicBezTo>
                  <a:cubicBezTo>
                    <a:pt x="18" y="14"/>
                    <a:pt x="19" y="16"/>
                    <a:pt x="19" y="18"/>
                  </a:cubicBezTo>
                  <a:cubicBezTo>
                    <a:pt x="31" y="18"/>
                    <a:pt x="31" y="18"/>
                    <a:pt x="31" y="18"/>
                  </a:cubicBezTo>
                  <a:cubicBezTo>
                    <a:pt x="31" y="12"/>
                    <a:pt x="27" y="7"/>
                    <a:pt x="21" y="5"/>
                  </a:cubicBezTo>
                  <a:cubicBezTo>
                    <a:pt x="21" y="0"/>
                    <a:pt x="21" y="0"/>
                    <a:pt x="21" y="0"/>
                  </a:cubicBezTo>
                  <a:cubicBezTo>
                    <a:pt x="11" y="0"/>
                    <a:pt x="11" y="0"/>
                    <a:pt x="11" y="0"/>
                  </a:cubicBezTo>
                  <a:cubicBezTo>
                    <a:pt x="11" y="4"/>
                    <a:pt x="11" y="4"/>
                    <a:pt x="11" y="4"/>
                  </a:cubicBezTo>
                  <a:cubicBezTo>
                    <a:pt x="5" y="6"/>
                    <a:pt x="0" y="12"/>
                    <a:pt x="0" y="18"/>
                  </a:cubicBezTo>
                  <a:cubicBezTo>
                    <a:pt x="0" y="26"/>
                    <a:pt x="7" y="32"/>
                    <a:pt x="16" y="32"/>
                  </a:cubicBezTo>
                  <a:cubicBezTo>
                    <a:pt x="18" y="32"/>
                    <a:pt x="19" y="33"/>
                    <a:pt x="19" y="35"/>
                  </a:cubicBezTo>
                  <a:cubicBezTo>
                    <a:pt x="19" y="37"/>
                    <a:pt x="18" y="39"/>
                    <a:pt x="16" y="39"/>
                  </a:cubicBezTo>
                  <a:cubicBezTo>
                    <a:pt x="14" y="39"/>
                    <a:pt x="12" y="37"/>
                    <a:pt x="12" y="35"/>
                  </a:cubicBezTo>
                  <a:cubicBezTo>
                    <a:pt x="0" y="35"/>
                    <a:pt x="0" y="35"/>
                    <a:pt x="0" y="35"/>
                  </a:cubicBezTo>
                  <a:cubicBezTo>
                    <a:pt x="0" y="42"/>
                    <a:pt x="5" y="47"/>
                    <a:pt x="11" y="49"/>
                  </a:cubicBezTo>
                  <a:cubicBezTo>
                    <a:pt x="11" y="53"/>
                    <a:pt x="11" y="53"/>
                    <a:pt x="11"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0">
              <a:extLst>
                <a:ext uri="{FF2B5EF4-FFF2-40B4-BE49-F238E27FC236}">
                  <a16:creationId xmlns:a16="http://schemas.microsoft.com/office/drawing/2014/main" id="{ED890700-42D0-4445-9CBD-FBAB5590873E}"/>
                </a:ext>
              </a:extLst>
            </p:cNvPr>
            <p:cNvSpPr>
              <a:spLocks/>
            </p:cNvSpPr>
            <p:nvPr/>
          </p:nvSpPr>
          <p:spPr bwMode="auto">
            <a:xfrm>
              <a:off x="8943975" y="2695575"/>
              <a:ext cx="58738" cy="163513"/>
            </a:xfrm>
            <a:custGeom>
              <a:avLst/>
              <a:gdLst>
                <a:gd name="T0" fmla="*/ 24 w 30"/>
                <a:gd name="T1" fmla="*/ 43 h 86"/>
                <a:gd name="T2" fmla="*/ 30 w 30"/>
                <a:gd name="T3" fmla="*/ 66 h 86"/>
                <a:gd name="T4" fmla="*/ 0 w 30"/>
                <a:gd name="T5" fmla="*/ 67 h 86"/>
                <a:gd name="T6" fmla="*/ 6 w 30"/>
                <a:gd name="T7" fmla="*/ 44 h 86"/>
                <a:gd name="T8" fmla="*/ 24 w 30"/>
                <a:gd name="T9" fmla="*/ 43 h 86"/>
                <a:gd name="T10" fmla="*/ 24 w 30"/>
                <a:gd name="T11" fmla="*/ 43 h 86"/>
              </a:gdLst>
              <a:ahLst/>
              <a:cxnLst>
                <a:cxn ang="0">
                  <a:pos x="T0" y="T1"/>
                </a:cxn>
                <a:cxn ang="0">
                  <a:pos x="T2" y="T3"/>
                </a:cxn>
                <a:cxn ang="0">
                  <a:pos x="T4" y="T5"/>
                </a:cxn>
                <a:cxn ang="0">
                  <a:pos x="T6" y="T7"/>
                </a:cxn>
                <a:cxn ang="0">
                  <a:pos x="T8" y="T9"/>
                </a:cxn>
                <a:cxn ang="0">
                  <a:pos x="T10" y="T11"/>
                </a:cxn>
              </a:cxnLst>
              <a:rect l="0" t="0" r="r" b="b"/>
              <a:pathLst>
                <a:path w="30" h="86">
                  <a:moveTo>
                    <a:pt x="24" y="43"/>
                  </a:moveTo>
                  <a:cubicBezTo>
                    <a:pt x="30" y="66"/>
                    <a:pt x="30" y="66"/>
                    <a:pt x="30" y="66"/>
                  </a:cubicBezTo>
                  <a:cubicBezTo>
                    <a:pt x="20" y="84"/>
                    <a:pt x="10" y="86"/>
                    <a:pt x="0" y="67"/>
                  </a:cubicBezTo>
                  <a:cubicBezTo>
                    <a:pt x="6" y="44"/>
                    <a:pt x="6" y="44"/>
                    <a:pt x="6" y="44"/>
                  </a:cubicBezTo>
                  <a:cubicBezTo>
                    <a:pt x="17" y="0"/>
                    <a:pt x="13" y="1"/>
                    <a:pt x="24" y="43"/>
                  </a:cubicBezTo>
                  <a:cubicBezTo>
                    <a:pt x="24" y="43"/>
                    <a:pt x="24" y="43"/>
                    <a:pt x="24" y="4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1">
              <a:extLst>
                <a:ext uri="{FF2B5EF4-FFF2-40B4-BE49-F238E27FC236}">
                  <a16:creationId xmlns:a16="http://schemas.microsoft.com/office/drawing/2014/main" id="{7CE73FA1-0609-4C32-B725-4182CBA7B71B}"/>
                </a:ext>
              </a:extLst>
            </p:cNvPr>
            <p:cNvSpPr>
              <a:spLocks/>
            </p:cNvSpPr>
            <p:nvPr/>
          </p:nvSpPr>
          <p:spPr bwMode="auto">
            <a:xfrm>
              <a:off x="8959850" y="2701925"/>
              <a:ext cx="25400" cy="61913"/>
            </a:xfrm>
            <a:custGeom>
              <a:avLst/>
              <a:gdLst>
                <a:gd name="T0" fmla="*/ 0 w 13"/>
                <a:gd name="T1" fmla="*/ 29 h 33"/>
                <a:gd name="T2" fmla="*/ 13 w 13"/>
                <a:gd name="T3" fmla="*/ 28 h 33"/>
                <a:gd name="T4" fmla="*/ 7 w 13"/>
                <a:gd name="T5" fmla="*/ 33 h 33"/>
                <a:gd name="T6" fmla="*/ 0 w 13"/>
                <a:gd name="T7" fmla="*/ 29 h 33"/>
                <a:gd name="T8" fmla="*/ 0 w 13"/>
                <a:gd name="T9" fmla="*/ 29 h 33"/>
              </a:gdLst>
              <a:ahLst/>
              <a:cxnLst>
                <a:cxn ang="0">
                  <a:pos x="T0" y="T1"/>
                </a:cxn>
                <a:cxn ang="0">
                  <a:pos x="T2" y="T3"/>
                </a:cxn>
                <a:cxn ang="0">
                  <a:pos x="T4" y="T5"/>
                </a:cxn>
                <a:cxn ang="0">
                  <a:pos x="T6" y="T7"/>
                </a:cxn>
                <a:cxn ang="0">
                  <a:pos x="T8" y="T9"/>
                </a:cxn>
              </a:cxnLst>
              <a:rect l="0" t="0" r="r" b="b"/>
              <a:pathLst>
                <a:path w="13" h="33">
                  <a:moveTo>
                    <a:pt x="0" y="29"/>
                  </a:moveTo>
                  <a:cubicBezTo>
                    <a:pt x="7" y="0"/>
                    <a:pt x="6" y="1"/>
                    <a:pt x="13" y="28"/>
                  </a:cubicBezTo>
                  <a:cubicBezTo>
                    <a:pt x="12" y="31"/>
                    <a:pt x="9" y="33"/>
                    <a:pt x="7" y="33"/>
                  </a:cubicBezTo>
                  <a:cubicBezTo>
                    <a:pt x="4" y="33"/>
                    <a:pt x="2" y="31"/>
                    <a:pt x="0" y="29"/>
                  </a:cubicBezTo>
                  <a:cubicBezTo>
                    <a:pt x="0" y="29"/>
                    <a:pt x="0" y="29"/>
                    <a:pt x="0" y="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2">
              <a:extLst>
                <a:ext uri="{FF2B5EF4-FFF2-40B4-BE49-F238E27FC236}">
                  <a16:creationId xmlns:a16="http://schemas.microsoft.com/office/drawing/2014/main" id="{34A33D32-19FB-4444-9E5F-87CD0F2531AE}"/>
                </a:ext>
              </a:extLst>
            </p:cNvPr>
            <p:cNvSpPr>
              <a:spLocks/>
            </p:cNvSpPr>
            <p:nvPr/>
          </p:nvSpPr>
          <p:spPr bwMode="auto">
            <a:xfrm>
              <a:off x="8940800" y="2816225"/>
              <a:ext cx="22225" cy="330200"/>
            </a:xfrm>
            <a:custGeom>
              <a:avLst/>
              <a:gdLst>
                <a:gd name="T0" fmla="*/ 12 w 12"/>
                <a:gd name="T1" fmla="*/ 148 h 174"/>
                <a:gd name="T2" fmla="*/ 12 w 12"/>
                <a:gd name="T3" fmla="*/ 134 h 174"/>
                <a:gd name="T4" fmla="*/ 11 w 12"/>
                <a:gd name="T5" fmla="*/ 11 h 174"/>
                <a:gd name="T6" fmla="*/ 6 w 12"/>
                <a:gd name="T7" fmla="*/ 0 h 174"/>
                <a:gd name="T8" fmla="*/ 6 w 12"/>
                <a:gd name="T9" fmla="*/ 0 h 174"/>
                <a:gd name="T10" fmla="*/ 0 w 12"/>
                <a:gd name="T11" fmla="*/ 12 h 174"/>
                <a:gd name="T12" fmla="*/ 0 w 12"/>
                <a:gd name="T13" fmla="*/ 149 h 174"/>
                <a:gd name="T14" fmla="*/ 0 w 12"/>
                <a:gd name="T15" fmla="*/ 150 h 174"/>
                <a:gd name="T16" fmla="*/ 0 w 12"/>
                <a:gd name="T17" fmla="*/ 164 h 174"/>
                <a:gd name="T18" fmla="*/ 5 w 12"/>
                <a:gd name="T19" fmla="*/ 174 h 174"/>
                <a:gd name="T20" fmla="*/ 12 w 12"/>
                <a:gd name="T21" fmla="*/ 174 h 174"/>
                <a:gd name="T22" fmla="*/ 12 w 12"/>
                <a:gd name="T23" fmla="*/ 14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4">
                  <a:moveTo>
                    <a:pt x="12" y="148"/>
                  </a:moveTo>
                  <a:cubicBezTo>
                    <a:pt x="12" y="134"/>
                    <a:pt x="12" y="134"/>
                    <a:pt x="12" y="134"/>
                  </a:cubicBezTo>
                  <a:cubicBezTo>
                    <a:pt x="11" y="11"/>
                    <a:pt x="11" y="11"/>
                    <a:pt x="11" y="11"/>
                  </a:cubicBezTo>
                  <a:cubicBezTo>
                    <a:pt x="11" y="5"/>
                    <a:pt x="9" y="0"/>
                    <a:pt x="6" y="0"/>
                  </a:cubicBezTo>
                  <a:cubicBezTo>
                    <a:pt x="6" y="0"/>
                    <a:pt x="6" y="0"/>
                    <a:pt x="6" y="0"/>
                  </a:cubicBezTo>
                  <a:cubicBezTo>
                    <a:pt x="2" y="0"/>
                    <a:pt x="0" y="5"/>
                    <a:pt x="0" y="12"/>
                  </a:cubicBezTo>
                  <a:cubicBezTo>
                    <a:pt x="0" y="149"/>
                    <a:pt x="0" y="149"/>
                    <a:pt x="0" y="149"/>
                  </a:cubicBezTo>
                  <a:cubicBezTo>
                    <a:pt x="0" y="149"/>
                    <a:pt x="0" y="150"/>
                    <a:pt x="0" y="150"/>
                  </a:cubicBezTo>
                  <a:cubicBezTo>
                    <a:pt x="0" y="164"/>
                    <a:pt x="0" y="164"/>
                    <a:pt x="0" y="164"/>
                  </a:cubicBezTo>
                  <a:cubicBezTo>
                    <a:pt x="0" y="170"/>
                    <a:pt x="3" y="174"/>
                    <a:pt x="5" y="174"/>
                  </a:cubicBezTo>
                  <a:cubicBezTo>
                    <a:pt x="12" y="174"/>
                    <a:pt x="12" y="174"/>
                    <a:pt x="12" y="174"/>
                  </a:cubicBezTo>
                  <a:cubicBezTo>
                    <a:pt x="12" y="148"/>
                    <a:pt x="12" y="148"/>
                    <a:pt x="12" y="148"/>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3">
              <a:extLst>
                <a:ext uri="{FF2B5EF4-FFF2-40B4-BE49-F238E27FC236}">
                  <a16:creationId xmlns:a16="http://schemas.microsoft.com/office/drawing/2014/main" id="{42AA0470-B3C5-4F71-8F2E-D1F9E3B39CE3}"/>
                </a:ext>
              </a:extLst>
            </p:cNvPr>
            <p:cNvSpPr>
              <a:spLocks/>
            </p:cNvSpPr>
            <p:nvPr/>
          </p:nvSpPr>
          <p:spPr bwMode="auto">
            <a:xfrm>
              <a:off x="8959850" y="2814638"/>
              <a:ext cx="25400" cy="331788"/>
            </a:xfrm>
            <a:custGeom>
              <a:avLst/>
              <a:gdLst>
                <a:gd name="T0" fmla="*/ 0 w 13"/>
                <a:gd name="T1" fmla="*/ 149 h 175"/>
                <a:gd name="T2" fmla="*/ 0 w 13"/>
                <a:gd name="T3" fmla="*/ 135 h 175"/>
                <a:gd name="T4" fmla="*/ 0 w 13"/>
                <a:gd name="T5" fmla="*/ 12 h 175"/>
                <a:gd name="T6" fmla="*/ 6 w 13"/>
                <a:gd name="T7" fmla="*/ 1 h 175"/>
                <a:gd name="T8" fmla="*/ 6 w 13"/>
                <a:gd name="T9" fmla="*/ 1 h 175"/>
                <a:gd name="T10" fmla="*/ 13 w 13"/>
                <a:gd name="T11" fmla="*/ 12 h 175"/>
                <a:gd name="T12" fmla="*/ 13 w 13"/>
                <a:gd name="T13" fmla="*/ 135 h 175"/>
                <a:gd name="T14" fmla="*/ 13 w 13"/>
                <a:gd name="T15" fmla="*/ 149 h 175"/>
                <a:gd name="T16" fmla="*/ 13 w 13"/>
                <a:gd name="T17" fmla="*/ 174 h 175"/>
                <a:gd name="T18" fmla="*/ 0 w 13"/>
                <a:gd name="T19" fmla="*/ 175 h 175"/>
                <a:gd name="T20" fmla="*/ 0 w 13"/>
                <a:gd name="T21"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5">
                  <a:moveTo>
                    <a:pt x="0" y="149"/>
                  </a:moveTo>
                  <a:cubicBezTo>
                    <a:pt x="0" y="135"/>
                    <a:pt x="0" y="135"/>
                    <a:pt x="0" y="135"/>
                  </a:cubicBezTo>
                  <a:cubicBezTo>
                    <a:pt x="0" y="12"/>
                    <a:pt x="0" y="12"/>
                    <a:pt x="0" y="12"/>
                  </a:cubicBezTo>
                  <a:cubicBezTo>
                    <a:pt x="0" y="6"/>
                    <a:pt x="2" y="1"/>
                    <a:pt x="6" y="1"/>
                  </a:cubicBezTo>
                  <a:cubicBezTo>
                    <a:pt x="6" y="1"/>
                    <a:pt x="6" y="1"/>
                    <a:pt x="6" y="1"/>
                  </a:cubicBezTo>
                  <a:cubicBezTo>
                    <a:pt x="10" y="0"/>
                    <a:pt x="13" y="6"/>
                    <a:pt x="13" y="12"/>
                  </a:cubicBezTo>
                  <a:cubicBezTo>
                    <a:pt x="13" y="135"/>
                    <a:pt x="13" y="135"/>
                    <a:pt x="13" y="135"/>
                  </a:cubicBezTo>
                  <a:cubicBezTo>
                    <a:pt x="13" y="149"/>
                    <a:pt x="13" y="149"/>
                    <a:pt x="13" y="149"/>
                  </a:cubicBezTo>
                  <a:cubicBezTo>
                    <a:pt x="13" y="174"/>
                    <a:pt x="13" y="174"/>
                    <a:pt x="13" y="174"/>
                  </a:cubicBezTo>
                  <a:cubicBezTo>
                    <a:pt x="0" y="175"/>
                    <a:pt x="0" y="175"/>
                    <a:pt x="0" y="175"/>
                  </a:cubicBezTo>
                  <a:cubicBezTo>
                    <a:pt x="0" y="149"/>
                    <a:pt x="0" y="149"/>
                    <a:pt x="0" y="149"/>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06404460-2202-4A7F-BBFF-38F004567FEA}"/>
                </a:ext>
              </a:extLst>
            </p:cNvPr>
            <p:cNvSpPr>
              <a:spLocks/>
            </p:cNvSpPr>
            <p:nvPr/>
          </p:nvSpPr>
          <p:spPr bwMode="auto">
            <a:xfrm>
              <a:off x="8980488" y="2814638"/>
              <a:ext cx="25400" cy="330200"/>
            </a:xfrm>
            <a:custGeom>
              <a:avLst/>
              <a:gdLst>
                <a:gd name="T0" fmla="*/ 13 w 13"/>
                <a:gd name="T1" fmla="*/ 149 h 174"/>
                <a:gd name="T2" fmla="*/ 13 w 13"/>
                <a:gd name="T3" fmla="*/ 143 h 174"/>
                <a:gd name="T4" fmla="*/ 13 w 13"/>
                <a:gd name="T5" fmla="*/ 12 h 174"/>
                <a:gd name="T6" fmla="*/ 6 w 13"/>
                <a:gd name="T7" fmla="*/ 0 h 174"/>
                <a:gd name="T8" fmla="*/ 6 w 13"/>
                <a:gd name="T9" fmla="*/ 0 h 174"/>
                <a:gd name="T10" fmla="*/ 0 w 13"/>
                <a:gd name="T11" fmla="*/ 12 h 174"/>
                <a:gd name="T12" fmla="*/ 0 w 13"/>
                <a:gd name="T13" fmla="*/ 135 h 174"/>
                <a:gd name="T14" fmla="*/ 0 w 13"/>
                <a:gd name="T15" fmla="*/ 149 h 174"/>
                <a:gd name="T16" fmla="*/ 0 w 13"/>
                <a:gd name="T17" fmla="*/ 174 h 174"/>
                <a:gd name="T18" fmla="*/ 8 w 13"/>
                <a:gd name="T19" fmla="*/ 174 h 174"/>
                <a:gd name="T20" fmla="*/ 13 w 13"/>
                <a:gd name="T21" fmla="*/ 166 h 174"/>
                <a:gd name="T22" fmla="*/ 13 w 13"/>
                <a:gd name="T23" fmla="*/ 14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4">
                  <a:moveTo>
                    <a:pt x="13" y="149"/>
                  </a:moveTo>
                  <a:cubicBezTo>
                    <a:pt x="13" y="143"/>
                    <a:pt x="13" y="143"/>
                    <a:pt x="13" y="143"/>
                  </a:cubicBezTo>
                  <a:cubicBezTo>
                    <a:pt x="13" y="12"/>
                    <a:pt x="13" y="12"/>
                    <a:pt x="13" y="12"/>
                  </a:cubicBezTo>
                  <a:cubicBezTo>
                    <a:pt x="13" y="5"/>
                    <a:pt x="10" y="0"/>
                    <a:pt x="6" y="0"/>
                  </a:cubicBezTo>
                  <a:cubicBezTo>
                    <a:pt x="6" y="0"/>
                    <a:pt x="6" y="0"/>
                    <a:pt x="6" y="0"/>
                  </a:cubicBezTo>
                  <a:cubicBezTo>
                    <a:pt x="3" y="0"/>
                    <a:pt x="0" y="6"/>
                    <a:pt x="0" y="12"/>
                  </a:cubicBezTo>
                  <a:cubicBezTo>
                    <a:pt x="0" y="135"/>
                    <a:pt x="0" y="135"/>
                    <a:pt x="0" y="135"/>
                  </a:cubicBezTo>
                  <a:cubicBezTo>
                    <a:pt x="0" y="149"/>
                    <a:pt x="0" y="149"/>
                    <a:pt x="0" y="149"/>
                  </a:cubicBezTo>
                  <a:cubicBezTo>
                    <a:pt x="0" y="174"/>
                    <a:pt x="0" y="174"/>
                    <a:pt x="0" y="174"/>
                  </a:cubicBezTo>
                  <a:cubicBezTo>
                    <a:pt x="8" y="174"/>
                    <a:pt x="8" y="174"/>
                    <a:pt x="8" y="174"/>
                  </a:cubicBezTo>
                  <a:cubicBezTo>
                    <a:pt x="11" y="174"/>
                    <a:pt x="13" y="171"/>
                    <a:pt x="13" y="166"/>
                  </a:cubicBezTo>
                  <a:cubicBezTo>
                    <a:pt x="13" y="149"/>
                    <a:pt x="13" y="149"/>
                    <a:pt x="13" y="14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5">
              <a:extLst>
                <a:ext uri="{FF2B5EF4-FFF2-40B4-BE49-F238E27FC236}">
                  <a16:creationId xmlns:a16="http://schemas.microsoft.com/office/drawing/2014/main" id="{E7E16348-8208-4200-B298-76C9F06E38CE}"/>
                </a:ext>
              </a:extLst>
            </p:cNvPr>
            <p:cNvSpPr>
              <a:spLocks/>
            </p:cNvSpPr>
            <p:nvPr/>
          </p:nvSpPr>
          <p:spPr bwMode="auto">
            <a:xfrm>
              <a:off x="8940800" y="3117850"/>
              <a:ext cx="68263" cy="76200"/>
            </a:xfrm>
            <a:custGeom>
              <a:avLst/>
              <a:gdLst>
                <a:gd name="T0" fmla="*/ 9 w 35"/>
                <a:gd name="T1" fmla="*/ 40 h 40"/>
                <a:gd name="T2" fmla="*/ 26 w 35"/>
                <a:gd name="T3" fmla="*/ 40 h 40"/>
                <a:gd name="T4" fmla="*/ 35 w 35"/>
                <a:gd name="T5" fmla="*/ 31 h 40"/>
                <a:gd name="T6" fmla="*/ 35 w 35"/>
                <a:gd name="T7" fmla="*/ 9 h 40"/>
                <a:gd name="T8" fmla="*/ 26 w 35"/>
                <a:gd name="T9" fmla="*/ 0 h 40"/>
                <a:gd name="T10" fmla="*/ 9 w 35"/>
                <a:gd name="T11" fmla="*/ 1 h 40"/>
                <a:gd name="T12" fmla="*/ 0 w 35"/>
                <a:gd name="T13" fmla="*/ 10 h 40"/>
                <a:gd name="T14" fmla="*/ 0 w 35"/>
                <a:gd name="T15" fmla="*/ 32 h 40"/>
                <a:gd name="T16" fmla="*/ 9 w 35"/>
                <a:gd name="T17" fmla="*/ 40 h 40"/>
                <a:gd name="T18" fmla="*/ 9 w 3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0">
                  <a:moveTo>
                    <a:pt x="9" y="40"/>
                  </a:moveTo>
                  <a:cubicBezTo>
                    <a:pt x="26" y="40"/>
                    <a:pt x="26" y="40"/>
                    <a:pt x="26" y="40"/>
                  </a:cubicBezTo>
                  <a:cubicBezTo>
                    <a:pt x="31" y="40"/>
                    <a:pt x="35" y="36"/>
                    <a:pt x="35" y="31"/>
                  </a:cubicBezTo>
                  <a:cubicBezTo>
                    <a:pt x="35" y="9"/>
                    <a:pt x="35" y="9"/>
                    <a:pt x="35" y="9"/>
                  </a:cubicBezTo>
                  <a:cubicBezTo>
                    <a:pt x="35" y="4"/>
                    <a:pt x="31" y="0"/>
                    <a:pt x="26" y="0"/>
                  </a:cubicBezTo>
                  <a:cubicBezTo>
                    <a:pt x="9" y="1"/>
                    <a:pt x="9" y="1"/>
                    <a:pt x="9" y="1"/>
                  </a:cubicBezTo>
                  <a:cubicBezTo>
                    <a:pt x="4" y="1"/>
                    <a:pt x="0" y="5"/>
                    <a:pt x="0" y="10"/>
                  </a:cubicBezTo>
                  <a:cubicBezTo>
                    <a:pt x="0" y="32"/>
                    <a:pt x="0" y="32"/>
                    <a:pt x="0" y="32"/>
                  </a:cubicBezTo>
                  <a:cubicBezTo>
                    <a:pt x="1" y="37"/>
                    <a:pt x="4" y="40"/>
                    <a:pt x="9" y="40"/>
                  </a:cubicBezTo>
                  <a:cubicBezTo>
                    <a:pt x="9" y="40"/>
                    <a:pt x="9" y="40"/>
                    <a:pt x="9"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6">
              <a:extLst>
                <a:ext uri="{FF2B5EF4-FFF2-40B4-BE49-F238E27FC236}">
                  <a16:creationId xmlns:a16="http://schemas.microsoft.com/office/drawing/2014/main" id="{5EAA203F-FDC6-4F93-ADB2-84DC8842EECE}"/>
                </a:ext>
              </a:extLst>
            </p:cNvPr>
            <p:cNvSpPr>
              <a:spLocks/>
            </p:cNvSpPr>
            <p:nvPr/>
          </p:nvSpPr>
          <p:spPr bwMode="auto">
            <a:xfrm>
              <a:off x="8942388" y="3116263"/>
              <a:ext cx="66675" cy="30163"/>
            </a:xfrm>
            <a:custGeom>
              <a:avLst/>
              <a:gdLst>
                <a:gd name="T0" fmla="*/ 3 w 34"/>
                <a:gd name="T1" fmla="*/ 16 h 16"/>
                <a:gd name="T2" fmla="*/ 30 w 34"/>
                <a:gd name="T3" fmla="*/ 15 h 16"/>
                <a:gd name="T4" fmla="*/ 34 w 34"/>
                <a:gd name="T5" fmla="*/ 11 h 16"/>
                <a:gd name="T6" fmla="*/ 34 w 34"/>
                <a:gd name="T7" fmla="*/ 4 h 16"/>
                <a:gd name="T8" fmla="*/ 30 w 34"/>
                <a:gd name="T9" fmla="*/ 0 h 16"/>
                <a:gd name="T10" fmla="*/ 3 w 34"/>
                <a:gd name="T11" fmla="*/ 1 h 16"/>
                <a:gd name="T12" fmla="*/ 0 w 34"/>
                <a:gd name="T13" fmla="*/ 5 h 16"/>
                <a:gd name="T14" fmla="*/ 0 w 34"/>
                <a:gd name="T15" fmla="*/ 12 h 16"/>
                <a:gd name="T16" fmla="*/ 3 w 34"/>
                <a:gd name="T17" fmla="*/ 16 h 16"/>
                <a:gd name="T18" fmla="*/ 3 w 3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6">
                  <a:moveTo>
                    <a:pt x="3" y="16"/>
                  </a:moveTo>
                  <a:cubicBezTo>
                    <a:pt x="30" y="15"/>
                    <a:pt x="30" y="15"/>
                    <a:pt x="30" y="15"/>
                  </a:cubicBezTo>
                  <a:cubicBezTo>
                    <a:pt x="32" y="15"/>
                    <a:pt x="34" y="13"/>
                    <a:pt x="34" y="11"/>
                  </a:cubicBezTo>
                  <a:cubicBezTo>
                    <a:pt x="34" y="4"/>
                    <a:pt x="34" y="4"/>
                    <a:pt x="34" y="4"/>
                  </a:cubicBezTo>
                  <a:cubicBezTo>
                    <a:pt x="34" y="2"/>
                    <a:pt x="32" y="0"/>
                    <a:pt x="30" y="0"/>
                  </a:cubicBezTo>
                  <a:cubicBezTo>
                    <a:pt x="3" y="1"/>
                    <a:pt x="3" y="1"/>
                    <a:pt x="3" y="1"/>
                  </a:cubicBezTo>
                  <a:cubicBezTo>
                    <a:pt x="1" y="1"/>
                    <a:pt x="0" y="3"/>
                    <a:pt x="0" y="5"/>
                  </a:cubicBezTo>
                  <a:cubicBezTo>
                    <a:pt x="0" y="12"/>
                    <a:pt x="0" y="12"/>
                    <a:pt x="0" y="12"/>
                  </a:cubicBezTo>
                  <a:cubicBezTo>
                    <a:pt x="0" y="14"/>
                    <a:pt x="1" y="16"/>
                    <a:pt x="3" y="16"/>
                  </a:cubicBezTo>
                  <a:cubicBezTo>
                    <a:pt x="3" y="16"/>
                    <a:pt x="3" y="16"/>
                    <a:pt x="3" y="1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7">
              <a:extLst>
                <a:ext uri="{FF2B5EF4-FFF2-40B4-BE49-F238E27FC236}">
                  <a16:creationId xmlns:a16="http://schemas.microsoft.com/office/drawing/2014/main" id="{8182E6C8-9D44-4B3A-B63D-5A900EE8B88D}"/>
                </a:ext>
              </a:extLst>
            </p:cNvPr>
            <p:cNvSpPr>
              <a:spLocks/>
            </p:cNvSpPr>
            <p:nvPr/>
          </p:nvSpPr>
          <p:spPr bwMode="auto">
            <a:xfrm>
              <a:off x="9882188" y="2622550"/>
              <a:ext cx="206375" cy="368300"/>
            </a:xfrm>
            <a:custGeom>
              <a:avLst/>
              <a:gdLst>
                <a:gd name="T0" fmla="*/ 37 w 130"/>
                <a:gd name="T1" fmla="*/ 232 h 232"/>
                <a:gd name="T2" fmla="*/ 93 w 130"/>
                <a:gd name="T3" fmla="*/ 232 h 232"/>
                <a:gd name="T4" fmla="*/ 93 w 130"/>
                <a:gd name="T5" fmla="*/ 109 h 232"/>
                <a:gd name="T6" fmla="*/ 130 w 130"/>
                <a:gd name="T7" fmla="*/ 109 h 232"/>
                <a:gd name="T8" fmla="*/ 97 w 130"/>
                <a:gd name="T9" fmla="*/ 55 h 232"/>
                <a:gd name="T10" fmla="*/ 65 w 130"/>
                <a:gd name="T11" fmla="*/ 0 h 232"/>
                <a:gd name="T12" fmla="*/ 32 w 130"/>
                <a:gd name="T13" fmla="*/ 55 h 232"/>
                <a:gd name="T14" fmla="*/ 0 w 130"/>
                <a:gd name="T15" fmla="*/ 109 h 232"/>
                <a:gd name="T16" fmla="*/ 37 w 130"/>
                <a:gd name="T17" fmla="*/ 109 h 232"/>
                <a:gd name="T18" fmla="*/ 37 w 130"/>
                <a:gd name="T19" fmla="*/ 232 h 232"/>
                <a:gd name="T20" fmla="*/ 37 w 130"/>
                <a:gd name="T2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232">
                  <a:moveTo>
                    <a:pt x="37" y="232"/>
                  </a:moveTo>
                  <a:lnTo>
                    <a:pt x="93" y="232"/>
                  </a:lnTo>
                  <a:lnTo>
                    <a:pt x="93" y="109"/>
                  </a:lnTo>
                  <a:lnTo>
                    <a:pt x="130" y="109"/>
                  </a:lnTo>
                  <a:lnTo>
                    <a:pt x="97" y="55"/>
                  </a:lnTo>
                  <a:lnTo>
                    <a:pt x="65" y="0"/>
                  </a:lnTo>
                  <a:lnTo>
                    <a:pt x="32" y="55"/>
                  </a:lnTo>
                  <a:lnTo>
                    <a:pt x="0" y="109"/>
                  </a:lnTo>
                  <a:lnTo>
                    <a:pt x="37" y="109"/>
                  </a:lnTo>
                  <a:lnTo>
                    <a:pt x="37" y="232"/>
                  </a:lnTo>
                  <a:lnTo>
                    <a:pt x="37" y="2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5628FA71-B4B8-4865-9AEE-767B5FE92640}"/>
                </a:ext>
              </a:extLst>
            </p:cNvPr>
            <p:cNvSpPr>
              <a:spLocks/>
            </p:cNvSpPr>
            <p:nvPr/>
          </p:nvSpPr>
          <p:spPr bwMode="auto">
            <a:xfrm>
              <a:off x="9534525" y="3394075"/>
              <a:ext cx="365125" cy="217488"/>
            </a:xfrm>
            <a:custGeom>
              <a:avLst/>
              <a:gdLst>
                <a:gd name="T0" fmla="*/ 10 w 188"/>
                <a:gd name="T1" fmla="*/ 0 h 115"/>
                <a:gd name="T2" fmla="*/ 179 w 188"/>
                <a:gd name="T3" fmla="*/ 0 h 115"/>
                <a:gd name="T4" fmla="*/ 188 w 188"/>
                <a:gd name="T5" fmla="*/ 10 h 115"/>
                <a:gd name="T6" fmla="*/ 188 w 188"/>
                <a:gd name="T7" fmla="*/ 105 h 115"/>
                <a:gd name="T8" fmla="*/ 179 w 188"/>
                <a:gd name="T9" fmla="*/ 115 h 115"/>
                <a:gd name="T10" fmla="*/ 10 w 188"/>
                <a:gd name="T11" fmla="*/ 115 h 115"/>
                <a:gd name="T12" fmla="*/ 0 w 188"/>
                <a:gd name="T13" fmla="*/ 105 h 115"/>
                <a:gd name="T14" fmla="*/ 0 w 188"/>
                <a:gd name="T15" fmla="*/ 10 h 115"/>
                <a:gd name="T16" fmla="*/ 10 w 188"/>
                <a:gd name="T17" fmla="*/ 0 h 115"/>
                <a:gd name="T18" fmla="*/ 10 w 188"/>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15">
                  <a:moveTo>
                    <a:pt x="10" y="0"/>
                  </a:moveTo>
                  <a:cubicBezTo>
                    <a:pt x="179" y="0"/>
                    <a:pt x="179" y="0"/>
                    <a:pt x="179" y="0"/>
                  </a:cubicBezTo>
                  <a:cubicBezTo>
                    <a:pt x="184" y="0"/>
                    <a:pt x="188" y="5"/>
                    <a:pt x="188" y="10"/>
                  </a:cubicBezTo>
                  <a:cubicBezTo>
                    <a:pt x="188" y="105"/>
                    <a:pt x="188" y="105"/>
                    <a:pt x="188" y="105"/>
                  </a:cubicBezTo>
                  <a:cubicBezTo>
                    <a:pt x="188" y="111"/>
                    <a:pt x="184" y="115"/>
                    <a:pt x="179" y="115"/>
                  </a:cubicBezTo>
                  <a:cubicBezTo>
                    <a:pt x="10" y="115"/>
                    <a:pt x="10" y="115"/>
                    <a:pt x="10" y="115"/>
                  </a:cubicBezTo>
                  <a:cubicBezTo>
                    <a:pt x="5" y="115"/>
                    <a:pt x="0" y="111"/>
                    <a:pt x="0" y="105"/>
                  </a:cubicBezTo>
                  <a:cubicBezTo>
                    <a:pt x="0" y="10"/>
                    <a:pt x="0" y="10"/>
                    <a:pt x="0" y="10"/>
                  </a:cubicBezTo>
                  <a:cubicBezTo>
                    <a:pt x="0" y="5"/>
                    <a:pt x="5" y="0"/>
                    <a:pt x="10" y="0"/>
                  </a:cubicBezTo>
                  <a:cubicBezTo>
                    <a:pt x="10" y="0"/>
                    <a:pt x="10" y="0"/>
                    <a:pt x="1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9">
              <a:extLst>
                <a:ext uri="{FF2B5EF4-FFF2-40B4-BE49-F238E27FC236}">
                  <a16:creationId xmlns:a16="http://schemas.microsoft.com/office/drawing/2014/main" id="{4CFFF08E-0E06-45F7-AB23-7EED861BD6DF}"/>
                </a:ext>
              </a:extLst>
            </p:cNvPr>
            <p:cNvSpPr>
              <a:spLocks/>
            </p:cNvSpPr>
            <p:nvPr/>
          </p:nvSpPr>
          <p:spPr bwMode="auto">
            <a:xfrm>
              <a:off x="9690100" y="3287713"/>
              <a:ext cx="173038" cy="304800"/>
            </a:xfrm>
            <a:custGeom>
              <a:avLst/>
              <a:gdLst>
                <a:gd name="T0" fmla="*/ 72 w 89"/>
                <a:gd name="T1" fmla="*/ 2 h 161"/>
                <a:gd name="T2" fmla="*/ 88 w 89"/>
                <a:gd name="T3" fmla="*/ 150 h 161"/>
                <a:gd name="T4" fmla="*/ 86 w 89"/>
                <a:gd name="T5" fmla="*/ 153 h 161"/>
                <a:gd name="T6" fmla="*/ 19 w 89"/>
                <a:gd name="T7" fmla="*/ 161 h 161"/>
                <a:gd name="T8" fmla="*/ 16 w 89"/>
                <a:gd name="T9" fmla="*/ 158 h 161"/>
                <a:gd name="T10" fmla="*/ 0 w 89"/>
                <a:gd name="T11" fmla="*/ 10 h 161"/>
                <a:gd name="T12" fmla="*/ 2 w 89"/>
                <a:gd name="T13" fmla="*/ 7 h 161"/>
                <a:gd name="T14" fmla="*/ 69 w 89"/>
                <a:gd name="T15" fmla="*/ 0 h 161"/>
                <a:gd name="T16" fmla="*/ 72 w 89"/>
                <a:gd name="T17" fmla="*/ 2 h 161"/>
                <a:gd name="T18" fmla="*/ 72 w 89"/>
                <a:gd name="T19"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61">
                  <a:moveTo>
                    <a:pt x="72" y="2"/>
                  </a:moveTo>
                  <a:cubicBezTo>
                    <a:pt x="88" y="150"/>
                    <a:pt x="88" y="150"/>
                    <a:pt x="88" y="150"/>
                  </a:cubicBezTo>
                  <a:cubicBezTo>
                    <a:pt x="89" y="152"/>
                    <a:pt x="88" y="153"/>
                    <a:pt x="86" y="153"/>
                  </a:cubicBezTo>
                  <a:cubicBezTo>
                    <a:pt x="19" y="161"/>
                    <a:pt x="19" y="161"/>
                    <a:pt x="19" y="161"/>
                  </a:cubicBezTo>
                  <a:cubicBezTo>
                    <a:pt x="18" y="161"/>
                    <a:pt x="16" y="160"/>
                    <a:pt x="16" y="158"/>
                  </a:cubicBezTo>
                  <a:cubicBezTo>
                    <a:pt x="0" y="10"/>
                    <a:pt x="0" y="10"/>
                    <a:pt x="0" y="10"/>
                  </a:cubicBezTo>
                  <a:cubicBezTo>
                    <a:pt x="0" y="9"/>
                    <a:pt x="1" y="8"/>
                    <a:pt x="2" y="7"/>
                  </a:cubicBezTo>
                  <a:cubicBezTo>
                    <a:pt x="69" y="0"/>
                    <a:pt x="69" y="0"/>
                    <a:pt x="69" y="0"/>
                  </a:cubicBezTo>
                  <a:cubicBezTo>
                    <a:pt x="71" y="0"/>
                    <a:pt x="72" y="1"/>
                    <a:pt x="72" y="2"/>
                  </a:cubicBezTo>
                  <a:cubicBezTo>
                    <a:pt x="72" y="2"/>
                    <a:pt x="72" y="2"/>
                    <a:pt x="72"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0">
              <a:extLst>
                <a:ext uri="{FF2B5EF4-FFF2-40B4-BE49-F238E27FC236}">
                  <a16:creationId xmlns:a16="http://schemas.microsoft.com/office/drawing/2014/main" id="{CE2F2E08-694F-4F7B-A927-4CE0B4BADA89}"/>
                </a:ext>
              </a:extLst>
            </p:cNvPr>
            <p:cNvSpPr>
              <a:spLocks/>
            </p:cNvSpPr>
            <p:nvPr/>
          </p:nvSpPr>
          <p:spPr bwMode="auto">
            <a:xfrm>
              <a:off x="9699625" y="3298825"/>
              <a:ext cx="152400" cy="280988"/>
            </a:xfrm>
            <a:custGeom>
              <a:avLst/>
              <a:gdLst>
                <a:gd name="T0" fmla="*/ 62 w 78"/>
                <a:gd name="T1" fmla="*/ 2 h 148"/>
                <a:gd name="T2" fmla="*/ 78 w 78"/>
                <a:gd name="T3" fmla="*/ 139 h 148"/>
                <a:gd name="T4" fmla="*/ 76 w 78"/>
                <a:gd name="T5" fmla="*/ 142 h 148"/>
                <a:gd name="T6" fmla="*/ 18 w 78"/>
                <a:gd name="T7" fmla="*/ 148 h 148"/>
                <a:gd name="T8" fmla="*/ 16 w 78"/>
                <a:gd name="T9" fmla="*/ 146 h 148"/>
                <a:gd name="T10" fmla="*/ 0 w 78"/>
                <a:gd name="T11" fmla="*/ 9 h 148"/>
                <a:gd name="T12" fmla="*/ 2 w 78"/>
                <a:gd name="T13" fmla="*/ 7 h 148"/>
                <a:gd name="T14" fmla="*/ 60 w 78"/>
                <a:gd name="T15" fmla="*/ 0 h 148"/>
                <a:gd name="T16" fmla="*/ 62 w 78"/>
                <a:gd name="T17" fmla="*/ 2 h 148"/>
                <a:gd name="T18" fmla="*/ 62 w 78"/>
                <a:gd name="T19"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48">
                  <a:moveTo>
                    <a:pt x="62" y="2"/>
                  </a:moveTo>
                  <a:cubicBezTo>
                    <a:pt x="78" y="139"/>
                    <a:pt x="78" y="139"/>
                    <a:pt x="78" y="139"/>
                  </a:cubicBezTo>
                  <a:cubicBezTo>
                    <a:pt x="78" y="140"/>
                    <a:pt x="77" y="142"/>
                    <a:pt x="76" y="142"/>
                  </a:cubicBezTo>
                  <a:cubicBezTo>
                    <a:pt x="18" y="148"/>
                    <a:pt x="18" y="148"/>
                    <a:pt x="18" y="148"/>
                  </a:cubicBezTo>
                  <a:cubicBezTo>
                    <a:pt x="17" y="148"/>
                    <a:pt x="16" y="147"/>
                    <a:pt x="16" y="146"/>
                  </a:cubicBezTo>
                  <a:cubicBezTo>
                    <a:pt x="0" y="9"/>
                    <a:pt x="0" y="9"/>
                    <a:pt x="0" y="9"/>
                  </a:cubicBezTo>
                  <a:cubicBezTo>
                    <a:pt x="0" y="8"/>
                    <a:pt x="1" y="7"/>
                    <a:pt x="2" y="7"/>
                  </a:cubicBezTo>
                  <a:cubicBezTo>
                    <a:pt x="60" y="0"/>
                    <a:pt x="60" y="0"/>
                    <a:pt x="60" y="0"/>
                  </a:cubicBezTo>
                  <a:cubicBezTo>
                    <a:pt x="61" y="0"/>
                    <a:pt x="62" y="1"/>
                    <a:pt x="62" y="2"/>
                  </a:cubicBezTo>
                  <a:cubicBezTo>
                    <a:pt x="62" y="2"/>
                    <a:pt x="62" y="2"/>
                    <a:pt x="62" y="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1">
              <a:extLst>
                <a:ext uri="{FF2B5EF4-FFF2-40B4-BE49-F238E27FC236}">
                  <a16:creationId xmlns:a16="http://schemas.microsoft.com/office/drawing/2014/main" id="{C227D7A9-A6EB-4D1A-A3C1-7C28CEB18B6D}"/>
                </a:ext>
              </a:extLst>
            </p:cNvPr>
            <p:cNvSpPr>
              <a:spLocks/>
            </p:cNvSpPr>
            <p:nvPr/>
          </p:nvSpPr>
          <p:spPr bwMode="auto">
            <a:xfrm>
              <a:off x="9713913" y="3313113"/>
              <a:ext cx="123825" cy="252413"/>
            </a:xfrm>
            <a:custGeom>
              <a:avLst/>
              <a:gdLst>
                <a:gd name="T0" fmla="*/ 53 w 64"/>
                <a:gd name="T1" fmla="*/ 15 h 134"/>
                <a:gd name="T2" fmla="*/ 59 w 64"/>
                <a:gd name="T3" fmla="*/ 64 h 134"/>
                <a:gd name="T4" fmla="*/ 64 w 64"/>
                <a:gd name="T5" fmla="*/ 114 h 134"/>
                <a:gd name="T6" fmla="*/ 63 w 64"/>
                <a:gd name="T7" fmla="*/ 114 h 134"/>
                <a:gd name="T8" fmla="*/ 46 w 64"/>
                <a:gd name="T9" fmla="*/ 131 h 134"/>
                <a:gd name="T10" fmla="*/ 47 w 64"/>
                <a:gd name="T11" fmla="*/ 133 h 134"/>
                <a:gd name="T12" fmla="*/ 33 w 64"/>
                <a:gd name="T13" fmla="*/ 134 h 134"/>
                <a:gd name="T14" fmla="*/ 33 w 64"/>
                <a:gd name="T15" fmla="*/ 133 h 134"/>
                <a:gd name="T16" fmla="*/ 13 w 64"/>
                <a:gd name="T17" fmla="*/ 120 h 134"/>
                <a:gd name="T18" fmla="*/ 11 w 64"/>
                <a:gd name="T19" fmla="*/ 120 h 134"/>
                <a:gd name="T20" fmla="*/ 6 w 64"/>
                <a:gd name="T21" fmla="*/ 70 h 134"/>
                <a:gd name="T22" fmla="*/ 0 w 64"/>
                <a:gd name="T23" fmla="*/ 21 h 134"/>
                <a:gd name="T24" fmla="*/ 2 w 64"/>
                <a:gd name="T25" fmla="*/ 20 h 134"/>
                <a:gd name="T26" fmla="*/ 18 w 64"/>
                <a:gd name="T27" fmla="*/ 3 h 134"/>
                <a:gd name="T28" fmla="*/ 18 w 64"/>
                <a:gd name="T29" fmla="*/ 1 h 134"/>
                <a:gd name="T30" fmla="*/ 32 w 64"/>
                <a:gd name="T31" fmla="*/ 0 h 134"/>
                <a:gd name="T32" fmla="*/ 32 w 64"/>
                <a:gd name="T33" fmla="*/ 1 h 134"/>
                <a:gd name="T34" fmla="*/ 52 w 64"/>
                <a:gd name="T35" fmla="*/ 15 h 134"/>
                <a:gd name="T36" fmla="*/ 53 w 64"/>
                <a:gd name="T37" fmla="*/ 15 h 134"/>
                <a:gd name="T38" fmla="*/ 53 w 64"/>
                <a:gd name="T39"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34">
                  <a:moveTo>
                    <a:pt x="53" y="15"/>
                  </a:moveTo>
                  <a:cubicBezTo>
                    <a:pt x="59" y="64"/>
                    <a:pt x="59" y="64"/>
                    <a:pt x="59" y="64"/>
                  </a:cubicBezTo>
                  <a:cubicBezTo>
                    <a:pt x="64" y="114"/>
                    <a:pt x="64" y="114"/>
                    <a:pt x="64" y="114"/>
                  </a:cubicBezTo>
                  <a:cubicBezTo>
                    <a:pt x="64" y="114"/>
                    <a:pt x="64" y="114"/>
                    <a:pt x="63" y="114"/>
                  </a:cubicBezTo>
                  <a:cubicBezTo>
                    <a:pt x="53" y="115"/>
                    <a:pt x="45" y="123"/>
                    <a:pt x="46" y="131"/>
                  </a:cubicBezTo>
                  <a:cubicBezTo>
                    <a:pt x="46" y="132"/>
                    <a:pt x="46" y="132"/>
                    <a:pt x="47" y="133"/>
                  </a:cubicBezTo>
                  <a:cubicBezTo>
                    <a:pt x="33" y="134"/>
                    <a:pt x="33" y="134"/>
                    <a:pt x="33" y="134"/>
                  </a:cubicBezTo>
                  <a:cubicBezTo>
                    <a:pt x="33" y="134"/>
                    <a:pt x="33" y="133"/>
                    <a:pt x="33" y="133"/>
                  </a:cubicBezTo>
                  <a:cubicBezTo>
                    <a:pt x="32" y="124"/>
                    <a:pt x="23" y="118"/>
                    <a:pt x="13" y="120"/>
                  </a:cubicBezTo>
                  <a:cubicBezTo>
                    <a:pt x="12" y="120"/>
                    <a:pt x="12" y="120"/>
                    <a:pt x="11" y="120"/>
                  </a:cubicBezTo>
                  <a:cubicBezTo>
                    <a:pt x="6" y="70"/>
                    <a:pt x="6" y="70"/>
                    <a:pt x="6" y="70"/>
                  </a:cubicBezTo>
                  <a:cubicBezTo>
                    <a:pt x="0" y="21"/>
                    <a:pt x="0" y="21"/>
                    <a:pt x="0" y="21"/>
                  </a:cubicBezTo>
                  <a:cubicBezTo>
                    <a:pt x="1" y="21"/>
                    <a:pt x="1" y="21"/>
                    <a:pt x="2" y="20"/>
                  </a:cubicBezTo>
                  <a:cubicBezTo>
                    <a:pt x="12" y="19"/>
                    <a:pt x="19" y="12"/>
                    <a:pt x="18" y="3"/>
                  </a:cubicBezTo>
                  <a:cubicBezTo>
                    <a:pt x="18" y="2"/>
                    <a:pt x="18" y="2"/>
                    <a:pt x="18" y="1"/>
                  </a:cubicBezTo>
                  <a:cubicBezTo>
                    <a:pt x="32" y="0"/>
                    <a:pt x="32" y="0"/>
                    <a:pt x="32" y="0"/>
                  </a:cubicBezTo>
                  <a:cubicBezTo>
                    <a:pt x="32" y="0"/>
                    <a:pt x="32" y="1"/>
                    <a:pt x="32" y="1"/>
                  </a:cubicBezTo>
                  <a:cubicBezTo>
                    <a:pt x="33" y="10"/>
                    <a:pt x="42" y="16"/>
                    <a:pt x="52" y="15"/>
                  </a:cubicBezTo>
                  <a:cubicBezTo>
                    <a:pt x="53" y="15"/>
                    <a:pt x="53" y="15"/>
                    <a:pt x="53" y="15"/>
                  </a:cubicBezTo>
                  <a:cubicBezTo>
                    <a:pt x="53" y="15"/>
                    <a:pt x="53" y="15"/>
                    <a:pt x="53" y="1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2">
              <a:extLst>
                <a:ext uri="{FF2B5EF4-FFF2-40B4-BE49-F238E27FC236}">
                  <a16:creationId xmlns:a16="http://schemas.microsoft.com/office/drawing/2014/main" id="{4C9A2EC6-F6AE-4248-83D6-3BC7EA6F0653}"/>
                </a:ext>
              </a:extLst>
            </p:cNvPr>
            <p:cNvSpPr>
              <a:spLocks/>
            </p:cNvSpPr>
            <p:nvPr/>
          </p:nvSpPr>
          <p:spPr bwMode="auto">
            <a:xfrm>
              <a:off x="9540875" y="3235325"/>
              <a:ext cx="266700" cy="319088"/>
            </a:xfrm>
            <a:custGeom>
              <a:avLst/>
              <a:gdLst>
                <a:gd name="T0" fmla="*/ 65 w 137"/>
                <a:gd name="T1" fmla="*/ 2 h 169"/>
                <a:gd name="T2" fmla="*/ 136 w 137"/>
                <a:gd name="T3" fmla="*/ 133 h 169"/>
                <a:gd name="T4" fmla="*/ 135 w 137"/>
                <a:gd name="T5" fmla="*/ 136 h 169"/>
                <a:gd name="T6" fmla="*/ 76 w 137"/>
                <a:gd name="T7" fmla="*/ 169 h 169"/>
                <a:gd name="T8" fmla="*/ 72 w 137"/>
                <a:gd name="T9" fmla="*/ 168 h 169"/>
                <a:gd name="T10" fmla="*/ 1 w 137"/>
                <a:gd name="T11" fmla="*/ 37 h 169"/>
                <a:gd name="T12" fmla="*/ 2 w 137"/>
                <a:gd name="T13" fmla="*/ 33 h 169"/>
                <a:gd name="T14" fmla="*/ 61 w 137"/>
                <a:gd name="T15" fmla="*/ 1 h 169"/>
                <a:gd name="T16" fmla="*/ 65 w 137"/>
                <a:gd name="T17" fmla="*/ 2 h 169"/>
                <a:gd name="T18" fmla="*/ 65 w 137"/>
                <a:gd name="T19" fmla="*/ 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69">
                  <a:moveTo>
                    <a:pt x="65" y="2"/>
                  </a:moveTo>
                  <a:cubicBezTo>
                    <a:pt x="136" y="133"/>
                    <a:pt x="136" y="133"/>
                    <a:pt x="136" y="133"/>
                  </a:cubicBezTo>
                  <a:cubicBezTo>
                    <a:pt x="137" y="134"/>
                    <a:pt x="136" y="135"/>
                    <a:pt x="135" y="136"/>
                  </a:cubicBezTo>
                  <a:cubicBezTo>
                    <a:pt x="76" y="169"/>
                    <a:pt x="76" y="169"/>
                    <a:pt x="76" y="169"/>
                  </a:cubicBezTo>
                  <a:cubicBezTo>
                    <a:pt x="75" y="169"/>
                    <a:pt x="73" y="169"/>
                    <a:pt x="72" y="168"/>
                  </a:cubicBezTo>
                  <a:cubicBezTo>
                    <a:pt x="1" y="37"/>
                    <a:pt x="1" y="37"/>
                    <a:pt x="1" y="37"/>
                  </a:cubicBezTo>
                  <a:cubicBezTo>
                    <a:pt x="0" y="36"/>
                    <a:pt x="1" y="34"/>
                    <a:pt x="2" y="33"/>
                  </a:cubicBezTo>
                  <a:cubicBezTo>
                    <a:pt x="61" y="1"/>
                    <a:pt x="61" y="1"/>
                    <a:pt x="61" y="1"/>
                  </a:cubicBezTo>
                  <a:cubicBezTo>
                    <a:pt x="62" y="0"/>
                    <a:pt x="64" y="1"/>
                    <a:pt x="65" y="2"/>
                  </a:cubicBezTo>
                  <a:cubicBezTo>
                    <a:pt x="65" y="2"/>
                    <a:pt x="65" y="2"/>
                    <a:pt x="65"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3">
              <a:extLst>
                <a:ext uri="{FF2B5EF4-FFF2-40B4-BE49-F238E27FC236}">
                  <a16:creationId xmlns:a16="http://schemas.microsoft.com/office/drawing/2014/main" id="{F6FC9683-F36C-4288-A0D0-DC3E60E1C057}"/>
                </a:ext>
              </a:extLst>
            </p:cNvPr>
            <p:cNvSpPr>
              <a:spLocks/>
            </p:cNvSpPr>
            <p:nvPr/>
          </p:nvSpPr>
          <p:spPr bwMode="auto">
            <a:xfrm>
              <a:off x="9555163" y="3249613"/>
              <a:ext cx="238125" cy="292100"/>
            </a:xfrm>
            <a:custGeom>
              <a:avLst/>
              <a:gdLst>
                <a:gd name="T0" fmla="*/ 56 w 123"/>
                <a:gd name="T1" fmla="*/ 1 h 154"/>
                <a:gd name="T2" fmla="*/ 122 w 123"/>
                <a:gd name="T3" fmla="*/ 122 h 154"/>
                <a:gd name="T4" fmla="*/ 121 w 123"/>
                <a:gd name="T5" fmla="*/ 125 h 154"/>
                <a:gd name="T6" fmla="*/ 70 w 123"/>
                <a:gd name="T7" fmla="*/ 153 h 154"/>
                <a:gd name="T8" fmla="*/ 67 w 123"/>
                <a:gd name="T9" fmla="*/ 152 h 154"/>
                <a:gd name="T10" fmla="*/ 1 w 123"/>
                <a:gd name="T11" fmla="*/ 31 h 154"/>
                <a:gd name="T12" fmla="*/ 2 w 123"/>
                <a:gd name="T13" fmla="*/ 28 h 154"/>
                <a:gd name="T14" fmla="*/ 53 w 123"/>
                <a:gd name="T15" fmla="*/ 0 h 154"/>
                <a:gd name="T16" fmla="*/ 56 w 123"/>
                <a:gd name="T17" fmla="*/ 1 h 154"/>
                <a:gd name="T18" fmla="*/ 56 w 123"/>
                <a:gd name="T19" fmla="*/ 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54">
                  <a:moveTo>
                    <a:pt x="56" y="1"/>
                  </a:moveTo>
                  <a:cubicBezTo>
                    <a:pt x="122" y="122"/>
                    <a:pt x="122" y="122"/>
                    <a:pt x="122" y="122"/>
                  </a:cubicBezTo>
                  <a:cubicBezTo>
                    <a:pt x="123" y="123"/>
                    <a:pt x="122" y="125"/>
                    <a:pt x="121" y="125"/>
                  </a:cubicBezTo>
                  <a:cubicBezTo>
                    <a:pt x="70" y="153"/>
                    <a:pt x="70" y="153"/>
                    <a:pt x="70" y="153"/>
                  </a:cubicBezTo>
                  <a:cubicBezTo>
                    <a:pt x="69" y="154"/>
                    <a:pt x="68" y="153"/>
                    <a:pt x="67" y="152"/>
                  </a:cubicBezTo>
                  <a:cubicBezTo>
                    <a:pt x="1" y="31"/>
                    <a:pt x="1" y="31"/>
                    <a:pt x="1" y="31"/>
                  </a:cubicBezTo>
                  <a:cubicBezTo>
                    <a:pt x="0" y="30"/>
                    <a:pt x="1" y="29"/>
                    <a:pt x="2" y="28"/>
                  </a:cubicBezTo>
                  <a:cubicBezTo>
                    <a:pt x="53" y="0"/>
                    <a:pt x="53" y="0"/>
                    <a:pt x="53" y="0"/>
                  </a:cubicBezTo>
                  <a:cubicBezTo>
                    <a:pt x="54" y="0"/>
                    <a:pt x="55" y="0"/>
                    <a:pt x="56" y="1"/>
                  </a:cubicBezTo>
                  <a:cubicBezTo>
                    <a:pt x="56" y="1"/>
                    <a:pt x="56" y="1"/>
                    <a:pt x="56" y="1"/>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4">
              <a:extLst>
                <a:ext uri="{FF2B5EF4-FFF2-40B4-BE49-F238E27FC236}">
                  <a16:creationId xmlns:a16="http://schemas.microsoft.com/office/drawing/2014/main" id="{044C7020-BEC3-43E5-8EFB-DAB0FEA0D19A}"/>
                </a:ext>
              </a:extLst>
            </p:cNvPr>
            <p:cNvSpPr>
              <a:spLocks/>
            </p:cNvSpPr>
            <p:nvPr/>
          </p:nvSpPr>
          <p:spPr bwMode="auto">
            <a:xfrm>
              <a:off x="9583738" y="3278188"/>
              <a:ext cx="182563" cy="234950"/>
            </a:xfrm>
            <a:custGeom>
              <a:avLst/>
              <a:gdLst>
                <a:gd name="T0" fmla="*/ 46 w 94"/>
                <a:gd name="T1" fmla="*/ 5 h 124"/>
                <a:gd name="T2" fmla="*/ 70 w 94"/>
                <a:gd name="T3" fmla="*/ 49 h 124"/>
                <a:gd name="T4" fmla="*/ 94 w 94"/>
                <a:gd name="T5" fmla="*/ 92 h 124"/>
                <a:gd name="T6" fmla="*/ 93 w 94"/>
                <a:gd name="T7" fmla="*/ 93 h 124"/>
                <a:gd name="T8" fmla="*/ 84 w 94"/>
                <a:gd name="T9" fmla="*/ 116 h 124"/>
                <a:gd name="T10" fmla="*/ 85 w 94"/>
                <a:gd name="T11" fmla="*/ 117 h 124"/>
                <a:gd name="T12" fmla="*/ 73 w 94"/>
                <a:gd name="T13" fmla="*/ 124 h 124"/>
                <a:gd name="T14" fmla="*/ 72 w 94"/>
                <a:gd name="T15" fmla="*/ 122 h 124"/>
                <a:gd name="T16" fmla="*/ 48 w 94"/>
                <a:gd name="T17" fmla="*/ 117 h 124"/>
                <a:gd name="T18" fmla="*/ 47 w 94"/>
                <a:gd name="T19" fmla="*/ 118 h 124"/>
                <a:gd name="T20" fmla="*/ 23 w 94"/>
                <a:gd name="T21" fmla="*/ 74 h 124"/>
                <a:gd name="T22" fmla="*/ 0 w 94"/>
                <a:gd name="T23" fmla="*/ 31 h 124"/>
                <a:gd name="T24" fmla="*/ 1 w 94"/>
                <a:gd name="T25" fmla="*/ 30 h 124"/>
                <a:gd name="T26" fmla="*/ 9 w 94"/>
                <a:gd name="T27" fmla="*/ 8 h 124"/>
                <a:gd name="T28" fmla="*/ 9 w 94"/>
                <a:gd name="T29" fmla="*/ 6 h 124"/>
                <a:gd name="T30" fmla="*/ 21 w 94"/>
                <a:gd name="T31" fmla="*/ 0 h 124"/>
                <a:gd name="T32" fmla="*/ 21 w 94"/>
                <a:gd name="T33" fmla="*/ 1 h 124"/>
                <a:gd name="T34" fmla="*/ 45 w 94"/>
                <a:gd name="T35" fmla="*/ 6 h 124"/>
                <a:gd name="T36" fmla="*/ 46 w 94"/>
                <a:gd name="T37" fmla="*/ 5 h 124"/>
                <a:gd name="T38" fmla="*/ 46 w 94"/>
                <a:gd name="T3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24">
                  <a:moveTo>
                    <a:pt x="46" y="5"/>
                  </a:moveTo>
                  <a:cubicBezTo>
                    <a:pt x="70" y="49"/>
                    <a:pt x="70" y="49"/>
                    <a:pt x="70" y="49"/>
                  </a:cubicBezTo>
                  <a:cubicBezTo>
                    <a:pt x="94" y="92"/>
                    <a:pt x="94" y="92"/>
                    <a:pt x="94" y="92"/>
                  </a:cubicBezTo>
                  <a:cubicBezTo>
                    <a:pt x="94" y="93"/>
                    <a:pt x="93" y="93"/>
                    <a:pt x="93" y="93"/>
                  </a:cubicBezTo>
                  <a:cubicBezTo>
                    <a:pt x="84" y="98"/>
                    <a:pt x="80" y="108"/>
                    <a:pt x="84" y="116"/>
                  </a:cubicBezTo>
                  <a:cubicBezTo>
                    <a:pt x="84" y="116"/>
                    <a:pt x="85" y="117"/>
                    <a:pt x="85" y="117"/>
                  </a:cubicBezTo>
                  <a:cubicBezTo>
                    <a:pt x="73" y="124"/>
                    <a:pt x="73" y="124"/>
                    <a:pt x="73" y="124"/>
                  </a:cubicBezTo>
                  <a:cubicBezTo>
                    <a:pt x="73" y="123"/>
                    <a:pt x="73" y="123"/>
                    <a:pt x="72" y="122"/>
                  </a:cubicBezTo>
                  <a:cubicBezTo>
                    <a:pt x="68" y="115"/>
                    <a:pt x="57" y="113"/>
                    <a:pt x="48" y="117"/>
                  </a:cubicBezTo>
                  <a:cubicBezTo>
                    <a:pt x="48" y="118"/>
                    <a:pt x="48" y="118"/>
                    <a:pt x="47" y="118"/>
                  </a:cubicBezTo>
                  <a:cubicBezTo>
                    <a:pt x="23" y="74"/>
                    <a:pt x="23" y="74"/>
                    <a:pt x="23" y="74"/>
                  </a:cubicBezTo>
                  <a:cubicBezTo>
                    <a:pt x="0" y="31"/>
                    <a:pt x="0" y="31"/>
                    <a:pt x="0" y="31"/>
                  </a:cubicBezTo>
                  <a:cubicBezTo>
                    <a:pt x="0" y="31"/>
                    <a:pt x="0" y="30"/>
                    <a:pt x="1" y="30"/>
                  </a:cubicBezTo>
                  <a:cubicBezTo>
                    <a:pt x="10" y="25"/>
                    <a:pt x="14" y="15"/>
                    <a:pt x="9" y="8"/>
                  </a:cubicBezTo>
                  <a:cubicBezTo>
                    <a:pt x="9" y="7"/>
                    <a:pt x="9" y="7"/>
                    <a:pt x="9" y="6"/>
                  </a:cubicBezTo>
                  <a:cubicBezTo>
                    <a:pt x="21" y="0"/>
                    <a:pt x="21" y="0"/>
                    <a:pt x="21" y="0"/>
                  </a:cubicBezTo>
                  <a:cubicBezTo>
                    <a:pt x="21" y="0"/>
                    <a:pt x="21" y="1"/>
                    <a:pt x="21" y="1"/>
                  </a:cubicBezTo>
                  <a:cubicBezTo>
                    <a:pt x="25" y="9"/>
                    <a:pt x="36" y="11"/>
                    <a:pt x="45" y="6"/>
                  </a:cubicBezTo>
                  <a:cubicBezTo>
                    <a:pt x="46" y="6"/>
                    <a:pt x="46" y="5"/>
                    <a:pt x="46" y="5"/>
                  </a:cubicBezTo>
                  <a:cubicBezTo>
                    <a:pt x="46" y="5"/>
                    <a:pt x="46" y="5"/>
                    <a:pt x="46" y="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5">
              <a:extLst>
                <a:ext uri="{FF2B5EF4-FFF2-40B4-BE49-F238E27FC236}">
                  <a16:creationId xmlns:a16="http://schemas.microsoft.com/office/drawing/2014/main" id="{A1C2AFC0-99B9-4694-B1F6-2691E37EF4BC}"/>
                </a:ext>
              </a:extLst>
            </p:cNvPr>
            <p:cNvSpPr>
              <a:spLocks/>
            </p:cNvSpPr>
            <p:nvPr/>
          </p:nvSpPr>
          <p:spPr bwMode="auto">
            <a:xfrm>
              <a:off x="9625013" y="3348038"/>
              <a:ext cx="79375" cy="60325"/>
            </a:xfrm>
            <a:custGeom>
              <a:avLst/>
              <a:gdLst>
                <a:gd name="T0" fmla="*/ 0 w 41"/>
                <a:gd name="T1" fmla="*/ 23 h 32"/>
                <a:gd name="T2" fmla="*/ 4 w 41"/>
                <a:gd name="T3" fmla="*/ 30 h 32"/>
                <a:gd name="T4" fmla="*/ 7 w 41"/>
                <a:gd name="T5" fmla="*/ 28 h 32"/>
                <a:gd name="T6" fmla="*/ 20 w 41"/>
                <a:gd name="T7" fmla="*/ 30 h 32"/>
                <a:gd name="T8" fmla="*/ 25 w 41"/>
                <a:gd name="T9" fmla="*/ 24 h 32"/>
                <a:gd name="T10" fmla="*/ 24 w 41"/>
                <a:gd name="T11" fmla="*/ 14 h 32"/>
                <a:gd name="T12" fmla="*/ 25 w 41"/>
                <a:gd name="T13" fmla="*/ 10 h 32"/>
                <a:gd name="T14" fmla="*/ 29 w 41"/>
                <a:gd name="T15" fmla="*/ 11 h 32"/>
                <a:gd name="T16" fmla="*/ 28 w 41"/>
                <a:gd name="T17" fmla="*/ 15 h 32"/>
                <a:gd name="T18" fmla="*/ 32 w 41"/>
                <a:gd name="T19" fmla="*/ 23 h 32"/>
                <a:gd name="T20" fmla="*/ 38 w 41"/>
                <a:gd name="T21" fmla="*/ 11 h 32"/>
                <a:gd name="T22" fmla="*/ 41 w 41"/>
                <a:gd name="T23" fmla="*/ 10 h 32"/>
                <a:gd name="T24" fmla="*/ 37 w 41"/>
                <a:gd name="T25" fmla="*/ 2 h 32"/>
                <a:gd name="T26" fmla="*/ 34 w 41"/>
                <a:gd name="T27" fmla="*/ 4 h 32"/>
                <a:gd name="T28" fmla="*/ 21 w 41"/>
                <a:gd name="T29" fmla="*/ 2 h 32"/>
                <a:gd name="T30" fmla="*/ 17 w 41"/>
                <a:gd name="T31" fmla="*/ 18 h 32"/>
                <a:gd name="T32" fmla="*/ 16 w 41"/>
                <a:gd name="T33" fmla="*/ 22 h 32"/>
                <a:gd name="T34" fmla="*/ 12 w 41"/>
                <a:gd name="T35" fmla="*/ 21 h 32"/>
                <a:gd name="T36" fmla="*/ 13 w 41"/>
                <a:gd name="T37" fmla="*/ 17 h 32"/>
                <a:gd name="T38" fmla="*/ 8 w 41"/>
                <a:gd name="T39" fmla="*/ 9 h 32"/>
                <a:gd name="T40" fmla="*/ 3 w 41"/>
                <a:gd name="T41" fmla="*/ 21 h 32"/>
                <a:gd name="T42" fmla="*/ 0 w 41"/>
                <a:gd name="T43"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32">
                  <a:moveTo>
                    <a:pt x="0" y="23"/>
                  </a:moveTo>
                  <a:cubicBezTo>
                    <a:pt x="4" y="30"/>
                    <a:pt x="4" y="30"/>
                    <a:pt x="4" y="30"/>
                  </a:cubicBezTo>
                  <a:cubicBezTo>
                    <a:pt x="7" y="28"/>
                    <a:pt x="7" y="28"/>
                    <a:pt x="7" y="28"/>
                  </a:cubicBezTo>
                  <a:cubicBezTo>
                    <a:pt x="11" y="31"/>
                    <a:pt x="16" y="32"/>
                    <a:pt x="20" y="30"/>
                  </a:cubicBezTo>
                  <a:cubicBezTo>
                    <a:pt x="22" y="29"/>
                    <a:pt x="24" y="27"/>
                    <a:pt x="25" y="24"/>
                  </a:cubicBezTo>
                  <a:cubicBezTo>
                    <a:pt x="26" y="21"/>
                    <a:pt x="26" y="17"/>
                    <a:pt x="24" y="14"/>
                  </a:cubicBezTo>
                  <a:cubicBezTo>
                    <a:pt x="23" y="13"/>
                    <a:pt x="24" y="11"/>
                    <a:pt x="25" y="10"/>
                  </a:cubicBezTo>
                  <a:cubicBezTo>
                    <a:pt x="26" y="9"/>
                    <a:pt x="28" y="10"/>
                    <a:pt x="29" y="11"/>
                  </a:cubicBezTo>
                  <a:cubicBezTo>
                    <a:pt x="30" y="13"/>
                    <a:pt x="29" y="15"/>
                    <a:pt x="28" y="15"/>
                  </a:cubicBezTo>
                  <a:cubicBezTo>
                    <a:pt x="32" y="23"/>
                    <a:pt x="32" y="23"/>
                    <a:pt x="32" y="23"/>
                  </a:cubicBezTo>
                  <a:cubicBezTo>
                    <a:pt x="36" y="21"/>
                    <a:pt x="38" y="16"/>
                    <a:pt x="38" y="11"/>
                  </a:cubicBezTo>
                  <a:cubicBezTo>
                    <a:pt x="41" y="10"/>
                    <a:pt x="41" y="10"/>
                    <a:pt x="41" y="10"/>
                  </a:cubicBezTo>
                  <a:cubicBezTo>
                    <a:pt x="37" y="2"/>
                    <a:pt x="37" y="2"/>
                    <a:pt x="37" y="2"/>
                  </a:cubicBezTo>
                  <a:cubicBezTo>
                    <a:pt x="34" y="4"/>
                    <a:pt x="34" y="4"/>
                    <a:pt x="34" y="4"/>
                  </a:cubicBezTo>
                  <a:cubicBezTo>
                    <a:pt x="30" y="1"/>
                    <a:pt x="25" y="0"/>
                    <a:pt x="21" y="2"/>
                  </a:cubicBezTo>
                  <a:cubicBezTo>
                    <a:pt x="15" y="5"/>
                    <a:pt x="13" y="12"/>
                    <a:pt x="17" y="18"/>
                  </a:cubicBezTo>
                  <a:cubicBezTo>
                    <a:pt x="18" y="19"/>
                    <a:pt x="17" y="21"/>
                    <a:pt x="16" y="22"/>
                  </a:cubicBezTo>
                  <a:cubicBezTo>
                    <a:pt x="14" y="23"/>
                    <a:pt x="13" y="22"/>
                    <a:pt x="12" y="21"/>
                  </a:cubicBezTo>
                  <a:cubicBezTo>
                    <a:pt x="11" y="19"/>
                    <a:pt x="12" y="17"/>
                    <a:pt x="13" y="17"/>
                  </a:cubicBezTo>
                  <a:cubicBezTo>
                    <a:pt x="8" y="9"/>
                    <a:pt x="8" y="9"/>
                    <a:pt x="8" y="9"/>
                  </a:cubicBezTo>
                  <a:cubicBezTo>
                    <a:pt x="4" y="11"/>
                    <a:pt x="2" y="16"/>
                    <a:pt x="3" y="21"/>
                  </a:cubicBezTo>
                  <a:cubicBezTo>
                    <a:pt x="0" y="23"/>
                    <a:pt x="0" y="23"/>
                    <a:pt x="0" y="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6">
              <a:extLst>
                <a:ext uri="{FF2B5EF4-FFF2-40B4-BE49-F238E27FC236}">
                  <a16:creationId xmlns:a16="http://schemas.microsoft.com/office/drawing/2014/main" id="{3804F97D-A3BC-4AAE-B6FC-B12CF5ED3357}"/>
                </a:ext>
              </a:extLst>
            </p:cNvPr>
            <p:cNvSpPr>
              <a:spLocks/>
            </p:cNvSpPr>
            <p:nvPr/>
          </p:nvSpPr>
          <p:spPr bwMode="auto">
            <a:xfrm>
              <a:off x="9534525" y="3413125"/>
              <a:ext cx="365125" cy="198438"/>
            </a:xfrm>
            <a:custGeom>
              <a:avLst/>
              <a:gdLst>
                <a:gd name="T0" fmla="*/ 9 w 188"/>
                <a:gd name="T1" fmla="*/ 0 h 105"/>
                <a:gd name="T2" fmla="*/ 179 w 188"/>
                <a:gd name="T3" fmla="*/ 0 h 105"/>
                <a:gd name="T4" fmla="*/ 188 w 188"/>
                <a:gd name="T5" fmla="*/ 8 h 105"/>
                <a:gd name="T6" fmla="*/ 188 w 188"/>
                <a:gd name="T7" fmla="*/ 96 h 105"/>
                <a:gd name="T8" fmla="*/ 179 w 188"/>
                <a:gd name="T9" fmla="*/ 105 h 105"/>
                <a:gd name="T10" fmla="*/ 9 w 188"/>
                <a:gd name="T11" fmla="*/ 105 h 105"/>
                <a:gd name="T12" fmla="*/ 0 w 188"/>
                <a:gd name="T13" fmla="*/ 96 h 105"/>
                <a:gd name="T14" fmla="*/ 0 w 188"/>
                <a:gd name="T15" fmla="*/ 8 h 105"/>
                <a:gd name="T16" fmla="*/ 9 w 188"/>
                <a:gd name="T17" fmla="*/ 0 h 105"/>
                <a:gd name="T18" fmla="*/ 9 w 188"/>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05">
                  <a:moveTo>
                    <a:pt x="9" y="0"/>
                  </a:moveTo>
                  <a:cubicBezTo>
                    <a:pt x="179" y="0"/>
                    <a:pt x="179" y="0"/>
                    <a:pt x="179" y="0"/>
                  </a:cubicBezTo>
                  <a:cubicBezTo>
                    <a:pt x="184" y="0"/>
                    <a:pt x="188" y="4"/>
                    <a:pt x="188" y="8"/>
                  </a:cubicBezTo>
                  <a:cubicBezTo>
                    <a:pt x="188" y="96"/>
                    <a:pt x="188" y="96"/>
                    <a:pt x="188" y="96"/>
                  </a:cubicBezTo>
                  <a:cubicBezTo>
                    <a:pt x="188" y="101"/>
                    <a:pt x="184" y="105"/>
                    <a:pt x="179" y="105"/>
                  </a:cubicBezTo>
                  <a:cubicBezTo>
                    <a:pt x="9" y="105"/>
                    <a:pt x="9" y="105"/>
                    <a:pt x="9" y="105"/>
                  </a:cubicBezTo>
                  <a:cubicBezTo>
                    <a:pt x="4" y="105"/>
                    <a:pt x="0" y="101"/>
                    <a:pt x="0" y="96"/>
                  </a:cubicBezTo>
                  <a:cubicBezTo>
                    <a:pt x="0" y="8"/>
                    <a:pt x="0" y="8"/>
                    <a:pt x="0" y="8"/>
                  </a:cubicBezTo>
                  <a:cubicBezTo>
                    <a:pt x="0" y="4"/>
                    <a:pt x="4" y="0"/>
                    <a:pt x="9" y="0"/>
                  </a:cubicBezTo>
                  <a:cubicBezTo>
                    <a:pt x="9" y="0"/>
                    <a:pt x="9" y="0"/>
                    <a:pt x="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7">
              <a:extLst>
                <a:ext uri="{FF2B5EF4-FFF2-40B4-BE49-F238E27FC236}">
                  <a16:creationId xmlns:a16="http://schemas.microsoft.com/office/drawing/2014/main" id="{98E3E879-BAFE-40A0-888D-410FEAE1CDE6}"/>
                </a:ext>
              </a:extLst>
            </p:cNvPr>
            <p:cNvSpPr>
              <a:spLocks/>
            </p:cNvSpPr>
            <p:nvPr/>
          </p:nvSpPr>
          <p:spPr bwMode="auto">
            <a:xfrm>
              <a:off x="9534525" y="3435350"/>
              <a:ext cx="365125" cy="176213"/>
            </a:xfrm>
            <a:custGeom>
              <a:avLst/>
              <a:gdLst>
                <a:gd name="T0" fmla="*/ 8 w 188"/>
                <a:gd name="T1" fmla="*/ 0 h 93"/>
                <a:gd name="T2" fmla="*/ 180 w 188"/>
                <a:gd name="T3" fmla="*/ 0 h 93"/>
                <a:gd name="T4" fmla="*/ 188 w 188"/>
                <a:gd name="T5" fmla="*/ 8 h 93"/>
                <a:gd name="T6" fmla="*/ 188 w 188"/>
                <a:gd name="T7" fmla="*/ 85 h 93"/>
                <a:gd name="T8" fmla="*/ 180 w 188"/>
                <a:gd name="T9" fmla="*/ 93 h 93"/>
                <a:gd name="T10" fmla="*/ 8 w 188"/>
                <a:gd name="T11" fmla="*/ 93 h 93"/>
                <a:gd name="T12" fmla="*/ 0 w 188"/>
                <a:gd name="T13" fmla="*/ 85 h 93"/>
                <a:gd name="T14" fmla="*/ 0 w 188"/>
                <a:gd name="T15" fmla="*/ 8 h 93"/>
                <a:gd name="T16" fmla="*/ 8 w 188"/>
                <a:gd name="T17" fmla="*/ 0 h 93"/>
                <a:gd name="T18" fmla="*/ 8 w 18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93">
                  <a:moveTo>
                    <a:pt x="8" y="0"/>
                  </a:moveTo>
                  <a:cubicBezTo>
                    <a:pt x="180" y="0"/>
                    <a:pt x="180" y="0"/>
                    <a:pt x="180" y="0"/>
                  </a:cubicBezTo>
                  <a:cubicBezTo>
                    <a:pt x="185" y="0"/>
                    <a:pt x="188" y="4"/>
                    <a:pt x="188" y="8"/>
                  </a:cubicBezTo>
                  <a:cubicBezTo>
                    <a:pt x="188" y="85"/>
                    <a:pt x="188" y="85"/>
                    <a:pt x="188" y="85"/>
                  </a:cubicBezTo>
                  <a:cubicBezTo>
                    <a:pt x="188" y="89"/>
                    <a:pt x="185" y="93"/>
                    <a:pt x="18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8">
              <a:extLst>
                <a:ext uri="{FF2B5EF4-FFF2-40B4-BE49-F238E27FC236}">
                  <a16:creationId xmlns:a16="http://schemas.microsoft.com/office/drawing/2014/main" id="{72D9B6CA-4216-47C8-BB6E-0C58700579B6}"/>
                </a:ext>
              </a:extLst>
            </p:cNvPr>
            <p:cNvSpPr>
              <a:spLocks/>
            </p:cNvSpPr>
            <p:nvPr/>
          </p:nvSpPr>
          <p:spPr bwMode="auto">
            <a:xfrm>
              <a:off x="9574213" y="3435350"/>
              <a:ext cx="325438" cy="176213"/>
            </a:xfrm>
            <a:custGeom>
              <a:avLst/>
              <a:gdLst>
                <a:gd name="T0" fmla="*/ 8 w 168"/>
                <a:gd name="T1" fmla="*/ 0 h 93"/>
                <a:gd name="T2" fmla="*/ 160 w 168"/>
                <a:gd name="T3" fmla="*/ 0 h 93"/>
                <a:gd name="T4" fmla="*/ 168 w 168"/>
                <a:gd name="T5" fmla="*/ 8 h 93"/>
                <a:gd name="T6" fmla="*/ 168 w 168"/>
                <a:gd name="T7" fmla="*/ 85 h 93"/>
                <a:gd name="T8" fmla="*/ 160 w 168"/>
                <a:gd name="T9" fmla="*/ 93 h 93"/>
                <a:gd name="T10" fmla="*/ 8 w 168"/>
                <a:gd name="T11" fmla="*/ 93 h 93"/>
                <a:gd name="T12" fmla="*/ 0 w 168"/>
                <a:gd name="T13" fmla="*/ 85 h 93"/>
                <a:gd name="T14" fmla="*/ 0 w 168"/>
                <a:gd name="T15" fmla="*/ 8 h 93"/>
                <a:gd name="T16" fmla="*/ 8 w 168"/>
                <a:gd name="T17" fmla="*/ 0 h 93"/>
                <a:gd name="T18" fmla="*/ 8 w 16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93">
                  <a:moveTo>
                    <a:pt x="8" y="0"/>
                  </a:moveTo>
                  <a:cubicBezTo>
                    <a:pt x="160" y="0"/>
                    <a:pt x="160" y="0"/>
                    <a:pt x="160" y="0"/>
                  </a:cubicBezTo>
                  <a:cubicBezTo>
                    <a:pt x="165" y="0"/>
                    <a:pt x="168" y="4"/>
                    <a:pt x="168" y="8"/>
                  </a:cubicBezTo>
                  <a:cubicBezTo>
                    <a:pt x="168" y="85"/>
                    <a:pt x="168" y="85"/>
                    <a:pt x="168" y="85"/>
                  </a:cubicBezTo>
                  <a:cubicBezTo>
                    <a:pt x="168" y="89"/>
                    <a:pt x="165" y="93"/>
                    <a:pt x="16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9">
              <a:extLst>
                <a:ext uri="{FF2B5EF4-FFF2-40B4-BE49-F238E27FC236}">
                  <a16:creationId xmlns:a16="http://schemas.microsoft.com/office/drawing/2014/main" id="{7428A676-9F5F-44E9-853C-26786F5C9D7B}"/>
                </a:ext>
              </a:extLst>
            </p:cNvPr>
            <p:cNvSpPr>
              <a:spLocks/>
            </p:cNvSpPr>
            <p:nvPr/>
          </p:nvSpPr>
          <p:spPr bwMode="auto">
            <a:xfrm>
              <a:off x="9617075" y="3435350"/>
              <a:ext cx="282575" cy="176213"/>
            </a:xfrm>
            <a:custGeom>
              <a:avLst/>
              <a:gdLst>
                <a:gd name="T0" fmla="*/ 8 w 146"/>
                <a:gd name="T1" fmla="*/ 0 h 93"/>
                <a:gd name="T2" fmla="*/ 138 w 146"/>
                <a:gd name="T3" fmla="*/ 0 h 93"/>
                <a:gd name="T4" fmla="*/ 146 w 146"/>
                <a:gd name="T5" fmla="*/ 8 h 93"/>
                <a:gd name="T6" fmla="*/ 146 w 146"/>
                <a:gd name="T7" fmla="*/ 85 h 93"/>
                <a:gd name="T8" fmla="*/ 138 w 146"/>
                <a:gd name="T9" fmla="*/ 93 h 93"/>
                <a:gd name="T10" fmla="*/ 8 w 146"/>
                <a:gd name="T11" fmla="*/ 93 h 93"/>
                <a:gd name="T12" fmla="*/ 0 w 146"/>
                <a:gd name="T13" fmla="*/ 85 h 93"/>
                <a:gd name="T14" fmla="*/ 0 w 146"/>
                <a:gd name="T15" fmla="*/ 8 h 93"/>
                <a:gd name="T16" fmla="*/ 8 w 146"/>
                <a:gd name="T17" fmla="*/ 0 h 93"/>
                <a:gd name="T18" fmla="*/ 8 w 14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93">
                  <a:moveTo>
                    <a:pt x="8" y="0"/>
                  </a:moveTo>
                  <a:cubicBezTo>
                    <a:pt x="138" y="0"/>
                    <a:pt x="138" y="0"/>
                    <a:pt x="138" y="0"/>
                  </a:cubicBezTo>
                  <a:cubicBezTo>
                    <a:pt x="143" y="0"/>
                    <a:pt x="146" y="4"/>
                    <a:pt x="146" y="8"/>
                  </a:cubicBezTo>
                  <a:cubicBezTo>
                    <a:pt x="146" y="85"/>
                    <a:pt x="146" y="85"/>
                    <a:pt x="146" y="85"/>
                  </a:cubicBezTo>
                  <a:cubicBezTo>
                    <a:pt x="146" y="89"/>
                    <a:pt x="143" y="93"/>
                    <a:pt x="138"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0">
              <a:extLst>
                <a:ext uri="{FF2B5EF4-FFF2-40B4-BE49-F238E27FC236}">
                  <a16:creationId xmlns:a16="http://schemas.microsoft.com/office/drawing/2014/main" id="{DB3DD174-5E03-44AE-904E-540FD3AD8030}"/>
                </a:ext>
              </a:extLst>
            </p:cNvPr>
            <p:cNvSpPr>
              <a:spLocks/>
            </p:cNvSpPr>
            <p:nvPr/>
          </p:nvSpPr>
          <p:spPr bwMode="auto">
            <a:xfrm>
              <a:off x="9639300" y="3452813"/>
              <a:ext cx="49213" cy="49213"/>
            </a:xfrm>
            <a:custGeom>
              <a:avLst/>
              <a:gdLst>
                <a:gd name="T0" fmla="*/ 13 w 25"/>
                <a:gd name="T1" fmla="*/ 26 h 26"/>
                <a:gd name="T2" fmla="*/ 25 w 25"/>
                <a:gd name="T3" fmla="*/ 13 h 26"/>
                <a:gd name="T4" fmla="*/ 13 w 25"/>
                <a:gd name="T5" fmla="*/ 0 h 26"/>
                <a:gd name="T6" fmla="*/ 0 w 25"/>
                <a:gd name="T7" fmla="*/ 13 h 26"/>
                <a:gd name="T8" fmla="*/ 13 w 25"/>
                <a:gd name="T9" fmla="*/ 26 h 26"/>
                <a:gd name="T10" fmla="*/ 13 w 25"/>
                <a:gd name="T11" fmla="*/ 26 h 26"/>
              </a:gdLst>
              <a:ahLst/>
              <a:cxnLst>
                <a:cxn ang="0">
                  <a:pos x="T0" y="T1"/>
                </a:cxn>
                <a:cxn ang="0">
                  <a:pos x="T2" y="T3"/>
                </a:cxn>
                <a:cxn ang="0">
                  <a:pos x="T4" y="T5"/>
                </a:cxn>
                <a:cxn ang="0">
                  <a:pos x="T6" y="T7"/>
                </a:cxn>
                <a:cxn ang="0">
                  <a:pos x="T8" y="T9"/>
                </a:cxn>
                <a:cxn ang="0">
                  <a:pos x="T10" y="T11"/>
                </a:cxn>
              </a:cxnLst>
              <a:rect l="0" t="0" r="r" b="b"/>
              <a:pathLst>
                <a:path w="25" h="26">
                  <a:moveTo>
                    <a:pt x="13" y="26"/>
                  </a:moveTo>
                  <a:cubicBezTo>
                    <a:pt x="20" y="26"/>
                    <a:pt x="25" y="20"/>
                    <a:pt x="25" y="13"/>
                  </a:cubicBezTo>
                  <a:cubicBezTo>
                    <a:pt x="25" y="6"/>
                    <a:pt x="20" y="0"/>
                    <a:pt x="13" y="0"/>
                  </a:cubicBezTo>
                  <a:cubicBezTo>
                    <a:pt x="6" y="0"/>
                    <a:pt x="0" y="6"/>
                    <a:pt x="0" y="13"/>
                  </a:cubicBezTo>
                  <a:cubicBezTo>
                    <a:pt x="0" y="20"/>
                    <a:pt x="6" y="26"/>
                    <a:pt x="13" y="26"/>
                  </a:cubicBezTo>
                  <a:cubicBezTo>
                    <a:pt x="13" y="26"/>
                    <a:pt x="13" y="26"/>
                    <a:pt x="13" y="2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1">
              <a:extLst>
                <a:ext uri="{FF2B5EF4-FFF2-40B4-BE49-F238E27FC236}">
                  <a16:creationId xmlns:a16="http://schemas.microsoft.com/office/drawing/2014/main" id="{25EB9785-85A5-4264-A945-15A0FEC11DE7}"/>
                </a:ext>
              </a:extLst>
            </p:cNvPr>
            <p:cNvSpPr>
              <a:spLocks/>
            </p:cNvSpPr>
            <p:nvPr/>
          </p:nvSpPr>
          <p:spPr bwMode="auto">
            <a:xfrm>
              <a:off x="9656763" y="3471863"/>
              <a:ext cx="14288" cy="11113"/>
            </a:xfrm>
            <a:custGeom>
              <a:avLst/>
              <a:gdLst>
                <a:gd name="T0" fmla="*/ 4 w 7"/>
                <a:gd name="T1" fmla="*/ 0 h 6"/>
                <a:gd name="T2" fmla="*/ 7 w 7"/>
                <a:gd name="T3" fmla="*/ 3 h 6"/>
                <a:gd name="T4" fmla="*/ 4 w 7"/>
                <a:gd name="T5" fmla="*/ 6 h 6"/>
                <a:gd name="T6" fmla="*/ 0 w 7"/>
                <a:gd name="T7" fmla="*/ 3 h 6"/>
                <a:gd name="T8" fmla="*/ 4 w 7"/>
                <a:gd name="T9" fmla="*/ 0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6" y="0"/>
                    <a:pt x="7" y="1"/>
                    <a:pt x="7" y="3"/>
                  </a:cubicBezTo>
                  <a:cubicBezTo>
                    <a:pt x="7" y="5"/>
                    <a:pt x="6" y="6"/>
                    <a:pt x="4" y="6"/>
                  </a:cubicBezTo>
                  <a:cubicBezTo>
                    <a:pt x="2" y="6"/>
                    <a:pt x="0" y="5"/>
                    <a:pt x="0" y="3"/>
                  </a:cubicBezTo>
                  <a:cubicBezTo>
                    <a:pt x="0" y="1"/>
                    <a:pt x="2" y="0"/>
                    <a:pt x="4" y="0"/>
                  </a:cubicBezTo>
                  <a:cubicBezTo>
                    <a:pt x="4" y="0"/>
                    <a:pt x="4" y="0"/>
                    <a:pt x="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91" name="Straight Connector 90">
            <a:extLst>
              <a:ext uri="{FF2B5EF4-FFF2-40B4-BE49-F238E27FC236}">
                <a16:creationId xmlns:a16="http://schemas.microsoft.com/office/drawing/2014/main" id="{FB35C2AB-2E2E-468C-B31F-4E52E7208461}"/>
              </a:ext>
            </a:extLst>
          </p:cNvPr>
          <p:cNvCxnSpPr>
            <a:cxnSpLocks/>
          </p:cNvCxnSpPr>
          <p:nvPr/>
        </p:nvCxnSpPr>
        <p:spPr>
          <a:xfrm>
            <a:off x="0" y="5943600"/>
            <a:ext cx="76191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1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B40842-26BF-47F2-ABD9-BA9650FE59D6}"/>
              </a:ext>
            </a:extLst>
          </p:cNvPr>
          <p:cNvSpPr>
            <a:spLocks noGrp="1"/>
          </p:cNvSpPr>
          <p:nvPr>
            <p:ph type="body" sz="quarter" idx="10"/>
          </p:nvPr>
        </p:nvSpPr>
        <p:spPr>
          <a:xfrm>
            <a:off x="152400" y="1992407"/>
            <a:ext cx="5185119" cy="4442581"/>
          </a:xfrm>
        </p:spPr>
        <p:txBody>
          <a:bodyPr>
            <a:normAutofit fontScale="25000" lnSpcReduction="20000"/>
          </a:bodyPr>
          <a:lstStyle/>
          <a:p>
            <a:pPr marL="457200" marR="0">
              <a:lnSpc>
                <a:spcPct val="107000"/>
              </a:lnSpc>
              <a:spcBef>
                <a:spcPts val="0"/>
              </a:spcBef>
              <a:spcAft>
                <a:spcPts val="800"/>
              </a:spcAft>
            </a:pPr>
            <a:endParaRPr lang="en-US" sz="3200" i="1" u="sng"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700" dirty="0">
                <a:effectLst/>
                <a:latin typeface="Calibri" panose="020F0502020204030204" pitchFamily="34" charset="0"/>
                <a:ea typeface="Calibri" panose="020F0502020204030204" pitchFamily="34" charset="0"/>
                <a:cs typeface="Times New Roman" panose="02020603050405020304" pitchFamily="18" charset="0"/>
              </a:rPr>
              <a:t> </a:t>
            </a:r>
            <a:r>
              <a:rPr lang="en-US" sz="4200" dirty="0">
                <a:effectLst/>
                <a:latin typeface="Calibri" panose="020F0502020204030204" pitchFamily="34" charset="0"/>
                <a:ea typeface="Calibri" panose="020F0502020204030204" pitchFamily="34" charset="0"/>
                <a:cs typeface="Times New Roman" panose="02020603050405020304" pitchFamily="18" charset="0"/>
              </a:rPr>
              <a:t>!. Global id:</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2)  Password - Refer your mail with the subject "WELCOME TO ESS" u will find default password &amp; enter the password which will prompt to u to reset password use chrome or Edge</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3)  You do not remember password. Skip the 2nd option try 4th option</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4)  Go to the Forgot password option.</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 5)  New page open fill your DOB &amp; DOJ – New password generated your personal mail id in ECMS Records.  </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 6)  Again, go to link </a:t>
            </a:r>
            <a:r>
              <a:rPr lang="en-US" sz="4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https://ess.hgsbs.com/login?company=CG</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 7)  Global ID –</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 8)  Password – (please fill you receive forgot password)</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 9)  New page (Change password) open </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 10) Current password – is you receive (Forgot Password)</a:t>
            </a:r>
          </a:p>
          <a:p>
            <a:pPr marL="457200" marR="0">
              <a:lnSpc>
                <a:spcPct val="107000"/>
              </a:lnSpc>
              <a:spcBef>
                <a:spcPts val="0"/>
              </a:spcBef>
              <a:spcAft>
                <a:spcPts val="800"/>
              </a:spcAft>
            </a:pPr>
            <a:r>
              <a:rPr lang="en-US" sz="4200" dirty="0">
                <a:effectLst/>
                <a:latin typeface="Calibri" panose="020F0502020204030204" pitchFamily="34" charset="0"/>
                <a:ea typeface="Calibri" panose="020F0502020204030204" pitchFamily="34" charset="0"/>
                <a:cs typeface="Times New Roman" panose="02020603050405020304" pitchFamily="18" charset="0"/>
              </a:rPr>
              <a:t> 11) Create new password &amp; confirm password</a:t>
            </a:r>
          </a:p>
          <a:p>
            <a:pPr marL="457200" marR="0">
              <a:lnSpc>
                <a:spcPct val="107000"/>
              </a:lnSpc>
              <a:spcBef>
                <a:spcPts val="0"/>
              </a:spcBef>
              <a:spcAft>
                <a:spcPts val="800"/>
              </a:spcAft>
            </a:pPr>
            <a:endParaRPr lang="en-US" sz="42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4200">
                <a:effectLst/>
                <a:latin typeface="Calibri" panose="020F0502020204030204" pitchFamily="34" charset="0"/>
                <a:ea typeface="Calibri" panose="020F0502020204030204" pitchFamily="34" charset="0"/>
                <a:cs typeface="Times New Roman" panose="02020603050405020304" pitchFamily="18" charset="0"/>
              </a:rPr>
              <a:t> </a:t>
            </a:r>
            <a:r>
              <a:rPr lang="en-US" sz="4200" dirty="0">
                <a:effectLst/>
                <a:latin typeface="Calibri" panose="020F0502020204030204" pitchFamily="34" charset="0"/>
                <a:ea typeface="Calibri" panose="020F0502020204030204" pitchFamily="34" charset="0"/>
                <a:cs typeface="Times New Roman" panose="02020603050405020304" pitchFamily="18" charset="0"/>
              </a:rPr>
              <a:t>***Please note: </a:t>
            </a:r>
            <a:r>
              <a:rPr lang="en-IN" sz="4200" dirty="0">
                <a:effectLst/>
                <a:latin typeface="Calibri" panose="020F0502020204030204" pitchFamily="34" charset="0"/>
                <a:ea typeface="Calibri" panose="020F0502020204030204" pitchFamily="34" charset="0"/>
                <a:cs typeface="Times New Roman" panose="02020603050405020304" pitchFamily="18" charset="0"/>
              </a:rPr>
              <a:t>Password to Open Form 16 for FY 21-22 is your PAN in capital</a:t>
            </a:r>
          </a:p>
          <a:p>
            <a:pPr marL="457200" marR="0">
              <a:lnSpc>
                <a:spcPct val="107000"/>
              </a:lnSpc>
              <a:spcBef>
                <a:spcPts val="0"/>
              </a:spcBef>
              <a:spcAft>
                <a:spcPts val="800"/>
              </a:spcAft>
            </a:pPr>
            <a:r>
              <a:rPr lang="en-IN" sz="4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Make sure you update your personal mail id on ECMS application and My connect porta</a:t>
            </a:r>
            <a:r>
              <a:rPr lang="en-IN" sz="4200" dirty="0">
                <a:latin typeface="Calibri" panose="020F0502020204030204" pitchFamily="34" charset="0"/>
                <a:ea typeface="Calibri" panose="020F0502020204030204" pitchFamily="34" charset="0"/>
                <a:cs typeface="Times New Roman" panose="02020603050405020304" pitchFamily="18" charset="0"/>
              </a:rPr>
              <a:t>l</a:t>
            </a:r>
          </a:p>
          <a:p>
            <a:pPr marL="457200" marR="0">
              <a:lnSpc>
                <a:spcPct val="107000"/>
              </a:lnSpc>
              <a:spcBef>
                <a:spcPts val="0"/>
              </a:spcBef>
              <a:spcAft>
                <a:spcPts val="800"/>
              </a:spcAft>
            </a:pPr>
            <a:endParaRPr lang="en-US" sz="3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3" name="Text Placeholder 2">
            <a:extLst>
              <a:ext uri="{FF2B5EF4-FFF2-40B4-BE49-F238E27FC236}">
                <a16:creationId xmlns:a16="http://schemas.microsoft.com/office/drawing/2014/main" id="{7848F2E9-3DC3-4E63-BA3A-D93E4D640AEE}"/>
              </a:ext>
            </a:extLst>
          </p:cNvPr>
          <p:cNvSpPr>
            <a:spLocks noGrp="1"/>
          </p:cNvSpPr>
          <p:nvPr>
            <p:ph type="body" sz="quarter" idx="11"/>
          </p:nvPr>
        </p:nvSpPr>
        <p:spPr/>
        <p:txBody>
          <a:bodyPr/>
          <a:lstStyle/>
          <a:p>
            <a:endParaRPr lang="en-US" dirty="0"/>
          </a:p>
          <a:p>
            <a:pPr marL="0" marR="0">
              <a:spcBef>
                <a:spcPts val="0"/>
              </a:spcBef>
              <a:spcAft>
                <a:spcPts val="0"/>
              </a:spcAft>
            </a:pPr>
            <a: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Please note your final settlement statement Pay slip with IT computation sheet has been updated on the HGS Portal under Reports.</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You can access the HGS portal using the below link: </a:t>
            </a:r>
            <a:r>
              <a:rPr lang="en-US" sz="1200" u="sng" dirty="0">
                <a:solidFill>
                  <a:srgbClr val="4F52B2"/>
                </a:solidFill>
                <a:effectLst/>
                <a:latin typeface="Calibri" panose="020F0502020204030204" pitchFamily="34" charset="0"/>
                <a:ea typeface="Times New Roman" panose="02020603050405020304" pitchFamily="18" charset="0"/>
                <a:cs typeface="Calibri" panose="020F0502020204030204" pitchFamily="34" charset="0"/>
                <a:hlinkClick r:id="rId2" tooltip="https://ess.hgsbs.com/login?company=CG"/>
              </a:rPr>
              <a:t>https://ess.hgsbs.com/login?company=CG</a:t>
            </a:r>
            <a: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a:r>
            <a:b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b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Login Id: Your Global ID</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Password:</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r>
              <a:rPr lang="en-US" sz="12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US" sz="120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If you forget your password, please login with your Global Id mentioned in subject line and click on forget password</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5" name="Text Placeholder 4">
            <a:extLst>
              <a:ext uri="{FF2B5EF4-FFF2-40B4-BE49-F238E27FC236}">
                <a16:creationId xmlns:a16="http://schemas.microsoft.com/office/drawing/2014/main" id="{BA3FB872-F812-48DD-BCE5-187B7A918786}"/>
              </a:ext>
            </a:extLst>
          </p:cNvPr>
          <p:cNvSpPr>
            <a:spLocks noGrp="1"/>
          </p:cNvSpPr>
          <p:nvPr>
            <p:ph type="body" sz="quarter" idx="13"/>
          </p:nvPr>
        </p:nvSpPr>
        <p:spPr>
          <a:xfrm>
            <a:off x="6357943" y="1572112"/>
            <a:ext cx="5516444" cy="438494"/>
          </a:xfrm>
        </p:spPr>
        <p:txBody>
          <a:bodyPr/>
          <a:lstStyle/>
          <a:p>
            <a:r>
              <a:rPr lang="en-US" dirty="0"/>
              <a:t>F&amp;F statement</a:t>
            </a:r>
          </a:p>
        </p:txBody>
      </p:sp>
      <p:sp>
        <p:nvSpPr>
          <p:cNvPr id="7" name="Title 2">
            <a:extLst>
              <a:ext uri="{FF2B5EF4-FFF2-40B4-BE49-F238E27FC236}">
                <a16:creationId xmlns:a16="http://schemas.microsoft.com/office/drawing/2014/main" id="{902F17CC-E7EC-454F-9698-4086DC04B511}"/>
              </a:ext>
            </a:extLst>
          </p:cNvPr>
          <p:cNvSpPr>
            <a:spLocks noGrp="1"/>
          </p:cNvSpPr>
          <p:nvPr>
            <p:ph type="title"/>
          </p:nvPr>
        </p:nvSpPr>
        <p:spPr>
          <a:xfrm>
            <a:off x="407988" y="277813"/>
            <a:ext cx="10944596" cy="438494"/>
          </a:xfrm>
        </p:spPr>
        <p:txBody>
          <a:bodyPr/>
          <a:lstStyle/>
          <a:p>
            <a:r>
              <a:rPr lang="en-US" dirty="0"/>
              <a:t>8.1   Finance: Payroll portal</a:t>
            </a:r>
          </a:p>
        </p:txBody>
      </p:sp>
      <p:sp>
        <p:nvSpPr>
          <p:cNvPr id="8" name="Text Placeholder 3">
            <a:extLst>
              <a:ext uri="{FF2B5EF4-FFF2-40B4-BE49-F238E27FC236}">
                <a16:creationId xmlns:a16="http://schemas.microsoft.com/office/drawing/2014/main" id="{CFA2D12D-A585-4B0F-9D69-230DE19D6D3F}"/>
              </a:ext>
            </a:extLst>
          </p:cNvPr>
          <p:cNvSpPr txBox="1">
            <a:spLocks/>
          </p:cNvSpPr>
          <p:nvPr/>
        </p:nvSpPr>
        <p:spPr>
          <a:xfrm>
            <a:off x="377481" y="1593651"/>
            <a:ext cx="5502805" cy="479417"/>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 16</a:t>
            </a:r>
          </a:p>
        </p:txBody>
      </p:sp>
      <p:sp>
        <p:nvSpPr>
          <p:cNvPr id="12" name="TextBox 11">
            <a:extLst>
              <a:ext uri="{FF2B5EF4-FFF2-40B4-BE49-F238E27FC236}">
                <a16:creationId xmlns:a16="http://schemas.microsoft.com/office/drawing/2014/main" id="{9F20F4B2-C8F8-4428-8AF7-EEDCCC86E251}"/>
              </a:ext>
            </a:extLst>
          </p:cNvPr>
          <p:cNvSpPr txBox="1"/>
          <p:nvPr/>
        </p:nvSpPr>
        <p:spPr>
          <a:xfrm>
            <a:off x="402881" y="727833"/>
            <a:ext cx="9829800" cy="1200329"/>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Please Login HGS Portal. All Documents available on HGS portal for Active &amp; Exit EMP.</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https://ess.hgsbs.com/login?company=CG</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681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11353800" cy="1908215"/>
          </a:xfrm>
          <a:prstGeom prst="rect">
            <a:avLst/>
          </a:prstGeom>
          <a:noFill/>
        </p:spPr>
        <p:txBody>
          <a:bodyPr wrap="square" rtlCol="0">
            <a:spAutoFit/>
          </a:bodyPr>
          <a:lstStyle/>
          <a:p>
            <a:pPr marL="285750" indent="-285750">
              <a:buFont typeface="Wingdings" panose="05000000000000000000" pitchFamily="2" charset="2"/>
              <a:buChar char="§"/>
            </a:pPr>
            <a:r>
              <a:rPr lang="en-US" sz="1200" dirty="0"/>
              <a:t>Step 1: Go to </a:t>
            </a:r>
            <a:r>
              <a:rPr lang="en-US" sz="1200" dirty="0" err="1"/>
              <a:t>Capgemini</a:t>
            </a:r>
            <a:r>
              <a:rPr lang="en-US" sz="1200" dirty="0"/>
              <a:t> talent page link: </a:t>
            </a:r>
            <a:r>
              <a:rPr lang="en-US" sz="1200" dirty="0">
                <a:hlinkClick r:id="rId3"/>
              </a:rPr>
              <a:t>https://talent.capgemini.com/in</a:t>
            </a:r>
            <a:endParaRPr lang="en-US" sz="1200" dirty="0"/>
          </a:p>
          <a:p>
            <a:endParaRPr lang="en-US" sz="1200" u="sng" dirty="0"/>
          </a:p>
          <a:p>
            <a:pPr marL="285750" indent="-285750">
              <a:buFont typeface="Wingdings" panose="05000000000000000000" pitchFamily="2" charset="2"/>
              <a:buChar char="§"/>
            </a:pPr>
            <a:r>
              <a:rPr lang="en-US" sz="1200" dirty="0"/>
              <a:t>Step 2: Please click on India Application Portal </a:t>
            </a:r>
            <a:r>
              <a:rPr lang="en-US" sz="1200" dirty="0">
                <a:hlinkClick r:id="rId4"/>
              </a:rPr>
              <a:t>https://indiaapps.in.capgemini.com/Aspxpages/Applications.aspx</a:t>
            </a:r>
            <a:endParaRPr lang="en-US" sz="1200" dirty="0"/>
          </a:p>
          <a:p>
            <a:r>
              <a:rPr lang="en-US" sz="1200" dirty="0"/>
              <a:t>                 this can be seen in the below image: </a:t>
            </a:r>
          </a:p>
          <a:p>
            <a:pPr marL="285750" indent="-285750">
              <a:buFont typeface="Wingdings" panose="05000000000000000000" pitchFamily="2" charset="2"/>
              <a:buChar char="§"/>
            </a:pPr>
            <a:endParaRPr lang="en-US" sz="1600" dirty="0"/>
          </a:p>
          <a:p>
            <a:endParaRPr lang="en-US" dirty="0"/>
          </a:p>
          <a:p>
            <a:endParaRPr lang="en-US" dirty="0"/>
          </a:p>
          <a:p>
            <a:endParaRPr lang="en-US" dirty="0"/>
          </a:p>
        </p:txBody>
      </p:sp>
      <p:sp>
        <p:nvSpPr>
          <p:cNvPr id="7" name="Title 5">
            <a:extLst>
              <a:ext uri="{FF2B5EF4-FFF2-40B4-BE49-F238E27FC236}">
                <a16:creationId xmlns:a16="http://schemas.microsoft.com/office/drawing/2014/main" id="{F43D7A98-8B2F-4A79-BEA3-55EBF39D47C3}"/>
              </a:ext>
            </a:extLst>
          </p:cNvPr>
          <p:cNvSpPr txBox="1">
            <a:spLocks/>
          </p:cNvSpPr>
          <p:nvPr/>
        </p:nvSpPr>
        <p:spPr>
          <a:xfrm>
            <a:off x="-24384" y="0"/>
            <a:ext cx="11343440" cy="838200"/>
          </a:xfrm>
          <a:prstGeom prst="rect">
            <a:avLst/>
          </a:prstGeom>
        </p:spPr>
        <p:txBody>
          <a:bodyPr>
            <a:normAutofit fontScale="60000" lnSpcReduction="20000"/>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b="1" dirty="0">
                <a:solidFill>
                  <a:srgbClr val="0070AD"/>
                </a:solidFill>
              </a:rPr>
              <a:t/>
            </a:r>
            <a:br>
              <a:rPr lang="en-US" sz="2800" b="1" dirty="0">
                <a:solidFill>
                  <a:srgbClr val="0070AD"/>
                </a:solidFill>
              </a:rPr>
            </a:br>
            <a:r>
              <a:rPr lang="en-US" sz="2800" b="1" dirty="0">
                <a:solidFill>
                  <a:srgbClr val="0070AD"/>
                </a:solidFill>
              </a:rPr>
              <a:t>   Login Procedure</a:t>
            </a:r>
            <a:br>
              <a:rPr lang="en-US" sz="2800" b="1" dirty="0">
                <a:solidFill>
                  <a:srgbClr val="0070AD"/>
                </a:solidFill>
              </a:rPr>
            </a:br>
            <a:r>
              <a:rPr lang="en-US" sz="2800" b="1" dirty="0">
                <a:solidFill>
                  <a:srgbClr val="0070AD"/>
                </a:solidFill>
              </a:rPr>
              <a:t/>
            </a:r>
            <a:br>
              <a:rPr lang="en-US" sz="2800" b="1" dirty="0">
                <a:solidFill>
                  <a:srgbClr val="0070AD"/>
                </a:solidFill>
              </a:rPr>
            </a:br>
            <a:endParaRPr lang="en-US" sz="2800" b="1" dirty="0">
              <a:solidFill>
                <a:srgbClr val="0070AD"/>
              </a:solidFill>
            </a:endParaRPr>
          </a:p>
        </p:txBody>
      </p:sp>
      <p:pic>
        <p:nvPicPr>
          <p:cNvPr id="4" name="Picture 3"/>
          <p:cNvPicPr>
            <a:picLocks noChangeAspect="1"/>
          </p:cNvPicPr>
          <p:nvPr/>
        </p:nvPicPr>
        <p:blipFill>
          <a:blip r:embed="rId5"/>
          <a:stretch>
            <a:fillRect/>
          </a:stretch>
        </p:blipFill>
        <p:spPr>
          <a:xfrm>
            <a:off x="228600" y="1600200"/>
            <a:ext cx="6705600" cy="4613905"/>
          </a:xfrm>
          <a:prstGeom prst="rect">
            <a:avLst/>
          </a:prstGeom>
        </p:spPr>
      </p:pic>
      <p:cxnSp>
        <p:nvCxnSpPr>
          <p:cNvPr id="13" name="Straight Arrow Connector 12"/>
          <p:cNvCxnSpPr/>
          <p:nvPr/>
        </p:nvCxnSpPr>
        <p:spPr>
          <a:xfrm>
            <a:off x="6553200" y="3907152"/>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91400" y="3722486"/>
            <a:ext cx="1066800" cy="369332"/>
          </a:xfrm>
          <a:prstGeom prst="rect">
            <a:avLst/>
          </a:prstGeom>
          <a:noFill/>
        </p:spPr>
        <p:txBody>
          <a:bodyPr wrap="square" rtlCol="0">
            <a:spAutoFit/>
          </a:bodyPr>
          <a:lstStyle/>
          <a:p>
            <a:r>
              <a:rPr lang="en-US" dirty="0">
                <a:solidFill>
                  <a:schemeClr val="tx2"/>
                </a:solidFill>
              </a:rPr>
              <a:t>Click</a:t>
            </a:r>
          </a:p>
        </p:txBody>
      </p:sp>
    </p:spTree>
    <p:extLst>
      <p:ext uri="{BB962C8B-B14F-4D97-AF65-F5344CB8AC3E}">
        <p14:creationId xmlns:p14="http://schemas.microsoft.com/office/powerpoint/2010/main" val="132506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66BDB7D-B2E8-4446-993B-EFAB19F06A40}"/>
              </a:ext>
            </a:extLst>
          </p:cNvPr>
          <p:cNvSpPr txBox="1">
            <a:spLocks/>
          </p:cNvSpPr>
          <p:nvPr/>
        </p:nvSpPr>
        <p:spPr>
          <a:xfrm>
            <a:off x="407988" y="277813"/>
            <a:ext cx="10944596" cy="43849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8.2   Finance: Payroll portal- Steps to login HGS Portal								</a:t>
            </a:r>
          </a:p>
          <a:p>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https://ess.hgsbs.com/login?company=CG</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800" u="sng" dirty="0">
              <a:solidFill>
                <a:srgbClr val="0563C1"/>
              </a:solidFill>
              <a:latin typeface="Calibri" panose="020F0502020204030204" pitchFamily="34" charset="0"/>
              <a:cs typeface="Times New Roman" panose="02020603050405020304" pitchFamily="18" charset="0"/>
            </a:endParaRPr>
          </a:p>
          <a:p>
            <a:r>
              <a:rPr lang="en-US" sz="1800" b="1" dirty="0">
                <a:solidFill>
                  <a:schemeClr val="tx1"/>
                </a:solidFill>
                <a:latin typeface="Calibri" panose="020F0502020204030204" pitchFamily="34" charset="0"/>
                <a:cs typeface="Times New Roman" panose="02020603050405020304" pitchFamily="18" charset="0"/>
              </a:rPr>
              <a:t>Step 1: Employee code should be CG (capitals)		    Step 2: Enter CGGID and click on Forgot password</a:t>
            </a:r>
            <a:endParaRPr lang="en-US" sz="1800" b="1" dirty="0">
              <a:solidFill>
                <a:schemeClr val="tx1"/>
              </a:solidFill>
            </a:endParaRPr>
          </a:p>
        </p:txBody>
      </p:sp>
      <p:pic>
        <p:nvPicPr>
          <p:cNvPr id="8" name="Picture 7">
            <a:extLst>
              <a:ext uri="{FF2B5EF4-FFF2-40B4-BE49-F238E27FC236}">
                <a16:creationId xmlns:a16="http://schemas.microsoft.com/office/drawing/2014/main" id="{B1FD72E5-7090-47D5-A43D-5FBC4C1D3138}"/>
              </a:ext>
            </a:extLst>
          </p:cNvPr>
          <p:cNvPicPr>
            <a:picLocks noChangeAspect="1"/>
          </p:cNvPicPr>
          <p:nvPr/>
        </p:nvPicPr>
        <p:blipFill>
          <a:blip r:embed="rId3"/>
          <a:stretch>
            <a:fillRect/>
          </a:stretch>
        </p:blipFill>
        <p:spPr>
          <a:xfrm>
            <a:off x="6172201" y="2069728"/>
            <a:ext cx="4778536" cy="1981200"/>
          </a:xfrm>
          <a:prstGeom prst="rect">
            <a:avLst/>
          </a:prstGeom>
        </p:spPr>
      </p:pic>
      <p:pic>
        <p:nvPicPr>
          <p:cNvPr id="10" name="Picture 9">
            <a:extLst>
              <a:ext uri="{FF2B5EF4-FFF2-40B4-BE49-F238E27FC236}">
                <a16:creationId xmlns:a16="http://schemas.microsoft.com/office/drawing/2014/main" id="{E432F539-2216-4D08-B3AA-B9EA765589AF}"/>
              </a:ext>
            </a:extLst>
          </p:cNvPr>
          <p:cNvPicPr>
            <a:picLocks noChangeAspect="1"/>
          </p:cNvPicPr>
          <p:nvPr/>
        </p:nvPicPr>
        <p:blipFill>
          <a:blip r:embed="rId4"/>
          <a:stretch>
            <a:fillRect/>
          </a:stretch>
        </p:blipFill>
        <p:spPr>
          <a:xfrm>
            <a:off x="6096000" y="4342805"/>
            <a:ext cx="4953000" cy="2152650"/>
          </a:xfrm>
          <a:prstGeom prst="rect">
            <a:avLst/>
          </a:prstGeom>
        </p:spPr>
      </p:pic>
      <p:sp>
        <p:nvSpPr>
          <p:cNvPr id="12" name="TextBox 11">
            <a:extLst>
              <a:ext uri="{FF2B5EF4-FFF2-40B4-BE49-F238E27FC236}">
                <a16:creationId xmlns:a16="http://schemas.microsoft.com/office/drawing/2014/main" id="{798E5623-6834-49AF-AC43-57C29A3A0701}"/>
              </a:ext>
            </a:extLst>
          </p:cNvPr>
          <p:cNvSpPr txBox="1"/>
          <p:nvPr/>
        </p:nvSpPr>
        <p:spPr>
          <a:xfrm>
            <a:off x="477466" y="4495800"/>
            <a:ext cx="5466134" cy="1754326"/>
          </a:xfrm>
          <a:prstGeom prst="rect">
            <a:avLst/>
          </a:prstGeom>
          <a:noFill/>
        </p:spPr>
        <p:txBody>
          <a:bodyPr wrap="square">
            <a:spAutoFit/>
          </a:bodyPr>
          <a:lstStyle/>
          <a:p>
            <a:r>
              <a:rPr lang="en-US" b="1" dirty="0">
                <a:latin typeface="Calibri" panose="020F0502020204030204" pitchFamily="34" charset="0"/>
                <a:cs typeface="Times New Roman" panose="02020603050405020304" pitchFamily="18" charset="0"/>
              </a:rPr>
              <a:t>Step 3: Enter </a:t>
            </a:r>
            <a:r>
              <a:rPr lang="en-US" b="1" dirty="0" smtClean="0">
                <a:latin typeface="Calibri" panose="020F0502020204030204" pitchFamily="34" charset="0"/>
                <a:cs typeface="Times New Roman" panose="02020603050405020304" pitchFamily="18" charset="0"/>
              </a:rPr>
              <a:t>DOB </a:t>
            </a:r>
            <a:r>
              <a:rPr lang="en-US" b="1" dirty="0">
                <a:latin typeface="Calibri" panose="020F0502020204030204" pitchFamily="34" charset="0"/>
                <a:cs typeface="Times New Roman" panose="02020603050405020304" pitchFamily="18" charset="0"/>
              </a:rPr>
              <a:t>and click on submit button, the new password email will go to Capgemini mail box. </a:t>
            </a:r>
          </a:p>
          <a:p>
            <a:endParaRPr lang="en-US" b="1" dirty="0">
              <a:latin typeface="Calibri" panose="020F0502020204030204" pitchFamily="34" charset="0"/>
              <a:cs typeface="Times New Roman" panose="02020603050405020304" pitchFamily="18" charset="0"/>
            </a:endParaRPr>
          </a:p>
          <a:p>
            <a:r>
              <a:rPr lang="en-US" b="1" dirty="0">
                <a:solidFill>
                  <a:schemeClr val="accent4"/>
                </a:solidFill>
                <a:latin typeface="Calibri" panose="020F0502020204030204" pitchFamily="34" charset="0"/>
                <a:cs typeface="Times New Roman" panose="02020603050405020304" pitchFamily="18" charset="0"/>
              </a:rPr>
              <a:t>Please note: Please complete the process before your LWD. </a:t>
            </a:r>
          </a:p>
          <a:p>
            <a:endParaRPr lang="en-US" dirty="0"/>
          </a:p>
        </p:txBody>
      </p:sp>
      <p:pic>
        <p:nvPicPr>
          <p:cNvPr id="14" name="Picture 13">
            <a:extLst>
              <a:ext uri="{FF2B5EF4-FFF2-40B4-BE49-F238E27FC236}">
                <a16:creationId xmlns:a16="http://schemas.microsoft.com/office/drawing/2014/main" id="{5C5A7256-268E-4564-8A9A-47C83FD40091}"/>
              </a:ext>
            </a:extLst>
          </p:cNvPr>
          <p:cNvPicPr>
            <a:picLocks noChangeAspect="1"/>
          </p:cNvPicPr>
          <p:nvPr/>
        </p:nvPicPr>
        <p:blipFill>
          <a:blip r:embed="rId5"/>
          <a:stretch>
            <a:fillRect/>
          </a:stretch>
        </p:blipFill>
        <p:spPr>
          <a:xfrm>
            <a:off x="502866" y="2059534"/>
            <a:ext cx="5286375" cy="1981200"/>
          </a:xfrm>
          <a:prstGeom prst="rect">
            <a:avLst/>
          </a:prstGeom>
        </p:spPr>
      </p:pic>
    </p:spTree>
    <p:extLst>
      <p:ext uri="{BB962C8B-B14F-4D97-AF65-F5344CB8AC3E}">
        <p14:creationId xmlns:p14="http://schemas.microsoft.com/office/powerpoint/2010/main" val="244081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9.0  Learning &amp; Development Clearance</a:t>
            </a:r>
          </a:p>
        </p:txBody>
      </p:sp>
      <p:grpSp>
        <p:nvGrpSpPr>
          <p:cNvPr id="4" name="Group 3">
            <a:extLst>
              <a:ext uri="{FF2B5EF4-FFF2-40B4-BE49-F238E27FC236}">
                <a16:creationId xmlns:a16="http://schemas.microsoft.com/office/drawing/2014/main" id="{74CFB01F-1185-43EF-83BC-095B21C5D482}"/>
              </a:ext>
            </a:extLst>
          </p:cNvPr>
          <p:cNvGrpSpPr/>
          <p:nvPr/>
        </p:nvGrpSpPr>
        <p:grpSpPr>
          <a:xfrm>
            <a:off x="6400801" y="1066800"/>
            <a:ext cx="5791200" cy="3666256"/>
            <a:chOff x="4851879" y="2769626"/>
            <a:chExt cx="7352821" cy="3666256"/>
          </a:xfrm>
        </p:grpSpPr>
        <p:sp>
          <p:nvSpPr>
            <p:cNvPr id="7" name="Rounded Rectangle 86">
              <a:extLst>
                <a:ext uri="{FF2B5EF4-FFF2-40B4-BE49-F238E27FC236}">
                  <a16:creationId xmlns:a16="http://schemas.microsoft.com/office/drawing/2014/main" id="{F374B265-E441-4B79-ACFC-C05A7D4C9282}"/>
                </a:ext>
              </a:extLst>
            </p:cNvPr>
            <p:cNvSpPr/>
            <p:nvPr/>
          </p:nvSpPr>
          <p:spPr bwMode="auto">
            <a:xfrm>
              <a:off x="4851879" y="4242765"/>
              <a:ext cx="5055707" cy="2193117"/>
            </a:xfrm>
            <a:prstGeom prst="roundRect">
              <a:avLst>
                <a:gd name="adj" fmla="val 0"/>
              </a:avLst>
            </a:prstGeom>
            <a:solidFill>
              <a:schemeClr val="bg1">
                <a:lumMod val="95000"/>
              </a:schemeClr>
            </a:solidFill>
            <a:ln w="6350" cap="flat" cmpd="sng" algn="ctr">
              <a:solidFill>
                <a:schemeClr val="accent2"/>
              </a:solidFill>
              <a:prstDash val="solid"/>
              <a:round/>
              <a:headEnd type="none" w="med" len="med"/>
              <a:tailEnd type="none" w="med" len="med"/>
            </a:ln>
            <a:effectLst/>
          </p:spPr>
          <p:txBody>
            <a:bodyPr lIns="121899" tIns="60949" rIns="121899" bIns="60949" rtlCol="0" anchor="ctr"/>
            <a:lstStyle/>
            <a:p>
              <a:pPr algn="ctr"/>
              <a:endParaRPr lang="en-US"/>
            </a:p>
          </p:txBody>
        </p:sp>
        <p:sp>
          <p:nvSpPr>
            <p:cNvPr id="8" name="Rectangle 5">
              <a:extLst>
                <a:ext uri="{FF2B5EF4-FFF2-40B4-BE49-F238E27FC236}">
                  <a16:creationId xmlns:a16="http://schemas.microsoft.com/office/drawing/2014/main" id="{8E2A2A88-BA5E-4F79-A6ED-5A4FE8B48331}"/>
                </a:ext>
              </a:extLst>
            </p:cNvPr>
            <p:cNvSpPr>
              <a:spLocks noChangeArrowheads="1"/>
            </p:cNvSpPr>
            <p:nvPr/>
          </p:nvSpPr>
          <p:spPr bwMode="auto">
            <a:xfrm>
              <a:off x="6879912" y="4795870"/>
              <a:ext cx="1050253" cy="12516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D50B8E63-C7B1-4E60-B3BE-0E6F3EF0D872}"/>
                </a:ext>
              </a:extLst>
            </p:cNvPr>
            <p:cNvSpPr>
              <a:spLocks noChangeArrowheads="1"/>
            </p:cNvSpPr>
            <p:nvPr/>
          </p:nvSpPr>
          <p:spPr bwMode="auto">
            <a:xfrm>
              <a:off x="6879912" y="4795870"/>
              <a:ext cx="1050253" cy="125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DD0679E5-84DD-4650-A7A8-8CD882BB2567}"/>
                </a:ext>
              </a:extLst>
            </p:cNvPr>
            <p:cNvSpPr>
              <a:spLocks noEditPoints="1"/>
            </p:cNvSpPr>
            <p:nvPr/>
          </p:nvSpPr>
          <p:spPr bwMode="auto">
            <a:xfrm>
              <a:off x="6868722" y="4784680"/>
              <a:ext cx="1072633" cy="1274052"/>
            </a:xfrm>
            <a:custGeom>
              <a:avLst/>
              <a:gdLst>
                <a:gd name="T0" fmla="*/ 657 w 671"/>
                <a:gd name="T1" fmla="*/ 14 h 797"/>
                <a:gd name="T2" fmla="*/ 657 w 671"/>
                <a:gd name="T3" fmla="*/ 782 h 797"/>
                <a:gd name="T4" fmla="*/ 14 w 671"/>
                <a:gd name="T5" fmla="*/ 782 h 797"/>
                <a:gd name="T6" fmla="*/ 14 w 671"/>
                <a:gd name="T7" fmla="*/ 14 h 797"/>
                <a:gd name="T8" fmla="*/ 657 w 671"/>
                <a:gd name="T9" fmla="*/ 14 h 797"/>
                <a:gd name="T10" fmla="*/ 671 w 671"/>
                <a:gd name="T11" fmla="*/ 0 h 797"/>
                <a:gd name="T12" fmla="*/ 657 w 671"/>
                <a:gd name="T13" fmla="*/ 0 h 797"/>
                <a:gd name="T14" fmla="*/ 14 w 671"/>
                <a:gd name="T15" fmla="*/ 0 h 797"/>
                <a:gd name="T16" fmla="*/ 0 w 671"/>
                <a:gd name="T17" fmla="*/ 0 h 797"/>
                <a:gd name="T18" fmla="*/ 0 w 671"/>
                <a:gd name="T19" fmla="*/ 14 h 797"/>
                <a:gd name="T20" fmla="*/ 0 w 671"/>
                <a:gd name="T21" fmla="*/ 782 h 797"/>
                <a:gd name="T22" fmla="*/ 0 w 671"/>
                <a:gd name="T23" fmla="*/ 797 h 797"/>
                <a:gd name="T24" fmla="*/ 14 w 671"/>
                <a:gd name="T25" fmla="*/ 797 h 797"/>
                <a:gd name="T26" fmla="*/ 657 w 671"/>
                <a:gd name="T27" fmla="*/ 797 h 797"/>
                <a:gd name="T28" fmla="*/ 671 w 671"/>
                <a:gd name="T29" fmla="*/ 797 h 797"/>
                <a:gd name="T30" fmla="*/ 671 w 671"/>
                <a:gd name="T31" fmla="*/ 782 h 797"/>
                <a:gd name="T32" fmla="*/ 671 w 671"/>
                <a:gd name="T33" fmla="*/ 14 h 797"/>
                <a:gd name="T34" fmla="*/ 671 w 671"/>
                <a:gd name="T3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1" h="797">
                  <a:moveTo>
                    <a:pt x="657" y="14"/>
                  </a:moveTo>
                  <a:lnTo>
                    <a:pt x="657" y="782"/>
                  </a:lnTo>
                  <a:lnTo>
                    <a:pt x="14" y="782"/>
                  </a:lnTo>
                  <a:lnTo>
                    <a:pt x="14" y="14"/>
                  </a:lnTo>
                  <a:lnTo>
                    <a:pt x="657" y="14"/>
                  </a:lnTo>
                  <a:close/>
                  <a:moveTo>
                    <a:pt x="671" y="0"/>
                  </a:moveTo>
                  <a:lnTo>
                    <a:pt x="657" y="0"/>
                  </a:lnTo>
                  <a:lnTo>
                    <a:pt x="14" y="0"/>
                  </a:lnTo>
                  <a:lnTo>
                    <a:pt x="0" y="0"/>
                  </a:lnTo>
                  <a:lnTo>
                    <a:pt x="0" y="14"/>
                  </a:lnTo>
                  <a:lnTo>
                    <a:pt x="0" y="782"/>
                  </a:lnTo>
                  <a:lnTo>
                    <a:pt x="0" y="797"/>
                  </a:lnTo>
                  <a:lnTo>
                    <a:pt x="14" y="797"/>
                  </a:lnTo>
                  <a:lnTo>
                    <a:pt x="657" y="797"/>
                  </a:lnTo>
                  <a:lnTo>
                    <a:pt x="671" y="797"/>
                  </a:lnTo>
                  <a:lnTo>
                    <a:pt x="671" y="782"/>
                  </a:lnTo>
                  <a:lnTo>
                    <a:pt x="671" y="14"/>
                  </a:lnTo>
                  <a:lnTo>
                    <a:pt x="67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6A9723A-43CA-4783-9214-EDD329A199F5}"/>
                </a:ext>
              </a:extLst>
            </p:cNvPr>
            <p:cNvSpPr>
              <a:spLocks noEditPoints="1"/>
            </p:cNvSpPr>
            <p:nvPr/>
          </p:nvSpPr>
          <p:spPr bwMode="auto">
            <a:xfrm>
              <a:off x="6868722" y="4784680"/>
              <a:ext cx="1072633" cy="1274052"/>
            </a:xfrm>
            <a:custGeom>
              <a:avLst/>
              <a:gdLst>
                <a:gd name="T0" fmla="*/ 657 w 671"/>
                <a:gd name="T1" fmla="*/ 14 h 797"/>
                <a:gd name="T2" fmla="*/ 657 w 671"/>
                <a:gd name="T3" fmla="*/ 782 h 797"/>
                <a:gd name="T4" fmla="*/ 14 w 671"/>
                <a:gd name="T5" fmla="*/ 782 h 797"/>
                <a:gd name="T6" fmla="*/ 14 w 671"/>
                <a:gd name="T7" fmla="*/ 14 h 797"/>
                <a:gd name="T8" fmla="*/ 657 w 671"/>
                <a:gd name="T9" fmla="*/ 14 h 797"/>
                <a:gd name="T10" fmla="*/ 671 w 671"/>
                <a:gd name="T11" fmla="*/ 0 h 797"/>
                <a:gd name="T12" fmla="*/ 657 w 671"/>
                <a:gd name="T13" fmla="*/ 0 h 797"/>
                <a:gd name="T14" fmla="*/ 14 w 671"/>
                <a:gd name="T15" fmla="*/ 0 h 797"/>
                <a:gd name="T16" fmla="*/ 0 w 671"/>
                <a:gd name="T17" fmla="*/ 0 h 797"/>
                <a:gd name="T18" fmla="*/ 0 w 671"/>
                <a:gd name="T19" fmla="*/ 14 h 797"/>
                <a:gd name="T20" fmla="*/ 0 w 671"/>
                <a:gd name="T21" fmla="*/ 782 h 797"/>
                <a:gd name="T22" fmla="*/ 0 w 671"/>
                <a:gd name="T23" fmla="*/ 797 h 797"/>
                <a:gd name="T24" fmla="*/ 14 w 671"/>
                <a:gd name="T25" fmla="*/ 797 h 797"/>
                <a:gd name="T26" fmla="*/ 657 w 671"/>
                <a:gd name="T27" fmla="*/ 797 h 797"/>
                <a:gd name="T28" fmla="*/ 671 w 671"/>
                <a:gd name="T29" fmla="*/ 797 h 797"/>
                <a:gd name="T30" fmla="*/ 671 w 671"/>
                <a:gd name="T31" fmla="*/ 782 h 797"/>
                <a:gd name="T32" fmla="*/ 671 w 671"/>
                <a:gd name="T33" fmla="*/ 14 h 797"/>
                <a:gd name="T34" fmla="*/ 671 w 671"/>
                <a:gd name="T3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1" h="797">
                  <a:moveTo>
                    <a:pt x="657" y="14"/>
                  </a:moveTo>
                  <a:lnTo>
                    <a:pt x="657" y="782"/>
                  </a:lnTo>
                  <a:lnTo>
                    <a:pt x="14" y="782"/>
                  </a:lnTo>
                  <a:lnTo>
                    <a:pt x="14" y="14"/>
                  </a:lnTo>
                  <a:lnTo>
                    <a:pt x="657" y="14"/>
                  </a:lnTo>
                  <a:moveTo>
                    <a:pt x="671" y="0"/>
                  </a:moveTo>
                  <a:lnTo>
                    <a:pt x="657" y="0"/>
                  </a:lnTo>
                  <a:lnTo>
                    <a:pt x="14" y="0"/>
                  </a:lnTo>
                  <a:lnTo>
                    <a:pt x="0" y="0"/>
                  </a:lnTo>
                  <a:lnTo>
                    <a:pt x="0" y="14"/>
                  </a:lnTo>
                  <a:lnTo>
                    <a:pt x="0" y="782"/>
                  </a:lnTo>
                  <a:lnTo>
                    <a:pt x="0" y="797"/>
                  </a:lnTo>
                  <a:lnTo>
                    <a:pt x="14" y="797"/>
                  </a:lnTo>
                  <a:lnTo>
                    <a:pt x="657" y="797"/>
                  </a:lnTo>
                  <a:lnTo>
                    <a:pt x="671" y="797"/>
                  </a:lnTo>
                  <a:lnTo>
                    <a:pt x="671" y="782"/>
                  </a:lnTo>
                  <a:lnTo>
                    <a:pt x="671" y="14"/>
                  </a:lnTo>
                  <a:lnTo>
                    <a:pt x="6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3B032971-78DE-40EF-96E9-EC10292F31B5}"/>
                </a:ext>
              </a:extLst>
            </p:cNvPr>
            <p:cNvSpPr>
              <a:spLocks noChangeArrowheads="1"/>
            </p:cNvSpPr>
            <p:nvPr/>
          </p:nvSpPr>
          <p:spPr bwMode="auto">
            <a:xfrm>
              <a:off x="5278155" y="4795870"/>
              <a:ext cx="1050253" cy="12516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0">
              <a:extLst>
                <a:ext uri="{FF2B5EF4-FFF2-40B4-BE49-F238E27FC236}">
                  <a16:creationId xmlns:a16="http://schemas.microsoft.com/office/drawing/2014/main" id="{E98A4415-DAF3-4DCC-BB11-77DE078C8BCB}"/>
                </a:ext>
              </a:extLst>
            </p:cNvPr>
            <p:cNvSpPr>
              <a:spLocks noChangeArrowheads="1"/>
            </p:cNvSpPr>
            <p:nvPr/>
          </p:nvSpPr>
          <p:spPr bwMode="auto">
            <a:xfrm>
              <a:off x="5278155" y="4795870"/>
              <a:ext cx="1050253" cy="125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7F1DC5DC-2904-4BE6-ADCF-CC77C28FC0B7}"/>
                </a:ext>
              </a:extLst>
            </p:cNvPr>
            <p:cNvSpPr>
              <a:spLocks noEditPoints="1"/>
            </p:cNvSpPr>
            <p:nvPr/>
          </p:nvSpPr>
          <p:spPr bwMode="auto">
            <a:xfrm>
              <a:off x="5266966" y="4784680"/>
              <a:ext cx="1074232" cy="1274052"/>
            </a:xfrm>
            <a:custGeom>
              <a:avLst/>
              <a:gdLst>
                <a:gd name="T0" fmla="*/ 657 w 672"/>
                <a:gd name="T1" fmla="*/ 14 h 797"/>
                <a:gd name="T2" fmla="*/ 657 w 672"/>
                <a:gd name="T3" fmla="*/ 782 h 797"/>
                <a:gd name="T4" fmla="*/ 14 w 672"/>
                <a:gd name="T5" fmla="*/ 782 h 797"/>
                <a:gd name="T6" fmla="*/ 14 w 672"/>
                <a:gd name="T7" fmla="*/ 14 h 797"/>
                <a:gd name="T8" fmla="*/ 657 w 672"/>
                <a:gd name="T9" fmla="*/ 14 h 797"/>
                <a:gd name="T10" fmla="*/ 672 w 672"/>
                <a:gd name="T11" fmla="*/ 0 h 797"/>
                <a:gd name="T12" fmla="*/ 657 w 672"/>
                <a:gd name="T13" fmla="*/ 0 h 797"/>
                <a:gd name="T14" fmla="*/ 14 w 672"/>
                <a:gd name="T15" fmla="*/ 0 h 797"/>
                <a:gd name="T16" fmla="*/ 0 w 672"/>
                <a:gd name="T17" fmla="*/ 0 h 797"/>
                <a:gd name="T18" fmla="*/ 0 w 672"/>
                <a:gd name="T19" fmla="*/ 14 h 797"/>
                <a:gd name="T20" fmla="*/ 0 w 672"/>
                <a:gd name="T21" fmla="*/ 782 h 797"/>
                <a:gd name="T22" fmla="*/ 0 w 672"/>
                <a:gd name="T23" fmla="*/ 797 h 797"/>
                <a:gd name="T24" fmla="*/ 14 w 672"/>
                <a:gd name="T25" fmla="*/ 797 h 797"/>
                <a:gd name="T26" fmla="*/ 657 w 672"/>
                <a:gd name="T27" fmla="*/ 797 h 797"/>
                <a:gd name="T28" fmla="*/ 672 w 672"/>
                <a:gd name="T29" fmla="*/ 797 h 797"/>
                <a:gd name="T30" fmla="*/ 672 w 672"/>
                <a:gd name="T31" fmla="*/ 782 h 797"/>
                <a:gd name="T32" fmla="*/ 672 w 672"/>
                <a:gd name="T33" fmla="*/ 14 h 797"/>
                <a:gd name="T34" fmla="*/ 672 w 672"/>
                <a:gd name="T3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2" h="797">
                  <a:moveTo>
                    <a:pt x="657" y="14"/>
                  </a:moveTo>
                  <a:lnTo>
                    <a:pt x="657" y="782"/>
                  </a:lnTo>
                  <a:lnTo>
                    <a:pt x="14" y="782"/>
                  </a:lnTo>
                  <a:lnTo>
                    <a:pt x="14" y="14"/>
                  </a:lnTo>
                  <a:lnTo>
                    <a:pt x="657" y="14"/>
                  </a:lnTo>
                  <a:close/>
                  <a:moveTo>
                    <a:pt x="672" y="0"/>
                  </a:moveTo>
                  <a:lnTo>
                    <a:pt x="657" y="0"/>
                  </a:lnTo>
                  <a:lnTo>
                    <a:pt x="14" y="0"/>
                  </a:lnTo>
                  <a:lnTo>
                    <a:pt x="0" y="0"/>
                  </a:lnTo>
                  <a:lnTo>
                    <a:pt x="0" y="14"/>
                  </a:lnTo>
                  <a:lnTo>
                    <a:pt x="0" y="782"/>
                  </a:lnTo>
                  <a:lnTo>
                    <a:pt x="0" y="797"/>
                  </a:lnTo>
                  <a:lnTo>
                    <a:pt x="14" y="797"/>
                  </a:lnTo>
                  <a:lnTo>
                    <a:pt x="657" y="797"/>
                  </a:lnTo>
                  <a:lnTo>
                    <a:pt x="672" y="797"/>
                  </a:lnTo>
                  <a:lnTo>
                    <a:pt x="672" y="782"/>
                  </a:lnTo>
                  <a:lnTo>
                    <a:pt x="672" y="14"/>
                  </a:lnTo>
                  <a:lnTo>
                    <a:pt x="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137D8BEE-3BC6-4A4F-BE8C-48B43E2F223E}"/>
                </a:ext>
              </a:extLst>
            </p:cNvPr>
            <p:cNvSpPr>
              <a:spLocks noEditPoints="1"/>
            </p:cNvSpPr>
            <p:nvPr/>
          </p:nvSpPr>
          <p:spPr bwMode="auto">
            <a:xfrm>
              <a:off x="5266966" y="4784680"/>
              <a:ext cx="1074232" cy="1274052"/>
            </a:xfrm>
            <a:custGeom>
              <a:avLst/>
              <a:gdLst>
                <a:gd name="T0" fmla="*/ 657 w 672"/>
                <a:gd name="T1" fmla="*/ 14 h 797"/>
                <a:gd name="T2" fmla="*/ 657 w 672"/>
                <a:gd name="T3" fmla="*/ 782 h 797"/>
                <a:gd name="T4" fmla="*/ 14 w 672"/>
                <a:gd name="T5" fmla="*/ 782 h 797"/>
                <a:gd name="T6" fmla="*/ 14 w 672"/>
                <a:gd name="T7" fmla="*/ 14 h 797"/>
                <a:gd name="T8" fmla="*/ 657 w 672"/>
                <a:gd name="T9" fmla="*/ 14 h 797"/>
                <a:gd name="T10" fmla="*/ 672 w 672"/>
                <a:gd name="T11" fmla="*/ 0 h 797"/>
                <a:gd name="T12" fmla="*/ 657 w 672"/>
                <a:gd name="T13" fmla="*/ 0 h 797"/>
                <a:gd name="T14" fmla="*/ 14 w 672"/>
                <a:gd name="T15" fmla="*/ 0 h 797"/>
                <a:gd name="T16" fmla="*/ 0 w 672"/>
                <a:gd name="T17" fmla="*/ 0 h 797"/>
                <a:gd name="T18" fmla="*/ 0 w 672"/>
                <a:gd name="T19" fmla="*/ 14 h 797"/>
                <a:gd name="T20" fmla="*/ 0 w 672"/>
                <a:gd name="T21" fmla="*/ 782 h 797"/>
                <a:gd name="T22" fmla="*/ 0 w 672"/>
                <a:gd name="T23" fmla="*/ 797 h 797"/>
                <a:gd name="T24" fmla="*/ 14 w 672"/>
                <a:gd name="T25" fmla="*/ 797 h 797"/>
                <a:gd name="T26" fmla="*/ 657 w 672"/>
                <a:gd name="T27" fmla="*/ 797 h 797"/>
                <a:gd name="T28" fmla="*/ 672 w 672"/>
                <a:gd name="T29" fmla="*/ 797 h 797"/>
                <a:gd name="T30" fmla="*/ 672 w 672"/>
                <a:gd name="T31" fmla="*/ 782 h 797"/>
                <a:gd name="T32" fmla="*/ 672 w 672"/>
                <a:gd name="T33" fmla="*/ 14 h 797"/>
                <a:gd name="T34" fmla="*/ 672 w 672"/>
                <a:gd name="T3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2" h="797">
                  <a:moveTo>
                    <a:pt x="657" y="14"/>
                  </a:moveTo>
                  <a:lnTo>
                    <a:pt x="657" y="782"/>
                  </a:lnTo>
                  <a:lnTo>
                    <a:pt x="14" y="782"/>
                  </a:lnTo>
                  <a:lnTo>
                    <a:pt x="14" y="14"/>
                  </a:lnTo>
                  <a:lnTo>
                    <a:pt x="657" y="14"/>
                  </a:lnTo>
                  <a:moveTo>
                    <a:pt x="672" y="0"/>
                  </a:moveTo>
                  <a:lnTo>
                    <a:pt x="657" y="0"/>
                  </a:lnTo>
                  <a:lnTo>
                    <a:pt x="14" y="0"/>
                  </a:lnTo>
                  <a:lnTo>
                    <a:pt x="0" y="0"/>
                  </a:lnTo>
                  <a:lnTo>
                    <a:pt x="0" y="14"/>
                  </a:lnTo>
                  <a:lnTo>
                    <a:pt x="0" y="782"/>
                  </a:lnTo>
                  <a:lnTo>
                    <a:pt x="0" y="797"/>
                  </a:lnTo>
                  <a:lnTo>
                    <a:pt x="14" y="797"/>
                  </a:lnTo>
                  <a:lnTo>
                    <a:pt x="657" y="797"/>
                  </a:lnTo>
                  <a:lnTo>
                    <a:pt x="672" y="797"/>
                  </a:lnTo>
                  <a:lnTo>
                    <a:pt x="672" y="782"/>
                  </a:lnTo>
                  <a:lnTo>
                    <a:pt x="672" y="14"/>
                  </a:lnTo>
                  <a:lnTo>
                    <a:pt x="6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a:extLst>
                <a:ext uri="{FF2B5EF4-FFF2-40B4-BE49-F238E27FC236}">
                  <a16:creationId xmlns:a16="http://schemas.microsoft.com/office/drawing/2014/main" id="{8C2AD8C1-2E56-4AF9-A7A7-20F06A79BF80}"/>
                </a:ext>
              </a:extLst>
            </p:cNvPr>
            <p:cNvSpPr>
              <a:spLocks noChangeArrowheads="1"/>
            </p:cNvSpPr>
            <p:nvPr/>
          </p:nvSpPr>
          <p:spPr bwMode="auto">
            <a:xfrm>
              <a:off x="8441705" y="4795870"/>
              <a:ext cx="1050253" cy="12516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a:extLst>
                <a:ext uri="{FF2B5EF4-FFF2-40B4-BE49-F238E27FC236}">
                  <a16:creationId xmlns:a16="http://schemas.microsoft.com/office/drawing/2014/main" id="{843D11F2-F8A1-4411-9C27-52DABB46BFB0}"/>
                </a:ext>
              </a:extLst>
            </p:cNvPr>
            <p:cNvSpPr>
              <a:spLocks noChangeArrowheads="1"/>
            </p:cNvSpPr>
            <p:nvPr/>
          </p:nvSpPr>
          <p:spPr bwMode="auto">
            <a:xfrm>
              <a:off x="8441705" y="4795870"/>
              <a:ext cx="1050253" cy="125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A607C8B3-6B0B-470F-AE61-CF0922594461}"/>
                </a:ext>
              </a:extLst>
            </p:cNvPr>
            <p:cNvSpPr>
              <a:spLocks noEditPoints="1"/>
            </p:cNvSpPr>
            <p:nvPr/>
          </p:nvSpPr>
          <p:spPr bwMode="auto">
            <a:xfrm>
              <a:off x="8430515" y="4784680"/>
              <a:ext cx="1074232" cy="1274052"/>
            </a:xfrm>
            <a:custGeom>
              <a:avLst/>
              <a:gdLst>
                <a:gd name="T0" fmla="*/ 657 w 672"/>
                <a:gd name="T1" fmla="*/ 14 h 797"/>
                <a:gd name="T2" fmla="*/ 657 w 672"/>
                <a:gd name="T3" fmla="*/ 782 h 797"/>
                <a:gd name="T4" fmla="*/ 15 w 672"/>
                <a:gd name="T5" fmla="*/ 782 h 797"/>
                <a:gd name="T6" fmla="*/ 15 w 672"/>
                <a:gd name="T7" fmla="*/ 14 h 797"/>
                <a:gd name="T8" fmla="*/ 657 w 672"/>
                <a:gd name="T9" fmla="*/ 14 h 797"/>
                <a:gd name="T10" fmla="*/ 672 w 672"/>
                <a:gd name="T11" fmla="*/ 0 h 797"/>
                <a:gd name="T12" fmla="*/ 657 w 672"/>
                <a:gd name="T13" fmla="*/ 0 h 797"/>
                <a:gd name="T14" fmla="*/ 15 w 672"/>
                <a:gd name="T15" fmla="*/ 0 h 797"/>
                <a:gd name="T16" fmla="*/ 0 w 672"/>
                <a:gd name="T17" fmla="*/ 0 h 797"/>
                <a:gd name="T18" fmla="*/ 0 w 672"/>
                <a:gd name="T19" fmla="*/ 14 h 797"/>
                <a:gd name="T20" fmla="*/ 0 w 672"/>
                <a:gd name="T21" fmla="*/ 782 h 797"/>
                <a:gd name="T22" fmla="*/ 0 w 672"/>
                <a:gd name="T23" fmla="*/ 797 h 797"/>
                <a:gd name="T24" fmla="*/ 15 w 672"/>
                <a:gd name="T25" fmla="*/ 797 h 797"/>
                <a:gd name="T26" fmla="*/ 657 w 672"/>
                <a:gd name="T27" fmla="*/ 797 h 797"/>
                <a:gd name="T28" fmla="*/ 672 w 672"/>
                <a:gd name="T29" fmla="*/ 797 h 797"/>
                <a:gd name="T30" fmla="*/ 672 w 672"/>
                <a:gd name="T31" fmla="*/ 782 h 797"/>
                <a:gd name="T32" fmla="*/ 672 w 672"/>
                <a:gd name="T33" fmla="*/ 14 h 797"/>
                <a:gd name="T34" fmla="*/ 672 w 672"/>
                <a:gd name="T3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2" h="797">
                  <a:moveTo>
                    <a:pt x="657" y="14"/>
                  </a:moveTo>
                  <a:lnTo>
                    <a:pt x="657" y="782"/>
                  </a:lnTo>
                  <a:lnTo>
                    <a:pt x="15" y="782"/>
                  </a:lnTo>
                  <a:lnTo>
                    <a:pt x="15" y="14"/>
                  </a:lnTo>
                  <a:lnTo>
                    <a:pt x="657" y="14"/>
                  </a:lnTo>
                  <a:close/>
                  <a:moveTo>
                    <a:pt x="672" y="0"/>
                  </a:moveTo>
                  <a:lnTo>
                    <a:pt x="657" y="0"/>
                  </a:lnTo>
                  <a:lnTo>
                    <a:pt x="15" y="0"/>
                  </a:lnTo>
                  <a:lnTo>
                    <a:pt x="0" y="0"/>
                  </a:lnTo>
                  <a:lnTo>
                    <a:pt x="0" y="14"/>
                  </a:lnTo>
                  <a:lnTo>
                    <a:pt x="0" y="782"/>
                  </a:lnTo>
                  <a:lnTo>
                    <a:pt x="0" y="797"/>
                  </a:lnTo>
                  <a:lnTo>
                    <a:pt x="15" y="797"/>
                  </a:lnTo>
                  <a:lnTo>
                    <a:pt x="657" y="797"/>
                  </a:lnTo>
                  <a:lnTo>
                    <a:pt x="672" y="797"/>
                  </a:lnTo>
                  <a:lnTo>
                    <a:pt x="672" y="782"/>
                  </a:lnTo>
                  <a:lnTo>
                    <a:pt x="672" y="14"/>
                  </a:lnTo>
                  <a:lnTo>
                    <a:pt x="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03F7BE6E-5BA7-4403-8B12-232E469D8E7A}"/>
                </a:ext>
              </a:extLst>
            </p:cNvPr>
            <p:cNvSpPr>
              <a:spLocks noEditPoints="1"/>
            </p:cNvSpPr>
            <p:nvPr/>
          </p:nvSpPr>
          <p:spPr bwMode="auto">
            <a:xfrm>
              <a:off x="8430515" y="4784680"/>
              <a:ext cx="1074232" cy="1274052"/>
            </a:xfrm>
            <a:custGeom>
              <a:avLst/>
              <a:gdLst>
                <a:gd name="T0" fmla="*/ 657 w 672"/>
                <a:gd name="T1" fmla="*/ 14 h 797"/>
                <a:gd name="T2" fmla="*/ 657 w 672"/>
                <a:gd name="T3" fmla="*/ 782 h 797"/>
                <a:gd name="T4" fmla="*/ 15 w 672"/>
                <a:gd name="T5" fmla="*/ 782 h 797"/>
                <a:gd name="T6" fmla="*/ 15 w 672"/>
                <a:gd name="T7" fmla="*/ 14 h 797"/>
                <a:gd name="T8" fmla="*/ 657 w 672"/>
                <a:gd name="T9" fmla="*/ 14 h 797"/>
                <a:gd name="T10" fmla="*/ 672 w 672"/>
                <a:gd name="T11" fmla="*/ 0 h 797"/>
                <a:gd name="T12" fmla="*/ 657 w 672"/>
                <a:gd name="T13" fmla="*/ 0 h 797"/>
                <a:gd name="T14" fmla="*/ 15 w 672"/>
                <a:gd name="T15" fmla="*/ 0 h 797"/>
                <a:gd name="T16" fmla="*/ 0 w 672"/>
                <a:gd name="T17" fmla="*/ 0 h 797"/>
                <a:gd name="T18" fmla="*/ 0 w 672"/>
                <a:gd name="T19" fmla="*/ 14 h 797"/>
                <a:gd name="T20" fmla="*/ 0 w 672"/>
                <a:gd name="T21" fmla="*/ 782 h 797"/>
                <a:gd name="T22" fmla="*/ 0 w 672"/>
                <a:gd name="T23" fmla="*/ 797 h 797"/>
                <a:gd name="T24" fmla="*/ 15 w 672"/>
                <a:gd name="T25" fmla="*/ 797 h 797"/>
                <a:gd name="T26" fmla="*/ 657 w 672"/>
                <a:gd name="T27" fmla="*/ 797 h 797"/>
                <a:gd name="T28" fmla="*/ 672 w 672"/>
                <a:gd name="T29" fmla="*/ 797 h 797"/>
                <a:gd name="T30" fmla="*/ 672 w 672"/>
                <a:gd name="T31" fmla="*/ 782 h 797"/>
                <a:gd name="T32" fmla="*/ 672 w 672"/>
                <a:gd name="T33" fmla="*/ 14 h 797"/>
                <a:gd name="T34" fmla="*/ 672 w 672"/>
                <a:gd name="T35"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2" h="797">
                  <a:moveTo>
                    <a:pt x="657" y="14"/>
                  </a:moveTo>
                  <a:lnTo>
                    <a:pt x="657" y="782"/>
                  </a:lnTo>
                  <a:lnTo>
                    <a:pt x="15" y="782"/>
                  </a:lnTo>
                  <a:lnTo>
                    <a:pt x="15" y="14"/>
                  </a:lnTo>
                  <a:lnTo>
                    <a:pt x="657" y="14"/>
                  </a:lnTo>
                  <a:moveTo>
                    <a:pt x="672" y="0"/>
                  </a:moveTo>
                  <a:lnTo>
                    <a:pt x="657" y="0"/>
                  </a:lnTo>
                  <a:lnTo>
                    <a:pt x="15" y="0"/>
                  </a:lnTo>
                  <a:lnTo>
                    <a:pt x="0" y="0"/>
                  </a:lnTo>
                  <a:lnTo>
                    <a:pt x="0" y="14"/>
                  </a:lnTo>
                  <a:lnTo>
                    <a:pt x="0" y="782"/>
                  </a:lnTo>
                  <a:lnTo>
                    <a:pt x="0" y="797"/>
                  </a:lnTo>
                  <a:lnTo>
                    <a:pt x="15" y="797"/>
                  </a:lnTo>
                  <a:lnTo>
                    <a:pt x="657" y="797"/>
                  </a:lnTo>
                  <a:lnTo>
                    <a:pt x="672" y="797"/>
                  </a:lnTo>
                  <a:lnTo>
                    <a:pt x="672" y="782"/>
                  </a:lnTo>
                  <a:lnTo>
                    <a:pt x="672" y="14"/>
                  </a:lnTo>
                  <a:lnTo>
                    <a:pt x="6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ED4B0B6D-4CF7-48D0-9414-AF3110C055B2}"/>
                </a:ext>
              </a:extLst>
            </p:cNvPr>
            <p:cNvSpPr>
              <a:spLocks/>
            </p:cNvSpPr>
            <p:nvPr/>
          </p:nvSpPr>
          <p:spPr bwMode="auto">
            <a:xfrm>
              <a:off x="6760020" y="4675977"/>
              <a:ext cx="1248475" cy="1393943"/>
            </a:xfrm>
            <a:custGeom>
              <a:avLst/>
              <a:gdLst>
                <a:gd name="T0" fmla="*/ 391 w 639"/>
                <a:gd name="T1" fmla="*/ 0 h 732"/>
                <a:gd name="T2" fmla="*/ 244 w 639"/>
                <a:gd name="T3" fmla="*/ 0 h 732"/>
                <a:gd name="T4" fmla="*/ 73 w 639"/>
                <a:gd name="T5" fmla="*/ 90 h 732"/>
                <a:gd name="T6" fmla="*/ 0 w 639"/>
                <a:gd name="T7" fmla="*/ 192 h 732"/>
                <a:gd name="T8" fmla="*/ 0 w 639"/>
                <a:gd name="T9" fmla="*/ 496 h 732"/>
                <a:gd name="T10" fmla="*/ 64 w 639"/>
                <a:gd name="T11" fmla="*/ 588 h 732"/>
                <a:gd name="T12" fmla="*/ 562 w 639"/>
                <a:gd name="T13" fmla="*/ 597 h 732"/>
                <a:gd name="T14" fmla="*/ 639 w 639"/>
                <a:gd name="T15" fmla="*/ 486 h 732"/>
                <a:gd name="T16" fmla="*/ 639 w 639"/>
                <a:gd name="T17" fmla="*/ 201 h 732"/>
                <a:gd name="T18" fmla="*/ 571 w 639"/>
                <a:gd name="T19" fmla="*/ 99 h 732"/>
                <a:gd name="T20" fmla="*/ 391 w 639"/>
                <a:gd name="T21"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9" h="732">
                  <a:moveTo>
                    <a:pt x="391" y="0"/>
                  </a:moveTo>
                  <a:cubicBezTo>
                    <a:pt x="244" y="0"/>
                    <a:pt x="244" y="0"/>
                    <a:pt x="244" y="0"/>
                  </a:cubicBezTo>
                  <a:cubicBezTo>
                    <a:pt x="181" y="13"/>
                    <a:pt x="122" y="43"/>
                    <a:pt x="73" y="90"/>
                  </a:cubicBezTo>
                  <a:cubicBezTo>
                    <a:pt x="42" y="120"/>
                    <a:pt x="17" y="155"/>
                    <a:pt x="0" y="192"/>
                  </a:cubicBezTo>
                  <a:cubicBezTo>
                    <a:pt x="0" y="496"/>
                    <a:pt x="0" y="496"/>
                    <a:pt x="0" y="496"/>
                  </a:cubicBezTo>
                  <a:cubicBezTo>
                    <a:pt x="16" y="529"/>
                    <a:pt x="37" y="560"/>
                    <a:pt x="64" y="588"/>
                  </a:cubicBezTo>
                  <a:cubicBezTo>
                    <a:pt x="199" y="728"/>
                    <a:pt x="422" y="732"/>
                    <a:pt x="562" y="597"/>
                  </a:cubicBezTo>
                  <a:cubicBezTo>
                    <a:pt x="596" y="564"/>
                    <a:pt x="622" y="526"/>
                    <a:pt x="639" y="486"/>
                  </a:cubicBezTo>
                  <a:cubicBezTo>
                    <a:pt x="639" y="201"/>
                    <a:pt x="639" y="201"/>
                    <a:pt x="639" y="201"/>
                  </a:cubicBezTo>
                  <a:cubicBezTo>
                    <a:pt x="623" y="165"/>
                    <a:pt x="600" y="130"/>
                    <a:pt x="571" y="99"/>
                  </a:cubicBezTo>
                  <a:cubicBezTo>
                    <a:pt x="520" y="47"/>
                    <a:pt x="457" y="14"/>
                    <a:pt x="39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A745C37A-D511-4FC4-A8F9-380FCD928C82}"/>
                </a:ext>
              </a:extLst>
            </p:cNvPr>
            <p:cNvSpPr>
              <a:spLocks/>
            </p:cNvSpPr>
            <p:nvPr/>
          </p:nvSpPr>
          <p:spPr bwMode="auto">
            <a:xfrm>
              <a:off x="6748831" y="4664788"/>
              <a:ext cx="1270855" cy="1347585"/>
            </a:xfrm>
            <a:custGeom>
              <a:avLst/>
              <a:gdLst>
                <a:gd name="T0" fmla="*/ 397 w 651"/>
                <a:gd name="T1" fmla="*/ 6 h 708"/>
                <a:gd name="T2" fmla="*/ 397 w 651"/>
                <a:gd name="T3" fmla="*/ 0 h 708"/>
                <a:gd name="T4" fmla="*/ 249 w 651"/>
                <a:gd name="T5" fmla="*/ 0 h 708"/>
                <a:gd name="T6" fmla="*/ 248 w 651"/>
                <a:gd name="T7" fmla="*/ 0 h 708"/>
                <a:gd name="T8" fmla="*/ 75 w 651"/>
                <a:gd name="T9" fmla="*/ 92 h 708"/>
                <a:gd name="T10" fmla="*/ 0 w 651"/>
                <a:gd name="T11" fmla="*/ 195 h 708"/>
                <a:gd name="T12" fmla="*/ 0 w 651"/>
                <a:gd name="T13" fmla="*/ 196 h 708"/>
                <a:gd name="T14" fmla="*/ 0 w 651"/>
                <a:gd name="T15" fmla="*/ 503 h 708"/>
                <a:gd name="T16" fmla="*/ 0 w 651"/>
                <a:gd name="T17" fmla="*/ 504 h 708"/>
                <a:gd name="T18" fmla="*/ 66 w 651"/>
                <a:gd name="T19" fmla="*/ 598 h 708"/>
                <a:gd name="T20" fmla="*/ 323 w 651"/>
                <a:gd name="T21" fmla="*/ 708 h 708"/>
                <a:gd name="T22" fmla="*/ 572 w 651"/>
                <a:gd name="T23" fmla="*/ 607 h 708"/>
                <a:gd name="T24" fmla="*/ 651 w 651"/>
                <a:gd name="T25" fmla="*/ 494 h 708"/>
                <a:gd name="T26" fmla="*/ 651 w 651"/>
                <a:gd name="T27" fmla="*/ 493 h 708"/>
                <a:gd name="T28" fmla="*/ 651 w 651"/>
                <a:gd name="T29" fmla="*/ 206 h 708"/>
                <a:gd name="T30" fmla="*/ 651 w 651"/>
                <a:gd name="T31" fmla="*/ 205 h 708"/>
                <a:gd name="T32" fmla="*/ 581 w 651"/>
                <a:gd name="T33" fmla="*/ 101 h 708"/>
                <a:gd name="T34" fmla="*/ 399 w 651"/>
                <a:gd name="T35" fmla="*/ 0 h 708"/>
                <a:gd name="T36" fmla="*/ 398 w 651"/>
                <a:gd name="T37" fmla="*/ 0 h 708"/>
                <a:gd name="T38" fmla="*/ 397 w 651"/>
                <a:gd name="T39" fmla="*/ 0 h 708"/>
                <a:gd name="T40" fmla="*/ 397 w 651"/>
                <a:gd name="T41" fmla="*/ 6 h 708"/>
                <a:gd name="T42" fmla="*/ 396 w 651"/>
                <a:gd name="T43" fmla="*/ 11 h 708"/>
                <a:gd name="T44" fmla="*/ 572 w 651"/>
                <a:gd name="T45" fmla="*/ 109 h 708"/>
                <a:gd name="T46" fmla="*/ 640 w 651"/>
                <a:gd name="T47" fmla="*/ 210 h 708"/>
                <a:gd name="T48" fmla="*/ 645 w 651"/>
                <a:gd name="T49" fmla="*/ 207 h 708"/>
                <a:gd name="T50" fmla="*/ 639 w 651"/>
                <a:gd name="T51" fmla="*/ 207 h 708"/>
                <a:gd name="T52" fmla="*/ 639 w 651"/>
                <a:gd name="T53" fmla="*/ 492 h 708"/>
                <a:gd name="T54" fmla="*/ 645 w 651"/>
                <a:gd name="T55" fmla="*/ 492 h 708"/>
                <a:gd name="T56" fmla="*/ 640 w 651"/>
                <a:gd name="T57" fmla="*/ 489 h 708"/>
                <a:gd name="T58" fmla="*/ 564 w 651"/>
                <a:gd name="T59" fmla="*/ 599 h 708"/>
                <a:gd name="T60" fmla="*/ 323 w 651"/>
                <a:gd name="T61" fmla="*/ 696 h 708"/>
                <a:gd name="T62" fmla="*/ 74 w 651"/>
                <a:gd name="T63" fmla="*/ 590 h 708"/>
                <a:gd name="T64" fmla="*/ 11 w 651"/>
                <a:gd name="T65" fmla="*/ 499 h 708"/>
                <a:gd name="T66" fmla="*/ 6 w 651"/>
                <a:gd name="T67" fmla="*/ 502 h 708"/>
                <a:gd name="T68" fmla="*/ 12 w 651"/>
                <a:gd name="T69" fmla="*/ 502 h 708"/>
                <a:gd name="T70" fmla="*/ 12 w 651"/>
                <a:gd name="T71" fmla="*/ 198 h 708"/>
                <a:gd name="T72" fmla="*/ 6 w 651"/>
                <a:gd name="T73" fmla="*/ 198 h 708"/>
                <a:gd name="T74" fmla="*/ 11 w 651"/>
                <a:gd name="T75" fmla="*/ 200 h 708"/>
                <a:gd name="T76" fmla="*/ 83 w 651"/>
                <a:gd name="T77" fmla="*/ 101 h 708"/>
                <a:gd name="T78" fmla="*/ 251 w 651"/>
                <a:gd name="T79" fmla="*/ 11 h 708"/>
                <a:gd name="T80" fmla="*/ 250 w 651"/>
                <a:gd name="T81" fmla="*/ 6 h 708"/>
                <a:gd name="T82" fmla="*/ 250 w 651"/>
                <a:gd name="T83" fmla="*/ 11 h 708"/>
                <a:gd name="T84" fmla="*/ 397 w 651"/>
                <a:gd name="T85" fmla="*/ 11 h 708"/>
                <a:gd name="T86" fmla="*/ 397 w 651"/>
                <a:gd name="T87" fmla="*/ 6 h 708"/>
                <a:gd name="T88" fmla="*/ 396 w 651"/>
                <a:gd name="T89" fmla="*/ 11 h 708"/>
                <a:gd name="T90" fmla="*/ 397 w 651"/>
                <a:gd name="T91" fmla="*/ 6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708">
                  <a:moveTo>
                    <a:pt x="397" y="6"/>
                  </a:moveTo>
                  <a:cubicBezTo>
                    <a:pt x="397" y="0"/>
                    <a:pt x="397" y="0"/>
                    <a:pt x="397" y="0"/>
                  </a:cubicBezTo>
                  <a:cubicBezTo>
                    <a:pt x="249" y="0"/>
                    <a:pt x="249" y="0"/>
                    <a:pt x="249" y="0"/>
                  </a:cubicBezTo>
                  <a:cubicBezTo>
                    <a:pt x="248" y="0"/>
                    <a:pt x="248" y="0"/>
                    <a:pt x="248" y="0"/>
                  </a:cubicBezTo>
                  <a:cubicBezTo>
                    <a:pt x="185" y="13"/>
                    <a:pt x="125" y="44"/>
                    <a:pt x="75" y="92"/>
                  </a:cubicBezTo>
                  <a:cubicBezTo>
                    <a:pt x="43" y="123"/>
                    <a:pt x="18" y="158"/>
                    <a:pt x="0" y="195"/>
                  </a:cubicBezTo>
                  <a:cubicBezTo>
                    <a:pt x="0" y="196"/>
                    <a:pt x="0" y="196"/>
                    <a:pt x="0" y="196"/>
                  </a:cubicBezTo>
                  <a:cubicBezTo>
                    <a:pt x="0" y="503"/>
                    <a:pt x="0" y="503"/>
                    <a:pt x="0" y="503"/>
                  </a:cubicBezTo>
                  <a:cubicBezTo>
                    <a:pt x="0" y="504"/>
                    <a:pt x="0" y="504"/>
                    <a:pt x="0" y="504"/>
                  </a:cubicBezTo>
                  <a:cubicBezTo>
                    <a:pt x="17" y="538"/>
                    <a:pt x="38" y="570"/>
                    <a:pt x="66" y="598"/>
                  </a:cubicBezTo>
                  <a:cubicBezTo>
                    <a:pt x="136" y="671"/>
                    <a:pt x="230" y="708"/>
                    <a:pt x="323" y="708"/>
                  </a:cubicBezTo>
                  <a:cubicBezTo>
                    <a:pt x="413" y="708"/>
                    <a:pt x="503" y="674"/>
                    <a:pt x="572" y="607"/>
                  </a:cubicBezTo>
                  <a:cubicBezTo>
                    <a:pt x="607" y="574"/>
                    <a:pt x="633" y="536"/>
                    <a:pt x="651" y="494"/>
                  </a:cubicBezTo>
                  <a:cubicBezTo>
                    <a:pt x="651" y="493"/>
                    <a:pt x="651" y="493"/>
                    <a:pt x="651" y="493"/>
                  </a:cubicBezTo>
                  <a:cubicBezTo>
                    <a:pt x="651" y="206"/>
                    <a:pt x="651" y="206"/>
                    <a:pt x="651" y="206"/>
                  </a:cubicBezTo>
                  <a:cubicBezTo>
                    <a:pt x="651" y="205"/>
                    <a:pt x="651" y="205"/>
                    <a:pt x="651" y="205"/>
                  </a:cubicBezTo>
                  <a:cubicBezTo>
                    <a:pt x="634" y="167"/>
                    <a:pt x="611" y="132"/>
                    <a:pt x="581" y="101"/>
                  </a:cubicBezTo>
                  <a:cubicBezTo>
                    <a:pt x="530" y="48"/>
                    <a:pt x="466" y="14"/>
                    <a:pt x="399" y="0"/>
                  </a:cubicBezTo>
                  <a:cubicBezTo>
                    <a:pt x="398" y="0"/>
                    <a:pt x="398" y="0"/>
                    <a:pt x="398" y="0"/>
                  </a:cubicBezTo>
                  <a:cubicBezTo>
                    <a:pt x="397" y="0"/>
                    <a:pt x="397" y="0"/>
                    <a:pt x="397" y="0"/>
                  </a:cubicBezTo>
                  <a:cubicBezTo>
                    <a:pt x="397" y="6"/>
                    <a:pt x="397" y="6"/>
                    <a:pt x="397" y="6"/>
                  </a:cubicBezTo>
                  <a:cubicBezTo>
                    <a:pt x="396" y="11"/>
                    <a:pt x="396" y="11"/>
                    <a:pt x="396" y="11"/>
                  </a:cubicBezTo>
                  <a:cubicBezTo>
                    <a:pt x="461" y="25"/>
                    <a:pt x="523" y="58"/>
                    <a:pt x="572" y="109"/>
                  </a:cubicBezTo>
                  <a:cubicBezTo>
                    <a:pt x="601" y="140"/>
                    <a:pt x="624" y="174"/>
                    <a:pt x="640" y="210"/>
                  </a:cubicBezTo>
                  <a:cubicBezTo>
                    <a:pt x="645" y="207"/>
                    <a:pt x="645" y="207"/>
                    <a:pt x="645" y="207"/>
                  </a:cubicBezTo>
                  <a:cubicBezTo>
                    <a:pt x="639" y="207"/>
                    <a:pt x="639" y="207"/>
                    <a:pt x="639" y="207"/>
                  </a:cubicBezTo>
                  <a:cubicBezTo>
                    <a:pt x="639" y="492"/>
                    <a:pt x="639" y="492"/>
                    <a:pt x="639" y="492"/>
                  </a:cubicBezTo>
                  <a:cubicBezTo>
                    <a:pt x="645" y="492"/>
                    <a:pt x="645" y="492"/>
                    <a:pt x="645" y="492"/>
                  </a:cubicBezTo>
                  <a:cubicBezTo>
                    <a:pt x="640" y="489"/>
                    <a:pt x="640" y="489"/>
                    <a:pt x="640" y="489"/>
                  </a:cubicBezTo>
                  <a:cubicBezTo>
                    <a:pt x="622" y="529"/>
                    <a:pt x="597" y="567"/>
                    <a:pt x="564" y="599"/>
                  </a:cubicBezTo>
                  <a:cubicBezTo>
                    <a:pt x="497" y="664"/>
                    <a:pt x="410" y="696"/>
                    <a:pt x="323" y="696"/>
                  </a:cubicBezTo>
                  <a:cubicBezTo>
                    <a:pt x="233" y="696"/>
                    <a:pt x="142" y="660"/>
                    <a:pt x="74" y="590"/>
                  </a:cubicBezTo>
                  <a:cubicBezTo>
                    <a:pt x="48" y="563"/>
                    <a:pt x="27" y="532"/>
                    <a:pt x="11" y="499"/>
                  </a:cubicBezTo>
                  <a:cubicBezTo>
                    <a:pt x="6" y="502"/>
                    <a:pt x="6" y="502"/>
                    <a:pt x="6" y="502"/>
                  </a:cubicBezTo>
                  <a:cubicBezTo>
                    <a:pt x="12" y="502"/>
                    <a:pt x="12" y="502"/>
                    <a:pt x="12" y="502"/>
                  </a:cubicBezTo>
                  <a:cubicBezTo>
                    <a:pt x="12" y="198"/>
                    <a:pt x="12" y="198"/>
                    <a:pt x="12" y="198"/>
                  </a:cubicBezTo>
                  <a:cubicBezTo>
                    <a:pt x="6" y="198"/>
                    <a:pt x="6" y="198"/>
                    <a:pt x="6" y="198"/>
                  </a:cubicBezTo>
                  <a:cubicBezTo>
                    <a:pt x="11" y="200"/>
                    <a:pt x="11" y="200"/>
                    <a:pt x="11" y="200"/>
                  </a:cubicBezTo>
                  <a:cubicBezTo>
                    <a:pt x="29" y="164"/>
                    <a:pt x="52" y="130"/>
                    <a:pt x="83" y="101"/>
                  </a:cubicBezTo>
                  <a:cubicBezTo>
                    <a:pt x="131" y="54"/>
                    <a:pt x="190" y="24"/>
                    <a:pt x="251" y="11"/>
                  </a:cubicBezTo>
                  <a:cubicBezTo>
                    <a:pt x="250" y="6"/>
                    <a:pt x="250" y="6"/>
                    <a:pt x="250" y="6"/>
                  </a:cubicBezTo>
                  <a:cubicBezTo>
                    <a:pt x="250" y="11"/>
                    <a:pt x="250" y="11"/>
                    <a:pt x="250" y="11"/>
                  </a:cubicBezTo>
                  <a:cubicBezTo>
                    <a:pt x="397" y="11"/>
                    <a:pt x="397" y="11"/>
                    <a:pt x="397" y="11"/>
                  </a:cubicBezTo>
                  <a:cubicBezTo>
                    <a:pt x="397" y="6"/>
                    <a:pt x="397" y="6"/>
                    <a:pt x="397" y="6"/>
                  </a:cubicBezTo>
                  <a:cubicBezTo>
                    <a:pt x="396" y="11"/>
                    <a:pt x="396" y="11"/>
                    <a:pt x="396" y="11"/>
                  </a:cubicBezTo>
                  <a:cubicBezTo>
                    <a:pt x="397" y="6"/>
                    <a:pt x="397" y="6"/>
                    <a:pt x="397" y="6"/>
                  </a:cubicBezTo>
                </a:path>
              </a:pathLst>
            </a:custGeom>
            <a:solidFill>
              <a:srgbClr val="D3B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EB4C29DA-573B-40E8-85F3-2CCF2F9EC516}"/>
                </a:ext>
              </a:extLst>
            </p:cNvPr>
            <p:cNvSpPr>
              <a:spLocks/>
            </p:cNvSpPr>
            <p:nvPr/>
          </p:nvSpPr>
          <p:spPr bwMode="auto">
            <a:xfrm>
              <a:off x="7142076" y="5703852"/>
              <a:ext cx="522729" cy="418823"/>
            </a:xfrm>
            <a:custGeom>
              <a:avLst/>
              <a:gdLst>
                <a:gd name="T0" fmla="*/ 287 w 327"/>
                <a:gd name="T1" fmla="*/ 218 h 262"/>
                <a:gd name="T2" fmla="*/ 327 w 327"/>
                <a:gd name="T3" fmla="*/ 145 h 262"/>
                <a:gd name="T4" fmla="*/ 267 w 327"/>
                <a:gd name="T5" fmla="*/ 17 h 262"/>
                <a:gd name="T6" fmla="*/ 33 w 327"/>
                <a:gd name="T7" fmla="*/ 0 h 262"/>
                <a:gd name="T8" fmla="*/ 0 w 327"/>
                <a:gd name="T9" fmla="*/ 243 h 262"/>
                <a:gd name="T10" fmla="*/ 7 w 327"/>
                <a:gd name="T11" fmla="*/ 262 h 262"/>
                <a:gd name="T12" fmla="*/ 287 w 327"/>
                <a:gd name="T13" fmla="*/ 218 h 262"/>
              </a:gdLst>
              <a:ahLst/>
              <a:cxnLst>
                <a:cxn ang="0">
                  <a:pos x="T0" y="T1"/>
                </a:cxn>
                <a:cxn ang="0">
                  <a:pos x="T2" y="T3"/>
                </a:cxn>
                <a:cxn ang="0">
                  <a:pos x="T4" y="T5"/>
                </a:cxn>
                <a:cxn ang="0">
                  <a:pos x="T6" y="T7"/>
                </a:cxn>
                <a:cxn ang="0">
                  <a:pos x="T8" y="T9"/>
                </a:cxn>
                <a:cxn ang="0">
                  <a:pos x="T10" y="T11"/>
                </a:cxn>
                <a:cxn ang="0">
                  <a:pos x="T12" y="T13"/>
                </a:cxn>
              </a:cxnLst>
              <a:rect l="0" t="0" r="r" b="b"/>
              <a:pathLst>
                <a:path w="327" h="262">
                  <a:moveTo>
                    <a:pt x="287" y="218"/>
                  </a:moveTo>
                  <a:lnTo>
                    <a:pt x="327" y="145"/>
                  </a:lnTo>
                  <a:lnTo>
                    <a:pt x="267" y="17"/>
                  </a:lnTo>
                  <a:lnTo>
                    <a:pt x="33" y="0"/>
                  </a:lnTo>
                  <a:lnTo>
                    <a:pt x="0" y="243"/>
                  </a:lnTo>
                  <a:lnTo>
                    <a:pt x="7" y="262"/>
                  </a:lnTo>
                  <a:lnTo>
                    <a:pt x="287" y="218"/>
                  </a:lnTo>
                  <a:close/>
                </a:path>
              </a:pathLst>
            </a:custGeom>
            <a:solidFill>
              <a:srgbClr val="D8D3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C4ECB83C-2408-4C4B-9B48-101E30AB571A}"/>
                </a:ext>
              </a:extLst>
            </p:cNvPr>
            <p:cNvSpPr>
              <a:spLocks/>
            </p:cNvSpPr>
            <p:nvPr/>
          </p:nvSpPr>
          <p:spPr bwMode="auto">
            <a:xfrm>
              <a:off x="7142076" y="5703852"/>
              <a:ext cx="522729" cy="418823"/>
            </a:xfrm>
            <a:custGeom>
              <a:avLst/>
              <a:gdLst>
                <a:gd name="T0" fmla="*/ 287 w 327"/>
                <a:gd name="T1" fmla="*/ 218 h 262"/>
                <a:gd name="T2" fmla="*/ 327 w 327"/>
                <a:gd name="T3" fmla="*/ 145 h 262"/>
                <a:gd name="T4" fmla="*/ 267 w 327"/>
                <a:gd name="T5" fmla="*/ 17 h 262"/>
                <a:gd name="T6" fmla="*/ 33 w 327"/>
                <a:gd name="T7" fmla="*/ 0 h 262"/>
                <a:gd name="T8" fmla="*/ 0 w 327"/>
                <a:gd name="T9" fmla="*/ 243 h 262"/>
                <a:gd name="T10" fmla="*/ 7 w 327"/>
                <a:gd name="T11" fmla="*/ 262 h 262"/>
                <a:gd name="T12" fmla="*/ 287 w 327"/>
                <a:gd name="T13" fmla="*/ 218 h 262"/>
              </a:gdLst>
              <a:ahLst/>
              <a:cxnLst>
                <a:cxn ang="0">
                  <a:pos x="T0" y="T1"/>
                </a:cxn>
                <a:cxn ang="0">
                  <a:pos x="T2" y="T3"/>
                </a:cxn>
                <a:cxn ang="0">
                  <a:pos x="T4" y="T5"/>
                </a:cxn>
                <a:cxn ang="0">
                  <a:pos x="T6" y="T7"/>
                </a:cxn>
                <a:cxn ang="0">
                  <a:pos x="T8" y="T9"/>
                </a:cxn>
                <a:cxn ang="0">
                  <a:pos x="T10" y="T11"/>
                </a:cxn>
                <a:cxn ang="0">
                  <a:pos x="T12" y="T13"/>
                </a:cxn>
              </a:cxnLst>
              <a:rect l="0" t="0" r="r" b="b"/>
              <a:pathLst>
                <a:path w="327" h="262">
                  <a:moveTo>
                    <a:pt x="287" y="218"/>
                  </a:moveTo>
                  <a:lnTo>
                    <a:pt x="327" y="145"/>
                  </a:lnTo>
                  <a:lnTo>
                    <a:pt x="267" y="17"/>
                  </a:lnTo>
                  <a:lnTo>
                    <a:pt x="33" y="0"/>
                  </a:lnTo>
                  <a:lnTo>
                    <a:pt x="0" y="243"/>
                  </a:lnTo>
                  <a:lnTo>
                    <a:pt x="7" y="262"/>
                  </a:lnTo>
                  <a:lnTo>
                    <a:pt x="287"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7F9D3CA6-01E9-41CE-A42F-20DF11898A4A}"/>
                </a:ext>
              </a:extLst>
            </p:cNvPr>
            <p:cNvSpPr>
              <a:spLocks/>
            </p:cNvSpPr>
            <p:nvPr/>
          </p:nvSpPr>
          <p:spPr bwMode="auto">
            <a:xfrm>
              <a:off x="6790393" y="5700654"/>
              <a:ext cx="442801" cy="388450"/>
            </a:xfrm>
            <a:custGeom>
              <a:avLst/>
              <a:gdLst>
                <a:gd name="T0" fmla="*/ 208 w 227"/>
                <a:gd name="T1" fmla="*/ 180 h 204"/>
                <a:gd name="T2" fmla="*/ 217 w 227"/>
                <a:gd name="T3" fmla="*/ 190 h 204"/>
                <a:gd name="T4" fmla="*/ 226 w 227"/>
                <a:gd name="T5" fmla="*/ 200 h 204"/>
                <a:gd name="T6" fmla="*/ 211 w 227"/>
                <a:gd name="T7" fmla="*/ 0 h 204"/>
                <a:gd name="T8" fmla="*/ 100 w 227"/>
                <a:gd name="T9" fmla="*/ 52 h 204"/>
                <a:gd name="T10" fmla="*/ 11 w 227"/>
                <a:gd name="T11" fmla="*/ 81 h 204"/>
                <a:gd name="T12" fmla="*/ 30 w 227"/>
                <a:gd name="T13" fmla="*/ 97 h 204"/>
                <a:gd name="T14" fmla="*/ 208 w 227"/>
                <a:gd name="T15" fmla="*/ 180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04">
                  <a:moveTo>
                    <a:pt x="208" y="180"/>
                  </a:moveTo>
                  <a:cubicBezTo>
                    <a:pt x="207" y="176"/>
                    <a:pt x="212" y="183"/>
                    <a:pt x="217" y="190"/>
                  </a:cubicBezTo>
                  <a:cubicBezTo>
                    <a:pt x="222" y="197"/>
                    <a:pt x="227" y="204"/>
                    <a:pt x="226" y="200"/>
                  </a:cubicBezTo>
                  <a:cubicBezTo>
                    <a:pt x="218" y="154"/>
                    <a:pt x="211" y="0"/>
                    <a:pt x="211" y="0"/>
                  </a:cubicBezTo>
                  <a:cubicBezTo>
                    <a:pt x="211" y="0"/>
                    <a:pt x="127" y="42"/>
                    <a:pt x="100" y="52"/>
                  </a:cubicBezTo>
                  <a:cubicBezTo>
                    <a:pt x="72" y="63"/>
                    <a:pt x="32" y="61"/>
                    <a:pt x="11" y="81"/>
                  </a:cubicBezTo>
                  <a:cubicBezTo>
                    <a:pt x="0" y="92"/>
                    <a:pt x="35" y="83"/>
                    <a:pt x="30" y="97"/>
                  </a:cubicBezTo>
                  <a:cubicBezTo>
                    <a:pt x="23" y="117"/>
                    <a:pt x="208" y="180"/>
                    <a:pt x="208" y="180"/>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C6E2BFA3-13AE-428B-A368-2218072259C7}"/>
                </a:ext>
              </a:extLst>
            </p:cNvPr>
            <p:cNvSpPr>
              <a:spLocks/>
            </p:cNvSpPr>
            <p:nvPr/>
          </p:nvSpPr>
          <p:spPr bwMode="auto">
            <a:xfrm>
              <a:off x="7549709" y="5700654"/>
              <a:ext cx="364472" cy="334099"/>
            </a:xfrm>
            <a:custGeom>
              <a:avLst/>
              <a:gdLst>
                <a:gd name="T0" fmla="*/ 9 w 187"/>
                <a:gd name="T1" fmla="*/ 176 h 176"/>
                <a:gd name="T2" fmla="*/ 163 w 187"/>
                <a:gd name="T3" fmla="*/ 69 h 176"/>
                <a:gd name="T4" fmla="*/ 77 w 187"/>
                <a:gd name="T5" fmla="*/ 35 h 176"/>
                <a:gd name="T6" fmla="*/ 0 w 187"/>
                <a:gd name="T7" fmla="*/ 0 h 176"/>
                <a:gd name="T8" fmla="*/ 9 w 187"/>
                <a:gd name="T9" fmla="*/ 176 h 176"/>
              </a:gdLst>
              <a:ahLst/>
              <a:cxnLst>
                <a:cxn ang="0">
                  <a:pos x="T0" y="T1"/>
                </a:cxn>
                <a:cxn ang="0">
                  <a:pos x="T2" y="T3"/>
                </a:cxn>
                <a:cxn ang="0">
                  <a:pos x="T4" y="T5"/>
                </a:cxn>
                <a:cxn ang="0">
                  <a:pos x="T6" y="T7"/>
                </a:cxn>
                <a:cxn ang="0">
                  <a:pos x="T8" y="T9"/>
                </a:cxn>
              </a:cxnLst>
              <a:rect l="0" t="0" r="r" b="b"/>
              <a:pathLst>
                <a:path w="187" h="176">
                  <a:moveTo>
                    <a:pt x="9" y="176"/>
                  </a:moveTo>
                  <a:cubicBezTo>
                    <a:pt x="9" y="176"/>
                    <a:pt x="187" y="87"/>
                    <a:pt x="163" y="69"/>
                  </a:cubicBezTo>
                  <a:cubicBezTo>
                    <a:pt x="152" y="61"/>
                    <a:pt x="111" y="48"/>
                    <a:pt x="77" y="35"/>
                  </a:cubicBezTo>
                  <a:cubicBezTo>
                    <a:pt x="57" y="27"/>
                    <a:pt x="0" y="0"/>
                    <a:pt x="0" y="0"/>
                  </a:cubicBezTo>
                  <a:cubicBezTo>
                    <a:pt x="0" y="0"/>
                    <a:pt x="11" y="69"/>
                    <a:pt x="9" y="176"/>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1A80F06D-7EA1-4937-AA7E-29A09CB11922}"/>
                </a:ext>
              </a:extLst>
            </p:cNvPr>
            <p:cNvSpPr>
              <a:spLocks/>
            </p:cNvSpPr>
            <p:nvPr/>
          </p:nvSpPr>
          <p:spPr bwMode="auto">
            <a:xfrm>
              <a:off x="6995009" y="5145955"/>
              <a:ext cx="153461" cy="249375"/>
            </a:xfrm>
            <a:custGeom>
              <a:avLst/>
              <a:gdLst>
                <a:gd name="T0" fmla="*/ 13 w 79"/>
                <a:gd name="T1" fmla="*/ 89 h 131"/>
                <a:gd name="T2" fmla="*/ 56 w 79"/>
                <a:gd name="T3" fmla="*/ 123 h 131"/>
                <a:gd name="T4" fmla="*/ 70 w 79"/>
                <a:gd name="T5" fmla="*/ 61 h 131"/>
                <a:gd name="T6" fmla="*/ 22 w 79"/>
                <a:gd name="T7" fmla="*/ 12 h 131"/>
                <a:gd name="T8" fmla="*/ 13 w 79"/>
                <a:gd name="T9" fmla="*/ 89 h 131"/>
              </a:gdLst>
              <a:ahLst/>
              <a:cxnLst>
                <a:cxn ang="0">
                  <a:pos x="T0" y="T1"/>
                </a:cxn>
                <a:cxn ang="0">
                  <a:pos x="T2" y="T3"/>
                </a:cxn>
                <a:cxn ang="0">
                  <a:pos x="T4" y="T5"/>
                </a:cxn>
                <a:cxn ang="0">
                  <a:pos x="T6" y="T7"/>
                </a:cxn>
                <a:cxn ang="0">
                  <a:pos x="T8" y="T9"/>
                </a:cxn>
              </a:cxnLst>
              <a:rect l="0" t="0" r="r" b="b"/>
              <a:pathLst>
                <a:path w="79" h="131">
                  <a:moveTo>
                    <a:pt x="13" y="89"/>
                  </a:moveTo>
                  <a:cubicBezTo>
                    <a:pt x="23" y="120"/>
                    <a:pt x="41" y="131"/>
                    <a:pt x="56" y="123"/>
                  </a:cubicBezTo>
                  <a:cubicBezTo>
                    <a:pt x="72" y="115"/>
                    <a:pt x="79" y="92"/>
                    <a:pt x="70" y="61"/>
                  </a:cubicBezTo>
                  <a:cubicBezTo>
                    <a:pt x="60" y="30"/>
                    <a:pt x="47" y="0"/>
                    <a:pt x="22" y="12"/>
                  </a:cubicBezTo>
                  <a:cubicBezTo>
                    <a:pt x="0" y="23"/>
                    <a:pt x="4" y="59"/>
                    <a:pt x="13" y="89"/>
                  </a:cubicBezTo>
                </a:path>
              </a:pathLst>
            </a:custGeom>
            <a:solidFill>
              <a:srgbClr val="FFA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3CF3B17F-79AE-4958-8BDB-919C0FBBA60C}"/>
                </a:ext>
              </a:extLst>
            </p:cNvPr>
            <p:cNvSpPr>
              <a:spLocks/>
            </p:cNvSpPr>
            <p:nvPr/>
          </p:nvSpPr>
          <p:spPr bwMode="auto">
            <a:xfrm>
              <a:off x="7041367" y="5216291"/>
              <a:ext cx="75132" cy="131081"/>
            </a:xfrm>
            <a:custGeom>
              <a:avLst/>
              <a:gdLst>
                <a:gd name="T0" fmla="*/ 7 w 38"/>
                <a:gd name="T1" fmla="*/ 47 h 69"/>
                <a:gd name="T2" fmla="*/ 30 w 38"/>
                <a:gd name="T3" fmla="*/ 65 h 69"/>
                <a:gd name="T4" fmla="*/ 12 w 38"/>
                <a:gd name="T5" fmla="*/ 7 h 69"/>
                <a:gd name="T6" fmla="*/ 7 w 38"/>
                <a:gd name="T7" fmla="*/ 47 h 69"/>
              </a:gdLst>
              <a:ahLst/>
              <a:cxnLst>
                <a:cxn ang="0">
                  <a:pos x="T0" y="T1"/>
                </a:cxn>
                <a:cxn ang="0">
                  <a:pos x="T2" y="T3"/>
                </a:cxn>
                <a:cxn ang="0">
                  <a:pos x="T4" y="T5"/>
                </a:cxn>
                <a:cxn ang="0">
                  <a:pos x="T6" y="T7"/>
                </a:cxn>
              </a:cxnLst>
              <a:rect l="0" t="0" r="r" b="b"/>
              <a:pathLst>
                <a:path w="38" h="69">
                  <a:moveTo>
                    <a:pt x="7" y="47"/>
                  </a:moveTo>
                  <a:cubicBezTo>
                    <a:pt x="12" y="63"/>
                    <a:pt x="22" y="69"/>
                    <a:pt x="30" y="65"/>
                  </a:cubicBezTo>
                  <a:cubicBezTo>
                    <a:pt x="38" y="61"/>
                    <a:pt x="25" y="0"/>
                    <a:pt x="12" y="7"/>
                  </a:cubicBezTo>
                  <a:cubicBezTo>
                    <a:pt x="0" y="13"/>
                    <a:pt x="3" y="31"/>
                    <a:pt x="7" y="47"/>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930A7461-9C8C-42F2-B3FC-85E0C41BBDB1}"/>
                </a:ext>
              </a:extLst>
            </p:cNvPr>
            <p:cNvSpPr>
              <a:spLocks/>
            </p:cNvSpPr>
            <p:nvPr/>
          </p:nvSpPr>
          <p:spPr bwMode="auto">
            <a:xfrm>
              <a:off x="7653615" y="5131567"/>
              <a:ext cx="147068" cy="249375"/>
            </a:xfrm>
            <a:custGeom>
              <a:avLst/>
              <a:gdLst>
                <a:gd name="T0" fmla="*/ 66 w 76"/>
                <a:gd name="T1" fmla="*/ 88 h 131"/>
                <a:gd name="T2" fmla="*/ 25 w 76"/>
                <a:gd name="T3" fmla="*/ 123 h 131"/>
                <a:gd name="T4" fmla="*/ 8 w 76"/>
                <a:gd name="T5" fmla="*/ 62 h 131"/>
                <a:gd name="T6" fmla="*/ 53 w 76"/>
                <a:gd name="T7" fmla="*/ 11 h 131"/>
                <a:gd name="T8" fmla="*/ 66 w 76"/>
                <a:gd name="T9" fmla="*/ 88 h 131"/>
              </a:gdLst>
              <a:ahLst/>
              <a:cxnLst>
                <a:cxn ang="0">
                  <a:pos x="T0" y="T1"/>
                </a:cxn>
                <a:cxn ang="0">
                  <a:pos x="T2" y="T3"/>
                </a:cxn>
                <a:cxn ang="0">
                  <a:pos x="T4" y="T5"/>
                </a:cxn>
                <a:cxn ang="0">
                  <a:pos x="T6" y="T7"/>
                </a:cxn>
                <a:cxn ang="0">
                  <a:pos x="T8" y="T9"/>
                </a:cxn>
              </a:cxnLst>
              <a:rect l="0" t="0" r="r" b="b"/>
              <a:pathLst>
                <a:path w="76" h="131">
                  <a:moveTo>
                    <a:pt x="66" y="88"/>
                  </a:moveTo>
                  <a:cubicBezTo>
                    <a:pt x="58" y="119"/>
                    <a:pt x="41" y="131"/>
                    <a:pt x="25" y="123"/>
                  </a:cubicBezTo>
                  <a:cubicBezTo>
                    <a:pt x="9" y="116"/>
                    <a:pt x="0" y="93"/>
                    <a:pt x="8" y="62"/>
                  </a:cubicBezTo>
                  <a:cubicBezTo>
                    <a:pt x="16" y="31"/>
                    <a:pt x="28" y="0"/>
                    <a:pt x="53" y="11"/>
                  </a:cubicBezTo>
                  <a:cubicBezTo>
                    <a:pt x="76" y="21"/>
                    <a:pt x="74" y="57"/>
                    <a:pt x="66" y="88"/>
                  </a:cubicBezTo>
                </a:path>
              </a:pathLst>
            </a:custGeom>
            <a:solidFill>
              <a:srgbClr val="FFA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08F88675-03C6-4BE6-BFBF-6D24A07CE78D}"/>
                </a:ext>
              </a:extLst>
            </p:cNvPr>
            <p:cNvSpPr>
              <a:spLocks/>
            </p:cNvSpPr>
            <p:nvPr/>
          </p:nvSpPr>
          <p:spPr bwMode="auto">
            <a:xfrm>
              <a:off x="7226800" y="5512025"/>
              <a:ext cx="322909" cy="343690"/>
            </a:xfrm>
            <a:custGeom>
              <a:avLst/>
              <a:gdLst>
                <a:gd name="T0" fmla="*/ 164 w 165"/>
                <a:gd name="T1" fmla="*/ 131 h 181"/>
                <a:gd name="T2" fmla="*/ 85 w 165"/>
                <a:gd name="T3" fmla="*/ 179 h 181"/>
                <a:gd name="T4" fmla="*/ 3 w 165"/>
                <a:gd name="T5" fmla="*/ 134 h 181"/>
                <a:gd name="T6" fmla="*/ 0 w 165"/>
                <a:gd name="T7" fmla="*/ 4 h 181"/>
                <a:gd name="T8" fmla="*/ 161 w 165"/>
                <a:gd name="T9" fmla="*/ 0 h 181"/>
                <a:gd name="T10" fmla="*/ 164 w 165"/>
                <a:gd name="T11" fmla="*/ 131 h 181"/>
              </a:gdLst>
              <a:ahLst/>
              <a:cxnLst>
                <a:cxn ang="0">
                  <a:pos x="T0" y="T1"/>
                </a:cxn>
                <a:cxn ang="0">
                  <a:pos x="T2" y="T3"/>
                </a:cxn>
                <a:cxn ang="0">
                  <a:pos x="T4" y="T5"/>
                </a:cxn>
                <a:cxn ang="0">
                  <a:pos x="T6" y="T7"/>
                </a:cxn>
                <a:cxn ang="0">
                  <a:pos x="T8" y="T9"/>
                </a:cxn>
                <a:cxn ang="0">
                  <a:pos x="T10" y="T11"/>
                </a:cxn>
              </a:cxnLst>
              <a:rect l="0" t="0" r="r" b="b"/>
              <a:pathLst>
                <a:path w="165" h="181">
                  <a:moveTo>
                    <a:pt x="164" y="131"/>
                  </a:moveTo>
                  <a:cubicBezTo>
                    <a:pt x="164" y="131"/>
                    <a:pt x="165" y="177"/>
                    <a:pt x="85" y="179"/>
                  </a:cubicBezTo>
                  <a:cubicBezTo>
                    <a:pt x="0" y="181"/>
                    <a:pt x="3" y="134"/>
                    <a:pt x="3" y="134"/>
                  </a:cubicBezTo>
                  <a:cubicBezTo>
                    <a:pt x="0" y="4"/>
                    <a:pt x="0" y="4"/>
                    <a:pt x="0" y="4"/>
                  </a:cubicBezTo>
                  <a:cubicBezTo>
                    <a:pt x="161" y="0"/>
                    <a:pt x="161" y="0"/>
                    <a:pt x="161" y="0"/>
                  </a:cubicBezTo>
                  <a:cubicBezTo>
                    <a:pt x="164" y="131"/>
                    <a:pt x="164" y="131"/>
                    <a:pt x="164" y="131"/>
                  </a:cubicBezTo>
                </a:path>
              </a:pathLst>
            </a:custGeom>
            <a:solidFill>
              <a:srgbClr val="FFA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88526DCB-1F9B-4AAC-AF9B-FCB04C4D0A31}"/>
                </a:ext>
              </a:extLst>
            </p:cNvPr>
            <p:cNvSpPr>
              <a:spLocks/>
            </p:cNvSpPr>
            <p:nvPr/>
          </p:nvSpPr>
          <p:spPr bwMode="auto">
            <a:xfrm>
              <a:off x="7236391" y="5467265"/>
              <a:ext cx="316515" cy="316515"/>
            </a:xfrm>
            <a:custGeom>
              <a:avLst/>
              <a:gdLst>
                <a:gd name="T0" fmla="*/ 1 w 162"/>
                <a:gd name="T1" fmla="*/ 54 h 166"/>
                <a:gd name="T2" fmla="*/ 66 w 162"/>
                <a:gd name="T3" fmla="*/ 146 h 166"/>
                <a:gd name="T4" fmla="*/ 158 w 162"/>
                <a:gd name="T5" fmla="*/ 151 h 166"/>
                <a:gd name="T6" fmla="*/ 161 w 162"/>
                <a:gd name="T7" fmla="*/ 57 h 166"/>
                <a:gd name="T8" fmla="*/ 83 w 162"/>
                <a:gd name="T9" fmla="*/ 1 h 166"/>
                <a:gd name="T10" fmla="*/ 1 w 162"/>
                <a:gd name="T11" fmla="*/ 54 h 166"/>
              </a:gdLst>
              <a:ahLst/>
              <a:cxnLst>
                <a:cxn ang="0">
                  <a:pos x="T0" y="T1"/>
                </a:cxn>
                <a:cxn ang="0">
                  <a:pos x="T2" y="T3"/>
                </a:cxn>
                <a:cxn ang="0">
                  <a:pos x="T4" y="T5"/>
                </a:cxn>
                <a:cxn ang="0">
                  <a:pos x="T6" y="T7"/>
                </a:cxn>
                <a:cxn ang="0">
                  <a:pos x="T8" y="T9"/>
                </a:cxn>
                <a:cxn ang="0">
                  <a:pos x="T10" y="T11"/>
                </a:cxn>
              </a:cxnLst>
              <a:rect l="0" t="0" r="r" b="b"/>
              <a:pathLst>
                <a:path w="162" h="166">
                  <a:moveTo>
                    <a:pt x="1" y="54"/>
                  </a:moveTo>
                  <a:cubicBezTo>
                    <a:pt x="0" y="84"/>
                    <a:pt x="26" y="126"/>
                    <a:pt x="66" y="146"/>
                  </a:cubicBezTo>
                  <a:cubicBezTo>
                    <a:pt x="106" y="166"/>
                    <a:pt x="158" y="151"/>
                    <a:pt x="158" y="151"/>
                  </a:cubicBezTo>
                  <a:cubicBezTo>
                    <a:pt x="158" y="151"/>
                    <a:pt x="161" y="70"/>
                    <a:pt x="161" y="57"/>
                  </a:cubicBezTo>
                  <a:cubicBezTo>
                    <a:pt x="162" y="27"/>
                    <a:pt x="127" y="2"/>
                    <a:pt x="83" y="1"/>
                  </a:cubicBezTo>
                  <a:cubicBezTo>
                    <a:pt x="38" y="0"/>
                    <a:pt x="2" y="24"/>
                    <a:pt x="1" y="54"/>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92D405B8-A9E4-488C-94CE-5DFE61E95E99}"/>
                </a:ext>
              </a:extLst>
            </p:cNvPr>
            <p:cNvSpPr>
              <a:spLocks/>
            </p:cNvSpPr>
            <p:nvPr/>
          </p:nvSpPr>
          <p:spPr bwMode="auto">
            <a:xfrm>
              <a:off x="7068542" y="4786278"/>
              <a:ext cx="655410" cy="939953"/>
            </a:xfrm>
            <a:custGeom>
              <a:avLst/>
              <a:gdLst>
                <a:gd name="T0" fmla="*/ 334 w 335"/>
                <a:gd name="T1" fmla="*/ 247 h 494"/>
                <a:gd name="T2" fmla="*/ 316 w 335"/>
                <a:gd name="T3" fmla="*/ 320 h 494"/>
                <a:gd name="T4" fmla="*/ 279 w 335"/>
                <a:gd name="T5" fmla="*/ 426 h 494"/>
                <a:gd name="T6" fmla="*/ 209 w 335"/>
                <a:gd name="T7" fmla="*/ 487 h 494"/>
                <a:gd name="T8" fmla="*/ 125 w 335"/>
                <a:gd name="T9" fmla="*/ 487 h 494"/>
                <a:gd name="T10" fmla="*/ 54 w 335"/>
                <a:gd name="T11" fmla="*/ 426 h 494"/>
                <a:gd name="T12" fmla="*/ 22 w 335"/>
                <a:gd name="T13" fmla="*/ 322 h 494"/>
                <a:gd name="T14" fmla="*/ 4 w 335"/>
                <a:gd name="T15" fmla="*/ 255 h 494"/>
                <a:gd name="T16" fmla="*/ 165 w 335"/>
                <a:gd name="T17" fmla="*/ 1 h 494"/>
                <a:gd name="T18" fmla="*/ 334 w 335"/>
                <a:gd name="T19" fmla="*/ 24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494">
                  <a:moveTo>
                    <a:pt x="334" y="247"/>
                  </a:moveTo>
                  <a:cubicBezTo>
                    <a:pt x="335" y="270"/>
                    <a:pt x="321" y="295"/>
                    <a:pt x="316" y="320"/>
                  </a:cubicBezTo>
                  <a:cubicBezTo>
                    <a:pt x="309" y="357"/>
                    <a:pt x="310" y="394"/>
                    <a:pt x="279" y="426"/>
                  </a:cubicBezTo>
                  <a:cubicBezTo>
                    <a:pt x="263" y="443"/>
                    <a:pt x="229" y="480"/>
                    <a:pt x="209" y="487"/>
                  </a:cubicBezTo>
                  <a:cubicBezTo>
                    <a:pt x="189" y="494"/>
                    <a:pt x="145" y="494"/>
                    <a:pt x="125" y="487"/>
                  </a:cubicBezTo>
                  <a:cubicBezTo>
                    <a:pt x="104" y="480"/>
                    <a:pt x="69" y="442"/>
                    <a:pt x="54" y="426"/>
                  </a:cubicBezTo>
                  <a:cubicBezTo>
                    <a:pt x="25" y="394"/>
                    <a:pt x="29" y="357"/>
                    <a:pt x="22" y="322"/>
                  </a:cubicBezTo>
                  <a:cubicBezTo>
                    <a:pt x="18" y="298"/>
                    <a:pt x="4" y="275"/>
                    <a:pt x="4" y="255"/>
                  </a:cubicBezTo>
                  <a:cubicBezTo>
                    <a:pt x="0" y="91"/>
                    <a:pt x="22" y="1"/>
                    <a:pt x="165" y="1"/>
                  </a:cubicBezTo>
                  <a:cubicBezTo>
                    <a:pt x="324" y="0"/>
                    <a:pt x="330" y="83"/>
                    <a:pt x="334" y="247"/>
                  </a:cubicBezTo>
                </a:path>
              </a:pathLst>
            </a:custGeom>
            <a:solidFill>
              <a:srgbClr val="FFA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13009D43-0A98-4F1B-AC01-8E781030AAC1}"/>
                </a:ext>
              </a:extLst>
            </p:cNvPr>
            <p:cNvSpPr>
              <a:spLocks/>
            </p:cNvSpPr>
            <p:nvPr/>
          </p:nvSpPr>
          <p:spPr bwMode="auto">
            <a:xfrm>
              <a:off x="7279552" y="5486447"/>
              <a:ext cx="234989" cy="36767"/>
            </a:xfrm>
            <a:custGeom>
              <a:avLst/>
              <a:gdLst>
                <a:gd name="T0" fmla="*/ 4 w 120"/>
                <a:gd name="T1" fmla="*/ 4 h 19"/>
                <a:gd name="T2" fmla="*/ 2 w 120"/>
                <a:gd name="T3" fmla="*/ 8 h 19"/>
                <a:gd name="T4" fmla="*/ 52 w 120"/>
                <a:gd name="T5" fmla="*/ 19 h 19"/>
                <a:gd name="T6" fmla="*/ 117 w 120"/>
                <a:gd name="T7" fmla="*/ 8 h 19"/>
                <a:gd name="T8" fmla="*/ 119 w 120"/>
                <a:gd name="T9" fmla="*/ 3 h 19"/>
                <a:gd name="T10" fmla="*/ 115 w 120"/>
                <a:gd name="T11" fmla="*/ 0 h 19"/>
                <a:gd name="T12" fmla="*/ 4 w 120"/>
                <a:gd name="T13" fmla="*/ 0 h 19"/>
                <a:gd name="T14" fmla="*/ 0 w 120"/>
                <a:gd name="T15" fmla="*/ 3 h 19"/>
                <a:gd name="T16" fmla="*/ 2 w 120"/>
                <a:gd name="T17" fmla="*/ 8 h 19"/>
                <a:gd name="T18" fmla="*/ 4 w 120"/>
                <a:gd name="T19" fmla="*/ 4 h 19"/>
                <a:gd name="T20" fmla="*/ 4 w 120"/>
                <a:gd name="T21" fmla="*/ 8 h 19"/>
                <a:gd name="T22" fmla="*/ 115 w 120"/>
                <a:gd name="T23" fmla="*/ 8 h 19"/>
                <a:gd name="T24" fmla="*/ 115 w 120"/>
                <a:gd name="T25" fmla="*/ 4 h 19"/>
                <a:gd name="T26" fmla="*/ 114 w 120"/>
                <a:gd name="T27" fmla="*/ 0 h 19"/>
                <a:gd name="T28" fmla="*/ 52 w 120"/>
                <a:gd name="T29" fmla="*/ 10 h 19"/>
                <a:gd name="T30" fmla="*/ 17 w 120"/>
                <a:gd name="T31" fmla="*/ 5 h 19"/>
                <a:gd name="T32" fmla="*/ 9 w 120"/>
                <a:gd name="T33" fmla="*/ 2 h 19"/>
                <a:gd name="T34" fmla="*/ 7 w 120"/>
                <a:gd name="T35" fmla="*/ 1 h 19"/>
                <a:gd name="T36" fmla="*/ 7 w 120"/>
                <a:gd name="T37" fmla="*/ 1 h 19"/>
                <a:gd name="T38" fmla="*/ 7 w 120"/>
                <a:gd name="T39" fmla="*/ 1 h 19"/>
                <a:gd name="T40" fmla="*/ 6 w 120"/>
                <a:gd name="T41" fmla="*/ 1 h 19"/>
                <a:gd name="T42" fmla="*/ 7 w 120"/>
                <a:gd name="T43" fmla="*/ 1 h 19"/>
                <a:gd name="T44" fmla="*/ 7 w 120"/>
                <a:gd name="T45" fmla="*/ 1 h 19"/>
                <a:gd name="T46" fmla="*/ 6 w 120"/>
                <a:gd name="T47" fmla="*/ 1 h 19"/>
                <a:gd name="T48" fmla="*/ 7 w 120"/>
                <a:gd name="T49" fmla="*/ 1 h 19"/>
                <a:gd name="T50" fmla="*/ 4 w 120"/>
                <a:gd name="T51" fmla="*/ 4 h 19"/>
                <a:gd name="T52" fmla="*/ 4 w 120"/>
                <a:gd name="T53" fmla="*/ 8 h 19"/>
                <a:gd name="T54" fmla="*/ 4 w 120"/>
                <a:gd name="T5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9">
                  <a:moveTo>
                    <a:pt x="4" y="4"/>
                  </a:moveTo>
                  <a:cubicBezTo>
                    <a:pt x="2" y="8"/>
                    <a:pt x="2" y="8"/>
                    <a:pt x="2" y="8"/>
                  </a:cubicBezTo>
                  <a:cubicBezTo>
                    <a:pt x="3" y="8"/>
                    <a:pt x="19" y="19"/>
                    <a:pt x="52" y="19"/>
                  </a:cubicBezTo>
                  <a:cubicBezTo>
                    <a:pt x="69" y="19"/>
                    <a:pt x="91" y="16"/>
                    <a:pt x="117" y="8"/>
                  </a:cubicBezTo>
                  <a:cubicBezTo>
                    <a:pt x="119" y="8"/>
                    <a:pt x="120" y="6"/>
                    <a:pt x="119" y="3"/>
                  </a:cubicBezTo>
                  <a:cubicBezTo>
                    <a:pt x="119" y="1"/>
                    <a:pt x="117" y="0"/>
                    <a:pt x="115" y="0"/>
                  </a:cubicBezTo>
                  <a:cubicBezTo>
                    <a:pt x="4" y="0"/>
                    <a:pt x="4" y="0"/>
                    <a:pt x="4" y="0"/>
                  </a:cubicBezTo>
                  <a:cubicBezTo>
                    <a:pt x="3" y="0"/>
                    <a:pt x="1" y="1"/>
                    <a:pt x="0" y="3"/>
                  </a:cubicBezTo>
                  <a:cubicBezTo>
                    <a:pt x="0" y="5"/>
                    <a:pt x="1" y="6"/>
                    <a:pt x="2" y="8"/>
                  </a:cubicBezTo>
                  <a:cubicBezTo>
                    <a:pt x="4" y="4"/>
                    <a:pt x="4" y="4"/>
                    <a:pt x="4" y="4"/>
                  </a:cubicBezTo>
                  <a:cubicBezTo>
                    <a:pt x="4" y="8"/>
                    <a:pt x="4" y="8"/>
                    <a:pt x="4" y="8"/>
                  </a:cubicBezTo>
                  <a:cubicBezTo>
                    <a:pt x="115" y="8"/>
                    <a:pt x="115" y="8"/>
                    <a:pt x="115" y="8"/>
                  </a:cubicBezTo>
                  <a:cubicBezTo>
                    <a:pt x="115" y="4"/>
                    <a:pt x="115" y="4"/>
                    <a:pt x="115" y="4"/>
                  </a:cubicBezTo>
                  <a:cubicBezTo>
                    <a:pt x="114" y="0"/>
                    <a:pt x="114" y="0"/>
                    <a:pt x="114" y="0"/>
                  </a:cubicBezTo>
                  <a:cubicBezTo>
                    <a:pt x="89" y="8"/>
                    <a:pt x="68" y="10"/>
                    <a:pt x="52" y="10"/>
                  </a:cubicBezTo>
                  <a:cubicBezTo>
                    <a:pt x="36" y="10"/>
                    <a:pt x="25" y="8"/>
                    <a:pt x="17" y="5"/>
                  </a:cubicBezTo>
                  <a:cubicBezTo>
                    <a:pt x="14" y="4"/>
                    <a:pt x="11" y="3"/>
                    <a:pt x="9" y="2"/>
                  </a:cubicBezTo>
                  <a:cubicBezTo>
                    <a:pt x="8" y="2"/>
                    <a:pt x="8" y="1"/>
                    <a:pt x="7" y="1"/>
                  </a:cubicBezTo>
                  <a:cubicBezTo>
                    <a:pt x="7" y="1"/>
                    <a:pt x="7" y="1"/>
                    <a:pt x="7" y="1"/>
                  </a:cubicBezTo>
                  <a:cubicBezTo>
                    <a:pt x="7" y="1"/>
                    <a:pt x="7" y="1"/>
                    <a:pt x="7" y="1"/>
                  </a:cubicBezTo>
                  <a:cubicBezTo>
                    <a:pt x="6" y="1"/>
                    <a:pt x="6" y="1"/>
                    <a:pt x="6" y="1"/>
                  </a:cubicBezTo>
                  <a:cubicBezTo>
                    <a:pt x="7" y="1"/>
                    <a:pt x="7" y="1"/>
                    <a:pt x="7" y="1"/>
                  </a:cubicBezTo>
                  <a:cubicBezTo>
                    <a:pt x="7" y="1"/>
                    <a:pt x="7" y="1"/>
                    <a:pt x="7" y="1"/>
                  </a:cubicBezTo>
                  <a:cubicBezTo>
                    <a:pt x="6" y="1"/>
                    <a:pt x="6" y="1"/>
                    <a:pt x="6" y="1"/>
                  </a:cubicBezTo>
                  <a:cubicBezTo>
                    <a:pt x="7" y="1"/>
                    <a:pt x="7" y="1"/>
                    <a:pt x="7" y="1"/>
                  </a:cubicBezTo>
                  <a:cubicBezTo>
                    <a:pt x="4" y="4"/>
                    <a:pt x="4" y="4"/>
                    <a:pt x="4" y="4"/>
                  </a:cubicBezTo>
                  <a:cubicBezTo>
                    <a:pt x="4" y="8"/>
                    <a:pt x="4" y="8"/>
                    <a:pt x="4" y="8"/>
                  </a:cubicBezTo>
                  <a:cubicBezTo>
                    <a:pt x="4" y="4"/>
                    <a:pt x="4" y="4"/>
                    <a:pt x="4" y="4"/>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7FB48E5C-9A89-46DC-AFD5-DAABE1BC962E}"/>
                </a:ext>
              </a:extLst>
            </p:cNvPr>
            <p:cNvSpPr>
              <a:spLocks/>
            </p:cNvSpPr>
            <p:nvPr/>
          </p:nvSpPr>
          <p:spPr bwMode="auto">
            <a:xfrm>
              <a:off x="7349888" y="5564777"/>
              <a:ext cx="97512" cy="36767"/>
            </a:xfrm>
            <a:custGeom>
              <a:avLst/>
              <a:gdLst>
                <a:gd name="T0" fmla="*/ 31 w 50"/>
                <a:gd name="T1" fmla="*/ 17 h 19"/>
                <a:gd name="T2" fmla="*/ 48 w 50"/>
                <a:gd name="T3" fmla="*/ 3 h 19"/>
                <a:gd name="T4" fmla="*/ 25 w 50"/>
                <a:gd name="T5" fmla="*/ 5 h 19"/>
                <a:gd name="T6" fmla="*/ 11 w 50"/>
                <a:gd name="T7" fmla="*/ 5 h 19"/>
                <a:gd name="T8" fmla="*/ 2 w 50"/>
                <a:gd name="T9" fmla="*/ 7 h 19"/>
                <a:gd name="T10" fmla="*/ 31 w 50"/>
                <a:gd name="T11" fmla="*/ 17 h 19"/>
              </a:gdLst>
              <a:ahLst/>
              <a:cxnLst>
                <a:cxn ang="0">
                  <a:pos x="T0" y="T1"/>
                </a:cxn>
                <a:cxn ang="0">
                  <a:pos x="T2" y="T3"/>
                </a:cxn>
                <a:cxn ang="0">
                  <a:pos x="T4" y="T5"/>
                </a:cxn>
                <a:cxn ang="0">
                  <a:pos x="T6" y="T7"/>
                </a:cxn>
                <a:cxn ang="0">
                  <a:pos x="T8" y="T9"/>
                </a:cxn>
                <a:cxn ang="0">
                  <a:pos x="T10" y="T11"/>
                </a:cxn>
              </a:cxnLst>
              <a:rect l="0" t="0" r="r" b="b"/>
              <a:pathLst>
                <a:path w="50" h="19">
                  <a:moveTo>
                    <a:pt x="31" y="17"/>
                  </a:moveTo>
                  <a:cubicBezTo>
                    <a:pt x="44" y="15"/>
                    <a:pt x="50" y="9"/>
                    <a:pt x="48" y="3"/>
                  </a:cubicBezTo>
                  <a:cubicBezTo>
                    <a:pt x="47" y="0"/>
                    <a:pt x="35" y="5"/>
                    <a:pt x="25" y="5"/>
                  </a:cubicBezTo>
                  <a:cubicBezTo>
                    <a:pt x="20" y="6"/>
                    <a:pt x="15" y="5"/>
                    <a:pt x="11" y="5"/>
                  </a:cubicBezTo>
                  <a:cubicBezTo>
                    <a:pt x="4" y="4"/>
                    <a:pt x="0" y="3"/>
                    <a:pt x="2" y="7"/>
                  </a:cubicBezTo>
                  <a:cubicBezTo>
                    <a:pt x="4" y="17"/>
                    <a:pt x="17" y="19"/>
                    <a:pt x="31" y="17"/>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3E4CF3DB-7EE2-437B-856F-80749ABE3103}"/>
                </a:ext>
              </a:extLst>
            </p:cNvPr>
            <p:cNvSpPr>
              <a:spLocks/>
            </p:cNvSpPr>
            <p:nvPr/>
          </p:nvSpPr>
          <p:spPr bwMode="auto">
            <a:xfrm>
              <a:off x="7142076" y="5149151"/>
              <a:ext cx="180637" cy="84724"/>
            </a:xfrm>
            <a:custGeom>
              <a:avLst/>
              <a:gdLst>
                <a:gd name="T0" fmla="*/ 76 w 93"/>
                <a:gd name="T1" fmla="*/ 32 h 44"/>
                <a:gd name="T2" fmla="*/ 88 w 93"/>
                <a:gd name="T3" fmla="*/ 44 h 44"/>
                <a:gd name="T4" fmla="*/ 77 w 93"/>
                <a:gd name="T5" fmla="*/ 16 h 44"/>
                <a:gd name="T6" fmla="*/ 4 w 93"/>
                <a:gd name="T7" fmla="*/ 27 h 44"/>
                <a:gd name="T8" fmla="*/ 7 w 93"/>
                <a:gd name="T9" fmla="*/ 44 h 44"/>
                <a:gd name="T10" fmla="*/ 76 w 93"/>
                <a:gd name="T11" fmla="*/ 32 h 44"/>
              </a:gdLst>
              <a:ahLst/>
              <a:cxnLst>
                <a:cxn ang="0">
                  <a:pos x="T0" y="T1"/>
                </a:cxn>
                <a:cxn ang="0">
                  <a:pos x="T2" y="T3"/>
                </a:cxn>
                <a:cxn ang="0">
                  <a:pos x="T4" y="T5"/>
                </a:cxn>
                <a:cxn ang="0">
                  <a:pos x="T6" y="T7"/>
                </a:cxn>
                <a:cxn ang="0">
                  <a:pos x="T8" y="T9"/>
                </a:cxn>
                <a:cxn ang="0">
                  <a:pos x="T10" y="T11"/>
                </a:cxn>
              </a:cxnLst>
              <a:rect l="0" t="0" r="r" b="b"/>
              <a:pathLst>
                <a:path w="93" h="44">
                  <a:moveTo>
                    <a:pt x="76" y="32"/>
                  </a:moveTo>
                  <a:cubicBezTo>
                    <a:pt x="83" y="35"/>
                    <a:pt x="86" y="40"/>
                    <a:pt x="88" y="44"/>
                  </a:cubicBezTo>
                  <a:cubicBezTo>
                    <a:pt x="93" y="38"/>
                    <a:pt x="87" y="23"/>
                    <a:pt x="77" y="16"/>
                  </a:cubicBezTo>
                  <a:cubicBezTo>
                    <a:pt x="52" y="0"/>
                    <a:pt x="10" y="18"/>
                    <a:pt x="4" y="27"/>
                  </a:cubicBezTo>
                  <a:cubicBezTo>
                    <a:pt x="0" y="33"/>
                    <a:pt x="4" y="39"/>
                    <a:pt x="7" y="44"/>
                  </a:cubicBezTo>
                  <a:cubicBezTo>
                    <a:pt x="13" y="28"/>
                    <a:pt x="44" y="18"/>
                    <a:pt x="76" y="32"/>
                  </a:cubicBezTo>
                </a:path>
              </a:pathLst>
            </a:custGeom>
            <a:solidFill>
              <a:srgbClr val="FFA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3">
              <a:extLst>
                <a:ext uri="{FF2B5EF4-FFF2-40B4-BE49-F238E27FC236}">
                  <a16:creationId xmlns:a16="http://schemas.microsoft.com/office/drawing/2014/main" id="{C25E850F-7C6D-46D9-AF85-20AB0066E771}"/>
                </a:ext>
              </a:extLst>
            </p:cNvPr>
            <p:cNvSpPr>
              <a:spLocks/>
            </p:cNvSpPr>
            <p:nvPr/>
          </p:nvSpPr>
          <p:spPr bwMode="auto">
            <a:xfrm>
              <a:off x="7274756" y="5115582"/>
              <a:ext cx="196623" cy="326106"/>
            </a:xfrm>
            <a:custGeom>
              <a:avLst/>
              <a:gdLst>
                <a:gd name="T0" fmla="*/ 100 w 101"/>
                <a:gd name="T1" fmla="*/ 149 h 171"/>
                <a:gd name="T2" fmla="*/ 86 w 101"/>
                <a:gd name="T3" fmla="*/ 130 h 171"/>
                <a:gd name="T4" fmla="*/ 78 w 101"/>
                <a:gd name="T5" fmla="*/ 148 h 171"/>
                <a:gd name="T6" fmla="*/ 48 w 101"/>
                <a:gd name="T7" fmla="*/ 147 h 171"/>
                <a:gd name="T8" fmla="*/ 52 w 101"/>
                <a:gd name="T9" fmla="*/ 40 h 171"/>
                <a:gd name="T10" fmla="*/ 37 w 101"/>
                <a:gd name="T11" fmla="*/ 14 h 171"/>
                <a:gd name="T12" fmla="*/ 10 w 101"/>
                <a:gd name="T13" fmla="*/ 2 h 171"/>
                <a:gd name="T14" fmla="*/ 32 w 101"/>
                <a:gd name="T15" fmla="*/ 54 h 171"/>
                <a:gd name="T16" fmla="*/ 26 w 101"/>
                <a:gd name="T17" fmla="*/ 151 h 171"/>
                <a:gd name="T18" fmla="*/ 100 w 101"/>
                <a:gd name="T19" fmla="*/ 153 h 171"/>
                <a:gd name="T20" fmla="*/ 100 w 101"/>
                <a:gd name="T21" fmla="*/ 1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71">
                  <a:moveTo>
                    <a:pt x="100" y="149"/>
                  </a:moveTo>
                  <a:cubicBezTo>
                    <a:pt x="100" y="149"/>
                    <a:pt x="89" y="127"/>
                    <a:pt x="86" y="130"/>
                  </a:cubicBezTo>
                  <a:cubicBezTo>
                    <a:pt x="83" y="132"/>
                    <a:pt x="85" y="138"/>
                    <a:pt x="78" y="148"/>
                  </a:cubicBezTo>
                  <a:cubicBezTo>
                    <a:pt x="69" y="157"/>
                    <a:pt x="52" y="153"/>
                    <a:pt x="48" y="147"/>
                  </a:cubicBezTo>
                  <a:cubicBezTo>
                    <a:pt x="48" y="147"/>
                    <a:pt x="54" y="50"/>
                    <a:pt x="52" y="40"/>
                  </a:cubicBezTo>
                  <a:cubicBezTo>
                    <a:pt x="50" y="28"/>
                    <a:pt x="42" y="22"/>
                    <a:pt x="37" y="14"/>
                  </a:cubicBezTo>
                  <a:cubicBezTo>
                    <a:pt x="32" y="6"/>
                    <a:pt x="22" y="3"/>
                    <a:pt x="10" y="2"/>
                  </a:cubicBezTo>
                  <a:cubicBezTo>
                    <a:pt x="0" y="1"/>
                    <a:pt x="22" y="0"/>
                    <a:pt x="32" y="54"/>
                  </a:cubicBezTo>
                  <a:cubicBezTo>
                    <a:pt x="34" y="63"/>
                    <a:pt x="26" y="148"/>
                    <a:pt x="26" y="151"/>
                  </a:cubicBezTo>
                  <a:cubicBezTo>
                    <a:pt x="25" y="169"/>
                    <a:pt x="90" y="171"/>
                    <a:pt x="100" y="153"/>
                  </a:cubicBezTo>
                  <a:cubicBezTo>
                    <a:pt x="101" y="151"/>
                    <a:pt x="101" y="150"/>
                    <a:pt x="100" y="149"/>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7">
              <a:extLst>
                <a:ext uri="{FF2B5EF4-FFF2-40B4-BE49-F238E27FC236}">
                  <a16:creationId xmlns:a16="http://schemas.microsoft.com/office/drawing/2014/main" id="{7C5BB990-97B8-47BC-9B06-E6B5A07A67C3}"/>
                </a:ext>
              </a:extLst>
            </p:cNvPr>
            <p:cNvSpPr>
              <a:spLocks/>
            </p:cNvSpPr>
            <p:nvPr/>
          </p:nvSpPr>
          <p:spPr bwMode="auto">
            <a:xfrm>
              <a:off x="6974227" y="4536903"/>
              <a:ext cx="855230" cy="652212"/>
            </a:xfrm>
            <a:custGeom>
              <a:avLst/>
              <a:gdLst>
                <a:gd name="T0" fmla="*/ 103 w 438"/>
                <a:gd name="T1" fmla="*/ 187 h 343"/>
                <a:gd name="T2" fmla="*/ 224 w 438"/>
                <a:gd name="T3" fmla="*/ 204 h 343"/>
                <a:gd name="T4" fmla="*/ 338 w 438"/>
                <a:gd name="T5" fmla="*/ 183 h 343"/>
                <a:gd name="T6" fmla="*/ 375 w 438"/>
                <a:gd name="T7" fmla="*/ 323 h 343"/>
                <a:gd name="T8" fmla="*/ 379 w 438"/>
                <a:gd name="T9" fmla="*/ 337 h 343"/>
                <a:gd name="T10" fmla="*/ 389 w 438"/>
                <a:gd name="T11" fmla="*/ 323 h 343"/>
                <a:gd name="T12" fmla="*/ 397 w 438"/>
                <a:gd name="T13" fmla="*/ 235 h 343"/>
                <a:gd name="T14" fmla="*/ 377 w 438"/>
                <a:gd name="T15" fmla="*/ 60 h 343"/>
                <a:gd name="T16" fmla="*/ 68 w 438"/>
                <a:gd name="T17" fmla="*/ 59 h 343"/>
                <a:gd name="T18" fmla="*/ 42 w 438"/>
                <a:gd name="T19" fmla="*/ 239 h 343"/>
                <a:gd name="T20" fmla="*/ 46 w 438"/>
                <a:gd name="T21" fmla="*/ 329 h 343"/>
                <a:gd name="T22" fmla="*/ 55 w 438"/>
                <a:gd name="T23" fmla="*/ 337 h 343"/>
                <a:gd name="T24" fmla="*/ 63 w 438"/>
                <a:gd name="T25" fmla="*/ 327 h 343"/>
                <a:gd name="T26" fmla="*/ 103 w 438"/>
                <a:gd name="T27" fmla="*/ 18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8" h="343">
                  <a:moveTo>
                    <a:pt x="103" y="187"/>
                  </a:moveTo>
                  <a:cubicBezTo>
                    <a:pt x="130" y="183"/>
                    <a:pt x="166" y="204"/>
                    <a:pt x="224" y="204"/>
                  </a:cubicBezTo>
                  <a:cubicBezTo>
                    <a:pt x="277" y="204"/>
                    <a:pt x="313" y="179"/>
                    <a:pt x="338" y="183"/>
                  </a:cubicBezTo>
                  <a:cubicBezTo>
                    <a:pt x="371" y="187"/>
                    <a:pt x="374" y="272"/>
                    <a:pt x="375" y="323"/>
                  </a:cubicBezTo>
                  <a:cubicBezTo>
                    <a:pt x="375" y="334"/>
                    <a:pt x="376" y="336"/>
                    <a:pt x="379" y="337"/>
                  </a:cubicBezTo>
                  <a:cubicBezTo>
                    <a:pt x="383" y="338"/>
                    <a:pt x="387" y="336"/>
                    <a:pt x="389" y="323"/>
                  </a:cubicBezTo>
                  <a:cubicBezTo>
                    <a:pt x="393" y="297"/>
                    <a:pt x="397" y="264"/>
                    <a:pt x="397" y="235"/>
                  </a:cubicBezTo>
                  <a:cubicBezTo>
                    <a:pt x="398" y="171"/>
                    <a:pt x="438" y="108"/>
                    <a:pt x="377" y="60"/>
                  </a:cubicBezTo>
                  <a:cubicBezTo>
                    <a:pt x="306" y="4"/>
                    <a:pt x="137" y="0"/>
                    <a:pt x="68" y="59"/>
                  </a:cubicBezTo>
                  <a:cubicBezTo>
                    <a:pt x="0" y="117"/>
                    <a:pt x="43" y="171"/>
                    <a:pt x="42" y="239"/>
                  </a:cubicBezTo>
                  <a:cubicBezTo>
                    <a:pt x="42" y="269"/>
                    <a:pt x="44" y="303"/>
                    <a:pt x="46" y="329"/>
                  </a:cubicBezTo>
                  <a:cubicBezTo>
                    <a:pt x="47" y="338"/>
                    <a:pt x="53" y="334"/>
                    <a:pt x="55" y="337"/>
                  </a:cubicBezTo>
                  <a:cubicBezTo>
                    <a:pt x="60" y="340"/>
                    <a:pt x="62" y="343"/>
                    <a:pt x="63" y="327"/>
                  </a:cubicBezTo>
                  <a:cubicBezTo>
                    <a:pt x="65" y="274"/>
                    <a:pt x="63" y="193"/>
                    <a:pt x="103" y="187"/>
                  </a:cubicBezTo>
                </a:path>
              </a:pathLst>
            </a:custGeom>
            <a:solidFill>
              <a:srgbClr val="612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48">
              <a:extLst>
                <a:ext uri="{FF2B5EF4-FFF2-40B4-BE49-F238E27FC236}">
                  <a16:creationId xmlns:a16="http://schemas.microsoft.com/office/drawing/2014/main" id="{0CEF4C05-CDB8-42F9-999A-6C3D1345126D}"/>
                </a:ext>
              </a:extLst>
            </p:cNvPr>
            <p:cNvSpPr>
              <a:spLocks noChangeArrowheads="1"/>
            </p:cNvSpPr>
            <p:nvPr/>
          </p:nvSpPr>
          <p:spPr bwMode="auto">
            <a:xfrm>
              <a:off x="7089324" y="4540100"/>
              <a:ext cx="625037" cy="386852"/>
            </a:xfrm>
            <a:prstGeom prst="ellipse">
              <a:avLst/>
            </a:prstGeom>
            <a:solidFill>
              <a:srgbClr val="7F2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9">
              <a:extLst>
                <a:ext uri="{FF2B5EF4-FFF2-40B4-BE49-F238E27FC236}">
                  <a16:creationId xmlns:a16="http://schemas.microsoft.com/office/drawing/2014/main" id="{E33383B0-DD5D-4300-A5E5-6DBBD1F428DD}"/>
                </a:ext>
              </a:extLst>
            </p:cNvPr>
            <p:cNvSpPr>
              <a:spLocks/>
            </p:cNvSpPr>
            <p:nvPr/>
          </p:nvSpPr>
          <p:spPr bwMode="auto">
            <a:xfrm>
              <a:off x="7065345" y="4685569"/>
              <a:ext cx="642621" cy="257368"/>
            </a:xfrm>
            <a:custGeom>
              <a:avLst/>
              <a:gdLst>
                <a:gd name="T0" fmla="*/ 160 w 329"/>
                <a:gd name="T1" fmla="*/ 135 h 135"/>
                <a:gd name="T2" fmla="*/ 329 w 329"/>
                <a:gd name="T3" fmla="*/ 78 h 135"/>
                <a:gd name="T4" fmla="*/ 193 w 329"/>
                <a:gd name="T5" fmla="*/ 115 h 135"/>
                <a:gd name="T6" fmla="*/ 87 w 329"/>
                <a:gd name="T7" fmla="*/ 54 h 135"/>
                <a:gd name="T8" fmla="*/ 0 w 329"/>
                <a:gd name="T9" fmla="*/ 33 h 135"/>
                <a:gd name="T10" fmla="*/ 160 w 329"/>
                <a:gd name="T11" fmla="*/ 135 h 135"/>
              </a:gdLst>
              <a:ahLst/>
              <a:cxnLst>
                <a:cxn ang="0">
                  <a:pos x="T0" y="T1"/>
                </a:cxn>
                <a:cxn ang="0">
                  <a:pos x="T2" y="T3"/>
                </a:cxn>
                <a:cxn ang="0">
                  <a:pos x="T4" y="T5"/>
                </a:cxn>
                <a:cxn ang="0">
                  <a:pos x="T6" y="T7"/>
                </a:cxn>
                <a:cxn ang="0">
                  <a:pos x="T8" y="T9"/>
                </a:cxn>
                <a:cxn ang="0">
                  <a:pos x="T10" y="T11"/>
                </a:cxn>
              </a:cxnLst>
              <a:rect l="0" t="0" r="r" b="b"/>
              <a:pathLst>
                <a:path w="329" h="135">
                  <a:moveTo>
                    <a:pt x="160" y="135"/>
                  </a:moveTo>
                  <a:cubicBezTo>
                    <a:pt x="213" y="135"/>
                    <a:pt x="300" y="103"/>
                    <a:pt x="329" y="78"/>
                  </a:cubicBezTo>
                  <a:cubicBezTo>
                    <a:pt x="302" y="91"/>
                    <a:pt x="229" y="115"/>
                    <a:pt x="193" y="115"/>
                  </a:cubicBezTo>
                  <a:cubicBezTo>
                    <a:pt x="161" y="115"/>
                    <a:pt x="126" y="87"/>
                    <a:pt x="87" y="54"/>
                  </a:cubicBezTo>
                  <a:cubicBezTo>
                    <a:pt x="37" y="10"/>
                    <a:pt x="0" y="0"/>
                    <a:pt x="0" y="33"/>
                  </a:cubicBezTo>
                  <a:cubicBezTo>
                    <a:pt x="0" y="90"/>
                    <a:pt x="72" y="135"/>
                    <a:pt x="160" y="135"/>
                  </a:cubicBezTo>
                </a:path>
              </a:pathLst>
            </a:custGeom>
            <a:solidFill>
              <a:srgbClr val="612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0">
              <a:extLst>
                <a:ext uri="{FF2B5EF4-FFF2-40B4-BE49-F238E27FC236}">
                  <a16:creationId xmlns:a16="http://schemas.microsoft.com/office/drawing/2014/main" id="{0B420BA8-A6CC-41AE-A37D-83250DF6A244}"/>
                </a:ext>
              </a:extLst>
            </p:cNvPr>
            <p:cNvSpPr>
              <a:spLocks/>
            </p:cNvSpPr>
            <p:nvPr/>
          </p:nvSpPr>
          <p:spPr bwMode="auto">
            <a:xfrm>
              <a:off x="7074937" y="4576867"/>
              <a:ext cx="661803" cy="316515"/>
            </a:xfrm>
            <a:custGeom>
              <a:avLst/>
              <a:gdLst>
                <a:gd name="T0" fmla="*/ 232 w 339"/>
                <a:gd name="T1" fmla="*/ 166 h 166"/>
                <a:gd name="T2" fmla="*/ 298 w 339"/>
                <a:gd name="T3" fmla="*/ 149 h 166"/>
                <a:gd name="T4" fmla="*/ 324 w 339"/>
                <a:gd name="T5" fmla="*/ 135 h 166"/>
                <a:gd name="T6" fmla="*/ 327 w 339"/>
                <a:gd name="T7" fmla="*/ 76 h 166"/>
                <a:gd name="T8" fmla="*/ 309 w 339"/>
                <a:gd name="T9" fmla="*/ 105 h 166"/>
                <a:gd name="T10" fmla="*/ 311 w 339"/>
                <a:gd name="T11" fmla="*/ 91 h 166"/>
                <a:gd name="T12" fmla="*/ 160 w 339"/>
                <a:gd name="T13" fmla="*/ 0 h 166"/>
                <a:gd name="T14" fmla="*/ 40 w 339"/>
                <a:gd name="T15" fmla="*/ 37 h 166"/>
                <a:gd name="T16" fmla="*/ 130 w 339"/>
                <a:gd name="T17" fmla="*/ 18 h 166"/>
                <a:gd name="T18" fmla="*/ 283 w 339"/>
                <a:gd name="T19" fmla="*/ 111 h 166"/>
                <a:gd name="T20" fmla="*/ 272 w 339"/>
                <a:gd name="T21" fmla="*/ 138 h 166"/>
                <a:gd name="T22" fmla="*/ 121 w 339"/>
                <a:gd name="T23" fmla="*/ 46 h 166"/>
                <a:gd name="T24" fmla="*/ 0 w 339"/>
                <a:gd name="T25" fmla="*/ 83 h 166"/>
                <a:gd name="T26" fmla="*/ 91 w 339"/>
                <a:gd name="T27" fmla="*/ 65 h 166"/>
                <a:gd name="T28" fmla="*/ 232 w 339"/>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66">
                  <a:moveTo>
                    <a:pt x="232" y="166"/>
                  </a:moveTo>
                  <a:cubicBezTo>
                    <a:pt x="298" y="149"/>
                    <a:pt x="298" y="149"/>
                    <a:pt x="298" y="149"/>
                  </a:cubicBezTo>
                  <a:cubicBezTo>
                    <a:pt x="310" y="141"/>
                    <a:pt x="318" y="146"/>
                    <a:pt x="324" y="135"/>
                  </a:cubicBezTo>
                  <a:cubicBezTo>
                    <a:pt x="339" y="126"/>
                    <a:pt x="327" y="68"/>
                    <a:pt x="327" y="76"/>
                  </a:cubicBezTo>
                  <a:cubicBezTo>
                    <a:pt x="327" y="100"/>
                    <a:pt x="309" y="105"/>
                    <a:pt x="309" y="105"/>
                  </a:cubicBezTo>
                  <a:cubicBezTo>
                    <a:pt x="310" y="101"/>
                    <a:pt x="311" y="96"/>
                    <a:pt x="311" y="91"/>
                  </a:cubicBezTo>
                  <a:cubicBezTo>
                    <a:pt x="311" y="41"/>
                    <a:pt x="244" y="0"/>
                    <a:pt x="160" y="0"/>
                  </a:cubicBezTo>
                  <a:cubicBezTo>
                    <a:pt x="111" y="0"/>
                    <a:pt x="67" y="14"/>
                    <a:pt x="40" y="37"/>
                  </a:cubicBezTo>
                  <a:cubicBezTo>
                    <a:pt x="65" y="25"/>
                    <a:pt x="96" y="18"/>
                    <a:pt x="130" y="18"/>
                  </a:cubicBezTo>
                  <a:cubicBezTo>
                    <a:pt x="213" y="18"/>
                    <a:pt x="281" y="60"/>
                    <a:pt x="283" y="111"/>
                  </a:cubicBezTo>
                  <a:cubicBezTo>
                    <a:pt x="284" y="126"/>
                    <a:pt x="272" y="139"/>
                    <a:pt x="272" y="138"/>
                  </a:cubicBezTo>
                  <a:cubicBezTo>
                    <a:pt x="272" y="87"/>
                    <a:pt x="204" y="46"/>
                    <a:pt x="121" y="46"/>
                  </a:cubicBezTo>
                  <a:cubicBezTo>
                    <a:pt x="72" y="46"/>
                    <a:pt x="28" y="61"/>
                    <a:pt x="0" y="83"/>
                  </a:cubicBezTo>
                  <a:cubicBezTo>
                    <a:pt x="25" y="72"/>
                    <a:pt x="57" y="65"/>
                    <a:pt x="91" y="65"/>
                  </a:cubicBezTo>
                  <a:cubicBezTo>
                    <a:pt x="171" y="65"/>
                    <a:pt x="227" y="118"/>
                    <a:pt x="232" y="166"/>
                  </a:cubicBezTo>
                </a:path>
              </a:pathLst>
            </a:custGeom>
            <a:solidFill>
              <a:srgbClr val="612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1">
              <a:extLst>
                <a:ext uri="{FF2B5EF4-FFF2-40B4-BE49-F238E27FC236}">
                  <a16:creationId xmlns:a16="http://schemas.microsoft.com/office/drawing/2014/main" id="{58733025-1C7B-4E47-8B72-EC71DCFC4473}"/>
                </a:ext>
              </a:extLst>
            </p:cNvPr>
            <p:cNvSpPr>
              <a:spLocks/>
            </p:cNvSpPr>
            <p:nvPr/>
          </p:nvSpPr>
          <p:spPr bwMode="auto">
            <a:xfrm>
              <a:off x="7549709" y="5700654"/>
              <a:ext cx="143870" cy="367668"/>
            </a:xfrm>
            <a:custGeom>
              <a:avLst/>
              <a:gdLst>
                <a:gd name="T0" fmla="*/ 73 w 74"/>
                <a:gd name="T1" fmla="*/ 159 h 193"/>
                <a:gd name="T2" fmla="*/ 45 w 74"/>
                <a:gd name="T3" fmla="*/ 116 h 193"/>
                <a:gd name="T4" fmla="*/ 74 w 74"/>
                <a:gd name="T5" fmla="*/ 96 h 193"/>
                <a:gd name="T6" fmla="*/ 50 w 74"/>
                <a:gd name="T7" fmla="*/ 23 h 193"/>
                <a:gd name="T8" fmla="*/ 0 w 74"/>
                <a:gd name="T9" fmla="*/ 0 h 193"/>
                <a:gd name="T10" fmla="*/ 9 w 74"/>
                <a:gd name="T11" fmla="*/ 183 h 193"/>
                <a:gd name="T12" fmla="*/ 73 w 74"/>
                <a:gd name="T13" fmla="*/ 159 h 193"/>
              </a:gdLst>
              <a:ahLst/>
              <a:cxnLst>
                <a:cxn ang="0">
                  <a:pos x="T0" y="T1"/>
                </a:cxn>
                <a:cxn ang="0">
                  <a:pos x="T2" y="T3"/>
                </a:cxn>
                <a:cxn ang="0">
                  <a:pos x="T4" y="T5"/>
                </a:cxn>
                <a:cxn ang="0">
                  <a:pos x="T6" y="T7"/>
                </a:cxn>
                <a:cxn ang="0">
                  <a:pos x="T8" y="T9"/>
                </a:cxn>
                <a:cxn ang="0">
                  <a:pos x="T10" y="T11"/>
                </a:cxn>
                <a:cxn ang="0">
                  <a:pos x="T12" y="T13"/>
                </a:cxn>
              </a:cxnLst>
              <a:rect l="0" t="0" r="r" b="b"/>
              <a:pathLst>
                <a:path w="74" h="193">
                  <a:moveTo>
                    <a:pt x="73" y="159"/>
                  </a:moveTo>
                  <a:cubicBezTo>
                    <a:pt x="45" y="116"/>
                    <a:pt x="45" y="116"/>
                    <a:pt x="45" y="116"/>
                  </a:cubicBezTo>
                  <a:cubicBezTo>
                    <a:pt x="74" y="96"/>
                    <a:pt x="74" y="96"/>
                    <a:pt x="74" y="96"/>
                  </a:cubicBezTo>
                  <a:cubicBezTo>
                    <a:pt x="50" y="23"/>
                    <a:pt x="50" y="23"/>
                    <a:pt x="50" y="23"/>
                  </a:cubicBezTo>
                  <a:cubicBezTo>
                    <a:pt x="0" y="0"/>
                    <a:pt x="0" y="0"/>
                    <a:pt x="0" y="0"/>
                  </a:cubicBezTo>
                  <a:cubicBezTo>
                    <a:pt x="0" y="0"/>
                    <a:pt x="11" y="135"/>
                    <a:pt x="9" y="183"/>
                  </a:cubicBezTo>
                  <a:cubicBezTo>
                    <a:pt x="9" y="193"/>
                    <a:pt x="73" y="159"/>
                    <a:pt x="73" y="1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2">
              <a:extLst>
                <a:ext uri="{FF2B5EF4-FFF2-40B4-BE49-F238E27FC236}">
                  <a16:creationId xmlns:a16="http://schemas.microsoft.com/office/drawing/2014/main" id="{ADC827CB-2D40-4355-8C15-A7237FD02794}"/>
                </a:ext>
              </a:extLst>
            </p:cNvPr>
            <p:cNvSpPr>
              <a:spLocks/>
            </p:cNvSpPr>
            <p:nvPr/>
          </p:nvSpPr>
          <p:spPr bwMode="auto">
            <a:xfrm>
              <a:off x="7065345" y="5700654"/>
              <a:ext cx="177440" cy="383654"/>
            </a:xfrm>
            <a:custGeom>
              <a:avLst/>
              <a:gdLst>
                <a:gd name="T0" fmla="*/ 87 w 91"/>
                <a:gd name="T1" fmla="*/ 186 h 202"/>
                <a:gd name="T2" fmla="*/ 70 w 91"/>
                <a:gd name="T3" fmla="*/ 0 h 202"/>
                <a:gd name="T4" fmla="*/ 0 w 91"/>
                <a:gd name="T5" fmla="*/ 34 h 202"/>
                <a:gd name="T6" fmla="*/ 0 w 91"/>
                <a:gd name="T7" fmla="*/ 83 h 202"/>
                <a:gd name="T8" fmla="*/ 39 w 91"/>
                <a:gd name="T9" fmla="*/ 101 h 202"/>
                <a:gd name="T10" fmla="*/ 11 w 91"/>
                <a:gd name="T11" fmla="*/ 188 h 202"/>
                <a:gd name="T12" fmla="*/ 40 w 91"/>
                <a:gd name="T13" fmla="*/ 187 h 202"/>
                <a:gd name="T14" fmla="*/ 91 w 91"/>
                <a:gd name="T15" fmla="*/ 202 h 202"/>
                <a:gd name="T16" fmla="*/ 87 w 91"/>
                <a:gd name="T17" fmla="*/ 18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02">
                  <a:moveTo>
                    <a:pt x="87" y="186"/>
                  </a:moveTo>
                  <a:cubicBezTo>
                    <a:pt x="74" y="123"/>
                    <a:pt x="70" y="0"/>
                    <a:pt x="70" y="0"/>
                  </a:cubicBezTo>
                  <a:cubicBezTo>
                    <a:pt x="0" y="34"/>
                    <a:pt x="0" y="34"/>
                    <a:pt x="0" y="34"/>
                  </a:cubicBezTo>
                  <a:cubicBezTo>
                    <a:pt x="0" y="83"/>
                    <a:pt x="0" y="83"/>
                    <a:pt x="0" y="83"/>
                  </a:cubicBezTo>
                  <a:cubicBezTo>
                    <a:pt x="39" y="101"/>
                    <a:pt x="39" y="101"/>
                    <a:pt x="39" y="101"/>
                  </a:cubicBezTo>
                  <a:cubicBezTo>
                    <a:pt x="11" y="188"/>
                    <a:pt x="11" y="188"/>
                    <a:pt x="11" y="188"/>
                  </a:cubicBezTo>
                  <a:cubicBezTo>
                    <a:pt x="11" y="188"/>
                    <a:pt x="31" y="167"/>
                    <a:pt x="40" y="187"/>
                  </a:cubicBezTo>
                  <a:cubicBezTo>
                    <a:pt x="91" y="202"/>
                    <a:pt x="91" y="202"/>
                    <a:pt x="91" y="202"/>
                  </a:cubicBezTo>
                  <a:cubicBezTo>
                    <a:pt x="88" y="190"/>
                    <a:pt x="90" y="198"/>
                    <a:pt x="87" y="18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3">
              <a:extLst>
                <a:ext uri="{FF2B5EF4-FFF2-40B4-BE49-F238E27FC236}">
                  <a16:creationId xmlns:a16="http://schemas.microsoft.com/office/drawing/2014/main" id="{C52EA43D-607F-4F34-B05E-37459D4EF12B}"/>
                </a:ext>
              </a:extLst>
            </p:cNvPr>
            <p:cNvSpPr>
              <a:spLocks/>
            </p:cNvSpPr>
            <p:nvPr/>
          </p:nvSpPr>
          <p:spPr bwMode="auto">
            <a:xfrm>
              <a:off x="7335502" y="5844524"/>
              <a:ext cx="143870" cy="278149"/>
            </a:xfrm>
            <a:custGeom>
              <a:avLst/>
              <a:gdLst>
                <a:gd name="T0" fmla="*/ 13 w 90"/>
                <a:gd name="T1" fmla="*/ 127 h 174"/>
                <a:gd name="T2" fmla="*/ 13 w 90"/>
                <a:gd name="T3" fmla="*/ 174 h 174"/>
                <a:gd name="T4" fmla="*/ 90 w 90"/>
                <a:gd name="T5" fmla="*/ 174 h 174"/>
                <a:gd name="T6" fmla="*/ 83 w 90"/>
                <a:gd name="T7" fmla="*/ 123 h 174"/>
                <a:gd name="T8" fmla="*/ 58 w 90"/>
                <a:gd name="T9" fmla="*/ 57 h 174"/>
                <a:gd name="T10" fmla="*/ 89 w 90"/>
                <a:gd name="T11" fmla="*/ 32 h 174"/>
                <a:gd name="T12" fmla="*/ 46 w 90"/>
                <a:gd name="T13" fmla="*/ 0 h 174"/>
                <a:gd name="T14" fmla="*/ 0 w 90"/>
                <a:gd name="T15" fmla="*/ 32 h 174"/>
                <a:gd name="T16" fmla="*/ 25 w 90"/>
                <a:gd name="T17" fmla="*/ 59 h 174"/>
                <a:gd name="T18" fmla="*/ 13 w 90"/>
                <a:gd name="T1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74">
                  <a:moveTo>
                    <a:pt x="13" y="127"/>
                  </a:moveTo>
                  <a:lnTo>
                    <a:pt x="13" y="174"/>
                  </a:lnTo>
                  <a:lnTo>
                    <a:pt x="90" y="174"/>
                  </a:lnTo>
                  <a:lnTo>
                    <a:pt x="83" y="123"/>
                  </a:lnTo>
                  <a:lnTo>
                    <a:pt x="58" y="57"/>
                  </a:lnTo>
                  <a:lnTo>
                    <a:pt x="89" y="32"/>
                  </a:lnTo>
                  <a:lnTo>
                    <a:pt x="46" y="0"/>
                  </a:lnTo>
                  <a:lnTo>
                    <a:pt x="0" y="32"/>
                  </a:lnTo>
                  <a:lnTo>
                    <a:pt x="25" y="59"/>
                  </a:lnTo>
                  <a:lnTo>
                    <a:pt x="13"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4">
              <a:extLst>
                <a:ext uri="{FF2B5EF4-FFF2-40B4-BE49-F238E27FC236}">
                  <a16:creationId xmlns:a16="http://schemas.microsoft.com/office/drawing/2014/main" id="{B9E6E54C-9C48-44F4-8FDB-C8892CDF7E95}"/>
                </a:ext>
              </a:extLst>
            </p:cNvPr>
            <p:cNvSpPr>
              <a:spLocks/>
            </p:cNvSpPr>
            <p:nvPr/>
          </p:nvSpPr>
          <p:spPr bwMode="auto">
            <a:xfrm>
              <a:off x="7335502" y="5844524"/>
              <a:ext cx="143870" cy="278149"/>
            </a:xfrm>
            <a:custGeom>
              <a:avLst/>
              <a:gdLst>
                <a:gd name="T0" fmla="*/ 13 w 90"/>
                <a:gd name="T1" fmla="*/ 127 h 174"/>
                <a:gd name="T2" fmla="*/ 13 w 90"/>
                <a:gd name="T3" fmla="*/ 174 h 174"/>
                <a:gd name="T4" fmla="*/ 90 w 90"/>
                <a:gd name="T5" fmla="*/ 174 h 174"/>
                <a:gd name="T6" fmla="*/ 83 w 90"/>
                <a:gd name="T7" fmla="*/ 123 h 174"/>
                <a:gd name="T8" fmla="*/ 58 w 90"/>
                <a:gd name="T9" fmla="*/ 57 h 174"/>
                <a:gd name="T10" fmla="*/ 89 w 90"/>
                <a:gd name="T11" fmla="*/ 32 h 174"/>
                <a:gd name="T12" fmla="*/ 46 w 90"/>
                <a:gd name="T13" fmla="*/ 0 h 174"/>
                <a:gd name="T14" fmla="*/ 0 w 90"/>
                <a:gd name="T15" fmla="*/ 32 h 174"/>
                <a:gd name="T16" fmla="*/ 25 w 90"/>
                <a:gd name="T17" fmla="*/ 59 h 174"/>
                <a:gd name="T18" fmla="*/ 13 w 90"/>
                <a:gd name="T1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74">
                  <a:moveTo>
                    <a:pt x="13" y="127"/>
                  </a:moveTo>
                  <a:lnTo>
                    <a:pt x="13" y="174"/>
                  </a:lnTo>
                  <a:lnTo>
                    <a:pt x="90" y="174"/>
                  </a:lnTo>
                  <a:lnTo>
                    <a:pt x="83" y="123"/>
                  </a:lnTo>
                  <a:lnTo>
                    <a:pt x="58" y="57"/>
                  </a:lnTo>
                  <a:lnTo>
                    <a:pt x="89" y="32"/>
                  </a:lnTo>
                  <a:lnTo>
                    <a:pt x="46" y="0"/>
                  </a:lnTo>
                  <a:lnTo>
                    <a:pt x="0" y="32"/>
                  </a:lnTo>
                  <a:lnTo>
                    <a:pt x="25" y="59"/>
                  </a:lnTo>
                  <a:lnTo>
                    <a:pt x="13" y="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5">
              <a:extLst>
                <a:ext uri="{FF2B5EF4-FFF2-40B4-BE49-F238E27FC236}">
                  <a16:creationId xmlns:a16="http://schemas.microsoft.com/office/drawing/2014/main" id="{57B4CFB8-0917-4659-82C1-3CE4F2E1525D}"/>
                </a:ext>
              </a:extLst>
            </p:cNvPr>
            <p:cNvSpPr>
              <a:spLocks/>
            </p:cNvSpPr>
            <p:nvPr/>
          </p:nvSpPr>
          <p:spPr bwMode="auto">
            <a:xfrm>
              <a:off x="7201223" y="5654296"/>
              <a:ext cx="359676" cy="359676"/>
            </a:xfrm>
            <a:custGeom>
              <a:avLst/>
              <a:gdLst>
                <a:gd name="T0" fmla="*/ 0 w 184"/>
                <a:gd name="T1" fmla="*/ 24 h 189"/>
                <a:gd name="T2" fmla="*/ 15 w 184"/>
                <a:gd name="T3" fmla="*/ 0 h 189"/>
                <a:gd name="T4" fmla="*/ 45 w 184"/>
                <a:gd name="T5" fmla="*/ 62 h 189"/>
                <a:gd name="T6" fmla="*/ 106 w 184"/>
                <a:gd name="T7" fmla="*/ 100 h 189"/>
                <a:gd name="T8" fmla="*/ 149 w 184"/>
                <a:gd name="T9" fmla="*/ 69 h 189"/>
                <a:gd name="T10" fmla="*/ 178 w 184"/>
                <a:gd name="T11" fmla="*/ 24 h 189"/>
                <a:gd name="T12" fmla="*/ 171 w 184"/>
                <a:gd name="T13" fmla="*/ 174 h 189"/>
                <a:gd name="T14" fmla="*/ 105 w 184"/>
                <a:gd name="T15" fmla="*/ 109 h 189"/>
                <a:gd name="T16" fmla="*/ 38 w 184"/>
                <a:gd name="T17" fmla="*/ 174 h 189"/>
                <a:gd name="T18" fmla="*/ 0 w 184"/>
                <a:gd name="T19" fmla="*/ 2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9">
                  <a:moveTo>
                    <a:pt x="0" y="24"/>
                  </a:moveTo>
                  <a:cubicBezTo>
                    <a:pt x="15" y="0"/>
                    <a:pt x="15" y="0"/>
                    <a:pt x="15" y="0"/>
                  </a:cubicBezTo>
                  <a:cubicBezTo>
                    <a:pt x="15" y="0"/>
                    <a:pt x="20" y="33"/>
                    <a:pt x="45" y="62"/>
                  </a:cubicBezTo>
                  <a:cubicBezTo>
                    <a:pt x="69" y="91"/>
                    <a:pt x="106" y="100"/>
                    <a:pt x="106" y="100"/>
                  </a:cubicBezTo>
                  <a:cubicBezTo>
                    <a:pt x="106" y="100"/>
                    <a:pt x="132" y="85"/>
                    <a:pt x="149" y="69"/>
                  </a:cubicBezTo>
                  <a:cubicBezTo>
                    <a:pt x="170" y="51"/>
                    <a:pt x="178" y="24"/>
                    <a:pt x="178" y="24"/>
                  </a:cubicBezTo>
                  <a:cubicBezTo>
                    <a:pt x="178" y="24"/>
                    <a:pt x="184" y="177"/>
                    <a:pt x="171" y="174"/>
                  </a:cubicBezTo>
                  <a:cubicBezTo>
                    <a:pt x="157" y="171"/>
                    <a:pt x="105" y="109"/>
                    <a:pt x="105" y="109"/>
                  </a:cubicBezTo>
                  <a:cubicBezTo>
                    <a:pt x="105" y="109"/>
                    <a:pt x="50" y="156"/>
                    <a:pt x="38" y="174"/>
                  </a:cubicBezTo>
                  <a:cubicBezTo>
                    <a:pt x="27" y="189"/>
                    <a:pt x="0" y="24"/>
                    <a:pt x="0"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96">
              <a:extLst>
                <a:ext uri="{FF2B5EF4-FFF2-40B4-BE49-F238E27FC236}">
                  <a16:creationId xmlns:a16="http://schemas.microsoft.com/office/drawing/2014/main" id="{B33FF58E-AA72-40A9-8A8A-1B8B6ED98565}"/>
                </a:ext>
              </a:extLst>
            </p:cNvPr>
            <p:cNvSpPr>
              <a:spLocks/>
            </p:cNvSpPr>
            <p:nvPr/>
          </p:nvSpPr>
          <p:spPr bwMode="auto">
            <a:xfrm>
              <a:off x="5644226" y="5729428"/>
              <a:ext cx="383654" cy="310121"/>
            </a:xfrm>
            <a:custGeom>
              <a:avLst/>
              <a:gdLst>
                <a:gd name="T0" fmla="*/ 235 w 240"/>
                <a:gd name="T1" fmla="*/ 194 h 194"/>
                <a:gd name="T2" fmla="*/ 240 w 240"/>
                <a:gd name="T3" fmla="*/ 108 h 194"/>
                <a:gd name="T4" fmla="*/ 196 w 240"/>
                <a:gd name="T5" fmla="*/ 13 h 194"/>
                <a:gd name="T6" fmla="*/ 23 w 240"/>
                <a:gd name="T7" fmla="*/ 0 h 194"/>
                <a:gd name="T8" fmla="*/ 0 w 240"/>
                <a:gd name="T9" fmla="*/ 179 h 194"/>
                <a:gd name="T10" fmla="*/ 4 w 240"/>
                <a:gd name="T11" fmla="*/ 194 h 194"/>
                <a:gd name="T12" fmla="*/ 235 w 240"/>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240" h="194">
                  <a:moveTo>
                    <a:pt x="235" y="194"/>
                  </a:moveTo>
                  <a:lnTo>
                    <a:pt x="240" y="108"/>
                  </a:lnTo>
                  <a:lnTo>
                    <a:pt x="196" y="13"/>
                  </a:lnTo>
                  <a:lnTo>
                    <a:pt x="23" y="0"/>
                  </a:lnTo>
                  <a:lnTo>
                    <a:pt x="0" y="179"/>
                  </a:lnTo>
                  <a:lnTo>
                    <a:pt x="4" y="194"/>
                  </a:lnTo>
                  <a:lnTo>
                    <a:pt x="235" y="194"/>
                  </a:lnTo>
                  <a:close/>
                </a:path>
              </a:pathLst>
            </a:custGeom>
            <a:solidFill>
              <a:srgbClr val="FBB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97">
              <a:extLst>
                <a:ext uri="{FF2B5EF4-FFF2-40B4-BE49-F238E27FC236}">
                  <a16:creationId xmlns:a16="http://schemas.microsoft.com/office/drawing/2014/main" id="{86C919B3-0BC0-4C67-B690-B0B0E6DF1921}"/>
                </a:ext>
              </a:extLst>
            </p:cNvPr>
            <p:cNvSpPr>
              <a:spLocks/>
            </p:cNvSpPr>
            <p:nvPr/>
          </p:nvSpPr>
          <p:spPr bwMode="auto">
            <a:xfrm>
              <a:off x="5644226" y="5729428"/>
              <a:ext cx="383654" cy="310121"/>
            </a:xfrm>
            <a:custGeom>
              <a:avLst/>
              <a:gdLst>
                <a:gd name="T0" fmla="*/ 235 w 240"/>
                <a:gd name="T1" fmla="*/ 194 h 194"/>
                <a:gd name="T2" fmla="*/ 240 w 240"/>
                <a:gd name="T3" fmla="*/ 108 h 194"/>
                <a:gd name="T4" fmla="*/ 196 w 240"/>
                <a:gd name="T5" fmla="*/ 13 h 194"/>
                <a:gd name="T6" fmla="*/ 23 w 240"/>
                <a:gd name="T7" fmla="*/ 0 h 194"/>
                <a:gd name="T8" fmla="*/ 0 w 240"/>
                <a:gd name="T9" fmla="*/ 179 h 194"/>
                <a:gd name="T10" fmla="*/ 4 w 240"/>
                <a:gd name="T11" fmla="*/ 194 h 194"/>
                <a:gd name="T12" fmla="*/ 235 w 240"/>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240" h="194">
                  <a:moveTo>
                    <a:pt x="235" y="194"/>
                  </a:moveTo>
                  <a:lnTo>
                    <a:pt x="240" y="108"/>
                  </a:lnTo>
                  <a:lnTo>
                    <a:pt x="196" y="13"/>
                  </a:lnTo>
                  <a:lnTo>
                    <a:pt x="23" y="0"/>
                  </a:lnTo>
                  <a:lnTo>
                    <a:pt x="0" y="179"/>
                  </a:lnTo>
                  <a:lnTo>
                    <a:pt x="4" y="194"/>
                  </a:lnTo>
                  <a:lnTo>
                    <a:pt x="235" y="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8">
              <a:extLst>
                <a:ext uri="{FF2B5EF4-FFF2-40B4-BE49-F238E27FC236}">
                  <a16:creationId xmlns:a16="http://schemas.microsoft.com/office/drawing/2014/main" id="{F6A714B1-8210-4B61-9EB6-7A957798D13B}"/>
                </a:ext>
              </a:extLst>
            </p:cNvPr>
            <p:cNvSpPr>
              <a:spLocks/>
            </p:cNvSpPr>
            <p:nvPr/>
          </p:nvSpPr>
          <p:spPr bwMode="auto">
            <a:xfrm>
              <a:off x="5300535" y="5726232"/>
              <a:ext cx="415625" cy="313317"/>
            </a:xfrm>
            <a:custGeom>
              <a:avLst/>
              <a:gdLst>
                <a:gd name="T0" fmla="*/ 213 w 213"/>
                <a:gd name="T1" fmla="*/ 164 h 164"/>
                <a:gd name="T2" fmla="*/ 210 w 213"/>
                <a:gd name="T3" fmla="*/ 148 h 164"/>
                <a:gd name="T4" fmla="*/ 198 w 213"/>
                <a:gd name="T5" fmla="*/ 0 h 164"/>
                <a:gd name="T6" fmla="*/ 116 w 213"/>
                <a:gd name="T7" fmla="*/ 39 h 164"/>
                <a:gd name="T8" fmla="*/ 29 w 213"/>
                <a:gd name="T9" fmla="*/ 68 h 164"/>
                <a:gd name="T10" fmla="*/ 21 w 213"/>
                <a:gd name="T11" fmla="*/ 108 h 164"/>
                <a:gd name="T12" fmla="*/ 0 w 213"/>
                <a:gd name="T13" fmla="*/ 164 h 164"/>
                <a:gd name="T14" fmla="*/ 213 w 213"/>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64">
                  <a:moveTo>
                    <a:pt x="213" y="164"/>
                  </a:moveTo>
                  <a:cubicBezTo>
                    <a:pt x="212" y="159"/>
                    <a:pt x="211" y="153"/>
                    <a:pt x="210" y="148"/>
                  </a:cubicBezTo>
                  <a:cubicBezTo>
                    <a:pt x="203" y="114"/>
                    <a:pt x="198" y="0"/>
                    <a:pt x="198" y="0"/>
                  </a:cubicBezTo>
                  <a:cubicBezTo>
                    <a:pt x="198" y="0"/>
                    <a:pt x="136" y="31"/>
                    <a:pt x="116" y="39"/>
                  </a:cubicBezTo>
                  <a:cubicBezTo>
                    <a:pt x="96" y="46"/>
                    <a:pt x="45" y="53"/>
                    <a:pt x="29" y="68"/>
                  </a:cubicBezTo>
                  <a:cubicBezTo>
                    <a:pt x="21" y="76"/>
                    <a:pt x="25" y="97"/>
                    <a:pt x="21" y="108"/>
                  </a:cubicBezTo>
                  <a:cubicBezTo>
                    <a:pt x="16" y="122"/>
                    <a:pt x="7" y="145"/>
                    <a:pt x="0" y="164"/>
                  </a:cubicBezTo>
                  <a:cubicBezTo>
                    <a:pt x="213" y="164"/>
                    <a:pt x="213" y="164"/>
                    <a:pt x="213" y="164"/>
                  </a:cubicBezTo>
                </a:path>
              </a:pathLst>
            </a:custGeom>
            <a:solidFill>
              <a:srgbClr val="DB2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E72E3EBA-F2D5-4E39-A3CC-088CA3B6E07A}"/>
                </a:ext>
              </a:extLst>
            </p:cNvPr>
            <p:cNvSpPr>
              <a:spLocks/>
            </p:cNvSpPr>
            <p:nvPr/>
          </p:nvSpPr>
          <p:spPr bwMode="auto">
            <a:xfrm>
              <a:off x="5944755" y="5726232"/>
              <a:ext cx="348486" cy="313317"/>
            </a:xfrm>
            <a:custGeom>
              <a:avLst/>
              <a:gdLst>
                <a:gd name="T0" fmla="*/ 6 w 179"/>
                <a:gd name="T1" fmla="*/ 164 h 164"/>
                <a:gd name="T2" fmla="*/ 178 w 179"/>
                <a:gd name="T3" fmla="*/ 164 h 164"/>
                <a:gd name="T4" fmla="*/ 178 w 179"/>
                <a:gd name="T5" fmla="*/ 141 h 164"/>
                <a:gd name="T6" fmla="*/ 157 w 179"/>
                <a:gd name="T7" fmla="*/ 58 h 164"/>
                <a:gd name="T8" fmla="*/ 57 w 179"/>
                <a:gd name="T9" fmla="*/ 26 h 164"/>
                <a:gd name="T10" fmla="*/ 0 w 179"/>
                <a:gd name="T11" fmla="*/ 0 h 164"/>
                <a:gd name="T12" fmla="*/ 6 w 179"/>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179" h="164">
                  <a:moveTo>
                    <a:pt x="6" y="164"/>
                  </a:moveTo>
                  <a:cubicBezTo>
                    <a:pt x="178" y="164"/>
                    <a:pt x="178" y="164"/>
                    <a:pt x="178" y="164"/>
                  </a:cubicBezTo>
                  <a:cubicBezTo>
                    <a:pt x="178" y="155"/>
                    <a:pt x="179" y="146"/>
                    <a:pt x="178" y="141"/>
                  </a:cubicBezTo>
                  <a:cubicBezTo>
                    <a:pt x="176" y="120"/>
                    <a:pt x="175" y="71"/>
                    <a:pt x="157" y="58"/>
                  </a:cubicBezTo>
                  <a:cubicBezTo>
                    <a:pt x="149" y="52"/>
                    <a:pt x="81" y="35"/>
                    <a:pt x="57" y="26"/>
                  </a:cubicBezTo>
                  <a:cubicBezTo>
                    <a:pt x="42" y="20"/>
                    <a:pt x="0" y="0"/>
                    <a:pt x="0" y="0"/>
                  </a:cubicBezTo>
                  <a:cubicBezTo>
                    <a:pt x="0" y="0"/>
                    <a:pt x="8" y="84"/>
                    <a:pt x="6" y="164"/>
                  </a:cubicBezTo>
                  <a:close/>
                </a:path>
              </a:pathLst>
            </a:custGeom>
            <a:solidFill>
              <a:srgbClr val="DB2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0">
              <a:extLst>
                <a:ext uri="{FF2B5EF4-FFF2-40B4-BE49-F238E27FC236}">
                  <a16:creationId xmlns:a16="http://schemas.microsoft.com/office/drawing/2014/main" id="{6AFEE3F6-66F8-444B-ACB8-BB197E1A4464}"/>
                </a:ext>
              </a:extLst>
            </p:cNvPr>
            <p:cNvSpPr>
              <a:spLocks/>
            </p:cNvSpPr>
            <p:nvPr/>
          </p:nvSpPr>
          <p:spPr bwMode="auto">
            <a:xfrm>
              <a:off x="5706569" y="5587157"/>
              <a:ext cx="238185" cy="255769"/>
            </a:xfrm>
            <a:custGeom>
              <a:avLst/>
              <a:gdLst>
                <a:gd name="T0" fmla="*/ 121 w 122"/>
                <a:gd name="T1" fmla="*/ 96 h 134"/>
                <a:gd name="T2" fmla="*/ 63 w 122"/>
                <a:gd name="T3" fmla="*/ 132 h 134"/>
                <a:gd name="T4" fmla="*/ 2 w 122"/>
                <a:gd name="T5" fmla="*/ 99 h 134"/>
                <a:gd name="T6" fmla="*/ 0 w 122"/>
                <a:gd name="T7" fmla="*/ 3 h 134"/>
                <a:gd name="T8" fmla="*/ 119 w 122"/>
                <a:gd name="T9" fmla="*/ 0 h 134"/>
                <a:gd name="T10" fmla="*/ 121 w 122"/>
                <a:gd name="T11" fmla="*/ 96 h 134"/>
              </a:gdLst>
              <a:ahLst/>
              <a:cxnLst>
                <a:cxn ang="0">
                  <a:pos x="T0" y="T1"/>
                </a:cxn>
                <a:cxn ang="0">
                  <a:pos x="T2" y="T3"/>
                </a:cxn>
                <a:cxn ang="0">
                  <a:pos x="T4" y="T5"/>
                </a:cxn>
                <a:cxn ang="0">
                  <a:pos x="T6" y="T7"/>
                </a:cxn>
                <a:cxn ang="0">
                  <a:pos x="T8" y="T9"/>
                </a:cxn>
                <a:cxn ang="0">
                  <a:pos x="T10" y="T11"/>
                </a:cxn>
              </a:cxnLst>
              <a:rect l="0" t="0" r="r" b="b"/>
              <a:pathLst>
                <a:path w="122" h="134">
                  <a:moveTo>
                    <a:pt x="121" y="96"/>
                  </a:moveTo>
                  <a:cubicBezTo>
                    <a:pt x="121" y="96"/>
                    <a:pt x="122" y="131"/>
                    <a:pt x="63" y="132"/>
                  </a:cubicBezTo>
                  <a:cubicBezTo>
                    <a:pt x="0" y="134"/>
                    <a:pt x="2" y="99"/>
                    <a:pt x="2" y="99"/>
                  </a:cubicBezTo>
                  <a:cubicBezTo>
                    <a:pt x="0" y="3"/>
                    <a:pt x="0" y="3"/>
                    <a:pt x="0" y="3"/>
                  </a:cubicBezTo>
                  <a:cubicBezTo>
                    <a:pt x="119" y="0"/>
                    <a:pt x="119" y="0"/>
                    <a:pt x="119" y="0"/>
                  </a:cubicBezTo>
                  <a:cubicBezTo>
                    <a:pt x="121" y="96"/>
                    <a:pt x="121" y="96"/>
                    <a:pt x="121" y="96"/>
                  </a:cubicBezTo>
                </a:path>
              </a:pathLst>
            </a:custGeom>
            <a:solidFill>
              <a:srgbClr val="FFA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1">
              <a:extLst>
                <a:ext uri="{FF2B5EF4-FFF2-40B4-BE49-F238E27FC236}">
                  <a16:creationId xmlns:a16="http://schemas.microsoft.com/office/drawing/2014/main" id="{146B6C96-77A4-4911-96C5-5427943CA13D}"/>
                </a:ext>
              </a:extLst>
            </p:cNvPr>
            <p:cNvSpPr>
              <a:spLocks/>
            </p:cNvSpPr>
            <p:nvPr/>
          </p:nvSpPr>
          <p:spPr bwMode="auto">
            <a:xfrm>
              <a:off x="5714562" y="5555185"/>
              <a:ext cx="231791" cy="234989"/>
            </a:xfrm>
            <a:custGeom>
              <a:avLst/>
              <a:gdLst>
                <a:gd name="T0" fmla="*/ 0 w 119"/>
                <a:gd name="T1" fmla="*/ 40 h 123"/>
                <a:gd name="T2" fmla="*/ 48 w 119"/>
                <a:gd name="T3" fmla="*/ 108 h 123"/>
                <a:gd name="T4" fmla="*/ 116 w 119"/>
                <a:gd name="T5" fmla="*/ 112 h 123"/>
                <a:gd name="T6" fmla="*/ 119 w 119"/>
                <a:gd name="T7" fmla="*/ 42 h 123"/>
                <a:gd name="T8" fmla="*/ 61 w 119"/>
                <a:gd name="T9" fmla="*/ 1 h 123"/>
                <a:gd name="T10" fmla="*/ 0 w 119"/>
                <a:gd name="T11" fmla="*/ 40 h 123"/>
              </a:gdLst>
              <a:ahLst/>
              <a:cxnLst>
                <a:cxn ang="0">
                  <a:pos x="T0" y="T1"/>
                </a:cxn>
                <a:cxn ang="0">
                  <a:pos x="T2" y="T3"/>
                </a:cxn>
                <a:cxn ang="0">
                  <a:pos x="T4" y="T5"/>
                </a:cxn>
                <a:cxn ang="0">
                  <a:pos x="T6" y="T7"/>
                </a:cxn>
                <a:cxn ang="0">
                  <a:pos x="T8" y="T9"/>
                </a:cxn>
                <a:cxn ang="0">
                  <a:pos x="T10" y="T11"/>
                </a:cxn>
              </a:cxnLst>
              <a:rect l="0" t="0" r="r" b="b"/>
              <a:pathLst>
                <a:path w="119" h="123">
                  <a:moveTo>
                    <a:pt x="0" y="40"/>
                  </a:moveTo>
                  <a:cubicBezTo>
                    <a:pt x="0" y="62"/>
                    <a:pt x="19" y="93"/>
                    <a:pt x="48" y="108"/>
                  </a:cubicBezTo>
                  <a:cubicBezTo>
                    <a:pt x="78" y="123"/>
                    <a:pt x="116" y="112"/>
                    <a:pt x="116" y="112"/>
                  </a:cubicBezTo>
                  <a:cubicBezTo>
                    <a:pt x="116" y="112"/>
                    <a:pt x="119" y="52"/>
                    <a:pt x="119" y="42"/>
                  </a:cubicBezTo>
                  <a:cubicBezTo>
                    <a:pt x="119" y="20"/>
                    <a:pt x="93" y="1"/>
                    <a:pt x="61" y="1"/>
                  </a:cubicBezTo>
                  <a:cubicBezTo>
                    <a:pt x="28" y="0"/>
                    <a:pt x="1" y="17"/>
                    <a:pt x="0" y="40"/>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2">
              <a:extLst>
                <a:ext uri="{FF2B5EF4-FFF2-40B4-BE49-F238E27FC236}">
                  <a16:creationId xmlns:a16="http://schemas.microsoft.com/office/drawing/2014/main" id="{DE474A3E-99ED-4809-BB70-50856B116838}"/>
                </a:ext>
              </a:extLst>
            </p:cNvPr>
            <p:cNvSpPr>
              <a:spLocks/>
            </p:cNvSpPr>
            <p:nvPr/>
          </p:nvSpPr>
          <p:spPr bwMode="auto">
            <a:xfrm>
              <a:off x="5944755" y="5726232"/>
              <a:ext cx="115097" cy="313317"/>
            </a:xfrm>
            <a:custGeom>
              <a:avLst/>
              <a:gdLst>
                <a:gd name="T0" fmla="*/ 59 w 59"/>
                <a:gd name="T1" fmla="*/ 125 h 164"/>
                <a:gd name="T2" fmla="*/ 33 w 59"/>
                <a:gd name="T3" fmla="*/ 86 h 164"/>
                <a:gd name="T4" fmla="*/ 54 w 59"/>
                <a:gd name="T5" fmla="*/ 71 h 164"/>
                <a:gd name="T6" fmla="*/ 36 w 59"/>
                <a:gd name="T7" fmla="*/ 17 h 164"/>
                <a:gd name="T8" fmla="*/ 0 w 59"/>
                <a:gd name="T9" fmla="*/ 0 h 164"/>
                <a:gd name="T10" fmla="*/ 6 w 59"/>
                <a:gd name="T11" fmla="*/ 142 h 164"/>
                <a:gd name="T12" fmla="*/ 5 w 59"/>
                <a:gd name="T13" fmla="*/ 164 h 164"/>
                <a:gd name="T14" fmla="*/ 48 w 59"/>
                <a:gd name="T15" fmla="*/ 164 h 164"/>
                <a:gd name="T16" fmla="*/ 59 w 59"/>
                <a:gd name="T17" fmla="*/ 12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64">
                  <a:moveTo>
                    <a:pt x="59" y="125"/>
                  </a:moveTo>
                  <a:cubicBezTo>
                    <a:pt x="33" y="86"/>
                    <a:pt x="33" y="86"/>
                    <a:pt x="33" y="86"/>
                  </a:cubicBezTo>
                  <a:cubicBezTo>
                    <a:pt x="54" y="71"/>
                    <a:pt x="54" y="71"/>
                    <a:pt x="54" y="71"/>
                  </a:cubicBezTo>
                  <a:cubicBezTo>
                    <a:pt x="36" y="17"/>
                    <a:pt x="36" y="17"/>
                    <a:pt x="36" y="17"/>
                  </a:cubicBezTo>
                  <a:cubicBezTo>
                    <a:pt x="0" y="0"/>
                    <a:pt x="0" y="0"/>
                    <a:pt x="0" y="0"/>
                  </a:cubicBezTo>
                  <a:cubicBezTo>
                    <a:pt x="0" y="0"/>
                    <a:pt x="8" y="107"/>
                    <a:pt x="6" y="142"/>
                  </a:cubicBezTo>
                  <a:cubicBezTo>
                    <a:pt x="6" y="150"/>
                    <a:pt x="6" y="157"/>
                    <a:pt x="5" y="164"/>
                  </a:cubicBezTo>
                  <a:cubicBezTo>
                    <a:pt x="48" y="164"/>
                    <a:pt x="48" y="164"/>
                    <a:pt x="48" y="164"/>
                  </a:cubicBezTo>
                  <a:cubicBezTo>
                    <a:pt x="55" y="141"/>
                    <a:pt x="59" y="125"/>
                    <a:pt x="59" y="125"/>
                  </a:cubicBezTo>
                  <a:close/>
                </a:path>
              </a:pathLst>
            </a:custGeom>
            <a:solidFill>
              <a:srgbClr val="A50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3">
              <a:extLst>
                <a:ext uri="{FF2B5EF4-FFF2-40B4-BE49-F238E27FC236}">
                  <a16:creationId xmlns:a16="http://schemas.microsoft.com/office/drawing/2014/main" id="{3CAB6B0B-3A2C-46C9-BCA7-33FFBA8CE511}"/>
                </a:ext>
              </a:extLst>
            </p:cNvPr>
            <p:cNvSpPr>
              <a:spLocks/>
            </p:cNvSpPr>
            <p:nvPr/>
          </p:nvSpPr>
          <p:spPr bwMode="auto">
            <a:xfrm>
              <a:off x="5585079" y="5726232"/>
              <a:ext cx="139075" cy="313317"/>
            </a:xfrm>
            <a:custGeom>
              <a:avLst/>
              <a:gdLst>
                <a:gd name="T0" fmla="*/ 65 w 71"/>
                <a:gd name="T1" fmla="*/ 138 h 164"/>
                <a:gd name="T2" fmla="*/ 52 w 71"/>
                <a:gd name="T3" fmla="*/ 0 h 164"/>
                <a:gd name="T4" fmla="*/ 0 w 71"/>
                <a:gd name="T5" fmla="*/ 25 h 164"/>
                <a:gd name="T6" fmla="*/ 0 w 71"/>
                <a:gd name="T7" fmla="*/ 62 h 164"/>
                <a:gd name="T8" fmla="*/ 30 w 71"/>
                <a:gd name="T9" fmla="*/ 75 h 164"/>
                <a:gd name="T10" fmla="*/ 9 w 71"/>
                <a:gd name="T11" fmla="*/ 139 h 164"/>
                <a:gd name="T12" fmla="*/ 19 w 71"/>
                <a:gd name="T13" fmla="*/ 164 h 164"/>
                <a:gd name="T14" fmla="*/ 71 w 71"/>
                <a:gd name="T15" fmla="*/ 164 h 164"/>
                <a:gd name="T16" fmla="*/ 65 w 71"/>
                <a:gd name="T17" fmla="*/ 13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64">
                  <a:moveTo>
                    <a:pt x="65" y="138"/>
                  </a:moveTo>
                  <a:cubicBezTo>
                    <a:pt x="55" y="91"/>
                    <a:pt x="52" y="0"/>
                    <a:pt x="52" y="0"/>
                  </a:cubicBezTo>
                  <a:cubicBezTo>
                    <a:pt x="0" y="25"/>
                    <a:pt x="0" y="25"/>
                    <a:pt x="0" y="25"/>
                  </a:cubicBezTo>
                  <a:cubicBezTo>
                    <a:pt x="0" y="62"/>
                    <a:pt x="0" y="62"/>
                    <a:pt x="0" y="62"/>
                  </a:cubicBezTo>
                  <a:cubicBezTo>
                    <a:pt x="30" y="75"/>
                    <a:pt x="30" y="75"/>
                    <a:pt x="30" y="75"/>
                  </a:cubicBezTo>
                  <a:cubicBezTo>
                    <a:pt x="9" y="139"/>
                    <a:pt x="9" y="139"/>
                    <a:pt x="9" y="139"/>
                  </a:cubicBezTo>
                  <a:cubicBezTo>
                    <a:pt x="9" y="139"/>
                    <a:pt x="13" y="149"/>
                    <a:pt x="19" y="164"/>
                  </a:cubicBezTo>
                  <a:cubicBezTo>
                    <a:pt x="71" y="164"/>
                    <a:pt x="71" y="164"/>
                    <a:pt x="71" y="164"/>
                  </a:cubicBezTo>
                  <a:cubicBezTo>
                    <a:pt x="69" y="155"/>
                    <a:pt x="67" y="146"/>
                    <a:pt x="65" y="138"/>
                  </a:cubicBezTo>
                </a:path>
              </a:pathLst>
            </a:custGeom>
            <a:solidFill>
              <a:srgbClr val="A50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a:extLst>
                <a:ext uri="{FF2B5EF4-FFF2-40B4-BE49-F238E27FC236}">
                  <a16:creationId xmlns:a16="http://schemas.microsoft.com/office/drawing/2014/main" id="{1217D12A-BD3B-409C-BC91-484551B7E956}"/>
                </a:ext>
              </a:extLst>
            </p:cNvPr>
            <p:cNvSpPr>
              <a:spLocks/>
            </p:cNvSpPr>
            <p:nvPr/>
          </p:nvSpPr>
          <p:spPr bwMode="auto">
            <a:xfrm>
              <a:off x="5394850" y="5964417"/>
              <a:ext cx="39964" cy="75132"/>
            </a:xfrm>
            <a:custGeom>
              <a:avLst/>
              <a:gdLst>
                <a:gd name="T0" fmla="*/ 6 w 20"/>
                <a:gd name="T1" fmla="*/ 0 h 39"/>
                <a:gd name="T2" fmla="*/ 0 w 20"/>
                <a:gd name="T3" fmla="*/ 39 h 39"/>
                <a:gd name="T4" fmla="*/ 20 w 20"/>
                <a:gd name="T5" fmla="*/ 39 h 39"/>
                <a:gd name="T6" fmla="*/ 6 w 20"/>
                <a:gd name="T7" fmla="*/ 0 h 39"/>
              </a:gdLst>
              <a:ahLst/>
              <a:cxnLst>
                <a:cxn ang="0">
                  <a:pos x="T0" y="T1"/>
                </a:cxn>
                <a:cxn ang="0">
                  <a:pos x="T2" y="T3"/>
                </a:cxn>
                <a:cxn ang="0">
                  <a:pos x="T4" y="T5"/>
                </a:cxn>
                <a:cxn ang="0">
                  <a:pos x="T6" y="T7"/>
                </a:cxn>
              </a:cxnLst>
              <a:rect l="0" t="0" r="r" b="b"/>
              <a:pathLst>
                <a:path w="20" h="39">
                  <a:moveTo>
                    <a:pt x="6" y="0"/>
                  </a:moveTo>
                  <a:cubicBezTo>
                    <a:pt x="1" y="0"/>
                    <a:pt x="0" y="16"/>
                    <a:pt x="0" y="39"/>
                  </a:cubicBezTo>
                  <a:cubicBezTo>
                    <a:pt x="20" y="39"/>
                    <a:pt x="20" y="39"/>
                    <a:pt x="20" y="39"/>
                  </a:cubicBezTo>
                  <a:cubicBezTo>
                    <a:pt x="17" y="17"/>
                    <a:pt x="13" y="0"/>
                    <a:pt x="6" y="0"/>
                  </a:cubicBezTo>
                  <a:close/>
                </a:path>
              </a:pathLst>
            </a:custGeom>
            <a:solidFill>
              <a:srgbClr val="A50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5">
              <a:extLst>
                <a:ext uri="{FF2B5EF4-FFF2-40B4-BE49-F238E27FC236}">
                  <a16:creationId xmlns:a16="http://schemas.microsoft.com/office/drawing/2014/main" id="{813A3297-53F8-4292-8C33-B873AEDAAB4C}"/>
                </a:ext>
              </a:extLst>
            </p:cNvPr>
            <p:cNvSpPr>
              <a:spLocks/>
            </p:cNvSpPr>
            <p:nvPr/>
          </p:nvSpPr>
          <p:spPr bwMode="auto">
            <a:xfrm>
              <a:off x="6205320" y="5962818"/>
              <a:ext cx="38366" cy="76731"/>
            </a:xfrm>
            <a:custGeom>
              <a:avLst/>
              <a:gdLst>
                <a:gd name="T0" fmla="*/ 14 w 19"/>
                <a:gd name="T1" fmla="*/ 1 h 40"/>
                <a:gd name="T2" fmla="*/ 0 w 19"/>
                <a:gd name="T3" fmla="*/ 40 h 40"/>
                <a:gd name="T4" fmla="*/ 17 w 19"/>
                <a:gd name="T5" fmla="*/ 40 h 40"/>
                <a:gd name="T6" fmla="*/ 14 w 19"/>
                <a:gd name="T7" fmla="*/ 1 h 40"/>
              </a:gdLst>
              <a:ahLst/>
              <a:cxnLst>
                <a:cxn ang="0">
                  <a:pos x="T0" y="T1"/>
                </a:cxn>
                <a:cxn ang="0">
                  <a:pos x="T2" y="T3"/>
                </a:cxn>
                <a:cxn ang="0">
                  <a:pos x="T4" y="T5"/>
                </a:cxn>
                <a:cxn ang="0">
                  <a:pos x="T6" y="T7"/>
                </a:cxn>
              </a:cxnLst>
              <a:rect l="0" t="0" r="r" b="b"/>
              <a:pathLst>
                <a:path w="19" h="40">
                  <a:moveTo>
                    <a:pt x="14" y="1"/>
                  </a:moveTo>
                  <a:cubicBezTo>
                    <a:pt x="8" y="0"/>
                    <a:pt x="4" y="17"/>
                    <a:pt x="0" y="40"/>
                  </a:cubicBezTo>
                  <a:cubicBezTo>
                    <a:pt x="17" y="40"/>
                    <a:pt x="17" y="40"/>
                    <a:pt x="17" y="40"/>
                  </a:cubicBezTo>
                  <a:cubicBezTo>
                    <a:pt x="19" y="18"/>
                    <a:pt x="19" y="2"/>
                    <a:pt x="14" y="1"/>
                  </a:cubicBezTo>
                  <a:close/>
                </a:path>
              </a:pathLst>
            </a:custGeom>
            <a:solidFill>
              <a:srgbClr val="A50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6">
              <a:extLst>
                <a:ext uri="{FF2B5EF4-FFF2-40B4-BE49-F238E27FC236}">
                  <a16:creationId xmlns:a16="http://schemas.microsoft.com/office/drawing/2014/main" id="{408C5D24-346C-402E-800A-977EBF433A25}"/>
                </a:ext>
              </a:extLst>
            </p:cNvPr>
            <p:cNvSpPr>
              <a:spLocks/>
            </p:cNvSpPr>
            <p:nvPr/>
          </p:nvSpPr>
          <p:spPr bwMode="auto">
            <a:xfrm>
              <a:off x="5682591" y="5689464"/>
              <a:ext cx="266960" cy="262164"/>
            </a:xfrm>
            <a:custGeom>
              <a:avLst/>
              <a:gdLst>
                <a:gd name="T0" fmla="*/ 2 w 137"/>
                <a:gd name="T1" fmla="*/ 20 h 138"/>
                <a:gd name="T2" fmla="*/ 12 w 137"/>
                <a:gd name="T3" fmla="*/ 0 h 138"/>
                <a:gd name="T4" fmla="*/ 35 w 137"/>
                <a:gd name="T5" fmla="*/ 48 h 138"/>
                <a:gd name="T6" fmla="*/ 81 w 137"/>
                <a:gd name="T7" fmla="*/ 76 h 138"/>
                <a:gd name="T8" fmla="*/ 112 w 137"/>
                <a:gd name="T9" fmla="*/ 54 h 138"/>
                <a:gd name="T10" fmla="*/ 134 w 137"/>
                <a:gd name="T11" fmla="*/ 20 h 138"/>
                <a:gd name="T12" fmla="*/ 136 w 137"/>
                <a:gd name="T13" fmla="*/ 55 h 138"/>
                <a:gd name="T14" fmla="*/ 126 w 137"/>
                <a:gd name="T15" fmla="*/ 131 h 138"/>
                <a:gd name="T16" fmla="*/ 78 w 137"/>
                <a:gd name="T17" fmla="*/ 87 h 138"/>
                <a:gd name="T18" fmla="*/ 30 w 137"/>
                <a:gd name="T19" fmla="*/ 131 h 138"/>
                <a:gd name="T20" fmla="*/ 4 w 137"/>
                <a:gd name="T21" fmla="*/ 66 h 138"/>
                <a:gd name="T22" fmla="*/ 2 w 137"/>
                <a:gd name="T23" fmla="*/ 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138">
                  <a:moveTo>
                    <a:pt x="2" y="20"/>
                  </a:moveTo>
                  <a:cubicBezTo>
                    <a:pt x="12" y="0"/>
                    <a:pt x="12" y="0"/>
                    <a:pt x="12" y="0"/>
                  </a:cubicBezTo>
                  <a:cubicBezTo>
                    <a:pt x="12" y="0"/>
                    <a:pt x="17" y="27"/>
                    <a:pt x="35" y="48"/>
                  </a:cubicBezTo>
                  <a:cubicBezTo>
                    <a:pt x="54" y="69"/>
                    <a:pt x="81" y="76"/>
                    <a:pt x="81" y="76"/>
                  </a:cubicBezTo>
                  <a:cubicBezTo>
                    <a:pt x="81" y="76"/>
                    <a:pt x="100" y="65"/>
                    <a:pt x="112" y="54"/>
                  </a:cubicBezTo>
                  <a:cubicBezTo>
                    <a:pt x="128" y="40"/>
                    <a:pt x="134" y="20"/>
                    <a:pt x="134" y="20"/>
                  </a:cubicBezTo>
                  <a:cubicBezTo>
                    <a:pt x="134" y="20"/>
                    <a:pt x="137" y="34"/>
                    <a:pt x="136" y="55"/>
                  </a:cubicBezTo>
                  <a:cubicBezTo>
                    <a:pt x="135" y="89"/>
                    <a:pt x="128" y="137"/>
                    <a:pt x="126" y="131"/>
                  </a:cubicBezTo>
                  <a:cubicBezTo>
                    <a:pt x="121" y="120"/>
                    <a:pt x="78" y="87"/>
                    <a:pt x="78" y="87"/>
                  </a:cubicBezTo>
                  <a:cubicBezTo>
                    <a:pt x="78" y="87"/>
                    <a:pt x="39" y="118"/>
                    <a:pt x="30" y="131"/>
                  </a:cubicBezTo>
                  <a:cubicBezTo>
                    <a:pt x="26" y="138"/>
                    <a:pt x="11" y="100"/>
                    <a:pt x="4" y="66"/>
                  </a:cubicBezTo>
                  <a:cubicBezTo>
                    <a:pt x="0" y="42"/>
                    <a:pt x="2" y="20"/>
                    <a:pt x="2"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107">
              <a:extLst>
                <a:ext uri="{FF2B5EF4-FFF2-40B4-BE49-F238E27FC236}">
                  <a16:creationId xmlns:a16="http://schemas.microsoft.com/office/drawing/2014/main" id="{3A0215CC-B915-487F-9FAA-E3A9EC4FCA21}"/>
                </a:ext>
              </a:extLst>
            </p:cNvPr>
            <p:cNvSpPr>
              <a:spLocks noChangeArrowheads="1"/>
            </p:cNvSpPr>
            <p:nvPr/>
          </p:nvSpPr>
          <p:spPr bwMode="auto">
            <a:xfrm>
              <a:off x="5820068" y="5908467"/>
              <a:ext cx="31971" cy="303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108">
              <a:extLst>
                <a:ext uri="{FF2B5EF4-FFF2-40B4-BE49-F238E27FC236}">
                  <a16:creationId xmlns:a16="http://schemas.microsoft.com/office/drawing/2014/main" id="{2C28B84C-399D-4A95-AC5D-14A2BEEDA8C1}"/>
                </a:ext>
              </a:extLst>
            </p:cNvPr>
            <p:cNvSpPr>
              <a:spLocks noChangeArrowheads="1"/>
            </p:cNvSpPr>
            <p:nvPr/>
          </p:nvSpPr>
          <p:spPr bwMode="auto">
            <a:xfrm>
              <a:off x="5820068" y="5975607"/>
              <a:ext cx="31971" cy="3357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9">
              <a:extLst>
                <a:ext uri="{FF2B5EF4-FFF2-40B4-BE49-F238E27FC236}">
                  <a16:creationId xmlns:a16="http://schemas.microsoft.com/office/drawing/2014/main" id="{B23420FF-3268-452A-A656-858F3914BBEA}"/>
                </a:ext>
              </a:extLst>
            </p:cNvPr>
            <p:cNvSpPr>
              <a:spLocks/>
            </p:cNvSpPr>
            <p:nvPr/>
          </p:nvSpPr>
          <p:spPr bwMode="auto">
            <a:xfrm>
              <a:off x="5543517" y="4986098"/>
              <a:ext cx="562693" cy="762513"/>
            </a:xfrm>
            <a:custGeom>
              <a:avLst/>
              <a:gdLst>
                <a:gd name="T0" fmla="*/ 21 w 288"/>
                <a:gd name="T1" fmla="*/ 198 h 400"/>
                <a:gd name="T2" fmla="*/ 21 w 288"/>
                <a:gd name="T3" fmla="*/ 100 h 400"/>
                <a:gd name="T4" fmla="*/ 267 w 288"/>
                <a:gd name="T5" fmla="*/ 100 h 400"/>
                <a:gd name="T6" fmla="*/ 267 w 288"/>
                <a:gd name="T7" fmla="*/ 198 h 400"/>
                <a:gd name="T8" fmla="*/ 252 w 288"/>
                <a:gd name="T9" fmla="*/ 320 h 400"/>
                <a:gd name="T10" fmla="*/ 146 w 288"/>
                <a:gd name="T11" fmla="*/ 400 h 400"/>
                <a:gd name="T12" fmla="*/ 144 w 288"/>
                <a:gd name="T13" fmla="*/ 400 h 400"/>
                <a:gd name="T14" fmla="*/ 142 w 288"/>
                <a:gd name="T15" fmla="*/ 400 h 400"/>
                <a:gd name="T16" fmla="*/ 36 w 288"/>
                <a:gd name="T17" fmla="*/ 320 h 400"/>
                <a:gd name="T18" fmla="*/ 21 w 288"/>
                <a:gd name="T19" fmla="*/ 19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400">
                  <a:moveTo>
                    <a:pt x="21" y="198"/>
                  </a:moveTo>
                  <a:cubicBezTo>
                    <a:pt x="23" y="193"/>
                    <a:pt x="21" y="105"/>
                    <a:pt x="21" y="100"/>
                  </a:cubicBezTo>
                  <a:cubicBezTo>
                    <a:pt x="22" y="0"/>
                    <a:pt x="250" y="3"/>
                    <a:pt x="267" y="100"/>
                  </a:cubicBezTo>
                  <a:cubicBezTo>
                    <a:pt x="268" y="105"/>
                    <a:pt x="265" y="193"/>
                    <a:pt x="267" y="198"/>
                  </a:cubicBezTo>
                  <a:cubicBezTo>
                    <a:pt x="288" y="256"/>
                    <a:pt x="268" y="271"/>
                    <a:pt x="252" y="320"/>
                  </a:cubicBezTo>
                  <a:cubicBezTo>
                    <a:pt x="239" y="362"/>
                    <a:pt x="173" y="398"/>
                    <a:pt x="146" y="400"/>
                  </a:cubicBezTo>
                  <a:cubicBezTo>
                    <a:pt x="146" y="400"/>
                    <a:pt x="145" y="400"/>
                    <a:pt x="144" y="400"/>
                  </a:cubicBezTo>
                  <a:cubicBezTo>
                    <a:pt x="144" y="400"/>
                    <a:pt x="142" y="400"/>
                    <a:pt x="142" y="400"/>
                  </a:cubicBezTo>
                  <a:cubicBezTo>
                    <a:pt x="115" y="398"/>
                    <a:pt x="49" y="362"/>
                    <a:pt x="36" y="320"/>
                  </a:cubicBezTo>
                  <a:cubicBezTo>
                    <a:pt x="20" y="271"/>
                    <a:pt x="0" y="256"/>
                    <a:pt x="21" y="198"/>
                  </a:cubicBezTo>
                </a:path>
              </a:pathLst>
            </a:custGeom>
            <a:solidFill>
              <a:srgbClr val="FFA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2">
              <a:extLst>
                <a:ext uri="{FF2B5EF4-FFF2-40B4-BE49-F238E27FC236}">
                  <a16:creationId xmlns:a16="http://schemas.microsoft.com/office/drawing/2014/main" id="{A7843AEC-EDE8-41A9-9EE2-15AE29562B61}"/>
                </a:ext>
              </a:extLst>
            </p:cNvPr>
            <p:cNvSpPr>
              <a:spLocks/>
            </p:cNvSpPr>
            <p:nvPr/>
          </p:nvSpPr>
          <p:spPr bwMode="auto">
            <a:xfrm>
              <a:off x="5788096" y="5507229"/>
              <a:ext cx="87921" cy="35168"/>
            </a:xfrm>
            <a:custGeom>
              <a:avLst/>
              <a:gdLst>
                <a:gd name="T0" fmla="*/ 22 w 45"/>
                <a:gd name="T1" fmla="*/ 7 h 18"/>
                <a:gd name="T2" fmla="*/ 45 w 45"/>
                <a:gd name="T3" fmla="*/ 2 h 18"/>
                <a:gd name="T4" fmla="*/ 45 w 45"/>
                <a:gd name="T5" fmla="*/ 2 h 18"/>
                <a:gd name="T6" fmla="*/ 22 w 45"/>
                <a:gd name="T7" fmla="*/ 18 h 18"/>
                <a:gd name="T8" fmla="*/ 1 w 45"/>
                <a:gd name="T9" fmla="*/ 0 h 18"/>
                <a:gd name="T10" fmla="*/ 1 w 45"/>
                <a:gd name="T11" fmla="*/ 0 h 18"/>
                <a:gd name="T12" fmla="*/ 22 w 45"/>
                <a:gd name="T13" fmla="*/ 7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22" y="7"/>
                  </a:moveTo>
                  <a:cubicBezTo>
                    <a:pt x="31" y="7"/>
                    <a:pt x="39" y="5"/>
                    <a:pt x="45" y="2"/>
                  </a:cubicBezTo>
                  <a:cubicBezTo>
                    <a:pt x="45" y="2"/>
                    <a:pt x="45" y="2"/>
                    <a:pt x="45" y="2"/>
                  </a:cubicBezTo>
                  <a:cubicBezTo>
                    <a:pt x="44" y="11"/>
                    <a:pt x="34" y="18"/>
                    <a:pt x="22" y="18"/>
                  </a:cubicBezTo>
                  <a:cubicBezTo>
                    <a:pt x="10" y="17"/>
                    <a:pt x="0" y="9"/>
                    <a:pt x="1" y="0"/>
                  </a:cubicBezTo>
                  <a:cubicBezTo>
                    <a:pt x="1" y="0"/>
                    <a:pt x="1" y="0"/>
                    <a:pt x="1" y="0"/>
                  </a:cubicBezTo>
                  <a:cubicBezTo>
                    <a:pt x="7" y="4"/>
                    <a:pt x="14" y="6"/>
                    <a:pt x="22" y="7"/>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3">
              <a:extLst>
                <a:ext uri="{FF2B5EF4-FFF2-40B4-BE49-F238E27FC236}">
                  <a16:creationId xmlns:a16="http://schemas.microsoft.com/office/drawing/2014/main" id="{D62CB3B2-218F-4F6A-8156-DE836B5D5572}"/>
                </a:ext>
              </a:extLst>
            </p:cNvPr>
            <p:cNvSpPr>
              <a:spLocks/>
            </p:cNvSpPr>
            <p:nvPr/>
          </p:nvSpPr>
          <p:spPr bwMode="auto">
            <a:xfrm>
              <a:off x="5789695" y="5633515"/>
              <a:ext cx="87921" cy="30373"/>
            </a:xfrm>
            <a:custGeom>
              <a:avLst/>
              <a:gdLst>
                <a:gd name="T0" fmla="*/ 17 w 45"/>
                <a:gd name="T1" fmla="*/ 2 h 16"/>
                <a:gd name="T2" fmla="*/ 26 w 45"/>
                <a:gd name="T3" fmla="*/ 1 h 16"/>
                <a:gd name="T4" fmla="*/ 36 w 45"/>
                <a:gd name="T5" fmla="*/ 2 h 16"/>
                <a:gd name="T6" fmla="*/ 16 w 45"/>
                <a:gd name="T7" fmla="*/ 15 h 16"/>
                <a:gd name="T8" fmla="*/ 0 w 45"/>
                <a:gd name="T9" fmla="*/ 7 h 16"/>
                <a:gd name="T10" fmla="*/ 17 w 45"/>
                <a:gd name="T11" fmla="*/ 2 h 16"/>
              </a:gdLst>
              <a:ahLst/>
              <a:cxnLst>
                <a:cxn ang="0">
                  <a:pos x="T0" y="T1"/>
                </a:cxn>
                <a:cxn ang="0">
                  <a:pos x="T2" y="T3"/>
                </a:cxn>
                <a:cxn ang="0">
                  <a:pos x="T4" y="T5"/>
                </a:cxn>
                <a:cxn ang="0">
                  <a:pos x="T6" y="T7"/>
                </a:cxn>
                <a:cxn ang="0">
                  <a:pos x="T8" y="T9"/>
                </a:cxn>
                <a:cxn ang="0">
                  <a:pos x="T10" y="T11"/>
                </a:cxn>
              </a:cxnLst>
              <a:rect l="0" t="0" r="r" b="b"/>
              <a:pathLst>
                <a:path w="45" h="16">
                  <a:moveTo>
                    <a:pt x="17" y="2"/>
                  </a:moveTo>
                  <a:cubicBezTo>
                    <a:pt x="20" y="2"/>
                    <a:pt x="23" y="2"/>
                    <a:pt x="26" y="1"/>
                  </a:cubicBezTo>
                  <a:cubicBezTo>
                    <a:pt x="31" y="1"/>
                    <a:pt x="35" y="0"/>
                    <a:pt x="36" y="2"/>
                  </a:cubicBezTo>
                  <a:cubicBezTo>
                    <a:pt x="45" y="11"/>
                    <a:pt x="37" y="16"/>
                    <a:pt x="16" y="15"/>
                  </a:cubicBezTo>
                  <a:cubicBezTo>
                    <a:pt x="4" y="15"/>
                    <a:pt x="0" y="16"/>
                    <a:pt x="0" y="7"/>
                  </a:cubicBezTo>
                  <a:cubicBezTo>
                    <a:pt x="1" y="0"/>
                    <a:pt x="8" y="1"/>
                    <a:pt x="17" y="2"/>
                  </a:cubicBezTo>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24">
              <a:extLst>
                <a:ext uri="{FF2B5EF4-FFF2-40B4-BE49-F238E27FC236}">
                  <a16:creationId xmlns:a16="http://schemas.microsoft.com/office/drawing/2014/main" id="{A9804CB1-C953-4A41-976C-6A276AE1BDD4}"/>
                </a:ext>
              </a:extLst>
            </p:cNvPr>
            <p:cNvSpPr>
              <a:spLocks/>
            </p:cNvSpPr>
            <p:nvPr/>
          </p:nvSpPr>
          <p:spPr bwMode="auto">
            <a:xfrm>
              <a:off x="5743336" y="5580762"/>
              <a:ext cx="171046" cy="52753"/>
            </a:xfrm>
            <a:custGeom>
              <a:avLst/>
              <a:gdLst>
                <a:gd name="T0" fmla="*/ 0 w 107"/>
                <a:gd name="T1" fmla="*/ 7 h 33"/>
                <a:gd name="T2" fmla="*/ 2 w 107"/>
                <a:gd name="T3" fmla="*/ 13 h 33"/>
                <a:gd name="T4" fmla="*/ 56 w 107"/>
                <a:gd name="T5" fmla="*/ 33 h 33"/>
                <a:gd name="T6" fmla="*/ 107 w 107"/>
                <a:gd name="T7" fmla="*/ 9 h 33"/>
                <a:gd name="T8" fmla="*/ 76 w 107"/>
                <a:gd name="T9" fmla="*/ 0 h 33"/>
                <a:gd name="T10" fmla="*/ 38 w 107"/>
                <a:gd name="T11" fmla="*/ 0 h 33"/>
                <a:gd name="T12" fmla="*/ 0 w 107"/>
                <a:gd name="T13" fmla="*/ 7 h 33"/>
              </a:gdLst>
              <a:ahLst/>
              <a:cxnLst>
                <a:cxn ang="0">
                  <a:pos x="T0" y="T1"/>
                </a:cxn>
                <a:cxn ang="0">
                  <a:pos x="T2" y="T3"/>
                </a:cxn>
                <a:cxn ang="0">
                  <a:pos x="T4" y="T5"/>
                </a:cxn>
                <a:cxn ang="0">
                  <a:pos x="T6" y="T7"/>
                </a:cxn>
                <a:cxn ang="0">
                  <a:pos x="T8" y="T9"/>
                </a:cxn>
                <a:cxn ang="0">
                  <a:pos x="T10" y="T11"/>
                </a:cxn>
                <a:cxn ang="0">
                  <a:pos x="T12" y="T13"/>
                </a:cxn>
              </a:cxnLst>
              <a:rect l="0" t="0" r="r" b="b"/>
              <a:pathLst>
                <a:path w="107" h="33">
                  <a:moveTo>
                    <a:pt x="0" y="7"/>
                  </a:moveTo>
                  <a:lnTo>
                    <a:pt x="2" y="13"/>
                  </a:lnTo>
                  <a:lnTo>
                    <a:pt x="56" y="33"/>
                  </a:lnTo>
                  <a:lnTo>
                    <a:pt x="107" y="9"/>
                  </a:lnTo>
                  <a:lnTo>
                    <a:pt x="76" y="0"/>
                  </a:lnTo>
                  <a:lnTo>
                    <a:pt x="38"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25">
              <a:extLst>
                <a:ext uri="{FF2B5EF4-FFF2-40B4-BE49-F238E27FC236}">
                  <a16:creationId xmlns:a16="http://schemas.microsoft.com/office/drawing/2014/main" id="{CC7C39D5-93C2-4744-BF33-FC84FB0A997D}"/>
                </a:ext>
              </a:extLst>
            </p:cNvPr>
            <p:cNvSpPr>
              <a:spLocks/>
            </p:cNvSpPr>
            <p:nvPr/>
          </p:nvSpPr>
          <p:spPr bwMode="auto">
            <a:xfrm>
              <a:off x="5743336" y="5580762"/>
              <a:ext cx="171046" cy="52753"/>
            </a:xfrm>
            <a:custGeom>
              <a:avLst/>
              <a:gdLst>
                <a:gd name="T0" fmla="*/ 0 w 107"/>
                <a:gd name="T1" fmla="*/ 7 h 33"/>
                <a:gd name="T2" fmla="*/ 2 w 107"/>
                <a:gd name="T3" fmla="*/ 13 h 33"/>
                <a:gd name="T4" fmla="*/ 56 w 107"/>
                <a:gd name="T5" fmla="*/ 33 h 33"/>
                <a:gd name="T6" fmla="*/ 107 w 107"/>
                <a:gd name="T7" fmla="*/ 9 h 33"/>
                <a:gd name="T8" fmla="*/ 76 w 107"/>
                <a:gd name="T9" fmla="*/ 0 h 33"/>
                <a:gd name="T10" fmla="*/ 38 w 107"/>
                <a:gd name="T11" fmla="*/ 0 h 33"/>
                <a:gd name="T12" fmla="*/ 0 w 107"/>
                <a:gd name="T13" fmla="*/ 7 h 33"/>
              </a:gdLst>
              <a:ahLst/>
              <a:cxnLst>
                <a:cxn ang="0">
                  <a:pos x="T0" y="T1"/>
                </a:cxn>
                <a:cxn ang="0">
                  <a:pos x="T2" y="T3"/>
                </a:cxn>
                <a:cxn ang="0">
                  <a:pos x="T4" y="T5"/>
                </a:cxn>
                <a:cxn ang="0">
                  <a:pos x="T6" y="T7"/>
                </a:cxn>
                <a:cxn ang="0">
                  <a:pos x="T8" y="T9"/>
                </a:cxn>
                <a:cxn ang="0">
                  <a:pos x="T10" y="T11"/>
                </a:cxn>
                <a:cxn ang="0">
                  <a:pos x="T12" y="T13"/>
                </a:cxn>
              </a:cxnLst>
              <a:rect l="0" t="0" r="r" b="b"/>
              <a:pathLst>
                <a:path w="107" h="33">
                  <a:moveTo>
                    <a:pt x="0" y="7"/>
                  </a:moveTo>
                  <a:lnTo>
                    <a:pt x="2" y="13"/>
                  </a:lnTo>
                  <a:lnTo>
                    <a:pt x="56" y="33"/>
                  </a:lnTo>
                  <a:lnTo>
                    <a:pt x="107" y="9"/>
                  </a:lnTo>
                  <a:lnTo>
                    <a:pt x="76" y="0"/>
                  </a:lnTo>
                  <a:lnTo>
                    <a:pt x="38" y="0"/>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6">
              <a:extLst>
                <a:ext uri="{FF2B5EF4-FFF2-40B4-BE49-F238E27FC236}">
                  <a16:creationId xmlns:a16="http://schemas.microsoft.com/office/drawing/2014/main" id="{28318028-5C0F-44A1-8863-C3E8A8EB657A}"/>
                </a:ext>
              </a:extLst>
            </p:cNvPr>
            <p:cNvSpPr>
              <a:spLocks noEditPoints="1"/>
            </p:cNvSpPr>
            <p:nvPr/>
          </p:nvSpPr>
          <p:spPr bwMode="auto">
            <a:xfrm>
              <a:off x="5735344" y="5566375"/>
              <a:ext cx="185433" cy="76731"/>
            </a:xfrm>
            <a:custGeom>
              <a:avLst/>
              <a:gdLst>
                <a:gd name="T0" fmla="*/ 0 w 95"/>
                <a:gd name="T1" fmla="*/ 15 h 40"/>
                <a:gd name="T2" fmla="*/ 26 w 95"/>
                <a:gd name="T3" fmla="*/ 38 h 40"/>
                <a:gd name="T4" fmla="*/ 48 w 95"/>
                <a:gd name="T5" fmla="*/ 40 h 40"/>
                <a:gd name="T6" fmla="*/ 70 w 95"/>
                <a:gd name="T7" fmla="*/ 38 h 40"/>
                <a:gd name="T8" fmla="*/ 95 w 95"/>
                <a:gd name="T9" fmla="*/ 15 h 40"/>
                <a:gd name="T10" fmla="*/ 65 w 95"/>
                <a:gd name="T11" fmla="*/ 1 h 40"/>
                <a:gd name="T12" fmla="*/ 48 w 95"/>
                <a:gd name="T13" fmla="*/ 4 h 40"/>
                <a:gd name="T14" fmla="*/ 31 w 95"/>
                <a:gd name="T15" fmla="*/ 1 h 40"/>
                <a:gd name="T16" fmla="*/ 0 w 95"/>
                <a:gd name="T17" fmla="*/ 15 h 40"/>
                <a:gd name="T18" fmla="*/ 6 w 95"/>
                <a:gd name="T19" fmla="*/ 15 h 40"/>
                <a:gd name="T20" fmla="*/ 33 w 95"/>
                <a:gd name="T21" fmla="*/ 11 h 40"/>
                <a:gd name="T22" fmla="*/ 48 w 95"/>
                <a:gd name="T23" fmla="*/ 15 h 40"/>
                <a:gd name="T24" fmla="*/ 63 w 95"/>
                <a:gd name="T25" fmla="*/ 11 h 40"/>
                <a:gd name="T26" fmla="*/ 90 w 95"/>
                <a:gd name="T27" fmla="*/ 15 h 40"/>
                <a:gd name="T28" fmla="*/ 66 w 95"/>
                <a:gd name="T29" fmla="*/ 23 h 40"/>
                <a:gd name="T30" fmla="*/ 48 w 95"/>
                <a:gd name="T31" fmla="*/ 25 h 40"/>
                <a:gd name="T32" fmla="*/ 30 w 95"/>
                <a:gd name="T33" fmla="*/ 23 h 40"/>
                <a:gd name="T34" fmla="*/ 6 w 95"/>
                <a:gd name="T35"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40">
                  <a:moveTo>
                    <a:pt x="0" y="15"/>
                  </a:moveTo>
                  <a:cubicBezTo>
                    <a:pt x="0" y="15"/>
                    <a:pt x="18" y="35"/>
                    <a:pt x="26" y="38"/>
                  </a:cubicBezTo>
                  <a:cubicBezTo>
                    <a:pt x="31" y="40"/>
                    <a:pt x="48" y="40"/>
                    <a:pt x="48" y="40"/>
                  </a:cubicBezTo>
                  <a:cubicBezTo>
                    <a:pt x="48" y="40"/>
                    <a:pt x="65" y="40"/>
                    <a:pt x="70" y="38"/>
                  </a:cubicBezTo>
                  <a:cubicBezTo>
                    <a:pt x="77" y="35"/>
                    <a:pt x="95" y="15"/>
                    <a:pt x="95" y="15"/>
                  </a:cubicBezTo>
                  <a:cubicBezTo>
                    <a:pt x="95" y="15"/>
                    <a:pt x="75" y="4"/>
                    <a:pt x="65" y="1"/>
                  </a:cubicBezTo>
                  <a:cubicBezTo>
                    <a:pt x="61" y="0"/>
                    <a:pt x="52" y="4"/>
                    <a:pt x="48" y="4"/>
                  </a:cubicBezTo>
                  <a:cubicBezTo>
                    <a:pt x="44" y="4"/>
                    <a:pt x="35" y="0"/>
                    <a:pt x="31" y="1"/>
                  </a:cubicBezTo>
                  <a:cubicBezTo>
                    <a:pt x="21" y="4"/>
                    <a:pt x="0" y="15"/>
                    <a:pt x="0" y="15"/>
                  </a:cubicBezTo>
                  <a:moveTo>
                    <a:pt x="6" y="15"/>
                  </a:moveTo>
                  <a:cubicBezTo>
                    <a:pt x="6" y="15"/>
                    <a:pt x="26" y="11"/>
                    <a:pt x="33" y="11"/>
                  </a:cubicBezTo>
                  <a:cubicBezTo>
                    <a:pt x="38" y="11"/>
                    <a:pt x="44" y="15"/>
                    <a:pt x="48" y="15"/>
                  </a:cubicBezTo>
                  <a:cubicBezTo>
                    <a:pt x="52" y="15"/>
                    <a:pt x="58" y="11"/>
                    <a:pt x="63" y="11"/>
                  </a:cubicBezTo>
                  <a:cubicBezTo>
                    <a:pt x="71" y="12"/>
                    <a:pt x="90" y="15"/>
                    <a:pt x="90" y="15"/>
                  </a:cubicBezTo>
                  <a:cubicBezTo>
                    <a:pt x="90" y="15"/>
                    <a:pt x="72" y="22"/>
                    <a:pt x="66" y="23"/>
                  </a:cubicBezTo>
                  <a:cubicBezTo>
                    <a:pt x="62" y="24"/>
                    <a:pt x="52" y="25"/>
                    <a:pt x="48" y="25"/>
                  </a:cubicBezTo>
                  <a:cubicBezTo>
                    <a:pt x="43" y="25"/>
                    <a:pt x="34" y="24"/>
                    <a:pt x="30" y="23"/>
                  </a:cubicBezTo>
                  <a:cubicBezTo>
                    <a:pt x="24" y="22"/>
                    <a:pt x="6" y="15"/>
                    <a:pt x="6" y="15"/>
                  </a:cubicBezTo>
                </a:path>
              </a:pathLst>
            </a:custGeom>
            <a:solidFill>
              <a:srgbClr val="E021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29">
              <a:extLst>
                <a:ext uri="{FF2B5EF4-FFF2-40B4-BE49-F238E27FC236}">
                  <a16:creationId xmlns:a16="http://schemas.microsoft.com/office/drawing/2014/main" id="{365DAAEB-354C-48F3-AD7D-19607BF217F7}"/>
                </a:ext>
              </a:extLst>
            </p:cNvPr>
            <p:cNvSpPr>
              <a:spLocks/>
            </p:cNvSpPr>
            <p:nvPr/>
          </p:nvSpPr>
          <p:spPr bwMode="auto">
            <a:xfrm>
              <a:off x="5517940" y="4963719"/>
              <a:ext cx="316515" cy="672994"/>
            </a:xfrm>
            <a:custGeom>
              <a:avLst/>
              <a:gdLst>
                <a:gd name="T0" fmla="*/ 162 w 162"/>
                <a:gd name="T1" fmla="*/ 86 h 354"/>
                <a:gd name="T2" fmla="*/ 62 w 162"/>
                <a:gd name="T3" fmla="*/ 203 h 354"/>
                <a:gd name="T4" fmla="*/ 55 w 162"/>
                <a:gd name="T5" fmla="*/ 235 h 354"/>
                <a:gd name="T6" fmla="*/ 33 w 162"/>
                <a:gd name="T7" fmla="*/ 283 h 354"/>
                <a:gd name="T8" fmla="*/ 43 w 162"/>
                <a:gd name="T9" fmla="*/ 312 h 354"/>
                <a:gd name="T10" fmla="*/ 31 w 162"/>
                <a:gd name="T11" fmla="*/ 341 h 354"/>
                <a:gd name="T12" fmla="*/ 29 w 162"/>
                <a:gd name="T13" fmla="*/ 354 h 354"/>
                <a:gd name="T14" fmla="*/ 23 w 162"/>
                <a:gd name="T15" fmla="*/ 312 h 354"/>
                <a:gd name="T16" fmla="*/ 17 w 162"/>
                <a:gd name="T17" fmla="*/ 286 h 354"/>
                <a:gd name="T18" fmla="*/ 5 w 162"/>
                <a:gd name="T19" fmla="*/ 263 h 354"/>
                <a:gd name="T20" fmla="*/ 7 w 162"/>
                <a:gd name="T21" fmla="*/ 224 h 354"/>
                <a:gd name="T22" fmla="*/ 18 w 162"/>
                <a:gd name="T23" fmla="*/ 187 h 354"/>
                <a:gd name="T24" fmla="*/ 15 w 162"/>
                <a:gd name="T25" fmla="*/ 129 h 354"/>
                <a:gd name="T26" fmla="*/ 45 w 162"/>
                <a:gd name="T27" fmla="*/ 28 h 354"/>
                <a:gd name="T28" fmla="*/ 120 w 162"/>
                <a:gd name="T29" fmla="*/ 6 h 354"/>
                <a:gd name="T30" fmla="*/ 133 w 162"/>
                <a:gd name="T31" fmla="*/ 3 h 354"/>
                <a:gd name="T32" fmla="*/ 146 w 162"/>
                <a:gd name="T33" fmla="*/ 26 h 354"/>
                <a:gd name="T34" fmla="*/ 162 w 162"/>
                <a:gd name="T35" fmla="*/ 8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354">
                  <a:moveTo>
                    <a:pt x="162" y="86"/>
                  </a:moveTo>
                  <a:cubicBezTo>
                    <a:pt x="54" y="86"/>
                    <a:pt x="63" y="187"/>
                    <a:pt x="62" y="203"/>
                  </a:cubicBezTo>
                  <a:cubicBezTo>
                    <a:pt x="60" y="214"/>
                    <a:pt x="61" y="224"/>
                    <a:pt x="55" y="235"/>
                  </a:cubicBezTo>
                  <a:cubicBezTo>
                    <a:pt x="45" y="252"/>
                    <a:pt x="22" y="261"/>
                    <a:pt x="33" y="283"/>
                  </a:cubicBezTo>
                  <a:cubicBezTo>
                    <a:pt x="37" y="292"/>
                    <a:pt x="43" y="301"/>
                    <a:pt x="43" y="312"/>
                  </a:cubicBezTo>
                  <a:cubicBezTo>
                    <a:pt x="43" y="323"/>
                    <a:pt x="38" y="333"/>
                    <a:pt x="31" y="341"/>
                  </a:cubicBezTo>
                  <a:cubicBezTo>
                    <a:pt x="27" y="345"/>
                    <a:pt x="24" y="349"/>
                    <a:pt x="29" y="354"/>
                  </a:cubicBezTo>
                  <a:cubicBezTo>
                    <a:pt x="11" y="346"/>
                    <a:pt x="15" y="327"/>
                    <a:pt x="23" y="312"/>
                  </a:cubicBezTo>
                  <a:cubicBezTo>
                    <a:pt x="28" y="302"/>
                    <a:pt x="25" y="294"/>
                    <a:pt x="17" y="286"/>
                  </a:cubicBezTo>
                  <a:cubicBezTo>
                    <a:pt x="10" y="279"/>
                    <a:pt x="8" y="273"/>
                    <a:pt x="5" y="263"/>
                  </a:cubicBezTo>
                  <a:cubicBezTo>
                    <a:pt x="0" y="250"/>
                    <a:pt x="4" y="238"/>
                    <a:pt x="7" y="224"/>
                  </a:cubicBezTo>
                  <a:cubicBezTo>
                    <a:pt x="11" y="211"/>
                    <a:pt x="18" y="200"/>
                    <a:pt x="18" y="187"/>
                  </a:cubicBezTo>
                  <a:cubicBezTo>
                    <a:pt x="19" y="163"/>
                    <a:pt x="19" y="150"/>
                    <a:pt x="15" y="129"/>
                  </a:cubicBezTo>
                  <a:cubicBezTo>
                    <a:pt x="3" y="77"/>
                    <a:pt x="21" y="41"/>
                    <a:pt x="45" y="28"/>
                  </a:cubicBezTo>
                  <a:cubicBezTo>
                    <a:pt x="76" y="12"/>
                    <a:pt x="87" y="9"/>
                    <a:pt x="120" y="6"/>
                  </a:cubicBezTo>
                  <a:cubicBezTo>
                    <a:pt x="130" y="5"/>
                    <a:pt x="128" y="0"/>
                    <a:pt x="133" y="3"/>
                  </a:cubicBezTo>
                  <a:cubicBezTo>
                    <a:pt x="139" y="7"/>
                    <a:pt x="143" y="20"/>
                    <a:pt x="146" y="26"/>
                  </a:cubicBezTo>
                  <a:cubicBezTo>
                    <a:pt x="162" y="86"/>
                    <a:pt x="162" y="86"/>
                    <a:pt x="162" y="86"/>
                  </a:cubicBezTo>
                </a:path>
              </a:pathLst>
            </a:custGeom>
            <a:solidFill>
              <a:srgbClr val="76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30">
              <a:extLst>
                <a:ext uri="{FF2B5EF4-FFF2-40B4-BE49-F238E27FC236}">
                  <a16:creationId xmlns:a16="http://schemas.microsoft.com/office/drawing/2014/main" id="{BC035AC0-9896-438B-B045-7FC01BD7DDDB}"/>
                </a:ext>
              </a:extLst>
            </p:cNvPr>
            <p:cNvSpPr>
              <a:spLocks/>
            </p:cNvSpPr>
            <p:nvPr/>
          </p:nvSpPr>
          <p:spPr bwMode="auto">
            <a:xfrm>
              <a:off x="5674598" y="4917360"/>
              <a:ext cx="463582" cy="725746"/>
            </a:xfrm>
            <a:custGeom>
              <a:avLst/>
              <a:gdLst>
                <a:gd name="T0" fmla="*/ 65 w 237"/>
                <a:gd name="T1" fmla="*/ 111 h 381"/>
                <a:gd name="T2" fmla="*/ 180 w 237"/>
                <a:gd name="T3" fmla="*/ 230 h 381"/>
                <a:gd name="T4" fmla="*/ 186 w 237"/>
                <a:gd name="T5" fmla="*/ 262 h 381"/>
                <a:gd name="T6" fmla="*/ 202 w 237"/>
                <a:gd name="T7" fmla="*/ 310 h 381"/>
                <a:gd name="T8" fmla="*/ 191 w 237"/>
                <a:gd name="T9" fmla="*/ 339 h 381"/>
                <a:gd name="T10" fmla="*/ 207 w 237"/>
                <a:gd name="T11" fmla="*/ 369 h 381"/>
                <a:gd name="T12" fmla="*/ 209 w 237"/>
                <a:gd name="T13" fmla="*/ 381 h 381"/>
                <a:gd name="T14" fmla="*/ 215 w 237"/>
                <a:gd name="T15" fmla="*/ 339 h 381"/>
                <a:gd name="T16" fmla="*/ 221 w 237"/>
                <a:gd name="T17" fmla="*/ 313 h 381"/>
                <a:gd name="T18" fmla="*/ 233 w 237"/>
                <a:gd name="T19" fmla="*/ 290 h 381"/>
                <a:gd name="T20" fmla="*/ 230 w 237"/>
                <a:gd name="T21" fmla="*/ 251 h 381"/>
                <a:gd name="T22" fmla="*/ 219 w 237"/>
                <a:gd name="T23" fmla="*/ 214 h 381"/>
                <a:gd name="T24" fmla="*/ 223 w 237"/>
                <a:gd name="T25" fmla="*/ 156 h 381"/>
                <a:gd name="T26" fmla="*/ 192 w 237"/>
                <a:gd name="T27" fmla="*/ 52 h 381"/>
                <a:gd name="T28" fmla="*/ 110 w 237"/>
                <a:gd name="T29" fmla="*/ 5 h 381"/>
                <a:gd name="T30" fmla="*/ 15 w 237"/>
                <a:gd name="T31" fmla="*/ 33 h 381"/>
                <a:gd name="T32" fmla="*/ 15 w 237"/>
                <a:gd name="T33" fmla="*/ 81 h 381"/>
                <a:gd name="T34" fmla="*/ 65 w 237"/>
                <a:gd name="T35" fmla="*/ 11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7" h="381">
                  <a:moveTo>
                    <a:pt x="65" y="111"/>
                  </a:moveTo>
                  <a:cubicBezTo>
                    <a:pt x="182" y="111"/>
                    <a:pt x="178" y="214"/>
                    <a:pt x="180" y="230"/>
                  </a:cubicBezTo>
                  <a:cubicBezTo>
                    <a:pt x="181" y="241"/>
                    <a:pt x="181" y="251"/>
                    <a:pt x="186" y="262"/>
                  </a:cubicBezTo>
                  <a:cubicBezTo>
                    <a:pt x="196" y="279"/>
                    <a:pt x="212" y="288"/>
                    <a:pt x="202" y="310"/>
                  </a:cubicBezTo>
                  <a:cubicBezTo>
                    <a:pt x="197" y="319"/>
                    <a:pt x="191" y="329"/>
                    <a:pt x="191" y="339"/>
                  </a:cubicBezTo>
                  <a:cubicBezTo>
                    <a:pt x="191" y="350"/>
                    <a:pt x="200" y="360"/>
                    <a:pt x="207" y="369"/>
                  </a:cubicBezTo>
                  <a:cubicBezTo>
                    <a:pt x="210" y="372"/>
                    <a:pt x="214" y="376"/>
                    <a:pt x="209" y="381"/>
                  </a:cubicBezTo>
                  <a:cubicBezTo>
                    <a:pt x="227" y="373"/>
                    <a:pt x="223" y="354"/>
                    <a:pt x="215" y="339"/>
                  </a:cubicBezTo>
                  <a:cubicBezTo>
                    <a:pt x="209" y="330"/>
                    <a:pt x="213" y="321"/>
                    <a:pt x="221" y="313"/>
                  </a:cubicBezTo>
                  <a:cubicBezTo>
                    <a:pt x="227" y="307"/>
                    <a:pt x="230" y="300"/>
                    <a:pt x="233" y="290"/>
                  </a:cubicBezTo>
                  <a:cubicBezTo>
                    <a:pt x="237" y="278"/>
                    <a:pt x="234" y="265"/>
                    <a:pt x="230" y="251"/>
                  </a:cubicBezTo>
                  <a:cubicBezTo>
                    <a:pt x="227" y="238"/>
                    <a:pt x="220" y="228"/>
                    <a:pt x="219" y="214"/>
                  </a:cubicBezTo>
                  <a:cubicBezTo>
                    <a:pt x="218" y="190"/>
                    <a:pt x="218" y="178"/>
                    <a:pt x="223" y="156"/>
                  </a:cubicBezTo>
                  <a:cubicBezTo>
                    <a:pt x="235" y="104"/>
                    <a:pt x="217" y="65"/>
                    <a:pt x="192" y="52"/>
                  </a:cubicBezTo>
                  <a:cubicBezTo>
                    <a:pt x="161" y="35"/>
                    <a:pt x="143" y="8"/>
                    <a:pt x="110" y="5"/>
                  </a:cubicBezTo>
                  <a:cubicBezTo>
                    <a:pt x="55" y="0"/>
                    <a:pt x="29" y="12"/>
                    <a:pt x="15" y="33"/>
                  </a:cubicBezTo>
                  <a:cubicBezTo>
                    <a:pt x="15" y="33"/>
                    <a:pt x="0" y="51"/>
                    <a:pt x="15" y="81"/>
                  </a:cubicBezTo>
                  <a:cubicBezTo>
                    <a:pt x="29" y="112"/>
                    <a:pt x="65" y="111"/>
                    <a:pt x="65" y="111"/>
                  </a:cubicBezTo>
                </a:path>
              </a:pathLst>
            </a:custGeom>
            <a:solidFill>
              <a:srgbClr val="923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31">
              <a:extLst>
                <a:ext uri="{FF2B5EF4-FFF2-40B4-BE49-F238E27FC236}">
                  <a16:creationId xmlns:a16="http://schemas.microsoft.com/office/drawing/2014/main" id="{8330EC43-8A7B-4279-83F0-B8F8A98F27FA}"/>
                </a:ext>
              </a:extLst>
            </p:cNvPr>
            <p:cNvSpPr>
              <a:spLocks/>
            </p:cNvSpPr>
            <p:nvPr/>
          </p:nvSpPr>
          <p:spPr bwMode="auto">
            <a:xfrm>
              <a:off x="5605861" y="4925353"/>
              <a:ext cx="484364" cy="252573"/>
            </a:xfrm>
            <a:custGeom>
              <a:avLst/>
              <a:gdLst>
                <a:gd name="T0" fmla="*/ 69 w 248"/>
                <a:gd name="T1" fmla="*/ 111 h 133"/>
                <a:gd name="T2" fmla="*/ 22 w 248"/>
                <a:gd name="T3" fmla="*/ 87 h 133"/>
                <a:gd name="T4" fmla="*/ 8 w 248"/>
                <a:gd name="T5" fmla="*/ 70 h 133"/>
                <a:gd name="T6" fmla="*/ 27 w 248"/>
                <a:gd name="T7" fmla="*/ 54 h 133"/>
                <a:gd name="T8" fmla="*/ 31 w 248"/>
                <a:gd name="T9" fmla="*/ 43 h 133"/>
                <a:gd name="T10" fmla="*/ 163 w 248"/>
                <a:gd name="T11" fmla="*/ 26 h 133"/>
                <a:gd name="T12" fmla="*/ 236 w 248"/>
                <a:gd name="T13" fmla="*/ 89 h 133"/>
                <a:gd name="T14" fmla="*/ 178 w 248"/>
                <a:gd name="T15" fmla="*/ 48 h 133"/>
                <a:gd name="T16" fmla="*/ 44 w 248"/>
                <a:gd name="T17" fmla="*/ 65 h 133"/>
                <a:gd name="T18" fmla="*/ 43 w 248"/>
                <a:gd name="T19" fmla="*/ 88 h 133"/>
                <a:gd name="T20" fmla="*/ 176 w 248"/>
                <a:gd name="T21" fmla="*/ 70 h 133"/>
                <a:gd name="T22" fmla="*/ 248 w 248"/>
                <a:gd name="T23" fmla="*/ 133 h 133"/>
                <a:gd name="T24" fmla="*/ 191 w 248"/>
                <a:gd name="T25" fmla="*/ 93 h 133"/>
                <a:gd name="T26" fmla="*/ 69 w 248"/>
                <a:gd name="T27" fmla="*/ 11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133">
                  <a:moveTo>
                    <a:pt x="69" y="111"/>
                  </a:moveTo>
                  <a:cubicBezTo>
                    <a:pt x="22" y="87"/>
                    <a:pt x="22" y="87"/>
                    <a:pt x="22" y="87"/>
                  </a:cubicBezTo>
                  <a:cubicBezTo>
                    <a:pt x="16" y="78"/>
                    <a:pt x="9" y="79"/>
                    <a:pt x="8" y="70"/>
                  </a:cubicBezTo>
                  <a:cubicBezTo>
                    <a:pt x="0" y="59"/>
                    <a:pt x="27" y="54"/>
                    <a:pt x="27" y="54"/>
                  </a:cubicBezTo>
                  <a:cubicBezTo>
                    <a:pt x="28" y="50"/>
                    <a:pt x="29" y="47"/>
                    <a:pt x="31" y="43"/>
                  </a:cubicBezTo>
                  <a:cubicBezTo>
                    <a:pt x="46" y="8"/>
                    <a:pt x="105" y="0"/>
                    <a:pt x="163" y="26"/>
                  </a:cubicBezTo>
                  <a:cubicBezTo>
                    <a:pt x="197" y="41"/>
                    <a:pt x="223" y="65"/>
                    <a:pt x="236" y="89"/>
                  </a:cubicBezTo>
                  <a:cubicBezTo>
                    <a:pt x="222" y="73"/>
                    <a:pt x="202" y="59"/>
                    <a:pt x="178" y="48"/>
                  </a:cubicBezTo>
                  <a:cubicBezTo>
                    <a:pt x="121" y="23"/>
                    <a:pt x="61" y="31"/>
                    <a:pt x="44" y="65"/>
                  </a:cubicBezTo>
                  <a:cubicBezTo>
                    <a:pt x="39" y="76"/>
                    <a:pt x="43" y="89"/>
                    <a:pt x="43" y="88"/>
                  </a:cubicBezTo>
                  <a:cubicBezTo>
                    <a:pt x="59" y="53"/>
                    <a:pt x="118" y="45"/>
                    <a:pt x="176" y="70"/>
                  </a:cubicBezTo>
                  <a:cubicBezTo>
                    <a:pt x="210" y="86"/>
                    <a:pt x="236" y="109"/>
                    <a:pt x="248" y="133"/>
                  </a:cubicBezTo>
                  <a:cubicBezTo>
                    <a:pt x="235" y="117"/>
                    <a:pt x="215" y="103"/>
                    <a:pt x="191" y="93"/>
                  </a:cubicBezTo>
                  <a:cubicBezTo>
                    <a:pt x="136" y="68"/>
                    <a:pt x="87" y="79"/>
                    <a:pt x="69" y="111"/>
                  </a:cubicBezTo>
                </a:path>
              </a:pathLst>
            </a:custGeom>
            <a:solidFill>
              <a:srgbClr val="76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54">
              <a:extLst>
                <a:ext uri="{FF2B5EF4-FFF2-40B4-BE49-F238E27FC236}">
                  <a16:creationId xmlns:a16="http://schemas.microsoft.com/office/drawing/2014/main" id="{A168A115-CFC9-4E08-9E06-07711BEB0F67}"/>
                </a:ext>
              </a:extLst>
            </p:cNvPr>
            <p:cNvSpPr>
              <a:spLocks/>
            </p:cNvSpPr>
            <p:nvPr/>
          </p:nvSpPr>
          <p:spPr bwMode="auto">
            <a:xfrm>
              <a:off x="8572787" y="5112384"/>
              <a:ext cx="800878" cy="861623"/>
            </a:xfrm>
            <a:custGeom>
              <a:avLst/>
              <a:gdLst>
                <a:gd name="T0" fmla="*/ 240 w 410"/>
                <a:gd name="T1" fmla="*/ 32 h 453"/>
                <a:gd name="T2" fmla="*/ 209 w 410"/>
                <a:gd name="T3" fmla="*/ 26 h 453"/>
                <a:gd name="T4" fmla="*/ 178 w 410"/>
                <a:gd name="T5" fmla="*/ 28 h 453"/>
                <a:gd name="T6" fmla="*/ 43 w 410"/>
                <a:gd name="T7" fmla="*/ 22 h 453"/>
                <a:gd name="T8" fmla="*/ 18 w 410"/>
                <a:gd name="T9" fmla="*/ 228 h 453"/>
                <a:gd name="T10" fmla="*/ 181 w 410"/>
                <a:gd name="T11" fmla="*/ 447 h 453"/>
                <a:gd name="T12" fmla="*/ 372 w 410"/>
                <a:gd name="T13" fmla="*/ 252 h 453"/>
                <a:gd name="T14" fmla="*/ 370 w 410"/>
                <a:gd name="T15" fmla="*/ 41 h 453"/>
                <a:gd name="T16" fmla="*/ 240 w 410"/>
                <a:gd name="T17" fmla="*/ 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453">
                  <a:moveTo>
                    <a:pt x="240" y="32"/>
                  </a:moveTo>
                  <a:cubicBezTo>
                    <a:pt x="230" y="29"/>
                    <a:pt x="220" y="27"/>
                    <a:pt x="209" y="26"/>
                  </a:cubicBezTo>
                  <a:cubicBezTo>
                    <a:pt x="199" y="26"/>
                    <a:pt x="188" y="26"/>
                    <a:pt x="178" y="28"/>
                  </a:cubicBezTo>
                  <a:cubicBezTo>
                    <a:pt x="178" y="28"/>
                    <a:pt x="70" y="0"/>
                    <a:pt x="43" y="22"/>
                  </a:cubicBezTo>
                  <a:cubicBezTo>
                    <a:pt x="0" y="57"/>
                    <a:pt x="12" y="177"/>
                    <a:pt x="18" y="228"/>
                  </a:cubicBezTo>
                  <a:cubicBezTo>
                    <a:pt x="32" y="348"/>
                    <a:pt x="87" y="441"/>
                    <a:pt x="181" y="447"/>
                  </a:cubicBezTo>
                  <a:cubicBezTo>
                    <a:pt x="276" y="453"/>
                    <a:pt x="343" y="362"/>
                    <a:pt x="372" y="252"/>
                  </a:cubicBezTo>
                  <a:cubicBezTo>
                    <a:pt x="372" y="252"/>
                    <a:pt x="410" y="80"/>
                    <a:pt x="370" y="41"/>
                  </a:cubicBezTo>
                  <a:cubicBezTo>
                    <a:pt x="348" y="19"/>
                    <a:pt x="240" y="32"/>
                    <a:pt x="240"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55">
              <a:extLst>
                <a:ext uri="{FF2B5EF4-FFF2-40B4-BE49-F238E27FC236}">
                  <a16:creationId xmlns:a16="http://schemas.microsoft.com/office/drawing/2014/main" id="{AFA9C509-1BFB-4854-8FA3-1B8FCA0FE144}"/>
                </a:ext>
              </a:extLst>
            </p:cNvPr>
            <p:cNvSpPr>
              <a:spLocks/>
            </p:cNvSpPr>
            <p:nvPr/>
          </p:nvSpPr>
          <p:spPr bwMode="auto">
            <a:xfrm>
              <a:off x="8834951" y="5596748"/>
              <a:ext cx="254171" cy="303726"/>
            </a:xfrm>
            <a:custGeom>
              <a:avLst/>
              <a:gdLst>
                <a:gd name="T0" fmla="*/ 0 w 130"/>
                <a:gd name="T1" fmla="*/ 103 h 159"/>
                <a:gd name="T2" fmla="*/ 63 w 130"/>
                <a:gd name="T3" fmla="*/ 149 h 159"/>
                <a:gd name="T4" fmla="*/ 126 w 130"/>
                <a:gd name="T5" fmla="*/ 121 h 159"/>
                <a:gd name="T6" fmla="*/ 128 w 130"/>
                <a:gd name="T7" fmla="*/ 19 h 159"/>
                <a:gd name="T8" fmla="*/ 2 w 130"/>
                <a:gd name="T9" fmla="*/ 0 h 159"/>
                <a:gd name="T10" fmla="*/ 0 w 130"/>
                <a:gd name="T11" fmla="*/ 103 h 159"/>
              </a:gdLst>
              <a:ahLst/>
              <a:cxnLst>
                <a:cxn ang="0">
                  <a:pos x="T0" y="T1"/>
                </a:cxn>
                <a:cxn ang="0">
                  <a:pos x="T2" y="T3"/>
                </a:cxn>
                <a:cxn ang="0">
                  <a:pos x="T4" y="T5"/>
                </a:cxn>
                <a:cxn ang="0">
                  <a:pos x="T6" y="T7"/>
                </a:cxn>
                <a:cxn ang="0">
                  <a:pos x="T8" y="T9"/>
                </a:cxn>
                <a:cxn ang="0">
                  <a:pos x="T10" y="T11"/>
                </a:cxn>
              </a:cxnLst>
              <a:rect l="0" t="0" r="r" b="b"/>
              <a:pathLst>
                <a:path w="130" h="159">
                  <a:moveTo>
                    <a:pt x="0" y="103"/>
                  </a:moveTo>
                  <a:cubicBezTo>
                    <a:pt x="0" y="103"/>
                    <a:pt x="0" y="140"/>
                    <a:pt x="63" y="149"/>
                  </a:cubicBezTo>
                  <a:cubicBezTo>
                    <a:pt x="130" y="159"/>
                    <a:pt x="126" y="121"/>
                    <a:pt x="126" y="121"/>
                  </a:cubicBezTo>
                  <a:cubicBezTo>
                    <a:pt x="128" y="19"/>
                    <a:pt x="128" y="19"/>
                    <a:pt x="128" y="19"/>
                  </a:cubicBezTo>
                  <a:cubicBezTo>
                    <a:pt x="2" y="0"/>
                    <a:pt x="2" y="0"/>
                    <a:pt x="2" y="0"/>
                  </a:cubicBezTo>
                  <a:lnTo>
                    <a:pt x="0" y="103"/>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56">
              <a:extLst>
                <a:ext uri="{FF2B5EF4-FFF2-40B4-BE49-F238E27FC236}">
                  <a16:creationId xmlns:a16="http://schemas.microsoft.com/office/drawing/2014/main" id="{633F0968-9FBA-44EA-AED4-63837B6E8E6C}"/>
                </a:ext>
              </a:extLst>
            </p:cNvPr>
            <p:cNvSpPr>
              <a:spLocks/>
            </p:cNvSpPr>
            <p:nvPr/>
          </p:nvSpPr>
          <p:spPr bwMode="auto">
            <a:xfrm>
              <a:off x="8846141" y="5572769"/>
              <a:ext cx="244580" cy="226996"/>
            </a:xfrm>
            <a:custGeom>
              <a:avLst/>
              <a:gdLst>
                <a:gd name="T0" fmla="*/ 0 w 125"/>
                <a:gd name="T1" fmla="*/ 24 h 119"/>
                <a:gd name="T2" fmla="*/ 49 w 125"/>
                <a:gd name="T3" fmla="*/ 99 h 119"/>
                <a:gd name="T4" fmla="*/ 122 w 125"/>
                <a:gd name="T5" fmla="*/ 112 h 119"/>
                <a:gd name="T6" fmla="*/ 125 w 125"/>
                <a:gd name="T7" fmla="*/ 23 h 119"/>
                <a:gd name="T8" fmla="*/ 60 w 125"/>
                <a:gd name="T9" fmla="*/ 12 h 119"/>
                <a:gd name="T10" fmla="*/ 0 w 125"/>
                <a:gd name="T11" fmla="*/ 24 h 119"/>
              </a:gdLst>
              <a:ahLst/>
              <a:cxnLst>
                <a:cxn ang="0">
                  <a:pos x="T0" y="T1"/>
                </a:cxn>
                <a:cxn ang="0">
                  <a:pos x="T2" y="T3"/>
                </a:cxn>
                <a:cxn ang="0">
                  <a:pos x="T4" y="T5"/>
                </a:cxn>
                <a:cxn ang="0">
                  <a:pos x="T6" y="T7"/>
                </a:cxn>
                <a:cxn ang="0">
                  <a:pos x="T8" y="T9"/>
                </a:cxn>
                <a:cxn ang="0">
                  <a:pos x="T10" y="T11"/>
                </a:cxn>
              </a:cxnLst>
              <a:rect l="0" t="0" r="r" b="b"/>
              <a:pathLst>
                <a:path w="125" h="119">
                  <a:moveTo>
                    <a:pt x="0" y="24"/>
                  </a:moveTo>
                  <a:cubicBezTo>
                    <a:pt x="0" y="48"/>
                    <a:pt x="18" y="79"/>
                    <a:pt x="49" y="99"/>
                  </a:cubicBezTo>
                  <a:cubicBezTo>
                    <a:pt x="81" y="119"/>
                    <a:pt x="122" y="112"/>
                    <a:pt x="122" y="112"/>
                  </a:cubicBezTo>
                  <a:cubicBezTo>
                    <a:pt x="122" y="112"/>
                    <a:pt x="124" y="33"/>
                    <a:pt x="125" y="23"/>
                  </a:cubicBezTo>
                  <a:cubicBezTo>
                    <a:pt x="125" y="0"/>
                    <a:pt x="95" y="17"/>
                    <a:pt x="60" y="12"/>
                  </a:cubicBezTo>
                  <a:cubicBezTo>
                    <a:pt x="25" y="7"/>
                    <a:pt x="0" y="1"/>
                    <a:pt x="0" y="24"/>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57">
              <a:extLst>
                <a:ext uri="{FF2B5EF4-FFF2-40B4-BE49-F238E27FC236}">
                  <a16:creationId xmlns:a16="http://schemas.microsoft.com/office/drawing/2014/main" id="{EF692EF7-C772-479E-9664-85E388C7220A}"/>
                </a:ext>
              </a:extLst>
            </p:cNvPr>
            <p:cNvSpPr>
              <a:spLocks/>
            </p:cNvSpPr>
            <p:nvPr/>
          </p:nvSpPr>
          <p:spPr bwMode="auto">
            <a:xfrm>
              <a:off x="8898893" y="5603142"/>
              <a:ext cx="97512" cy="43161"/>
            </a:xfrm>
            <a:custGeom>
              <a:avLst/>
              <a:gdLst>
                <a:gd name="T0" fmla="*/ 19 w 50"/>
                <a:gd name="T1" fmla="*/ 19 h 23"/>
                <a:gd name="T2" fmla="*/ 2 w 50"/>
                <a:gd name="T3" fmla="*/ 3 h 23"/>
                <a:gd name="T4" fmla="*/ 25 w 50"/>
                <a:gd name="T5" fmla="*/ 9 h 23"/>
                <a:gd name="T6" fmla="*/ 49 w 50"/>
                <a:gd name="T7" fmla="*/ 13 h 23"/>
                <a:gd name="T8" fmla="*/ 19 w 50"/>
                <a:gd name="T9" fmla="*/ 19 h 23"/>
              </a:gdLst>
              <a:ahLst/>
              <a:cxnLst>
                <a:cxn ang="0">
                  <a:pos x="T0" y="T1"/>
                </a:cxn>
                <a:cxn ang="0">
                  <a:pos x="T2" y="T3"/>
                </a:cxn>
                <a:cxn ang="0">
                  <a:pos x="T4" y="T5"/>
                </a:cxn>
                <a:cxn ang="0">
                  <a:pos x="T6" y="T7"/>
                </a:cxn>
                <a:cxn ang="0">
                  <a:pos x="T8" y="T9"/>
                </a:cxn>
              </a:cxnLst>
              <a:rect l="0" t="0" r="r" b="b"/>
              <a:pathLst>
                <a:path w="50" h="23">
                  <a:moveTo>
                    <a:pt x="19" y="19"/>
                  </a:moveTo>
                  <a:cubicBezTo>
                    <a:pt x="6" y="16"/>
                    <a:pt x="0" y="10"/>
                    <a:pt x="2" y="3"/>
                  </a:cubicBezTo>
                  <a:cubicBezTo>
                    <a:pt x="2" y="0"/>
                    <a:pt x="15" y="7"/>
                    <a:pt x="25" y="9"/>
                  </a:cubicBezTo>
                  <a:cubicBezTo>
                    <a:pt x="40" y="11"/>
                    <a:pt x="50" y="7"/>
                    <a:pt x="49" y="13"/>
                  </a:cubicBezTo>
                  <a:cubicBezTo>
                    <a:pt x="46" y="23"/>
                    <a:pt x="33" y="23"/>
                    <a:pt x="19" y="19"/>
                  </a:cubicBezTo>
                  <a:close/>
                </a:path>
              </a:pathLst>
            </a:custGeom>
            <a:solidFill>
              <a:srgbClr val="FF8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58">
              <a:extLst>
                <a:ext uri="{FF2B5EF4-FFF2-40B4-BE49-F238E27FC236}">
                  <a16:creationId xmlns:a16="http://schemas.microsoft.com/office/drawing/2014/main" id="{2B6F86EC-93A3-4115-8FDE-0B98C543530C}"/>
                </a:ext>
              </a:extLst>
            </p:cNvPr>
            <p:cNvSpPr>
              <a:spLocks/>
            </p:cNvSpPr>
            <p:nvPr/>
          </p:nvSpPr>
          <p:spPr bwMode="auto">
            <a:xfrm>
              <a:off x="8646321" y="5318598"/>
              <a:ext cx="134279" cy="196623"/>
            </a:xfrm>
            <a:custGeom>
              <a:avLst/>
              <a:gdLst>
                <a:gd name="T0" fmla="*/ 64 w 68"/>
                <a:gd name="T1" fmla="*/ 47 h 103"/>
                <a:gd name="T2" fmla="*/ 41 w 68"/>
                <a:gd name="T3" fmla="*/ 101 h 103"/>
                <a:gd name="T4" fmla="*/ 4 w 68"/>
                <a:gd name="T5" fmla="*/ 56 h 103"/>
                <a:gd name="T6" fmla="*/ 26 w 68"/>
                <a:gd name="T7" fmla="*/ 3 h 103"/>
                <a:gd name="T8" fmla="*/ 64 w 68"/>
                <a:gd name="T9" fmla="*/ 47 h 103"/>
              </a:gdLst>
              <a:ahLst/>
              <a:cxnLst>
                <a:cxn ang="0">
                  <a:pos x="T0" y="T1"/>
                </a:cxn>
                <a:cxn ang="0">
                  <a:pos x="T2" y="T3"/>
                </a:cxn>
                <a:cxn ang="0">
                  <a:pos x="T4" y="T5"/>
                </a:cxn>
                <a:cxn ang="0">
                  <a:pos x="T6" y="T7"/>
                </a:cxn>
                <a:cxn ang="0">
                  <a:pos x="T8" y="T9"/>
                </a:cxn>
              </a:cxnLst>
              <a:rect l="0" t="0" r="r" b="b"/>
              <a:pathLst>
                <a:path w="68" h="103">
                  <a:moveTo>
                    <a:pt x="64" y="47"/>
                  </a:moveTo>
                  <a:cubicBezTo>
                    <a:pt x="68" y="75"/>
                    <a:pt x="58" y="98"/>
                    <a:pt x="41" y="101"/>
                  </a:cubicBezTo>
                  <a:cubicBezTo>
                    <a:pt x="24" y="103"/>
                    <a:pt x="8" y="83"/>
                    <a:pt x="4" y="56"/>
                  </a:cubicBezTo>
                  <a:cubicBezTo>
                    <a:pt x="0" y="29"/>
                    <a:pt x="10" y="5"/>
                    <a:pt x="26" y="3"/>
                  </a:cubicBezTo>
                  <a:cubicBezTo>
                    <a:pt x="43" y="0"/>
                    <a:pt x="59" y="20"/>
                    <a:pt x="64" y="4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59">
              <a:extLst>
                <a:ext uri="{FF2B5EF4-FFF2-40B4-BE49-F238E27FC236}">
                  <a16:creationId xmlns:a16="http://schemas.microsoft.com/office/drawing/2014/main" id="{2337BBC3-7F11-48E2-85A6-D5A6FD329DCB}"/>
                </a:ext>
              </a:extLst>
            </p:cNvPr>
            <p:cNvSpPr>
              <a:spLocks/>
            </p:cNvSpPr>
            <p:nvPr/>
          </p:nvSpPr>
          <p:spPr bwMode="auto">
            <a:xfrm>
              <a:off x="8695876" y="5376147"/>
              <a:ext cx="49555" cy="87921"/>
            </a:xfrm>
            <a:custGeom>
              <a:avLst/>
              <a:gdLst>
                <a:gd name="T0" fmla="*/ 18 w 25"/>
                <a:gd name="T1" fmla="*/ 45 h 46"/>
                <a:gd name="T2" fmla="*/ 2 w 25"/>
                <a:gd name="T3" fmla="*/ 24 h 46"/>
                <a:gd name="T4" fmla="*/ 13 w 25"/>
                <a:gd name="T5" fmla="*/ 1 h 46"/>
                <a:gd name="T6" fmla="*/ 18 w 25"/>
                <a:gd name="T7" fmla="*/ 45 h 46"/>
              </a:gdLst>
              <a:ahLst/>
              <a:cxnLst>
                <a:cxn ang="0">
                  <a:pos x="T0" y="T1"/>
                </a:cxn>
                <a:cxn ang="0">
                  <a:pos x="T2" y="T3"/>
                </a:cxn>
                <a:cxn ang="0">
                  <a:pos x="T4" y="T5"/>
                </a:cxn>
                <a:cxn ang="0">
                  <a:pos x="T6" y="T7"/>
                </a:cxn>
              </a:cxnLst>
              <a:rect l="0" t="0" r="r" b="b"/>
              <a:pathLst>
                <a:path w="25" h="46">
                  <a:moveTo>
                    <a:pt x="18" y="45"/>
                  </a:moveTo>
                  <a:cubicBezTo>
                    <a:pt x="10" y="46"/>
                    <a:pt x="3" y="37"/>
                    <a:pt x="2" y="24"/>
                  </a:cubicBezTo>
                  <a:cubicBezTo>
                    <a:pt x="0" y="12"/>
                    <a:pt x="6" y="1"/>
                    <a:pt x="13" y="1"/>
                  </a:cubicBezTo>
                  <a:cubicBezTo>
                    <a:pt x="21" y="0"/>
                    <a:pt x="25" y="45"/>
                    <a:pt x="18" y="45"/>
                  </a:cubicBezTo>
                  <a:close/>
                </a:path>
              </a:pathLst>
            </a:custGeom>
            <a:solidFill>
              <a:srgbClr val="DF8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0">
              <a:extLst>
                <a:ext uri="{FF2B5EF4-FFF2-40B4-BE49-F238E27FC236}">
                  <a16:creationId xmlns:a16="http://schemas.microsoft.com/office/drawing/2014/main" id="{86DC14B0-5D25-4535-AF75-8845917187CB}"/>
                </a:ext>
              </a:extLst>
            </p:cNvPr>
            <p:cNvSpPr>
              <a:spLocks/>
            </p:cNvSpPr>
            <p:nvPr/>
          </p:nvSpPr>
          <p:spPr bwMode="auto">
            <a:xfrm>
              <a:off x="9156261" y="5317000"/>
              <a:ext cx="131082" cy="195025"/>
            </a:xfrm>
            <a:custGeom>
              <a:avLst/>
              <a:gdLst>
                <a:gd name="T0" fmla="*/ 3 w 67"/>
                <a:gd name="T1" fmla="*/ 47 h 102"/>
                <a:gd name="T2" fmla="*/ 27 w 67"/>
                <a:gd name="T3" fmla="*/ 100 h 102"/>
                <a:gd name="T4" fmla="*/ 63 w 67"/>
                <a:gd name="T5" fmla="*/ 55 h 102"/>
                <a:gd name="T6" fmla="*/ 40 w 67"/>
                <a:gd name="T7" fmla="*/ 2 h 102"/>
                <a:gd name="T8" fmla="*/ 3 w 67"/>
                <a:gd name="T9" fmla="*/ 47 h 102"/>
              </a:gdLst>
              <a:ahLst/>
              <a:cxnLst>
                <a:cxn ang="0">
                  <a:pos x="T0" y="T1"/>
                </a:cxn>
                <a:cxn ang="0">
                  <a:pos x="T2" y="T3"/>
                </a:cxn>
                <a:cxn ang="0">
                  <a:pos x="T4" y="T5"/>
                </a:cxn>
                <a:cxn ang="0">
                  <a:pos x="T6" y="T7"/>
                </a:cxn>
                <a:cxn ang="0">
                  <a:pos x="T8" y="T9"/>
                </a:cxn>
              </a:cxnLst>
              <a:rect l="0" t="0" r="r" b="b"/>
              <a:pathLst>
                <a:path w="67" h="102">
                  <a:moveTo>
                    <a:pt x="3" y="47"/>
                  </a:moveTo>
                  <a:cubicBezTo>
                    <a:pt x="0" y="74"/>
                    <a:pt x="10" y="98"/>
                    <a:pt x="27" y="100"/>
                  </a:cubicBezTo>
                  <a:cubicBezTo>
                    <a:pt x="43" y="102"/>
                    <a:pt x="60" y="82"/>
                    <a:pt x="63" y="55"/>
                  </a:cubicBezTo>
                  <a:cubicBezTo>
                    <a:pt x="67" y="28"/>
                    <a:pt x="57" y="4"/>
                    <a:pt x="40" y="2"/>
                  </a:cubicBezTo>
                  <a:cubicBezTo>
                    <a:pt x="23" y="0"/>
                    <a:pt x="7" y="20"/>
                    <a:pt x="3" y="4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61">
              <a:extLst>
                <a:ext uri="{FF2B5EF4-FFF2-40B4-BE49-F238E27FC236}">
                  <a16:creationId xmlns:a16="http://schemas.microsoft.com/office/drawing/2014/main" id="{8B333CC8-1259-4D15-96C3-6965DE794BA7}"/>
                </a:ext>
              </a:extLst>
            </p:cNvPr>
            <p:cNvSpPr>
              <a:spLocks/>
            </p:cNvSpPr>
            <p:nvPr/>
          </p:nvSpPr>
          <p:spPr bwMode="auto">
            <a:xfrm>
              <a:off x="9196225" y="5376147"/>
              <a:ext cx="51154" cy="89519"/>
            </a:xfrm>
            <a:custGeom>
              <a:avLst/>
              <a:gdLst>
                <a:gd name="T0" fmla="*/ 8 w 26"/>
                <a:gd name="T1" fmla="*/ 46 h 47"/>
                <a:gd name="T2" fmla="*/ 24 w 26"/>
                <a:gd name="T3" fmla="*/ 25 h 47"/>
                <a:gd name="T4" fmla="*/ 14 w 26"/>
                <a:gd name="T5" fmla="*/ 1 h 47"/>
                <a:gd name="T6" fmla="*/ 8 w 26"/>
                <a:gd name="T7" fmla="*/ 46 h 47"/>
              </a:gdLst>
              <a:ahLst/>
              <a:cxnLst>
                <a:cxn ang="0">
                  <a:pos x="T0" y="T1"/>
                </a:cxn>
                <a:cxn ang="0">
                  <a:pos x="T2" y="T3"/>
                </a:cxn>
                <a:cxn ang="0">
                  <a:pos x="T4" y="T5"/>
                </a:cxn>
                <a:cxn ang="0">
                  <a:pos x="T6" y="T7"/>
                </a:cxn>
              </a:cxnLst>
              <a:rect l="0" t="0" r="r" b="b"/>
              <a:pathLst>
                <a:path w="26" h="47">
                  <a:moveTo>
                    <a:pt x="8" y="46"/>
                  </a:moveTo>
                  <a:cubicBezTo>
                    <a:pt x="15" y="47"/>
                    <a:pt x="23" y="38"/>
                    <a:pt x="24" y="25"/>
                  </a:cubicBezTo>
                  <a:cubicBezTo>
                    <a:pt x="26" y="13"/>
                    <a:pt x="21" y="2"/>
                    <a:pt x="14" y="1"/>
                  </a:cubicBezTo>
                  <a:cubicBezTo>
                    <a:pt x="6" y="0"/>
                    <a:pt x="0" y="45"/>
                    <a:pt x="8" y="46"/>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62">
              <a:extLst>
                <a:ext uri="{FF2B5EF4-FFF2-40B4-BE49-F238E27FC236}">
                  <a16:creationId xmlns:a16="http://schemas.microsoft.com/office/drawing/2014/main" id="{86060B3B-C994-4C8B-A2DB-50AC86CDEB10}"/>
                </a:ext>
              </a:extLst>
            </p:cNvPr>
            <p:cNvSpPr>
              <a:spLocks/>
            </p:cNvSpPr>
            <p:nvPr/>
          </p:nvSpPr>
          <p:spPr bwMode="auto">
            <a:xfrm>
              <a:off x="8710263" y="5019668"/>
              <a:ext cx="505145" cy="722549"/>
            </a:xfrm>
            <a:custGeom>
              <a:avLst/>
              <a:gdLst>
                <a:gd name="T0" fmla="*/ 258 w 259"/>
                <a:gd name="T1" fmla="*/ 172 h 379"/>
                <a:gd name="T2" fmla="*/ 211 w 259"/>
                <a:gd name="T3" fmla="*/ 334 h 379"/>
                <a:gd name="T4" fmla="*/ 133 w 259"/>
                <a:gd name="T5" fmla="*/ 378 h 379"/>
                <a:gd name="T6" fmla="*/ 54 w 259"/>
                <a:gd name="T7" fmla="*/ 335 h 379"/>
                <a:gd name="T8" fmla="*/ 1 w 259"/>
                <a:gd name="T9" fmla="*/ 174 h 379"/>
                <a:gd name="T10" fmla="*/ 133 w 259"/>
                <a:gd name="T11" fmla="*/ 1 h 379"/>
                <a:gd name="T12" fmla="*/ 258 w 259"/>
                <a:gd name="T13" fmla="*/ 172 h 379"/>
              </a:gdLst>
              <a:ahLst/>
              <a:cxnLst>
                <a:cxn ang="0">
                  <a:pos x="T0" y="T1"/>
                </a:cxn>
                <a:cxn ang="0">
                  <a:pos x="T2" y="T3"/>
                </a:cxn>
                <a:cxn ang="0">
                  <a:pos x="T4" y="T5"/>
                </a:cxn>
                <a:cxn ang="0">
                  <a:pos x="T6" y="T7"/>
                </a:cxn>
                <a:cxn ang="0">
                  <a:pos x="T8" y="T9"/>
                </a:cxn>
                <a:cxn ang="0">
                  <a:pos x="T10" y="T11"/>
                </a:cxn>
                <a:cxn ang="0">
                  <a:pos x="T12" y="T13"/>
                </a:cxn>
              </a:cxnLst>
              <a:rect l="0" t="0" r="r" b="b"/>
              <a:pathLst>
                <a:path w="259" h="379">
                  <a:moveTo>
                    <a:pt x="258" y="172"/>
                  </a:moveTo>
                  <a:cubicBezTo>
                    <a:pt x="259" y="272"/>
                    <a:pt x="244" y="299"/>
                    <a:pt x="211" y="334"/>
                  </a:cubicBezTo>
                  <a:cubicBezTo>
                    <a:pt x="190" y="357"/>
                    <a:pt x="154" y="378"/>
                    <a:pt x="133" y="378"/>
                  </a:cubicBezTo>
                  <a:cubicBezTo>
                    <a:pt x="112" y="379"/>
                    <a:pt x="79" y="361"/>
                    <a:pt x="54" y="335"/>
                  </a:cubicBezTo>
                  <a:cubicBezTo>
                    <a:pt x="23" y="304"/>
                    <a:pt x="2" y="284"/>
                    <a:pt x="1" y="174"/>
                  </a:cubicBezTo>
                  <a:cubicBezTo>
                    <a:pt x="0" y="51"/>
                    <a:pt x="4" y="2"/>
                    <a:pt x="133" y="1"/>
                  </a:cubicBezTo>
                  <a:cubicBezTo>
                    <a:pt x="237" y="0"/>
                    <a:pt x="257" y="49"/>
                    <a:pt x="258" y="172"/>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63">
              <a:extLst>
                <a:ext uri="{FF2B5EF4-FFF2-40B4-BE49-F238E27FC236}">
                  <a16:creationId xmlns:a16="http://schemas.microsoft.com/office/drawing/2014/main" id="{8B1C5D01-6969-4F6E-B2BF-26A830699F70}"/>
                </a:ext>
              </a:extLst>
            </p:cNvPr>
            <p:cNvSpPr>
              <a:spLocks/>
            </p:cNvSpPr>
            <p:nvPr/>
          </p:nvSpPr>
          <p:spPr bwMode="auto">
            <a:xfrm>
              <a:off x="8934061" y="5620726"/>
              <a:ext cx="71935" cy="31971"/>
            </a:xfrm>
            <a:custGeom>
              <a:avLst/>
              <a:gdLst>
                <a:gd name="T0" fmla="*/ 0 w 37"/>
                <a:gd name="T1" fmla="*/ 4 h 17"/>
                <a:gd name="T2" fmla="*/ 19 w 37"/>
                <a:gd name="T3" fmla="*/ 17 h 17"/>
                <a:gd name="T4" fmla="*/ 37 w 37"/>
                <a:gd name="T5" fmla="*/ 4 h 17"/>
                <a:gd name="T6" fmla="*/ 20 w 37"/>
                <a:gd name="T7" fmla="*/ 7 h 17"/>
                <a:gd name="T8" fmla="*/ 0 w 37"/>
                <a:gd name="T9" fmla="*/ 4 h 17"/>
              </a:gdLst>
              <a:ahLst/>
              <a:cxnLst>
                <a:cxn ang="0">
                  <a:pos x="T0" y="T1"/>
                </a:cxn>
                <a:cxn ang="0">
                  <a:pos x="T2" y="T3"/>
                </a:cxn>
                <a:cxn ang="0">
                  <a:pos x="T4" y="T5"/>
                </a:cxn>
                <a:cxn ang="0">
                  <a:pos x="T6" y="T7"/>
                </a:cxn>
                <a:cxn ang="0">
                  <a:pos x="T8" y="T9"/>
                </a:cxn>
              </a:cxnLst>
              <a:rect l="0" t="0" r="r" b="b"/>
              <a:pathLst>
                <a:path w="37" h="17">
                  <a:moveTo>
                    <a:pt x="0" y="4"/>
                  </a:moveTo>
                  <a:cubicBezTo>
                    <a:pt x="0" y="11"/>
                    <a:pt x="9" y="16"/>
                    <a:pt x="19" y="17"/>
                  </a:cubicBezTo>
                  <a:cubicBezTo>
                    <a:pt x="29" y="17"/>
                    <a:pt x="37" y="11"/>
                    <a:pt x="37" y="4"/>
                  </a:cubicBezTo>
                  <a:cubicBezTo>
                    <a:pt x="37" y="0"/>
                    <a:pt x="30" y="7"/>
                    <a:pt x="20" y="7"/>
                  </a:cubicBezTo>
                  <a:cubicBezTo>
                    <a:pt x="12" y="7"/>
                    <a:pt x="1" y="0"/>
                    <a:pt x="0" y="4"/>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77">
              <a:extLst>
                <a:ext uri="{FF2B5EF4-FFF2-40B4-BE49-F238E27FC236}">
                  <a16:creationId xmlns:a16="http://schemas.microsoft.com/office/drawing/2014/main" id="{91015779-73CA-4EB0-B7AE-1E25F368F504}"/>
                </a:ext>
              </a:extLst>
            </p:cNvPr>
            <p:cNvSpPr>
              <a:spLocks/>
            </p:cNvSpPr>
            <p:nvPr/>
          </p:nvSpPr>
          <p:spPr bwMode="auto">
            <a:xfrm>
              <a:off x="8854133" y="5318598"/>
              <a:ext cx="158257" cy="211010"/>
            </a:xfrm>
            <a:custGeom>
              <a:avLst/>
              <a:gdLst>
                <a:gd name="T0" fmla="*/ 76 w 81"/>
                <a:gd name="T1" fmla="*/ 95 h 110"/>
                <a:gd name="T2" fmla="*/ 47 w 81"/>
                <a:gd name="T3" fmla="*/ 93 h 110"/>
                <a:gd name="T4" fmla="*/ 52 w 81"/>
                <a:gd name="T5" fmla="*/ 52 h 110"/>
                <a:gd name="T6" fmla="*/ 37 w 81"/>
                <a:gd name="T7" fmla="*/ 14 h 110"/>
                <a:gd name="T8" fmla="*/ 0 w 81"/>
                <a:gd name="T9" fmla="*/ 0 h 110"/>
                <a:gd name="T10" fmla="*/ 11 w 81"/>
                <a:gd name="T11" fmla="*/ 12 h 110"/>
                <a:gd name="T12" fmla="*/ 31 w 81"/>
                <a:gd name="T13" fmla="*/ 21 h 110"/>
                <a:gd name="T14" fmla="*/ 35 w 81"/>
                <a:gd name="T15" fmla="*/ 95 h 110"/>
                <a:gd name="T16" fmla="*/ 76 w 81"/>
                <a:gd name="T17" fmla="*/ 100 h 110"/>
                <a:gd name="T18" fmla="*/ 76 w 81"/>
                <a:gd name="T19" fmla="*/ 9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10">
                  <a:moveTo>
                    <a:pt x="76" y="95"/>
                  </a:moveTo>
                  <a:cubicBezTo>
                    <a:pt x="60" y="104"/>
                    <a:pt x="47" y="93"/>
                    <a:pt x="47" y="93"/>
                  </a:cubicBezTo>
                  <a:cubicBezTo>
                    <a:pt x="49" y="85"/>
                    <a:pt x="52" y="63"/>
                    <a:pt x="52" y="52"/>
                  </a:cubicBezTo>
                  <a:cubicBezTo>
                    <a:pt x="52" y="42"/>
                    <a:pt x="44" y="21"/>
                    <a:pt x="37" y="14"/>
                  </a:cubicBezTo>
                  <a:cubicBezTo>
                    <a:pt x="24" y="0"/>
                    <a:pt x="0" y="0"/>
                    <a:pt x="0" y="0"/>
                  </a:cubicBezTo>
                  <a:cubicBezTo>
                    <a:pt x="0" y="0"/>
                    <a:pt x="8" y="10"/>
                    <a:pt x="11" y="12"/>
                  </a:cubicBezTo>
                  <a:cubicBezTo>
                    <a:pt x="15" y="15"/>
                    <a:pt x="27" y="17"/>
                    <a:pt x="31" y="21"/>
                  </a:cubicBezTo>
                  <a:cubicBezTo>
                    <a:pt x="49" y="38"/>
                    <a:pt x="40" y="77"/>
                    <a:pt x="35" y="95"/>
                  </a:cubicBezTo>
                  <a:cubicBezTo>
                    <a:pt x="33" y="103"/>
                    <a:pt x="63" y="110"/>
                    <a:pt x="76" y="100"/>
                  </a:cubicBezTo>
                  <a:cubicBezTo>
                    <a:pt x="81" y="97"/>
                    <a:pt x="80" y="93"/>
                    <a:pt x="76" y="9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93">
              <a:extLst>
                <a:ext uri="{FF2B5EF4-FFF2-40B4-BE49-F238E27FC236}">
                  <a16:creationId xmlns:a16="http://schemas.microsoft.com/office/drawing/2014/main" id="{472E6A11-81A2-447B-BF21-ED5352B3365B}"/>
                </a:ext>
              </a:extLst>
            </p:cNvPr>
            <p:cNvSpPr>
              <a:spLocks/>
            </p:cNvSpPr>
            <p:nvPr/>
          </p:nvSpPr>
          <p:spPr bwMode="auto">
            <a:xfrm>
              <a:off x="8882908" y="5564777"/>
              <a:ext cx="177440" cy="44760"/>
            </a:xfrm>
            <a:custGeom>
              <a:avLst/>
              <a:gdLst>
                <a:gd name="T0" fmla="*/ 0 w 91"/>
                <a:gd name="T1" fmla="*/ 3 h 23"/>
                <a:gd name="T2" fmla="*/ 24 w 91"/>
                <a:gd name="T3" fmla="*/ 18 h 23"/>
                <a:gd name="T4" fmla="*/ 91 w 91"/>
                <a:gd name="T5" fmla="*/ 0 h 23"/>
                <a:gd name="T6" fmla="*/ 0 w 91"/>
                <a:gd name="T7" fmla="*/ 3 h 23"/>
              </a:gdLst>
              <a:ahLst/>
              <a:cxnLst>
                <a:cxn ang="0">
                  <a:pos x="T0" y="T1"/>
                </a:cxn>
                <a:cxn ang="0">
                  <a:pos x="T2" y="T3"/>
                </a:cxn>
                <a:cxn ang="0">
                  <a:pos x="T4" y="T5"/>
                </a:cxn>
                <a:cxn ang="0">
                  <a:pos x="T6" y="T7"/>
                </a:cxn>
              </a:cxnLst>
              <a:rect l="0" t="0" r="r" b="b"/>
              <a:pathLst>
                <a:path w="91" h="23">
                  <a:moveTo>
                    <a:pt x="0" y="3"/>
                  </a:moveTo>
                  <a:cubicBezTo>
                    <a:pt x="0" y="3"/>
                    <a:pt x="9" y="14"/>
                    <a:pt x="24" y="18"/>
                  </a:cubicBezTo>
                  <a:cubicBezTo>
                    <a:pt x="42" y="23"/>
                    <a:pt x="72" y="22"/>
                    <a:pt x="91" y="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94">
              <a:extLst>
                <a:ext uri="{FF2B5EF4-FFF2-40B4-BE49-F238E27FC236}">
                  <a16:creationId xmlns:a16="http://schemas.microsoft.com/office/drawing/2014/main" id="{C10E7109-A7F8-4FAC-AA85-E958937C82D8}"/>
                </a:ext>
              </a:extLst>
            </p:cNvPr>
            <p:cNvSpPr>
              <a:spLocks noEditPoints="1"/>
            </p:cNvSpPr>
            <p:nvPr/>
          </p:nvSpPr>
          <p:spPr bwMode="auto">
            <a:xfrm>
              <a:off x="8874915" y="5556784"/>
              <a:ext cx="193425" cy="54351"/>
            </a:xfrm>
            <a:custGeom>
              <a:avLst/>
              <a:gdLst>
                <a:gd name="T0" fmla="*/ 48 w 99"/>
                <a:gd name="T1" fmla="*/ 28 h 28"/>
                <a:gd name="T2" fmla="*/ 27 w 99"/>
                <a:gd name="T3" fmla="*/ 25 h 28"/>
                <a:gd name="T4" fmla="*/ 1 w 99"/>
                <a:gd name="T5" fmla="*/ 9 h 28"/>
                <a:gd name="T6" fmla="*/ 1 w 99"/>
                <a:gd name="T7" fmla="*/ 5 h 28"/>
                <a:gd name="T8" fmla="*/ 4 w 99"/>
                <a:gd name="T9" fmla="*/ 3 h 28"/>
                <a:gd name="T10" fmla="*/ 95 w 99"/>
                <a:gd name="T11" fmla="*/ 0 h 28"/>
                <a:gd name="T12" fmla="*/ 98 w 99"/>
                <a:gd name="T13" fmla="*/ 2 h 28"/>
                <a:gd name="T14" fmla="*/ 98 w 99"/>
                <a:gd name="T15" fmla="*/ 6 h 28"/>
                <a:gd name="T16" fmla="*/ 48 w 99"/>
                <a:gd name="T17" fmla="*/ 28 h 28"/>
                <a:gd name="T18" fmla="*/ 13 w 99"/>
                <a:gd name="T19" fmla="*/ 10 h 28"/>
                <a:gd name="T20" fmla="*/ 29 w 99"/>
                <a:gd name="T21" fmla="*/ 19 h 28"/>
                <a:gd name="T22" fmla="*/ 48 w 99"/>
                <a:gd name="T23" fmla="*/ 21 h 28"/>
                <a:gd name="T24" fmla="*/ 86 w 99"/>
                <a:gd name="T25" fmla="*/ 8 h 28"/>
                <a:gd name="T26" fmla="*/ 13 w 99"/>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8">
                  <a:moveTo>
                    <a:pt x="48" y="28"/>
                  </a:moveTo>
                  <a:cubicBezTo>
                    <a:pt x="41" y="28"/>
                    <a:pt x="34" y="27"/>
                    <a:pt x="27" y="25"/>
                  </a:cubicBezTo>
                  <a:cubicBezTo>
                    <a:pt x="12" y="21"/>
                    <a:pt x="2" y="10"/>
                    <a:pt x="1" y="9"/>
                  </a:cubicBezTo>
                  <a:cubicBezTo>
                    <a:pt x="1" y="8"/>
                    <a:pt x="0" y="7"/>
                    <a:pt x="1" y="5"/>
                  </a:cubicBezTo>
                  <a:cubicBezTo>
                    <a:pt x="1" y="4"/>
                    <a:pt x="3" y="3"/>
                    <a:pt x="4" y="3"/>
                  </a:cubicBezTo>
                  <a:cubicBezTo>
                    <a:pt x="95" y="0"/>
                    <a:pt x="95" y="0"/>
                    <a:pt x="95" y="0"/>
                  </a:cubicBezTo>
                  <a:cubicBezTo>
                    <a:pt x="96" y="0"/>
                    <a:pt x="97" y="1"/>
                    <a:pt x="98" y="2"/>
                  </a:cubicBezTo>
                  <a:cubicBezTo>
                    <a:pt x="99" y="3"/>
                    <a:pt x="99" y="5"/>
                    <a:pt x="98" y="6"/>
                  </a:cubicBezTo>
                  <a:cubicBezTo>
                    <a:pt x="81" y="25"/>
                    <a:pt x="59" y="28"/>
                    <a:pt x="48" y="28"/>
                  </a:cubicBezTo>
                  <a:close/>
                  <a:moveTo>
                    <a:pt x="13" y="10"/>
                  </a:moveTo>
                  <a:cubicBezTo>
                    <a:pt x="17" y="13"/>
                    <a:pt x="23" y="17"/>
                    <a:pt x="29" y="19"/>
                  </a:cubicBezTo>
                  <a:cubicBezTo>
                    <a:pt x="35" y="20"/>
                    <a:pt x="41" y="21"/>
                    <a:pt x="48" y="21"/>
                  </a:cubicBezTo>
                  <a:cubicBezTo>
                    <a:pt x="57" y="21"/>
                    <a:pt x="72" y="19"/>
                    <a:pt x="86" y="8"/>
                  </a:cubicBezTo>
                  <a:lnTo>
                    <a:pt x="13" y="1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95">
              <a:extLst>
                <a:ext uri="{FF2B5EF4-FFF2-40B4-BE49-F238E27FC236}">
                  <a16:creationId xmlns:a16="http://schemas.microsoft.com/office/drawing/2014/main" id="{AB68C407-1AC2-4CAC-8F64-B6E55942D4D9}"/>
                </a:ext>
              </a:extLst>
            </p:cNvPr>
            <p:cNvSpPr>
              <a:spLocks/>
            </p:cNvSpPr>
            <p:nvPr/>
          </p:nvSpPr>
          <p:spPr bwMode="auto">
            <a:xfrm>
              <a:off x="8916477" y="5018070"/>
              <a:ext cx="361275" cy="415625"/>
            </a:xfrm>
            <a:custGeom>
              <a:avLst/>
              <a:gdLst>
                <a:gd name="T0" fmla="*/ 151 w 185"/>
                <a:gd name="T1" fmla="*/ 218 h 218"/>
                <a:gd name="T2" fmla="*/ 92 w 185"/>
                <a:gd name="T3" fmla="*/ 81 h 218"/>
                <a:gd name="T4" fmla="*/ 0 w 185"/>
                <a:gd name="T5" fmla="*/ 64 h 218"/>
                <a:gd name="T6" fmla="*/ 77 w 185"/>
                <a:gd name="T7" fmla="*/ 1 h 218"/>
                <a:gd name="T8" fmla="*/ 135 w 185"/>
                <a:gd name="T9" fmla="*/ 16 h 218"/>
                <a:gd name="T10" fmla="*/ 177 w 185"/>
                <a:gd name="T11" fmla="*/ 56 h 218"/>
                <a:gd name="T12" fmla="*/ 183 w 185"/>
                <a:gd name="T13" fmla="*/ 114 h 218"/>
                <a:gd name="T14" fmla="*/ 151 w 185"/>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218">
                  <a:moveTo>
                    <a:pt x="151" y="218"/>
                  </a:moveTo>
                  <a:cubicBezTo>
                    <a:pt x="151" y="218"/>
                    <a:pt x="155" y="122"/>
                    <a:pt x="92" y="81"/>
                  </a:cubicBezTo>
                  <a:cubicBezTo>
                    <a:pt x="35" y="45"/>
                    <a:pt x="0" y="64"/>
                    <a:pt x="0" y="64"/>
                  </a:cubicBezTo>
                  <a:cubicBezTo>
                    <a:pt x="0" y="64"/>
                    <a:pt x="15" y="0"/>
                    <a:pt x="77" y="1"/>
                  </a:cubicBezTo>
                  <a:cubicBezTo>
                    <a:pt x="101" y="1"/>
                    <a:pt x="119" y="5"/>
                    <a:pt x="135" y="16"/>
                  </a:cubicBezTo>
                  <a:cubicBezTo>
                    <a:pt x="149" y="26"/>
                    <a:pt x="165" y="34"/>
                    <a:pt x="177" y="56"/>
                  </a:cubicBezTo>
                  <a:cubicBezTo>
                    <a:pt x="185" y="72"/>
                    <a:pt x="183" y="97"/>
                    <a:pt x="183" y="114"/>
                  </a:cubicBezTo>
                  <a:cubicBezTo>
                    <a:pt x="181" y="167"/>
                    <a:pt x="151" y="218"/>
                    <a:pt x="151" y="2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96">
              <a:extLst>
                <a:ext uri="{FF2B5EF4-FFF2-40B4-BE49-F238E27FC236}">
                  <a16:creationId xmlns:a16="http://schemas.microsoft.com/office/drawing/2014/main" id="{21FDC58D-2873-481F-8B8B-97600C820496}"/>
                </a:ext>
              </a:extLst>
            </p:cNvPr>
            <p:cNvSpPr>
              <a:spLocks/>
            </p:cNvSpPr>
            <p:nvPr/>
          </p:nvSpPr>
          <p:spPr bwMode="auto">
            <a:xfrm>
              <a:off x="8635130" y="4938141"/>
              <a:ext cx="551503" cy="498751"/>
            </a:xfrm>
            <a:custGeom>
              <a:avLst/>
              <a:gdLst>
                <a:gd name="T0" fmla="*/ 203 w 282"/>
                <a:gd name="T1" fmla="*/ 107 h 262"/>
                <a:gd name="T2" fmla="*/ 282 w 282"/>
                <a:gd name="T3" fmla="*/ 61 h 262"/>
                <a:gd name="T4" fmla="*/ 175 w 282"/>
                <a:gd name="T5" fmla="*/ 0 h 262"/>
                <a:gd name="T6" fmla="*/ 48 w 282"/>
                <a:gd name="T7" fmla="*/ 62 h 262"/>
                <a:gd name="T8" fmla="*/ 15 w 282"/>
                <a:gd name="T9" fmla="*/ 97 h 262"/>
                <a:gd name="T10" fmla="*/ 10 w 282"/>
                <a:gd name="T11" fmla="*/ 162 h 262"/>
                <a:gd name="T12" fmla="*/ 44 w 282"/>
                <a:gd name="T13" fmla="*/ 262 h 262"/>
                <a:gd name="T14" fmla="*/ 140 w 282"/>
                <a:gd name="T15" fmla="*/ 120 h 262"/>
                <a:gd name="T16" fmla="*/ 203 w 282"/>
                <a:gd name="T17" fmla="*/ 10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62">
                  <a:moveTo>
                    <a:pt x="203" y="107"/>
                  </a:moveTo>
                  <a:cubicBezTo>
                    <a:pt x="282" y="61"/>
                    <a:pt x="282" y="61"/>
                    <a:pt x="282" y="61"/>
                  </a:cubicBezTo>
                  <a:cubicBezTo>
                    <a:pt x="267" y="38"/>
                    <a:pt x="234" y="0"/>
                    <a:pt x="175" y="0"/>
                  </a:cubicBezTo>
                  <a:cubicBezTo>
                    <a:pt x="139" y="0"/>
                    <a:pt x="73" y="8"/>
                    <a:pt x="48" y="62"/>
                  </a:cubicBezTo>
                  <a:cubicBezTo>
                    <a:pt x="43" y="73"/>
                    <a:pt x="21" y="86"/>
                    <a:pt x="15" y="97"/>
                  </a:cubicBezTo>
                  <a:cubicBezTo>
                    <a:pt x="0" y="124"/>
                    <a:pt x="9" y="137"/>
                    <a:pt x="10" y="162"/>
                  </a:cubicBezTo>
                  <a:cubicBezTo>
                    <a:pt x="14" y="218"/>
                    <a:pt x="44" y="262"/>
                    <a:pt x="44" y="262"/>
                  </a:cubicBezTo>
                  <a:cubicBezTo>
                    <a:pt x="44" y="262"/>
                    <a:pt x="37" y="168"/>
                    <a:pt x="140" y="120"/>
                  </a:cubicBezTo>
                  <a:cubicBezTo>
                    <a:pt x="161" y="110"/>
                    <a:pt x="179" y="107"/>
                    <a:pt x="203" y="107"/>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97">
              <a:extLst>
                <a:ext uri="{FF2B5EF4-FFF2-40B4-BE49-F238E27FC236}">
                  <a16:creationId xmlns:a16="http://schemas.microsoft.com/office/drawing/2014/main" id="{96A84C80-18E6-4ABE-89F8-EBB2A3B13273}"/>
                </a:ext>
              </a:extLst>
            </p:cNvPr>
            <p:cNvSpPr>
              <a:spLocks/>
            </p:cNvSpPr>
            <p:nvPr/>
          </p:nvSpPr>
          <p:spPr bwMode="auto">
            <a:xfrm>
              <a:off x="8588773" y="5064427"/>
              <a:ext cx="442801" cy="628234"/>
            </a:xfrm>
            <a:custGeom>
              <a:avLst/>
              <a:gdLst>
                <a:gd name="T0" fmla="*/ 227 w 227"/>
                <a:gd name="T1" fmla="*/ 41 h 330"/>
                <a:gd name="T2" fmla="*/ 112 w 227"/>
                <a:gd name="T3" fmla="*/ 95 h 330"/>
                <a:gd name="T4" fmla="*/ 72 w 227"/>
                <a:gd name="T5" fmla="*/ 330 h 330"/>
                <a:gd name="T6" fmla="*/ 87 w 227"/>
                <a:gd name="T7" fmla="*/ 71 h 330"/>
                <a:gd name="T8" fmla="*/ 227 w 227"/>
                <a:gd name="T9" fmla="*/ 41 h 330"/>
              </a:gdLst>
              <a:ahLst/>
              <a:cxnLst>
                <a:cxn ang="0">
                  <a:pos x="T0" y="T1"/>
                </a:cxn>
                <a:cxn ang="0">
                  <a:pos x="T2" y="T3"/>
                </a:cxn>
                <a:cxn ang="0">
                  <a:pos x="T4" y="T5"/>
                </a:cxn>
                <a:cxn ang="0">
                  <a:pos x="T6" y="T7"/>
                </a:cxn>
                <a:cxn ang="0">
                  <a:pos x="T8" y="T9"/>
                </a:cxn>
              </a:cxnLst>
              <a:rect l="0" t="0" r="r" b="b"/>
              <a:pathLst>
                <a:path w="227" h="330">
                  <a:moveTo>
                    <a:pt x="227" y="41"/>
                  </a:moveTo>
                  <a:cubicBezTo>
                    <a:pt x="227" y="41"/>
                    <a:pt x="161" y="42"/>
                    <a:pt x="112" y="95"/>
                  </a:cubicBezTo>
                  <a:cubicBezTo>
                    <a:pt x="43" y="169"/>
                    <a:pt x="72" y="330"/>
                    <a:pt x="72" y="330"/>
                  </a:cubicBezTo>
                  <a:cubicBezTo>
                    <a:pt x="72" y="330"/>
                    <a:pt x="0" y="174"/>
                    <a:pt x="87" y="71"/>
                  </a:cubicBezTo>
                  <a:cubicBezTo>
                    <a:pt x="146" y="0"/>
                    <a:pt x="227" y="41"/>
                    <a:pt x="227" y="4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98">
              <a:extLst>
                <a:ext uri="{FF2B5EF4-FFF2-40B4-BE49-F238E27FC236}">
                  <a16:creationId xmlns:a16="http://schemas.microsoft.com/office/drawing/2014/main" id="{8BF6CBDC-42EB-474D-97C2-61BE5325A53F}"/>
                </a:ext>
              </a:extLst>
            </p:cNvPr>
            <p:cNvSpPr>
              <a:spLocks/>
            </p:cNvSpPr>
            <p:nvPr/>
          </p:nvSpPr>
          <p:spPr bwMode="auto">
            <a:xfrm>
              <a:off x="8449698" y="5713443"/>
              <a:ext cx="997501" cy="326106"/>
            </a:xfrm>
            <a:custGeom>
              <a:avLst/>
              <a:gdLst>
                <a:gd name="T0" fmla="*/ 6 w 511"/>
                <a:gd name="T1" fmla="*/ 171 h 171"/>
                <a:gd name="T2" fmla="*/ 35 w 511"/>
                <a:gd name="T3" fmla="*/ 76 h 171"/>
                <a:gd name="T4" fmla="*/ 143 w 511"/>
                <a:gd name="T5" fmla="*/ 30 h 171"/>
                <a:gd name="T6" fmla="*/ 193 w 511"/>
                <a:gd name="T7" fmla="*/ 0 h 171"/>
                <a:gd name="T8" fmla="*/ 212 w 511"/>
                <a:gd name="T9" fmla="*/ 41 h 171"/>
                <a:gd name="T10" fmla="*/ 282 w 511"/>
                <a:gd name="T11" fmla="*/ 84 h 171"/>
                <a:gd name="T12" fmla="*/ 331 w 511"/>
                <a:gd name="T13" fmla="*/ 14 h 171"/>
                <a:gd name="T14" fmla="*/ 371 w 511"/>
                <a:gd name="T15" fmla="*/ 44 h 171"/>
                <a:gd name="T16" fmla="*/ 470 w 511"/>
                <a:gd name="T17" fmla="*/ 79 h 171"/>
                <a:gd name="T18" fmla="*/ 511 w 511"/>
                <a:gd name="T19" fmla="*/ 171 h 171"/>
                <a:gd name="T20" fmla="*/ 6 w 511"/>
                <a:gd name="T21"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171">
                  <a:moveTo>
                    <a:pt x="6" y="171"/>
                  </a:moveTo>
                  <a:cubicBezTo>
                    <a:pt x="8" y="161"/>
                    <a:pt x="0" y="103"/>
                    <a:pt x="35" y="76"/>
                  </a:cubicBezTo>
                  <a:cubicBezTo>
                    <a:pt x="55" y="60"/>
                    <a:pt x="120" y="40"/>
                    <a:pt x="143" y="30"/>
                  </a:cubicBezTo>
                  <a:cubicBezTo>
                    <a:pt x="157" y="24"/>
                    <a:pt x="193" y="0"/>
                    <a:pt x="193" y="0"/>
                  </a:cubicBezTo>
                  <a:cubicBezTo>
                    <a:pt x="193" y="0"/>
                    <a:pt x="204" y="33"/>
                    <a:pt x="212" y="41"/>
                  </a:cubicBezTo>
                  <a:cubicBezTo>
                    <a:pt x="227" y="60"/>
                    <a:pt x="273" y="89"/>
                    <a:pt x="282" y="84"/>
                  </a:cubicBezTo>
                  <a:cubicBezTo>
                    <a:pt x="291" y="79"/>
                    <a:pt x="331" y="14"/>
                    <a:pt x="331" y="14"/>
                  </a:cubicBezTo>
                  <a:cubicBezTo>
                    <a:pt x="331" y="14"/>
                    <a:pt x="363" y="39"/>
                    <a:pt x="371" y="44"/>
                  </a:cubicBezTo>
                  <a:cubicBezTo>
                    <a:pt x="395" y="58"/>
                    <a:pt x="448" y="64"/>
                    <a:pt x="470" y="79"/>
                  </a:cubicBezTo>
                  <a:cubicBezTo>
                    <a:pt x="511" y="107"/>
                    <a:pt x="510" y="158"/>
                    <a:pt x="511" y="171"/>
                  </a:cubicBezTo>
                  <a:lnTo>
                    <a:pt x="6" y="171"/>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99">
              <a:extLst>
                <a:ext uri="{FF2B5EF4-FFF2-40B4-BE49-F238E27FC236}">
                  <a16:creationId xmlns:a16="http://schemas.microsoft.com/office/drawing/2014/main" id="{D70607D1-F9D5-4B70-9537-117FDB0B293A}"/>
                </a:ext>
              </a:extLst>
            </p:cNvPr>
            <p:cNvSpPr>
              <a:spLocks/>
            </p:cNvSpPr>
            <p:nvPr/>
          </p:nvSpPr>
          <p:spPr bwMode="auto">
            <a:xfrm>
              <a:off x="8758220" y="5695859"/>
              <a:ext cx="406034" cy="257368"/>
            </a:xfrm>
            <a:custGeom>
              <a:avLst/>
              <a:gdLst>
                <a:gd name="T0" fmla="*/ 123 w 208"/>
                <a:gd name="T1" fmla="*/ 133 h 135"/>
                <a:gd name="T2" fmla="*/ 0 w 208"/>
                <a:gd name="T3" fmla="*/ 30 h 135"/>
                <a:gd name="T4" fmla="*/ 39 w 208"/>
                <a:gd name="T5" fmla="*/ 0 h 135"/>
                <a:gd name="T6" fmla="*/ 63 w 208"/>
                <a:gd name="T7" fmla="*/ 40 h 135"/>
                <a:gd name="T8" fmla="*/ 119 w 208"/>
                <a:gd name="T9" fmla="*/ 90 h 135"/>
                <a:gd name="T10" fmla="*/ 168 w 208"/>
                <a:gd name="T11" fmla="*/ 12 h 135"/>
                <a:gd name="T12" fmla="*/ 208 w 208"/>
                <a:gd name="T13" fmla="*/ 48 h 135"/>
                <a:gd name="T14" fmla="*/ 123 w 208"/>
                <a:gd name="T15" fmla="*/ 133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35">
                  <a:moveTo>
                    <a:pt x="123" y="133"/>
                  </a:moveTo>
                  <a:cubicBezTo>
                    <a:pt x="94" y="135"/>
                    <a:pt x="0" y="30"/>
                    <a:pt x="0" y="30"/>
                  </a:cubicBezTo>
                  <a:cubicBezTo>
                    <a:pt x="39" y="0"/>
                    <a:pt x="39" y="0"/>
                    <a:pt x="39" y="0"/>
                  </a:cubicBezTo>
                  <a:cubicBezTo>
                    <a:pt x="39" y="0"/>
                    <a:pt x="55" y="32"/>
                    <a:pt x="63" y="40"/>
                  </a:cubicBezTo>
                  <a:cubicBezTo>
                    <a:pt x="78" y="59"/>
                    <a:pt x="108" y="90"/>
                    <a:pt x="119" y="90"/>
                  </a:cubicBezTo>
                  <a:cubicBezTo>
                    <a:pt x="134" y="89"/>
                    <a:pt x="168" y="12"/>
                    <a:pt x="168" y="12"/>
                  </a:cubicBezTo>
                  <a:cubicBezTo>
                    <a:pt x="168" y="12"/>
                    <a:pt x="198" y="39"/>
                    <a:pt x="208" y="48"/>
                  </a:cubicBezTo>
                  <a:cubicBezTo>
                    <a:pt x="204" y="54"/>
                    <a:pt x="141" y="132"/>
                    <a:pt x="123"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200">
              <a:extLst>
                <a:ext uri="{FF2B5EF4-FFF2-40B4-BE49-F238E27FC236}">
                  <a16:creationId xmlns:a16="http://schemas.microsoft.com/office/drawing/2014/main" id="{05E533BA-0877-4A57-AEBC-AB7D38B67DA8}"/>
                </a:ext>
              </a:extLst>
            </p:cNvPr>
            <p:cNvSpPr>
              <a:spLocks/>
            </p:cNvSpPr>
            <p:nvPr/>
          </p:nvSpPr>
          <p:spPr bwMode="auto">
            <a:xfrm>
              <a:off x="8609554" y="5969212"/>
              <a:ext cx="70337" cy="70337"/>
            </a:xfrm>
            <a:custGeom>
              <a:avLst/>
              <a:gdLst>
                <a:gd name="T0" fmla="*/ 2 w 36"/>
                <a:gd name="T1" fmla="*/ 37 h 37"/>
                <a:gd name="T2" fmla="*/ 10 w 36"/>
                <a:gd name="T3" fmla="*/ 1 h 37"/>
                <a:gd name="T4" fmla="*/ 36 w 36"/>
                <a:gd name="T5" fmla="*/ 37 h 37"/>
                <a:gd name="T6" fmla="*/ 2 w 36"/>
                <a:gd name="T7" fmla="*/ 37 h 37"/>
              </a:gdLst>
              <a:ahLst/>
              <a:cxnLst>
                <a:cxn ang="0">
                  <a:pos x="T0" y="T1"/>
                </a:cxn>
                <a:cxn ang="0">
                  <a:pos x="T2" y="T3"/>
                </a:cxn>
                <a:cxn ang="0">
                  <a:pos x="T4" y="T5"/>
                </a:cxn>
                <a:cxn ang="0">
                  <a:pos x="T6" y="T7"/>
                </a:cxn>
              </a:cxnLst>
              <a:rect l="0" t="0" r="r" b="b"/>
              <a:pathLst>
                <a:path w="36" h="37">
                  <a:moveTo>
                    <a:pt x="2" y="37"/>
                  </a:moveTo>
                  <a:cubicBezTo>
                    <a:pt x="1" y="12"/>
                    <a:pt x="0" y="2"/>
                    <a:pt x="10" y="1"/>
                  </a:cubicBezTo>
                  <a:cubicBezTo>
                    <a:pt x="21" y="0"/>
                    <a:pt x="30" y="17"/>
                    <a:pt x="36" y="37"/>
                  </a:cubicBezTo>
                  <a:lnTo>
                    <a:pt x="2" y="37"/>
                  </a:ln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01">
              <a:extLst>
                <a:ext uri="{FF2B5EF4-FFF2-40B4-BE49-F238E27FC236}">
                  <a16:creationId xmlns:a16="http://schemas.microsoft.com/office/drawing/2014/main" id="{07DC238C-0D46-4AE2-9C2C-221C7503B59A}"/>
                </a:ext>
              </a:extLst>
            </p:cNvPr>
            <p:cNvSpPr>
              <a:spLocks/>
            </p:cNvSpPr>
            <p:nvPr/>
          </p:nvSpPr>
          <p:spPr bwMode="auto">
            <a:xfrm>
              <a:off x="9271358" y="5974008"/>
              <a:ext cx="43161" cy="65541"/>
            </a:xfrm>
            <a:custGeom>
              <a:avLst/>
              <a:gdLst>
                <a:gd name="T0" fmla="*/ 1 w 22"/>
                <a:gd name="T1" fmla="*/ 34 h 34"/>
                <a:gd name="T2" fmla="*/ 16 w 22"/>
                <a:gd name="T3" fmla="*/ 1 h 34"/>
                <a:gd name="T4" fmla="*/ 21 w 22"/>
                <a:gd name="T5" fmla="*/ 34 h 34"/>
                <a:gd name="T6" fmla="*/ 1 w 22"/>
                <a:gd name="T7" fmla="*/ 34 h 34"/>
              </a:gdLst>
              <a:ahLst/>
              <a:cxnLst>
                <a:cxn ang="0">
                  <a:pos x="T0" y="T1"/>
                </a:cxn>
                <a:cxn ang="0">
                  <a:pos x="T2" y="T3"/>
                </a:cxn>
                <a:cxn ang="0">
                  <a:pos x="T4" y="T5"/>
                </a:cxn>
                <a:cxn ang="0">
                  <a:pos x="T6" y="T7"/>
                </a:cxn>
              </a:cxnLst>
              <a:rect l="0" t="0" r="r" b="b"/>
              <a:pathLst>
                <a:path w="22" h="34">
                  <a:moveTo>
                    <a:pt x="1" y="34"/>
                  </a:moveTo>
                  <a:cubicBezTo>
                    <a:pt x="0" y="18"/>
                    <a:pt x="9" y="0"/>
                    <a:pt x="16" y="1"/>
                  </a:cubicBezTo>
                  <a:cubicBezTo>
                    <a:pt x="22" y="2"/>
                    <a:pt x="18" y="19"/>
                    <a:pt x="21" y="34"/>
                  </a:cubicBezTo>
                  <a:lnTo>
                    <a:pt x="1" y="34"/>
                  </a:ln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202">
              <a:extLst>
                <a:ext uri="{FF2B5EF4-FFF2-40B4-BE49-F238E27FC236}">
                  <a16:creationId xmlns:a16="http://schemas.microsoft.com/office/drawing/2014/main" id="{E5F4088C-D87B-495F-9F8B-CE3E5A7135ED}"/>
                </a:ext>
              </a:extLst>
            </p:cNvPr>
            <p:cNvSpPr>
              <a:spLocks/>
            </p:cNvSpPr>
            <p:nvPr/>
          </p:nvSpPr>
          <p:spPr bwMode="auto">
            <a:xfrm>
              <a:off x="7887005" y="4560882"/>
              <a:ext cx="279748" cy="270157"/>
            </a:xfrm>
            <a:custGeom>
              <a:avLst/>
              <a:gdLst>
                <a:gd name="T0" fmla="*/ 116 w 175"/>
                <a:gd name="T1" fmla="*/ 0 h 169"/>
                <a:gd name="T2" fmla="*/ 175 w 175"/>
                <a:gd name="T3" fmla="*/ 59 h 169"/>
                <a:gd name="T4" fmla="*/ 59 w 175"/>
                <a:gd name="T5" fmla="*/ 169 h 169"/>
                <a:gd name="T6" fmla="*/ 0 w 175"/>
                <a:gd name="T7" fmla="*/ 110 h 169"/>
                <a:gd name="T8" fmla="*/ 116 w 175"/>
                <a:gd name="T9" fmla="*/ 0 h 169"/>
              </a:gdLst>
              <a:ahLst/>
              <a:cxnLst>
                <a:cxn ang="0">
                  <a:pos x="T0" y="T1"/>
                </a:cxn>
                <a:cxn ang="0">
                  <a:pos x="T2" y="T3"/>
                </a:cxn>
                <a:cxn ang="0">
                  <a:pos x="T4" y="T5"/>
                </a:cxn>
                <a:cxn ang="0">
                  <a:pos x="T6" y="T7"/>
                </a:cxn>
                <a:cxn ang="0">
                  <a:pos x="T8" y="T9"/>
                </a:cxn>
              </a:cxnLst>
              <a:rect l="0" t="0" r="r" b="b"/>
              <a:pathLst>
                <a:path w="175" h="169">
                  <a:moveTo>
                    <a:pt x="116" y="0"/>
                  </a:moveTo>
                  <a:lnTo>
                    <a:pt x="175" y="59"/>
                  </a:lnTo>
                  <a:lnTo>
                    <a:pt x="59" y="169"/>
                  </a:lnTo>
                  <a:lnTo>
                    <a:pt x="0" y="110"/>
                  </a:lnTo>
                  <a:lnTo>
                    <a:pt x="116" y="0"/>
                  </a:lnTo>
                  <a:close/>
                </a:path>
              </a:pathLst>
            </a:custGeom>
            <a:solidFill>
              <a:srgbClr val="A8C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03">
              <a:extLst>
                <a:ext uri="{FF2B5EF4-FFF2-40B4-BE49-F238E27FC236}">
                  <a16:creationId xmlns:a16="http://schemas.microsoft.com/office/drawing/2014/main" id="{F6E81C18-BB19-4455-B369-C1695A444EF5}"/>
                </a:ext>
              </a:extLst>
            </p:cNvPr>
            <p:cNvSpPr>
              <a:spLocks/>
            </p:cNvSpPr>
            <p:nvPr/>
          </p:nvSpPr>
          <p:spPr bwMode="auto">
            <a:xfrm>
              <a:off x="7887005" y="4560882"/>
              <a:ext cx="279748" cy="270157"/>
            </a:xfrm>
            <a:custGeom>
              <a:avLst/>
              <a:gdLst>
                <a:gd name="T0" fmla="*/ 116 w 175"/>
                <a:gd name="T1" fmla="*/ 0 h 169"/>
                <a:gd name="T2" fmla="*/ 175 w 175"/>
                <a:gd name="T3" fmla="*/ 59 h 169"/>
                <a:gd name="T4" fmla="*/ 59 w 175"/>
                <a:gd name="T5" fmla="*/ 169 h 169"/>
                <a:gd name="T6" fmla="*/ 0 w 175"/>
                <a:gd name="T7" fmla="*/ 110 h 169"/>
                <a:gd name="T8" fmla="*/ 116 w 175"/>
                <a:gd name="T9" fmla="*/ 0 h 169"/>
              </a:gdLst>
              <a:ahLst/>
              <a:cxnLst>
                <a:cxn ang="0">
                  <a:pos x="T0" y="T1"/>
                </a:cxn>
                <a:cxn ang="0">
                  <a:pos x="T2" y="T3"/>
                </a:cxn>
                <a:cxn ang="0">
                  <a:pos x="T4" y="T5"/>
                </a:cxn>
                <a:cxn ang="0">
                  <a:pos x="T6" y="T7"/>
                </a:cxn>
                <a:cxn ang="0">
                  <a:pos x="T8" y="T9"/>
                </a:cxn>
              </a:cxnLst>
              <a:rect l="0" t="0" r="r" b="b"/>
              <a:pathLst>
                <a:path w="175" h="169">
                  <a:moveTo>
                    <a:pt x="116" y="0"/>
                  </a:moveTo>
                  <a:lnTo>
                    <a:pt x="175" y="59"/>
                  </a:lnTo>
                  <a:lnTo>
                    <a:pt x="59" y="169"/>
                  </a:lnTo>
                  <a:lnTo>
                    <a:pt x="0" y="11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04">
              <a:extLst>
                <a:ext uri="{FF2B5EF4-FFF2-40B4-BE49-F238E27FC236}">
                  <a16:creationId xmlns:a16="http://schemas.microsoft.com/office/drawing/2014/main" id="{99BB6BAA-2E91-4847-A598-4ACD3F459218}"/>
                </a:ext>
              </a:extLst>
            </p:cNvPr>
            <p:cNvSpPr>
              <a:spLocks/>
            </p:cNvSpPr>
            <p:nvPr/>
          </p:nvSpPr>
          <p:spPr bwMode="auto">
            <a:xfrm>
              <a:off x="8059649" y="4568874"/>
              <a:ext cx="3197" cy="3197"/>
            </a:xfrm>
            <a:custGeom>
              <a:avLst/>
              <a:gdLst>
                <a:gd name="T0" fmla="*/ 2 w 2"/>
                <a:gd name="T1" fmla="*/ 0 h 2"/>
                <a:gd name="T2" fmla="*/ 0 w 2"/>
                <a:gd name="T3" fmla="*/ 2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2"/>
                  </a:lnTo>
                  <a:lnTo>
                    <a:pt x="0" y="2"/>
                  </a:lnTo>
                  <a:lnTo>
                    <a:pt x="2" y="1"/>
                  </a:lnTo>
                  <a:lnTo>
                    <a:pt x="2" y="0"/>
                  </a:lnTo>
                  <a:close/>
                </a:path>
              </a:pathLst>
            </a:custGeom>
            <a:solidFill>
              <a:srgbClr val="B5B6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06">
              <a:extLst>
                <a:ext uri="{FF2B5EF4-FFF2-40B4-BE49-F238E27FC236}">
                  <a16:creationId xmlns:a16="http://schemas.microsoft.com/office/drawing/2014/main" id="{5B569F2C-186B-47FA-94C0-58726353E249}"/>
                </a:ext>
              </a:extLst>
            </p:cNvPr>
            <p:cNvSpPr>
              <a:spLocks/>
            </p:cNvSpPr>
            <p:nvPr/>
          </p:nvSpPr>
          <p:spPr bwMode="auto">
            <a:xfrm>
              <a:off x="8059649" y="4568874"/>
              <a:ext cx="3197" cy="3197"/>
            </a:xfrm>
            <a:custGeom>
              <a:avLst/>
              <a:gdLst>
                <a:gd name="T0" fmla="*/ 2 w 2"/>
                <a:gd name="T1" fmla="*/ 0 h 2"/>
                <a:gd name="T2" fmla="*/ 0 w 2"/>
                <a:gd name="T3" fmla="*/ 2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2"/>
                  </a:lnTo>
                  <a:lnTo>
                    <a:pt x="0" y="2"/>
                  </a:lnTo>
                  <a:lnTo>
                    <a:pt x="2"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7">
              <a:extLst>
                <a:ext uri="{FF2B5EF4-FFF2-40B4-BE49-F238E27FC236}">
                  <a16:creationId xmlns:a16="http://schemas.microsoft.com/office/drawing/2014/main" id="{E271F3F8-2116-4AE9-B609-8343C5A162C8}"/>
                </a:ext>
              </a:extLst>
            </p:cNvPr>
            <p:cNvSpPr>
              <a:spLocks/>
            </p:cNvSpPr>
            <p:nvPr/>
          </p:nvSpPr>
          <p:spPr bwMode="auto">
            <a:xfrm>
              <a:off x="8059649" y="4570473"/>
              <a:ext cx="95914" cy="140673"/>
            </a:xfrm>
            <a:custGeom>
              <a:avLst/>
              <a:gdLst>
                <a:gd name="T0" fmla="*/ 2 w 60"/>
                <a:gd name="T1" fmla="*/ 0 h 88"/>
                <a:gd name="T2" fmla="*/ 0 w 60"/>
                <a:gd name="T3" fmla="*/ 1 h 88"/>
                <a:gd name="T4" fmla="*/ 28 w 60"/>
                <a:gd name="T5" fmla="*/ 88 h 88"/>
                <a:gd name="T6" fmla="*/ 60 w 60"/>
                <a:gd name="T7" fmla="*/ 57 h 88"/>
                <a:gd name="T8" fmla="*/ 2 w 60"/>
                <a:gd name="T9" fmla="*/ 0 h 88"/>
              </a:gdLst>
              <a:ahLst/>
              <a:cxnLst>
                <a:cxn ang="0">
                  <a:pos x="T0" y="T1"/>
                </a:cxn>
                <a:cxn ang="0">
                  <a:pos x="T2" y="T3"/>
                </a:cxn>
                <a:cxn ang="0">
                  <a:pos x="T4" y="T5"/>
                </a:cxn>
                <a:cxn ang="0">
                  <a:pos x="T6" y="T7"/>
                </a:cxn>
                <a:cxn ang="0">
                  <a:pos x="T8" y="T9"/>
                </a:cxn>
              </a:cxnLst>
              <a:rect l="0" t="0" r="r" b="b"/>
              <a:pathLst>
                <a:path w="60" h="88">
                  <a:moveTo>
                    <a:pt x="2" y="0"/>
                  </a:moveTo>
                  <a:lnTo>
                    <a:pt x="0" y="1"/>
                  </a:lnTo>
                  <a:lnTo>
                    <a:pt x="28" y="88"/>
                  </a:lnTo>
                  <a:lnTo>
                    <a:pt x="60" y="57"/>
                  </a:lnTo>
                  <a:lnTo>
                    <a:pt x="2" y="0"/>
                  </a:lnTo>
                  <a:close/>
                </a:path>
              </a:pathLst>
            </a:custGeom>
            <a:solidFill>
              <a:srgbClr val="778C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08">
              <a:extLst>
                <a:ext uri="{FF2B5EF4-FFF2-40B4-BE49-F238E27FC236}">
                  <a16:creationId xmlns:a16="http://schemas.microsoft.com/office/drawing/2014/main" id="{D73D27AB-BB6A-47F9-B0A2-8608D4532F6C}"/>
                </a:ext>
              </a:extLst>
            </p:cNvPr>
            <p:cNvSpPr>
              <a:spLocks/>
            </p:cNvSpPr>
            <p:nvPr/>
          </p:nvSpPr>
          <p:spPr bwMode="auto">
            <a:xfrm>
              <a:off x="8059649" y="4570473"/>
              <a:ext cx="95914" cy="140673"/>
            </a:xfrm>
            <a:custGeom>
              <a:avLst/>
              <a:gdLst>
                <a:gd name="T0" fmla="*/ 2 w 60"/>
                <a:gd name="T1" fmla="*/ 0 h 88"/>
                <a:gd name="T2" fmla="*/ 0 w 60"/>
                <a:gd name="T3" fmla="*/ 1 h 88"/>
                <a:gd name="T4" fmla="*/ 28 w 60"/>
                <a:gd name="T5" fmla="*/ 88 h 88"/>
                <a:gd name="T6" fmla="*/ 60 w 60"/>
                <a:gd name="T7" fmla="*/ 57 h 88"/>
                <a:gd name="T8" fmla="*/ 2 w 60"/>
                <a:gd name="T9" fmla="*/ 0 h 88"/>
              </a:gdLst>
              <a:ahLst/>
              <a:cxnLst>
                <a:cxn ang="0">
                  <a:pos x="T0" y="T1"/>
                </a:cxn>
                <a:cxn ang="0">
                  <a:pos x="T2" y="T3"/>
                </a:cxn>
                <a:cxn ang="0">
                  <a:pos x="T4" y="T5"/>
                </a:cxn>
                <a:cxn ang="0">
                  <a:pos x="T6" y="T7"/>
                </a:cxn>
                <a:cxn ang="0">
                  <a:pos x="T8" y="T9"/>
                </a:cxn>
              </a:cxnLst>
              <a:rect l="0" t="0" r="r" b="b"/>
              <a:pathLst>
                <a:path w="60" h="88">
                  <a:moveTo>
                    <a:pt x="2" y="0"/>
                  </a:moveTo>
                  <a:lnTo>
                    <a:pt x="0" y="1"/>
                  </a:lnTo>
                  <a:lnTo>
                    <a:pt x="28" y="88"/>
                  </a:lnTo>
                  <a:lnTo>
                    <a:pt x="60" y="57"/>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09">
              <a:extLst>
                <a:ext uri="{FF2B5EF4-FFF2-40B4-BE49-F238E27FC236}">
                  <a16:creationId xmlns:a16="http://schemas.microsoft.com/office/drawing/2014/main" id="{694BDC84-86DD-4C15-AD2C-C253EB4496BD}"/>
                </a:ext>
              </a:extLst>
            </p:cNvPr>
            <p:cNvSpPr>
              <a:spLocks noEditPoints="1"/>
            </p:cNvSpPr>
            <p:nvPr/>
          </p:nvSpPr>
          <p:spPr bwMode="auto">
            <a:xfrm>
              <a:off x="6688085" y="5067625"/>
              <a:ext cx="1384352" cy="519532"/>
            </a:xfrm>
            <a:custGeom>
              <a:avLst/>
              <a:gdLst>
                <a:gd name="T0" fmla="*/ 682 w 709"/>
                <a:gd name="T1" fmla="*/ 9 h 273"/>
                <a:gd name="T2" fmla="*/ 682 w 709"/>
                <a:gd name="T3" fmla="*/ 262 h 273"/>
                <a:gd name="T4" fmla="*/ 706 w 709"/>
                <a:gd name="T5" fmla="*/ 108 h 273"/>
                <a:gd name="T6" fmla="*/ 682 w 709"/>
                <a:gd name="T7" fmla="*/ 9 h 273"/>
                <a:gd name="T8" fmla="*/ 31 w 709"/>
                <a:gd name="T9" fmla="*/ 0 h 273"/>
                <a:gd name="T10" fmla="*/ 4 w 709"/>
                <a:gd name="T11" fmla="*/ 163 h 273"/>
                <a:gd name="T12" fmla="*/ 31 w 709"/>
                <a:gd name="T13" fmla="*/ 273 h 273"/>
                <a:gd name="T14" fmla="*/ 31 w 709"/>
                <a:gd name="T15" fmla="*/ 0 h 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9" h="273">
                  <a:moveTo>
                    <a:pt x="682" y="9"/>
                  </a:moveTo>
                  <a:cubicBezTo>
                    <a:pt x="682" y="262"/>
                    <a:pt x="682" y="262"/>
                    <a:pt x="682" y="262"/>
                  </a:cubicBezTo>
                  <a:cubicBezTo>
                    <a:pt x="702" y="213"/>
                    <a:pt x="709" y="160"/>
                    <a:pt x="706" y="108"/>
                  </a:cubicBezTo>
                  <a:cubicBezTo>
                    <a:pt x="703" y="75"/>
                    <a:pt x="695" y="41"/>
                    <a:pt x="682" y="9"/>
                  </a:cubicBezTo>
                  <a:moveTo>
                    <a:pt x="31" y="0"/>
                  </a:moveTo>
                  <a:cubicBezTo>
                    <a:pt x="9" y="51"/>
                    <a:pt x="0" y="108"/>
                    <a:pt x="4" y="163"/>
                  </a:cubicBezTo>
                  <a:cubicBezTo>
                    <a:pt x="7" y="200"/>
                    <a:pt x="16" y="238"/>
                    <a:pt x="31" y="273"/>
                  </a:cubicBezTo>
                  <a:cubicBezTo>
                    <a:pt x="31" y="0"/>
                    <a:pt x="31" y="0"/>
                    <a:pt x="31" y="0"/>
                  </a:cubicBezTo>
                </a:path>
              </a:pathLst>
            </a:custGeom>
            <a:solidFill>
              <a:srgbClr val="EFF9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10">
              <a:extLst>
                <a:ext uri="{FF2B5EF4-FFF2-40B4-BE49-F238E27FC236}">
                  <a16:creationId xmlns:a16="http://schemas.microsoft.com/office/drawing/2014/main" id="{201DBAAA-7CA4-4EDE-A463-87AC9A7BC2B2}"/>
                </a:ext>
              </a:extLst>
            </p:cNvPr>
            <p:cNvSpPr>
              <a:spLocks noEditPoints="1"/>
            </p:cNvSpPr>
            <p:nvPr/>
          </p:nvSpPr>
          <p:spPr bwMode="auto">
            <a:xfrm>
              <a:off x="6772810" y="4765498"/>
              <a:ext cx="1224496" cy="1050254"/>
            </a:xfrm>
            <a:custGeom>
              <a:avLst/>
              <a:gdLst>
                <a:gd name="T0" fmla="*/ 398 w 627"/>
                <a:gd name="T1" fmla="*/ 491 h 552"/>
                <a:gd name="T2" fmla="*/ 398 w 627"/>
                <a:gd name="T3" fmla="*/ 506 h 552"/>
                <a:gd name="T4" fmla="*/ 399 w 627"/>
                <a:gd name="T5" fmla="*/ 506 h 552"/>
                <a:gd name="T6" fmla="*/ 398 w 627"/>
                <a:gd name="T7" fmla="*/ 491 h 552"/>
                <a:gd name="T8" fmla="*/ 514 w 627"/>
                <a:gd name="T9" fmla="*/ 16 h 552"/>
                <a:gd name="T10" fmla="*/ 500 w 627"/>
                <a:gd name="T11" fmla="*/ 115 h 552"/>
                <a:gd name="T12" fmla="*/ 493 w 627"/>
                <a:gd name="T13" fmla="*/ 201 h 552"/>
                <a:gd name="T14" fmla="*/ 494 w 627"/>
                <a:gd name="T15" fmla="*/ 200 h 552"/>
                <a:gd name="T16" fmla="*/ 504 w 627"/>
                <a:gd name="T17" fmla="*/ 203 h 552"/>
                <a:gd name="T18" fmla="*/ 517 w 627"/>
                <a:gd name="T19" fmla="*/ 280 h 552"/>
                <a:gd name="T20" fmla="*/ 485 w 627"/>
                <a:gd name="T21" fmla="*/ 317 h 552"/>
                <a:gd name="T22" fmla="*/ 476 w 627"/>
                <a:gd name="T23" fmla="*/ 315 h 552"/>
                <a:gd name="T24" fmla="*/ 473 w 627"/>
                <a:gd name="T25" fmla="*/ 314 h 552"/>
                <a:gd name="T26" fmla="*/ 468 w 627"/>
                <a:gd name="T27" fmla="*/ 331 h 552"/>
                <a:gd name="T28" fmla="*/ 431 w 627"/>
                <a:gd name="T29" fmla="*/ 437 h 552"/>
                <a:gd name="T30" fmla="*/ 398 w 627"/>
                <a:gd name="T31" fmla="*/ 471 h 552"/>
                <a:gd name="T32" fmla="*/ 397 w 627"/>
                <a:gd name="T33" fmla="*/ 493 h 552"/>
                <a:gd name="T34" fmla="*/ 398 w 627"/>
                <a:gd name="T35" fmla="*/ 491 h 552"/>
                <a:gd name="T36" fmla="*/ 398 w 627"/>
                <a:gd name="T37" fmla="*/ 491 h 552"/>
                <a:gd name="T38" fmla="*/ 448 w 627"/>
                <a:gd name="T39" fmla="*/ 514 h 552"/>
                <a:gd name="T40" fmla="*/ 448 w 627"/>
                <a:gd name="T41" fmla="*/ 514 h 552"/>
                <a:gd name="T42" fmla="*/ 475 w 627"/>
                <a:gd name="T43" fmla="*/ 526 h 552"/>
                <a:gd name="T44" fmla="*/ 545 w 627"/>
                <a:gd name="T45" fmla="*/ 552 h 552"/>
                <a:gd name="T46" fmla="*/ 552 w 627"/>
                <a:gd name="T47" fmla="*/ 546 h 552"/>
                <a:gd name="T48" fmla="*/ 627 w 627"/>
                <a:gd name="T49" fmla="*/ 438 h 552"/>
                <a:gd name="T50" fmla="*/ 627 w 627"/>
                <a:gd name="T51" fmla="*/ 156 h 552"/>
                <a:gd name="T52" fmla="*/ 560 w 627"/>
                <a:gd name="T53" fmla="*/ 56 h 552"/>
                <a:gd name="T54" fmla="*/ 514 w 627"/>
                <a:gd name="T55" fmla="*/ 16 h 552"/>
                <a:gd name="T56" fmla="*/ 134 w 627"/>
                <a:gd name="T57" fmla="*/ 0 h 552"/>
                <a:gd name="T58" fmla="*/ 71 w 627"/>
                <a:gd name="T59" fmla="*/ 48 h 552"/>
                <a:gd name="T60" fmla="*/ 0 w 627"/>
                <a:gd name="T61" fmla="*/ 146 h 552"/>
                <a:gd name="T62" fmla="*/ 0 w 627"/>
                <a:gd name="T63" fmla="*/ 447 h 552"/>
                <a:gd name="T64" fmla="*/ 62 w 627"/>
                <a:gd name="T65" fmla="*/ 537 h 552"/>
                <a:gd name="T66" fmla="*/ 77 w 627"/>
                <a:gd name="T67" fmla="*/ 551 h 552"/>
                <a:gd name="T68" fmla="*/ 109 w 627"/>
                <a:gd name="T69" fmla="*/ 543 h 552"/>
                <a:gd name="T70" fmla="*/ 150 w 627"/>
                <a:gd name="T71" fmla="*/ 525 h 552"/>
                <a:gd name="T72" fmla="*/ 150 w 627"/>
                <a:gd name="T73" fmla="*/ 525 h 552"/>
                <a:gd name="T74" fmla="*/ 220 w 627"/>
                <a:gd name="T75" fmla="*/ 491 h 552"/>
                <a:gd name="T76" fmla="*/ 220 w 627"/>
                <a:gd name="T77" fmla="*/ 491 h 552"/>
                <a:gd name="T78" fmla="*/ 220 w 627"/>
                <a:gd name="T79" fmla="*/ 493 h 552"/>
                <a:gd name="T80" fmla="*/ 220 w 627"/>
                <a:gd name="T81" fmla="*/ 493 h 552"/>
                <a:gd name="T82" fmla="*/ 220 w 627"/>
                <a:gd name="T83" fmla="*/ 491 h 552"/>
                <a:gd name="T84" fmla="*/ 235 w 627"/>
                <a:gd name="T85" fmla="*/ 467 h 552"/>
                <a:gd name="T86" fmla="*/ 235 w 627"/>
                <a:gd name="T87" fmla="*/ 467 h 552"/>
                <a:gd name="T88" fmla="*/ 235 w 627"/>
                <a:gd name="T89" fmla="*/ 467 h 552"/>
                <a:gd name="T90" fmla="*/ 206 w 627"/>
                <a:gd name="T91" fmla="*/ 437 h 552"/>
                <a:gd name="T92" fmla="*/ 174 w 627"/>
                <a:gd name="T93" fmla="*/ 333 h 552"/>
                <a:gd name="T94" fmla="*/ 172 w 627"/>
                <a:gd name="T95" fmla="*/ 322 h 552"/>
                <a:gd name="T96" fmla="*/ 170 w 627"/>
                <a:gd name="T97" fmla="*/ 323 h 552"/>
                <a:gd name="T98" fmla="*/ 160 w 627"/>
                <a:gd name="T99" fmla="*/ 325 h 552"/>
                <a:gd name="T100" fmla="*/ 127 w 627"/>
                <a:gd name="T101" fmla="*/ 289 h 552"/>
                <a:gd name="T102" fmla="*/ 136 w 627"/>
                <a:gd name="T103" fmla="*/ 212 h 552"/>
                <a:gd name="T104" fmla="*/ 147 w 627"/>
                <a:gd name="T105" fmla="*/ 209 h 552"/>
                <a:gd name="T106" fmla="*/ 149 w 627"/>
                <a:gd name="T107" fmla="*/ 209 h 552"/>
                <a:gd name="T108" fmla="*/ 145 w 627"/>
                <a:gd name="T109" fmla="*/ 119 h 552"/>
                <a:gd name="T110" fmla="*/ 134 w 627"/>
                <a:gd name="T111"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7" h="552">
                  <a:moveTo>
                    <a:pt x="398" y="491"/>
                  </a:moveTo>
                  <a:cubicBezTo>
                    <a:pt x="398" y="491"/>
                    <a:pt x="398" y="497"/>
                    <a:pt x="398" y="506"/>
                  </a:cubicBezTo>
                  <a:cubicBezTo>
                    <a:pt x="399" y="506"/>
                    <a:pt x="399" y="506"/>
                    <a:pt x="399" y="506"/>
                  </a:cubicBezTo>
                  <a:cubicBezTo>
                    <a:pt x="398" y="497"/>
                    <a:pt x="398" y="491"/>
                    <a:pt x="398" y="491"/>
                  </a:cubicBezTo>
                  <a:moveTo>
                    <a:pt x="514" y="16"/>
                  </a:moveTo>
                  <a:cubicBezTo>
                    <a:pt x="512" y="47"/>
                    <a:pt x="501" y="81"/>
                    <a:pt x="500" y="115"/>
                  </a:cubicBezTo>
                  <a:cubicBezTo>
                    <a:pt x="500" y="143"/>
                    <a:pt x="496" y="175"/>
                    <a:pt x="493" y="201"/>
                  </a:cubicBezTo>
                  <a:cubicBezTo>
                    <a:pt x="493" y="200"/>
                    <a:pt x="494" y="200"/>
                    <a:pt x="494" y="200"/>
                  </a:cubicBezTo>
                  <a:cubicBezTo>
                    <a:pt x="497" y="200"/>
                    <a:pt x="501" y="201"/>
                    <a:pt x="504" y="203"/>
                  </a:cubicBezTo>
                  <a:cubicBezTo>
                    <a:pt x="527" y="213"/>
                    <a:pt x="525" y="249"/>
                    <a:pt x="517" y="280"/>
                  </a:cubicBezTo>
                  <a:cubicBezTo>
                    <a:pt x="510" y="305"/>
                    <a:pt x="498" y="317"/>
                    <a:pt x="485" y="317"/>
                  </a:cubicBezTo>
                  <a:cubicBezTo>
                    <a:pt x="482" y="317"/>
                    <a:pt x="479" y="317"/>
                    <a:pt x="476" y="315"/>
                  </a:cubicBezTo>
                  <a:cubicBezTo>
                    <a:pt x="475" y="315"/>
                    <a:pt x="474" y="314"/>
                    <a:pt x="473" y="314"/>
                  </a:cubicBezTo>
                  <a:cubicBezTo>
                    <a:pt x="471" y="319"/>
                    <a:pt x="469" y="325"/>
                    <a:pt x="468" y="331"/>
                  </a:cubicBezTo>
                  <a:cubicBezTo>
                    <a:pt x="461" y="368"/>
                    <a:pt x="462" y="405"/>
                    <a:pt x="431" y="437"/>
                  </a:cubicBezTo>
                  <a:cubicBezTo>
                    <a:pt x="423" y="445"/>
                    <a:pt x="411" y="459"/>
                    <a:pt x="398" y="471"/>
                  </a:cubicBezTo>
                  <a:cubicBezTo>
                    <a:pt x="398" y="478"/>
                    <a:pt x="398" y="486"/>
                    <a:pt x="397" y="493"/>
                  </a:cubicBezTo>
                  <a:cubicBezTo>
                    <a:pt x="398" y="492"/>
                    <a:pt x="398" y="491"/>
                    <a:pt x="398" y="491"/>
                  </a:cubicBezTo>
                  <a:cubicBezTo>
                    <a:pt x="398" y="491"/>
                    <a:pt x="398" y="491"/>
                    <a:pt x="398" y="491"/>
                  </a:cubicBezTo>
                  <a:cubicBezTo>
                    <a:pt x="448" y="514"/>
                    <a:pt x="448" y="514"/>
                    <a:pt x="448" y="514"/>
                  </a:cubicBezTo>
                  <a:cubicBezTo>
                    <a:pt x="448" y="514"/>
                    <a:pt x="448" y="514"/>
                    <a:pt x="448" y="514"/>
                  </a:cubicBezTo>
                  <a:cubicBezTo>
                    <a:pt x="459" y="519"/>
                    <a:pt x="469" y="523"/>
                    <a:pt x="475" y="526"/>
                  </a:cubicBezTo>
                  <a:cubicBezTo>
                    <a:pt x="499" y="535"/>
                    <a:pt x="527" y="544"/>
                    <a:pt x="545" y="552"/>
                  </a:cubicBezTo>
                  <a:cubicBezTo>
                    <a:pt x="547" y="550"/>
                    <a:pt x="550" y="548"/>
                    <a:pt x="552" y="546"/>
                  </a:cubicBezTo>
                  <a:cubicBezTo>
                    <a:pt x="585" y="514"/>
                    <a:pt x="610" y="477"/>
                    <a:pt x="627" y="438"/>
                  </a:cubicBezTo>
                  <a:cubicBezTo>
                    <a:pt x="627" y="156"/>
                    <a:pt x="627" y="156"/>
                    <a:pt x="627" y="156"/>
                  </a:cubicBezTo>
                  <a:cubicBezTo>
                    <a:pt x="612" y="120"/>
                    <a:pt x="589" y="86"/>
                    <a:pt x="560" y="56"/>
                  </a:cubicBezTo>
                  <a:cubicBezTo>
                    <a:pt x="546" y="41"/>
                    <a:pt x="530" y="28"/>
                    <a:pt x="514" y="16"/>
                  </a:cubicBezTo>
                  <a:moveTo>
                    <a:pt x="134" y="0"/>
                  </a:moveTo>
                  <a:cubicBezTo>
                    <a:pt x="111" y="13"/>
                    <a:pt x="90" y="29"/>
                    <a:pt x="71" y="48"/>
                  </a:cubicBezTo>
                  <a:cubicBezTo>
                    <a:pt x="41" y="77"/>
                    <a:pt x="17" y="110"/>
                    <a:pt x="0" y="146"/>
                  </a:cubicBezTo>
                  <a:cubicBezTo>
                    <a:pt x="0" y="447"/>
                    <a:pt x="0" y="447"/>
                    <a:pt x="0" y="447"/>
                  </a:cubicBezTo>
                  <a:cubicBezTo>
                    <a:pt x="15" y="480"/>
                    <a:pt x="36" y="510"/>
                    <a:pt x="62" y="537"/>
                  </a:cubicBezTo>
                  <a:cubicBezTo>
                    <a:pt x="67" y="542"/>
                    <a:pt x="72" y="547"/>
                    <a:pt x="77" y="551"/>
                  </a:cubicBezTo>
                  <a:cubicBezTo>
                    <a:pt x="88" y="549"/>
                    <a:pt x="99" y="547"/>
                    <a:pt x="109" y="543"/>
                  </a:cubicBezTo>
                  <a:cubicBezTo>
                    <a:pt x="118" y="540"/>
                    <a:pt x="133" y="533"/>
                    <a:pt x="150" y="525"/>
                  </a:cubicBezTo>
                  <a:cubicBezTo>
                    <a:pt x="150" y="525"/>
                    <a:pt x="150" y="525"/>
                    <a:pt x="150" y="525"/>
                  </a:cubicBezTo>
                  <a:cubicBezTo>
                    <a:pt x="220" y="491"/>
                    <a:pt x="220" y="491"/>
                    <a:pt x="220" y="491"/>
                  </a:cubicBezTo>
                  <a:cubicBezTo>
                    <a:pt x="220" y="491"/>
                    <a:pt x="220" y="491"/>
                    <a:pt x="220" y="491"/>
                  </a:cubicBezTo>
                  <a:cubicBezTo>
                    <a:pt x="220" y="491"/>
                    <a:pt x="220" y="492"/>
                    <a:pt x="220" y="493"/>
                  </a:cubicBezTo>
                  <a:cubicBezTo>
                    <a:pt x="220" y="493"/>
                    <a:pt x="220" y="493"/>
                    <a:pt x="220" y="493"/>
                  </a:cubicBezTo>
                  <a:cubicBezTo>
                    <a:pt x="220" y="492"/>
                    <a:pt x="220" y="491"/>
                    <a:pt x="220" y="491"/>
                  </a:cubicBezTo>
                  <a:cubicBezTo>
                    <a:pt x="235" y="467"/>
                    <a:pt x="235" y="467"/>
                    <a:pt x="235" y="467"/>
                  </a:cubicBezTo>
                  <a:cubicBezTo>
                    <a:pt x="235" y="467"/>
                    <a:pt x="235" y="467"/>
                    <a:pt x="235" y="467"/>
                  </a:cubicBezTo>
                  <a:cubicBezTo>
                    <a:pt x="235" y="467"/>
                    <a:pt x="235" y="467"/>
                    <a:pt x="235" y="467"/>
                  </a:cubicBezTo>
                  <a:cubicBezTo>
                    <a:pt x="223" y="455"/>
                    <a:pt x="213" y="444"/>
                    <a:pt x="206" y="437"/>
                  </a:cubicBezTo>
                  <a:cubicBezTo>
                    <a:pt x="177" y="405"/>
                    <a:pt x="181" y="368"/>
                    <a:pt x="174" y="333"/>
                  </a:cubicBezTo>
                  <a:cubicBezTo>
                    <a:pt x="173" y="329"/>
                    <a:pt x="173" y="326"/>
                    <a:pt x="172" y="322"/>
                  </a:cubicBezTo>
                  <a:cubicBezTo>
                    <a:pt x="171" y="322"/>
                    <a:pt x="171" y="323"/>
                    <a:pt x="170" y="323"/>
                  </a:cubicBezTo>
                  <a:cubicBezTo>
                    <a:pt x="167" y="325"/>
                    <a:pt x="163" y="325"/>
                    <a:pt x="160" y="325"/>
                  </a:cubicBezTo>
                  <a:cubicBezTo>
                    <a:pt x="147" y="325"/>
                    <a:pt x="135" y="314"/>
                    <a:pt x="127" y="289"/>
                  </a:cubicBezTo>
                  <a:cubicBezTo>
                    <a:pt x="118" y="259"/>
                    <a:pt x="114" y="223"/>
                    <a:pt x="136" y="212"/>
                  </a:cubicBezTo>
                  <a:cubicBezTo>
                    <a:pt x="140" y="210"/>
                    <a:pt x="144" y="209"/>
                    <a:pt x="147" y="209"/>
                  </a:cubicBezTo>
                  <a:cubicBezTo>
                    <a:pt x="148" y="209"/>
                    <a:pt x="149" y="209"/>
                    <a:pt x="149" y="209"/>
                  </a:cubicBezTo>
                  <a:cubicBezTo>
                    <a:pt x="147" y="183"/>
                    <a:pt x="145" y="149"/>
                    <a:pt x="145" y="119"/>
                  </a:cubicBezTo>
                  <a:cubicBezTo>
                    <a:pt x="146" y="75"/>
                    <a:pt x="128" y="37"/>
                    <a:pt x="134" y="0"/>
                  </a:cubicBezTo>
                </a:path>
              </a:pathLst>
            </a:custGeom>
            <a:solidFill>
              <a:srgbClr val="EFF9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11">
              <a:extLst>
                <a:ext uri="{FF2B5EF4-FFF2-40B4-BE49-F238E27FC236}">
                  <a16:creationId xmlns:a16="http://schemas.microsoft.com/office/drawing/2014/main" id="{EEC3F3FE-D11C-4CF0-BDCA-9E85EDE2775E}"/>
                </a:ext>
              </a:extLst>
            </p:cNvPr>
            <p:cNvSpPr>
              <a:spLocks noEditPoints="1"/>
            </p:cNvSpPr>
            <p:nvPr/>
          </p:nvSpPr>
          <p:spPr bwMode="auto">
            <a:xfrm>
              <a:off x="6748831" y="4749513"/>
              <a:ext cx="1270856" cy="1069437"/>
            </a:xfrm>
            <a:custGeom>
              <a:avLst/>
              <a:gdLst>
                <a:gd name="T0" fmla="*/ 526 w 651"/>
                <a:gd name="T1" fmla="*/ 16 h 561"/>
                <a:gd name="T2" fmla="*/ 526 w 651"/>
                <a:gd name="T3" fmla="*/ 24 h 561"/>
                <a:gd name="T4" fmla="*/ 572 w 651"/>
                <a:gd name="T5" fmla="*/ 64 h 561"/>
                <a:gd name="T6" fmla="*/ 639 w 651"/>
                <a:gd name="T7" fmla="*/ 164 h 561"/>
                <a:gd name="T8" fmla="*/ 639 w 651"/>
                <a:gd name="T9" fmla="*/ 446 h 561"/>
                <a:gd name="T10" fmla="*/ 564 w 651"/>
                <a:gd name="T11" fmla="*/ 554 h 561"/>
                <a:gd name="T12" fmla="*/ 557 w 651"/>
                <a:gd name="T13" fmla="*/ 560 h 561"/>
                <a:gd name="T14" fmla="*/ 560 w 651"/>
                <a:gd name="T15" fmla="*/ 561 h 561"/>
                <a:gd name="T16" fmla="*/ 568 w 651"/>
                <a:gd name="T17" fmla="*/ 554 h 561"/>
                <a:gd name="T18" fmla="*/ 651 w 651"/>
                <a:gd name="T19" fmla="*/ 429 h 561"/>
                <a:gd name="T20" fmla="*/ 651 w 651"/>
                <a:gd name="T21" fmla="*/ 176 h 561"/>
                <a:gd name="T22" fmla="*/ 577 w 651"/>
                <a:gd name="T23" fmla="*/ 60 h 561"/>
                <a:gd name="T24" fmla="*/ 575 w 651"/>
                <a:gd name="T25" fmla="*/ 58 h 561"/>
                <a:gd name="T26" fmla="*/ 574 w 651"/>
                <a:gd name="T27" fmla="*/ 58 h 561"/>
                <a:gd name="T28" fmla="*/ 574 w 651"/>
                <a:gd name="T29" fmla="*/ 57 h 561"/>
                <a:gd name="T30" fmla="*/ 573 w 651"/>
                <a:gd name="T31" fmla="*/ 56 h 561"/>
                <a:gd name="T32" fmla="*/ 573 w 651"/>
                <a:gd name="T33" fmla="*/ 56 h 561"/>
                <a:gd name="T34" fmla="*/ 564 w 651"/>
                <a:gd name="T35" fmla="*/ 48 h 561"/>
                <a:gd name="T36" fmla="*/ 564 w 651"/>
                <a:gd name="T37" fmla="*/ 48 h 561"/>
                <a:gd name="T38" fmla="*/ 526 w 651"/>
                <a:gd name="T39" fmla="*/ 16 h 561"/>
                <a:gd name="T40" fmla="*/ 147 w 651"/>
                <a:gd name="T41" fmla="*/ 0 h 561"/>
                <a:gd name="T42" fmla="*/ 79 w 651"/>
                <a:gd name="T43" fmla="*/ 51 h 561"/>
                <a:gd name="T44" fmla="*/ 0 w 651"/>
                <a:gd name="T45" fmla="*/ 167 h 561"/>
                <a:gd name="T46" fmla="*/ 0 w 651"/>
                <a:gd name="T47" fmla="*/ 440 h 561"/>
                <a:gd name="T48" fmla="*/ 70 w 651"/>
                <a:gd name="T49" fmla="*/ 545 h 561"/>
                <a:gd name="T50" fmla="*/ 85 w 651"/>
                <a:gd name="T51" fmla="*/ 560 h 561"/>
                <a:gd name="T52" fmla="*/ 89 w 651"/>
                <a:gd name="T53" fmla="*/ 559 h 561"/>
                <a:gd name="T54" fmla="*/ 74 w 651"/>
                <a:gd name="T55" fmla="*/ 545 h 561"/>
                <a:gd name="T56" fmla="*/ 12 w 651"/>
                <a:gd name="T57" fmla="*/ 455 h 561"/>
                <a:gd name="T58" fmla="*/ 12 w 651"/>
                <a:gd name="T59" fmla="*/ 154 h 561"/>
                <a:gd name="T60" fmla="*/ 83 w 651"/>
                <a:gd name="T61" fmla="*/ 56 h 561"/>
                <a:gd name="T62" fmla="*/ 146 w 651"/>
                <a:gd name="T63" fmla="*/ 8 h 561"/>
                <a:gd name="T64" fmla="*/ 147 w 651"/>
                <a:gd name="T65"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1" h="561">
                  <a:moveTo>
                    <a:pt x="526" y="16"/>
                  </a:moveTo>
                  <a:cubicBezTo>
                    <a:pt x="526" y="19"/>
                    <a:pt x="526" y="21"/>
                    <a:pt x="526" y="24"/>
                  </a:cubicBezTo>
                  <a:cubicBezTo>
                    <a:pt x="542" y="36"/>
                    <a:pt x="558" y="49"/>
                    <a:pt x="572" y="64"/>
                  </a:cubicBezTo>
                  <a:cubicBezTo>
                    <a:pt x="601" y="94"/>
                    <a:pt x="624" y="128"/>
                    <a:pt x="639" y="164"/>
                  </a:cubicBezTo>
                  <a:cubicBezTo>
                    <a:pt x="639" y="446"/>
                    <a:pt x="639" y="446"/>
                    <a:pt x="639" y="446"/>
                  </a:cubicBezTo>
                  <a:cubicBezTo>
                    <a:pt x="622" y="485"/>
                    <a:pt x="597" y="522"/>
                    <a:pt x="564" y="554"/>
                  </a:cubicBezTo>
                  <a:cubicBezTo>
                    <a:pt x="562" y="556"/>
                    <a:pt x="559" y="558"/>
                    <a:pt x="557" y="560"/>
                  </a:cubicBezTo>
                  <a:cubicBezTo>
                    <a:pt x="558" y="560"/>
                    <a:pt x="559" y="561"/>
                    <a:pt x="560" y="561"/>
                  </a:cubicBezTo>
                  <a:cubicBezTo>
                    <a:pt x="563" y="559"/>
                    <a:pt x="565" y="556"/>
                    <a:pt x="568" y="554"/>
                  </a:cubicBezTo>
                  <a:cubicBezTo>
                    <a:pt x="606" y="518"/>
                    <a:pt x="634" y="475"/>
                    <a:pt x="651" y="429"/>
                  </a:cubicBezTo>
                  <a:cubicBezTo>
                    <a:pt x="651" y="176"/>
                    <a:pt x="651" y="176"/>
                    <a:pt x="651" y="176"/>
                  </a:cubicBezTo>
                  <a:cubicBezTo>
                    <a:pt x="635" y="134"/>
                    <a:pt x="610" y="95"/>
                    <a:pt x="577" y="60"/>
                  </a:cubicBezTo>
                  <a:cubicBezTo>
                    <a:pt x="576" y="59"/>
                    <a:pt x="575" y="59"/>
                    <a:pt x="575" y="58"/>
                  </a:cubicBezTo>
                  <a:cubicBezTo>
                    <a:pt x="574" y="58"/>
                    <a:pt x="574" y="58"/>
                    <a:pt x="574" y="58"/>
                  </a:cubicBezTo>
                  <a:cubicBezTo>
                    <a:pt x="574" y="57"/>
                    <a:pt x="574" y="57"/>
                    <a:pt x="574" y="57"/>
                  </a:cubicBezTo>
                  <a:cubicBezTo>
                    <a:pt x="574" y="57"/>
                    <a:pt x="573" y="57"/>
                    <a:pt x="573" y="56"/>
                  </a:cubicBezTo>
                  <a:cubicBezTo>
                    <a:pt x="573" y="56"/>
                    <a:pt x="573" y="56"/>
                    <a:pt x="573" y="56"/>
                  </a:cubicBezTo>
                  <a:cubicBezTo>
                    <a:pt x="570" y="53"/>
                    <a:pt x="567" y="50"/>
                    <a:pt x="564" y="48"/>
                  </a:cubicBezTo>
                  <a:cubicBezTo>
                    <a:pt x="564" y="48"/>
                    <a:pt x="564" y="48"/>
                    <a:pt x="564" y="48"/>
                  </a:cubicBezTo>
                  <a:cubicBezTo>
                    <a:pt x="552" y="36"/>
                    <a:pt x="539" y="26"/>
                    <a:pt x="526" y="16"/>
                  </a:cubicBezTo>
                  <a:moveTo>
                    <a:pt x="147" y="0"/>
                  </a:moveTo>
                  <a:cubicBezTo>
                    <a:pt x="123" y="14"/>
                    <a:pt x="100" y="31"/>
                    <a:pt x="79" y="51"/>
                  </a:cubicBezTo>
                  <a:cubicBezTo>
                    <a:pt x="44" y="85"/>
                    <a:pt x="18" y="124"/>
                    <a:pt x="0" y="167"/>
                  </a:cubicBezTo>
                  <a:cubicBezTo>
                    <a:pt x="0" y="440"/>
                    <a:pt x="0" y="440"/>
                    <a:pt x="0" y="440"/>
                  </a:cubicBezTo>
                  <a:cubicBezTo>
                    <a:pt x="16" y="478"/>
                    <a:pt x="40" y="514"/>
                    <a:pt x="70" y="545"/>
                  </a:cubicBezTo>
                  <a:cubicBezTo>
                    <a:pt x="75" y="550"/>
                    <a:pt x="80" y="555"/>
                    <a:pt x="85" y="560"/>
                  </a:cubicBezTo>
                  <a:cubicBezTo>
                    <a:pt x="86" y="560"/>
                    <a:pt x="87" y="559"/>
                    <a:pt x="89" y="559"/>
                  </a:cubicBezTo>
                  <a:cubicBezTo>
                    <a:pt x="84" y="555"/>
                    <a:pt x="79" y="550"/>
                    <a:pt x="74" y="545"/>
                  </a:cubicBezTo>
                  <a:cubicBezTo>
                    <a:pt x="48" y="518"/>
                    <a:pt x="27" y="488"/>
                    <a:pt x="12" y="455"/>
                  </a:cubicBezTo>
                  <a:cubicBezTo>
                    <a:pt x="12" y="154"/>
                    <a:pt x="12" y="154"/>
                    <a:pt x="12" y="154"/>
                  </a:cubicBezTo>
                  <a:cubicBezTo>
                    <a:pt x="29" y="118"/>
                    <a:pt x="53" y="85"/>
                    <a:pt x="83" y="56"/>
                  </a:cubicBezTo>
                  <a:cubicBezTo>
                    <a:pt x="102" y="37"/>
                    <a:pt x="123" y="21"/>
                    <a:pt x="146" y="8"/>
                  </a:cubicBezTo>
                  <a:cubicBezTo>
                    <a:pt x="146" y="5"/>
                    <a:pt x="147" y="3"/>
                    <a:pt x="147"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12">
              <a:extLst>
                <a:ext uri="{FF2B5EF4-FFF2-40B4-BE49-F238E27FC236}">
                  <a16:creationId xmlns:a16="http://schemas.microsoft.com/office/drawing/2014/main" id="{9E5DC2FA-82BF-4E76-A73E-F419422B390C}"/>
                </a:ext>
              </a:extLst>
            </p:cNvPr>
            <p:cNvSpPr>
              <a:spLocks noEditPoints="1"/>
            </p:cNvSpPr>
            <p:nvPr/>
          </p:nvSpPr>
          <p:spPr bwMode="auto">
            <a:xfrm>
              <a:off x="7201224" y="5703852"/>
              <a:ext cx="366071" cy="289340"/>
            </a:xfrm>
            <a:custGeom>
              <a:avLst/>
              <a:gdLst>
                <a:gd name="T0" fmla="*/ 129 w 187"/>
                <a:gd name="T1" fmla="*/ 111 h 152"/>
                <a:gd name="T2" fmla="*/ 116 w 187"/>
                <a:gd name="T3" fmla="*/ 122 h 152"/>
                <a:gd name="T4" fmla="*/ 126 w 187"/>
                <a:gd name="T5" fmla="*/ 150 h 152"/>
                <a:gd name="T6" fmla="*/ 164 w 187"/>
                <a:gd name="T7" fmla="*/ 144 h 152"/>
                <a:gd name="T8" fmla="*/ 129 w 187"/>
                <a:gd name="T9" fmla="*/ 111 h 152"/>
                <a:gd name="T10" fmla="*/ 76 w 187"/>
                <a:gd name="T11" fmla="*/ 109 h 152"/>
                <a:gd name="T12" fmla="*/ 38 w 187"/>
                <a:gd name="T13" fmla="*/ 148 h 152"/>
                <a:gd name="T14" fmla="*/ 38 w 187"/>
                <a:gd name="T15" fmla="*/ 148 h 152"/>
                <a:gd name="T16" fmla="*/ 84 w 187"/>
                <a:gd name="T17" fmla="*/ 152 h 152"/>
                <a:gd name="T18" fmla="*/ 89 w 187"/>
                <a:gd name="T19" fmla="*/ 123 h 152"/>
                <a:gd name="T20" fmla="*/ 76 w 187"/>
                <a:gd name="T21" fmla="*/ 109 h 152"/>
                <a:gd name="T22" fmla="*/ 178 w 187"/>
                <a:gd name="T23" fmla="*/ 13 h 152"/>
                <a:gd name="T24" fmla="*/ 175 w 187"/>
                <a:gd name="T25" fmla="*/ 142 h 152"/>
                <a:gd name="T26" fmla="*/ 187 w 187"/>
                <a:gd name="T27" fmla="*/ 139 h 152"/>
                <a:gd name="T28" fmla="*/ 179 w 187"/>
                <a:gd name="T29" fmla="*/ 13 h 152"/>
                <a:gd name="T30" fmla="*/ 178 w 187"/>
                <a:gd name="T31" fmla="*/ 13 h 152"/>
                <a:gd name="T32" fmla="*/ 0 w 187"/>
                <a:gd name="T33" fmla="*/ 0 h 152"/>
                <a:gd name="T34" fmla="*/ 4 w 187"/>
                <a:gd name="T35" fmla="*/ 79 h 152"/>
                <a:gd name="T36" fmla="*/ 10 w 187"/>
                <a:gd name="T37" fmla="*/ 142 h 152"/>
                <a:gd name="T38" fmla="*/ 34 w 187"/>
                <a:gd name="T39" fmla="*/ 147 h 152"/>
                <a:gd name="T40" fmla="*/ 0 w 187"/>
                <a:gd name="T41" fmla="*/ 0 h 152"/>
                <a:gd name="T42" fmla="*/ 0 w 187"/>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7" h="152">
                  <a:moveTo>
                    <a:pt x="129" y="111"/>
                  </a:moveTo>
                  <a:cubicBezTo>
                    <a:pt x="116" y="122"/>
                    <a:pt x="116" y="122"/>
                    <a:pt x="116" y="122"/>
                  </a:cubicBezTo>
                  <a:cubicBezTo>
                    <a:pt x="126" y="150"/>
                    <a:pt x="126" y="150"/>
                    <a:pt x="126" y="150"/>
                  </a:cubicBezTo>
                  <a:cubicBezTo>
                    <a:pt x="139" y="149"/>
                    <a:pt x="152" y="147"/>
                    <a:pt x="164" y="144"/>
                  </a:cubicBezTo>
                  <a:cubicBezTo>
                    <a:pt x="155" y="138"/>
                    <a:pt x="141" y="124"/>
                    <a:pt x="129" y="111"/>
                  </a:cubicBezTo>
                  <a:moveTo>
                    <a:pt x="76" y="109"/>
                  </a:moveTo>
                  <a:cubicBezTo>
                    <a:pt x="61" y="123"/>
                    <a:pt x="44" y="139"/>
                    <a:pt x="38" y="148"/>
                  </a:cubicBezTo>
                  <a:cubicBezTo>
                    <a:pt x="38" y="148"/>
                    <a:pt x="38" y="148"/>
                    <a:pt x="38" y="148"/>
                  </a:cubicBezTo>
                  <a:cubicBezTo>
                    <a:pt x="53" y="150"/>
                    <a:pt x="69" y="151"/>
                    <a:pt x="84" y="152"/>
                  </a:cubicBezTo>
                  <a:cubicBezTo>
                    <a:pt x="89" y="123"/>
                    <a:pt x="89" y="123"/>
                    <a:pt x="89" y="123"/>
                  </a:cubicBezTo>
                  <a:cubicBezTo>
                    <a:pt x="76" y="109"/>
                    <a:pt x="76" y="109"/>
                    <a:pt x="76" y="109"/>
                  </a:cubicBezTo>
                  <a:moveTo>
                    <a:pt x="178" y="13"/>
                  </a:moveTo>
                  <a:cubicBezTo>
                    <a:pt x="179" y="45"/>
                    <a:pt x="181" y="120"/>
                    <a:pt x="175" y="142"/>
                  </a:cubicBezTo>
                  <a:cubicBezTo>
                    <a:pt x="179" y="141"/>
                    <a:pt x="183" y="140"/>
                    <a:pt x="187" y="139"/>
                  </a:cubicBezTo>
                  <a:cubicBezTo>
                    <a:pt x="185" y="95"/>
                    <a:pt x="181" y="39"/>
                    <a:pt x="179" y="13"/>
                  </a:cubicBezTo>
                  <a:cubicBezTo>
                    <a:pt x="178" y="13"/>
                    <a:pt x="178" y="13"/>
                    <a:pt x="178" y="13"/>
                  </a:cubicBezTo>
                  <a:moveTo>
                    <a:pt x="0" y="0"/>
                  </a:moveTo>
                  <a:cubicBezTo>
                    <a:pt x="0" y="8"/>
                    <a:pt x="2" y="41"/>
                    <a:pt x="4" y="79"/>
                  </a:cubicBezTo>
                  <a:cubicBezTo>
                    <a:pt x="6" y="100"/>
                    <a:pt x="8" y="122"/>
                    <a:pt x="10" y="142"/>
                  </a:cubicBezTo>
                  <a:cubicBezTo>
                    <a:pt x="18" y="144"/>
                    <a:pt x="26" y="146"/>
                    <a:pt x="34" y="147"/>
                  </a:cubicBezTo>
                  <a:cubicBezTo>
                    <a:pt x="23" y="132"/>
                    <a:pt x="3" y="17"/>
                    <a:pt x="0" y="0"/>
                  </a:cubicBezTo>
                  <a:cubicBezTo>
                    <a:pt x="0" y="0"/>
                    <a:pt x="0" y="0"/>
                    <a:pt x="0" y="0"/>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3">
              <a:extLst>
                <a:ext uri="{FF2B5EF4-FFF2-40B4-BE49-F238E27FC236}">
                  <a16:creationId xmlns:a16="http://schemas.microsoft.com/office/drawing/2014/main" id="{60029072-E34F-474E-9BCE-CD363E013932}"/>
                </a:ext>
              </a:extLst>
            </p:cNvPr>
            <p:cNvSpPr>
              <a:spLocks noEditPoints="1"/>
            </p:cNvSpPr>
            <p:nvPr/>
          </p:nvSpPr>
          <p:spPr bwMode="auto">
            <a:xfrm>
              <a:off x="6915081" y="5700655"/>
              <a:ext cx="294135" cy="244580"/>
            </a:xfrm>
            <a:custGeom>
              <a:avLst/>
              <a:gdLst>
                <a:gd name="T0" fmla="*/ 77 w 151"/>
                <a:gd name="T1" fmla="*/ 34 h 129"/>
                <a:gd name="T2" fmla="*/ 36 w 151"/>
                <a:gd name="T3" fmla="*/ 52 h 129"/>
                <a:gd name="T4" fmla="*/ 4 w 151"/>
                <a:gd name="T5" fmla="*/ 60 h 129"/>
                <a:gd name="T6" fmla="*/ 0 w 151"/>
                <a:gd name="T7" fmla="*/ 61 h 129"/>
                <a:gd name="T8" fmla="*/ 107 w 151"/>
                <a:gd name="T9" fmla="*/ 129 h 129"/>
                <a:gd name="T10" fmla="*/ 116 w 151"/>
                <a:gd name="T11" fmla="*/ 101 h 129"/>
                <a:gd name="T12" fmla="*/ 77 w 151"/>
                <a:gd name="T13" fmla="*/ 83 h 129"/>
                <a:gd name="T14" fmla="*/ 77 w 151"/>
                <a:gd name="T15" fmla="*/ 34 h 129"/>
                <a:gd name="T16" fmla="*/ 147 w 151"/>
                <a:gd name="T17" fmla="*/ 0 h 129"/>
                <a:gd name="T18" fmla="*/ 151 w 151"/>
                <a:gd name="T19" fmla="*/ 81 h 129"/>
                <a:gd name="T20" fmla="*/ 147 w 151"/>
                <a:gd name="T21" fmla="*/ 2 h 129"/>
                <a:gd name="T22" fmla="*/ 147 w 151"/>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129">
                  <a:moveTo>
                    <a:pt x="77" y="34"/>
                  </a:moveTo>
                  <a:cubicBezTo>
                    <a:pt x="60" y="42"/>
                    <a:pt x="45" y="49"/>
                    <a:pt x="36" y="52"/>
                  </a:cubicBezTo>
                  <a:cubicBezTo>
                    <a:pt x="26" y="56"/>
                    <a:pt x="15" y="58"/>
                    <a:pt x="4" y="60"/>
                  </a:cubicBezTo>
                  <a:cubicBezTo>
                    <a:pt x="2" y="60"/>
                    <a:pt x="1" y="61"/>
                    <a:pt x="0" y="61"/>
                  </a:cubicBezTo>
                  <a:cubicBezTo>
                    <a:pt x="32" y="90"/>
                    <a:pt x="69" y="113"/>
                    <a:pt x="107" y="129"/>
                  </a:cubicBezTo>
                  <a:cubicBezTo>
                    <a:pt x="116" y="101"/>
                    <a:pt x="116" y="101"/>
                    <a:pt x="116" y="101"/>
                  </a:cubicBezTo>
                  <a:cubicBezTo>
                    <a:pt x="77" y="83"/>
                    <a:pt x="77" y="83"/>
                    <a:pt x="77" y="83"/>
                  </a:cubicBezTo>
                  <a:cubicBezTo>
                    <a:pt x="77" y="34"/>
                    <a:pt x="77" y="34"/>
                    <a:pt x="77" y="34"/>
                  </a:cubicBezTo>
                  <a:moveTo>
                    <a:pt x="147" y="0"/>
                  </a:moveTo>
                  <a:cubicBezTo>
                    <a:pt x="147" y="0"/>
                    <a:pt x="148" y="37"/>
                    <a:pt x="151" y="81"/>
                  </a:cubicBezTo>
                  <a:cubicBezTo>
                    <a:pt x="149" y="43"/>
                    <a:pt x="147" y="10"/>
                    <a:pt x="147" y="2"/>
                  </a:cubicBezTo>
                  <a:cubicBezTo>
                    <a:pt x="147" y="1"/>
                    <a:pt x="147" y="0"/>
                    <a:pt x="147" y="0"/>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214">
              <a:extLst>
                <a:ext uri="{FF2B5EF4-FFF2-40B4-BE49-F238E27FC236}">
                  <a16:creationId xmlns:a16="http://schemas.microsoft.com/office/drawing/2014/main" id="{7FF45A03-3904-49F3-AFF7-AC451C9C229A}"/>
                </a:ext>
              </a:extLst>
            </p:cNvPr>
            <p:cNvSpPr>
              <a:spLocks/>
            </p:cNvSpPr>
            <p:nvPr/>
          </p:nvSpPr>
          <p:spPr bwMode="auto">
            <a:xfrm>
              <a:off x="7637630" y="5743816"/>
              <a:ext cx="204616" cy="196623"/>
            </a:xfrm>
            <a:custGeom>
              <a:avLst/>
              <a:gdLst>
                <a:gd name="T0" fmla="*/ 5 w 105"/>
                <a:gd name="T1" fmla="*/ 0 h 103"/>
                <a:gd name="T2" fmla="*/ 29 w 105"/>
                <a:gd name="T3" fmla="*/ 73 h 103"/>
                <a:gd name="T4" fmla="*/ 0 w 105"/>
                <a:gd name="T5" fmla="*/ 93 h 103"/>
                <a:gd name="T6" fmla="*/ 7 w 105"/>
                <a:gd name="T7" fmla="*/ 103 h 103"/>
                <a:gd name="T8" fmla="*/ 105 w 105"/>
                <a:gd name="T9" fmla="*/ 39 h 103"/>
                <a:gd name="T10" fmla="*/ 102 w 105"/>
                <a:gd name="T11" fmla="*/ 38 h 103"/>
                <a:gd name="T12" fmla="*/ 32 w 105"/>
                <a:gd name="T13" fmla="*/ 12 h 103"/>
                <a:gd name="T14" fmla="*/ 5 w 105"/>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03">
                  <a:moveTo>
                    <a:pt x="5" y="0"/>
                  </a:moveTo>
                  <a:cubicBezTo>
                    <a:pt x="29" y="73"/>
                    <a:pt x="29" y="73"/>
                    <a:pt x="29" y="73"/>
                  </a:cubicBezTo>
                  <a:cubicBezTo>
                    <a:pt x="0" y="93"/>
                    <a:pt x="0" y="93"/>
                    <a:pt x="0" y="93"/>
                  </a:cubicBezTo>
                  <a:cubicBezTo>
                    <a:pt x="7" y="103"/>
                    <a:pt x="7" y="103"/>
                    <a:pt x="7" y="103"/>
                  </a:cubicBezTo>
                  <a:cubicBezTo>
                    <a:pt x="42" y="88"/>
                    <a:pt x="75" y="66"/>
                    <a:pt x="105" y="39"/>
                  </a:cubicBezTo>
                  <a:cubicBezTo>
                    <a:pt x="104" y="39"/>
                    <a:pt x="103" y="38"/>
                    <a:pt x="102" y="38"/>
                  </a:cubicBezTo>
                  <a:cubicBezTo>
                    <a:pt x="84" y="30"/>
                    <a:pt x="56" y="21"/>
                    <a:pt x="32" y="12"/>
                  </a:cubicBezTo>
                  <a:cubicBezTo>
                    <a:pt x="26" y="9"/>
                    <a:pt x="16" y="5"/>
                    <a:pt x="5" y="0"/>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15">
              <a:extLst>
                <a:ext uri="{FF2B5EF4-FFF2-40B4-BE49-F238E27FC236}">
                  <a16:creationId xmlns:a16="http://schemas.microsoft.com/office/drawing/2014/main" id="{7B1F15A9-7877-4BA3-8FB7-73519E547DB1}"/>
                </a:ext>
              </a:extLst>
            </p:cNvPr>
            <p:cNvSpPr>
              <a:spLocks/>
            </p:cNvSpPr>
            <p:nvPr/>
          </p:nvSpPr>
          <p:spPr bwMode="auto">
            <a:xfrm>
              <a:off x="6995009" y="5163539"/>
              <a:ext cx="113498" cy="220601"/>
            </a:xfrm>
            <a:custGeom>
              <a:avLst/>
              <a:gdLst>
                <a:gd name="T0" fmla="*/ 33 w 58"/>
                <a:gd name="T1" fmla="*/ 0 h 116"/>
                <a:gd name="T2" fmla="*/ 22 w 58"/>
                <a:gd name="T3" fmla="*/ 3 h 116"/>
                <a:gd name="T4" fmla="*/ 13 w 58"/>
                <a:gd name="T5" fmla="*/ 80 h 116"/>
                <a:gd name="T6" fmla="*/ 46 w 58"/>
                <a:gd name="T7" fmla="*/ 116 h 116"/>
                <a:gd name="T8" fmla="*/ 56 w 58"/>
                <a:gd name="T9" fmla="*/ 114 h 116"/>
                <a:gd name="T10" fmla="*/ 58 w 58"/>
                <a:gd name="T11" fmla="*/ 113 h 116"/>
                <a:gd name="T12" fmla="*/ 51 w 58"/>
                <a:gd name="T13" fmla="*/ 94 h 116"/>
                <a:gd name="T14" fmla="*/ 49 w 58"/>
                <a:gd name="T15" fmla="*/ 94 h 116"/>
                <a:gd name="T16" fmla="*/ 31 w 58"/>
                <a:gd name="T17" fmla="*/ 75 h 116"/>
                <a:gd name="T18" fmla="*/ 36 w 58"/>
                <a:gd name="T19" fmla="*/ 35 h 116"/>
                <a:gd name="T20" fmla="*/ 38 w 58"/>
                <a:gd name="T21" fmla="*/ 34 h 116"/>
                <a:gd name="T22" fmla="*/ 41 w 58"/>
                <a:gd name="T23" fmla="*/ 35 h 116"/>
                <a:gd name="T24" fmla="*/ 41 w 58"/>
                <a:gd name="T25" fmla="*/ 7 h 116"/>
                <a:gd name="T26" fmla="*/ 35 w 58"/>
                <a:gd name="T27" fmla="*/ 0 h 116"/>
                <a:gd name="T28" fmla="*/ 35 w 58"/>
                <a:gd name="T29" fmla="*/ 0 h 116"/>
                <a:gd name="T30" fmla="*/ 33 w 58"/>
                <a:gd name="T3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116">
                  <a:moveTo>
                    <a:pt x="33" y="0"/>
                  </a:moveTo>
                  <a:cubicBezTo>
                    <a:pt x="30" y="0"/>
                    <a:pt x="26" y="1"/>
                    <a:pt x="22" y="3"/>
                  </a:cubicBezTo>
                  <a:cubicBezTo>
                    <a:pt x="0" y="14"/>
                    <a:pt x="4" y="50"/>
                    <a:pt x="13" y="80"/>
                  </a:cubicBezTo>
                  <a:cubicBezTo>
                    <a:pt x="21" y="105"/>
                    <a:pt x="33" y="116"/>
                    <a:pt x="46" y="116"/>
                  </a:cubicBezTo>
                  <a:cubicBezTo>
                    <a:pt x="49" y="116"/>
                    <a:pt x="53" y="116"/>
                    <a:pt x="56" y="114"/>
                  </a:cubicBezTo>
                  <a:cubicBezTo>
                    <a:pt x="57" y="114"/>
                    <a:pt x="57" y="113"/>
                    <a:pt x="58" y="113"/>
                  </a:cubicBezTo>
                  <a:cubicBezTo>
                    <a:pt x="56" y="107"/>
                    <a:pt x="53" y="100"/>
                    <a:pt x="51" y="94"/>
                  </a:cubicBezTo>
                  <a:cubicBezTo>
                    <a:pt x="50" y="94"/>
                    <a:pt x="49" y="94"/>
                    <a:pt x="49" y="94"/>
                  </a:cubicBezTo>
                  <a:cubicBezTo>
                    <a:pt x="42" y="94"/>
                    <a:pt x="35" y="88"/>
                    <a:pt x="31" y="75"/>
                  </a:cubicBezTo>
                  <a:cubicBezTo>
                    <a:pt x="27" y="59"/>
                    <a:pt x="24" y="41"/>
                    <a:pt x="36" y="35"/>
                  </a:cubicBezTo>
                  <a:cubicBezTo>
                    <a:pt x="37" y="34"/>
                    <a:pt x="37" y="34"/>
                    <a:pt x="38" y="34"/>
                  </a:cubicBezTo>
                  <a:cubicBezTo>
                    <a:pt x="39" y="34"/>
                    <a:pt x="40" y="35"/>
                    <a:pt x="41" y="35"/>
                  </a:cubicBezTo>
                  <a:cubicBezTo>
                    <a:pt x="41" y="26"/>
                    <a:pt x="41" y="16"/>
                    <a:pt x="41" y="7"/>
                  </a:cubicBezTo>
                  <a:cubicBezTo>
                    <a:pt x="39" y="7"/>
                    <a:pt x="36" y="7"/>
                    <a:pt x="35" y="0"/>
                  </a:cubicBezTo>
                  <a:cubicBezTo>
                    <a:pt x="35" y="0"/>
                    <a:pt x="35" y="0"/>
                    <a:pt x="35" y="0"/>
                  </a:cubicBezTo>
                  <a:cubicBezTo>
                    <a:pt x="35" y="0"/>
                    <a:pt x="34" y="0"/>
                    <a:pt x="33" y="0"/>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17">
              <a:extLst>
                <a:ext uri="{FF2B5EF4-FFF2-40B4-BE49-F238E27FC236}">
                  <a16:creationId xmlns:a16="http://schemas.microsoft.com/office/drawing/2014/main" id="{D50E610E-B273-41A6-822E-6CF1F41934BB}"/>
                </a:ext>
              </a:extLst>
            </p:cNvPr>
            <p:cNvSpPr>
              <a:spLocks/>
            </p:cNvSpPr>
            <p:nvPr/>
          </p:nvSpPr>
          <p:spPr bwMode="auto">
            <a:xfrm>
              <a:off x="7696777" y="5145955"/>
              <a:ext cx="103907" cy="222201"/>
            </a:xfrm>
            <a:custGeom>
              <a:avLst/>
              <a:gdLst>
                <a:gd name="T0" fmla="*/ 21 w 54"/>
                <a:gd name="T1" fmla="*/ 0 h 117"/>
                <a:gd name="T2" fmla="*/ 20 w 54"/>
                <a:gd name="T3" fmla="*/ 1 h 117"/>
                <a:gd name="T4" fmla="*/ 19 w 54"/>
                <a:gd name="T5" fmla="*/ 3 h 117"/>
                <a:gd name="T6" fmla="*/ 12 w 54"/>
                <a:gd name="T7" fmla="*/ 17 h 117"/>
                <a:gd name="T8" fmla="*/ 13 w 54"/>
                <a:gd name="T9" fmla="*/ 37 h 117"/>
                <a:gd name="T10" fmla="*/ 17 w 54"/>
                <a:gd name="T11" fmla="*/ 35 h 117"/>
                <a:gd name="T12" fmla="*/ 19 w 54"/>
                <a:gd name="T13" fmla="*/ 35 h 117"/>
                <a:gd name="T14" fmla="*/ 25 w 54"/>
                <a:gd name="T15" fmla="*/ 75 h 117"/>
                <a:gd name="T16" fmla="*/ 9 w 54"/>
                <a:gd name="T17" fmla="*/ 95 h 117"/>
                <a:gd name="T18" fmla="*/ 6 w 54"/>
                <a:gd name="T19" fmla="*/ 95 h 117"/>
                <a:gd name="T20" fmla="*/ 0 w 54"/>
                <a:gd name="T21" fmla="*/ 114 h 117"/>
                <a:gd name="T22" fmla="*/ 3 w 54"/>
                <a:gd name="T23" fmla="*/ 115 h 117"/>
                <a:gd name="T24" fmla="*/ 12 w 54"/>
                <a:gd name="T25" fmla="*/ 117 h 117"/>
                <a:gd name="T26" fmla="*/ 44 w 54"/>
                <a:gd name="T27" fmla="*/ 80 h 117"/>
                <a:gd name="T28" fmla="*/ 31 w 54"/>
                <a:gd name="T29" fmla="*/ 3 h 117"/>
                <a:gd name="T30" fmla="*/ 21 w 54"/>
                <a:gd name="T3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117">
                  <a:moveTo>
                    <a:pt x="21" y="0"/>
                  </a:moveTo>
                  <a:cubicBezTo>
                    <a:pt x="21" y="0"/>
                    <a:pt x="20" y="0"/>
                    <a:pt x="20" y="1"/>
                  </a:cubicBezTo>
                  <a:cubicBezTo>
                    <a:pt x="20" y="1"/>
                    <a:pt x="19" y="2"/>
                    <a:pt x="19" y="3"/>
                  </a:cubicBezTo>
                  <a:cubicBezTo>
                    <a:pt x="18" y="13"/>
                    <a:pt x="15" y="16"/>
                    <a:pt x="12" y="17"/>
                  </a:cubicBezTo>
                  <a:cubicBezTo>
                    <a:pt x="12" y="23"/>
                    <a:pt x="13" y="30"/>
                    <a:pt x="13" y="37"/>
                  </a:cubicBezTo>
                  <a:cubicBezTo>
                    <a:pt x="14" y="36"/>
                    <a:pt x="16" y="35"/>
                    <a:pt x="17" y="35"/>
                  </a:cubicBezTo>
                  <a:cubicBezTo>
                    <a:pt x="18" y="35"/>
                    <a:pt x="18" y="35"/>
                    <a:pt x="19" y="35"/>
                  </a:cubicBezTo>
                  <a:cubicBezTo>
                    <a:pt x="31" y="41"/>
                    <a:pt x="29" y="59"/>
                    <a:pt x="25" y="75"/>
                  </a:cubicBezTo>
                  <a:cubicBezTo>
                    <a:pt x="22" y="89"/>
                    <a:pt x="15" y="95"/>
                    <a:pt x="9" y="95"/>
                  </a:cubicBezTo>
                  <a:cubicBezTo>
                    <a:pt x="8" y="95"/>
                    <a:pt x="7" y="95"/>
                    <a:pt x="6" y="95"/>
                  </a:cubicBezTo>
                  <a:cubicBezTo>
                    <a:pt x="4" y="101"/>
                    <a:pt x="2" y="107"/>
                    <a:pt x="0" y="114"/>
                  </a:cubicBezTo>
                  <a:cubicBezTo>
                    <a:pt x="1" y="114"/>
                    <a:pt x="2" y="115"/>
                    <a:pt x="3" y="115"/>
                  </a:cubicBezTo>
                  <a:cubicBezTo>
                    <a:pt x="6" y="117"/>
                    <a:pt x="9" y="117"/>
                    <a:pt x="12" y="117"/>
                  </a:cubicBezTo>
                  <a:cubicBezTo>
                    <a:pt x="25" y="117"/>
                    <a:pt x="37" y="105"/>
                    <a:pt x="44" y="80"/>
                  </a:cubicBezTo>
                  <a:cubicBezTo>
                    <a:pt x="52" y="49"/>
                    <a:pt x="54" y="13"/>
                    <a:pt x="31" y="3"/>
                  </a:cubicBezTo>
                  <a:cubicBezTo>
                    <a:pt x="28" y="1"/>
                    <a:pt x="24" y="0"/>
                    <a:pt x="21" y="0"/>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219">
              <a:extLst>
                <a:ext uri="{FF2B5EF4-FFF2-40B4-BE49-F238E27FC236}">
                  <a16:creationId xmlns:a16="http://schemas.microsoft.com/office/drawing/2014/main" id="{03FEAF0F-7535-48E2-9005-84460DF5E2D5}"/>
                </a:ext>
              </a:extLst>
            </p:cNvPr>
            <p:cNvSpPr>
              <a:spLocks/>
            </p:cNvSpPr>
            <p:nvPr/>
          </p:nvSpPr>
          <p:spPr bwMode="auto">
            <a:xfrm>
              <a:off x="7231596" y="5654296"/>
              <a:ext cx="284544" cy="190229"/>
            </a:xfrm>
            <a:custGeom>
              <a:avLst/>
              <a:gdLst>
                <a:gd name="T0" fmla="*/ 0 w 146"/>
                <a:gd name="T1" fmla="*/ 0 h 100"/>
                <a:gd name="T2" fmla="*/ 0 w 146"/>
                <a:gd name="T3" fmla="*/ 0 h 100"/>
                <a:gd name="T4" fmla="*/ 30 w 146"/>
                <a:gd name="T5" fmla="*/ 62 h 100"/>
                <a:gd name="T6" fmla="*/ 91 w 146"/>
                <a:gd name="T7" fmla="*/ 100 h 100"/>
                <a:gd name="T8" fmla="*/ 134 w 146"/>
                <a:gd name="T9" fmla="*/ 69 h 100"/>
                <a:gd name="T10" fmla="*/ 146 w 146"/>
                <a:gd name="T11" fmla="*/ 56 h 100"/>
                <a:gd name="T12" fmla="*/ 119 w 146"/>
                <a:gd name="T13" fmla="*/ 58 h 100"/>
                <a:gd name="T14" fmla="*/ 69 w 146"/>
                <a:gd name="T15" fmla="*/ 48 h 100"/>
                <a:gd name="T16" fmla="*/ 45 w 146"/>
                <a:gd name="T17" fmla="*/ 32 h 100"/>
                <a:gd name="T18" fmla="*/ 42 w 146"/>
                <a:gd name="T19" fmla="*/ 31 h 100"/>
                <a:gd name="T20" fmla="*/ 0 w 146"/>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100">
                  <a:moveTo>
                    <a:pt x="0" y="0"/>
                  </a:moveTo>
                  <a:cubicBezTo>
                    <a:pt x="0" y="0"/>
                    <a:pt x="0" y="0"/>
                    <a:pt x="0" y="0"/>
                  </a:cubicBezTo>
                  <a:cubicBezTo>
                    <a:pt x="0" y="0"/>
                    <a:pt x="5" y="33"/>
                    <a:pt x="30" y="62"/>
                  </a:cubicBezTo>
                  <a:cubicBezTo>
                    <a:pt x="54" y="91"/>
                    <a:pt x="91" y="100"/>
                    <a:pt x="91" y="100"/>
                  </a:cubicBezTo>
                  <a:cubicBezTo>
                    <a:pt x="91" y="100"/>
                    <a:pt x="117" y="85"/>
                    <a:pt x="134" y="69"/>
                  </a:cubicBezTo>
                  <a:cubicBezTo>
                    <a:pt x="139" y="65"/>
                    <a:pt x="143" y="61"/>
                    <a:pt x="146" y="56"/>
                  </a:cubicBezTo>
                  <a:cubicBezTo>
                    <a:pt x="139" y="57"/>
                    <a:pt x="130" y="58"/>
                    <a:pt x="119" y="58"/>
                  </a:cubicBezTo>
                  <a:cubicBezTo>
                    <a:pt x="103" y="58"/>
                    <a:pt x="85" y="56"/>
                    <a:pt x="69" y="48"/>
                  </a:cubicBezTo>
                  <a:cubicBezTo>
                    <a:pt x="60" y="43"/>
                    <a:pt x="52" y="38"/>
                    <a:pt x="45" y="32"/>
                  </a:cubicBezTo>
                  <a:cubicBezTo>
                    <a:pt x="44" y="32"/>
                    <a:pt x="43" y="31"/>
                    <a:pt x="42" y="31"/>
                  </a:cubicBezTo>
                  <a:cubicBezTo>
                    <a:pt x="30" y="27"/>
                    <a:pt x="14" y="14"/>
                    <a:pt x="0" y="0"/>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20">
              <a:extLst>
                <a:ext uri="{FF2B5EF4-FFF2-40B4-BE49-F238E27FC236}">
                  <a16:creationId xmlns:a16="http://schemas.microsoft.com/office/drawing/2014/main" id="{478F85F8-A07C-4ACE-ACC2-4037193E5C2B}"/>
                </a:ext>
              </a:extLst>
            </p:cNvPr>
            <p:cNvSpPr>
              <a:spLocks/>
            </p:cNvSpPr>
            <p:nvPr/>
          </p:nvSpPr>
          <p:spPr bwMode="auto">
            <a:xfrm>
              <a:off x="7319517" y="5662289"/>
              <a:ext cx="230193" cy="102308"/>
            </a:xfrm>
            <a:custGeom>
              <a:avLst/>
              <a:gdLst>
                <a:gd name="T0" fmla="*/ 118 w 118"/>
                <a:gd name="T1" fmla="*/ 0 h 54"/>
                <a:gd name="T2" fmla="*/ 81 w 118"/>
                <a:gd name="T3" fmla="*/ 27 h 54"/>
                <a:gd name="T4" fmla="*/ 39 w 118"/>
                <a:gd name="T5" fmla="*/ 32 h 54"/>
                <a:gd name="T6" fmla="*/ 0 w 118"/>
                <a:gd name="T7" fmla="*/ 28 h 54"/>
                <a:gd name="T8" fmla="*/ 24 w 118"/>
                <a:gd name="T9" fmla="*/ 44 h 54"/>
                <a:gd name="T10" fmla="*/ 74 w 118"/>
                <a:gd name="T11" fmla="*/ 54 h 54"/>
                <a:gd name="T12" fmla="*/ 101 w 118"/>
                <a:gd name="T13" fmla="*/ 52 h 54"/>
                <a:gd name="T14" fmla="*/ 117 w 118"/>
                <a:gd name="T15" fmla="*/ 22 h 54"/>
                <a:gd name="T16" fmla="*/ 118 w 118"/>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54">
                  <a:moveTo>
                    <a:pt x="118" y="0"/>
                  </a:moveTo>
                  <a:cubicBezTo>
                    <a:pt x="105" y="12"/>
                    <a:pt x="91" y="23"/>
                    <a:pt x="81" y="27"/>
                  </a:cubicBezTo>
                  <a:cubicBezTo>
                    <a:pt x="71" y="31"/>
                    <a:pt x="55" y="32"/>
                    <a:pt x="39" y="32"/>
                  </a:cubicBezTo>
                  <a:cubicBezTo>
                    <a:pt x="24" y="32"/>
                    <a:pt x="10" y="31"/>
                    <a:pt x="0" y="28"/>
                  </a:cubicBezTo>
                  <a:cubicBezTo>
                    <a:pt x="7" y="34"/>
                    <a:pt x="15" y="39"/>
                    <a:pt x="24" y="44"/>
                  </a:cubicBezTo>
                  <a:cubicBezTo>
                    <a:pt x="40" y="52"/>
                    <a:pt x="58" y="54"/>
                    <a:pt x="74" y="54"/>
                  </a:cubicBezTo>
                  <a:cubicBezTo>
                    <a:pt x="85" y="54"/>
                    <a:pt x="94" y="53"/>
                    <a:pt x="101" y="52"/>
                  </a:cubicBezTo>
                  <a:cubicBezTo>
                    <a:pt x="111" y="39"/>
                    <a:pt x="116" y="26"/>
                    <a:pt x="117" y="22"/>
                  </a:cubicBezTo>
                  <a:cubicBezTo>
                    <a:pt x="118" y="15"/>
                    <a:pt x="118" y="7"/>
                    <a:pt x="118"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25">
              <a:extLst>
                <a:ext uri="{FF2B5EF4-FFF2-40B4-BE49-F238E27FC236}">
                  <a16:creationId xmlns:a16="http://schemas.microsoft.com/office/drawing/2014/main" id="{02A93DF7-AE78-4627-9895-EAE5BA0F36B5}"/>
                </a:ext>
              </a:extLst>
            </p:cNvPr>
            <p:cNvSpPr>
              <a:spLocks noEditPoints="1"/>
            </p:cNvSpPr>
            <p:nvPr/>
          </p:nvSpPr>
          <p:spPr bwMode="auto">
            <a:xfrm>
              <a:off x="7279552" y="5486448"/>
              <a:ext cx="234989" cy="36767"/>
            </a:xfrm>
            <a:custGeom>
              <a:avLst/>
              <a:gdLst>
                <a:gd name="T0" fmla="*/ 29 w 120"/>
                <a:gd name="T1" fmla="*/ 8 h 19"/>
                <a:gd name="T2" fmla="*/ 79 w 120"/>
                <a:gd name="T3" fmla="*/ 8 h 19"/>
                <a:gd name="T4" fmla="*/ 52 w 120"/>
                <a:gd name="T5" fmla="*/ 10 h 19"/>
                <a:gd name="T6" fmla="*/ 29 w 120"/>
                <a:gd name="T7" fmla="*/ 8 h 19"/>
                <a:gd name="T8" fmla="*/ 115 w 120"/>
                <a:gd name="T9" fmla="*/ 0 h 19"/>
                <a:gd name="T10" fmla="*/ 4 w 120"/>
                <a:gd name="T11" fmla="*/ 0 h 19"/>
                <a:gd name="T12" fmla="*/ 0 w 120"/>
                <a:gd name="T13" fmla="*/ 3 h 19"/>
                <a:gd name="T14" fmla="*/ 2 w 120"/>
                <a:gd name="T15" fmla="*/ 8 h 19"/>
                <a:gd name="T16" fmla="*/ 4 w 120"/>
                <a:gd name="T17" fmla="*/ 4 h 19"/>
                <a:gd name="T18" fmla="*/ 2 w 120"/>
                <a:gd name="T19" fmla="*/ 8 h 19"/>
                <a:gd name="T20" fmla="*/ 52 w 120"/>
                <a:gd name="T21" fmla="*/ 19 h 19"/>
                <a:gd name="T22" fmla="*/ 52 w 120"/>
                <a:gd name="T23" fmla="*/ 19 h 19"/>
                <a:gd name="T24" fmla="*/ 117 w 120"/>
                <a:gd name="T25" fmla="*/ 8 h 19"/>
                <a:gd name="T26" fmla="*/ 119 w 120"/>
                <a:gd name="T27" fmla="*/ 3 h 19"/>
                <a:gd name="T28" fmla="*/ 115 w 120"/>
                <a:gd name="T2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9">
                  <a:moveTo>
                    <a:pt x="29" y="8"/>
                  </a:moveTo>
                  <a:cubicBezTo>
                    <a:pt x="79" y="8"/>
                    <a:pt x="79" y="8"/>
                    <a:pt x="79" y="8"/>
                  </a:cubicBezTo>
                  <a:cubicBezTo>
                    <a:pt x="69" y="10"/>
                    <a:pt x="60" y="10"/>
                    <a:pt x="52" y="10"/>
                  </a:cubicBezTo>
                  <a:cubicBezTo>
                    <a:pt x="43" y="10"/>
                    <a:pt x="35" y="10"/>
                    <a:pt x="29" y="8"/>
                  </a:cubicBezTo>
                  <a:moveTo>
                    <a:pt x="115" y="0"/>
                  </a:moveTo>
                  <a:cubicBezTo>
                    <a:pt x="4" y="0"/>
                    <a:pt x="4" y="0"/>
                    <a:pt x="4" y="0"/>
                  </a:cubicBezTo>
                  <a:cubicBezTo>
                    <a:pt x="3" y="0"/>
                    <a:pt x="1" y="1"/>
                    <a:pt x="0" y="3"/>
                  </a:cubicBezTo>
                  <a:cubicBezTo>
                    <a:pt x="0" y="5"/>
                    <a:pt x="1" y="6"/>
                    <a:pt x="2" y="8"/>
                  </a:cubicBezTo>
                  <a:cubicBezTo>
                    <a:pt x="4" y="4"/>
                    <a:pt x="4" y="4"/>
                    <a:pt x="4" y="4"/>
                  </a:cubicBezTo>
                  <a:cubicBezTo>
                    <a:pt x="2" y="8"/>
                    <a:pt x="2" y="8"/>
                    <a:pt x="2" y="8"/>
                  </a:cubicBezTo>
                  <a:cubicBezTo>
                    <a:pt x="3" y="8"/>
                    <a:pt x="19" y="19"/>
                    <a:pt x="52" y="19"/>
                  </a:cubicBezTo>
                  <a:cubicBezTo>
                    <a:pt x="52" y="19"/>
                    <a:pt x="52" y="19"/>
                    <a:pt x="52" y="19"/>
                  </a:cubicBezTo>
                  <a:cubicBezTo>
                    <a:pt x="69" y="19"/>
                    <a:pt x="91" y="16"/>
                    <a:pt x="117" y="8"/>
                  </a:cubicBezTo>
                  <a:cubicBezTo>
                    <a:pt x="119" y="8"/>
                    <a:pt x="120" y="6"/>
                    <a:pt x="119" y="3"/>
                  </a:cubicBezTo>
                  <a:cubicBezTo>
                    <a:pt x="119" y="1"/>
                    <a:pt x="117" y="0"/>
                    <a:pt x="115"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226">
              <a:extLst>
                <a:ext uri="{FF2B5EF4-FFF2-40B4-BE49-F238E27FC236}">
                  <a16:creationId xmlns:a16="http://schemas.microsoft.com/office/drawing/2014/main" id="{47CED5C6-9C72-485D-A1B8-48A52D63F1C7}"/>
                </a:ext>
              </a:extLst>
            </p:cNvPr>
            <p:cNvSpPr>
              <a:spLocks/>
            </p:cNvSpPr>
            <p:nvPr/>
          </p:nvSpPr>
          <p:spPr bwMode="auto">
            <a:xfrm>
              <a:off x="7353086" y="5569573"/>
              <a:ext cx="94316" cy="27176"/>
            </a:xfrm>
            <a:custGeom>
              <a:avLst/>
              <a:gdLst>
                <a:gd name="T0" fmla="*/ 45 w 49"/>
                <a:gd name="T1" fmla="*/ 0 h 15"/>
                <a:gd name="T2" fmla="*/ 24 w 49"/>
                <a:gd name="T3" fmla="*/ 3 h 15"/>
                <a:gd name="T4" fmla="*/ 20 w 49"/>
                <a:gd name="T5" fmla="*/ 4 h 15"/>
                <a:gd name="T6" fmla="*/ 10 w 49"/>
                <a:gd name="T7" fmla="*/ 3 h 15"/>
                <a:gd name="T8" fmla="*/ 3 w 49"/>
                <a:gd name="T9" fmla="*/ 2 h 15"/>
                <a:gd name="T10" fmla="*/ 1 w 49"/>
                <a:gd name="T11" fmla="*/ 5 h 15"/>
                <a:gd name="T12" fmla="*/ 21 w 49"/>
                <a:gd name="T13" fmla="*/ 15 h 15"/>
                <a:gd name="T14" fmla="*/ 30 w 49"/>
                <a:gd name="T15" fmla="*/ 15 h 15"/>
                <a:gd name="T16" fmla="*/ 47 w 49"/>
                <a:gd name="T17" fmla="*/ 1 h 15"/>
                <a:gd name="T18" fmla="*/ 45 w 49"/>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5">
                  <a:moveTo>
                    <a:pt x="45" y="0"/>
                  </a:moveTo>
                  <a:cubicBezTo>
                    <a:pt x="41" y="0"/>
                    <a:pt x="32" y="3"/>
                    <a:pt x="24" y="3"/>
                  </a:cubicBezTo>
                  <a:cubicBezTo>
                    <a:pt x="23" y="4"/>
                    <a:pt x="22" y="4"/>
                    <a:pt x="20" y="4"/>
                  </a:cubicBezTo>
                  <a:cubicBezTo>
                    <a:pt x="17" y="4"/>
                    <a:pt x="13" y="3"/>
                    <a:pt x="10" y="3"/>
                  </a:cubicBezTo>
                  <a:cubicBezTo>
                    <a:pt x="7" y="2"/>
                    <a:pt x="5" y="2"/>
                    <a:pt x="3" y="2"/>
                  </a:cubicBezTo>
                  <a:cubicBezTo>
                    <a:pt x="1" y="2"/>
                    <a:pt x="0" y="3"/>
                    <a:pt x="1" y="5"/>
                  </a:cubicBezTo>
                  <a:cubicBezTo>
                    <a:pt x="3" y="12"/>
                    <a:pt x="10" y="15"/>
                    <a:pt x="21" y="15"/>
                  </a:cubicBezTo>
                  <a:cubicBezTo>
                    <a:pt x="24" y="15"/>
                    <a:pt x="27" y="15"/>
                    <a:pt x="30" y="15"/>
                  </a:cubicBezTo>
                  <a:cubicBezTo>
                    <a:pt x="43" y="13"/>
                    <a:pt x="49" y="7"/>
                    <a:pt x="47" y="1"/>
                  </a:cubicBezTo>
                  <a:cubicBezTo>
                    <a:pt x="47" y="0"/>
                    <a:pt x="46" y="0"/>
                    <a:pt x="45"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39">
              <a:extLst>
                <a:ext uri="{FF2B5EF4-FFF2-40B4-BE49-F238E27FC236}">
                  <a16:creationId xmlns:a16="http://schemas.microsoft.com/office/drawing/2014/main" id="{9044B219-061C-48B8-AC48-B91F94792C3B}"/>
                </a:ext>
              </a:extLst>
            </p:cNvPr>
            <p:cNvSpPr>
              <a:spLocks noEditPoints="1"/>
            </p:cNvSpPr>
            <p:nvPr/>
          </p:nvSpPr>
          <p:spPr bwMode="auto">
            <a:xfrm>
              <a:off x="7022185" y="4733527"/>
              <a:ext cx="754520" cy="449196"/>
            </a:xfrm>
            <a:custGeom>
              <a:avLst/>
              <a:gdLst>
                <a:gd name="T0" fmla="*/ 357 w 386"/>
                <a:gd name="T1" fmla="*/ 7 h 236"/>
                <a:gd name="T2" fmla="*/ 351 w 386"/>
                <a:gd name="T3" fmla="*/ 53 h 236"/>
                <a:gd name="T4" fmla="*/ 351 w 386"/>
                <a:gd name="T5" fmla="*/ 53 h 236"/>
                <a:gd name="T6" fmla="*/ 351 w 386"/>
                <a:gd name="T7" fmla="*/ 53 h 236"/>
                <a:gd name="T8" fmla="*/ 351 w 386"/>
                <a:gd name="T9" fmla="*/ 53 h 236"/>
                <a:gd name="T10" fmla="*/ 341 w 386"/>
                <a:gd name="T11" fmla="*/ 61 h 236"/>
                <a:gd name="T12" fmla="*/ 305 w 386"/>
                <a:gd name="T13" fmla="*/ 79 h 236"/>
                <a:gd name="T14" fmla="*/ 308 w 386"/>
                <a:gd name="T15" fmla="*/ 79 h 236"/>
                <a:gd name="T16" fmla="*/ 313 w 386"/>
                <a:gd name="T17" fmla="*/ 80 h 236"/>
                <a:gd name="T18" fmla="*/ 350 w 386"/>
                <a:gd name="T19" fmla="*/ 220 h 236"/>
                <a:gd name="T20" fmla="*/ 354 w 386"/>
                <a:gd name="T21" fmla="*/ 234 h 236"/>
                <a:gd name="T22" fmla="*/ 356 w 386"/>
                <a:gd name="T23" fmla="*/ 234 h 236"/>
                <a:gd name="T24" fmla="*/ 357 w 386"/>
                <a:gd name="T25" fmla="*/ 234 h 236"/>
                <a:gd name="T26" fmla="*/ 364 w 386"/>
                <a:gd name="T27" fmla="*/ 220 h 236"/>
                <a:gd name="T28" fmla="*/ 365 w 386"/>
                <a:gd name="T29" fmla="*/ 218 h 236"/>
                <a:gd name="T30" fmla="*/ 372 w 386"/>
                <a:gd name="T31" fmla="*/ 132 h 236"/>
                <a:gd name="T32" fmla="*/ 386 w 386"/>
                <a:gd name="T33" fmla="*/ 33 h 236"/>
                <a:gd name="T34" fmla="*/ 386 w 386"/>
                <a:gd name="T35" fmla="*/ 25 h 236"/>
                <a:gd name="T36" fmla="*/ 357 w 386"/>
                <a:gd name="T37" fmla="*/ 7 h 236"/>
                <a:gd name="T38" fmla="*/ 23 w 386"/>
                <a:gd name="T39" fmla="*/ 0 h 236"/>
                <a:gd name="T40" fmla="*/ 7 w 386"/>
                <a:gd name="T41" fmla="*/ 9 h 236"/>
                <a:gd name="T42" fmla="*/ 6 w 386"/>
                <a:gd name="T43" fmla="*/ 17 h 236"/>
                <a:gd name="T44" fmla="*/ 17 w 386"/>
                <a:gd name="T45" fmla="*/ 136 h 236"/>
                <a:gd name="T46" fmla="*/ 21 w 386"/>
                <a:gd name="T47" fmla="*/ 226 h 236"/>
                <a:gd name="T48" fmla="*/ 21 w 386"/>
                <a:gd name="T49" fmla="*/ 226 h 236"/>
                <a:gd name="T50" fmla="*/ 27 w 386"/>
                <a:gd name="T51" fmla="*/ 233 h 236"/>
                <a:gd name="T52" fmla="*/ 30 w 386"/>
                <a:gd name="T53" fmla="*/ 234 h 236"/>
                <a:gd name="T54" fmla="*/ 35 w 386"/>
                <a:gd name="T55" fmla="*/ 236 h 236"/>
                <a:gd name="T56" fmla="*/ 38 w 386"/>
                <a:gd name="T57" fmla="*/ 224 h 236"/>
                <a:gd name="T58" fmla="*/ 76 w 386"/>
                <a:gd name="T59" fmla="*/ 84 h 236"/>
                <a:gd name="T60" fmla="*/ 22 w 386"/>
                <a:gd name="T61" fmla="*/ 8 h 236"/>
                <a:gd name="T62" fmla="*/ 23 w 386"/>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236">
                  <a:moveTo>
                    <a:pt x="357" y="7"/>
                  </a:moveTo>
                  <a:cubicBezTo>
                    <a:pt x="360" y="23"/>
                    <a:pt x="361" y="48"/>
                    <a:pt x="351" y="53"/>
                  </a:cubicBezTo>
                  <a:cubicBezTo>
                    <a:pt x="351" y="53"/>
                    <a:pt x="351" y="53"/>
                    <a:pt x="351" y="53"/>
                  </a:cubicBezTo>
                  <a:cubicBezTo>
                    <a:pt x="351" y="53"/>
                    <a:pt x="351" y="53"/>
                    <a:pt x="351" y="53"/>
                  </a:cubicBezTo>
                  <a:cubicBezTo>
                    <a:pt x="351" y="53"/>
                    <a:pt x="351" y="53"/>
                    <a:pt x="351" y="53"/>
                  </a:cubicBezTo>
                  <a:cubicBezTo>
                    <a:pt x="348" y="59"/>
                    <a:pt x="345" y="60"/>
                    <a:pt x="341" y="61"/>
                  </a:cubicBezTo>
                  <a:cubicBezTo>
                    <a:pt x="331" y="67"/>
                    <a:pt x="319" y="73"/>
                    <a:pt x="305" y="79"/>
                  </a:cubicBezTo>
                  <a:cubicBezTo>
                    <a:pt x="306" y="79"/>
                    <a:pt x="307" y="79"/>
                    <a:pt x="308" y="79"/>
                  </a:cubicBezTo>
                  <a:cubicBezTo>
                    <a:pt x="310" y="79"/>
                    <a:pt x="311" y="79"/>
                    <a:pt x="313" y="80"/>
                  </a:cubicBezTo>
                  <a:cubicBezTo>
                    <a:pt x="346" y="84"/>
                    <a:pt x="349" y="169"/>
                    <a:pt x="350" y="220"/>
                  </a:cubicBezTo>
                  <a:cubicBezTo>
                    <a:pt x="350" y="231"/>
                    <a:pt x="351" y="233"/>
                    <a:pt x="354" y="234"/>
                  </a:cubicBezTo>
                  <a:cubicBezTo>
                    <a:pt x="355" y="234"/>
                    <a:pt x="355" y="234"/>
                    <a:pt x="356" y="234"/>
                  </a:cubicBezTo>
                  <a:cubicBezTo>
                    <a:pt x="356" y="234"/>
                    <a:pt x="357" y="234"/>
                    <a:pt x="357" y="234"/>
                  </a:cubicBezTo>
                  <a:cubicBezTo>
                    <a:pt x="360" y="233"/>
                    <a:pt x="363" y="230"/>
                    <a:pt x="364" y="220"/>
                  </a:cubicBezTo>
                  <a:cubicBezTo>
                    <a:pt x="364" y="219"/>
                    <a:pt x="365" y="218"/>
                    <a:pt x="365" y="218"/>
                  </a:cubicBezTo>
                  <a:cubicBezTo>
                    <a:pt x="368" y="192"/>
                    <a:pt x="372" y="160"/>
                    <a:pt x="372" y="132"/>
                  </a:cubicBezTo>
                  <a:cubicBezTo>
                    <a:pt x="373" y="98"/>
                    <a:pt x="384" y="64"/>
                    <a:pt x="386" y="33"/>
                  </a:cubicBezTo>
                  <a:cubicBezTo>
                    <a:pt x="386" y="30"/>
                    <a:pt x="386" y="28"/>
                    <a:pt x="386" y="25"/>
                  </a:cubicBezTo>
                  <a:cubicBezTo>
                    <a:pt x="377" y="19"/>
                    <a:pt x="367" y="13"/>
                    <a:pt x="357" y="7"/>
                  </a:cubicBezTo>
                  <a:moveTo>
                    <a:pt x="23" y="0"/>
                  </a:moveTo>
                  <a:cubicBezTo>
                    <a:pt x="18" y="3"/>
                    <a:pt x="13" y="6"/>
                    <a:pt x="7" y="9"/>
                  </a:cubicBezTo>
                  <a:cubicBezTo>
                    <a:pt x="7" y="12"/>
                    <a:pt x="6" y="14"/>
                    <a:pt x="6" y="17"/>
                  </a:cubicBezTo>
                  <a:cubicBezTo>
                    <a:pt x="0" y="54"/>
                    <a:pt x="18" y="92"/>
                    <a:pt x="17" y="136"/>
                  </a:cubicBezTo>
                  <a:cubicBezTo>
                    <a:pt x="17" y="166"/>
                    <a:pt x="19" y="200"/>
                    <a:pt x="21" y="226"/>
                  </a:cubicBezTo>
                  <a:cubicBezTo>
                    <a:pt x="21" y="226"/>
                    <a:pt x="21" y="226"/>
                    <a:pt x="21" y="226"/>
                  </a:cubicBezTo>
                  <a:cubicBezTo>
                    <a:pt x="22" y="233"/>
                    <a:pt x="25" y="233"/>
                    <a:pt x="27" y="233"/>
                  </a:cubicBezTo>
                  <a:cubicBezTo>
                    <a:pt x="28" y="233"/>
                    <a:pt x="29" y="233"/>
                    <a:pt x="30" y="234"/>
                  </a:cubicBezTo>
                  <a:cubicBezTo>
                    <a:pt x="32" y="235"/>
                    <a:pt x="33" y="236"/>
                    <a:pt x="35" y="236"/>
                  </a:cubicBezTo>
                  <a:cubicBezTo>
                    <a:pt x="36" y="236"/>
                    <a:pt x="37" y="233"/>
                    <a:pt x="38" y="224"/>
                  </a:cubicBezTo>
                  <a:cubicBezTo>
                    <a:pt x="40" y="172"/>
                    <a:pt x="38" y="93"/>
                    <a:pt x="76" y="84"/>
                  </a:cubicBezTo>
                  <a:cubicBezTo>
                    <a:pt x="43" y="66"/>
                    <a:pt x="22" y="39"/>
                    <a:pt x="22" y="8"/>
                  </a:cubicBezTo>
                  <a:cubicBezTo>
                    <a:pt x="22" y="5"/>
                    <a:pt x="23" y="3"/>
                    <a:pt x="2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40">
              <a:extLst>
                <a:ext uri="{FF2B5EF4-FFF2-40B4-BE49-F238E27FC236}">
                  <a16:creationId xmlns:a16="http://schemas.microsoft.com/office/drawing/2014/main" id="{7CE051B0-7F05-4617-8611-D84F02516AB5}"/>
                </a:ext>
              </a:extLst>
            </p:cNvPr>
            <p:cNvSpPr>
              <a:spLocks noEditPoints="1"/>
            </p:cNvSpPr>
            <p:nvPr/>
          </p:nvSpPr>
          <p:spPr bwMode="auto">
            <a:xfrm>
              <a:off x="7126091" y="4659993"/>
              <a:ext cx="585073" cy="244580"/>
            </a:xfrm>
            <a:custGeom>
              <a:avLst/>
              <a:gdLst>
                <a:gd name="T0" fmla="*/ 283 w 300"/>
                <a:gd name="T1" fmla="*/ 34 h 128"/>
                <a:gd name="T2" fmla="*/ 285 w 300"/>
                <a:gd name="T3" fmla="*/ 47 h 128"/>
                <a:gd name="T4" fmla="*/ 283 w 300"/>
                <a:gd name="T5" fmla="*/ 61 h 128"/>
                <a:gd name="T6" fmla="*/ 300 w 300"/>
                <a:gd name="T7" fmla="*/ 43 h 128"/>
                <a:gd name="T8" fmla="*/ 283 w 300"/>
                <a:gd name="T9" fmla="*/ 34 h 128"/>
                <a:gd name="T10" fmla="*/ 65 w 300"/>
                <a:gd name="T11" fmla="*/ 21 h 128"/>
                <a:gd name="T12" fmla="*/ 0 w 300"/>
                <a:gd name="T13" fmla="*/ 30 h 128"/>
                <a:gd name="T14" fmla="*/ 56 w 300"/>
                <a:gd name="T15" fmla="*/ 67 h 128"/>
                <a:gd name="T16" fmla="*/ 162 w 300"/>
                <a:gd name="T17" fmla="*/ 128 h 128"/>
                <a:gd name="T18" fmla="*/ 162 w 300"/>
                <a:gd name="T19" fmla="*/ 128 h 128"/>
                <a:gd name="T20" fmla="*/ 206 w 300"/>
                <a:gd name="T21" fmla="*/ 121 h 128"/>
                <a:gd name="T22" fmla="*/ 65 w 300"/>
                <a:gd name="T23" fmla="*/ 21 h 128"/>
                <a:gd name="T24" fmla="*/ 131 w 300"/>
                <a:gd name="T25" fmla="*/ 0 h 128"/>
                <a:gd name="T26" fmla="*/ 88 w 300"/>
                <a:gd name="T27" fmla="*/ 2 h 128"/>
                <a:gd name="T28" fmla="*/ 95 w 300"/>
                <a:gd name="T29" fmla="*/ 2 h 128"/>
                <a:gd name="T30" fmla="*/ 246 w 300"/>
                <a:gd name="T31" fmla="*/ 94 h 128"/>
                <a:gd name="T32" fmla="*/ 246 w 300"/>
                <a:gd name="T33" fmla="*/ 94 h 128"/>
                <a:gd name="T34" fmla="*/ 257 w 300"/>
                <a:gd name="T35" fmla="*/ 67 h 128"/>
                <a:gd name="T36" fmla="*/ 228 w 300"/>
                <a:gd name="T37" fmla="*/ 13 h 128"/>
                <a:gd name="T38" fmla="*/ 131 w 300"/>
                <a:gd name="T3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0" h="128">
                  <a:moveTo>
                    <a:pt x="283" y="34"/>
                  </a:moveTo>
                  <a:cubicBezTo>
                    <a:pt x="284" y="39"/>
                    <a:pt x="285" y="43"/>
                    <a:pt x="285" y="47"/>
                  </a:cubicBezTo>
                  <a:cubicBezTo>
                    <a:pt x="285" y="52"/>
                    <a:pt x="284" y="57"/>
                    <a:pt x="283" y="61"/>
                  </a:cubicBezTo>
                  <a:cubicBezTo>
                    <a:pt x="283" y="61"/>
                    <a:pt x="296" y="58"/>
                    <a:pt x="300" y="43"/>
                  </a:cubicBezTo>
                  <a:cubicBezTo>
                    <a:pt x="294" y="40"/>
                    <a:pt x="289" y="37"/>
                    <a:pt x="283" y="34"/>
                  </a:cubicBezTo>
                  <a:moveTo>
                    <a:pt x="65" y="21"/>
                  </a:moveTo>
                  <a:cubicBezTo>
                    <a:pt x="42" y="21"/>
                    <a:pt x="20" y="24"/>
                    <a:pt x="0" y="30"/>
                  </a:cubicBezTo>
                  <a:cubicBezTo>
                    <a:pt x="15" y="35"/>
                    <a:pt x="34" y="48"/>
                    <a:pt x="56" y="67"/>
                  </a:cubicBezTo>
                  <a:cubicBezTo>
                    <a:pt x="95" y="100"/>
                    <a:pt x="130" y="128"/>
                    <a:pt x="162" y="128"/>
                  </a:cubicBezTo>
                  <a:cubicBezTo>
                    <a:pt x="162" y="128"/>
                    <a:pt x="162" y="128"/>
                    <a:pt x="162" y="128"/>
                  </a:cubicBezTo>
                  <a:cubicBezTo>
                    <a:pt x="173" y="128"/>
                    <a:pt x="189" y="125"/>
                    <a:pt x="206" y="121"/>
                  </a:cubicBezTo>
                  <a:cubicBezTo>
                    <a:pt x="200" y="74"/>
                    <a:pt x="144" y="21"/>
                    <a:pt x="65" y="21"/>
                  </a:cubicBezTo>
                  <a:moveTo>
                    <a:pt x="131" y="0"/>
                  </a:moveTo>
                  <a:cubicBezTo>
                    <a:pt x="116" y="0"/>
                    <a:pt x="102" y="1"/>
                    <a:pt x="88" y="2"/>
                  </a:cubicBezTo>
                  <a:cubicBezTo>
                    <a:pt x="90" y="2"/>
                    <a:pt x="93" y="2"/>
                    <a:pt x="95" y="2"/>
                  </a:cubicBezTo>
                  <a:cubicBezTo>
                    <a:pt x="178" y="2"/>
                    <a:pt x="246" y="43"/>
                    <a:pt x="246" y="94"/>
                  </a:cubicBezTo>
                  <a:cubicBezTo>
                    <a:pt x="246" y="94"/>
                    <a:pt x="246" y="94"/>
                    <a:pt x="246" y="94"/>
                  </a:cubicBezTo>
                  <a:cubicBezTo>
                    <a:pt x="247" y="94"/>
                    <a:pt x="258" y="81"/>
                    <a:pt x="257" y="67"/>
                  </a:cubicBezTo>
                  <a:cubicBezTo>
                    <a:pt x="256" y="47"/>
                    <a:pt x="246" y="28"/>
                    <a:pt x="228" y="13"/>
                  </a:cubicBezTo>
                  <a:cubicBezTo>
                    <a:pt x="196" y="4"/>
                    <a:pt x="163" y="0"/>
                    <a:pt x="131" y="0"/>
                  </a:cubicBezTo>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241">
              <a:extLst>
                <a:ext uri="{FF2B5EF4-FFF2-40B4-BE49-F238E27FC236}">
                  <a16:creationId xmlns:a16="http://schemas.microsoft.com/office/drawing/2014/main" id="{F3405D32-CA2F-4C85-A1F5-BE583FBA01F6}"/>
                </a:ext>
              </a:extLst>
            </p:cNvPr>
            <p:cNvSpPr>
              <a:spLocks noEditPoints="1"/>
            </p:cNvSpPr>
            <p:nvPr/>
          </p:nvSpPr>
          <p:spPr bwMode="auto">
            <a:xfrm>
              <a:off x="7065345" y="4717541"/>
              <a:ext cx="642621" cy="225397"/>
            </a:xfrm>
            <a:custGeom>
              <a:avLst/>
              <a:gdLst>
                <a:gd name="T0" fmla="*/ 329 w 329"/>
                <a:gd name="T1" fmla="*/ 61 h 118"/>
                <a:gd name="T2" fmla="*/ 329 w 329"/>
                <a:gd name="T3" fmla="*/ 61 h 118"/>
                <a:gd name="T4" fmla="*/ 329 w 329"/>
                <a:gd name="T5" fmla="*/ 61 h 118"/>
                <a:gd name="T6" fmla="*/ 329 w 329"/>
                <a:gd name="T7" fmla="*/ 61 h 118"/>
                <a:gd name="T8" fmla="*/ 31 w 329"/>
                <a:gd name="T9" fmla="*/ 0 h 118"/>
                <a:gd name="T10" fmla="*/ 5 w 329"/>
                <a:gd name="T11" fmla="*/ 9 h 118"/>
                <a:gd name="T12" fmla="*/ 17 w 329"/>
                <a:gd name="T13" fmla="*/ 1 h 118"/>
                <a:gd name="T14" fmla="*/ 1 w 329"/>
                <a:gd name="T15" fmla="*/ 8 h 118"/>
                <a:gd name="T16" fmla="*/ 0 w 329"/>
                <a:gd name="T17" fmla="*/ 16 h 118"/>
                <a:gd name="T18" fmla="*/ 54 w 329"/>
                <a:gd name="T19" fmla="*/ 92 h 118"/>
                <a:gd name="T20" fmla="*/ 160 w 329"/>
                <a:gd name="T21" fmla="*/ 118 h 118"/>
                <a:gd name="T22" fmla="*/ 161 w 329"/>
                <a:gd name="T23" fmla="*/ 118 h 118"/>
                <a:gd name="T24" fmla="*/ 283 w 329"/>
                <a:gd name="T25" fmla="*/ 87 h 118"/>
                <a:gd name="T26" fmla="*/ 319 w 329"/>
                <a:gd name="T27" fmla="*/ 69 h 118"/>
                <a:gd name="T28" fmla="*/ 303 w 329"/>
                <a:gd name="T29" fmla="*/ 75 h 118"/>
                <a:gd name="T30" fmla="*/ 237 w 329"/>
                <a:gd name="T31" fmla="*/ 92 h 118"/>
                <a:gd name="T32" fmla="*/ 237 w 329"/>
                <a:gd name="T33" fmla="*/ 91 h 118"/>
                <a:gd name="T34" fmla="*/ 193 w 329"/>
                <a:gd name="T35" fmla="*/ 98 h 118"/>
                <a:gd name="T36" fmla="*/ 193 w 329"/>
                <a:gd name="T37" fmla="*/ 98 h 118"/>
                <a:gd name="T38" fmla="*/ 87 w 329"/>
                <a:gd name="T39" fmla="*/ 37 h 118"/>
                <a:gd name="T40" fmla="*/ 31 w 329"/>
                <a:gd name="T41"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9" h="118">
                  <a:moveTo>
                    <a:pt x="329" y="61"/>
                  </a:moveTo>
                  <a:cubicBezTo>
                    <a:pt x="329" y="61"/>
                    <a:pt x="329" y="61"/>
                    <a:pt x="329" y="61"/>
                  </a:cubicBezTo>
                  <a:cubicBezTo>
                    <a:pt x="329" y="61"/>
                    <a:pt x="329" y="61"/>
                    <a:pt x="329" y="61"/>
                  </a:cubicBezTo>
                  <a:cubicBezTo>
                    <a:pt x="329" y="61"/>
                    <a:pt x="329" y="61"/>
                    <a:pt x="329" y="61"/>
                  </a:cubicBezTo>
                  <a:moveTo>
                    <a:pt x="31" y="0"/>
                  </a:moveTo>
                  <a:cubicBezTo>
                    <a:pt x="22" y="2"/>
                    <a:pt x="13" y="6"/>
                    <a:pt x="5" y="9"/>
                  </a:cubicBezTo>
                  <a:cubicBezTo>
                    <a:pt x="9" y="6"/>
                    <a:pt x="13" y="3"/>
                    <a:pt x="17" y="1"/>
                  </a:cubicBezTo>
                  <a:cubicBezTo>
                    <a:pt x="12" y="3"/>
                    <a:pt x="7" y="6"/>
                    <a:pt x="1" y="8"/>
                  </a:cubicBezTo>
                  <a:cubicBezTo>
                    <a:pt x="1" y="11"/>
                    <a:pt x="0" y="13"/>
                    <a:pt x="0" y="16"/>
                  </a:cubicBezTo>
                  <a:cubicBezTo>
                    <a:pt x="0" y="47"/>
                    <a:pt x="21" y="74"/>
                    <a:pt x="54" y="92"/>
                  </a:cubicBezTo>
                  <a:cubicBezTo>
                    <a:pt x="82" y="108"/>
                    <a:pt x="119" y="118"/>
                    <a:pt x="160" y="118"/>
                  </a:cubicBezTo>
                  <a:cubicBezTo>
                    <a:pt x="160" y="118"/>
                    <a:pt x="161" y="118"/>
                    <a:pt x="161" y="118"/>
                  </a:cubicBezTo>
                  <a:cubicBezTo>
                    <a:pt x="195" y="118"/>
                    <a:pt x="245" y="104"/>
                    <a:pt x="283" y="87"/>
                  </a:cubicBezTo>
                  <a:cubicBezTo>
                    <a:pt x="297" y="81"/>
                    <a:pt x="309" y="75"/>
                    <a:pt x="319" y="69"/>
                  </a:cubicBezTo>
                  <a:cubicBezTo>
                    <a:pt x="314" y="70"/>
                    <a:pt x="309" y="71"/>
                    <a:pt x="303" y="75"/>
                  </a:cubicBezTo>
                  <a:cubicBezTo>
                    <a:pt x="237" y="92"/>
                    <a:pt x="237" y="92"/>
                    <a:pt x="237" y="92"/>
                  </a:cubicBezTo>
                  <a:cubicBezTo>
                    <a:pt x="237" y="92"/>
                    <a:pt x="237" y="92"/>
                    <a:pt x="237" y="91"/>
                  </a:cubicBezTo>
                  <a:cubicBezTo>
                    <a:pt x="220" y="95"/>
                    <a:pt x="204" y="98"/>
                    <a:pt x="193" y="98"/>
                  </a:cubicBezTo>
                  <a:cubicBezTo>
                    <a:pt x="193" y="98"/>
                    <a:pt x="193" y="98"/>
                    <a:pt x="193" y="98"/>
                  </a:cubicBezTo>
                  <a:cubicBezTo>
                    <a:pt x="161" y="98"/>
                    <a:pt x="126" y="70"/>
                    <a:pt x="87" y="37"/>
                  </a:cubicBezTo>
                  <a:cubicBezTo>
                    <a:pt x="65" y="18"/>
                    <a:pt x="46" y="5"/>
                    <a:pt x="31"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42">
              <a:extLst>
                <a:ext uri="{FF2B5EF4-FFF2-40B4-BE49-F238E27FC236}">
                  <a16:creationId xmlns:a16="http://schemas.microsoft.com/office/drawing/2014/main" id="{269A9577-BCDF-4790-ABA1-175488DE662E}"/>
                </a:ext>
              </a:extLst>
            </p:cNvPr>
            <p:cNvSpPr>
              <a:spLocks/>
            </p:cNvSpPr>
            <p:nvPr/>
          </p:nvSpPr>
          <p:spPr bwMode="auto">
            <a:xfrm>
              <a:off x="7074937" y="4664788"/>
              <a:ext cx="652212" cy="228594"/>
            </a:xfrm>
            <a:custGeom>
              <a:avLst/>
              <a:gdLst>
                <a:gd name="T0" fmla="*/ 121 w 334"/>
                <a:gd name="T1" fmla="*/ 0 h 120"/>
                <a:gd name="T2" fmla="*/ 114 w 334"/>
                <a:gd name="T3" fmla="*/ 0 h 120"/>
                <a:gd name="T4" fmla="*/ 12 w 334"/>
                <a:gd name="T5" fmla="*/ 29 h 120"/>
                <a:gd name="T6" fmla="*/ 0 w 334"/>
                <a:gd name="T7" fmla="*/ 37 h 120"/>
                <a:gd name="T8" fmla="*/ 26 w 334"/>
                <a:gd name="T9" fmla="*/ 28 h 120"/>
                <a:gd name="T10" fmla="*/ 91 w 334"/>
                <a:gd name="T11" fmla="*/ 19 h 120"/>
                <a:gd name="T12" fmla="*/ 232 w 334"/>
                <a:gd name="T13" fmla="*/ 119 h 120"/>
                <a:gd name="T14" fmla="*/ 232 w 334"/>
                <a:gd name="T15" fmla="*/ 120 h 120"/>
                <a:gd name="T16" fmla="*/ 298 w 334"/>
                <a:gd name="T17" fmla="*/ 103 h 120"/>
                <a:gd name="T18" fmla="*/ 314 w 334"/>
                <a:gd name="T19" fmla="*/ 97 h 120"/>
                <a:gd name="T20" fmla="*/ 324 w 334"/>
                <a:gd name="T21" fmla="*/ 89 h 120"/>
                <a:gd name="T22" fmla="*/ 324 w 334"/>
                <a:gd name="T23" fmla="*/ 89 h 120"/>
                <a:gd name="T24" fmla="*/ 324 w 334"/>
                <a:gd name="T25" fmla="*/ 89 h 120"/>
                <a:gd name="T26" fmla="*/ 330 w 334"/>
                <a:gd name="T27" fmla="*/ 43 h 120"/>
                <a:gd name="T28" fmla="*/ 326 w 334"/>
                <a:gd name="T29" fmla="*/ 41 h 120"/>
                <a:gd name="T30" fmla="*/ 309 w 334"/>
                <a:gd name="T31" fmla="*/ 59 h 120"/>
                <a:gd name="T32" fmla="*/ 311 w 334"/>
                <a:gd name="T33" fmla="*/ 45 h 120"/>
                <a:gd name="T34" fmla="*/ 309 w 334"/>
                <a:gd name="T35" fmla="*/ 32 h 120"/>
                <a:gd name="T36" fmla="*/ 254 w 334"/>
                <a:gd name="T37" fmla="*/ 11 h 120"/>
                <a:gd name="T38" fmla="*/ 283 w 334"/>
                <a:gd name="T39" fmla="*/ 65 h 120"/>
                <a:gd name="T40" fmla="*/ 272 w 334"/>
                <a:gd name="T41" fmla="*/ 92 h 120"/>
                <a:gd name="T42" fmla="*/ 272 w 334"/>
                <a:gd name="T43" fmla="*/ 92 h 120"/>
                <a:gd name="T44" fmla="*/ 121 w 334"/>
                <a:gd name="T4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4" h="120">
                  <a:moveTo>
                    <a:pt x="121" y="0"/>
                  </a:moveTo>
                  <a:cubicBezTo>
                    <a:pt x="119" y="0"/>
                    <a:pt x="116" y="0"/>
                    <a:pt x="114" y="0"/>
                  </a:cubicBezTo>
                  <a:cubicBezTo>
                    <a:pt x="79" y="5"/>
                    <a:pt x="45" y="14"/>
                    <a:pt x="12" y="29"/>
                  </a:cubicBezTo>
                  <a:cubicBezTo>
                    <a:pt x="8" y="31"/>
                    <a:pt x="4" y="34"/>
                    <a:pt x="0" y="37"/>
                  </a:cubicBezTo>
                  <a:cubicBezTo>
                    <a:pt x="8" y="34"/>
                    <a:pt x="17" y="30"/>
                    <a:pt x="26" y="28"/>
                  </a:cubicBezTo>
                  <a:cubicBezTo>
                    <a:pt x="46" y="22"/>
                    <a:pt x="68" y="19"/>
                    <a:pt x="91" y="19"/>
                  </a:cubicBezTo>
                  <a:cubicBezTo>
                    <a:pt x="170" y="19"/>
                    <a:pt x="226" y="72"/>
                    <a:pt x="232" y="119"/>
                  </a:cubicBezTo>
                  <a:cubicBezTo>
                    <a:pt x="232" y="120"/>
                    <a:pt x="232" y="120"/>
                    <a:pt x="232" y="120"/>
                  </a:cubicBezTo>
                  <a:cubicBezTo>
                    <a:pt x="298" y="103"/>
                    <a:pt x="298" y="103"/>
                    <a:pt x="298" y="103"/>
                  </a:cubicBezTo>
                  <a:cubicBezTo>
                    <a:pt x="304" y="99"/>
                    <a:pt x="309" y="98"/>
                    <a:pt x="314" y="97"/>
                  </a:cubicBezTo>
                  <a:cubicBezTo>
                    <a:pt x="318" y="96"/>
                    <a:pt x="321" y="95"/>
                    <a:pt x="324" y="89"/>
                  </a:cubicBezTo>
                  <a:cubicBezTo>
                    <a:pt x="324" y="89"/>
                    <a:pt x="324" y="89"/>
                    <a:pt x="324" y="89"/>
                  </a:cubicBezTo>
                  <a:cubicBezTo>
                    <a:pt x="324" y="89"/>
                    <a:pt x="324" y="89"/>
                    <a:pt x="324" y="89"/>
                  </a:cubicBezTo>
                  <a:cubicBezTo>
                    <a:pt x="334" y="84"/>
                    <a:pt x="333" y="59"/>
                    <a:pt x="330" y="43"/>
                  </a:cubicBezTo>
                  <a:cubicBezTo>
                    <a:pt x="329" y="43"/>
                    <a:pt x="327" y="42"/>
                    <a:pt x="326" y="41"/>
                  </a:cubicBezTo>
                  <a:cubicBezTo>
                    <a:pt x="322" y="56"/>
                    <a:pt x="309" y="59"/>
                    <a:pt x="309" y="59"/>
                  </a:cubicBezTo>
                  <a:cubicBezTo>
                    <a:pt x="310" y="55"/>
                    <a:pt x="311" y="50"/>
                    <a:pt x="311" y="45"/>
                  </a:cubicBezTo>
                  <a:cubicBezTo>
                    <a:pt x="311" y="41"/>
                    <a:pt x="310" y="37"/>
                    <a:pt x="309" y="32"/>
                  </a:cubicBezTo>
                  <a:cubicBezTo>
                    <a:pt x="291" y="24"/>
                    <a:pt x="273" y="17"/>
                    <a:pt x="254" y="11"/>
                  </a:cubicBezTo>
                  <a:cubicBezTo>
                    <a:pt x="272" y="26"/>
                    <a:pt x="282" y="45"/>
                    <a:pt x="283" y="65"/>
                  </a:cubicBezTo>
                  <a:cubicBezTo>
                    <a:pt x="284" y="79"/>
                    <a:pt x="273" y="92"/>
                    <a:pt x="272" y="92"/>
                  </a:cubicBezTo>
                  <a:cubicBezTo>
                    <a:pt x="272" y="92"/>
                    <a:pt x="272" y="92"/>
                    <a:pt x="272" y="92"/>
                  </a:cubicBezTo>
                  <a:cubicBezTo>
                    <a:pt x="272" y="41"/>
                    <a:pt x="204" y="0"/>
                    <a:pt x="121"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243">
              <a:extLst>
                <a:ext uri="{FF2B5EF4-FFF2-40B4-BE49-F238E27FC236}">
                  <a16:creationId xmlns:a16="http://schemas.microsoft.com/office/drawing/2014/main" id="{12FF45FC-3976-425E-8173-F02826648A62}"/>
                </a:ext>
              </a:extLst>
            </p:cNvPr>
            <p:cNvSpPr>
              <a:spLocks/>
            </p:cNvSpPr>
            <p:nvPr/>
          </p:nvSpPr>
          <p:spPr bwMode="auto">
            <a:xfrm>
              <a:off x="7549709" y="5700655"/>
              <a:ext cx="143870" cy="268558"/>
            </a:xfrm>
            <a:custGeom>
              <a:avLst/>
              <a:gdLst>
                <a:gd name="T0" fmla="*/ 0 w 74"/>
                <a:gd name="T1" fmla="*/ 0 h 141"/>
                <a:gd name="T2" fmla="*/ 0 w 74"/>
                <a:gd name="T3" fmla="*/ 0 h 141"/>
                <a:gd name="T4" fmla="*/ 1 w 74"/>
                <a:gd name="T5" fmla="*/ 15 h 141"/>
                <a:gd name="T6" fmla="*/ 9 w 74"/>
                <a:gd name="T7" fmla="*/ 141 h 141"/>
                <a:gd name="T8" fmla="*/ 52 w 74"/>
                <a:gd name="T9" fmla="*/ 126 h 141"/>
                <a:gd name="T10" fmla="*/ 45 w 74"/>
                <a:gd name="T11" fmla="*/ 116 h 141"/>
                <a:gd name="T12" fmla="*/ 74 w 74"/>
                <a:gd name="T13" fmla="*/ 96 h 141"/>
                <a:gd name="T14" fmla="*/ 50 w 74"/>
                <a:gd name="T15" fmla="*/ 23 h 141"/>
                <a:gd name="T16" fmla="*/ 50 w 74"/>
                <a:gd name="T17" fmla="*/ 23 h 141"/>
                <a:gd name="T18" fmla="*/ 0 w 74"/>
                <a:gd name="T1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1">
                  <a:moveTo>
                    <a:pt x="0" y="0"/>
                  </a:moveTo>
                  <a:cubicBezTo>
                    <a:pt x="0" y="0"/>
                    <a:pt x="0" y="0"/>
                    <a:pt x="0" y="0"/>
                  </a:cubicBezTo>
                  <a:cubicBezTo>
                    <a:pt x="0" y="0"/>
                    <a:pt x="0" y="6"/>
                    <a:pt x="1" y="15"/>
                  </a:cubicBezTo>
                  <a:cubicBezTo>
                    <a:pt x="3" y="41"/>
                    <a:pt x="7" y="97"/>
                    <a:pt x="9" y="141"/>
                  </a:cubicBezTo>
                  <a:cubicBezTo>
                    <a:pt x="23" y="137"/>
                    <a:pt x="38" y="132"/>
                    <a:pt x="52" y="126"/>
                  </a:cubicBezTo>
                  <a:cubicBezTo>
                    <a:pt x="45" y="116"/>
                    <a:pt x="45" y="116"/>
                    <a:pt x="45" y="116"/>
                  </a:cubicBezTo>
                  <a:cubicBezTo>
                    <a:pt x="74" y="96"/>
                    <a:pt x="74" y="96"/>
                    <a:pt x="74" y="96"/>
                  </a:cubicBezTo>
                  <a:cubicBezTo>
                    <a:pt x="50" y="23"/>
                    <a:pt x="50" y="23"/>
                    <a:pt x="50" y="23"/>
                  </a:cubicBezTo>
                  <a:cubicBezTo>
                    <a:pt x="50" y="23"/>
                    <a:pt x="50" y="23"/>
                    <a:pt x="50" y="23"/>
                  </a:cubicBezTo>
                  <a:cubicBezTo>
                    <a:pt x="0" y="0"/>
                    <a:pt x="0" y="0"/>
                    <a:pt x="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244">
              <a:extLst>
                <a:ext uri="{FF2B5EF4-FFF2-40B4-BE49-F238E27FC236}">
                  <a16:creationId xmlns:a16="http://schemas.microsoft.com/office/drawing/2014/main" id="{AADD6BE0-35C6-4D48-A4BB-50CF8240A15D}"/>
                </a:ext>
              </a:extLst>
            </p:cNvPr>
            <p:cNvSpPr>
              <a:spLocks/>
            </p:cNvSpPr>
            <p:nvPr/>
          </p:nvSpPr>
          <p:spPr bwMode="auto">
            <a:xfrm>
              <a:off x="7065345" y="5700655"/>
              <a:ext cx="156659" cy="273354"/>
            </a:xfrm>
            <a:custGeom>
              <a:avLst/>
              <a:gdLst>
                <a:gd name="T0" fmla="*/ 70 w 80"/>
                <a:gd name="T1" fmla="*/ 0 h 144"/>
                <a:gd name="T2" fmla="*/ 0 w 80"/>
                <a:gd name="T3" fmla="*/ 34 h 144"/>
                <a:gd name="T4" fmla="*/ 0 w 80"/>
                <a:gd name="T5" fmla="*/ 34 h 144"/>
                <a:gd name="T6" fmla="*/ 0 w 80"/>
                <a:gd name="T7" fmla="*/ 83 h 144"/>
                <a:gd name="T8" fmla="*/ 39 w 80"/>
                <a:gd name="T9" fmla="*/ 101 h 144"/>
                <a:gd name="T10" fmla="*/ 30 w 80"/>
                <a:gd name="T11" fmla="*/ 129 h 144"/>
                <a:gd name="T12" fmla="*/ 80 w 80"/>
                <a:gd name="T13" fmla="*/ 144 h 144"/>
                <a:gd name="T14" fmla="*/ 74 w 80"/>
                <a:gd name="T15" fmla="*/ 81 h 144"/>
                <a:gd name="T16" fmla="*/ 70 w 80"/>
                <a:gd name="T17" fmla="*/ 0 h 144"/>
                <a:gd name="T18" fmla="*/ 70 w 80"/>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44">
                  <a:moveTo>
                    <a:pt x="70" y="0"/>
                  </a:moveTo>
                  <a:cubicBezTo>
                    <a:pt x="0" y="34"/>
                    <a:pt x="0" y="34"/>
                    <a:pt x="0" y="34"/>
                  </a:cubicBezTo>
                  <a:cubicBezTo>
                    <a:pt x="0" y="34"/>
                    <a:pt x="0" y="34"/>
                    <a:pt x="0" y="34"/>
                  </a:cubicBezTo>
                  <a:cubicBezTo>
                    <a:pt x="0" y="83"/>
                    <a:pt x="0" y="83"/>
                    <a:pt x="0" y="83"/>
                  </a:cubicBezTo>
                  <a:cubicBezTo>
                    <a:pt x="39" y="101"/>
                    <a:pt x="39" y="101"/>
                    <a:pt x="39" y="101"/>
                  </a:cubicBezTo>
                  <a:cubicBezTo>
                    <a:pt x="30" y="129"/>
                    <a:pt x="30" y="129"/>
                    <a:pt x="30" y="129"/>
                  </a:cubicBezTo>
                  <a:cubicBezTo>
                    <a:pt x="47" y="135"/>
                    <a:pt x="63" y="140"/>
                    <a:pt x="80" y="144"/>
                  </a:cubicBezTo>
                  <a:cubicBezTo>
                    <a:pt x="78" y="124"/>
                    <a:pt x="76" y="102"/>
                    <a:pt x="74" y="81"/>
                  </a:cubicBezTo>
                  <a:cubicBezTo>
                    <a:pt x="71" y="37"/>
                    <a:pt x="70" y="0"/>
                    <a:pt x="70" y="0"/>
                  </a:cubicBezTo>
                  <a:cubicBezTo>
                    <a:pt x="70" y="0"/>
                    <a:pt x="70" y="0"/>
                    <a:pt x="7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45">
              <a:extLst>
                <a:ext uri="{FF2B5EF4-FFF2-40B4-BE49-F238E27FC236}">
                  <a16:creationId xmlns:a16="http://schemas.microsoft.com/office/drawing/2014/main" id="{C5304A6B-64FF-4CE4-AA97-944499AA92C3}"/>
                </a:ext>
              </a:extLst>
            </p:cNvPr>
            <p:cNvSpPr>
              <a:spLocks/>
            </p:cNvSpPr>
            <p:nvPr/>
          </p:nvSpPr>
          <p:spPr bwMode="auto">
            <a:xfrm>
              <a:off x="7349889" y="5862109"/>
              <a:ext cx="103907" cy="131081"/>
            </a:xfrm>
            <a:custGeom>
              <a:avLst/>
              <a:gdLst>
                <a:gd name="T0" fmla="*/ 29 w 53"/>
                <a:gd name="T1" fmla="*/ 0 h 69"/>
                <a:gd name="T2" fmla="*/ 0 w 53"/>
                <a:gd name="T3" fmla="*/ 26 h 69"/>
                <a:gd name="T4" fmla="*/ 13 w 53"/>
                <a:gd name="T5" fmla="*/ 40 h 69"/>
                <a:gd name="T6" fmla="*/ 8 w 53"/>
                <a:gd name="T7" fmla="*/ 69 h 69"/>
                <a:gd name="T8" fmla="*/ 15 w 53"/>
                <a:gd name="T9" fmla="*/ 69 h 69"/>
                <a:gd name="T10" fmla="*/ 50 w 53"/>
                <a:gd name="T11" fmla="*/ 67 h 69"/>
                <a:gd name="T12" fmla="*/ 40 w 53"/>
                <a:gd name="T13" fmla="*/ 39 h 69"/>
                <a:gd name="T14" fmla="*/ 53 w 53"/>
                <a:gd name="T15" fmla="*/ 28 h 69"/>
                <a:gd name="T16" fmla="*/ 29 w 53"/>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9">
                  <a:moveTo>
                    <a:pt x="29" y="0"/>
                  </a:moveTo>
                  <a:cubicBezTo>
                    <a:pt x="29" y="0"/>
                    <a:pt x="15" y="12"/>
                    <a:pt x="0" y="26"/>
                  </a:cubicBezTo>
                  <a:cubicBezTo>
                    <a:pt x="13" y="40"/>
                    <a:pt x="13" y="40"/>
                    <a:pt x="13" y="40"/>
                  </a:cubicBezTo>
                  <a:cubicBezTo>
                    <a:pt x="8" y="69"/>
                    <a:pt x="8" y="69"/>
                    <a:pt x="8" y="69"/>
                  </a:cubicBezTo>
                  <a:cubicBezTo>
                    <a:pt x="11" y="69"/>
                    <a:pt x="13" y="69"/>
                    <a:pt x="15" y="69"/>
                  </a:cubicBezTo>
                  <a:cubicBezTo>
                    <a:pt x="27" y="69"/>
                    <a:pt x="39" y="68"/>
                    <a:pt x="50" y="67"/>
                  </a:cubicBezTo>
                  <a:cubicBezTo>
                    <a:pt x="40" y="39"/>
                    <a:pt x="40" y="39"/>
                    <a:pt x="40" y="39"/>
                  </a:cubicBezTo>
                  <a:cubicBezTo>
                    <a:pt x="53" y="28"/>
                    <a:pt x="53" y="28"/>
                    <a:pt x="53" y="28"/>
                  </a:cubicBezTo>
                  <a:cubicBezTo>
                    <a:pt x="40" y="13"/>
                    <a:pt x="29" y="0"/>
                    <a:pt x="29" y="0"/>
                  </a:cubicBezTo>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246">
              <a:extLst>
                <a:ext uri="{FF2B5EF4-FFF2-40B4-BE49-F238E27FC236}">
                  <a16:creationId xmlns:a16="http://schemas.microsoft.com/office/drawing/2014/main" id="{F8ECDB77-492C-42CE-A3DB-94825E00180D}"/>
                </a:ext>
              </a:extLst>
            </p:cNvPr>
            <p:cNvSpPr>
              <a:spLocks/>
            </p:cNvSpPr>
            <p:nvPr/>
          </p:nvSpPr>
          <p:spPr bwMode="auto">
            <a:xfrm>
              <a:off x="7201224" y="5654296"/>
              <a:ext cx="354880" cy="330902"/>
            </a:xfrm>
            <a:custGeom>
              <a:avLst/>
              <a:gdLst>
                <a:gd name="T0" fmla="*/ 15 w 181"/>
                <a:gd name="T1" fmla="*/ 0 h 174"/>
                <a:gd name="T2" fmla="*/ 0 w 181"/>
                <a:gd name="T3" fmla="*/ 24 h 174"/>
                <a:gd name="T4" fmla="*/ 0 w 181"/>
                <a:gd name="T5" fmla="*/ 26 h 174"/>
                <a:gd name="T6" fmla="*/ 34 w 181"/>
                <a:gd name="T7" fmla="*/ 173 h 174"/>
                <a:gd name="T8" fmla="*/ 38 w 181"/>
                <a:gd name="T9" fmla="*/ 174 h 174"/>
                <a:gd name="T10" fmla="*/ 38 w 181"/>
                <a:gd name="T11" fmla="*/ 174 h 174"/>
                <a:gd name="T12" fmla="*/ 76 w 181"/>
                <a:gd name="T13" fmla="*/ 135 h 174"/>
                <a:gd name="T14" fmla="*/ 105 w 181"/>
                <a:gd name="T15" fmla="*/ 109 h 174"/>
                <a:gd name="T16" fmla="*/ 129 w 181"/>
                <a:gd name="T17" fmla="*/ 137 h 174"/>
                <a:gd name="T18" fmla="*/ 164 w 181"/>
                <a:gd name="T19" fmla="*/ 170 h 174"/>
                <a:gd name="T20" fmla="*/ 175 w 181"/>
                <a:gd name="T21" fmla="*/ 168 h 174"/>
                <a:gd name="T22" fmla="*/ 178 w 181"/>
                <a:gd name="T23" fmla="*/ 39 h 174"/>
                <a:gd name="T24" fmla="*/ 178 w 181"/>
                <a:gd name="T25" fmla="*/ 24 h 174"/>
                <a:gd name="T26" fmla="*/ 178 w 181"/>
                <a:gd name="T27" fmla="*/ 24 h 174"/>
                <a:gd name="T28" fmla="*/ 178 w 181"/>
                <a:gd name="T29" fmla="*/ 24 h 174"/>
                <a:gd name="T30" fmla="*/ 177 w 181"/>
                <a:gd name="T31" fmla="*/ 26 h 174"/>
                <a:gd name="T32" fmla="*/ 161 w 181"/>
                <a:gd name="T33" fmla="*/ 56 h 174"/>
                <a:gd name="T34" fmla="*/ 149 w 181"/>
                <a:gd name="T35" fmla="*/ 69 h 174"/>
                <a:gd name="T36" fmla="*/ 106 w 181"/>
                <a:gd name="T37" fmla="*/ 100 h 174"/>
                <a:gd name="T38" fmla="*/ 45 w 181"/>
                <a:gd name="T39" fmla="*/ 62 h 174"/>
                <a:gd name="T40" fmla="*/ 15 w 181"/>
                <a:gd name="T41" fmla="*/ 0 h 174"/>
                <a:gd name="T42" fmla="*/ 15 w 181"/>
                <a:gd name="T4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174">
                  <a:moveTo>
                    <a:pt x="15" y="0"/>
                  </a:moveTo>
                  <a:cubicBezTo>
                    <a:pt x="0" y="24"/>
                    <a:pt x="0" y="24"/>
                    <a:pt x="0" y="24"/>
                  </a:cubicBezTo>
                  <a:cubicBezTo>
                    <a:pt x="0" y="24"/>
                    <a:pt x="0" y="25"/>
                    <a:pt x="0" y="26"/>
                  </a:cubicBezTo>
                  <a:cubicBezTo>
                    <a:pt x="3" y="43"/>
                    <a:pt x="23" y="158"/>
                    <a:pt x="34" y="173"/>
                  </a:cubicBezTo>
                  <a:cubicBezTo>
                    <a:pt x="35" y="173"/>
                    <a:pt x="37" y="174"/>
                    <a:pt x="38" y="174"/>
                  </a:cubicBezTo>
                  <a:cubicBezTo>
                    <a:pt x="38" y="174"/>
                    <a:pt x="38" y="174"/>
                    <a:pt x="38" y="174"/>
                  </a:cubicBezTo>
                  <a:cubicBezTo>
                    <a:pt x="44" y="165"/>
                    <a:pt x="61" y="149"/>
                    <a:pt x="76" y="135"/>
                  </a:cubicBezTo>
                  <a:cubicBezTo>
                    <a:pt x="91" y="121"/>
                    <a:pt x="105" y="109"/>
                    <a:pt x="105" y="109"/>
                  </a:cubicBezTo>
                  <a:cubicBezTo>
                    <a:pt x="105" y="109"/>
                    <a:pt x="116" y="122"/>
                    <a:pt x="129" y="137"/>
                  </a:cubicBezTo>
                  <a:cubicBezTo>
                    <a:pt x="141" y="150"/>
                    <a:pt x="155" y="164"/>
                    <a:pt x="164" y="170"/>
                  </a:cubicBezTo>
                  <a:cubicBezTo>
                    <a:pt x="168" y="169"/>
                    <a:pt x="171" y="169"/>
                    <a:pt x="175" y="168"/>
                  </a:cubicBezTo>
                  <a:cubicBezTo>
                    <a:pt x="181" y="146"/>
                    <a:pt x="179" y="71"/>
                    <a:pt x="178" y="39"/>
                  </a:cubicBezTo>
                  <a:cubicBezTo>
                    <a:pt x="178" y="30"/>
                    <a:pt x="178" y="24"/>
                    <a:pt x="178" y="24"/>
                  </a:cubicBezTo>
                  <a:cubicBezTo>
                    <a:pt x="178" y="24"/>
                    <a:pt x="178" y="24"/>
                    <a:pt x="178" y="24"/>
                  </a:cubicBezTo>
                  <a:cubicBezTo>
                    <a:pt x="178" y="24"/>
                    <a:pt x="178" y="24"/>
                    <a:pt x="178" y="24"/>
                  </a:cubicBezTo>
                  <a:cubicBezTo>
                    <a:pt x="178" y="24"/>
                    <a:pt x="178" y="25"/>
                    <a:pt x="177" y="26"/>
                  </a:cubicBezTo>
                  <a:cubicBezTo>
                    <a:pt x="176" y="30"/>
                    <a:pt x="171" y="43"/>
                    <a:pt x="161" y="56"/>
                  </a:cubicBezTo>
                  <a:cubicBezTo>
                    <a:pt x="158" y="61"/>
                    <a:pt x="154" y="65"/>
                    <a:pt x="149" y="69"/>
                  </a:cubicBezTo>
                  <a:cubicBezTo>
                    <a:pt x="132" y="85"/>
                    <a:pt x="106" y="100"/>
                    <a:pt x="106" y="100"/>
                  </a:cubicBezTo>
                  <a:cubicBezTo>
                    <a:pt x="106" y="100"/>
                    <a:pt x="69" y="91"/>
                    <a:pt x="45" y="62"/>
                  </a:cubicBezTo>
                  <a:cubicBezTo>
                    <a:pt x="20" y="33"/>
                    <a:pt x="15" y="0"/>
                    <a:pt x="15" y="0"/>
                  </a:cubicBezTo>
                  <a:cubicBezTo>
                    <a:pt x="15" y="0"/>
                    <a:pt x="15" y="0"/>
                    <a:pt x="1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247">
              <a:extLst>
                <a:ext uri="{FF2B5EF4-FFF2-40B4-BE49-F238E27FC236}">
                  <a16:creationId xmlns:a16="http://schemas.microsoft.com/office/drawing/2014/main" id="{F7068611-6175-4207-8E9C-BF3B283BD78D}"/>
                </a:ext>
              </a:extLst>
            </p:cNvPr>
            <p:cNvSpPr>
              <a:spLocks/>
            </p:cNvSpPr>
            <p:nvPr/>
          </p:nvSpPr>
          <p:spPr bwMode="auto">
            <a:xfrm>
              <a:off x="8024481" y="3951831"/>
              <a:ext cx="786491" cy="749725"/>
            </a:xfrm>
            <a:custGeom>
              <a:avLst/>
              <a:gdLst>
                <a:gd name="T0" fmla="*/ 386 w 492"/>
                <a:gd name="T1" fmla="*/ 0 h 469"/>
                <a:gd name="T2" fmla="*/ 492 w 492"/>
                <a:gd name="T3" fmla="*/ 107 h 469"/>
                <a:gd name="T4" fmla="*/ 106 w 492"/>
                <a:gd name="T5" fmla="*/ 469 h 469"/>
                <a:gd name="T6" fmla="*/ 0 w 492"/>
                <a:gd name="T7" fmla="*/ 362 h 469"/>
                <a:gd name="T8" fmla="*/ 386 w 492"/>
                <a:gd name="T9" fmla="*/ 0 h 469"/>
              </a:gdLst>
              <a:ahLst/>
              <a:cxnLst>
                <a:cxn ang="0">
                  <a:pos x="T0" y="T1"/>
                </a:cxn>
                <a:cxn ang="0">
                  <a:pos x="T2" y="T3"/>
                </a:cxn>
                <a:cxn ang="0">
                  <a:pos x="T4" y="T5"/>
                </a:cxn>
                <a:cxn ang="0">
                  <a:pos x="T6" y="T7"/>
                </a:cxn>
                <a:cxn ang="0">
                  <a:pos x="T8" y="T9"/>
                </a:cxn>
              </a:cxnLst>
              <a:rect l="0" t="0" r="r" b="b"/>
              <a:pathLst>
                <a:path w="492" h="469">
                  <a:moveTo>
                    <a:pt x="386" y="0"/>
                  </a:moveTo>
                  <a:lnTo>
                    <a:pt x="492" y="107"/>
                  </a:lnTo>
                  <a:lnTo>
                    <a:pt x="106" y="469"/>
                  </a:lnTo>
                  <a:lnTo>
                    <a:pt x="0" y="362"/>
                  </a:lnTo>
                  <a:lnTo>
                    <a:pt x="386" y="0"/>
                  </a:lnTo>
                  <a:close/>
                </a:path>
              </a:pathLst>
            </a:custGeom>
            <a:solidFill>
              <a:srgbClr val="BF4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48">
              <a:extLst>
                <a:ext uri="{FF2B5EF4-FFF2-40B4-BE49-F238E27FC236}">
                  <a16:creationId xmlns:a16="http://schemas.microsoft.com/office/drawing/2014/main" id="{BB82AFE4-AF2D-406D-8E37-855C50227404}"/>
                </a:ext>
              </a:extLst>
            </p:cNvPr>
            <p:cNvSpPr>
              <a:spLocks/>
            </p:cNvSpPr>
            <p:nvPr/>
          </p:nvSpPr>
          <p:spPr bwMode="auto">
            <a:xfrm>
              <a:off x="8024481" y="3951831"/>
              <a:ext cx="786491" cy="749725"/>
            </a:xfrm>
            <a:custGeom>
              <a:avLst/>
              <a:gdLst>
                <a:gd name="T0" fmla="*/ 386 w 492"/>
                <a:gd name="T1" fmla="*/ 0 h 469"/>
                <a:gd name="T2" fmla="*/ 492 w 492"/>
                <a:gd name="T3" fmla="*/ 107 h 469"/>
                <a:gd name="T4" fmla="*/ 106 w 492"/>
                <a:gd name="T5" fmla="*/ 469 h 469"/>
                <a:gd name="T6" fmla="*/ 0 w 492"/>
                <a:gd name="T7" fmla="*/ 362 h 469"/>
                <a:gd name="T8" fmla="*/ 386 w 492"/>
                <a:gd name="T9" fmla="*/ 0 h 469"/>
              </a:gdLst>
              <a:ahLst/>
              <a:cxnLst>
                <a:cxn ang="0">
                  <a:pos x="T0" y="T1"/>
                </a:cxn>
                <a:cxn ang="0">
                  <a:pos x="T2" y="T3"/>
                </a:cxn>
                <a:cxn ang="0">
                  <a:pos x="T4" y="T5"/>
                </a:cxn>
                <a:cxn ang="0">
                  <a:pos x="T6" y="T7"/>
                </a:cxn>
                <a:cxn ang="0">
                  <a:pos x="T8" y="T9"/>
                </a:cxn>
              </a:cxnLst>
              <a:rect l="0" t="0" r="r" b="b"/>
              <a:pathLst>
                <a:path w="492" h="469">
                  <a:moveTo>
                    <a:pt x="386" y="0"/>
                  </a:moveTo>
                  <a:lnTo>
                    <a:pt x="492" y="107"/>
                  </a:lnTo>
                  <a:lnTo>
                    <a:pt x="106" y="469"/>
                  </a:lnTo>
                  <a:lnTo>
                    <a:pt x="0" y="362"/>
                  </a:lnTo>
                  <a:lnTo>
                    <a:pt x="3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249">
              <a:extLst>
                <a:ext uri="{FF2B5EF4-FFF2-40B4-BE49-F238E27FC236}">
                  <a16:creationId xmlns:a16="http://schemas.microsoft.com/office/drawing/2014/main" id="{FE872970-E6C0-4FC4-89C1-DB53F6DA67A2}"/>
                </a:ext>
              </a:extLst>
            </p:cNvPr>
            <p:cNvSpPr>
              <a:spLocks noChangeArrowheads="1"/>
            </p:cNvSpPr>
            <p:nvPr/>
          </p:nvSpPr>
          <p:spPr bwMode="auto">
            <a:xfrm>
              <a:off x="8337799" y="4567277"/>
              <a:ext cx="1599" cy="1599"/>
            </a:xfrm>
            <a:prstGeom prst="ellipse">
              <a:avLst/>
            </a:prstGeom>
            <a:solidFill>
              <a:srgbClr val="BC94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50">
              <a:extLst>
                <a:ext uri="{FF2B5EF4-FFF2-40B4-BE49-F238E27FC236}">
                  <a16:creationId xmlns:a16="http://schemas.microsoft.com/office/drawing/2014/main" id="{C87FF6E0-CCA6-45A0-88B8-4DC4666F5A5A}"/>
                </a:ext>
              </a:extLst>
            </p:cNvPr>
            <p:cNvSpPr>
              <a:spLocks/>
            </p:cNvSpPr>
            <p:nvPr/>
          </p:nvSpPr>
          <p:spPr bwMode="auto">
            <a:xfrm>
              <a:off x="8313821" y="4210797"/>
              <a:ext cx="367668" cy="356479"/>
            </a:xfrm>
            <a:custGeom>
              <a:avLst/>
              <a:gdLst>
                <a:gd name="T0" fmla="*/ 189 w 189"/>
                <a:gd name="T1" fmla="*/ 0 h 187"/>
                <a:gd name="T2" fmla="*/ 112 w 189"/>
                <a:gd name="T3" fmla="*/ 11 h 187"/>
                <a:gd name="T4" fmla="*/ 107 w 189"/>
                <a:gd name="T5" fmla="*/ 11 h 187"/>
                <a:gd name="T6" fmla="*/ 26 w 189"/>
                <a:gd name="T7" fmla="*/ 3 h 187"/>
                <a:gd name="T8" fmla="*/ 18 w 189"/>
                <a:gd name="T9" fmla="*/ 10 h 187"/>
                <a:gd name="T10" fmla="*/ 88 w 189"/>
                <a:gd name="T11" fmla="*/ 27 h 187"/>
                <a:gd name="T12" fmla="*/ 13 w 189"/>
                <a:gd name="T13" fmla="*/ 187 h 187"/>
                <a:gd name="T14" fmla="*/ 13 w 189"/>
                <a:gd name="T15" fmla="*/ 187 h 187"/>
                <a:gd name="T16" fmla="*/ 93 w 189"/>
                <a:gd name="T17" fmla="*/ 54 h 187"/>
                <a:gd name="T18" fmla="*/ 189 w 18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7">
                  <a:moveTo>
                    <a:pt x="189" y="0"/>
                  </a:moveTo>
                  <a:cubicBezTo>
                    <a:pt x="189" y="0"/>
                    <a:pt x="131" y="10"/>
                    <a:pt x="112" y="11"/>
                  </a:cubicBezTo>
                  <a:cubicBezTo>
                    <a:pt x="110" y="11"/>
                    <a:pt x="109" y="11"/>
                    <a:pt x="107" y="11"/>
                  </a:cubicBezTo>
                  <a:cubicBezTo>
                    <a:pt x="84" y="11"/>
                    <a:pt x="26" y="3"/>
                    <a:pt x="26" y="3"/>
                  </a:cubicBezTo>
                  <a:cubicBezTo>
                    <a:pt x="18" y="10"/>
                    <a:pt x="18" y="10"/>
                    <a:pt x="18" y="10"/>
                  </a:cubicBezTo>
                  <a:cubicBezTo>
                    <a:pt x="88" y="27"/>
                    <a:pt x="88" y="27"/>
                    <a:pt x="88" y="27"/>
                  </a:cubicBezTo>
                  <a:cubicBezTo>
                    <a:pt x="88" y="27"/>
                    <a:pt x="0" y="119"/>
                    <a:pt x="13" y="187"/>
                  </a:cubicBezTo>
                  <a:cubicBezTo>
                    <a:pt x="13" y="187"/>
                    <a:pt x="13" y="187"/>
                    <a:pt x="13" y="187"/>
                  </a:cubicBezTo>
                  <a:cubicBezTo>
                    <a:pt x="11" y="148"/>
                    <a:pt x="54" y="91"/>
                    <a:pt x="93" y="54"/>
                  </a:cubicBezTo>
                  <a:cubicBezTo>
                    <a:pt x="113" y="35"/>
                    <a:pt x="189" y="0"/>
                    <a:pt x="189" y="0"/>
                  </a:cubicBezTo>
                </a:path>
              </a:pathLst>
            </a:custGeom>
            <a:solidFill>
              <a:srgbClr val="9C3B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1">
              <a:extLst>
                <a:ext uri="{FF2B5EF4-FFF2-40B4-BE49-F238E27FC236}">
                  <a16:creationId xmlns:a16="http://schemas.microsoft.com/office/drawing/2014/main" id="{04E8C401-C533-4FF5-8987-F68300C1CE1A}"/>
                </a:ext>
              </a:extLst>
            </p:cNvPr>
            <p:cNvSpPr>
              <a:spLocks/>
            </p:cNvSpPr>
            <p:nvPr/>
          </p:nvSpPr>
          <p:spPr bwMode="auto">
            <a:xfrm>
              <a:off x="8110803" y="3301217"/>
              <a:ext cx="2194823" cy="1377958"/>
            </a:xfrm>
            <a:custGeom>
              <a:avLst/>
              <a:gdLst>
                <a:gd name="T0" fmla="*/ 1016 w 1124"/>
                <a:gd name="T1" fmla="*/ 52 h 724"/>
                <a:gd name="T2" fmla="*/ 841 w 1124"/>
                <a:gd name="T3" fmla="*/ 74 h 724"/>
                <a:gd name="T4" fmla="*/ 523 w 1124"/>
                <a:gd name="T5" fmla="*/ 23 h 724"/>
                <a:gd name="T6" fmla="*/ 508 w 1124"/>
                <a:gd name="T7" fmla="*/ 33 h 724"/>
                <a:gd name="T8" fmla="*/ 429 w 1124"/>
                <a:gd name="T9" fmla="*/ 49 h 724"/>
                <a:gd name="T10" fmla="*/ 395 w 1124"/>
                <a:gd name="T11" fmla="*/ 103 h 724"/>
                <a:gd name="T12" fmla="*/ 353 w 1124"/>
                <a:gd name="T13" fmla="*/ 117 h 724"/>
                <a:gd name="T14" fmla="*/ 253 w 1124"/>
                <a:gd name="T15" fmla="*/ 221 h 724"/>
                <a:gd name="T16" fmla="*/ 193 w 1124"/>
                <a:gd name="T17" fmla="*/ 257 h 724"/>
                <a:gd name="T18" fmla="*/ 167 w 1124"/>
                <a:gd name="T19" fmla="*/ 282 h 724"/>
                <a:gd name="T20" fmla="*/ 26 w 1124"/>
                <a:gd name="T21" fmla="*/ 341 h 724"/>
                <a:gd name="T22" fmla="*/ 28 w 1124"/>
                <a:gd name="T23" fmla="*/ 533 h 724"/>
                <a:gd name="T24" fmla="*/ 44 w 1124"/>
                <a:gd name="T25" fmla="*/ 563 h 724"/>
                <a:gd name="T26" fmla="*/ 130 w 1124"/>
                <a:gd name="T27" fmla="*/ 481 h 724"/>
                <a:gd name="T28" fmla="*/ 216 w 1124"/>
                <a:gd name="T29" fmla="*/ 489 h 724"/>
                <a:gd name="T30" fmla="*/ 293 w 1124"/>
                <a:gd name="T31" fmla="*/ 478 h 724"/>
                <a:gd name="T32" fmla="*/ 197 w 1124"/>
                <a:gd name="T33" fmla="*/ 532 h 724"/>
                <a:gd name="T34" fmla="*/ 117 w 1124"/>
                <a:gd name="T35" fmla="*/ 666 h 724"/>
                <a:gd name="T36" fmla="*/ 183 w 1124"/>
                <a:gd name="T37" fmla="*/ 705 h 724"/>
                <a:gd name="T38" fmla="*/ 331 w 1124"/>
                <a:gd name="T39" fmla="*/ 645 h 724"/>
                <a:gd name="T40" fmla="*/ 448 w 1124"/>
                <a:gd name="T41" fmla="*/ 661 h 724"/>
                <a:gd name="T42" fmla="*/ 548 w 1124"/>
                <a:gd name="T43" fmla="*/ 678 h 724"/>
                <a:gd name="T44" fmla="*/ 788 w 1124"/>
                <a:gd name="T45" fmla="*/ 636 h 724"/>
                <a:gd name="T46" fmla="*/ 1037 w 1124"/>
                <a:gd name="T47" fmla="*/ 475 h 724"/>
                <a:gd name="T48" fmla="*/ 1124 w 1124"/>
                <a:gd name="T49" fmla="*/ 453 h 724"/>
                <a:gd name="T50" fmla="*/ 1016 w 1124"/>
                <a:gd name="T51" fmla="*/ 5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24" h="724">
                  <a:moveTo>
                    <a:pt x="1016" y="52"/>
                  </a:moveTo>
                  <a:cubicBezTo>
                    <a:pt x="1016" y="52"/>
                    <a:pt x="885" y="75"/>
                    <a:pt x="841" y="74"/>
                  </a:cubicBezTo>
                  <a:cubicBezTo>
                    <a:pt x="762" y="71"/>
                    <a:pt x="599" y="0"/>
                    <a:pt x="523" y="23"/>
                  </a:cubicBezTo>
                  <a:cubicBezTo>
                    <a:pt x="516" y="26"/>
                    <a:pt x="508" y="33"/>
                    <a:pt x="508" y="33"/>
                  </a:cubicBezTo>
                  <a:cubicBezTo>
                    <a:pt x="508" y="33"/>
                    <a:pt x="445" y="38"/>
                    <a:pt x="429" y="49"/>
                  </a:cubicBezTo>
                  <a:cubicBezTo>
                    <a:pt x="413" y="59"/>
                    <a:pt x="411" y="93"/>
                    <a:pt x="395" y="103"/>
                  </a:cubicBezTo>
                  <a:cubicBezTo>
                    <a:pt x="388" y="108"/>
                    <a:pt x="361" y="113"/>
                    <a:pt x="353" y="117"/>
                  </a:cubicBezTo>
                  <a:cubicBezTo>
                    <a:pt x="317" y="133"/>
                    <a:pt x="284" y="196"/>
                    <a:pt x="253" y="221"/>
                  </a:cubicBezTo>
                  <a:cubicBezTo>
                    <a:pt x="240" y="232"/>
                    <a:pt x="207" y="246"/>
                    <a:pt x="193" y="257"/>
                  </a:cubicBezTo>
                  <a:cubicBezTo>
                    <a:pt x="186" y="262"/>
                    <a:pt x="175" y="277"/>
                    <a:pt x="167" y="282"/>
                  </a:cubicBezTo>
                  <a:cubicBezTo>
                    <a:pt x="135" y="302"/>
                    <a:pt x="47" y="309"/>
                    <a:pt x="26" y="341"/>
                  </a:cubicBezTo>
                  <a:cubicBezTo>
                    <a:pt x="0" y="381"/>
                    <a:pt x="14" y="487"/>
                    <a:pt x="28" y="533"/>
                  </a:cubicBezTo>
                  <a:cubicBezTo>
                    <a:pt x="31" y="544"/>
                    <a:pt x="44" y="563"/>
                    <a:pt x="44" y="563"/>
                  </a:cubicBezTo>
                  <a:cubicBezTo>
                    <a:pt x="130" y="481"/>
                    <a:pt x="130" y="481"/>
                    <a:pt x="130" y="481"/>
                  </a:cubicBezTo>
                  <a:cubicBezTo>
                    <a:pt x="130" y="481"/>
                    <a:pt x="196" y="491"/>
                    <a:pt x="216" y="489"/>
                  </a:cubicBezTo>
                  <a:cubicBezTo>
                    <a:pt x="235" y="488"/>
                    <a:pt x="293" y="478"/>
                    <a:pt x="293" y="478"/>
                  </a:cubicBezTo>
                  <a:cubicBezTo>
                    <a:pt x="293" y="478"/>
                    <a:pt x="217" y="513"/>
                    <a:pt x="197" y="532"/>
                  </a:cubicBezTo>
                  <a:cubicBezTo>
                    <a:pt x="158" y="569"/>
                    <a:pt x="115" y="627"/>
                    <a:pt x="117" y="666"/>
                  </a:cubicBezTo>
                  <a:cubicBezTo>
                    <a:pt x="119" y="701"/>
                    <a:pt x="157" y="724"/>
                    <a:pt x="183" y="705"/>
                  </a:cubicBezTo>
                  <a:cubicBezTo>
                    <a:pt x="237" y="664"/>
                    <a:pt x="283" y="651"/>
                    <a:pt x="331" y="645"/>
                  </a:cubicBezTo>
                  <a:cubicBezTo>
                    <a:pt x="360" y="642"/>
                    <a:pt x="404" y="652"/>
                    <a:pt x="448" y="661"/>
                  </a:cubicBezTo>
                  <a:cubicBezTo>
                    <a:pt x="485" y="670"/>
                    <a:pt x="522" y="678"/>
                    <a:pt x="548" y="678"/>
                  </a:cubicBezTo>
                  <a:cubicBezTo>
                    <a:pt x="609" y="677"/>
                    <a:pt x="732" y="659"/>
                    <a:pt x="788" y="636"/>
                  </a:cubicBezTo>
                  <a:cubicBezTo>
                    <a:pt x="858" y="609"/>
                    <a:pt x="969" y="504"/>
                    <a:pt x="1037" y="475"/>
                  </a:cubicBezTo>
                  <a:cubicBezTo>
                    <a:pt x="1058" y="466"/>
                    <a:pt x="1124" y="453"/>
                    <a:pt x="1124" y="453"/>
                  </a:cubicBezTo>
                  <a:cubicBezTo>
                    <a:pt x="1016" y="52"/>
                    <a:pt x="1016" y="52"/>
                    <a:pt x="1016" y="52"/>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252">
              <a:extLst>
                <a:ext uri="{FF2B5EF4-FFF2-40B4-BE49-F238E27FC236}">
                  <a16:creationId xmlns:a16="http://schemas.microsoft.com/office/drawing/2014/main" id="{062DEF12-E12B-48FB-9FE3-343843C5BF0C}"/>
                </a:ext>
              </a:extLst>
            </p:cNvPr>
            <p:cNvSpPr>
              <a:spLocks/>
            </p:cNvSpPr>
            <p:nvPr/>
          </p:nvSpPr>
          <p:spPr bwMode="auto">
            <a:xfrm>
              <a:off x="10062645" y="3400328"/>
              <a:ext cx="242981" cy="842442"/>
            </a:xfrm>
            <a:custGeom>
              <a:avLst/>
              <a:gdLst>
                <a:gd name="T0" fmla="*/ 0 w 124"/>
                <a:gd name="T1" fmla="*/ 443 h 443"/>
                <a:gd name="T2" fmla="*/ 37 w 124"/>
                <a:gd name="T3" fmla="*/ 423 h 443"/>
                <a:gd name="T4" fmla="*/ 124 w 124"/>
                <a:gd name="T5" fmla="*/ 401 h 443"/>
                <a:gd name="T6" fmla="*/ 16 w 124"/>
                <a:gd name="T7" fmla="*/ 0 h 443"/>
                <a:gd name="T8" fmla="*/ 9 w 124"/>
                <a:gd name="T9" fmla="*/ 1 h 443"/>
                <a:gd name="T10" fmla="*/ 0 w 124"/>
                <a:gd name="T11" fmla="*/ 443 h 443"/>
              </a:gdLst>
              <a:ahLst/>
              <a:cxnLst>
                <a:cxn ang="0">
                  <a:pos x="T0" y="T1"/>
                </a:cxn>
                <a:cxn ang="0">
                  <a:pos x="T2" y="T3"/>
                </a:cxn>
                <a:cxn ang="0">
                  <a:pos x="T4" y="T5"/>
                </a:cxn>
                <a:cxn ang="0">
                  <a:pos x="T6" y="T7"/>
                </a:cxn>
                <a:cxn ang="0">
                  <a:pos x="T8" y="T9"/>
                </a:cxn>
                <a:cxn ang="0">
                  <a:pos x="T10" y="T11"/>
                </a:cxn>
              </a:cxnLst>
              <a:rect l="0" t="0" r="r" b="b"/>
              <a:pathLst>
                <a:path w="124" h="443">
                  <a:moveTo>
                    <a:pt x="0" y="443"/>
                  </a:moveTo>
                  <a:cubicBezTo>
                    <a:pt x="14" y="435"/>
                    <a:pt x="26" y="428"/>
                    <a:pt x="37" y="423"/>
                  </a:cubicBezTo>
                  <a:cubicBezTo>
                    <a:pt x="58" y="414"/>
                    <a:pt x="124" y="401"/>
                    <a:pt x="124" y="401"/>
                  </a:cubicBezTo>
                  <a:cubicBezTo>
                    <a:pt x="16" y="0"/>
                    <a:pt x="16" y="0"/>
                    <a:pt x="16" y="0"/>
                  </a:cubicBezTo>
                  <a:cubicBezTo>
                    <a:pt x="16" y="0"/>
                    <a:pt x="13" y="0"/>
                    <a:pt x="9" y="1"/>
                  </a:cubicBezTo>
                  <a:lnTo>
                    <a:pt x="0" y="443"/>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53">
              <a:extLst>
                <a:ext uri="{FF2B5EF4-FFF2-40B4-BE49-F238E27FC236}">
                  <a16:creationId xmlns:a16="http://schemas.microsoft.com/office/drawing/2014/main" id="{7BCE8637-9258-414D-9FE6-2D0F595E661C}"/>
                </a:ext>
              </a:extLst>
            </p:cNvPr>
            <p:cNvSpPr>
              <a:spLocks/>
            </p:cNvSpPr>
            <p:nvPr/>
          </p:nvSpPr>
          <p:spPr bwMode="auto">
            <a:xfrm>
              <a:off x="8844542" y="3456277"/>
              <a:ext cx="316515" cy="54351"/>
            </a:xfrm>
            <a:custGeom>
              <a:avLst/>
              <a:gdLst>
                <a:gd name="T0" fmla="*/ 19 w 162"/>
                <a:gd name="T1" fmla="*/ 21 h 28"/>
                <a:gd name="T2" fmla="*/ 0 w 162"/>
                <a:gd name="T3" fmla="*/ 28 h 28"/>
                <a:gd name="T4" fmla="*/ 162 w 162"/>
                <a:gd name="T5" fmla="*/ 27 h 28"/>
                <a:gd name="T6" fmla="*/ 34 w 162"/>
                <a:gd name="T7" fmla="*/ 0 h 28"/>
                <a:gd name="T8" fmla="*/ 19 w 162"/>
                <a:gd name="T9" fmla="*/ 21 h 28"/>
              </a:gdLst>
              <a:ahLst/>
              <a:cxnLst>
                <a:cxn ang="0">
                  <a:pos x="T0" y="T1"/>
                </a:cxn>
                <a:cxn ang="0">
                  <a:pos x="T2" y="T3"/>
                </a:cxn>
                <a:cxn ang="0">
                  <a:pos x="T4" y="T5"/>
                </a:cxn>
                <a:cxn ang="0">
                  <a:pos x="T6" y="T7"/>
                </a:cxn>
                <a:cxn ang="0">
                  <a:pos x="T8" y="T9"/>
                </a:cxn>
              </a:cxnLst>
              <a:rect l="0" t="0" r="r" b="b"/>
              <a:pathLst>
                <a:path w="162" h="28">
                  <a:moveTo>
                    <a:pt x="19" y="21"/>
                  </a:moveTo>
                  <a:cubicBezTo>
                    <a:pt x="16" y="23"/>
                    <a:pt x="8" y="26"/>
                    <a:pt x="0" y="28"/>
                  </a:cubicBezTo>
                  <a:cubicBezTo>
                    <a:pt x="162" y="27"/>
                    <a:pt x="162" y="27"/>
                    <a:pt x="162" y="27"/>
                  </a:cubicBezTo>
                  <a:cubicBezTo>
                    <a:pt x="34" y="0"/>
                    <a:pt x="34" y="0"/>
                    <a:pt x="34" y="0"/>
                  </a:cubicBezTo>
                  <a:cubicBezTo>
                    <a:pt x="30" y="9"/>
                    <a:pt x="26" y="17"/>
                    <a:pt x="19" y="21"/>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4">
              <a:extLst>
                <a:ext uri="{FF2B5EF4-FFF2-40B4-BE49-F238E27FC236}">
                  <a16:creationId xmlns:a16="http://schemas.microsoft.com/office/drawing/2014/main" id="{1DA1FB05-258F-482A-8835-D2D28FE26CED}"/>
                </a:ext>
              </a:extLst>
            </p:cNvPr>
            <p:cNvSpPr>
              <a:spLocks/>
            </p:cNvSpPr>
            <p:nvPr/>
          </p:nvSpPr>
          <p:spPr bwMode="auto">
            <a:xfrm>
              <a:off x="8980420" y="3344378"/>
              <a:ext cx="289340" cy="51154"/>
            </a:xfrm>
            <a:custGeom>
              <a:avLst/>
              <a:gdLst>
                <a:gd name="T0" fmla="*/ 80 w 148"/>
                <a:gd name="T1" fmla="*/ 0 h 27"/>
                <a:gd name="T2" fmla="*/ 77 w 148"/>
                <a:gd name="T3" fmla="*/ 0 h 27"/>
                <a:gd name="T4" fmla="*/ 62 w 148"/>
                <a:gd name="T5" fmla="*/ 10 h 27"/>
                <a:gd name="T6" fmla="*/ 0 w 148"/>
                <a:gd name="T7" fmla="*/ 19 h 27"/>
                <a:gd name="T8" fmla="*/ 148 w 148"/>
                <a:gd name="T9" fmla="*/ 27 h 27"/>
                <a:gd name="T10" fmla="*/ 80 w 148"/>
                <a:gd name="T11" fmla="*/ 0 h 27"/>
              </a:gdLst>
              <a:ahLst/>
              <a:cxnLst>
                <a:cxn ang="0">
                  <a:pos x="T0" y="T1"/>
                </a:cxn>
                <a:cxn ang="0">
                  <a:pos x="T2" y="T3"/>
                </a:cxn>
                <a:cxn ang="0">
                  <a:pos x="T4" y="T5"/>
                </a:cxn>
                <a:cxn ang="0">
                  <a:pos x="T6" y="T7"/>
                </a:cxn>
                <a:cxn ang="0">
                  <a:pos x="T8" y="T9"/>
                </a:cxn>
                <a:cxn ang="0">
                  <a:pos x="T10" y="T11"/>
                </a:cxn>
              </a:cxnLst>
              <a:rect l="0" t="0" r="r" b="b"/>
              <a:pathLst>
                <a:path w="148" h="27">
                  <a:moveTo>
                    <a:pt x="80" y="0"/>
                  </a:moveTo>
                  <a:cubicBezTo>
                    <a:pt x="79" y="0"/>
                    <a:pt x="78" y="0"/>
                    <a:pt x="77" y="0"/>
                  </a:cubicBezTo>
                  <a:cubicBezTo>
                    <a:pt x="70" y="3"/>
                    <a:pt x="62" y="10"/>
                    <a:pt x="62" y="10"/>
                  </a:cubicBezTo>
                  <a:cubicBezTo>
                    <a:pt x="62" y="10"/>
                    <a:pt x="25" y="13"/>
                    <a:pt x="0" y="19"/>
                  </a:cubicBezTo>
                  <a:cubicBezTo>
                    <a:pt x="148" y="27"/>
                    <a:pt x="148" y="27"/>
                    <a:pt x="148" y="27"/>
                  </a:cubicBezTo>
                  <a:lnTo>
                    <a:pt x="8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55">
              <a:extLst>
                <a:ext uri="{FF2B5EF4-FFF2-40B4-BE49-F238E27FC236}">
                  <a16:creationId xmlns:a16="http://schemas.microsoft.com/office/drawing/2014/main" id="{F1F905B4-9A3F-4061-84DD-22B7FF356904}"/>
                </a:ext>
              </a:extLst>
            </p:cNvPr>
            <p:cNvSpPr>
              <a:spLocks/>
            </p:cNvSpPr>
            <p:nvPr/>
          </p:nvSpPr>
          <p:spPr bwMode="auto">
            <a:xfrm>
              <a:off x="8387355" y="3692864"/>
              <a:ext cx="505145" cy="166250"/>
            </a:xfrm>
            <a:custGeom>
              <a:avLst/>
              <a:gdLst>
                <a:gd name="T0" fmla="*/ 69 w 259"/>
                <a:gd name="T1" fmla="*/ 40 h 87"/>
                <a:gd name="T2" fmla="*/ 51 w 259"/>
                <a:gd name="T3" fmla="*/ 51 h 87"/>
                <a:gd name="T4" fmla="*/ 25 w 259"/>
                <a:gd name="T5" fmla="*/ 76 h 87"/>
                <a:gd name="T6" fmla="*/ 0 w 259"/>
                <a:gd name="T7" fmla="*/ 87 h 87"/>
                <a:gd name="T8" fmla="*/ 0 w 259"/>
                <a:gd name="T9" fmla="*/ 87 h 87"/>
                <a:gd name="T10" fmla="*/ 136 w 259"/>
                <a:gd name="T11" fmla="*/ 62 h 87"/>
                <a:gd name="T12" fmla="*/ 187 w 259"/>
                <a:gd name="T13" fmla="*/ 35 h 87"/>
                <a:gd name="T14" fmla="*/ 259 w 259"/>
                <a:gd name="T15" fmla="*/ 35 h 87"/>
                <a:gd name="T16" fmla="*/ 187 w 259"/>
                <a:gd name="T17" fmla="*/ 0 h 87"/>
                <a:gd name="T18" fmla="*/ 120 w 259"/>
                <a:gd name="T19" fmla="*/ 38 h 87"/>
                <a:gd name="T20" fmla="*/ 69 w 259"/>
                <a:gd name="T21"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87">
                  <a:moveTo>
                    <a:pt x="69" y="40"/>
                  </a:moveTo>
                  <a:cubicBezTo>
                    <a:pt x="62" y="44"/>
                    <a:pt x="56" y="48"/>
                    <a:pt x="51" y="51"/>
                  </a:cubicBezTo>
                  <a:cubicBezTo>
                    <a:pt x="44" y="56"/>
                    <a:pt x="33" y="71"/>
                    <a:pt x="25" y="76"/>
                  </a:cubicBezTo>
                  <a:cubicBezTo>
                    <a:pt x="19" y="80"/>
                    <a:pt x="10" y="83"/>
                    <a:pt x="0" y="87"/>
                  </a:cubicBezTo>
                  <a:cubicBezTo>
                    <a:pt x="0" y="87"/>
                    <a:pt x="0" y="87"/>
                    <a:pt x="0" y="87"/>
                  </a:cubicBezTo>
                  <a:cubicBezTo>
                    <a:pt x="0" y="87"/>
                    <a:pt x="103" y="73"/>
                    <a:pt x="136" y="62"/>
                  </a:cubicBezTo>
                  <a:cubicBezTo>
                    <a:pt x="150" y="57"/>
                    <a:pt x="173" y="39"/>
                    <a:pt x="187" y="35"/>
                  </a:cubicBezTo>
                  <a:cubicBezTo>
                    <a:pt x="205" y="31"/>
                    <a:pt x="259" y="35"/>
                    <a:pt x="259" y="35"/>
                  </a:cubicBezTo>
                  <a:cubicBezTo>
                    <a:pt x="259" y="35"/>
                    <a:pt x="207" y="0"/>
                    <a:pt x="187" y="0"/>
                  </a:cubicBezTo>
                  <a:cubicBezTo>
                    <a:pt x="168" y="1"/>
                    <a:pt x="138" y="33"/>
                    <a:pt x="120" y="38"/>
                  </a:cubicBezTo>
                  <a:cubicBezTo>
                    <a:pt x="109" y="40"/>
                    <a:pt x="89" y="41"/>
                    <a:pt x="69" y="40"/>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56">
              <a:extLst>
                <a:ext uri="{FF2B5EF4-FFF2-40B4-BE49-F238E27FC236}">
                  <a16:creationId xmlns:a16="http://schemas.microsoft.com/office/drawing/2014/main" id="{F909D67A-176D-41B5-B7A3-0AD0BD8C32AD}"/>
                </a:ext>
              </a:extLst>
            </p:cNvPr>
            <p:cNvSpPr>
              <a:spLocks/>
            </p:cNvSpPr>
            <p:nvPr/>
          </p:nvSpPr>
          <p:spPr bwMode="auto">
            <a:xfrm>
              <a:off x="10080228" y="3331590"/>
              <a:ext cx="453991" cy="1059845"/>
            </a:xfrm>
            <a:custGeom>
              <a:avLst/>
              <a:gdLst>
                <a:gd name="T0" fmla="*/ 104 w 284"/>
                <a:gd name="T1" fmla="*/ 663 h 663"/>
                <a:gd name="T2" fmla="*/ 284 w 284"/>
                <a:gd name="T3" fmla="*/ 635 h 663"/>
                <a:gd name="T4" fmla="*/ 185 w 284"/>
                <a:gd name="T5" fmla="*/ 0 h 663"/>
                <a:gd name="T6" fmla="*/ 0 w 284"/>
                <a:gd name="T7" fmla="*/ 39 h 663"/>
                <a:gd name="T8" fmla="*/ 104 w 284"/>
                <a:gd name="T9" fmla="*/ 663 h 663"/>
              </a:gdLst>
              <a:ahLst/>
              <a:cxnLst>
                <a:cxn ang="0">
                  <a:pos x="T0" y="T1"/>
                </a:cxn>
                <a:cxn ang="0">
                  <a:pos x="T2" y="T3"/>
                </a:cxn>
                <a:cxn ang="0">
                  <a:pos x="T4" y="T5"/>
                </a:cxn>
                <a:cxn ang="0">
                  <a:pos x="T6" y="T7"/>
                </a:cxn>
                <a:cxn ang="0">
                  <a:pos x="T8" y="T9"/>
                </a:cxn>
              </a:cxnLst>
              <a:rect l="0" t="0" r="r" b="b"/>
              <a:pathLst>
                <a:path w="284" h="663">
                  <a:moveTo>
                    <a:pt x="104" y="663"/>
                  </a:moveTo>
                  <a:lnTo>
                    <a:pt x="284" y="635"/>
                  </a:lnTo>
                  <a:lnTo>
                    <a:pt x="185" y="0"/>
                  </a:lnTo>
                  <a:lnTo>
                    <a:pt x="0" y="39"/>
                  </a:lnTo>
                  <a:lnTo>
                    <a:pt x="104" y="663"/>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57">
              <a:extLst>
                <a:ext uri="{FF2B5EF4-FFF2-40B4-BE49-F238E27FC236}">
                  <a16:creationId xmlns:a16="http://schemas.microsoft.com/office/drawing/2014/main" id="{E24FB129-96CD-4BF9-A565-3D3D434DD8A9}"/>
                </a:ext>
              </a:extLst>
            </p:cNvPr>
            <p:cNvSpPr>
              <a:spLocks/>
            </p:cNvSpPr>
            <p:nvPr/>
          </p:nvSpPr>
          <p:spPr bwMode="auto">
            <a:xfrm>
              <a:off x="10080228" y="3331590"/>
              <a:ext cx="453991" cy="1059845"/>
            </a:xfrm>
            <a:custGeom>
              <a:avLst/>
              <a:gdLst>
                <a:gd name="T0" fmla="*/ 104 w 284"/>
                <a:gd name="T1" fmla="*/ 663 h 663"/>
                <a:gd name="T2" fmla="*/ 284 w 284"/>
                <a:gd name="T3" fmla="*/ 635 h 663"/>
                <a:gd name="T4" fmla="*/ 185 w 284"/>
                <a:gd name="T5" fmla="*/ 0 h 663"/>
                <a:gd name="T6" fmla="*/ 0 w 284"/>
                <a:gd name="T7" fmla="*/ 39 h 663"/>
                <a:gd name="T8" fmla="*/ 104 w 284"/>
                <a:gd name="T9" fmla="*/ 663 h 663"/>
              </a:gdLst>
              <a:ahLst/>
              <a:cxnLst>
                <a:cxn ang="0">
                  <a:pos x="T0" y="T1"/>
                </a:cxn>
                <a:cxn ang="0">
                  <a:pos x="T2" y="T3"/>
                </a:cxn>
                <a:cxn ang="0">
                  <a:pos x="T4" y="T5"/>
                </a:cxn>
                <a:cxn ang="0">
                  <a:pos x="T6" y="T7"/>
                </a:cxn>
                <a:cxn ang="0">
                  <a:pos x="T8" y="T9"/>
                </a:cxn>
              </a:cxnLst>
              <a:rect l="0" t="0" r="r" b="b"/>
              <a:pathLst>
                <a:path w="284" h="663">
                  <a:moveTo>
                    <a:pt x="104" y="663"/>
                  </a:moveTo>
                  <a:lnTo>
                    <a:pt x="284" y="635"/>
                  </a:lnTo>
                  <a:lnTo>
                    <a:pt x="185" y="0"/>
                  </a:lnTo>
                  <a:lnTo>
                    <a:pt x="0" y="39"/>
                  </a:lnTo>
                  <a:lnTo>
                    <a:pt x="104" y="6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58">
              <a:extLst>
                <a:ext uri="{FF2B5EF4-FFF2-40B4-BE49-F238E27FC236}">
                  <a16:creationId xmlns:a16="http://schemas.microsoft.com/office/drawing/2014/main" id="{5EFFF77C-CCA2-42FB-8131-3D885130593F}"/>
                </a:ext>
              </a:extLst>
            </p:cNvPr>
            <p:cNvSpPr>
              <a:spLocks/>
            </p:cNvSpPr>
            <p:nvPr/>
          </p:nvSpPr>
          <p:spPr bwMode="auto">
            <a:xfrm>
              <a:off x="10291238" y="4137264"/>
              <a:ext cx="87921" cy="83125"/>
            </a:xfrm>
            <a:custGeom>
              <a:avLst/>
              <a:gdLst>
                <a:gd name="T0" fmla="*/ 22 w 45"/>
                <a:gd name="T1" fmla="*/ 0 h 44"/>
                <a:gd name="T2" fmla="*/ 45 w 45"/>
                <a:gd name="T3" fmla="*/ 22 h 44"/>
                <a:gd name="T4" fmla="*/ 23 w 45"/>
                <a:gd name="T5" fmla="*/ 44 h 44"/>
                <a:gd name="T6" fmla="*/ 0 w 45"/>
                <a:gd name="T7" fmla="*/ 22 h 44"/>
                <a:gd name="T8" fmla="*/ 22 w 45"/>
                <a:gd name="T9" fmla="*/ 0 h 44"/>
              </a:gdLst>
              <a:ahLst/>
              <a:cxnLst>
                <a:cxn ang="0">
                  <a:pos x="T0" y="T1"/>
                </a:cxn>
                <a:cxn ang="0">
                  <a:pos x="T2" y="T3"/>
                </a:cxn>
                <a:cxn ang="0">
                  <a:pos x="T4" y="T5"/>
                </a:cxn>
                <a:cxn ang="0">
                  <a:pos x="T6" y="T7"/>
                </a:cxn>
                <a:cxn ang="0">
                  <a:pos x="T8" y="T9"/>
                </a:cxn>
              </a:cxnLst>
              <a:rect l="0" t="0" r="r" b="b"/>
              <a:pathLst>
                <a:path w="45" h="44">
                  <a:moveTo>
                    <a:pt x="22" y="0"/>
                  </a:moveTo>
                  <a:cubicBezTo>
                    <a:pt x="35" y="0"/>
                    <a:pt x="45" y="9"/>
                    <a:pt x="45" y="22"/>
                  </a:cubicBezTo>
                  <a:cubicBezTo>
                    <a:pt x="45" y="34"/>
                    <a:pt x="35" y="44"/>
                    <a:pt x="23" y="44"/>
                  </a:cubicBezTo>
                  <a:cubicBezTo>
                    <a:pt x="11" y="44"/>
                    <a:pt x="1" y="34"/>
                    <a:pt x="0" y="22"/>
                  </a:cubicBezTo>
                  <a:cubicBezTo>
                    <a:pt x="0" y="10"/>
                    <a:pt x="10" y="0"/>
                    <a:pt x="22"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59">
              <a:extLst>
                <a:ext uri="{FF2B5EF4-FFF2-40B4-BE49-F238E27FC236}">
                  <a16:creationId xmlns:a16="http://schemas.microsoft.com/office/drawing/2014/main" id="{FC402020-401F-4FDB-948F-6ABE397AF199}"/>
                </a:ext>
              </a:extLst>
            </p:cNvPr>
            <p:cNvSpPr>
              <a:spLocks/>
            </p:cNvSpPr>
            <p:nvPr/>
          </p:nvSpPr>
          <p:spPr bwMode="auto">
            <a:xfrm>
              <a:off x="8395347" y="4468166"/>
              <a:ext cx="206215" cy="191827"/>
            </a:xfrm>
            <a:custGeom>
              <a:avLst/>
              <a:gdLst>
                <a:gd name="T0" fmla="*/ 106 w 106"/>
                <a:gd name="T1" fmla="*/ 52 h 101"/>
                <a:gd name="T2" fmla="*/ 77 w 106"/>
                <a:gd name="T3" fmla="*/ 3 h 101"/>
                <a:gd name="T4" fmla="*/ 45 w 106"/>
                <a:gd name="T5" fmla="*/ 6 h 101"/>
                <a:gd name="T6" fmla="*/ 2 w 106"/>
                <a:gd name="T7" fmla="*/ 62 h 101"/>
                <a:gd name="T8" fmla="*/ 25 w 106"/>
                <a:gd name="T9" fmla="*/ 98 h 101"/>
                <a:gd name="T10" fmla="*/ 70 w 106"/>
                <a:gd name="T11" fmla="*/ 73 h 101"/>
                <a:gd name="T12" fmla="*/ 106 w 106"/>
                <a:gd name="T13" fmla="*/ 52 h 101"/>
              </a:gdLst>
              <a:ahLst/>
              <a:cxnLst>
                <a:cxn ang="0">
                  <a:pos x="T0" y="T1"/>
                </a:cxn>
                <a:cxn ang="0">
                  <a:pos x="T2" y="T3"/>
                </a:cxn>
                <a:cxn ang="0">
                  <a:pos x="T4" y="T5"/>
                </a:cxn>
                <a:cxn ang="0">
                  <a:pos x="T6" y="T7"/>
                </a:cxn>
                <a:cxn ang="0">
                  <a:pos x="T8" y="T9"/>
                </a:cxn>
                <a:cxn ang="0">
                  <a:pos x="T10" y="T11"/>
                </a:cxn>
                <a:cxn ang="0">
                  <a:pos x="T12" y="T13"/>
                </a:cxn>
              </a:cxnLst>
              <a:rect l="0" t="0" r="r" b="b"/>
              <a:pathLst>
                <a:path w="106" h="101">
                  <a:moveTo>
                    <a:pt x="106" y="52"/>
                  </a:moveTo>
                  <a:cubicBezTo>
                    <a:pt x="106" y="52"/>
                    <a:pt x="90" y="10"/>
                    <a:pt x="77" y="3"/>
                  </a:cubicBezTo>
                  <a:cubicBezTo>
                    <a:pt x="70" y="0"/>
                    <a:pt x="52" y="2"/>
                    <a:pt x="45" y="6"/>
                  </a:cubicBezTo>
                  <a:cubicBezTo>
                    <a:pt x="20" y="20"/>
                    <a:pt x="4" y="44"/>
                    <a:pt x="2" y="62"/>
                  </a:cubicBezTo>
                  <a:cubicBezTo>
                    <a:pt x="0" y="78"/>
                    <a:pt x="13" y="95"/>
                    <a:pt x="25" y="98"/>
                  </a:cubicBezTo>
                  <a:cubicBezTo>
                    <a:pt x="38" y="101"/>
                    <a:pt x="44" y="93"/>
                    <a:pt x="70" y="73"/>
                  </a:cubicBezTo>
                  <a:cubicBezTo>
                    <a:pt x="85" y="61"/>
                    <a:pt x="106" y="52"/>
                    <a:pt x="106" y="5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60">
              <a:extLst>
                <a:ext uri="{FF2B5EF4-FFF2-40B4-BE49-F238E27FC236}">
                  <a16:creationId xmlns:a16="http://schemas.microsoft.com/office/drawing/2014/main" id="{733412E1-D5DA-423D-817D-B8713B504858}"/>
                </a:ext>
              </a:extLst>
            </p:cNvPr>
            <p:cNvSpPr>
              <a:spLocks/>
            </p:cNvSpPr>
            <p:nvPr/>
          </p:nvSpPr>
          <p:spPr bwMode="auto">
            <a:xfrm>
              <a:off x="8165154" y="4108489"/>
              <a:ext cx="981515" cy="263763"/>
            </a:xfrm>
            <a:custGeom>
              <a:avLst/>
              <a:gdLst>
                <a:gd name="T0" fmla="*/ 251 w 503"/>
                <a:gd name="T1" fmla="*/ 14 h 139"/>
                <a:gd name="T2" fmla="*/ 242 w 503"/>
                <a:gd name="T3" fmla="*/ 39 h 139"/>
                <a:gd name="T4" fmla="*/ 99 w 503"/>
                <a:gd name="T5" fmla="*/ 39 h 139"/>
                <a:gd name="T6" fmla="*/ 27 w 503"/>
                <a:gd name="T7" fmla="*/ 15 h 139"/>
                <a:gd name="T8" fmla="*/ 55 w 503"/>
                <a:gd name="T9" fmla="*/ 60 h 139"/>
                <a:gd name="T10" fmla="*/ 37 w 503"/>
                <a:gd name="T11" fmla="*/ 102 h 139"/>
                <a:gd name="T12" fmla="*/ 0 w 503"/>
                <a:gd name="T13" fmla="*/ 109 h 139"/>
                <a:gd name="T14" fmla="*/ 16 w 503"/>
                <a:gd name="T15" fmla="*/ 139 h 139"/>
                <a:gd name="T16" fmla="*/ 102 w 503"/>
                <a:gd name="T17" fmla="*/ 57 h 139"/>
                <a:gd name="T18" fmla="*/ 188 w 503"/>
                <a:gd name="T19" fmla="*/ 65 h 139"/>
                <a:gd name="T20" fmla="*/ 260 w 503"/>
                <a:gd name="T21" fmla="*/ 55 h 139"/>
                <a:gd name="T22" fmla="*/ 236 w 503"/>
                <a:gd name="T23" fmla="*/ 68 h 139"/>
                <a:gd name="T24" fmla="*/ 236 w 503"/>
                <a:gd name="T25" fmla="*/ 68 h 139"/>
                <a:gd name="T26" fmla="*/ 236 w 503"/>
                <a:gd name="T27" fmla="*/ 68 h 139"/>
                <a:gd name="T28" fmla="*/ 231 w 503"/>
                <a:gd name="T29" fmla="*/ 70 h 139"/>
                <a:gd name="T30" fmla="*/ 237 w 503"/>
                <a:gd name="T31" fmla="*/ 68 h 139"/>
                <a:gd name="T32" fmla="*/ 362 w 503"/>
                <a:gd name="T33" fmla="*/ 68 h 139"/>
                <a:gd name="T34" fmla="*/ 494 w 503"/>
                <a:gd name="T35" fmla="*/ 89 h 139"/>
                <a:gd name="T36" fmla="*/ 410 w 503"/>
                <a:gd name="T37" fmla="*/ 49 h 139"/>
                <a:gd name="T38" fmla="*/ 323 w 503"/>
                <a:gd name="T39" fmla="*/ 44 h 139"/>
                <a:gd name="T40" fmla="*/ 304 w 503"/>
                <a:gd name="T41" fmla="*/ 41 h 139"/>
                <a:gd name="T42" fmla="*/ 251 w 503"/>
                <a:gd name="T43" fmla="*/ 1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3" h="139">
                  <a:moveTo>
                    <a:pt x="251" y="14"/>
                  </a:moveTo>
                  <a:cubicBezTo>
                    <a:pt x="245" y="18"/>
                    <a:pt x="248" y="30"/>
                    <a:pt x="242" y="39"/>
                  </a:cubicBezTo>
                  <a:cubicBezTo>
                    <a:pt x="235" y="50"/>
                    <a:pt x="127" y="43"/>
                    <a:pt x="99" y="39"/>
                  </a:cubicBezTo>
                  <a:cubicBezTo>
                    <a:pt x="80" y="35"/>
                    <a:pt x="39" y="0"/>
                    <a:pt x="27" y="15"/>
                  </a:cubicBezTo>
                  <a:cubicBezTo>
                    <a:pt x="19" y="25"/>
                    <a:pt x="54" y="47"/>
                    <a:pt x="55" y="60"/>
                  </a:cubicBezTo>
                  <a:cubicBezTo>
                    <a:pt x="56" y="71"/>
                    <a:pt x="46" y="95"/>
                    <a:pt x="37" y="102"/>
                  </a:cubicBezTo>
                  <a:cubicBezTo>
                    <a:pt x="30" y="108"/>
                    <a:pt x="0" y="109"/>
                    <a:pt x="0" y="109"/>
                  </a:cubicBezTo>
                  <a:cubicBezTo>
                    <a:pt x="3" y="119"/>
                    <a:pt x="16" y="139"/>
                    <a:pt x="16" y="139"/>
                  </a:cubicBezTo>
                  <a:cubicBezTo>
                    <a:pt x="102" y="57"/>
                    <a:pt x="102" y="57"/>
                    <a:pt x="102" y="57"/>
                  </a:cubicBezTo>
                  <a:cubicBezTo>
                    <a:pt x="102" y="57"/>
                    <a:pt x="168" y="66"/>
                    <a:pt x="188" y="65"/>
                  </a:cubicBezTo>
                  <a:cubicBezTo>
                    <a:pt x="207" y="64"/>
                    <a:pt x="260" y="55"/>
                    <a:pt x="260" y="55"/>
                  </a:cubicBezTo>
                  <a:cubicBezTo>
                    <a:pt x="260" y="55"/>
                    <a:pt x="252" y="60"/>
                    <a:pt x="236" y="68"/>
                  </a:cubicBezTo>
                  <a:cubicBezTo>
                    <a:pt x="236" y="68"/>
                    <a:pt x="236" y="68"/>
                    <a:pt x="236" y="68"/>
                  </a:cubicBezTo>
                  <a:cubicBezTo>
                    <a:pt x="236" y="68"/>
                    <a:pt x="236" y="68"/>
                    <a:pt x="236" y="68"/>
                  </a:cubicBezTo>
                  <a:cubicBezTo>
                    <a:pt x="234" y="69"/>
                    <a:pt x="233" y="69"/>
                    <a:pt x="231" y="70"/>
                  </a:cubicBezTo>
                  <a:cubicBezTo>
                    <a:pt x="237" y="68"/>
                    <a:pt x="237" y="68"/>
                    <a:pt x="237" y="68"/>
                  </a:cubicBezTo>
                  <a:cubicBezTo>
                    <a:pt x="247" y="68"/>
                    <a:pt x="332" y="66"/>
                    <a:pt x="362" y="68"/>
                  </a:cubicBezTo>
                  <a:cubicBezTo>
                    <a:pt x="393" y="71"/>
                    <a:pt x="489" y="99"/>
                    <a:pt x="494" y="89"/>
                  </a:cubicBezTo>
                  <a:cubicBezTo>
                    <a:pt x="503" y="75"/>
                    <a:pt x="433" y="57"/>
                    <a:pt x="410" y="49"/>
                  </a:cubicBezTo>
                  <a:cubicBezTo>
                    <a:pt x="391" y="43"/>
                    <a:pt x="342" y="44"/>
                    <a:pt x="323" y="44"/>
                  </a:cubicBezTo>
                  <a:cubicBezTo>
                    <a:pt x="316" y="44"/>
                    <a:pt x="312" y="43"/>
                    <a:pt x="304" y="41"/>
                  </a:cubicBezTo>
                  <a:cubicBezTo>
                    <a:pt x="281" y="36"/>
                    <a:pt x="259" y="8"/>
                    <a:pt x="251" y="14"/>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261">
              <a:extLst>
                <a:ext uri="{FF2B5EF4-FFF2-40B4-BE49-F238E27FC236}">
                  <a16:creationId xmlns:a16="http://schemas.microsoft.com/office/drawing/2014/main" id="{2CF17AA7-F068-45C5-8214-01700F963F57}"/>
                </a:ext>
              </a:extLst>
            </p:cNvPr>
            <p:cNvSpPr>
              <a:spLocks noEditPoints="1"/>
            </p:cNvSpPr>
            <p:nvPr/>
          </p:nvSpPr>
          <p:spPr bwMode="auto">
            <a:xfrm>
              <a:off x="10367969" y="3328392"/>
              <a:ext cx="171046" cy="1015085"/>
            </a:xfrm>
            <a:custGeom>
              <a:avLst/>
              <a:gdLst>
                <a:gd name="T0" fmla="*/ 45 w 88"/>
                <a:gd name="T1" fmla="*/ 273 h 533"/>
                <a:gd name="T2" fmla="*/ 85 w 88"/>
                <a:gd name="T3" fmla="*/ 533 h 533"/>
                <a:gd name="T4" fmla="*/ 88 w 88"/>
                <a:gd name="T5" fmla="*/ 533 h 533"/>
                <a:gd name="T6" fmla="*/ 45 w 88"/>
                <a:gd name="T7" fmla="*/ 273 h 533"/>
                <a:gd name="T8" fmla="*/ 1 w 88"/>
                <a:gd name="T9" fmla="*/ 0 h 533"/>
                <a:gd name="T10" fmla="*/ 0 w 88"/>
                <a:gd name="T11" fmla="*/ 1 h 533"/>
                <a:gd name="T12" fmla="*/ 0 w 88"/>
                <a:gd name="T13" fmla="*/ 2 h 533"/>
                <a:gd name="T14" fmla="*/ 2 w 88"/>
                <a:gd name="T15" fmla="*/ 2 h 533"/>
                <a:gd name="T16" fmla="*/ 1 w 88"/>
                <a:gd name="T17"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533">
                  <a:moveTo>
                    <a:pt x="45" y="273"/>
                  </a:moveTo>
                  <a:cubicBezTo>
                    <a:pt x="85" y="533"/>
                    <a:pt x="85" y="533"/>
                    <a:pt x="85" y="533"/>
                  </a:cubicBezTo>
                  <a:cubicBezTo>
                    <a:pt x="86" y="533"/>
                    <a:pt x="87" y="533"/>
                    <a:pt x="88" y="533"/>
                  </a:cubicBezTo>
                  <a:cubicBezTo>
                    <a:pt x="45" y="273"/>
                    <a:pt x="45" y="273"/>
                    <a:pt x="45" y="273"/>
                  </a:cubicBezTo>
                  <a:moveTo>
                    <a:pt x="1" y="0"/>
                  </a:moveTo>
                  <a:cubicBezTo>
                    <a:pt x="1" y="1"/>
                    <a:pt x="0" y="1"/>
                    <a:pt x="0" y="1"/>
                  </a:cubicBezTo>
                  <a:cubicBezTo>
                    <a:pt x="0" y="2"/>
                    <a:pt x="0" y="2"/>
                    <a:pt x="0" y="2"/>
                  </a:cubicBezTo>
                  <a:cubicBezTo>
                    <a:pt x="2" y="2"/>
                    <a:pt x="2" y="2"/>
                    <a:pt x="2" y="2"/>
                  </a:cubicBezTo>
                  <a:cubicBezTo>
                    <a:pt x="1" y="0"/>
                    <a:pt x="1" y="0"/>
                    <a:pt x="1" y="0"/>
                  </a:cubicBezTo>
                </a:path>
              </a:pathLst>
            </a:custGeom>
            <a:solidFill>
              <a:srgbClr val="B5B6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62">
              <a:extLst>
                <a:ext uri="{FF2B5EF4-FFF2-40B4-BE49-F238E27FC236}">
                  <a16:creationId xmlns:a16="http://schemas.microsoft.com/office/drawing/2014/main" id="{ED8B2A87-81EC-4757-9F26-312918A99905}"/>
                </a:ext>
              </a:extLst>
            </p:cNvPr>
            <p:cNvSpPr>
              <a:spLocks/>
            </p:cNvSpPr>
            <p:nvPr/>
          </p:nvSpPr>
          <p:spPr bwMode="auto">
            <a:xfrm>
              <a:off x="10367969" y="3333188"/>
              <a:ext cx="166250" cy="1019881"/>
            </a:xfrm>
            <a:custGeom>
              <a:avLst/>
              <a:gdLst>
                <a:gd name="T0" fmla="*/ 2 w 85"/>
                <a:gd name="T1" fmla="*/ 0 h 536"/>
                <a:gd name="T2" fmla="*/ 0 w 85"/>
                <a:gd name="T3" fmla="*/ 0 h 536"/>
                <a:gd name="T4" fmla="*/ 55 w 85"/>
                <a:gd name="T5" fmla="*/ 536 h 536"/>
                <a:gd name="T6" fmla="*/ 85 w 85"/>
                <a:gd name="T7" fmla="*/ 531 h 536"/>
                <a:gd name="T8" fmla="*/ 45 w 85"/>
                <a:gd name="T9" fmla="*/ 271 h 536"/>
                <a:gd name="T10" fmla="*/ 2 w 85"/>
                <a:gd name="T11" fmla="*/ 0 h 536"/>
              </a:gdLst>
              <a:ahLst/>
              <a:cxnLst>
                <a:cxn ang="0">
                  <a:pos x="T0" y="T1"/>
                </a:cxn>
                <a:cxn ang="0">
                  <a:pos x="T2" y="T3"/>
                </a:cxn>
                <a:cxn ang="0">
                  <a:pos x="T4" y="T5"/>
                </a:cxn>
                <a:cxn ang="0">
                  <a:pos x="T6" y="T7"/>
                </a:cxn>
                <a:cxn ang="0">
                  <a:pos x="T8" y="T9"/>
                </a:cxn>
                <a:cxn ang="0">
                  <a:pos x="T10" y="T11"/>
                </a:cxn>
              </a:cxnLst>
              <a:rect l="0" t="0" r="r" b="b"/>
              <a:pathLst>
                <a:path w="85" h="536">
                  <a:moveTo>
                    <a:pt x="2" y="0"/>
                  </a:moveTo>
                  <a:cubicBezTo>
                    <a:pt x="0" y="0"/>
                    <a:pt x="0" y="0"/>
                    <a:pt x="0" y="0"/>
                  </a:cubicBezTo>
                  <a:cubicBezTo>
                    <a:pt x="55" y="536"/>
                    <a:pt x="55" y="536"/>
                    <a:pt x="55" y="536"/>
                  </a:cubicBezTo>
                  <a:cubicBezTo>
                    <a:pt x="62" y="535"/>
                    <a:pt x="73" y="534"/>
                    <a:pt x="85" y="531"/>
                  </a:cubicBezTo>
                  <a:cubicBezTo>
                    <a:pt x="45" y="271"/>
                    <a:pt x="45" y="271"/>
                    <a:pt x="45" y="271"/>
                  </a:cubicBezTo>
                  <a:cubicBezTo>
                    <a:pt x="2" y="0"/>
                    <a:pt x="2" y="0"/>
                    <a:pt x="2" y="0"/>
                  </a:cubicBezTo>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263">
              <a:extLst>
                <a:ext uri="{FF2B5EF4-FFF2-40B4-BE49-F238E27FC236}">
                  <a16:creationId xmlns:a16="http://schemas.microsoft.com/office/drawing/2014/main" id="{6BD58037-3C7C-498E-A803-9AB5AC0942B6}"/>
                </a:ext>
              </a:extLst>
            </p:cNvPr>
            <p:cNvSpPr>
              <a:spLocks noEditPoints="1"/>
            </p:cNvSpPr>
            <p:nvPr/>
          </p:nvSpPr>
          <p:spPr bwMode="auto">
            <a:xfrm>
              <a:off x="6429119" y="4399427"/>
              <a:ext cx="1907082" cy="1860723"/>
            </a:xfrm>
            <a:custGeom>
              <a:avLst/>
              <a:gdLst>
                <a:gd name="T0" fmla="*/ 181 w 977"/>
                <a:gd name="T1" fmla="*/ 170 h 977"/>
                <a:gd name="T2" fmla="*/ 170 w 977"/>
                <a:gd name="T3" fmla="*/ 796 h 977"/>
                <a:gd name="T4" fmla="*/ 796 w 977"/>
                <a:gd name="T5" fmla="*/ 807 h 977"/>
                <a:gd name="T6" fmla="*/ 807 w 977"/>
                <a:gd name="T7" fmla="*/ 181 h 977"/>
                <a:gd name="T8" fmla="*/ 181 w 977"/>
                <a:gd name="T9" fmla="*/ 170 h 977"/>
                <a:gd name="T10" fmla="*/ 762 w 977"/>
                <a:gd name="T11" fmla="*/ 225 h 977"/>
                <a:gd name="T12" fmla="*/ 752 w 977"/>
                <a:gd name="T13" fmla="*/ 762 h 977"/>
                <a:gd name="T14" fmla="*/ 215 w 977"/>
                <a:gd name="T15" fmla="*/ 752 h 977"/>
                <a:gd name="T16" fmla="*/ 225 w 977"/>
                <a:gd name="T17" fmla="*/ 216 h 977"/>
                <a:gd name="T18" fmla="*/ 762 w 977"/>
                <a:gd name="T19" fmla="*/ 225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977">
                  <a:moveTo>
                    <a:pt x="181" y="170"/>
                  </a:moveTo>
                  <a:cubicBezTo>
                    <a:pt x="5" y="340"/>
                    <a:pt x="0" y="620"/>
                    <a:pt x="170" y="796"/>
                  </a:cubicBezTo>
                  <a:cubicBezTo>
                    <a:pt x="340" y="972"/>
                    <a:pt x="620" y="977"/>
                    <a:pt x="796" y="807"/>
                  </a:cubicBezTo>
                  <a:cubicBezTo>
                    <a:pt x="972" y="637"/>
                    <a:pt x="977" y="357"/>
                    <a:pt x="807" y="181"/>
                  </a:cubicBezTo>
                  <a:cubicBezTo>
                    <a:pt x="637" y="5"/>
                    <a:pt x="357" y="0"/>
                    <a:pt x="181" y="170"/>
                  </a:cubicBezTo>
                  <a:moveTo>
                    <a:pt x="762" y="225"/>
                  </a:moveTo>
                  <a:cubicBezTo>
                    <a:pt x="907" y="376"/>
                    <a:pt x="903" y="616"/>
                    <a:pt x="752" y="762"/>
                  </a:cubicBezTo>
                  <a:cubicBezTo>
                    <a:pt x="601" y="907"/>
                    <a:pt x="361" y="903"/>
                    <a:pt x="215" y="752"/>
                  </a:cubicBezTo>
                  <a:cubicBezTo>
                    <a:pt x="70" y="602"/>
                    <a:pt x="74" y="361"/>
                    <a:pt x="225" y="216"/>
                  </a:cubicBezTo>
                  <a:cubicBezTo>
                    <a:pt x="376" y="70"/>
                    <a:pt x="616" y="74"/>
                    <a:pt x="762" y="225"/>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264">
              <a:extLst>
                <a:ext uri="{FF2B5EF4-FFF2-40B4-BE49-F238E27FC236}">
                  <a16:creationId xmlns:a16="http://schemas.microsoft.com/office/drawing/2014/main" id="{F0134F37-5E6B-4336-94BC-06EE21CB7AE5}"/>
                </a:ext>
              </a:extLst>
            </p:cNvPr>
            <p:cNvSpPr>
              <a:spLocks/>
            </p:cNvSpPr>
            <p:nvPr/>
          </p:nvSpPr>
          <p:spPr bwMode="auto">
            <a:xfrm>
              <a:off x="6825562" y="4797469"/>
              <a:ext cx="329303" cy="326106"/>
            </a:xfrm>
            <a:custGeom>
              <a:avLst/>
              <a:gdLst>
                <a:gd name="T0" fmla="*/ 23 w 169"/>
                <a:gd name="T1" fmla="*/ 171 h 171"/>
                <a:gd name="T2" fmla="*/ 14 w 169"/>
                <a:gd name="T3" fmla="*/ 168 h 171"/>
                <a:gd name="T4" fmla="*/ 5 w 169"/>
                <a:gd name="T5" fmla="*/ 142 h 171"/>
                <a:gd name="T6" fmla="*/ 68 w 169"/>
                <a:gd name="T7" fmla="*/ 56 h 171"/>
                <a:gd name="T8" fmla="*/ 137 w 169"/>
                <a:gd name="T9" fmla="*/ 5 h 171"/>
                <a:gd name="T10" fmla="*/ 164 w 169"/>
                <a:gd name="T11" fmla="*/ 13 h 171"/>
                <a:gd name="T12" fmla="*/ 156 w 169"/>
                <a:gd name="T13" fmla="*/ 40 h 171"/>
                <a:gd name="T14" fmla="*/ 96 w 169"/>
                <a:gd name="T15" fmla="*/ 84 h 171"/>
                <a:gd name="T16" fmla="*/ 41 w 169"/>
                <a:gd name="T17" fmla="*/ 159 h 171"/>
                <a:gd name="T18" fmla="*/ 23 w 169"/>
                <a:gd name="T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71">
                  <a:moveTo>
                    <a:pt x="23" y="171"/>
                  </a:moveTo>
                  <a:cubicBezTo>
                    <a:pt x="20" y="171"/>
                    <a:pt x="17" y="170"/>
                    <a:pt x="14" y="168"/>
                  </a:cubicBezTo>
                  <a:cubicBezTo>
                    <a:pt x="4" y="164"/>
                    <a:pt x="0" y="152"/>
                    <a:pt x="5" y="142"/>
                  </a:cubicBezTo>
                  <a:cubicBezTo>
                    <a:pt x="21" y="110"/>
                    <a:pt x="42" y="81"/>
                    <a:pt x="68" y="56"/>
                  </a:cubicBezTo>
                  <a:cubicBezTo>
                    <a:pt x="89" y="36"/>
                    <a:pt x="112" y="19"/>
                    <a:pt x="137" y="5"/>
                  </a:cubicBezTo>
                  <a:cubicBezTo>
                    <a:pt x="147" y="0"/>
                    <a:pt x="159" y="4"/>
                    <a:pt x="164" y="13"/>
                  </a:cubicBezTo>
                  <a:cubicBezTo>
                    <a:pt x="169" y="23"/>
                    <a:pt x="165" y="35"/>
                    <a:pt x="156" y="40"/>
                  </a:cubicBezTo>
                  <a:cubicBezTo>
                    <a:pt x="134" y="52"/>
                    <a:pt x="114" y="67"/>
                    <a:pt x="96" y="84"/>
                  </a:cubicBezTo>
                  <a:cubicBezTo>
                    <a:pt x="73" y="106"/>
                    <a:pt x="55" y="131"/>
                    <a:pt x="41" y="159"/>
                  </a:cubicBezTo>
                  <a:cubicBezTo>
                    <a:pt x="37" y="166"/>
                    <a:pt x="30" y="171"/>
                    <a:pt x="23" y="1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65">
              <a:extLst>
                <a:ext uri="{FF2B5EF4-FFF2-40B4-BE49-F238E27FC236}">
                  <a16:creationId xmlns:a16="http://schemas.microsoft.com/office/drawing/2014/main" id="{484A7327-71D1-4A0B-A90A-C09941803DF4}"/>
                </a:ext>
              </a:extLst>
            </p:cNvPr>
            <p:cNvSpPr>
              <a:spLocks/>
            </p:cNvSpPr>
            <p:nvPr/>
          </p:nvSpPr>
          <p:spPr bwMode="auto">
            <a:xfrm>
              <a:off x="6772810" y="5213094"/>
              <a:ext cx="87921" cy="91118"/>
            </a:xfrm>
            <a:custGeom>
              <a:avLst/>
              <a:gdLst>
                <a:gd name="T0" fmla="*/ 20 w 45"/>
                <a:gd name="T1" fmla="*/ 45 h 48"/>
                <a:gd name="T2" fmla="*/ 40 w 45"/>
                <a:gd name="T3" fmla="*/ 47 h 48"/>
                <a:gd name="T4" fmla="*/ 45 w 45"/>
                <a:gd name="T5" fmla="*/ 8 h 48"/>
                <a:gd name="T6" fmla="*/ 26 w 45"/>
                <a:gd name="T7" fmla="*/ 4 h 48"/>
                <a:gd name="T8" fmla="*/ 6 w 45"/>
                <a:gd name="T9" fmla="*/ 1 h 48"/>
                <a:gd name="T10" fmla="*/ 0 w 45"/>
                <a:gd name="T11" fmla="*/ 43 h 48"/>
                <a:gd name="T12" fmla="*/ 20 w 45"/>
                <a:gd name="T13" fmla="*/ 45 h 48"/>
                <a:gd name="T14" fmla="*/ 40 w 45"/>
                <a:gd name="T15" fmla="*/ 47 h 48"/>
                <a:gd name="T16" fmla="*/ 20 w 45"/>
                <a:gd name="T17" fmla="*/ 45 h 48"/>
                <a:gd name="T18" fmla="*/ 40 w 45"/>
                <a:gd name="T19" fmla="*/ 48 h 48"/>
                <a:gd name="T20" fmla="*/ 45 w 45"/>
                <a:gd name="T21" fmla="*/ 6 h 48"/>
                <a:gd name="T22" fmla="*/ 6 w 45"/>
                <a:gd name="T23" fmla="*/ 0 h 48"/>
                <a:gd name="T24" fmla="*/ 0 w 45"/>
                <a:gd name="T25" fmla="*/ 44 h 48"/>
                <a:gd name="T26" fmla="*/ 40 w 45"/>
                <a:gd name="T27" fmla="*/ 48 h 48"/>
                <a:gd name="T28" fmla="*/ 20 w 45"/>
                <a:gd name="T29" fmla="*/ 4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8">
                  <a:moveTo>
                    <a:pt x="20" y="45"/>
                  </a:moveTo>
                  <a:cubicBezTo>
                    <a:pt x="40" y="47"/>
                    <a:pt x="40" y="47"/>
                    <a:pt x="40" y="47"/>
                  </a:cubicBezTo>
                  <a:cubicBezTo>
                    <a:pt x="41" y="33"/>
                    <a:pt x="43" y="20"/>
                    <a:pt x="45" y="8"/>
                  </a:cubicBezTo>
                  <a:cubicBezTo>
                    <a:pt x="26" y="4"/>
                    <a:pt x="26" y="4"/>
                    <a:pt x="26" y="4"/>
                  </a:cubicBezTo>
                  <a:cubicBezTo>
                    <a:pt x="6" y="1"/>
                    <a:pt x="6" y="1"/>
                    <a:pt x="6" y="1"/>
                  </a:cubicBezTo>
                  <a:cubicBezTo>
                    <a:pt x="0" y="43"/>
                    <a:pt x="0" y="43"/>
                    <a:pt x="0" y="43"/>
                  </a:cubicBezTo>
                  <a:cubicBezTo>
                    <a:pt x="20" y="45"/>
                    <a:pt x="20" y="45"/>
                    <a:pt x="20" y="45"/>
                  </a:cubicBezTo>
                  <a:cubicBezTo>
                    <a:pt x="40" y="47"/>
                    <a:pt x="40" y="47"/>
                    <a:pt x="40" y="47"/>
                  </a:cubicBezTo>
                  <a:cubicBezTo>
                    <a:pt x="20" y="45"/>
                    <a:pt x="20" y="45"/>
                    <a:pt x="20" y="45"/>
                  </a:cubicBezTo>
                  <a:cubicBezTo>
                    <a:pt x="40" y="48"/>
                    <a:pt x="40" y="48"/>
                    <a:pt x="40" y="48"/>
                  </a:cubicBezTo>
                  <a:cubicBezTo>
                    <a:pt x="45" y="6"/>
                    <a:pt x="45" y="6"/>
                    <a:pt x="45" y="6"/>
                  </a:cubicBezTo>
                  <a:cubicBezTo>
                    <a:pt x="6" y="0"/>
                    <a:pt x="6" y="0"/>
                    <a:pt x="6" y="0"/>
                  </a:cubicBezTo>
                  <a:cubicBezTo>
                    <a:pt x="3" y="14"/>
                    <a:pt x="1" y="29"/>
                    <a:pt x="0" y="44"/>
                  </a:cubicBezTo>
                  <a:cubicBezTo>
                    <a:pt x="40" y="48"/>
                    <a:pt x="40" y="48"/>
                    <a:pt x="40" y="48"/>
                  </a:cubicBezTo>
                  <a:lnTo>
                    <a:pt x="2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66">
              <a:extLst>
                <a:ext uri="{FF2B5EF4-FFF2-40B4-BE49-F238E27FC236}">
                  <a16:creationId xmlns:a16="http://schemas.microsoft.com/office/drawing/2014/main" id="{4DC9023B-A390-4A0F-81CA-2F449B263831}"/>
                </a:ext>
              </a:extLst>
            </p:cNvPr>
            <p:cNvSpPr>
              <a:spLocks noEditPoints="1"/>
            </p:cNvSpPr>
            <p:nvPr/>
          </p:nvSpPr>
          <p:spPr bwMode="auto">
            <a:xfrm>
              <a:off x="6564997" y="4532108"/>
              <a:ext cx="1636925" cy="1595362"/>
            </a:xfrm>
            <a:custGeom>
              <a:avLst/>
              <a:gdLst>
                <a:gd name="T0" fmla="*/ 692 w 838"/>
                <a:gd name="T1" fmla="*/ 155 h 837"/>
                <a:gd name="T2" fmla="*/ 155 w 838"/>
                <a:gd name="T3" fmla="*/ 146 h 837"/>
                <a:gd name="T4" fmla="*/ 146 w 838"/>
                <a:gd name="T5" fmla="*/ 682 h 837"/>
                <a:gd name="T6" fmla="*/ 682 w 838"/>
                <a:gd name="T7" fmla="*/ 692 h 837"/>
                <a:gd name="T8" fmla="*/ 692 w 838"/>
                <a:gd name="T9" fmla="*/ 155 h 837"/>
                <a:gd name="T10" fmla="*/ 662 w 838"/>
                <a:gd name="T11" fmla="*/ 672 h 837"/>
                <a:gd name="T12" fmla="*/ 164 w 838"/>
                <a:gd name="T13" fmla="*/ 663 h 837"/>
                <a:gd name="T14" fmla="*/ 173 w 838"/>
                <a:gd name="T15" fmla="*/ 165 h 837"/>
                <a:gd name="T16" fmla="*/ 671 w 838"/>
                <a:gd name="T17" fmla="*/ 174 h 837"/>
                <a:gd name="T18" fmla="*/ 662 w 838"/>
                <a:gd name="T19" fmla="*/ 672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8" h="837">
                  <a:moveTo>
                    <a:pt x="692" y="155"/>
                  </a:moveTo>
                  <a:cubicBezTo>
                    <a:pt x="546" y="4"/>
                    <a:pt x="306" y="0"/>
                    <a:pt x="155" y="146"/>
                  </a:cubicBezTo>
                  <a:cubicBezTo>
                    <a:pt x="4" y="291"/>
                    <a:pt x="0" y="532"/>
                    <a:pt x="146" y="682"/>
                  </a:cubicBezTo>
                  <a:cubicBezTo>
                    <a:pt x="291" y="833"/>
                    <a:pt x="532" y="837"/>
                    <a:pt x="682" y="692"/>
                  </a:cubicBezTo>
                  <a:cubicBezTo>
                    <a:pt x="833" y="546"/>
                    <a:pt x="838" y="306"/>
                    <a:pt x="692" y="155"/>
                  </a:cubicBezTo>
                  <a:moveTo>
                    <a:pt x="662" y="672"/>
                  </a:moveTo>
                  <a:cubicBezTo>
                    <a:pt x="522" y="807"/>
                    <a:pt x="299" y="803"/>
                    <a:pt x="164" y="663"/>
                  </a:cubicBezTo>
                  <a:cubicBezTo>
                    <a:pt x="29" y="523"/>
                    <a:pt x="33" y="301"/>
                    <a:pt x="173" y="165"/>
                  </a:cubicBezTo>
                  <a:cubicBezTo>
                    <a:pt x="313" y="30"/>
                    <a:pt x="536" y="34"/>
                    <a:pt x="671" y="174"/>
                  </a:cubicBezTo>
                  <a:cubicBezTo>
                    <a:pt x="806" y="314"/>
                    <a:pt x="802" y="537"/>
                    <a:pt x="662" y="672"/>
                  </a:cubicBezTo>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267">
              <a:extLst>
                <a:ext uri="{FF2B5EF4-FFF2-40B4-BE49-F238E27FC236}">
                  <a16:creationId xmlns:a16="http://schemas.microsoft.com/office/drawing/2014/main" id="{C6FB26CD-E605-4707-A58F-7909D5C3E8BB}"/>
                </a:ext>
              </a:extLst>
            </p:cNvPr>
            <p:cNvSpPr>
              <a:spLocks noEditPoints="1"/>
            </p:cNvSpPr>
            <p:nvPr/>
          </p:nvSpPr>
          <p:spPr bwMode="auto">
            <a:xfrm>
              <a:off x="7850238" y="4840629"/>
              <a:ext cx="20782" cy="19182"/>
            </a:xfrm>
            <a:custGeom>
              <a:avLst/>
              <a:gdLst>
                <a:gd name="T0" fmla="*/ 10 w 11"/>
                <a:gd name="T1" fmla="*/ 10 h 10"/>
                <a:gd name="T2" fmla="*/ 11 w 11"/>
                <a:gd name="T3" fmla="*/ 10 h 10"/>
                <a:gd name="T4" fmla="*/ 10 w 11"/>
                <a:gd name="T5" fmla="*/ 10 h 10"/>
                <a:gd name="T6" fmla="*/ 9 w 11"/>
                <a:gd name="T7" fmla="*/ 8 h 10"/>
                <a:gd name="T8" fmla="*/ 10 w 11"/>
                <a:gd name="T9" fmla="*/ 9 h 10"/>
                <a:gd name="T10" fmla="*/ 9 w 11"/>
                <a:gd name="T11" fmla="*/ 8 h 10"/>
                <a:gd name="T12" fmla="*/ 0 w 11"/>
                <a:gd name="T13" fmla="*/ 0 h 10"/>
                <a:gd name="T14" fmla="*/ 0 w 11"/>
                <a:gd name="T15" fmla="*/ 0 h 10"/>
                <a:gd name="T16" fmla="*/ 9 w 11"/>
                <a:gd name="T17" fmla="*/ 8 h 10"/>
                <a:gd name="T18" fmla="*/ 0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10" y="10"/>
                  </a:moveTo>
                  <a:cubicBezTo>
                    <a:pt x="10" y="10"/>
                    <a:pt x="10" y="10"/>
                    <a:pt x="11" y="10"/>
                  </a:cubicBezTo>
                  <a:cubicBezTo>
                    <a:pt x="10" y="10"/>
                    <a:pt x="10" y="10"/>
                    <a:pt x="10" y="10"/>
                  </a:cubicBezTo>
                  <a:moveTo>
                    <a:pt x="9" y="8"/>
                  </a:moveTo>
                  <a:cubicBezTo>
                    <a:pt x="9" y="9"/>
                    <a:pt x="10" y="9"/>
                    <a:pt x="10" y="9"/>
                  </a:cubicBezTo>
                  <a:cubicBezTo>
                    <a:pt x="10" y="9"/>
                    <a:pt x="9" y="9"/>
                    <a:pt x="9" y="8"/>
                  </a:cubicBezTo>
                  <a:moveTo>
                    <a:pt x="0" y="0"/>
                  </a:moveTo>
                  <a:cubicBezTo>
                    <a:pt x="0" y="0"/>
                    <a:pt x="0" y="0"/>
                    <a:pt x="0" y="0"/>
                  </a:cubicBezTo>
                  <a:cubicBezTo>
                    <a:pt x="3" y="2"/>
                    <a:pt x="6" y="5"/>
                    <a:pt x="9" y="8"/>
                  </a:cubicBezTo>
                  <a:cubicBezTo>
                    <a:pt x="6" y="5"/>
                    <a:pt x="3" y="2"/>
                    <a:pt x="0" y="0"/>
                  </a:cubicBezTo>
                </a:path>
              </a:pathLst>
            </a:custGeom>
            <a:solidFill>
              <a:srgbClr val="EB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68">
              <a:extLst>
                <a:ext uri="{FF2B5EF4-FFF2-40B4-BE49-F238E27FC236}">
                  <a16:creationId xmlns:a16="http://schemas.microsoft.com/office/drawing/2014/main" id="{B5935E4E-506C-4CB7-98CB-08507D278CA8}"/>
                </a:ext>
              </a:extLst>
            </p:cNvPr>
            <p:cNvSpPr>
              <a:spLocks/>
            </p:cNvSpPr>
            <p:nvPr/>
          </p:nvSpPr>
          <p:spPr bwMode="auto">
            <a:xfrm>
              <a:off x="6860730" y="5766196"/>
              <a:ext cx="47957" cy="49556"/>
            </a:xfrm>
            <a:custGeom>
              <a:avLst/>
              <a:gdLst>
                <a:gd name="T0" fmla="*/ 0 w 25"/>
                <a:gd name="T1" fmla="*/ 0 h 26"/>
                <a:gd name="T2" fmla="*/ 0 w 25"/>
                <a:gd name="T3" fmla="*/ 0 h 26"/>
                <a:gd name="T4" fmla="*/ 13 w 25"/>
                <a:gd name="T5" fmla="*/ 15 h 26"/>
                <a:gd name="T6" fmla="*/ 25 w 25"/>
                <a:gd name="T7" fmla="*/ 26 h 26"/>
                <a:gd name="T8" fmla="*/ 25 w 25"/>
                <a:gd name="T9" fmla="*/ 26 h 26"/>
                <a:gd name="T10" fmla="*/ 13 w 25"/>
                <a:gd name="T11" fmla="*/ 15 h 26"/>
                <a:gd name="T12" fmla="*/ 0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0" y="0"/>
                  </a:moveTo>
                  <a:cubicBezTo>
                    <a:pt x="0" y="0"/>
                    <a:pt x="0" y="0"/>
                    <a:pt x="0" y="0"/>
                  </a:cubicBezTo>
                  <a:cubicBezTo>
                    <a:pt x="4" y="5"/>
                    <a:pt x="9" y="10"/>
                    <a:pt x="13" y="15"/>
                  </a:cubicBezTo>
                  <a:cubicBezTo>
                    <a:pt x="17" y="19"/>
                    <a:pt x="21" y="23"/>
                    <a:pt x="25" y="26"/>
                  </a:cubicBezTo>
                  <a:cubicBezTo>
                    <a:pt x="25" y="26"/>
                    <a:pt x="25" y="26"/>
                    <a:pt x="25" y="26"/>
                  </a:cubicBezTo>
                  <a:cubicBezTo>
                    <a:pt x="21" y="23"/>
                    <a:pt x="17" y="19"/>
                    <a:pt x="13" y="15"/>
                  </a:cubicBezTo>
                  <a:cubicBezTo>
                    <a:pt x="9" y="10"/>
                    <a:pt x="4" y="5"/>
                    <a:pt x="0" y="0"/>
                  </a:cubicBezTo>
                </a:path>
              </a:pathLst>
            </a:custGeom>
            <a:solidFill>
              <a:srgbClr val="F0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69">
              <a:extLst>
                <a:ext uri="{FF2B5EF4-FFF2-40B4-BE49-F238E27FC236}">
                  <a16:creationId xmlns:a16="http://schemas.microsoft.com/office/drawing/2014/main" id="{088C5711-AAC5-4EDC-8CA1-2FB5D1FDB701}"/>
                </a:ext>
              </a:extLst>
            </p:cNvPr>
            <p:cNvSpPr>
              <a:spLocks noEditPoints="1"/>
            </p:cNvSpPr>
            <p:nvPr/>
          </p:nvSpPr>
          <p:spPr bwMode="auto">
            <a:xfrm>
              <a:off x="6820767" y="4803863"/>
              <a:ext cx="1302827" cy="1248476"/>
            </a:xfrm>
            <a:custGeom>
              <a:avLst/>
              <a:gdLst>
                <a:gd name="T0" fmla="*/ 547 w 667"/>
                <a:gd name="T1" fmla="*/ 554 h 656"/>
                <a:gd name="T2" fmla="*/ 548 w 667"/>
                <a:gd name="T3" fmla="*/ 553 h 656"/>
                <a:gd name="T4" fmla="*/ 548 w 667"/>
                <a:gd name="T5" fmla="*/ 553 h 656"/>
                <a:gd name="T6" fmla="*/ 549 w 667"/>
                <a:gd name="T7" fmla="*/ 553 h 656"/>
                <a:gd name="T8" fmla="*/ 550 w 667"/>
                <a:gd name="T9" fmla="*/ 551 h 656"/>
                <a:gd name="T10" fmla="*/ 550 w 667"/>
                <a:gd name="T11" fmla="*/ 551 h 656"/>
                <a:gd name="T12" fmla="*/ 550 w 667"/>
                <a:gd name="T13" fmla="*/ 551 h 656"/>
                <a:gd name="T14" fmla="*/ 553 w 667"/>
                <a:gd name="T15" fmla="*/ 549 h 656"/>
                <a:gd name="T16" fmla="*/ 553 w 667"/>
                <a:gd name="T17" fmla="*/ 549 h 656"/>
                <a:gd name="T18" fmla="*/ 553 w 667"/>
                <a:gd name="T19" fmla="*/ 548 h 656"/>
                <a:gd name="T20" fmla="*/ 527 w 667"/>
                <a:gd name="T21" fmla="*/ 534 h 656"/>
                <a:gd name="T22" fmla="*/ 527 w 667"/>
                <a:gd name="T23" fmla="*/ 534 h 656"/>
                <a:gd name="T24" fmla="*/ 527 w 667"/>
                <a:gd name="T25" fmla="*/ 534 h 656"/>
                <a:gd name="T26" fmla="*/ 529 w 667"/>
                <a:gd name="T27" fmla="*/ 533 h 656"/>
                <a:gd name="T28" fmla="*/ 529 w 667"/>
                <a:gd name="T29" fmla="*/ 533 h 656"/>
                <a:gd name="T30" fmla="*/ 529 w 667"/>
                <a:gd name="T31" fmla="*/ 532 h 656"/>
                <a:gd name="T32" fmla="*/ 530 w 667"/>
                <a:gd name="T33" fmla="*/ 531 h 656"/>
                <a:gd name="T34" fmla="*/ 530 w 667"/>
                <a:gd name="T35" fmla="*/ 531 h 656"/>
                <a:gd name="T36" fmla="*/ 530 w 667"/>
                <a:gd name="T37" fmla="*/ 531 h 656"/>
                <a:gd name="T38" fmla="*/ 532 w 667"/>
                <a:gd name="T39" fmla="*/ 529 h 656"/>
                <a:gd name="T40" fmla="*/ 532 w 667"/>
                <a:gd name="T41" fmla="*/ 529 h 656"/>
                <a:gd name="T42" fmla="*/ 533 w 667"/>
                <a:gd name="T43" fmla="*/ 528 h 656"/>
                <a:gd name="T44" fmla="*/ 534 w 667"/>
                <a:gd name="T45" fmla="*/ 527 h 656"/>
                <a:gd name="T46" fmla="*/ 534 w 667"/>
                <a:gd name="T47" fmla="*/ 527 h 656"/>
                <a:gd name="T48" fmla="*/ 535 w 667"/>
                <a:gd name="T49" fmla="*/ 527 h 656"/>
                <a:gd name="T50" fmla="*/ 536 w 667"/>
                <a:gd name="T51" fmla="*/ 526 h 656"/>
                <a:gd name="T52" fmla="*/ 536 w 667"/>
                <a:gd name="T53" fmla="*/ 526 h 656"/>
                <a:gd name="T54" fmla="*/ 0 w 667"/>
                <a:gd name="T55" fmla="*/ 525 h 656"/>
                <a:gd name="T56" fmla="*/ 288 w 667"/>
                <a:gd name="T57" fmla="*/ 656 h 656"/>
                <a:gd name="T58" fmla="*/ 443 w 667"/>
                <a:gd name="T59" fmla="*/ 623 h 656"/>
                <a:gd name="T60" fmla="*/ 368 w 667"/>
                <a:gd name="T61" fmla="*/ 619 h 656"/>
                <a:gd name="T62" fmla="*/ 323 w 667"/>
                <a:gd name="T63" fmla="*/ 627 h 656"/>
                <a:gd name="T64" fmla="*/ 278 w 667"/>
                <a:gd name="T65" fmla="*/ 629 h 656"/>
                <a:gd name="T66" fmla="*/ 154 w 667"/>
                <a:gd name="T67" fmla="*/ 603 h 656"/>
                <a:gd name="T68" fmla="*/ 33 w 667"/>
                <a:gd name="T69" fmla="*/ 521 h 656"/>
                <a:gd name="T70" fmla="*/ 548 w 667"/>
                <a:gd name="T71" fmla="*/ 0 h 656"/>
                <a:gd name="T72" fmla="*/ 536 w 667"/>
                <a:gd name="T73" fmla="*/ 28 h 656"/>
                <a:gd name="T74" fmla="*/ 537 w 667"/>
                <a:gd name="T75" fmla="*/ 29 h 656"/>
                <a:gd name="T76" fmla="*/ 538 w 667"/>
                <a:gd name="T77" fmla="*/ 30 h 656"/>
                <a:gd name="T78" fmla="*/ 639 w 667"/>
                <a:gd name="T79" fmla="*/ 277 h 656"/>
                <a:gd name="T80" fmla="*/ 635 w 667"/>
                <a:gd name="T81" fmla="*/ 430 h 656"/>
                <a:gd name="T82" fmla="*/ 667 w 667"/>
                <a:gd name="T83" fmla="*/ 277 h 656"/>
                <a:gd name="T84" fmla="*/ 561 w 667"/>
                <a:gd name="T85" fmla="*/ 13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7" h="656">
                  <a:moveTo>
                    <a:pt x="548" y="554"/>
                  </a:moveTo>
                  <a:cubicBezTo>
                    <a:pt x="547" y="554"/>
                    <a:pt x="547" y="554"/>
                    <a:pt x="547" y="554"/>
                  </a:cubicBezTo>
                  <a:cubicBezTo>
                    <a:pt x="547" y="554"/>
                    <a:pt x="547" y="554"/>
                    <a:pt x="548" y="554"/>
                  </a:cubicBezTo>
                  <a:moveTo>
                    <a:pt x="548" y="553"/>
                  </a:moveTo>
                  <a:cubicBezTo>
                    <a:pt x="548" y="553"/>
                    <a:pt x="548" y="553"/>
                    <a:pt x="548" y="553"/>
                  </a:cubicBezTo>
                  <a:cubicBezTo>
                    <a:pt x="548" y="553"/>
                    <a:pt x="548" y="553"/>
                    <a:pt x="548" y="553"/>
                  </a:cubicBezTo>
                  <a:moveTo>
                    <a:pt x="549" y="552"/>
                  </a:moveTo>
                  <a:cubicBezTo>
                    <a:pt x="549" y="552"/>
                    <a:pt x="549" y="552"/>
                    <a:pt x="549" y="553"/>
                  </a:cubicBezTo>
                  <a:cubicBezTo>
                    <a:pt x="549" y="552"/>
                    <a:pt x="549" y="552"/>
                    <a:pt x="549" y="552"/>
                  </a:cubicBezTo>
                  <a:moveTo>
                    <a:pt x="550" y="551"/>
                  </a:moveTo>
                  <a:cubicBezTo>
                    <a:pt x="550" y="552"/>
                    <a:pt x="550" y="552"/>
                    <a:pt x="549" y="552"/>
                  </a:cubicBezTo>
                  <a:cubicBezTo>
                    <a:pt x="550" y="552"/>
                    <a:pt x="550" y="552"/>
                    <a:pt x="550" y="551"/>
                  </a:cubicBezTo>
                  <a:moveTo>
                    <a:pt x="551" y="551"/>
                  </a:moveTo>
                  <a:cubicBezTo>
                    <a:pt x="551" y="551"/>
                    <a:pt x="550" y="551"/>
                    <a:pt x="550" y="551"/>
                  </a:cubicBezTo>
                  <a:cubicBezTo>
                    <a:pt x="550" y="551"/>
                    <a:pt x="551" y="551"/>
                    <a:pt x="551" y="551"/>
                  </a:cubicBezTo>
                  <a:moveTo>
                    <a:pt x="553" y="549"/>
                  </a:moveTo>
                  <a:cubicBezTo>
                    <a:pt x="553" y="549"/>
                    <a:pt x="553" y="549"/>
                    <a:pt x="552" y="549"/>
                  </a:cubicBezTo>
                  <a:cubicBezTo>
                    <a:pt x="553" y="549"/>
                    <a:pt x="553" y="549"/>
                    <a:pt x="553" y="549"/>
                  </a:cubicBezTo>
                  <a:moveTo>
                    <a:pt x="554" y="547"/>
                  </a:moveTo>
                  <a:cubicBezTo>
                    <a:pt x="554" y="548"/>
                    <a:pt x="553" y="548"/>
                    <a:pt x="553" y="548"/>
                  </a:cubicBezTo>
                  <a:cubicBezTo>
                    <a:pt x="553" y="548"/>
                    <a:pt x="554" y="548"/>
                    <a:pt x="554" y="547"/>
                  </a:cubicBezTo>
                  <a:moveTo>
                    <a:pt x="527" y="534"/>
                  </a:moveTo>
                  <a:cubicBezTo>
                    <a:pt x="527" y="534"/>
                    <a:pt x="527" y="534"/>
                    <a:pt x="527" y="534"/>
                  </a:cubicBezTo>
                  <a:cubicBezTo>
                    <a:pt x="527" y="534"/>
                    <a:pt x="527" y="534"/>
                    <a:pt x="527" y="534"/>
                  </a:cubicBezTo>
                  <a:moveTo>
                    <a:pt x="528" y="533"/>
                  </a:moveTo>
                  <a:cubicBezTo>
                    <a:pt x="528" y="534"/>
                    <a:pt x="527" y="534"/>
                    <a:pt x="527" y="534"/>
                  </a:cubicBezTo>
                  <a:cubicBezTo>
                    <a:pt x="527" y="534"/>
                    <a:pt x="528" y="534"/>
                    <a:pt x="528" y="533"/>
                  </a:cubicBezTo>
                  <a:moveTo>
                    <a:pt x="529" y="533"/>
                  </a:moveTo>
                  <a:cubicBezTo>
                    <a:pt x="528" y="533"/>
                    <a:pt x="528" y="533"/>
                    <a:pt x="528" y="533"/>
                  </a:cubicBezTo>
                  <a:cubicBezTo>
                    <a:pt x="528" y="533"/>
                    <a:pt x="528" y="533"/>
                    <a:pt x="529" y="533"/>
                  </a:cubicBezTo>
                  <a:moveTo>
                    <a:pt x="529" y="532"/>
                  </a:moveTo>
                  <a:cubicBezTo>
                    <a:pt x="529" y="532"/>
                    <a:pt x="529" y="532"/>
                    <a:pt x="529" y="532"/>
                  </a:cubicBezTo>
                  <a:cubicBezTo>
                    <a:pt x="529" y="532"/>
                    <a:pt x="529" y="532"/>
                    <a:pt x="529" y="532"/>
                  </a:cubicBezTo>
                  <a:moveTo>
                    <a:pt x="530" y="531"/>
                  </a:moveTo>
                  <a:cubicBezTo>
                    <a:pt x="530" y="531"/>
                    <a:pt x="530" y="531"/>
                    <a:pt x="530" y="532"/>
                  </a:cubicBezTo>
                  <a:cubicBezTo>
                    <a:pt x="530" y="531"/>
                    <a:pt x="530" y="531"/>
                    <a:pt x="530" y="531"/>
                  </a:cubicBezTo>
                  <a:moveTo>
                    <a:pt x="531" y="530"/>
                  </a:moveTo>
                  <a:cubicBezTo>
                    <a:pt x="531" y="530"/>
                    <a:pt x="531" y="531"/>
                    <a:pt x="530" y="531"/>
                  </a:cubicBezTo>
                  <a:cubicBezTo>
                    <a:pt x="531" y="531"/>
                    <a:pt x="531" y="530"/>
                    <a:pt x="531" y="530"/>
                  </a:cubicBezTo>
                  <a:moveTo>
                    <a:pt x="532" y="529"/>
                  </a:moveTo>
                  <a:cubicBezTo>
                    <a:pt x="532" y="529"/>
                    <a:pt x="532" y="529"/>
                    <a:pt x="532" y="529"/>
                  </a:cubicBezTo>
                  <a:cubicBezTo>
                    <a:pt x="532" y="529"/>
                    <a:pt x="532" y="529"/>
                    <a:pt x="532" y="529"/>
                  </a:cubicBezTo>
                  <a:moveTo>
                    <a:pt x="533" y="528"/>
                  </a:moveTo>
                  <a:cubicBezTo>
                    <a:pt x="533" y="528"/>
                    <a:pt x="533" y="528"/>
                    <a:pt x="533" y="528"/>
                  </a:cubicBezTo>
                  <a:cubicBezTo>
                    <a:pt x="533" y="528"/>
                    <a:pt x="533" y="528"/>
                    <a:pt x="533" y="528"/>
                  </a:cubicBezTo>
                  <a:moveTo>
                    <a:pt x="534" y="527"/>
                  </a:moveTo>
                  <a:cubicBezTo>
                    <a:pt x="534" y="527"/>
                    <a:pt x="534" y="527"/>
                    <a:pt x="534" y="528"/>
                  </a:cubicBezTo>
                  <a:cubicBezTo>
                    <a:pt x="534" y="527"/>
                    <a:pt x="534" y="527"/>
                    <a:pt x="534" y="527"/>
                  </a:cubicBezTo>
                  <a:moveTo>
                    <a:pt x="535" y="527"/>
                  </a:moveTo>
                  <a:cubicBezTo>
                    <a:pt x="535" y="527"/>
                    <a:pt x="535" y="527"/>
                    <a:pt x="535" y="527"/>
                  </a:cubicBezTo>
                  <a:cubicBezTo>
                    <a:pt x="535" y="527"/>
                    <a:pt x="535" y="527"/>
                    <a:pt x="535" y="527"/>
                  </a:cubicBezTo>
                  <a:moveTo>
                    <a:pt x="536" y="526"/>
                  </a:moveTo>
                  <a:cubicBezTo>
                    <a:pt x="536" y="526"/>
                    <a:pt x="535" y="526"/>
                    <a:pt x="535" y="526"/>
                  </a:cubicBezTo>
                  <a:cubicBezTo>
                    <a:pt x="535" y="526"/>
                    <a:pt x="536" y="526"/>
                    <a:pt x="536" y="526"/>
                  </a:cubicBezTo>
                  <a:moveTo>
                    <a:pt x="20" y="506"/>
                  </a:moveTo>
                  <a:cubicBezTo>
                    <a:pt x="0" y="525"/>
                    <a:pt x="0" y="525"/>
                    <a:pt x="0" y="525"/>
                  </a:cubicBezTo>
                  <a:cubicBezTo>
                    <a:pt x="5" y="530"/>
                    <a:pt x="10" y="535"/>
                    <a:pt x="15" y="540"/>
                  </a:cubicBezTo>
                  <a:cubicBezTo>
                    <a:pt x="89" y="618"/>
                    <a:pt x="188" y="656"/>
                    <a:pt x="288" y="656"/>
                  </a:cubicBezTo>
                  <a:cubicBezTo>
                    <a:pt x="381" y="656"/>
                    <a:pt x="474" y="622"/>
                    <a:pt x="547" y="554"/>
                  </a:cubicBezTo>
                  <a:cubicBezTo>
                    <a:pt x="515" y="584"/>
                    <a:pt x="480" y="607"/>
                    <a:pt x="443" y="623"/>
                  </a:cubicBezTo>
                  <a:cubicBezTo>
                    <a:pt x="421" y="602"/>
                    <a:pt x="421" y="602"/>
                    <a:pt x="421" y="602"/>
                  </a:cubicBezTo>
                  <a:cubicBezTo>
                    <a:pt x="403" y="609"/>
                    <a:pt x="386" y="615"/>
                    <a:pt x="368" y="619"/>
                  </a:cubicBezTo>
                  <a:cubicBezTo>
                    <a:pt x="367" y="620"/>
                    <a:pt x="366" y="620"/>
                    <a:pt x="364" y="620"/>
                  </a:cubicBezTo>
                  <a:cubicBezTo>
                    <a:pt x="350" y="623"/>
                    <a:pt x="336" y="626"/>
                    <a:pt x="323" y="627"/>
                  </a:cubicBezTo>
                  <a:cubicBezTo>
                    <a:pt x="311" y="628"/>
                    <a:pt x="299" y="629"/>
                    <a:pt x="287" y="629"/>
                  </a:cubicBezTo>
                  <a:cubicBezTo>
                    <a:pt x="284" y="629"/>
                    <a:pt x="281" y="629"/>
                    <a:pt x="278" y="629"/>
                  </a:cubicBezTo>
                  <a:cubicBezTo>
                    <a:pt x="254" y="628"/>
                    <a:pt x="230" y="625"/>
                    <a:pt x="206" y="619"/>
                  </a:cubicBezTo>
                  <a:cubicBezTo>
                    <a:pt x="188" y="615"/>
                    <a:pt x="171" y="610"/>
                    <a:pt x="154" y="603"/>
                  </a:cubicBezTo>
                  <a:cubicBezTo>
                    <a:pt x="115" y="587"/>
                    <a:pt x="77" y="563"/>
                    <a:pt x="45" y="532"/>
                  </a:cubicBezTo>
                  <a:cubicBezTo>
                    <a:pt x="41" y="529"/>
                    <a:pt x="37" y="525"/>
                    <a:pt x="33" y="521"/>
                  </a:cubicBezTo>
                  <a:cubicBezTo>
                    <a:pt x="29" y="516"/>
                    <a:pt x="24" y="511"/>
                    <a:pt x="20" y="506"/>
                  </a:cubicBezTo>
                  <a:moveTo>
                    <a:pt x="548" y="0"/>
                  </a:moveTo>
                  <a:cubicBezTo>
                    <a:pt x="527" y="20"/>
                    <a:pt x="527" y="20"/>
                    <a:pt x="527" y="20"/>
                  </a:cubicBezTo>
                  <a:cubicBezTo>
                    <a:pt x="530" y="22"/>
                    <a:pt x="533" y="25"/>
                    <a:pt x="536" y="28"/>
                  </a:cubicBezTo>
                  <a:cubicBezTo>
                    <a:pt x="536" y="28"/>
                    <a:pt x="536" y="28"/>
                    <a:pt x="536" y="28"/>
                  </a:cubicBezTo>
                  <a:cubicBezTo>
                    <a:pt x="536" y="29"/>
                    <a:pt x="537" y="29"/>
                    <a:pt x="537" y="29"/>
                  </a:cubicBezTo>
                  <a:cubicBezTo>
                    <a:pt x="537" y="29"/>
                    <a:pt x="537" y="29"/>
                    <a:pt x="537" y="30"/>
                  </a:cubicBezTo>
                  <a:cubicBezTo>
                    <a:pt x="537" y="30"/>
                    <a:pt x="537" y="30"/>
                    <a:pt x="538" y="30"/>
                  </a:cubicBezTo>
                  <a:cubicBezTo>
                    <a:pt x="538" y="31"/>
                    <a:pt x="539" y="31"/>
                    <a:pt x="540" y="32"/>
                  </a:cubicBezTo>
                  <a:cubicBezTo>
                    <a:pt x="606" y="100"/>
                    <a:pt x="639" y="189"/>
                    <a:pt x="639" y="277"/>
                  </a:cubicBezTo>
                  <a:cubicBezTo>
                    <a:pt x="639" y="322"/>
                    <a:pt x="630" y="367"/>
                    <a:pt x="613" y="409"/>
                  </a:cubicBezTo>
                  <a:cubicBezTo>
                    <a:pt x="635" y="430"/>
                    <a:pt x="635" y="430"/>
                    <a:pt x="635" y="430"/>
                  </a:cubicBezTo>
                  <a:cubicBezTo>
                    <a:pt x="616" y="473"/>
                    <a:pt x="589" y="513"/>
                    <a:pt x="554" y="547"/>
                  </a:cubicBezTo>
                  <a:cubicBezTo>
                    <a:pt x="630" y="473"/>
                    <a:pt x="667" y="375"/>
                    <a:pt x="667" y="277"/>
                  </a:cubicBezTo>
                  <a:cubicBezTo>
                    <a:pt x="667" y="182"/>
                    <a:pt x="632" y="87"/>
                    <a:pt x="561" y="13"/>
                  </a:cubicBezTo>
                  <a:cubicBezTo>
                    <a:pt x="561" y="13"/>
                    <a:pt x="561" y="13"/>
                    <a:pt x="561" y="13"/>
                  </a:cubicBezTo>
                  <a:cubicBezTo>
                    <a:pt x="557" y="9"/>
                    <a:pt x="552" y="4"/>
                    <a:pt x="548" y="0"/>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270">
              <a:extLst>
                <a:ext uri="{FF2B5EF4-FFF2-40B4-BE49-F238E27FC236}">
                  <a16:creationId xmlns:a16="http://schemas.microsoft.com/office/drawing/2014/main" id="{A965F832-FC9D-499A-97EB-3CB098CBC914}"/>
                </a:ext>
              </a:extLst>
            </p:cNvPr>
            <p:cNvSpPr>
              <a:spLocks noEditPoints="1"/>
            </p:cNvSpPr>
            <p:nvPr/>
          </p:nvSpPr>
          <p:spPr bwMode="auto">
            <a:xfrm>
              <a:off x="7848639" y="5582361"/>
              <a:ext cx="169447" cy="239784"/>
            </a:xfrm>
            <a:custGeom>
              <a:avLst/>
              <a:gdLst>
                <a:gd name="T0" fmla="*/ 1 w 87"/>
                <a:gd name="T1" fmla="*/ 125 h 126"/>
                <a:gd name="T2" fmla="*/ 0 w 87"/>
                <a:gd name="T3" fmla="*/ 126 h 126"/>
                <a:gd name="T4" fmla="*/ 0 w 87"/>
                <a:gd name="T5" fmla="*/ 126 h 126"/>
                <a:gd name="T6" fmla="*/ 1 w 87"/>
                <a:gd name="T7" fmla="*/ 125 h 126"/>
                <a:gd name="T8" fmla="*/ 1 w 87"/>
                <a:gd name="T9" fmla="*/ 125 h 126"/>
                <a:gd name="T10" fmla="*/ 1 w 87"/>
                <a:gd name="T11" fmla="*/ 125 h 126"/>
                <a:gd name="T12" fmla="*/ 1 w 87"/>
                <a:gd name="T13" fmla="*/ 125 h 126"/>
                <a:gd name="T14" fmla="*/ 2 w 87"/>
                <a:gd name="T15" fmla="*/ 124 h 126"/>
                <a:gd name="T16" fmla="*/ 2 w 87"/>
                <a:gd name="T17" fmla="*/ 124 h 126"/>
                <a:gd name="T18" fmla="*/ 2 w 87"/>
                <a:gd name="T19" fmla="*/ 124 h 126"/>
                <a:gd name="T20" fmla="*/ 3 w 87"/>
                <a:gd name="T21" fmla="*/ 123 h 126"/>
                <a:gd name="T22" fmla="*/ 3 w 87"/>
                <a:gd name="T23" fmla="*/ 124 h 126"/>
                <a:gd name="T24" fmla="*/ 3 w 87"/>
                <a:gd name="T25" fmla="*/ 123 h 126"/>
                <a:gd name="T26" fmla="*/ 4 w 87"/>
                <a:gd name="T27" fmla="*/ 123 h 126"/>
                <a:gd name="T28" fmla="*/ 3 w 87"/>
                <a:gd name="T29" fmla="*/ 123 h 126"/>
                <a:gd name="T30" fmla="*/ 4 w 87"/>
                <a:gd name="T31" fmla="*/ 123 h 126"/>
                <a:gd name="T32" fmla="*/ 4 w 87"/>
                <a:gd name="T33" fmla="*/ 122 h 126"/>
                <a:gd name="T34" fmla="*/ 4 w 87"/>
                <a:gd name="T35" fmla="*/ 122 h 126"/>
                <a:gd name="T36" fmla="*/ 4 w 87"/>
                <a:gd name="T37" fmla="*/ 122 h 126"/>
                <a:gd name="T38" fmla="*/ 6 w 87"/>
                <a:gd name="T39" fmla="*/ 120 h 126"/>
                <a:gd name="T40" fmla="*/ 5 w 87"/>
                <a:gd name="T41" fmla="*/ 121 h 126"/>
                <a:gd name="T42" fmla="*/ 5 w 87"/>
                <a:gd name="T43" fmla="*/ 121 h 126"/>
                <a:gd name="T44" fmla="*/ 5 w 87"/>
                <a:gd name="T45" fmla="*/ 121 h 126"/>
                <a:gd name="T46" fmla="*/ 6 w 87"/>
                <a:gd name="T47" fmla="*/ 120 h 126"/>
                <a:gd name="T48" fmla="*/ 7 w 87"/>
                <a:gd name="T49" fmla="*/ 119 h 126"/>
                <a:gd name="T50" fmla="*/ 6 w 87"/>
                <a:gd name="T51" fmla="*/ 120 h 126"/>
                <a:gd name="T52" fmla="*/ 7 w 87"/>
                <a:gd name="T53" fmla="*/ 119 h 126"/>
                <a:gd name="T54" fmla="*/ 8 w 87"/>
                <a:gd name="T55" fmla="*/ 119 h 126"/>
                <a:gd name="T56" fmla="*/ 7 w 87"/>
                <a:gd name="T57" fmla="*/ 119 h 126"/>
                <a:gd name="T58" fmla="*/ 8 w 87"/>
                <a:gd name="T59" fmla="*/ 119 h 126"/>
                <a:gd name="T60" fmla="*/ 9 w 87"/>
                <a:gd name="T61" fmla="*/ 118 h 126"/>
                <a:gd name="T62" fmla="*/ 8 w 87"/>
                <a:gd name="T63" fmla="*/ 118 h 126"/>
                <a:gd name="T64" fmla="*/ 9 w 87"/>
                <a:gd name="T65" fmla="*/ 118 h 126"/>
                <a:gd name="T66" fmla="*/ 9 w 87"/>
                <a:gd name="T67" fmla="*/ 117 h 126"/>
                <a:gd name="T68" fmla="*/ 9 w 87"/>
                <a:gd name="T69" fmla="*/ 118 h 126"/>
                <a:gd name="T70" fmla="*/ 9 w 87"/>
                <a:gd name="T71" fmla="*/ 117 h 126"/>
                <a:gd name="T72" fmla="*/ 87 w 87"/>
                <a:gd name="T73" fmla="*/ 0 h 126"/>
                <a:gd name="T74" fmla="*/ 10 w 87"/>
                <a:gd name="T75" fmla="*/ 117 h 126"/>
                <a:gd name="T76" fmla="*/ 87 w 87"/>
                <a:gd name="T77" fmla="*/ 0 h 126"/>
                <a:gd name="T78" fmla="*/ 87 w 87"/>
                <a:gd name="T7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126">
                  <a:moveTo>
                    <a:pt x="1" y="125"/>
                  </a:moveTo>
                  <a:cubicBezTo>
                    <a:pt x="0" y="126"/>
                    <a:pt x="0" y="126"/>
                    <a:pt x="0" y="126"/>
                  </a:cubicBezTo>
                  <a:cubicBezTo>
                    <a:pt x="0" y="126"/>
                    <a:pt x="0" y="126"/>
                    <a:pt x="0" y="126"/>
                  </a:cubicBezTo>
                  <a:cubicBezTo>
                    <a:pt x="0" y="126"/>
                    <a:pt x="0" y="126"/>
                    <a:pt x="1" y="125"/>
                  </a:cubicBezTo>
                  <a:moveTo>
                    <a:pt x="1" y="125"/>
                  </a:moveTo>
                  <a:cubicBezTo>
                    <a:pt x="1" y="125"/>
                    <a:pt x="1" y="125"/>
                    <a:pt x="1" y="125"/>
                  </a:cubicBezTo>
                  <a:cubicBezTo>
                    <a:pt x="1" y="125"/>
                    <a:pt x="1" y="125"/>
                    <a:pt x="1" y="125"/>
                  </a:cubicBezTo>
                  <a:moveTo>
                    <a:pt x="2" y="124"/>
                  </a:moveTo>
                  <a:cubicBezTo>
                    <a:pt x="2" y="124"/>
                    <a:pt x="2" y="124"/>
                    <a:pt x="2" y="124"/>
                  </a:cubicBezTo>
                  <a:cubicBezTo>
                    <a:pt x="2" y="124"/>
                    <a:pt x="2" y="124"/>
                    <a:pt x="2" y="124"/>
                  </a:cubicBezTo>
                  <a:moveTo>
                    <a:pt x="3" y="123"/>
                  </a:moveTo>
                  <a:cubicBezTo>
                    <a:pt x="3" y="123"/>
                    <a:pt x="3" y="123"/>
                    <a:pt x="3" y="124"/>
                  </a:cubicBezTo>
                  <a:cubicBezTo>
                    <a:pt x="3" y="123"/>
                    <a:pt x="3" y="123"/>
                    <a:pt x="3" y="123"/>
                  </a:cubicBezTo>
                  <a:moveTo>
                    <a:pt x="4" y="123"/>
                  </a:moveTo>
                  <a:cubicBezTo>
                    <a:pt x="4" y="123"/>
                    <a:pt x="4" y="123"/>
                    <a:pt x="3" y="123"/>
                  </a:cubicBezTo>
                  <a:cubicBezTo>
                    <a:pt x="4" y="123"/>
                    <a:pt x="4" y="123"/>
                    <a:pt x="4" y="123"/>
                  </a:cubicBezTo>
                  <a:moveTo>
                    <a:pt x="4" y="122"/>
                  </a:moveTo>
                  <a:cubicBezTo>
                    <a:pt x="4" y="122"/>
                    <a:pt x="4" y="122"/>
                    <a:pt x="4" y="122"/>
                  </a:cubicBezTo>
                  <a:cubicBezTo>
                    <a:pt x="4" y="122"/>
                    <a:pt x="4" y="122"/>
                    <a:pt x="4" y="122"/>
                  </a:cubicBezTo>
                  <a:moveTo>
                    <a:pt x="6" y="120"/>
                  </a:moveTo>
                  <a:cubicBezTo>
                    <a:pt x="6" y="120"/>
                    <a:pt x="6" y="121"/>
                    <a:pt x="5" y="121"/>
                  </a:cubicBezTo>
                  <a:cubicBezTo>
                    <a:pt x="5" y="121"/>
                    <a:pt x="5" y="121"/>
                    <a:pt x="5" y="121"/>
                  </a:cubicBezTo>
                  <a:cubicBezTo>
                    <a:pt x="5" y="121"/>
                    <a:pt x="5" y="121"/>
                    <a:pt x="5" y="121"/>
                  </a:cubicBezTo>
                  <a:cubicBezTo>
                    <a:pt x="6" y="121"/>
                    <a:pt x="6" y="120"/>
                    <a:pt x="6" y="120"/>
                  </a:cubicBezTo>
                  <a:moveTo>
                    <a:pt x="7" y="119"/>
                  </a:moveTo>
                  <a:cubicBezTo>
                    <a:pt x="7" y="120"/>
                    <a:pt x="7" y="120"/>
                    <a:pt x="6" y="120"/>
                  </a:cubicBezTo>
                  <a:cubicBezTo>
                    <a:pt x="7" y="120"/>
                    <a:pt x="7" y="120"/>
                    <a:pt x="7" y="119"/>
                  </a:cubicBezTo>
                  <a:moveTo>
                    <a:pt x="8" y="119"/>
                  </a:moveTo>
                  <a:cubicBezTo>
                    <a:pt x="8" y="119"/>
                    <a:pt x="7" y="119"/>
                    <a:pt x="7" y="119"/>
                  </a:cubicBezTo>
                  <a:cubicBezTo>
                    <a:pt x="7" y="119"/>
                    <a:pt x="8" y="119"/>
                    <a:pt x="8" y="119"/>
                  </a:cubicBezTo>
                  <a:moveTo>
                    <a:pt x="9" y="118"/>
                  </a:moveTo>
                  <a:cubicBezTo>
                    <a:pt x="8" y="118"/>
                    <a:pt x="8" y="118"/>
                    <a:pt x="8" y="118"/>
                  </a:cubicBezTo>
                  <a:cubicBezTo>
                    <a:pt x="8" y="118"/>
                    <a:pt x="8" y="118"/>
                    <a:pt x="9" y="118"/>
                  </a:cubicBezTo>
                  <a:moveTo>
                    <a:pt x="9" y="117"/>
                  </a:moveTo>
                  <a:cubicBezTo>
                    <a:pt x="9" y="117"/>
                    <a:pt x="9" y="117"/>
                    <a:pt x="9" y="118"/>
                  </a:cubicBezTo>
                  <a:cubicBezTo>
                    <a:pt x="9" y="117"/>
                    <a:pt x="9" y="117"/>
                    <a:pt x="9" y="117"/>
                  </a:cubicBezTo>
                  <a:moveTo>
                    <a:pt x="87" y="0"/>
                  </a:moveTo>
                  <a:cubicBezTo>
                    <a:pt x="70" y="43"/>
                    <a:pt x="44" y="82"/>
                    <a:pt x="10" y="117"/>
                  </a:cubicBezTo>
                  <a:cubicBezTo>
                    <a:pt x="44" y="82"/>
                    <a:pt x="70" y="43"/>
                    <a:pt x="87" y="0"/>
                  </a:cubicBezTo>
                  <a:cubicBezTo>
                    <a:pt x="87" y="0"/>
                    <a:pt x="87" y="0"/>
                    <a:pt x="87" y="0"/>
                  </a:cubicBezTo>
                </a:path>
              </a:pathLst>
            </a:custGeom>
            <a:solidFill>
              <a:srgbClr val="E9DF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71">
              <a:extLst>
                <a:ext uri="{FF2B5EF4-FFF2-40B4-BE49-F238E27FC236}">
                  <a16:creationId xmlns:a16="http://schemas.microsoft.com/office/drawing/2014/main" id="{B033FB1F-2970-43B2-A472-704C22F42192}"/>
                </a:ext>
              </a:extLst>
            </p:cNvPr>
            <p:cNvSpPr>
              <a:spLocks/>
            </p:cNvSpPr>
            <p:nvPr/>
          </p:nvSpPr>
          <p:spPr bwMode="auto">
            <a:xfrm>
              <a:off x="7655214" y="5822145"/>
              <a:ext cx="193426" cy="123089"/>
            </a:xfrm>
            <a:custGeom>
              <a:avLst/>
              <a:gdLst>
                <a:gd name="T0" fmla="*/ 99 w 99"/>
                <a:gd name="T1" fmla="*/ 0 h 65"/>
                <a:gd name="T2" fmla="*/ 0 w 99"/>
                <a:gd name="T3" fmla="*/ 65 h 65"/>
                <a:gd name="T4" fmla="*/ 0 w 99"/>
                <a:gd name="T5" fmla="*/ 65 h 65"/>
                <a:gd name="T6" fmla="*/ 99 w 99"/>
                <a:gd name="T7" fmla="*/ 0 h 65"/>
                <a:gd name="T8" fmla="*/ 99 w 99"/>
                <a:gd name="T9" fmla="*/ 0 h 65"/>
              </a:gdLst>
              <a:ahLst/>
              <a:cxnLst>
                <a:cxn ang="0">
                  <a:pos x="T0" y="T1"/>
                </a:cxn>
                <a:cxn ang="0">
                  <a:pos x="T2" y="T3"/>
                </a:cxn>
                <a:cxn ang="0">
                  <a:pos x="T4" y="T5"/>
                </a:cxn>
                <a:cxn ang="0">
                  <a:pos x="T6" y="T7"/>
                </a:cxn>
                <a:cxn ang="0">
                  <a:pos x="T8" y="T9"/>
                </a:cxn>
              </a:cxnLst>
              <a:rect l="0" t="0" r="r" b="b"/>
              <a:pathLst>
                <a:path w="99" h="65">
                  <a:moveTo>
                    <a:pt x="99" y="0"/>
                  </a:moveTo>
                  <a:cubicBezTo>
                    <a:pt x="69" y="28"/>
                    <a:pt x="35" y="49"/>
                    <a:pt x="0" y="65"/>
                  </a:cubicBezTo>
                  <a:cubicBezTo>
                    <a:pt x="0" y="65"/>
                    <a:pt x="0" y="65"/>
                    <a:pt x="0" y="65"/>
                  </a:cubicBezTo>
                  <a:cubicBezTo>
                    <a:pt x="35" y="49"/>
                    <a:pt x="69" y="28"/>
                    <a:pt x="99" y="0"/>
                  </a:cubicBezTo>
                  <a:cubicBezTo>
                    <a:pt x="99" y="0"/>
                    <a:pt x="99" y="0"/>
                    <a:pt x="99" y="0"/>
                  </a:cubicBezTo>
                </a:path>
              </a:pathLst>
            </a:custGeom>
            <a:solidFill>
              <a:srgbClr val="918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72">
              <a:extLst>
                <a:ext uri="{FF2B5EF4-FFF2-40B4-BE49-F238E27FC236}">
                  <a16:creationId xmlns:a16="http://schemas.microsoft.com/office/drawing/2014/main" id="{844C6B5F-1130-405F-BCF1-62772A65C7FB}"/>
                </a:ext>
              </a:extLst>
            </p:cNvPr>
            <p:cNvSpPr>
              <a:spLocks/>
            </p:cNvSpPr>
            <p:nvPr/>
          </p:nvSpPr>
          <p:spPr bwMode="auto">
            <a:xfrm>
              <a:off x="7640827" y="5945235"/>
              <a:ext cx="14387" cy="4796"/>
            </a:xfrm>
            <a:custGeom>
              <a:avLst/>
              <a:gdLst>
                <a:gd name="T0" fmla="*/ 7 w 7"/>
                <a:gd name="T1" fmla="*/ 0 h 2"/>
                <a:gd name="T2" fmla="*/ 0 w 7"/>
                <a:gd name="T3" fmla="*/ 2 h 2"/>
                <a:gd name="T4" fmla="*/ 1 w 7"/>
                <a:gd name="T5" fmla="*/ 2 h 2"/>
                <a:gd name="T6" fmla="*/ 7 w 7"/>
                <a:gd name="T7" fmla="*/ 0 h 2"/>
                <a:gd name="T8" fmla="*/ 7 w 7"/>
                <a:gd name="T9" fmla="*/ 0 h 2"/>
              </a:gdLst>
              <a:ahLst/>
              <a:cxnLst>
                <a:cxn ang="0">
                  <a:pos x="T0" y="T1"/>
                </a:cxn>
                <a:cxn ang="0">
                  <a:pos x="T2" y="T3"/>
                </a:cxn>
                <a:cxn ang="0">
                  <a:pos x="T4" y="T5"/>
                </a:cxn>
                <a:cxn ang="0">
                  <a:pos x="T6" y="T7"/>
                </a:cxn>
                <a:cxn ang="0">
                  <a:pos x="T8" y="T9"/>
                </a:cxn>
              </a:cxnLst>
              <a:rect l="0" t="0" r="r" b="b"/>
              <a:pathLst>
                <a:path w="7" h="2">
                  <a:moveTo>
                    <a:pt x="7" y="0"/>
                  </a:moveTo>
                  <a:cubicBezTo>
                    <a:pt x="5" y="1"/>
                    <a:pt x="2" y="2"/>
                    <a:pt x="0" y="2"/>
                  </a:cubicBezTo>
                  <a:cubicBezTo>
                    <a:pt x="1" y="2"/>
                    <a:pt x="1" y="2"/>
                    <a:pt x="1" y="2"/>
                  </a:cubicBezTo>
                  <a:cubicBezTo>
                    <a:pt x="3" y="2"/>
                    <a:pt x="5" y="1"/>
                    <a:pt x="7" y="0"/>
                  </a:cubicBezTo>
                  <a:cubicBezTo>
                    <a:pt x="7" y="0"/>
                    <a:pt x="7" y="0"/>
                    <a:pt x="7" y="0"/>
                  </a:cubicBez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73">
              <a:extLst>
                <a:ext uri="{FF2B5EF4-FFF2-40B4-BE49-F238E27FC236}">
                  <a16:creationId xmlns:a16="http://schemas.microsoft.com/office/drawing/2014/main" id="{12A13253-660A-4DCA-8999-07464E0537B2}"/>
                </a:ext>
              </a:extLst>
            </p:cNvPr>
            <p:cNvSpPr>
              <a:spLocks noEditPoints="1"/>
            </p:cNvSpPr>
            <p:nvPr/>
          </p:nvSpPr>
          <p:spPr bwMode="auto">
            <a:xfrm>
              <a:off x="7888604" y="5844525"/>
              <a:ext cx="14387" cy="14387"/>
            </a:xfrm>
            <a:custGeom>
              <a:avLst/>
              <a:gdLst>
                <a:gd name="T0" fmla="*/ 0 w 7"/>
                <a:gd name="T1" fmla="*/ 7 h 7"/>
                <a:gd name="T2" fmla="*/ 0 w 7"/>
                <a:gd name="T3" fmla="*/ 7 h 7"/>
                <a:gd name="T4" fmla="*/ 0 w 7"/>
                <a:gd name="T5" fmla="*/ 7 h 7"/>
                <a:gd name="T6" fmla="*/ 1 w 7"/>
                <a:gd name="T7" fmla="*/ 6 h 7"/>
                <a:gd name="T8" fmla="*/ 1 w 7"/>
                <a:gd name="T9" fmla="*/ 7 h 7"/>
                <a:gd name="T10" fmla="*/ 1 w 7"/>
                <a:gd name="T11" fmla="*/ 6 h 7"/>
                <a:gd name="T12" fmla="*/ 2 w 7"/>
                <a:gd name="T13" fmla="*/ 6 h 7"/>
                <a:gd name="T14" fmla="*/ 1 w 7"/>
                <a:gd name="T15" fmla="*/ 6 h 7"/>
                <a:gd name="T16" fmla="*/ 2 w 7"/>
                <a:gd name="T17" fmla="*/ 6 h 7"/>
                <a:gd name="T18" fmla="*/ 2 w 7"/>
                <a:gd name="T19" fmla="*/ 5 h 7"/>
                <a:gd name="T20" fmla="*/ 2 w 7"/>
                <a:gd name="T21" fmla="*/ 5 h 7"/>
                <a:gd name="T22" fmla="*/ 2 w 7"/>
                <a:gd name="T23" fmla="*/ 5 h 7"/>
                <a:gd name="T24" fmla="*/ 3 w 7"/>
                <a:gd name="T25" fmla="*/ 4 h 7"/>
                <a:gd name="T26" fmla="*/ 3 w 7"/>
                <a:gd name="T27" fmla="*/ 4 h 7"/>
                <a:gd name="T28" fmla="*/ 3 w 7"/>
                <a:gd name="T29" fmla="*/ 4 h 7"/>
                <a:gd name="T30" fmla="*/ 4 w 7"/>
                <a:gd name="T31" fmla="*/ 3 h 7"/>
                <a:gd name="T32" fmla="*/ 4 w 7"/>
                <a:gd name="T33" fmla="*/ 4 h 7"/>
                <a:gd name="T34" fmla="*/ 4 w 7"/>
                <a:gd name="T35" fmla="*/ 3 h 7"/>
                <a:gd name="T36" fmla="*/ 5 w 7"/>
                <a:gd name="T37" fmla="*/ 2 h 7"/>
                <a:gd name="T38" fmla="*/ 4 w 7"/>
                <a:gd name="T39" fmla="*/ 3 h 7"/>
                <a:gd name="T40" fmla="*/ 5 w 7"/>
                <a:gd name="T41" fmla="*/ 2 h 7"/>
                <a:gd name="T42" fmla="*/ 6 w 7"/>
                <a:gd name="T43" fmla="*/ 1 h 7"/>
                <a:gd name="T44" fmla="*/ 6 w 7"/>
                <a:gd name="T45" fmla="*/ 2 h 7"/>
                <a:gd name="T46" fmla="*/ 6 w 7"/>
                <a:gd name="T47" fmla="*/ 1 h 7"/>
                <a:gd name="T48" fmla="*/ 7 w 7"/>
                <a:gd name="T49" fmla="*/ 0 h 7"/>
                <a:gd name="T50" fmla="*/ 7 w 7"/>
                <a:gd name="T51" fmla="*/ 0 h 7"/>
                <a:gd name="T52" fmla="*/ 7 w 7"/>
                <a:gd name="T5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 h="7">
                  <a:moveTo>
                    <a:pt x="0" y="7"/>
                  </a:moveTo>
                  <a:cubicBezTo>
                    <a:pt x="0" y="7"/>
                    <a:pt x="0" y="7"/>
                    <a:pt x="0" y="7"/>
                  </a:cubicBezTo>
                  <a:cubicBezTo>
                    <a:pt x="0" y="7"/>
                    <a:pt x="0" y="7"/>
                    <a:pt x="0" y="7"/>
                  </a:cubicBezTo>
                  <a:moveTo>
                    <a:pt x="1" y="6"/>
                  </a:moveTo>
                  <a:cubicBezTo>
                    <a:pt x="1" y="6"/>
                    <a:pt x="1" y="7"/>
                    <a:pt x="1" y="7"/>
                  </a:cubicBezTo>
                  <a:cubicBezTo>
                    <a:pt x="1" y="7"/>
                    <a:pt x="1" y="6"/>
                    <a:pt x="1" y="6"/>
                  </a:cubicBezTo>
                  <a:moveTo>
                    <a:pt x="2" y="6"/>
                  </a:moveTo>
                  <a:cubicBezTo>
                    <a:pt x="1" y="6"/>
                    <a:pt x="1" y="6"/>
                    <a:pt x="1" y="6"/>
                  </a:cubicBezTo>
                  <a:cubicBezTo>
                    <a:pt x="1" y="6"/>
                    <a:pt x="1" y="6"/>
                    <a:pt x="2" y="6"/>
                  </a:cubicBezTo>
                  <a:moveTo>
                    <a:pt x="2" y="5"/>
                  </a:moveTo>
                  <a:cubicBezTo>
                    <a:pt x="2" y="5"/>
                    <a:pt x="2" y="5"/>
                    <a:pt x="2" y="5"/>
                  </a:cubicBezTo>
                  <a:cubicBezTo>
                    <a:pt x="2" y="5"/>
                    <a:pt x="2" y="5"/>
                    <a:pt x="2" y="5"/>
                  </a:cubicBezTo>
                  <a:moveTo>
                    <a:pt x="3" y="4"/>
                  </a:moveTo>
                  <a:cubicBezTo>
                    <a:pt x="3" y="4"/>
                    <a:pt x="3" y="4"/>
                    <a:pt x="3" y="4"/>
                  </a:cubicBezTo>
                  <a:cubicBezTo>
                    <a:pt x="3" y="4"/>
                    <a:pt x="3" y="4"/>
                    <a:pt x="3" y="4"/>
                  </a:cubicBezTo>
                  <a:moveTo>
                    <a:pt x="4" y="3"/>
                  </a:moveTo>
                  <a:cubicBezTo>
                    <a:pt x="4" y="3"/>
                    <a:pt x="4" y="3"/>
                    <a:pt x="4" y="4"/>
                  </a:cubicBezTo>
                  <a:cubicBezTo>
                    <a:pt x="4" y="3"/>
                    <a:pt x="4" y="3"/>
                    <a:pt x="4" y="3"/>
                  </a:cubicBezTo>
                  <a:moveTo>
                    <a:pt x="5" y="2"/>
                  </a:moveTo>
                  <a:cubicBezTo>
                    <a:pt x="5" y="2"/>
                    <a:pt x="5" y="3"/>
                    <a:pt x="4" y="3"/>
                  </a:cubicBezTo>
                  <a:cubicBezTo>
                    <a:pt x="5" y="3"/>
                    <a:pt x="5" y="2"/>
                    <a:pt x="5" y="2"/>
                  </a:cubicBezTo>
                  <a:moveTo>
                    <a:pt x="6" y="1"/>
                  </a:moveTo>
                  <a:cubicBezTo>
                    <a:pt x="6" y="1"/>
                    <a:pt x="6" y="1"/>
                    <a:pt x="6" y="2"/>
                  </a:cubicBezTo>
                  <a:cubicBezTo>
                    <a:pt x="6" y="1"/>
                    <a:pt x="6" y="1"/>
                    <a:pt x="6" y="1"/>
                  </a:cubicBezTo>
                  <a:moveTo>
                    <a:pt x="7" y="0"/>
                  </a:moveTo>
                  <a:cubicBezTo>
                    <a:pt x="7" y="0"/>
                    <a:pt x="7" y="0"/>
                    <a:pt x="7" y="0"/>
                  </a:cubicBezTo>
                  <a:cubicBezTo>
                    <a:pt x="7" y="0"/>
                    <a:pt x="7" y="0"/>
                    <a:pt x="7" y="0"/>
                  </a:cubicBezTo>
                </a:path>
              </a:pathLst>
            </a:custGeom>
            <a:solidFill>
              <a:srgbClr val="C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74">
              <a:extLst>
                <a:ext uri="{FF2B5EF4-FFF2-40B4-BE49-F238E27FC236}">
                  <a16:creationId xmlns:a16="http://schemas.microsoft.com/office/drawing/2014/main" id="{F2BAE8CB-EDEC-4E87-B91A-E1E947896D97}"/>
                </a:ext>
              </a:extLst>
            </p:cNvPr>
            <p:cNvSpPr>
              <a:spLocks/>
            </p:cNvSpPr>
            <p:nvPr/>
          </p:nvSpPr>
          <p:spPr bwMode="auto">
            <a:xfrm>
              <a:off x="7644024" y="5582361"/>
              <a:ext cx="417224" cy="407633"/>
            </a:xfrm>
            <a:custGeom>
              <a:avLst/>
              <a:gdLst>
                <a:gd name="T0" fmla="*/ 192 w 214"/>
                <a:gd name="T1" fmla="*/ 0 h 214"/>
                <a:gd name="T2" fmla="*/ 115 w 214"/>
                <a:gd name="T3" fmla="*/ 117 h 214"/>
                <a:gd name="T4" fmla="*/ 114 w 214"/>
                <a:gd name="T5" fmla="*/ 117 h 214"/>
                <a:gd name="T6" fmla="*/ 114 w 214"/>
                <a:gd name="T7" fmla="*/ 118 h 214"/>
                <a:gd name="T8" fmla="*/ 114 w 214"/>
                <a:gd name="T9" fmla="*/ 118 h 214"/>
                <a:gd name="T10" fmla="*/ 113 w 214"/>
                <a:gd name="T11" fmla="*/ 118 h 214"/>
                <a:gd name="T12" fmla="*/ 113 w 214"/>
                <a:gd name="T13" fmla="*/ 119 h 214"/>
                <a:gd name="T14" fmla="*/ 112 w 214"/>
                <a:gd name="T15" fmla="*/ 119 h 214"/>
                <a:gd name="T16" fmla="*/ 112 w 214"/>
                <a:gd name="T17" fmla="*/ 119 h 214"/>
                <a:gd name="T18" fmla="*/ 111 w 214"/>
                <a:gd name="T19" fmla="*/ 120 h 214"/>
                <a:gd name="T20" fmla="*/ 111 w 214"/>
                <a:gd name="T21" fmla="*/ 120 h 214"/>
                <a:gd name="T22" fmla="*/ 110 w 214"/>
                <a:gd name="T23" fmla="*/ 121 h 214"/>
                <a:gd name="T24" fmla="*/ 110 w 214"/>
                <a:gd name="T25" fmla="*/ 121 h 214"/>
                <a:gd name="T26" fmla="*/ 109 w 214"/>
                <a:gd name="T27" fmla="*/ 122 h 214"/>
                <a:gd name="T28" fmla="*/ 109 w 214"/>
                <a:gd name="T29" fmla="*/ 122 h 214"/>
                <a:gd name="T30" fmla="*/ 109 w 214"/>
                <a:gd name="T31" fmla="*/ 123 h 214"/>
                <a:gd name="T32" fmla="*/ 108 w 214"/>
                <a:gd name="T33" fmla="*/ 123 h 214"/>
                <a:gd name="T34" fmla="*/ 108 w 214"/>
                <a:gd name="T35" fmla="*/ 123 h 214"/>
                <a:gd name="T36" fmla="*/ 108 w 214"/>
                <a:gd name="T37" fmla="*/ 124 h 214"/>
                <a:gd name="T38" fmla="*/ 107 w 214"/>
                <a:gd name="T39" fmla="*/ 124 h 214"/>
                <a:gd name="T40" fmla="*/ 107 w 214"/>
                <a:gd name="T41" fmla="*/ 124 h 214"/>
                <a:gd name="T42" fmla="*/ 106 w 214"/>
                <a:gd name="T43" fmla="*/ 125 h 214"/>
                <a:gd name="T44" fmla="*/ 106 w 214"/>
                <a:gd name="T45" fmla="*/ 125 h 214"/>
                <a:gd name="T46" fmla="*/ 106 w 214"/>
                <a:gd name="T47" fmla="*/ 125 h 214"/>
                <a:gd name="T48" fmla="*/ 6 w 214"/>
                <a:gd name="T49" fmla="*/ 191 h 214"/>
                <a:gd name="T50" fmla="*/ 0 w 214"/>
                <a:gd name="T51" fmla="*/ 193 h 214"/>
                <a:gd name="T52" fmla="*/ 22 w 214"/>
                <a:gd name="T53" fmla="*/ 214 h 214"/>
                <a:gd name="T54" fmla="*/ 126 w 214"/>
                <a:gd name="T55" fmla="*/ 145 h 214"/>
                <a:gd name="T56" fmla="*/ 126 w 214"/>
                <a:gd name="T57" fmla="*/ 145 h 214"/>
                <a:gd name="T58" fmla="*/ 127 w 214"/>
                <a:gd name="T59" fmla="*/ 145 h 214"/>
                <a:gd name="T60" fmla="*/ 127 w 214"/>
                <a:gd name="T61" fmla="*/ 144 h 214"/>
                <a:gd name="T62" fmla="*/ 127 w 214"/>
                <a:gd name="T63" fmla="*/ 144 h 214"/>
                <a:gd name="T64" fmla="*/ 128 w 214"/>
                <a:gd name="T65" fmla="*/ 144 h 214"/>
                <a:gd name="T66" fmla="*/ 128 w 214"/>
                <a:gd name="T67" fmla="*/ 143 h 214"/>
                <a:gd name="T68" fmla="*/ 128 w 214"/>
                <a:gd name="T69" fmla="*/ 143 h 214"/>
                <a:gd name="T70" fmla="*/ 129 w 214"/>
                <a:gd name="T71" fmla="*/ 142 h 214"/>
                <a:gd name="T72" fmla="*/ 129 w 214"/>
                <a:gd name="T73" fmla="*/ 142 h 214"/>
                <a:gd name="T74" fmla="*/ 130 w 214"/>
                <a:gd name="T75" fmla="*/ 142 h 214"/>
                <a:gd name="T76" fmla="*/ 130 w 214"/>
                <a:gd name="T77" fmla="*/ 141 h 214"/>
                <a:gd name="T78" fmla="*/ 130 w 214"/>
                <a:gd name="T79" fmla="*/ 141 h 214"/>
                <a:gd name="T80" fmla="*/ 130 w 214"/>
                <a:gd name="T81" fmla="*/ 141 h 214"/>
                <a:gd name="T82" fmla="*/ 131 w 214"/>
                <a:gd name="T83" fmla="*/ 140 h 214"/>
                <a:gd name="T84" fmla="*/ 132 w 214"/>
                <a:gd name="T85" fmla="*/ 140 h 214"/>
                <a:gd name="T86" fmla="*/ 132 w 214"/>
                <a:gd name="T87" fmla="*/ 139 h 214"/>
                <a:gd name="T88" fmla="*/ 133 w 214"/>
                <a:gd name="T89" fmla="*/ 138 h 214"/>
                <a:gd name="T90" fmla="*/ 133 w 214"/>
                <a:gd name="T91" fmla="*/ 138 h 214"/>
                <a:gd name="T92" fmla="*/ 214 w 214"/>
                <a:gd name="T93" fmla="*/ 21 h 214"/>
                <a:gd name="T94" fmla="*/ 192 w 214"/>
                <a:gd name="T9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4" h="214">
                  <a:moveTo>
                    <a:pt x="192" y="0"/>
                  </a:moveTo>
                  <a:cubicBezTo>
                    <a:pt x="175" y="43"/>
                    <a:pt x="149" y="82"/>
                    <a:pt x="115" y="117"/>
                  </a:cubicBezTo>
                  <a:cubicBezTo>
                    <a:pt x="115" y="117"/>
                    <a:pt x="114" y="117"/>
                    <a:pt x="114" y="117"/>
                  </a:cubicBezTo>
                  <a:cubicBezTo>
                    <a:pt x="114" y="117"/>
                    <a:pt x="114" y="117"/>
                    <a:pt x="114" y="118"/>
                  </a:cubicBezTo>
                  <a:cubicBezTo>
                    <a:pt x="114" y="118"/>
                    <a:pt x="114" y="118"/>
                    <a:pt x="114" y="118"/>
                  </a:cubicBezTo>
                  <a:cubicBezTo>
                    <a:pt x="113" y="118"/>
                    <a:pt x="113" y="118"/>
                    <a:pt x="113" y="118"/>
                  </a:cubicBezTo>
                  <a:cubicBezTo>
                    <a:pt x="113" y="118"/>
                    <a:pt x="113" y="118"/>
                    <a:pt x="113" y="119"/>
                  </a:cubicBezTo>
                  <a:cubicBezTo>
                    <a:pt x="113" y="119"/>
                    <a:pt x="112" y="119"/>
                    <a:pt x="112" y="119"/>
                  </a:cubicBezTo>
                  <a:cubicBezTo>
                    <a:pt x="112" y="119"/>
                    <a:pt x="112" y="119"/>
                    <a:pt x="112" y="119"/>
                  </a:cubicBezTo>
                  <a:cubicBezTo>
                    <a:pt x="112" y="120"/>
                    <a:pt x="112" y="120"/>
                    <a:pt x="111" y="120"/>
                  </a:cubicBezTo>
                  <a:cubicBezTo>
                    <a:pt x="111" y="120"/>
                    <a:pt x="111" y="120"/>
                    <a:pt x="111" y="120"/>
                  </a:cubicBezTo>
                  <a:cubicBezTo>
                    <a:pt x="111" y="120"/>
                    <a:pt x="111" y="121"/>
                    <a:pt x="110" y="121"/>
                  </a:cubicBezTo>
                  <a:cubicBezTo>
                    <a:pt x="110" y="121"/>
                    <a:pt x="110" y="121"/>
                    <a:pt x="110" y="121"/>
                  </a:cubicBezTo>
                  <a:cubicBezTo>
                    <a:pt x="110" y="121"/>
                    <a:pt x="110" y="122"/>
                    <a:pt x="109" y="122"/>
                  </a:cubicBezTo>
                  <a:cubicBezTo>
                    <a:pt x="109" y="122"/>
                    <a:pt x="109" y="122"/>
                    <a:pt x="109" y="122"/>
                  </a:cubicBezTo>
                  <a:cubicBezTo>
                    <a:pt x="109" y="122"/>
                    <a:pt x="109" y="122"/>
                    <a:pt x="109" y="123"/>
                  </a:cubicBezTo>
                  <a:cubicBezTo>
                    <a:pt x="109" y="123"/>
                    <a:pt x="109" y="123"/>
                    <a:pt x="108" y="123"/>
                  </a:cubicBezTo>
                  <a:cubicBezTo>
                    <a:pt x="108" y="123"/>
                    <a:pt x="108" y="123"/>
                    <a:pt x="108" y="123"/>
                  </a:cubicBezTo>
                  <a:cubicBezTo>
                    <a:pt x="108" y="123"/>
                    <a:pt x="108" y="123"/>
                    <a:pt x="108" y="124"/>
                  </a:cubicBezTo>
                  <a:cubicBezTo>
                    <a:pt x="107" y="124"/>
                    <a:pt x="107" y="124"/>
                    <a:pt x="107" y="124"/>
                  </a:cubicBezTo>
                  <a:cubicBezTo>
                    <a:pt x="107" y="124"/>
                    <a:pt x="107" y="124"/>
                    <a:pt x="107" y="124"/>
                  </a:cubicBezTo>
                  <a:cubicBezTo>
                    <a:pt x="107" y="125"/>
                    <a:pt x="106" y="125"/>
                    <a:pt x="106" y="125"/>
                  </a:cubicBezTo>
                  <a:cubicBezTo>
                    <a:pt x="106" y="125"/>
                    <a:pt x="106" y="125"/>
                    <a:pt x="106" y="125"/>
                  </a:cubicBezTo>
                  <a:cubicBezTo>
                    <a:pt x="106" y="125"/>
                    <a:pt x="106" y="125"/>
                    <a:pt x="106" y="125"/>
                  </a:cubicBezTo>
                  <a:cubicBezTo>
                    <a:pt x="75" y="154"/>
                    <a:pt x="42" y="175"/>
                    <a:pt x="6" y="191"/>
                  </a:cubicBezTo>
                  <a:cubicBezTo>
                    <a:pt x="4" y="192"/>
                    <a:pt x="2" y="193"/>
                    <a:pt x="0" y="193"/>
                  </a:cubicBezTo>
                  <a:cubicBezTo>
                    <a:pt x="22" y="214"/>
                    <a:pt x="22" y="214"/>
                    <a:pt x="22" y="214"/>
                  </a:cubicBezTo>
                  <a:cubicBezTo>
                    <a:pt x="59" y="198"/>
                    <a:pt x="94" y="175"/>
                    <a:pt x="126" y="145"/>
                  </a:cubicBezTo>
                  <a:cubicBezTo>
                    <a:pt x="126" y="145"/>
                    <a:pt x="126" y="145"/>
                    <a:pt x="126" y="145"/>
                  </a:cubicBezTo>
                  <a:cubicBezTo>
                    <a:pt x="126" y="145"/>
                    <a:pt x="126" y="145"/>
                    <a:pt x="127" y="145"/>
                  </a:cubicBezTo>
                  <a:cubicBezTo>
                    <a:pt x="127" y="145"/>
                    <a:pt x="127" y="144"/>
                    <a:pt x="127" y="144"/>
                  </a:cubicBezTo>
                  <a:cubicBezTo>
                    <a:pt x="127" y="144"/>
                    <a:pt x="127" y="144"/>
                    <a:pt x="127" y="144"/>
                  </a:cubicBezTo>
                  <a:cubicBezTo>
                    <a:pt x="127" y="144"/>
                    <a:pt x="127" y="144"/>
                    <a:pt x="128" y="144"/>
                  </a:cubicBezTo>
                  <a:cubicBezTo>
                    <a:pt x="128" y="143"/>
                    <a:pt x="128" y="143"/>
                    <a:pt x="128" y="143"/>
                  </a:cubicBezTo>
                  <a:cubicBezTo>
                    <a:pt x="128" y="143"/>
                    <a:pt x="128" y="143"/>
                    <a:pt x="128" y="143"/>
                  </a:cubicBezTo>
                  <a:cubicBezTo>
                    <a:pt x="129" y="143"/>
                    <a:pt x="129" y="143"/>
                    <a:pt x="129" y="142"/>
                  </a:cubicBezTo>
                  <a:cubicBezTo>
                    <a:pt x="129" y="142"/>
                    <a:pt x="129" y="142"/>
                    <a:pt x="129" y="142"/>
                  </a:cubicBezTo>
                  <a:cubicBezTo>
                    <a:pt x="129" y="142"/>
                    <a:pt x="130" y="142"/>
                    <a:pt x="130" y="142"/>
                  </a:cubicBezTo>
                  <a:cubicBezTo>
                    <a:pt x="130" y="141"/>
                    <a:pt x="130" y="141"/>
                    <a:pt x="130" y="141"/>
                  </a:cubicBezTo>
                  <a:cubicBezTo>
                    <a:pt x="130" y="141"/>
                    <a:pt x="130" y="141"/>
                    <a:pt x="130" y="141"/>
                  </a:cubicBezTo>
                  <a:cubicBezTo>
                    <a:pt x="130" y="141"/>
                    <a:pt x="130" y="141"/>
                    <a:pt x="130" y="141"/>
                  </a:cubicBezTo>
                  <a:cubicBezTo>
                    <a:pt x="131" y="141"/>
                    <a:pt x="131" y="140"/>
                    <a:pt x="131" y="140"/>
                  </a:cubicBezTo>
                  <a:cubicBezTo>
                    <a:pt x="132" y="140"/>
                    <a:pt x="132" y="140"/>
                    <a:pt x="132" y="140"/>
                  </a:cubicBezTo>
                  <a:cubicBezTo>
                    <a:pt x="132" y="139"/>
                    <a:pt x="132" y="139"/>
                    <a:pt x="132" y="139"/>
                  </a:cubicBezTo>
                  <a:cubicBezTo>
                    <a:pt x="132" y="139"/>
                    <a:pt x="133" y="139"/>
                    <a:pt x="133" y="138"/>
                  </a:cubicBezTo>
                  <a:cubicBezTo>
                    <a:pt x="133" y="138"/>
                    <a:pt x="133" y="138"/>
                    <a:pt x="133" y="138"/>
                  </a:cubicBezTo>
                  <a:cubicBezTo>
                    <a:pt x="168" y="104"/>
                    <a:pt x="195" y="64"/>
                    <a:pt x="214" y="21"/>
                  </a:cubicBezTo>
                  <a:cubicBezTo>
                    <a:pt x="192" y="0"/>
                    <a:pt x="192"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275">
              <a:extLst>
                <a:ext uri="{FF2B5EF4-FFF2-40B4-BE49-F238E27FC236}">
                  <a16:creationId xmlns:a16="http://schemas.microsoft.com/office/drawing/2014/main" id="{7A598207-A9B4-40DB-A462-9C19E8D7EC93}"/>
                </a:ext>
              </a:extLst>
            </p:cNvPr>
            <p:cNvSpPr>
              <a:spLocks noEditPoints="1"/>
            </p:cNvSpPr>
            <p:nvPr/>
          </p:nvSpPr>
          <p:spPr bwMode="auto">
            <a:xfrm>
              <a:off x="8563196" y="4567277"/>
              <a:ext cx="38366" cy="19182"/>
            </a:xfrm>
            <a:custGeom>
              <a:avLst/>
              <a:gdLst>
                <a:gd name="T0" fmla="*/ 20 w 20"/>
                <a:gd name="T1" fmla="*/ 0 h 10"/>
                <a:gd name="T2" fmla="*/ 0 w 20"/>
                <a:gd name="T3" fmla="*/ 10 h 10"/>
                <a:gd name="T4" fmla="*/ 0 w 20"/>
                <a:gd name="T5" fmla="*/ 10 h 10"/>
                <a:gd name="T6" fmla="*/ 20 w 20"/>
                <a:gd name="T7" fmla="*/ 0 h 10"/>
                <a:gd name="T8" fmla="*/ 20 w 20"/>
                <a:gd name="T9" fmla="*/ 0 h 10"/>
                <a:gd name="T10" fmla="*/ 20 w 20"/>
                <a:gd name="T11" fmla="*/ 0 h 10"/>
                <a:gd name="T12" fmla="*/ 20 w 2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0" h="10">
                  <a:moveTo>
                    <a:pt x="20" y="0"/>
                  </a:moveTo>
                  <a:cubicBezTo>
                    <a:pt x="20" y="0"/>
                    <a:pt x="11" y="4"/>
                    <a:pt x="0" y="10"/>
                  </a:cubicBezTo>
                  <a:cubicBezTo>
                    <a:pt x="0" y="10"/>
                    <a:pt x="0" y="10"/>
                    <a:pt x="0" y="10"/>
                  </a:cubicBezTo>
                  <a:cubicBezTo>
                    <a:pt x="11" y="4"/>
                    <a:pt x="20" y="0"/>
                    <a:pt x="20" y="0"/>
                  </a:cubicBezTo>
                  <a:moveTo>
                    <a:pt x="20" y="0"/>
                  </a:moveTo>
                  <a:cubicBezTo>
                    <a:pt x="20" y="0"/>
                    <a:pt x="20" y="0"/>
                    <a:pt x="20" y="0"/>
                  </a:cubicBezTo>
                  <a:cubicBezTo>
                    <a:pt x="20" y="0"/>
                    <a:pt x="20" y="0"/>
                    <a:pt x="20" y="0"/>
                  </a:cubicBezTo>
                </a:path>
              </a:pathLst>
            </a:custGeom>
            <a:solidFill>
              <a:srgbClr val="FFD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76">
              <a:extLst>
                <a:ext uri="{FF2B5EF4-FFF2-40B4-BE49-F238E27FC236}">
                  <a16:creationId xmlns:a16="http://schemas.microsoft.com/office/drawing/2014/main" id="{2BF1055C-F2AD-4F22-B886-0ED8B3F95B3C}"/>
                </a:ext>
              </a:extLst>
            </p:cNvPr>
            <p:cNvSpPr>
              <a:spLocks/>
            </p:cNvSpPr>
            <p:nvPr/>
          </p:nvSpPr>
          <p:spPr bwMode="auto">
            <a:xfrm>
              <a:off x="8534422" y="4472961"/>
              <a:ext cx="67139" cy="113498"/>
            </a:xfrm>
            <a:custGeom>
              <a:avLst/>
              <a:gdLst>
                <a:gd name="T0" fmla="*/ 6 w 35"/>
                <a:gd name="T1" fmla="*/ 0 h 59"/>
                <a:gd name="T2" fmla="*/ 15 w 35"/>
                <a:gd name="T3" fmla="*/ 59 h 59"/>
                <a:gd name="T4" fmla="*/ 35 w 35"/>
                <a:gd name="T5" fmla="*/ 49 h 59"/>
                <a:gd name="T6" fmla="*/ 35 w 35"/>
                <a:gd name="T7" fmla="*/ 49 h 59"/>
                <a:gd name="T8" fmla="*/ 35 w 35"/>
                <a:gd name="T9" fmla="*/ 49 h 59"/>
                <a:gd name="T10" fmla="*/ 35 w 35"/>
                <a:gd name="T11" fmla="*/ 49 h 59"/>
                <a:gd name="T12" fmla="*/ 6 w 35"/>
                <a:gd name="T13" fmla="*/ 0 h 59"/>
                <a:gd name="T14" fmla="*/ 6 w 35"/>
                <a:gd name="T15" fmla="*/ 0 h 59"/>
                <a:gd name="T16" fmla="*/ 6 w 35"/>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9">
                  <a:moveTo>
                    <a:pt x="6" y="0"/>
                  </a:moveTo>
                  <a:cubicBezTo>
                    <a:pt x="1" y="17"/>
                    <a:pt x="0" y="42"/>
                    <a:pt x="15" y="59"/>
                  </a:cubicBezTo>
                  <a:cubicBezTo>
                    <a:pt x="26" y="53"/>
                    <a:pt x="35" y="49"/>
                    <a:pt x="35" y="49"/>
                  </a:cubicBezTo>
                  <a:cubicBezTo>
                    <a:pt x="35" y="49"/>
                    <a:pt x="35" y="49"/>
                    <a:pt x="35" y="49"/>
                  </a:cubicBezTo>
                  <a:cubicBezTo>
                    <a:pt x="35" y="49"/>
                    <a:pt x="35" y="49"/>
                    <a:pt x="35" y="49"/>
                  </a:cubicBezTo>
                  <a:cubicBezTo>
                    <a:pt x="35" y="49"/>
                    <a:pt x="35" y="49"/>
                    <a:pt x="35" y="49"/>
                  </a:cubicBezTo>
                  <a:cubicBezTo>
                    <a:pt x="35" y="49"/>
                    <a:pt x="19" y="7"/>
                    <a:pt x="6" y="0"/>
                  </a:cubicBezTo>
                  <a:cubicBezTo>
                    <a:pt x="6" y="0"/>
                    <a:pt x="6" y="0"/>
                    <a:pt x="6" y="0"/>
                  </a:cubicBezTo>
                  <a:cubicBezTo>
                    <a:pt x="6" y="0"/>
                    <a:pt x="6" y="0"/>
                    <a:pt x="6" y="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277">
              <a:extLst>
                <a:ext uri="{FF2B5EF4-FFF2-40B4-BE49-F238E27FC236}">
                  <a16:creationId xmlns:a16="http://schemas.microsoft.com/office/drawing/2014/main" id="{D0D6792A-1F06-4C17-BEDA-31E8716FE669}"/>
                </a:ext>
              </a:extLst>
            </p:cNvPr>
            <p:cNvSpPr>
              <a:spLocks noEditPoints="1"/>
            </p:cNvSpPr>
            <p:nvPr/>
          </p:nvSpPr>
          <p:spPr bwMode="auto">
            <a:xfrm>
              <a:off x="5513145" y="4819848"/>
              <a:ext cx="660206" cy="984713"/>
            </a:xfrm>
            <a:custGeom>
              <a:avLst/>
              <a:gdLst>
                <a:gd name="T0" fmla="*/ 46 w 338"/>
                <a:gd name="T1" fmla="*/ 390 h 517"/>
                <a:gd name="T2" fmla="*/ 34 w 338"/>
                <a:gd name="T3" fmla="*/ 416 h 517"/>
                <a:gd name="T4" fmla="*/ 32 w 338"/>
                <a:gd name="T5" fmla="*/ 429 h 517"/>
                <a:gd name="T6" fmla="*/ 26 w 338"/>
                <a:gd name="T7" fmla="*/ 425 h 517"/>
                <a:gd name="T8" fmla="*/ 0 w 338"/>
                <a:gd name="T9" fmla="*/ 517 h 517"/>
                <a:gd name="T10" fmla="*/ 7 w 338"/>
                <a:gd name="T11" fmla="*/ 515 h 517"/>
                <a:gd name="T12" fmla="*/ 37 w 338"/>
                <a:gd name="T13" fmla="*/ 501 h 517"/>
                <a:gd name="T14" fmla="*/ 37 w 338"/>
                <a:gd name="T15" fmla="*/ 501 h 517"/>
                <a:gd name="T16" fmla="*/ 89 w 338"/>
                <a:gd name="T17" fmla="*/ 476 h 517"/>
                <a:gd name="T18" fmla="*/ 89 w 338"/>
                <a:gd name="T19" fmla="*/ 476 h 517"/>
                <a:gd name="T20" fmla="*/ 97 w 338"/>
                <a:gd name="T21" fmla="*/ 460 h 517"/>
                <a:gd name="T22" fmla="*/ 52 w 338"/>
                <a:gd name="T23" fmla="*/ 407 h 517"/>
                <a:gd name="T24" fmla="*/ 46 w 338"/>
                <a:gd name="T25" fmla="*/ 390 h 517"/>
                <a:gd name="T26" fmla="*/ 336 w 338"/>
                <a:gd name="T27" fmla="*/ 0 h 517"/>
                <a:gd name="T28" fmla="*/ 152 w 338"/>
                <a:gd name="T29" fmla="*/ 0 h 517"/>
                <a:gd name="T30" fmla="*/ 144 w 338"/>
                <a:gd name="T31" fmla="*/ 6 h 517"/>
                <a:gd name="T32" fmla="*/ 128 w 338"/>
                <a:gd name="T33" fmla="*/ 61 h 517"/>
                <a:gd name="T34" fmla="*/ 169 w 338"/>
                <a:gd name="T35" fmla="*/ 55 h 517"/>
                <a:gd name="T36" fmla="*/ 193 w 338"/>
                <a:gd name="T37" fmla="*/ 56 h 517"/>
                <a:gd name="T38" fmla="*/ 275 w 338"/>
                <a:gd name="T39" fmla="*/ 103 h 517"/>
                <a:gd name="T40" fmla="*/ 301 w 338"/>
                <a:gd name="T41" fmla="*/ 131 h 517"/>
                <a:gd name="T42" fmla="*/ 337 w 338"/>
                <a:gd name="T43" fmla="*/ 1 h 517"/>
                <a:gd name="T44" fmla="*/ 337 w 338"/>
                <a:gd name="T45" fmla="*/ 0 h 517"/>
                <a:gd name="T46" fmla="*/ 336 w 338"/>
                <a:gd name="T4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8" h="517">
                  <a:moveTo>
                    <a:pt x="46" y="390"/>
                  </a:moveTo>
                  <a:cubicBezTo>
                    <a:pt x="45" y="400"/>
                    <a:pt x="40" y="409"/>
                    <a:pt x="34" y="416"/>
                  </a:cubicBezTo>
                  <a:cubicBezTo>
                    <a:pt x="30" y="420"/>
                    <a:pt x="27" y="424"/>
                    <a:pt x="32" y="429"/>
                  </a:cubicBezTo>
                  <a:cubicBezTo>
                    <a:pt x="30" y="428"/>
                    <a:pt x="28" y="426"/>
                    <a:pt x="26" y="425"/>
                  </a:cubicBezTo>
                  <a:cubicBezTo>
                    <a:pt x="0" y="517"/>
                    <a:pt x="0" y="517"/>
                    <a:pt x="0" y="517"/>
                  </a:cubicBezTo>
                  <a:cubicBezTo>
                    <a:pt x="3" y="516"/>
                    <a:pt x="5" y="515"/>
                    <a:pt x="7" y="515"/>
                  </a:cubicBezTo>
                  <a:cubicBezTo>
                    <a:pt x="14" y="512"/>
                    <a:pt x="25" y="507"/>
                    <a:pt x="37" y="501"/>
                  </a:cubicBezTo>
                  <a:cubicBezTo>
                    <a:pt x="37" y="501"/>
                    <a:pt x="37" y="501"/>
                    <a:pt x="37" y="501"/>
                  </a:cubicBezTo>
                  <a:cubicBezTo>
                    <a:pt x="89" y="476"/>
                    <a:pt x="89" y="476"/>
                    <a:pt x="89" y="476"/>
                  </a:cubicBezTo>
                  <a:cubicBezTo>
                    <a:pt x="89" y="476"/>
                    <a:pt x="89" y="476"/>
                    <a:pt x="89" y="476"/>
                  </a:cubicBezTo>
                  <a:cubicBezTo>
                    <a:pt x="97" y="460"/>
                    <a:pt x="97" y="460"/>
                    <a:pt x="97" y="460"/>
                  </a:cubicBezTo>
                  <a:cubicBezTo>
                    <a:pt x="77" y="445"/>
                    <a:pt x="58" y="427"/>
                    <a:pt x="52" y="407"/>
                  </a:cubicBezTo>
                  <a:cubicBezTo>
                    <a:pt x="50" y="401"/>
                    <a:pt x="48" y="395"/>
                    <a:pt x="46" y="390"/>
                  </a:cubicBezTo>
                  <a:moveTo>
                    <a:pt x="336" y="0"/>
                  </a:moveTo>
                  <a:cubicBezTo>
                    <a:pt x="152" y="0"/>
                    <a:pt x="152" y="0"/>
                    <a:pt x="152" y="0"/>
                  </a:cubicBezTo>
                  <a:cubicBezTo>
                    <a:pt x="149" y="0"/>
                    <a:pt x="145" y="3"/>
                    <a:pt x="144" y="6"/>
                  </a:cubicBezTo>
                  <a:cubicBezTo>
                    <a:pt x="128" y="61"/>
                    <a:pt x="128" y="61"/>
                    <a:pt x="128" y="61"/>
                  </a:cubicBezTo>
                  <a:cubicBezTo>
                    <a:pt x="139" y="57"/>
                    <a:pt x="153" y="55"/>
                    <a:pt x="169" y="55"/>
                  </a:cubicBezTo>
                  <a:cubicBezTo>
                    <a:pt x="176" y="55"/>
                    <a:pt x="184" y="56"/>
                    <a:pt x="193" y="56"/>
                  </a:cubicBezTo>
                  <a:cubicBezTo>
                    <a:pt x="226" y="59"/>
                    <a:pt x="244" y="86"/>
                    <a:pt x="275" y="103"/>
                  </a:cubicBezTo>
                  <a:cubicBezTo>
                    <a:pt x="285" y="108"/>
                    <a:pt x="294" y="118"/>
                    <a:pt x="301" y="131"/>
                  </a:cubicBezTo>
                  <a:cubicBezTo>
                    <a:pt x="337" y="1"/>
                    <a:pt x="337" y="1"/>
                    <a:pt x="337" y="1"/>
                  </a:cubicBezTo>
                  <a:cubicBezTo>
                    <a:pt x="338" y="1"/>
                    <a:pt x="337" y="0"/>
                    <a:pt x="337" y="0"/>
                  </a:cubicBezTo>
                  <a:cubicBezTo>
                    <a:pt x="337" y="0"/>
                    <a:pt x="337" y="0"/>
                    <a:pt x="336"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278">
              <a:extLst>
                <a:ext uri="{FF2B5EF4-FFF2-40B4-BE49-F238E27FC236}">
                  <a16:creationId xmlns:a16="http://schemas.microsoft.com/office/drawing/2014/main" id="{F6F9531C-A268-4EE7-A7EE-5547641E5FC3}"/>
                </a:ext>
              </a:extLst>
            </p:cNvPr>
            <p:cNvSpPr>
              <a:spLocks/>
            </p:cNvSpPr>
            <p:nvPr/>
          </p:nvSpPr>
          <p:spPr bwMode="auto">
            <a:xfrm>
              <a:off x="5442808" y="6039549"/>
              <a:ext cx="377260" cy="7994"/>
            </a:xfrm>
            <a:custGeom>
              <a:avLst/>
              <a:gdLst>
                <a:gd name="T0" fmla="*/ 193 w 193"/>
                <a:gd name="T1" fmla="*/ 0 h 4"/>
                <a:gd name="T2" fmla="*/ 107 w 193"/>
                <a:gd name="T3" fmla="*/ 0 h 4"/>
                <a:gd name="T4" fmla="*/ 1 w 193"/>
                <a:gd name="T5" fmla="*/ 0 h 4"/>
                <a:gd name="T6" fmla="*/ 1 w 193"/>
                <a:gd name="T7" fmla="*/ 3 h 4"/>
                <a:gd name="T8" fmla="*/ 0 w 193"/>
                <a:gd name="T9" fmla="*/ 4 h 4"/>
                <a:gd name="T10" fmla="*/ 2 w 193"/>
                <a:gd name="T11" fmla="*/ 4 h 4"/>
                <a:gd name="T12" fmla="*/ 186 w 193"/>
                <a:gd name="T13" fmla="*/ 4 h 4"/>
                <a:gd name="T14" fmla="*/ 193 w 19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
                  <a:moveTo>
                    <a:pt x="193" y="0"/>
                  </a:moveTo>
                  <a:cubicBezTo>
                    <a:pt x="107" y="0"/>
                    <a:pt x="107" y="0"/>
                    <a:pt x="107" y="0"/>
                  </a:cubicBezTo>
                  <a:cubicBezTo>
                    <a:pt x="1" y="0"/>
                    <a:pt x="1" y="0"/>
                    <a:pt x="1" y="0"/>
                  </a:cubicBezTo>
                  <a:cubicBezTo>
                    <a:pt x="1" y="3"/>
                    <a:pt x="1" y="3"/>
                    <a:pt x="1" y="3"/>
                  </a:cubicBezTo>
                  <a:cubicBezTo>
                    <a:pt x="0" y="3"/>
                    <a:pt x="0" y="4"/>
                    <a:pt x="0" y="4"/>
                  </a:cubicBezTo>
                  <a:cubicBezTo>
                    <a:pt x="0" y="4"/>
                    <a:pt x="1" y="4"/>
                    <a:pt x="2" y="4"/>
                  </a:cubicBezTo>
                  <a:cubicBezTo>
                    <a:pt x="186" y="4"/>
                    <a:pt x="186" y="4"/>
                    <a:pt x="186" y="4"/>
                  </a:cubicBezTo>
                  <a:cubicBezTo>
                    <a:pt x="189" y="4"/>
                    <a:pt x="192" y="2"/>
                    <a:pt x="193" y="0"/>
                  </a:cubicBezTo>
                </a:path>
              </a:pathLst>
            </a:custGeom>
            <a:solidFill>
              <a:srgbClr val="DBC8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79">
              <a:extLst>
                <a:ext uri="{FF2B5EF4-FFF2-40B4-BE49-F238E27FC236}">
                  <a16:creationId xmlns:a16="http://schemas.microsoft.com/office/drawing/2014/main" id="{4881A580-6952-48F4-889D-578E464E8DD9}"/>
                </a:ext>
              </a:extLst>
            </p:cNvPr>
            <p:cNvSpPr>
              <a:spLocks noEditPoints="1"/>
            </p:cNvSpPr>
            <p:nvPr/>
          </p:nvSpPr>
          <p:spPr bwMode="auto">
            <a:xfrm>
              <a:off x="5650621" y="5814152"/>
              <a:ext cx="215806" cy="225397"/>
            </a:xfrm>
            <a:custGeom>
              <a:avLst/>
              <a:gdLst>
                <a:gd name="T0" fmla="*/ 94 w 110"/>
                <a:gd name="T1" fmla="*/ 65 h 118"/>
                <a:gd name="T2" fmla="*/ 86 w 110"/>
                <a:gd name="T3" fmla="*/ 57 h 118"/>
                <a:gd name="T4" fmla="*/ 94 w 110"/>
                <a:gd name="T5" fmla="*/ 49 h 118"/>
                <a:gd name="T6" fmla="*/ 103 w 110"/>
                <a:gd name="T7" fmla="*/ 57 h 118"/>
                <a:gd name="T8" fmla="*/ 94 w 110"/>
                <a:gd name="T9" fmla="*/ 65 h 118"/>
                <a:gd name="T10" fmla="*/ 20 w 110"/>
                <a:gd name="T11" fmla="*/ 0 h 118"/>
                <a:gd name="T12" fmla="*/ 21 w 110"/>
                <a:gd name="T13" fmla="*/ 14 h 118"/>
                <a:gd name="T14" fmla="*/ 31 w 110"/>
                <a:gd name="T15" fmla="*/ 92 h 118"/>
                <a:gd name="T16" fmla="*/ 37 w 110"/>
                <a:gd name="T17" fmla="*/ 118 h 118"/>
                <a:gd name="T18" fmla="*/ 33 w 110"/>
                <a:gd name="T19" fmla="*/ 118 h 118"/>
                <a:gd name="T20" fmla="*/ 33 w 110"/>
                <a:gd name="T21" fmla="*/ 118 h 118"/>
                <a:gd name="T22" fmla="*/ 0 w 110"/>
                <a:gd name="T23" fmla="*/ 118 h 118"/>
                <a:gd name="T24" fmla="*/ 86 w 110"/>
                <a:gd name="T25" fmla="*/ 118 h 118"/>
                <a:gd name="T26" fmla="*/ 87 w 110"/>
                <a:gd name="T27" fmla="*/ 116 h 118"/>
                <a:gd name="T28" fmla="*/ 91 w 110"/>
                <a:gd name="T29" fmla="*/ 101 h 118"/>
                <a:gd name="T30" fmla="*/ 86 w 110"/>
                <a:gd name="T31" fmla="*/ 93 h 118"/>
                <a:gd name="T32" fmla="*/ 94 w 110"/>
                <a:gd name="T33" fmla="*/ 85 h 118"/>
                <a:gd name="T34" fmla="*/ 96 w 110"/>
                <a:gd name="T35" fmla="*/ 85 h 118"/>
                <a:gd name="T36" fmla="*/ 110 w 110"/>
                <a:gd name="T37" fmla="*/ 34 h 118"/>
                <a:gd name="T38" fmla="*/ 94 w 110"/>
                <a:gd name="T39" fmla="*/ 21 h 118"/>
                <a:gd name="T40" fmla="*/ 46 w 110"/>
                <a:gd name="T41" fmla="*/ 65 h 118"/>
                <a:gd name="T42" fmla="*/ 45 w 110"/>
                <a:gd name="T43" fmla="*/ 65 h 118"/>
                <a:gd name="T44" fmla="*/ 20 w 110"/>
                <a:gd name="T45" fmla="*/ 0 h 118"/>
                <a:gd name="T46" fmla="*/ 20 w 110"/>
                <a:gd name="T4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118">
                  <a:moveTo>
                    <a:pt x="94" y="65"/>
                  </a:moveTo>
                  <a:cubicBezTo>
                    <a:pt x="90" y="65"/>
                    <a:pt x="86" y="62"/>
                    <a:pt x="86" y="57"/>
                  </a:cubicBezTo>
                  <a:cubicBezTo>
                    <a:pt x="86" y="53"/>
                    <a:pt x="90" y="49"/>
                    <a:pt x="94" y="49"/>
                  </a:cubicBezTo>
                  <a:cubicBezTo>
                    <a:pt x="99" y="49"/>
                    <a:pt x="103" y="53"/>
                    <a:pt x="103" y="57"/>
                  </a:cubicBezTo>
                  <a:cubicBezTo>
                    <a:pt x="103" y="62"/>
                    <a:pt x="99" y="65"/>
                    <a:pt x="94" y="65"/>
                  </a:cubicBezTo>
                  <a:moveTo>
                    <a:pt x="20" y="0"/>
                  </a:moveTo>
                  <a:cubicBezTo>
                    <a:pt x="21" y="4"/>
                    <a:pt x="21" y="9"/>
                    <a:pt x="21" y="14"/>
                  </a:cubicBezTo>
                  <a:cubicBezTo>
                    <a:pt x="23" y="40"/>
                    <a:pt x="26" y="71"/>
                    <a:pt x="31" y="92"/>
                  </a:cubicBezTo>
                  <a:cubicBezTo>
                    <a:pt x="33" y="100"/>
                    <a:pt x="35" y="109"/>
                    <a:pt x="37" y="118"/>
                  </a:cubicBezTo>
                  <a:cubicBezTo>
                    <a:pt x="33" y="118"/>
                    <a:pt x="33" y="118"/>
                    <a:pt x="33" y="118"/>
                  </a:cubicBezTo>
                  <a:cubicBezTo>
                    <a:pt x="33" y="118"/>
                    <a:pt x="33" y="118"/>
                    <a:pt x="33" y="118"/>
                  </a:cubicBezTo>
                  <a:cubicBezTo>
                    <a:pt x="0" y="118"/>
                    <a:pt x="0" y="118"/>
                    <a:pt x="0" y="118"/>
                  </a:cubicBezTo>
                  <a:cubicBezTo>
                    <a:pt x="86" y="118"/>
                    <a:pt x="86" y="118"/>
                    <a:pt x="86" y="118"/>
                  </a:cubicBezTo>
                  <a:cubicBezTo>
                    <a:pt x="86" y="117"/>
                    <a:pt x="87" y="117"/>
                    <a:pt x="87" y="116"/>
                  </a:cubicBezTo>
                  <a:cubicBezTo>
                    <a:pt x="91" y="101"/>
                    <a:pt x="91" y="101"/>
                    <a:pt x="91" y="101"/>
                  </a:cubicBezTo>
                  <a:cubicBezTo>
                    <a:pt x="88" y="100"/>
                    <a:pt x="86" y="97"/>
                    <a:pt x="86" y="93"/>
                  </a:cubicBezTo>
                  <a:cubicBezTo>
                    <a:pt x="86" y="89"/>
                    <a:pt x="90" y="85"/>
                    <a:pt x="94" y="85"/>
                  </a:cubicBezTo>
                  <a:cubicBezTo>
                    <a:pt x="95" y="85"/>
                    <a:pt x="95" y="85"/>
                    <a:pt x="96" y="85"/>
                  </a:cubicBezTo>
                  <a:cubicBezTo>
                    <a:pt x="110" y="34"/>
                    <a:pt x="110" y="34"/>
                    <a:pt x="110" y="34"/>
                  </a:cubicBezTo>
                  <a:cubicBezTo>
                    <a:pt x="101" y="26"/>
                    <a:pt x="94" y="21"/>
                    <a:pt x="94" y="21"/>
                  </a:cubicBezTo>
                  <a:cubicBezTo>
                    <a:pt x="94" y="21"/>
                    <a:pt x="55" y="52"/>
                    <a:pt x="46" y="65"/>
                  </a:cubicBezTo>
                  <a:cubicBezTo>
                    <a:pt x="46" y="65"/>
                    <a:pt x="46" y="65"/>
                    <a:pt x="45" y="65"/>
                  </a:cubicBezTo>
                  <a:cubicBezTo>
                    <a:pt x="39" y="65"/>
                    <a:pt x="27" y="31"/>
                    <a:pt x="20" y="0"/>
                  </a:cubicBezTo>
                  <a:cubicBezTo>
                    <a:pt x="20" y="0"/>
                    <a:pt x="20" y="0"/>
                    <a:pt x="20" y="0"/>
                  </a:cubicBezTo>
                </a:path>
              </a:pathLst>
            </a:custGeom>
            <a:solidFill>
              <a:srgbClr val="FCC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80">
              <a:extLst>
                <a:ext uri="{FF2B5EF4-FFF2-40B4-BE49-F238E27FC236}">
                  <a16:creationId xmlns:a16="http://schemas.microsoft.com/office/drawing/2014/main" id="{02DAE66E-702A-4BEB-9BD2-8AD3463D6C6A}"/>
                </a:ext>
              </a:extLst>
            </p:cNvPr>
            <p:cNvSpPr>
              <a:spLocks noEditPoints="1"/>
            </p:cNvSpPr>
            <p:nvPr/>
          </p:nvSpPr>
          <p:spPr bwMode="auto">
            <a:xfrm>
              <a:off x="5444406" y="5774188"/>
              <a:ext cx="271755" cy="265361"/>
            </a:xfrm>
            <a:custGeom>
              <a:avLst/>
              <a:gdLst>
                <a:gd name="T0" fmla="*/ 126 w 139"/>
                <a:gd name="T1" fmla="*/ 20 h 139"/>
                <a:gd name="T2" fmla="*/ 127 w 139"/>
                <a:gd name="T3" fmla="*/ 35 h 139"/>
                <a:gd name="T4" fmla="*/ 126 w 139"/>
                <a:gd name="T5" fmla="*/ 21 h 139"/>
                <a:gd name="T6" fmla="*/ 126 w 139"/>
                <a:gd name="T7" fmla="*/ 20 h 139"/>
                <a:gd name="T8" fmla="*/ 72 w 139"/>
                <a:gd name="T9" fmla="*/ 0 h 139"/>
                <a:gd name="T10" fmla="*/ 42 w 139"/>
                <a:gd name="T11" fmla="*/ 14 h 139"/>
                <a:gd name="T12" fmla="*/ 35 w 139"/>
                <a:gd name="T13" fmla="*/ 16 h 139"/>
                <a:gd name="T14" fmla="*/ 0 w 139"/>
                <a:gd name="T15" fmla="*/ 139 h 139"/>
                <a:gd name="T16" fmla="*/ 106 w 139"/>
                <a:gd name="T17" fmla="*/ 139 h 139"/>
                <a:gd name="T18" fmla="*/ 139 w 139"/>
                <a:gd name="T19" fmla="*/ 139 h 139"/>
                <a:gd name="T20" fmla="*/ 139 w 139"/>
                <a:gd name="T21" fmla="*/ 139 h 139"/>
                <a:gd name="T22" fmla="*/ 91 w 139"/>
                <a:gd name="T23" fmla="*/ 139 h 139"/>
                <a:gd name="T24" fmla="*/ 81 w 139"/>
                <a:gd name="T25" fmla="*/ 114 h 139"/>
                <a:gd name="T26" fmla="*/ 102 w 139"/>
                <a:gd name="T27" fmla="*/ 50 h 139"/>
                <a:gd name="T28" fmla="*/ 72 w 139"/>
                <a:gd name="T29" fmla="*/ 37 h 139"/>
                <a:gd name="T30" fmla="*/ 72 w 139"/>
                <a:gd name="T3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39">
                  <a:moveTo>
                    <a:pt x="126" y="20"/>
                  </a:moveTo>
                  <a:cubicBezTo>
                    <a:pt x="127" y="25"/>
                    <a:pt x="127" y="30"/>
                    <a:pt x="127" y="35"/>
                  </a:cubicBezTo>
                  <a:cubicBezTo>
                    <a:pt x="127" y="30"/>
                    <a:pt x="127" y="25"/>
                    <a:pt x="126" y="21"/>
                  </a:cubicBezTo>
                  <a:cubicBezTo>
                    <a:pt x="126" y="21"/>
                    <a:pt x="126" y="20"/>
                    <a:pt x="126" y="20"/>
                  </a:cubicBezTo>
                  <a:moveTo>
                    <a:pt x="72" y="0"/>
                  </a:moveTo>
                  <a:cubicBezTo>
                    <a:pt x="60" y="6"/>
                    <a:pt x="49" y="11"/>
                    <a:pt x="42" y="14"/>
                  </a:cubicBezTo>
                  <a:cubicBezTo>
                    <a:pt x="40" y="14"/>
                    <a:pt x="38" y="15"/>
                    <a:pt x="35" y="16"/>
                  </a:cubicBezTo>
                  <a:cubicBezTo>
                    <a:pt x="0" y="139"/>
                    <a:pt x="0" y="139"/>
                    <a:pt x="0" y="139"/>
                  </a:cubicBezTo>
                  <a:cubicBezTo>
                    <a:pt x="106" y="139"/>
                    <a:pt x="106" y="139"/>
                    <a:pt x="106" y="139"/>
                  </a:cubicBezTo>
                  <a:cubicBezTo>
                    <a:pt x="139" y="139"/>
                    <a:pt x="139" y="139"/>
                    <a:pt x="139" y="139"/>
                  </a:cubicBezTo>
                  <a:cubicBezTo>
                    <a:pt x="139" y="139"/>
                    <a:pt x="139" y="139"/>
                    <a:pt x="139" y="139"/>
                  </a:cubicBezTo>
                  <a:cubicBezTo>
                    <a:pt x="91" y="139"/>
                    <a:pt x="91" y="139"/>
                    <a:pt x="91" y="139"/>
                  </a:cubicBezTo>
                  <a:cubicBezTo>
                    <a:pt x="85" y="124"/>
                    <a:pt x="81" y="114"/>
                    <a:pt x="81" y="114"/>
                  </a:cubicBezTo>
                  <a:cubicBezTo>
                    <a:pt x="102" y="50"/>
                    <a:pt x="102" y="50"/>
                    <a:pt x="102" y="50"/>
                  </a:cubicBezTo>
                  <a:cubicBezTo>
                    <a:pt x="72" y="37"/>
                    <a:pt x="72" y="37"/>
                    <a:pt x="72" y="37"/>
                  </a:cubicBezTo>
                  <a:cubicBezTo>
                    <a:pt x="72" y="0"/>
                    <a:pt x="72" y="0"/>
                    <a:pt x="72" y="0"/>
                  </a:cubicBezTo>
                </a:path>
              </a:pathLst>
            </a:custGeom>
            <a:solidFill>
              <a:srgbClr val="E1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81">
              <a:extLst>
                <a:ext uri="{FF2B5EF4-FFF2-40B4-BE49-F238E27FC236}">
                  <a16:creationId xmlns:a16="http://schemas.microsoft.com/office/drawing/2014/main" id="{B2CEACEB-7C22-42BE-9EB3-B1F774DCDA4D}"/>
                </a:ext>
              </a:extLst>
            </p:cNvPr>
            <p:cNvSpPr>
              <a:spLocks/>
            </p:cNvSpPr>
            <p:nvPr/>
          </p:nvSpPr>
          <p:spPr bwMode="auto">
            <a:xfrm>
              <a:off x="5709767" y="5700655"/>
              <a:ext cx="185433" cy="132681"/>
            </a:xfrm>
            <a:custGeom>
              <a:avLst/>
              <a:gdLst>
                <a:gd name="T0" fmla="*/ 0 w 95"/>
                <a:gd name="T1" fmla="*/ 0 h 70"/>
                <a:gd name="T2" fmla="*/ 21 w 95"/>
                <a:gd name="T3" fmla="*/ 42 h 70"/>
                <a:gd name="T4" fmla="*/ 67 w 95"/>
                <a:gd name="T5" fmla="*/ 70 h 70"/>
                <a:gd name="T6" fmla="*/ 91 w 95"/>
                <a:gd name="T7" fmla="*/ 53 h 70"/>
                <a:gd name="T8" fmla="*/ 95 w 95"/>
                <a:gd name="T9" fmla="*/ 39 h 70"/>
                <a:gd name="T10" fmla="*/ 87 w 95"/>
                <a:gd name="T11" fmla="*/ 39 h 70"/>
                <a:gd name="T12" fmla="*/ 50 w 95"/>
                <a:gd name="T13" fmla="*/ 32 h 70"/>
                <a:gd name="T14" fmla="*/ 29 w 95"/>
                <a:gd name="T15" fmla="*/ 17 h 70"/>
                <a:gd name="T16" fmla="*/ 0 w 95"/>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70">
                  <a:moveTo>
                    <a:pt x="0" y="0"/>
                  </a:moveTo>
                  <a:cubicBezTo>
                    <a:pt x="2" y="9"/>
                    <a:pt x="8" y="27"/>
                    <a:pt x="21" y="42"/>
                  </a:cubicBezTo>
                  <a:cubicBezTo>
                    <a:pt x="40" y="63"/>
                    <a:pt x="67" y="70"/>
                    <a:pt x="67" y="70"/>
                  </a:cubicBezTo>
                  <a:cubicBezTo>
                    <a:pt x="67" y="70"/>
                    <a:pt x="80" y="63"/>
                    <a:pt x="91" y="53"/>
                  </a:cubicBezTo>
                  <a:cubicBezTo>
                    <a:pt x="95" y="39"/>
                    <a:pt x="95" y="39"/>
                    <a:pt x="95" y="39"/>
                  </a:cubicBezTo>
                  <a:cubicBezTo>
                    <a:pt x="93" y="39"/>
                    <a:pt x="90" y="39"/>
                    <a:pt x="87" y="39"/>
                  </a:cubicBezTo>
                  <a:cubicBezTo>
                    <a:pt x="76" y="39"/>
                    <a:pt x="62" y="38"/>
                    <a:pt x="50" y="32"/>
                  </a:cubicBezTo>
                  <a:cubicBezTo>
                    <a:pt x="42" y="28"/>
                    <a:pt x="35" y="22"/>
                    <a:pt x="29" y="17"/>
                  </a:cubicBezTo>
                  <a:cubicBezTo>
                    <a:pt x="19" y="12"/>
                    <a:pt x="9" y="7"/>
                    <a:pt x="0" y="0"/>
                  </a:cubicBezTo>
                </a:path>
              </a:pathLst>
            </a:custGeom>
            <a:solidFill>
              <a:srgbClr val="FFB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82">
              <a:extLst>
                <a:ext uri="{FF2B5EF4-FFF2-40B4-BE49-F238E27FC236}">
                  <a16:creationId xmlns:a16="http://schemas.microsoft.com/office/drawing/2014/main" id="{DD649F2F-67A9-4D67-A6DE-E2E628023D6A}"/>
                </a:ext>
              </a:extLst>
            </p:cNvPr>
            <p:cNvSpPr>
              <a:spLocks/>
            </p:cNvSpPr>
            <p:nvPr/>
          </p:nvSpPr>
          <p:spPr bwMode="auto">
            <a:xfrm>
              <a:off x="5767316" y="5716640"/>
              <a:ext cx="145469" cy="57548"/>
            </a:xfrm>
            <a:custGeom>
              <a:avLst/>
              <a:gdLst>
                <a:gd name="T0" fmla="*/ 75 w 75"/>
                <a:gd name="T1" fmla="*/ 0 h 30"/>
                <a:gd name="T2" fmla="*/ 32 w 75"/>
                <a:gd name="T3" fmla="*/ 16 h 30"/>
                <a:gd name="T4" fmla="*/ 30 w 75"/>
                <a:gd name="T5" fmla="*/ 16 h 30"/>
                <a:gd name="T6" fmla="*/ 30 w 75"/>
                <a:gd name="T7" fmla="*/ 16 h 30"/>
                <a:gd name="T8" fmla="*/ 30 w 75"/>
                <a:gd name="T9" fmla="*/ 16 h 30"/>
                <a:gd name="T10" fmla="*/ 28 w 75"/>
                <a:gd name="T11" fmla="*/ 16 h 30"/>
                <a:gd name="T12" fmla="*/ 0 w 75"/>
                <a:gd name="T13" fmla="*/ 8 h 30"/>
                <a:gd name="T14" fmla="*/ 21 w 75"/>
                <a:gd name="T15" fmla="*/ 23 h 30"/>
                <a:gd name="T16" fmla="*/ 58 w 75"/>
                <a:gd name="T17" fmla="*/ 30 h 30"/>
                <a:gd name="T18" fmla="*/ 66 w 75"/>
                <a:gd name="T19" fmla="*/ 30 h 30"/>
                <a:gd name="T20" fmla="*/ 75 w 75"/>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0">
                  <a:moveTo>
                    <a:pt x="75" y="0"/>
                  </a:moveTo>
                  <a:cubicBezTo>
                    <a:pt x="58" y="9"/>
                    <a:pt x="42" y="15"/>
                    <a:pt x="32" y="16"/>
                  </a:cubicBezTo>
                  <a:cubicBezTo>
                    <a:pt x="32" y="16"/>
                    <a:pt x="31" y="16"/>
                    <a:pt x="30" y="16"/>
                  </a:cubicBezTo>
                  <a:cubicBezTo>
                    <a:pt x="30" y="16"/>
                    <a:pt x="30" y="16"/>
                    <a:pt x="30" y="16"/>
                  </a:cubicBezTo>
                  <a:cubicBezTo>
                    <a:pt x="30" y="16"/>
                    <a:pt x="30" y="16"/>
                    <a:pt x="30" y="16"/>
                  </a:cubicBezTo>
                  <a:cubicBezTo>
                    <a:pt x="29" y="16"/>
                    <a:pt x="28" y="16"/>
                    <a:pt x="28" y="16"/>
                  </a:cubicBezTo>
                  <a:cubicBezTo>
                    <a:pt x="21" y="16"/>
                    <a:pt x="11" y="12"/>
                    <a:pt x="0" y="8"/>
                  </a:cubicBezTo>
                  <a:cubicBezTo>
                    <a:pt x="6" y="13"/>
                    <a:pt x="13" y="19"/>
                    <a:pt x="21" y="23"/>
                  </a:cubicBezTo>
                  <a:cubicBezTo>
                    <a:pt x="33" y="29"/>
                    <a:pt x="47" y="30"/>
                    <a:pt x="58" y="30"/>
                  </a:cubicBezTo>
                  <a:cubicBezTo>
                    <a:pt x="61" y="30"/>
                    <a:pt x="64" y="30"/>
                    <a:pt x="66" y="30"/>
                  </a:cubicBezTo>
                  <a:cubicBezTo>
                    <a:pt x="75" y="0"/>
                    <a:pt x="75" y="0"/>
                    <a:pt x="75" y="0"/>
                  </a:cubicBezTo>
                </a:path>
              </a:pathLst>
            </a:custGeom>
            <a:solidFill>
              <a:srgbClr val="FF9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83">
              <a:extLst>
                <a:ext uri="{FF2B5EF4-FFF2-40B4-BE49-F238E27FC236}">
                  <a16:creationId xmlns:a16="http://schemas.microsoft.com/office/drawing/2014/main" id="{9140FFAC-E189-480A-AEEA-3E24C8B6C874}"/>
                </a:ext>
              </a:extLst>
            </p:cNvPr>
            <p:cNvSpPr>
              <a:spLocks/>
            </p:cNvSpPr>
            <p:nvPr/>
          </p:nvSpPr>
          <p:spPr bwMode="auto">
            <a:xfrm>
              <a:off x="5585080" y="5726232"/>
              <a:ext cx="139075" cy="313317"/>
            </a:xfrm>
            <a:custGeom>
              <a:avLst/>
              <a:gdLst>
                <a:gd name="T0" fmla="*/ 52 w 71"/>
                <a:gd name="T1" fmla="*/ 0 h 164"/>
                <a:gd name="T2" fmla="*/ 0 w 71"/>
                <a:gd name="T3" fmla="*/ 25 h 164"/>
                <a:gd name="T4" fmla="*/ 0 w 71"/>
                <a:gd name="T5" fmla="*/ 25 h 164"/>
                <a:gd name="T6" fmla="*/ 0 w 71"/>
                <a:gd name="T7" fmla="*/ 62 h 164"/>
                <a:gd name="T8" fmla="*/ 30 w 71"/>
                <a:gd name="T9" fmla="*/ 75 h 164"/>
                <a:gd name="T10" fmla="*/ 9 w 71"/>
                <a:gd name="T11" fmla="*/ 139 h 164"/>
                <a:gd name="T12" fmla="*/ 19 w 71"/>
                <a:gd name="T13" fmla="*/ 164 h 164"/>
                <a:gd name="T14" fmla="*/ 67 w 71"/>
                <a:gd name="T15" fmla="*/ 164 h 164"/>
                <a:gd name="T16" fmla="*/ 71 w 71"/>
                <a:gd name="T17" fmla="*/ 164 h 164"/>
                <a:gd name="T18" fmla="*/ 65 w 71"/>
                <a:gd name="T19" fmla="*/ 138 h 164"/>
                <a:gd name="T20" fmla="*/ 55 w 71"/>
                <a:gd name="T21" fmla="*/ 60 h 164"/>
                <a:gd name="T22" fmla="*/ 54 w 71"/>
                <a:gd name="T23" fmla="*/ 45 h 164"/>
                <a:gd name="T24" fmla="*/ 52 w 71"/>
                <a:gd name="T2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64">
                  <a:moveTo>
                    <a:pt x="52" y="0"/>
                  </a:moveTo>
                  <a:cubicBezTo>
                    <a:pt x="0" y="25"/>
                    <a:pt x="0" y="25"/>
                    <a:pt x="0" y="25"/>
                  </a:cubicBezTo>
                  <a:cubicBezTo>
                    <a:pt x="0" y="25"/>
                    <a:pt x="0" y="25"/>
                    <a:pt x="0" y="25"/>
                  </a:cubicBezTo>
                  <a:cubicBezTo>
                    <a:pt x="0" y="62"/>
                    <a:pt x="0" y="62"/>
                    <a:pt x="0" y="62"/>
                  </a:cubicBezTo>
                  <a:cubicBezTo>
                    <a:pt x="30" y="75"/>
                    <a:pt x="30" y="75"/>
                    <a:pt x="30" y="75"/>
                  </a:cubicBezTo>
                  <a:cubicBezTo>
                    <a:pt x="9" y="139"/>
                    <a:pt x="9" y="139"/>
                    <a:pt x="9" y="139"/>
                  </a:cubicBezTo>
                  <a:cubicBezTo>
                    <a:pt x="9" y="139"/>
                    <a:pt x="13" y="149"/>
                    <a:pt x="19" y="164"/>
                  </a:cubicBezTo>
                  <a:cubicBezTo>
                    <a:pt x="67" y="164"/>
                    <a:pt x="67" y="164"/>
                    <a:pt x="67" y="164"/>
                  </a:cubicBezTo>
                  <a:cubicBezTo>
                    <a:pt x="71" y="164"/>
                    <a:pt x="71" y="164"/>
                    <a:pt x="71" y="164"/>
                  </a:cubicBezTo>
                  <a:cubicBezTo>
                    <a:pt x="69" y="155"/>
                    <a:pt x="67" y="146"/>
                    <a:pt x="65" y="138"/>
                  </a:cubicBezTo>
                  <a:cubicBezTo>
                    <a:pt x="60" y="117"/>
                    <a:pt x="57" y="86"/>
                    <a:pt x="55" y="60"/>
                  </a:cubicBezTo>
                  <a:cubicBezTo>
                    <a:pt x="55" y="55"/>
                    <a:pt x="55" y="50"/>
                    <a:pt x="54" y="45"/>
                  </a:cubicBezTo>
                  <a:cubicBezTo>
                    <a:pt x="50" y="22"/>
                    <a:pt x="52" y="0"/>
                    <a:pt x="52" y="0"/>
                  </a:cubicBezTo>
                </a:path>
              </a:pathLst>
            </a:custGeom>
            <a:solidFill>
              <a:srgbClr val="B52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84">
              <a:extLst>
                <a:ext uri="{FF2B5EF4-FFF2-40B4-BE49-F238E27FC236}">
                  <a16:creationId xmlns:a16="http://schemas.microsoft.com/office/drawing/2014/main" id="{1EF62459-83CE-40CA-BF0E-93D735DE4B04}"/>
                </a:ext>
              </a:extLst>
            </p:cNvPr>
            <p:cNvSpPr>
              <a:spLocks/>
            </p:cNvSpPr>
            <p:nvPr/>
          </p:nvSpPr>
          <p:spPr bwMode="auto">
            <a:xfrm>
              <a:off x="5682592" y="5695860"/>
              <a:ext cx="204616" cy="242981"/>
            </a:xfrm>
            <a:custGeom>
              <a:avLst/>
              <a:gdLst>
                <a:gd name="T0" fmla="*/ 10 w 105"/>
                <a:gd name="T1" fmla="*/ 0 h 127"/>
                <a:gd name="T2" fmla="*/ 2 w 105"/>
                <a:gd name="T3" fmla="*/ 16 h 127"/>
                <a:gd name="T4" fmla="*/ 2 w 105"/>
                <a:gd name="T5" fmla="*/ 16 h 127"/>
                <a:gd name="T6" fmla="*/ 4 w 105"/>
                <a:gd name="T7" fmla="*/ 61 h 127"/>
                <a:gd name="T8" fmla="*/ 4 w 105"/>
                <a:gd name="T9" fmla="*/ 62 h 127"/>
                <a:gd name="T10" fmla="*/ 4 w 105"/>
                <a:gd name="T11" fmla="*/ 62 h 127"/>
                <a:gd name="T12" fmla="*/ 29 w 105"/>
                <a:gd name="T13" fmla="*/ 127 h 127"/>
                <a:gd name="T14" fmla="*/ 30 w 105"/>
                <a:gd name="T15" fmla="*/ 127 h 127"/>
                <a:gd name="T16" fmla="*/ 78 w 105"/>
                <a:gd name="T17" fmla="*/ 83 h 127"/>
                <a:gd name="T18" fmla="*/ 94 w 105"/>
                <a:gd name="T19" fmla="*/ 96 h 127"/>
                <a:gd name="T20" fmla="*/ 105 w 105"/>
                <a:gd name="T21" fmla="*/ 55 h 127"/>
                <a:gd name="T22" fmla="*/ 81 w 105"/>
                <a:gd name="T23" fmla="*/ 72 h 127"/>
                <a:gd name="T24" fmla="*/ 35 w 105"/>
                <a:gd name="T25" fmla="*/ 44 h 127"/>
                <a:gd name="T26" fmla="*/ 14 w 105"/>
                <a:gd name="T27" fmla="*/ 2 h 127"/>
                <a:gd name="T28" fmla="*/ 10 w 105"/>
                <a:gd name="T2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27">
                  <a:moveTo>
                    <a:pt x="10" y="0"/>
                  </a:moveTo>
                  <a:cubicBezTo>
                    <a:pt x="2" y="16"/>
                    <a:pt x="2" y="16"/>
                    <a:pt x="2" y="16"/>
                  </a:cubicBezTo>
                  <a:cubicBezTo>
                    <a:pt x="2" y="16"/>
                    <a:pt x="2" y="16"/>
                    <a:pt x="2" y="16"/>
                  </a:cubicBezTo>
                  <a:cubicBezTo>
                    <a:pt x="2" y="16"/>
                    <a:pt x="0" y="38"/>
                    <a:pt x="4" y="61"/>
                  </a:cubicBezTo>
                  <a:cubicBezTo>
                    <a:pt x="4" y="61"/>
                    <a:pt x="4" y="62"/>
                    <a:pt x="4" y="62"/>
                  </a:cubicBezTo>
                  <a:cubicBezTo>
                    <a:pt x="4" y="62"/>
                    <a:pt x="4" y="62"/>
                    <a:pt x="4" y="62"/>
                  </a:cubicBezTo>
                  <a:cubicBezTo>
                    <a:pt x="11" y="93"/>
                    <a:pt x="23" y="127"/>
                    <a:pt x="29" y="127"/>
                  </a:cubicBezTo>
                  <a:cubicBezTo>
                    <a:pt x="30" y="127"/>
                    <a:pt x="30" y="127"/>
                    <a:pt x="30" y="127"/>
                  </a:cubicBezTo>
                  <a:cubicBezTo>
                    <a:pt x="39" y="114"/>
                    <a:pt x="78" y="83"/>
                    <a:pt x="78" y="83"/>
                  </a:cubicBezTo>
                  <a:cubicBezTo>
                    <a:pt x="78" y="83"/>
                    <a:pt x="85" y="88"/>
                    <a:pt x="94" y="96"/>
                  </a:cubicBezTo>
                  <a:cubicBezTo>
                    <a:pt x="105" y="55"/>
                    <a:pt x="105" y="55"/>
                    <a:pt x="105" y="55"/>
                  </a:cubicBezTo>
                  <a:cubicBezTo>
                    <a:pt x="94" y="65"/>
                    <a:pt x="81" y="72"/>
                    <a:pt x="81" y="72"/>
                  </a:cubicBezTo>
                  <a:cubicBezTo>
                    <a:pt x="81" y="72"/>
                    <a:pt x="54" y="65"/>
                    <a:pt x="35" y="44"/>
                  </a:cubicBezTo>
                  <a:cubicBezTo>
                    <a:pt x="22" y="29"/>
                    <a:pt x="16" y="11"/>
                    <a:pt x="14" y="2"/>
                  </a:cubicBezTo>
                  <a:cubicBezTo>
                    <a:pt x="12" y="1"/>
                    <a:pt x="11" y="1"/>
                    <a:pt x="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285">
              <a:extLst>
                <a:ext uri="{FF2B5EF4-FFF2-40B4-BE49-F238E27FC236}">
                  <a16:creationId xmlns:a16="http://schemas.microsoft.com/office/drawing/2014/main" id="{DC013DF9-7593-4B7B-870E-5F432D164685}"/>
                </a:ext>
              </a:extLst>
            </p:cNvPr>
            <p:cNvSpPr>
              <a:spLocks noChangeArrowheads="1"/>
            </p:cNvSpPr>
            <p:nvPr/>
          </p:nvSpPr>
          <p:spPr bwMode="auto">
            <a:xfrm>
              <a:off x="5820068" y="5908467"/>
              <a:ext cx="31971" cy="303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86">
              <a:extLst>
                <a:ext uri="{FF2B5EF4-FFF2-40B4-BE49-F238E27FC236}">
                  <a16:creationId xmlns:a16="http://schemas.microsoft.com/office/drawing/2014/main" id="{3E67052D-8902-4C63-99E4-5672BD7434B0}"/>
                </a:ext>
              </a:extLst>
            </p:cNvPr>
            <p:cNvSpPr>
              <a:spLocks/>
            </p:cNvSpPr>
            <p:nvPr/>
          </p:nvSpPr>
          <p:spPr bwMode="auto">
            <a:xfrm>
              <a:off x="5820068" y="5975607"/>
              <a:ext cx="19182" cy="31971"/>
            </a:xfrm>
            <a:custGeom>
              <a:avLst/>
              <a:gdLst>
                <a:gd name="T0" fmla="*/ 8 w 10"/>
                <a:gd name="T1" fmla="*/ 0 h 16"/>
                <a:gd name="T2" fmla="*/ 0 w 10"/>
                <a:gd name="T3" fmla="*/ 8 h 16"/>
                <a:gd name="T4" fmla="*/ 5 w 10"/>
                <a:gd name="T5" fmla="*/ 16 h 16"/>
                <a:gd name="T6" fmla="*/ 10 w 10"/>
                <a:gd name="T7" fmla="*/ 0 h 16"/>
                <a:gd name="T8" fmla="*/ 8 w 10"/>
                <a:gd name="T9" fmla="*/ 0 h 16"/>
              </a:gdLst>
              <a:ahLst/>
              <a:cxnLst>
                <a:cxn ang="0">
                  <a:pos x="T0" y="T1"/>
                </a:cxn>
                <a:cxn ang="0">
                  <a:pos x="T2" y="T3"/>
                </a:cxn>
                <a:cxn ang="0">
                  <a:pos x="T4" y="T5"/>
                </a:cxn>
                <a:cxn ang="0">
                  <a:pos x="T6" y="T7"/>
                </a:cxn>
                <a:cxn ang="0">
                  <a:pos x="T8" y="T9"/>
                </a:cxn>
              </a:cxnLst>
              <a:rect l="0" t="0" r="r" b="b"/>
              <a:pathLst>
                <a:path w="10" h="16">
                  <a:moveTo>
                    <a:pt x="8" y="0"/>
                  </a:moveTo>
                  <a:cubicBezTo>
                    <a:pt x="4" y="0"/>
                    <a:pt x="0" y="4"/>
                    <a:pt x="0" y="8"/>
                  </a:cubicBezTo>
                  <a:cubicBezTo>
                    <a:pt x="0" y="12"/>
                    <a:pt x="2" y="15"/>
                    <a:pt x="5" y="16"/>
                  </a:cubicBezTo>
                  <a:cubicBezTo>
                    <a:pt x="10" y="0"/>
                    <a:pt x="10" y="0"/>
                    <a:pt x="10" y="0"/>
                  </a:cubicBezTo>
                  <a:cubicBezTo>
                    <a:pt x="9" y="0"/>
                    <a:pt x="9" y="0"/>
                    <a:pt x="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300">
              <a:extLst>
                <a:ext uri="{FF2B5EF4-FFF2-40B4-BE49-F238E27FC236}">
                  <a16:creationId xmlns:a16="http://schemas.microsoft.com/office/drawing/2014/main" id="{31AA4631-4CB7-4CED-9674-FE0C248B8AE6}"/>
                </a:ext>
              </a:extLst>
            </p:cNvPr>
            <p:cNvSpPr>
              <a:spLocks/>
            </p:cNvSpPr>
            <p:nvPr/>
          </p:nvSpPr>
          <p:spPr bwMode="auto">
            <a:xfrm>
              <a:off x="5788097" y="5507229"/>
              <a:ext cx="87921" cy="35168"/>
            </a:xfrm>
            <a:custGeom>
              <a:avLst/>
              <a:gdLst>
                <a:gd name="T0" fmla="*/ 1 w 45"/>
                <a:gd name="T1" fmla="*/ 0 h 18"/>
                <a:gd name="T2" fmla="*/ 1 w 45"/>
                <a:gd name="T3" fmla="*/ 0 h 18"/>
                <a:gd name="T4" fmla="*/ 22 w 45"/>
                <a:gd name="T5" fmla="*/ 18 h 18"/>
                <a:gd name="T6" fmla="*/ 23 w 45"/>
                <a:gd name="T7" fmla="*/ 18 h 18"/>
                <a:gd name="T8" fmla="*/ 45 w 45"/>
                <a:gd name="T9" fmla="*/ 2 h 18"/>
                <a:gd name="T10" fmla="*/ 45 w 45"/>
                <a:gd name="T11" fmla="*/ 2 h 18"/>
                <a:gd name="T12" fmla="*/ 25 w 45"/>
                <a:gd name="T13" fmla="*/ 7 h 18"/>
                <a:gd name="T14" fmla="*/ 22 w 45"/>
                <a:gd name="T15" fmla="*/ 7 h 18"/>
                <a:gd name="T16" fmla="*/ 1 w 4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
                  <a:moveTo>
                    <a:pt x="1" y="0"/>
                  </a:moveTo>
                  <a:cubicBezTo>
                    <a:pt x="1" y="0"/>
                    <a:pt x="1" y="0"/>
                    <a:pt x="1" y="0"/>
                  </a:cubicBezTo>
                  <a:cubicBezTo>
                    <a:pt x="0" y="9"/>
                    <a:pt x="10" y="17"/>
                    <a:pt x="22" y="18"/>
                  </a:cubicBezTo>
                  <a:cubicBezTo>
                    <a:pt x="22" y="18"/>
                    <a:pt x="23" y="18"/>
                    <a:pt x="23" y="18"/>
                  </a:cubicBezTo>
                  <a:cubicBezTo>
                    <a:pt x="35" y="18"/>
                    <a:pt x="44" y="11"/>
                    <a:pt x="45" y="2"/>
                  </a:cubicBezTo>
                  <a:cubicBezTo>
                    <a:pt x="45" y="2"/>
                    <a:pt x="45" y="2"/>
                    <a:pt x="45" y="2"/>
                  </a:cubicBezTo>
                  <a:cubicBezTo>
                    <a:pt x="39" y="5"/>
                    <a:pt x="32" y="7"/>
                    <a:pt x="25" y="7"/>
                  </a:cubicBezTo>
                  <a:cubicBezTo>
                    <a:pt x="24" y="7"/>
                    <a:pt x="23" y="7"/>
                    <a:pt x="22" y="7"/>
                  </a:cubicBezTo>
                  <a:cubicBezTo>
                    <a:pt x="14" y="6"/>
                    <a:pt x="7" y="4"/>
                    <a:pt x="1" y="0"/>
                  </a:cubicBezTo>
                </a:path>
              </a:pathLst>
            </a:custGeom>
            <a:solidFill>
              <a:srgbClr val="FF9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301">
              <a:extLst>
                <a:ext uri="{FF2B5EF4-FFF2-40B4-BE49-F238E27FC236}">
                  <a16:creationId xmlns:a16="http://schemas.microsoft.com/office/drawing/2014/main" id="{FC87C04A-E452-46EE-B5FF-E88042821A95}"/>
                </a:ext>
              </a:extLst>
            </p:cNvPr>
            <p:cNvSpPr>
              <a:spLocks/>
            </p:cNvSpPr>
            <p:nvPr/>
          </p:nvSpPr>
          <p:spPr bwMode="auto">
            <a:xfrm>
              <a:off x="5789695" y="5641508"/>
              <a:ext cx="84724" cy="22380"/>
            </a:xfrm>
            <a:custGeom>
              <a:avLst/>
              <a:gdLst>
                <a:gd name="T0" fmla="*/ 1 w 43"/>
                <a:gd name="T1" fmla="*/ 0 h 12"/>
                <a:gd name="T2" fmla="*/ 0 w 43"/>
                <a:gd name="T3" fmla="*/ 3 h 12"/>
                <a:gd name="T4" fmla="*/ 16 w 43"/>
                <a:gd name="T5" fmla="*/ 11 h 12"/>
                <a:gd name="T6" fmla="*/ 17 w 43"/>
                <a:gd name="T7" fmla="*/ 11 h 12"/>
                <a:gd name="T8" fmla="*/ 38 w 43"/>
                <a:gd name="T9" fmla="*/ 0 h 12"/>
                <a:gd name="T10" fmla="*/ 22 w 43"/>
                <a:gd name="T11" fmla="*/ 1 h 12"/>
                <a:gd name="T12" fmla="*/ 20 w 43"/>
                <a:gd name="T13" fmla="*/ 1 h 12"/>
                <a:gd name="T14" fmla="*/ 18 w 43"/>
                <a:gd name="T15" fmla="*/ 1 h 12"/>
                <a:gd name="T16" fmla="*/ 1 w 4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2">
                  <a:moveTo>
                    <a:pt x="1" y="0"/>
                  </a:moveTo>
                  <a:cubicBezTo>
                    <a:pt x="1" y="0"/>
                    <a:pt x="0" y="1"/>
                    <a:pt x="0" y="3"/>
                  </a:cubicBezTo>
                  <a:cubicBezTo>
                    <a:pt x="0" y="12"/>
                    <a:pt x="4" y="11"/>
                    <a:pt x="16" y="11"/>
                  </a:cubicBezTo>
                  <a:cubicBezTo>
                    <a:pt x="16" y="11"/>
                    <a:pt x="17" y="11"/>
                    <a:pt x="17" y="11"/>
                  </a:cubicBezTo>
                  <a:cubicBezTo>
                    <a:pt x="36" y="11"/>
                    <a:pt x="43" y="7"/>
                    <a:pt x="38" y="0"/>
                  </a:cubicBezTo>
                  <a:cubicBezTo>
                    <a:pt x="33" y="1"/>
                    <a:pt x="25" y="1"/>
                    <a:pt x="22" y="1"/>
                  </a:cubicBezTo>
                  <a:cubicBezTo>
                    <a:pt x="21" y="1"/>
                    <a:pt x="20" y="1"/>
                    <a:pt x="20" y="1"/>
                  </a:cubicBezTo>
                  <a:cubicBezTo>
                    <a:pt x="20" y="1"/>
                    <a:pt x="19" y="1"/>
                    <a:pt x="18" y="1"/>
                  </a:cubicBezTo>
                  <a:cubicBezTo>
                    <a:pt x="14" y="1"/>
                    <a:pt x="6" y="1"/>
                    <a:pt x="1" y="0"/>
                  </a:cubicBezTo>
                </a:path>
              </a:pathLst>
            </a:custGeom>
            <a:solidFill>
              <a:srgbClr val="FF9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302">
              <a:extLst>
                <a:ext uri="{FF2B5EF4-FFF2-40B4-BE49-F238E27FC236}">
                  <a16:creationId xmlns:a16="http://schemas.microsoft.com/office/drawing/2014/main" id="{D62CE990-A23E-435C-AE41-9F2087390B69}"/>
                </a:ext>
              </a:extLst>
            </p:cNvPr>
            <p:cNvSpPr>
              <a:spLocks/>
            </p:cNvSpPr>
            <p:nvPr/>
          </p:nvSpPr>
          <p:spPr bwMode="auto">
            <a:xfrm>
              <a:off x="5746535" y="5587157"/>
              <a:ext cx="164652" cy="27176"/>
            </a:xfrm>
            <a:custGeom>
              <a:avLst/>
              <a:gdLst>
                <a:gd name="T0" fmla="*/ 56 w 84"/>
                <a:gd name="T1" fmla="*/ 0 h 14"/>
                <a:gd name="T2" fmla="*/ 42 w 84"/>
                <a:gd name="T3" fmla="*/ 4 h 14"/>
                <a:gd name="T4" fmla="*/ 27 w 84"/>
                <a:gd name="T5" fmla="*/ 0 h 14"/>
                <a:gd name="T6" fmla="*/ 27 w 84"/>
                <a:gd name="T7" fmla="*/ 0 h 14"/>
                <a:gd name="T8" fmla="*/ 0 w 84"/>
                <a:gd name="T9" fmla="*/ 4 h 14"/>
                <a:gd name="T10" fmla="*/ 24 w 84"/>
                <a:gd name="T11" fmla="*/ 12 h 14"/>
                <a:gd name="T12" fmla="*/ 42 w 84"/>
                <a:gd name="T13" fmla="*/ 14 h 14"/>
                <a:gd name="T14" fmla="*/ 60 w 84"/>
                <a:gd name="T15" fmla="*/ 12 h 14"/>
                <a:gd name="T16" fmla="*/ 84 w 84"/>
                <a:gd name="T17" fmla="*/ 4 h 14"/>
                <a:gd name="T18" fmla="*/ 84 w 84"/>
                <a:gd name="T19" fmla="*/ 4 h 14"/>
                <a:gd name="T20" fmla="*/ 57 w 84"/>
                <a:gd name="T21" fmla="*/ 0 h 14"/>
                <a:gd name="T22" fmla="*/ 56 w 84"/>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4">
                  <a:moveTo>
                    <a:pt x="56" y="0"/>
                  </a:moveTo>
                  <a:cubicBezTo>
                    <a:pt x="52" y="0"/>
                    <a:pt x="46" y="4"/>
                    <a:pt x="42" y="4"/>
                  </a:cubicBezTo>
                  <a:cubicBezTo>
                    <a:pt x="38" y="4"/>
                    <a:pt x="32" y="0"/>
                    <a:pt x="27" y="0"/>
                  </a:cubicBezTo>
                  <a:cubicBezTo>
                    <a:pt x="27" y="0"/>
                    <a:pt x="27" y="0"/>
                    <a:pt x="27" y="0"/>
                  </a:cubicBezTo>
                  <a:cubicBezTo>
                    <a:pt x="20" y="0"/>
                    <a:pt x="0" y="4"/>
                    <a:pt x="0" y="4"/>
                  </a:cubicBezTo>
                  <a:cubicBezTo>
                    <a:pt x="0" y="4"/>
                    <a:pt x="18" y="11"/>
                    <a:pt x="24" y="12"/>
                  </a:cubicBezTo>
                  <a:cubicBezTo>
                    <a:pt x="28" y="13"/>
                    <a:pt x="37" y="14"/>
                    <a:pt x="42" y="14"/>
                  </a:cubicBezTo>
                  <a:cubicBezTo>
                    <a:pt x="46" y="14"/>
                    <a:pt x="56" y="13"/>
                    <a:pt x="60" y="12"/>
                  </a:cubicBezTo>
                  <a:cubicBezTo>
                    <a:pt x="66" y="11"/>
                    <a:pt x="84" y="4"/>
                    <a:pt x="84" y="4"/>
                  </a:cubicBezTo>
                  <a:cubicBezTo>
                    <a:pt x="84" y="4"/>
                    <a:pt x="84" y="4"/>
                    <a:pt x="84" y="4"/>
                  </a:cubicBezTo>
                  <a:cubicBezTo>
                    <a:pt x="84" y="4"/>
                    <a:pt x="65" y="1"/>
                    <a:pt x="57" y="0"/>
                  </a:cubicBezTo>
                  <a:cubicBezTo>
                    <a:pt x="57" y="0"/>
                    <a:pt x="57" y="0"/>
                    <a:pt x="5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303">
              <a:extLst>
                <a:ext uri="{FF2B5EF4-FFF2-40B4-BE49-F238E27FC236}">
                  <a16:creationId xmlns:a16="http://schemas.microsoft.com/office/drawing/2014/main" id="{12651DE1-F590-480E-A2C1-4433BC4DD039}"/>
                </a:ext>
              </a:extLst>
            </p:cNvPr>
            <p:cNvSpPr>
              <a:spLocks noEditPoints="1"/>
            </p:cNvSpPr>
            <p:nvPr/>
          </p:nvSpPr>
          <p:spPr bwMode="auto">
            <a:xfrm>
              <a:off x="5735344" y="5569573"/>
              <a:ext cx="185433" cy="73534"/>
            </a:xfrm>
            <a:custGeom>
              <a:avLst/>
              <a:gdLst>
                <a:gd name="T0" fmla="*/ 48 w 95"/>
                <a:gd name="T1" fmla="*/ 14 h 39"/>
                <a:gd name="T2" fmla="*/ 62 w 95"/>
                <a:gd name="T3" fmla="*/ 10 h 39"/>
                <a:gd name="T4" fmla="*/ 63 w 95"/>
                <a:gd name="T5" fmla="*/ 10 h 39"/>
                <a:gd name="T6" fmla="*/ 90 w 95"/>
                <a:gd name="T7" fmla="*/ 14 h 39"/>
                <a:gd name="T8" fmla="*/ 90 w 95"/>
                <a:gd name="T9" fmla="*/ 14 h 39"/>
                <a:gd name="T10" fmla="*/ 90 w 95"/>
                <a:gd name="T11" fmla="*/ 14 h 39"/>
                <a:gd name="T12" fmla="*/ 66 w 95"/>
                <a:gd name="T13" fmla="*/ 22 h 39"/>
                <a:gd name="T14" fmla="*/ 48 w 95"/>
                <a:gd name="T15" fmla="*/ 24 h 39"/>
                <a:gd name="T16" fmla="*/ 30 w 95"/>
                <a:gd name="T17" fmla="*/ 22 h 39"/>
                <a:gd name="T18" fmla="*/ 6 w 95"/>
                <a:gd name="T19" fmla="*/ 14 h 39"/>
                <a:gd name="T20" fmla="*/ 33 w 95"/>
                <a:gd name="T21" fmla="*/ 10 h 39"/>
                <a:gd name="T22" fmla="*/ 33 w 95"/>
                <a:gd name="T23" fmla="*/ 10 h 39"/>
                <a:gd name="T24" fmla="*/ 48 w 95"/>
                <a:gd name="T25" fmla="*/ 14 h 39"/>
                <a:gd name="T26" fmla="*/ 63 w 95"/>
                <a:gd name="T27" fmla="*/ 0 h 39"/>
                <a:gd name="T28" fmla="*/ 48 w 95"/>
                <a:gd name="T29" fmla="*/ 3 h 39"/>
                <a:gd name="T30" fmla="*/ 32 w 95"/>
                <a:gd name="T31" fmla="*/ 0 h 39"/>
                <a:gd name="T32" fmla="*/ 31 w 95"/>
                <a:gd name="T33" fmla="*/ 0 h 39"/>
                <a:gd name="T34" fmla="*/ 0 w 95"/>
                <a:gd name="T35" fmla="*/ 14 h 39"/>
                <a:gd name="T36" fmla="*/ 26 w 95"/>
                <a:gd name="T37" fmla="*/ 37 h 39"/>
                <a:gd name="T38" fmla="*/ 29 w 95"/>
                <a:gd name="T39" fmla="*/ 38 h 39"/>
                <a:gd name="T40" fmla="*/ 46 w 95"/>
                <a:gd name="T41" fmla="*/ 39 h 39"/>
                <a:gd name="T42" fmla="*/ 48 w 95"/>
                <a:gd name="T43" fmla="*/ 39 h 39"/>
                <a:gd name="T44" fmla="*/ 50 w 95"/>
                <a:gd name="T45" fmla="*/ 39 h 39"/>
                <a:gd name="T46" fmla="*/ 66 w 95"/>
                <a:gd name="T47" fmla="*/ 38 h 39"/>
                <a:gd name="T48" fmla="*/ 70 w 95"/>
                <a:gd name="T49" fmla="*/ 37 h 39"/>
                <a:gd name="T50" fmla="*/ 95 w 95"/>
                <a:gd name="T51" fmla="*/ 14 h 39"/>
                <a:gd name="T52" fmla="*/ 65 w 95"/>
                <a:gd name="T53" fmla="*/ 0 h 39"/>
                <a:gd name="T54" fmla="*/ 63 w 95"/>
                <a:gd name="T5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39">
                  <a:moveTo>
                    <a:pt x="48" y="14"/>
                  </a:moveTo>
                  <a:cubicBezTo>
                    <a:pt x="52" y="14"/>
                    <a:pt x="58" y="10"/>
                    <a:pt x="62" y="10"/>
                  </a:cubicBezTo>
                  <a:cubicBezTo>
                    <a:pt x="63" y="10"/>
                    <a:pt x="63" y="10"/>
                    <a:pt x="63" y="10"/>
                  </a:cubicBezTo>
                  <a:cubicBezTo>
                    <a:pt x="71" y="11"/>
                    <a:pt x="90" y="14"/>
                    <a:pt x="90" y="14"/>
                  </a:cubicBezTo>
                  <a:cubicBezTo>
                    <a:pt x="90" y="14"/>
                    <a:pt x="90" y="14"/>
                    <a:pt x="90" y="14"/>
                  </a:cubicBezTo>
                  <a:cubicBezTo>
                    <a:pt x="90" y="14"/>
                    <a:pt x="90" y="14"/>
                    <a:pt x="90" y="14"/>
                  </a:cubicBezTo>
                  <a:cubicBezTo>
                    <a:pt x="90" y="14"/>
                    <a:pt x="72" y="21"/>
                    <a:pt x="66" y="22"/>
                  </a:cubicBezTo>
                  <a:cubicBezTo>
                    <a:pt x="62" y="23"/>
                    <a:pt x="52" y="24"/>
                    <a:pt x="48" y="24"/>
                  </a:cubicBezTo>
                  <a:cubicBezTo>
                    <a:pt x="43" y="24"/>
                    <a:pt x="34" y="23"/>
                    <a:pt x="30" y="22"/>
                  </a:cubicBezTo>
                  <a:cubicBezTo>
                    <a:pt x="24" y="21"/>
                    <a:pt x="6" y="14"/>
                    <a:pt x="6" y="14"/>
                  </a:cubicBezTo>
                  <a:cubicBezTo>
                    <a:pt x="6" y="14"/>
                    <a:pt x="26" y="10"/>
                    <a:pt x="33" y="10"/>
                  </a:cubicBezTo>
                  <a:cubicBezTo>
                    <a:pt x="33" y="10"/>
                    <a:pt x="33" y="10"/>
                    <a:pt x="33" y="10"/>
                  </a:cubicBezTo>
                  <a:cubicBezTo>
                    <a:pt x="38" y="10"/>
                    <a:pt x="44" y="14"/>
                    <a:pt x="48" y="14"/>
                  </a:cubicBezTo>
                  <a:moveTo>
                    <a:pt x="63" y="0"/>
                  </a:moveTo>
                  <a:cubicBezTo>
                    <a:pt x="59" y="0"/>
                    <a:pt x="52" y="3"/>
                    <a:pt x="48" y="3"/>
                  </a:cubicBezTo>
                  <a:cubicBezTo>
                    <a:pt x="44" y="3"/>
                    <a:pt x="37" y="0"/>
                    <a:pt x="32" y="0"/>
                  </a:cubicBezTo>
                  <a:cubicBezTo>
                    <a:pt x="32" y="0"/>
                    <a:pt x="31" y="0"/>
                    <a:pt x="31" y="0"/>
                  </a:cubicBezTo>
                  <a:cubicBezTo>
                    <a:pt x="21" y="3"/>
                    <a:pt x="0" y="14"/>
                    <a:pt x="0" y="14"/>
                  </a:cubicBezTo>
                  <a:cubicBezTo>
                    <a:pt x="0" y="14"/>
                    <a:pt x="18" y="34"/>
                    <a:pt x="26" y="37"/>
                  </a:cubicBezTo>
                  <a:cubicBezTo>
                    <a:pt x="27" y="37"/>
                    <a:pt x="28" y="37"/>
                    <a:pt x="29" y="38"/>
                  </a:cubicBezTo>
                  <a:cubicBezTo>
                    <a:pt x="34" y="39"/>
                    <a:pt x="42" y="39"/>
                    <a:pt x="46" y="39"/>
                  </a:cubicBezTo>
                  <a:cubicBezTo>
                    <a:pt x="47" y="39"/>
                    <a:pt x="48" y="39"/>
                    <a:pt x="48" y="39"/>
                  </a:cubicBezTo>
                  <a:cubicBezTo>
                    <a:pt x="48" y="39"/>
                    <a:pt x="49" y="39"/>
                    <a:pt x="50" y="39"/>
                  </a:cubicBezTo>
                  <a:cubicBezTo>
                    <a:pt x="53" y="39"/>
                    <a:pt x="61" y="39"/>
                    <a:pt x="66" y="38"/>
                  </a:cubicBezTo>
                  <a:cubicBezTo>
                    <a:pt x="67" y="38"/>
                    <a:pt x="69" y="37"/>
                    <a:pt x="70" y="37"/>
                  </a:cubicBezTo>
                  <a:cubicBezTo>
                    <a:pt x="77" y="34"/>
                    <a:pt x="95" y="14"/>
                    <a:pt x="95" y="14"/>
                  </a:cubicBezTo>
                  <a:cubicBezTo>
                    <a:pt x="95" y="14"/>
                    <a:pt x="75" y="3"/>
                    <a:pt x="65" y="0"/>
                  </a:cubicBezTo>
                  <a:cubicBezTo>
                    <a:pt x="64" y="0"/>
                    <a:pt x="64" y="0"/>
                    <a:pt x="63" y="0"/>
                  </a:cubicBezTo>
                </a:path>
              </a:pathLst>
            </a:custGeom>
            <a:solidFill>
              <a:srgbClr val="E64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306">
              <a:extLst>
                <a:ext uri="{FF2B5EF4-FFF2-40B4-BE49-F238E27FC236}">
                  <a16:creationId xmlns:a16="http://schemas.microsoft.com/office/drawing/2014/main" id="{47DA6A09-F9A1-4C87-9AB2-0962DC321638}"/>
                </a:ext>
              </a:extLst>
            </p:cNvPr>
            <p:cNvSpPr>
              <a:spLocks noEditPoints="1"/>
            </p:cNvSpPr>
            <p:nvPr/>
          </p:nvSpPr>
          <p:spPr bwMode="auto">
            <a:xfrm>
              <a:off x="5562700" y="5118779"/>
              <a:ext cx="239784" cy="517933"/>
            </a:xfrm>
            <a:custGeom>
              <a:avLst/>
              <a:gdLst>
                <a:gd name="T0" fmla="*/ 15 w 122"/>
                <a:gd name="T1" fmla="*/ 213 h 272"/>
                <a:gd name="T2" fmla="*/ 0 w 122"/>
                <a:gd name="T3" fmla="*/ 268 h 272"/>
                <a:gd name="T4" fmla="*/ 6 w 122"/>
                <a:gd name="T5" fmla="*/ 272 h 272"/>
                <a:gd name="T6" fmla="*/ 8 w 122"/>
                <a:gd name="T7" fmla="*/ 259 h 272"/>
                <a:gd name="T8" fmla="*/ 20 w 122"/>
                <a:gd name="T9" fmla="*/ 233 h 272"/>
                <a:gd name="T10" fmla="*/ 20 w 122"/>
                <a:gd name="T11" fmla="*/ 230 h 272"/>
                <a:gd name="T12" fmla="*/ 15 w 122"/>
                <a:gd name="T13" fmla="*/ 213 h 272"/>
                <a:gd name="T14" fmla="*/ 37 w 122"/>
                <a:gd name="T15" fmla="*/ 136 h 272"/>
                <a:gd name="T16" fmla="*/ 33 w 122"/>
                <a:gd name="T17" fmla="*/ 151 h 272"/>
                <a:gd name="T18" fmla="*/ 35 w 122"/>
                <a:gd name="T19" fmla="*/ 146 h 272"/>
                <a:gd name="T20" fmla="*/ 36 w 122"/>
                <a:gd name="T21" fmla="*/ 141 h 272"/>
                <a:gd name="T22" fmla="*/ 37 w 122"/>
                <a:gd name="T23" fmla="*/ 136 h 272"/>
                <a:gd name="T24" fmla="*/ 97 w 122"/>
                <a:gd name="T25" fmla="*/ 0 h 272"/>
                <a:gd name="T26" fmla="*/ 91 w 122"/>
                <a:gd name="T27" fmla="*/ 9 h 272"/>
                <a:gd name="T28" fmla="*/ 75 w 122"/>
                <a:gd name="T29" fmla="*/ 1 h 272"/>
                <a:gd name="T30" fmla="*/ 67 w 122"/>
                <a:gd name="T31" fmla="*/ 29 h 272"/>
                <a:gd name="T32" fmla="*/ 122 w 122"/>
                <a:gd name="T33" fmla="*/ 5 h 272"/>
                <a:gd name="T34" fmla="*/ 122 w 122"/>
                <a:gd name="T35" fmla="*/ 5 h 272"/>
                <a:gd name="T36" fmla="*/ 121 w 122"/>
                <a:gd name="T37" fmla="*/ 5 h 272"/>
                <a:gd name="T38" fmla="*/ 97 w 122"/>
                <a:gd name="T3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 h="272">
                  <a:moveTo>
                    <a:pt x="15" y="213"/>
                  </a:moveTo>
                  <a:cubicBezTo>
                    <a:pt x="0" y="268"/>
                    <a:pt x="0" y="268"/>
                    <a:pt x="0" y="268"/>
                  </a:cubicBezTo>
                  <a:cubicBezTo>
                    <a:pt x="2" y="269"/>
                    <a:pt x="4" y="271"/>
                    <a:pt x="6" y="272"/>
                  </a:cubicBezTo>
                  <a:cubicBezTo>
                    <a:pt x="1" y="267"/>
                    <a:pt x="4" y="263"/>
                    <a:pt x="8" y="259"/>
                  </a:cubicBezTo>
                  <a:cubicBezTo>
                    <a:pt x="14" y="252"/>
                    <a:pt x="19" y="243"/>
                    <a:pt x="20" y="233"/>
                  </a:cubicBezTo>
                  <a:cubicBezTo>
                    <a:pt x="20" y="232"/>
                    <a:pt x="20" y="231"/>
                    <a:pt x="20" y="230"/>
                  </a:cubicBezTo>
                  <a:cubicBezTo>
                    <a:pt x="20" y="224"/>
                    <a:pt x="18" y="218"/>
                    <a:pt x="15" y="213"/>
                  </a:cubicBezTo>
                  <a:moveTo>
                    <a:pt x="37" y="136"/>
                  </a:moveTo>
                  <a:cubicBezTo>
                    <a:pt x="33" y="151"/>
                    <a:pt x="33" y="151"/>
                    <a:pt x="33" y="151"/>
                  </a:cubicBezTo>
                  <a:cubicBezTo>
                    <a:pt x="34" y="150"/>
                    <a:pt x="34" y="148"/>
                    <a:pt x="35" y="146"/>
                  </a:cubicBezTo>
                  <a:cubicBezTo>
                    <a:pt x="35" y="145"/>
                    <a:pt x="36" y="143"/>
                    <a:pt x="36" y="141"/>
                  </a:cubicBezTo>
                  <a:cubicBezTo>
                    <a:pt x="37" y="139"/>
                    <a:pt x="37" y="138"/>
                    <a:pt x="37" y="136"/>
                  </a:cubicBezTo>
                  <a:moveTo>
                    <a:pt x="97" y="0"/>
                  </a:moveTo>
                  <a:cubicBezTo>
                    <a:pt x="95" y="2"/>
                    <a:pt x="92" y="6"/>
                    <a:pt x="91" y="9"/>
                  </a:cubicBezTo>
                  <a:cubicBezTo>
                    <a:pt x="75" y="1"/>
                    <a:pt x="75" y="1"/>
                    <a:pt x="75" y="1"/>
                  </a:cubicBezTo>
                  <a:cubicBezTo>
                    <a:pt x="67" y="29"/>
                    <a:pt x="67" y="29"/>
                    <a:pt x="67" y="29"/>
                  </a:cubicBezTo>
                  <a:cubicBezTo>
                    <a:pt x="80" y="17"/>
                    <a:pt x="97" y="7"/>
                    <a:pt x="122" y="5"/>
                  </a:cubicBezTo>
                  <a:cubicBezTo>
                    <a:pt x="122" y="5"/>
                    <a:pt x="122" y="5"/>
                    <a:pt x="122" y="5"/>
                  </a:cubicBezTo>
                  <a:cubicBezTo>
                    <a:pt x="122" y="5"/>
                    <a:pt x="121" y="5"/>
                    <a:pt x="121" y="5"/>
                  </a:cubicBezTo>
                  <a:cubicBezTo>
                    <a:pt x="119" y="5"/>
                    <a:pt x="109" y="4"/>
                    <a:pt x="97" y="0"/>
                  </a:cubicBezTo>
                </a:path>
              </a:pathLst>
            </a:custGeom>
            <a:solidFill>
              <a:srgbClr val="8E4D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307">
              <a:extLst>
                <a:ext uri="{FF2B5EF4-FFF2-40B4-BE49-F238E27FC236}">
                  <a16:creationId xmlns:a16="http://schemas.microsoft.com/office/drawing/2014/main" id="{015055E4-09C1-4A64-8E2D-0B12E6996D72}"/>
                </a:ext>
              </a:extLst>
            </p:cNvPr>
            <p:cNvSpPr>
              <a:spLocks noEditPoints="1"/>
            </p:cNvSpPr>
            <p:nvPr/>
          </p:nvSpPr>
          <p:spPr bwMode="auto">
            <a:xfrm>
              <a:off x="5732147" y="4925354"/>
              <a:ext cx="367668" cy="407633"/>
            </a:xfrm>
            <a:custGeom>
              <a:avLst/>
              <a:gdLst>
                <a:gd name="T0" fmla="*/ 69 w 189"/>
                <a:gd name="T1" fmla="*/ 79 h 214"/>
                <a:gd name="T2" fmla="*/ 11 w 189"/>
                <a:gd name="T3" fmla="*/ 102 h 214"/>
                <a:gd name="T4" fmla="*/ 35 w 189"/>
                <a:gd name="T5" fmla="*/ 107 h 214"/>
                <a:gd name="T6" fmla="*/ 36 w 189"/>
                <a:gd name="T7" fmla="*/ 107 h 214"/>
                <a:gd name="T8" fmla="*/ 36 w 189"/>
                <a:gd name="T9" fmla="*/ 107 h 214"/>
                <a:gd name="T10" fmla="*/ 150 w 189"/>
                <a:gd name="T11" fmla="*/ 214 h 214"/>
                <a:gd name="T12" fmla="*/ 175 w 189"/>
                <a:gd name="T13" fmla="*/ 124 h 214"/>
                <a:gd name="T14" fmla="*/ 127 w 189"/>
                <a:gd name="T15" fmla="*/ 93 h 214"/>
                <a:gd name="T16" fmla="*/ 69 w 189"/>
                <a:gd name="T17" fmla="*/ 79 h 214"/>
                <a:gd name="T18" fmla="*/ 57 w 189"/>
                <a:gd name="T19" fmla="*/ 0 h 214"/>
                <a:gd name="T20" fmla="*/ 16 w 189"/>
                <a:gd name="T21" fmla="*/ 6 h 214"/>
                <a:gd name="T22" fmla="*/ 15 w 189"/>
                <a:gd name="T23" fmla="*/ 12 h 214"/>
                <a:gd name="T24" fmla="*/ 32 w 189"/>
                <a:gd name="T25" fmla="*/ 11 h 214"/>
                <a:gd name="T26" fmla="*/ 99 w 189"/>
                <a:gd name="T27" fmla="*/ 26 h 214"/>
                <a:gd name="T28" fmla="*/ 172 w 189"/>
                <a:gd name="T29" fmla="*/ 89 h 214"/>
                <a:gd name="T30" fmla="*/ 114 w 189"/>
                <a:gd name="T31" fmla="*/ 48 h 214"/>
                <a:gd name="T32" fmla="*/ 47 w 189"/>
                <a:gd name="T33" fmla="*/ 33 h 214"/>
                <a:gd name="T34" fmla="*/ 7 w 189"/>
                <a:gd name="T35" fmla="*/ 41 h 214"/>
                <a:gd name="T36" fmla="*/ 0 w 189"/>
                <a:gd name="T37" fmla="*/ 66 h 214"/>
                <a:gd name="T38" fmla="*/ 45 w 189"/>
                <a:gd name="T39" fmla="*/ 55 h 214"/>
                <a:gd name="T40" fmla="*/ 112 w 189"/>
                <a:gd name="T41" fmla="*/ 70 h 214"/>
                <a:gd name="T42" fmla="*/ 176 w 189"/>
                <a:gd name="T43" fmla="*/ 120 h 214"/>
                <a:gd name="T44" fmla="*/ 189 w 189"/>
                <a:gd name="T45" fmla="*/ 76 h 214"/>
                <a:gd name="T46" fmla="*/ 163 w 189"/>
                <a:gd name="T47" fmla="*/ 48 h 214"/>
                <a:gd name="T48" fmla="*/ 81 w 189"/>
                <a:gd name="T49" fmla="*/ 1 h 214"/>
                <a:gd name="T50" fmla="*/ 57 w 189"/>
                <a:gd name="T5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214">
                  <a:moveTo>
                    <a:pt x="69" y="79"/>
                  </a:moveTo>
                  <a:cubicBezTo>
                    <a:pt x="45" y="79"/>
                    <a:pt x="24" y="87"/>
                    <a:pt x="11" y="102"/>
                  </a:cubicBezTo>
                  <a:cubicBezTo>
                    <a:pt x="23" y="106"/>
                    <a:pt x="33" y="107"/>
                    <a:pt x="35" y="107"/>
                  </a:cubicBezTo>
                  <a:cubicBezTo>
                    <a:pt x="35" y="107"/>
                    <a:pt x="36" y="107"/>
                    <a:pt x="36" y="107"/>
                  </a:cubicBezTo>
                  <a:cubicBezTo>
                    <a:pt x="36" y="107"/>
                    <a:pt x="36" y="107"/>
                    <a:pt x="36" y="107"/>
                  </a:cubicBezTo>
                  <a:cubicBezTo>
                    <a:pt x="136" y="107"/>
                    <a:pt x="148" y="182"/>
                    <a:pt x="150" y="214"/>
                  </a:cubicBezTo>
                  <a:cubicBezTo>
                    <a:pt x="175" y="124"/>
                    <a:pt x="175" y="124"/>
                    <a:pt x="175" y="124"/>
                  </a:cubicBezTo>
                  <a:cubicBezTo>
                    <a:pt x="162" y="112"/>
                    <a:pt x="146" y="101"/>
                    <a:pt x="127" y="93"/>
                  </a:cubicBezTo>
                  <a:cubicBezTo>
                    <a:pt x="107" y="83"/>
                    <a:pt x="87" y="79"/>
                    <a:pt x="69" y="79"/>
                  </a:cubicBezTo>
                  <a:moveTo>
                    <a:pt x="57" y="0"/>
                  </a:moveTo>
                  <a:cubicBezTo>
                    <a:pt x="41" y="0"/>
                    <a:pt x="27" y="2"/>
                    <a:pt x="16" y="6"/>
                  </a:cubicBezTo>
                  <a:cubicBezTo>
                    <a:pt x="15" y="12"/>
                    <a:pt x="15" y="12"/>
                    <a:pt x="15" y="12"/>
                  </a:cubicBezTo>
                  <a:cubicBezTo>
                    <a:pt x="20" y="11"/>
                    <a:pt x="26" y="11"/>
                    <a:pt x="32" y="11"/>
                  </a:cubicBezTo>
                  <a:cubicBezTo>
                    <a:pt x="53" y="11"/>
                    <a:pt x="76" y="16"/>
                    <a:pt x="99" y="26"/>
                  </a:cubicBezTo>
                  <a:cubicBezTo>
                    <a:pt x="133" y="41"/>
                    <a:pt x="159" y="65"/>
                    <a:pt x="172" y="89"/>
                  </a:cubicBezTo>
                  <a:cubicBezTo>
                    <a:pt x="158" y="73"/>
                    <a:pt x="138" y="59"/>
                    <a:pt x="114" y="48"/>
                  </a:cubicBezTo>
                  <a:cubicBezTo>
                    <a:pt x="91" y="38"/>
                    <a:pt x="68" y="33"/>
                    <a:pt x="47" y="33"/>
                  </a:cubicBezTo>
                  <a:cubicBezTo>
                    <a:pt x="32" y="33"/>
                    <a:pt x="18" y="36"/>
                    <a:pt x="7" y="41"/>
                  </a:cubicBezTo>
                  <a:cubicBezTo>
                    <a:pt x="0" y="66"/>
                    <a:pt x="0" y="66"/>
                    <a:pt x="0" y="66"/>
                  </a:cubicBezTo>
                  <a:cubicBezTo>
                    <a:pt x="12" y="59"/>
                    <a:pt x="28" y="55"/>
                    <a:pt x="45" y="55"/>
                  </a:cubicBezTo>
                  <a:cubicBezTo>
                    <a:pt x="66" y="55"/>
                    <a:pt x="89" y="60"/>
                    <a:pt x="112" y="70"/>
                  </a:cubicBezTo>
                  <a:cubicBezTo>
                    <a:pt x="140" y="83"/>
                    <a:pt x="162" y="101"/>
                    <a:pt x="176" y="120"/>
                  </a:cubicBezTo>
                  <a:cubicBezTo>
                    <a:pt x="189" y="76"/>
                    <a:pt x="189" y="76"/>
                    <a:pt x="189" y="76"/>
                  </a:cubicBezTo>
                  <a:cubicBezTo>
                    <a:pt x="182" y="63"/>
                    <a:pt x="173" y="53"/>
                    <a:pt x="163" y="48"/>
                  </a:cubicBezTo>
                  <a:cubicBezTo>
                    <a:pt x="132" y="31"/>
                    <a:pt x="114" y="4"/>
                    <a:pt x="81" y="1"/>
                  </a:cubicBezTo>
                  <a:cubicBezTo>
                    <a:pt x="72" y="1"/>
                    <a:pt x="64" y="0"/>
                    <a:pt x="57" y="0"/>
                  </a:cubicBezTo>
                </a:path>
              </a:pathLst>
            </a:custGeom>
            <a:solidFill>
              <a:srgbClr val="A5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308">
              <a:extLst>
                <a:ext uri="{FF2B5EF4-FFF2-40B4-BE49-F238E27FC236}">
                  <a16:creationId xmlns:a16="http://schemas.microsoft.com/office/drawing/2014/main" id="{037B8EAC-0610-421C-94E2-22706E4F5E32}"/>
                </a:ext>
              </a:extLst>
            </p:cNvPr>
            <p:cNvSpPr>
              <a:spLocks noEditPoints="1"/>
            </p:cNvSpPr>
            <p:nvPr/>
          </p:nvSpPr>
          <p:spPr bwMode="auto">
            <a:xfrm>
              <a:off x="5709767" y="4946135"/>
              <a:ext cx="366071" cy="215806"/>
            </a:xfrm>
            <a:custGeom>
              <a:avLst/>
              <a:gdLst>
                <a:gd name="T0" fmla="*/ 56 w 187"/>
                <a:gd name="T1" fmla="*/ 44 h 113"/>
                <a:gd name="T2" fmla="*/ 11 w 187"/>
                <a:gd name="T3" fmla="*/ 55 h 113"/>
                <a:gd name="T4" fmla="*/ 0 w 187"/>
                <a:gd name="T5" fmla="*/ 92 h 113"/>
                <a:gd name="T6" fmla="*/ 16 w 187"/>
                <a:gd name="T7" fmla="*/ 100 h 113"/>
                <a:gd name="T8" fmla="*/ 22 w 187"/>
                <a:gd name="T9" fmla="*/ 91 h 113"/>
                <a:gd name="T10" fmla="*/ 80 w 187"/>
                <a:gd name="T11" fmla="*/ 68 h 113"/>
                <a:gd name="T12" fmla="*/ 138 w 187"/>
                <a:gd name="T13" fmla="*/ 82 h 113"/>
                <a:gd name="T14" fmla="*/ 186 w 187"/>
                <a:gd name="T15" fmla="*/ 113 h 113"/>
                <a:gd name="T16" fmla="*/ 187 w 187"/>
                <a:gd name="T17" fmla="*/ 109 h 113"/>
                <a:gd name="T18" fmla="*/ 123 w 187"/>
                <a:gd name="T19" fmla="*/ 59 h 113"/>
                <a:gd name="T20" fmla="*/ 56 w 187"/>
                <a:gd name="T21" fmla="*/ 44 h 113"/>
                <a:gd name="T22" fmla="*/ 43 w 187"/>
                <a:gd name="T23" fmla="*/ 0 h 113"/>
                <a:gd name="T24" fmla="*/ 26 w 187"/>
                <a:gd name="T25" fmla="*/ 1 h 113"/>
                <a:gd name="T26" fmla="*/ 18 w 187"/>
                <a:gd name="T27" fmla="*/ 30 h 113"/>
                <a:gd name="T28" fmla="*/ 58 w 187"/>
                <a:gd name="T29" fmla="*/ 22 h 113"/>
                <a:gd name="T30" fmla="*/ 125 w 187"/>
                <a:gd name="T31" fmla="*/ 37 h 113"/>
                <a:gd name="T32" fmla="*/ 183 w 187"/>
                <a:gd name="T33" fmla="*/ 78 h 113"/>
                <a:gd name="T34" fmla="*/ 110 w 187"/>
                <a:gd name="T35" fmla="*/ 15 h 113"/>
                <a:gd name="T36" fmla="*/ 43 w 187"/>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113">
                  <a:moveTo>
                    <a:pt x="56" y="44"/>
                  </a:moveTo>
                  <a:cubicBezTo>
                    <a:pt x="39" y="44"/>
                    <a:pt x="23" y="48"/>
                    <a:pt x="11" y="55"/>
                  </a:cubicBezTo>
                  <a:cubicBezTo>
                    <a:pt x="0" y="92"/>
                    <a:pt x="0" y="92"/>
                    <a:pt x="0" y="92"/>
                  </a:cubicBezTo>
                  <a:cubicBezTo>
                    <a:pt x="16" y="100"/>
                    <a:pt x="16" y="100"/>
                    <a:pt x="16" y="100"/>
                  </a:cubicBezTo>
                  <a:cubicBezTo>
                    <a:pt x="17" y="97"/>
                    <a:pt x="20" y="93"/>
                    <a:pt x="22" y="91"/>
                  </a:cubicBezTo>
                  <a:cubicBezTo>
                    <a:pt x="35" y="76"/>
                    <a:pt x="56" y="68"/>
                    <a:pt x="80" y="68"/>
                  </a:cubicBezTo>
                  <a:cubicBezTo>
                    <a:pt x="98" y="68"/>
                    <a:pt x="118" y="72"/>
                    <a:pt x="138" y="82"/>
                  </a:cubicBezTo>
                  <a:cubicBezTo>
                    <a:pt x="157" y="90"/>
                    <a:pt x="173" y="101"/>
                    <a:pt x="186" y="113"/>
                  </a:cubicBezTo>
                  <a:cubicBezTo>
                    <a:pt x="187" y="109"/>
                    <a:pt x="187" y="109"/>
                    <a:pt x="187" y="109"/>
                  </a:cubicBezTo>
                  <a:cubicBezTo>
                    <a:pt x="173" y="90"/>
                    <a:pt x="151" y="72"/>
                    <a:pt x="123" y="59"/>
                  </a:cubicBezTo>
                  <a:cubicBezTo>
                    <a:pt x="100" y="49"/>
                    <a:pt x="77" y="44"/>
                    <a:pt x="56" y="44"/>
                  </a:cubicBezTo>
                  <a:moveTo>
                    <a:pt x="43" y="0"/>
                  </a:moveTo>
                  <a:cubicBezTo>
                    <a:pt x="37" y="0"/>
                    <a:pt x="31" y="0"/>
                    <a:pt x="26" y="1"/>
                  </a:cubicBezTo>
                  <a:cubicBezTo>
                    <a:pt x="18" y="30"/>
                    <a:pt x="18" y="30"/>
                    <a:pt x="18" y="30"/>
                  </a:cubicBezTo>
                  <a:cubicBezTo>
                    <a:pt x="29" y="25"/>
                    <a:pt x="43" y="22"/>
                    <a:pt x="58" y="22"/>
                  </a:cubicBezTo>
                  <a:cubicBezTo>
                    <a:pt x="79" y="22"/>
                    <a:pt x="102" y="27"/>
                    <a:pt x="125" y="37"/>
                  </a:cubicBezTo>
                  <a:cubicBezTo>
                    <a:pt x="149" y="48"/>
                    <a:pt x="169" y="62"/>
                    <a:pt x="183" y="78"/>
                  </a:cubicBezTo>
                  <a:cubicBezTo>
                    <a:pt x="170" y="54"/>
                    <a:pt x="144" y="30"/>
                    <a:pt x="110" y="15"/>
                  </a:cubicBezTo>
                  <a:cubicBezTo>
                    <a:pt x="87" y="5"/>
                    <a:pt x="64" y="0"/>
                    <a:pt x="43" y="0"/>
                  </a:cubicBezTo>
                </a:path>
              </a:pathLst>
            </a:custGeom>
            <a:solidFill>
              <a:srgbClr val="8E4D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309">
              <a:extLst>
                <a:ext uri="{FF2B5EF4-FFF2-40B4-BE49-F238E27FC236}">
                  <a16:creationId xmlns:a16="http://schemas.microsoft.com/office/drawing/2014/main" id="{EE282E51-B750-4914-9CA1-87A91CE3B883}"/>
                </a:ext>
              </a:extLst>
            </p:cNvPr>
            <p:cNvSpPr>
              <a:spLocks/>
            </p:cNvSpPr>
            <p:nvPr/>
          </p:nvSpPr>
          <p:spPr bwMode="auto">
            <a:xfrm>
              <a:off x="10355181" y="2769626"/>
              <a:ext cx="1846951" cy="1874381"/>
            </a:xfrm>
            <a:custGeom>
              <a:avLst/>
              <a:gdLst>
                <a:gd name="T0" fmla="*/ 350 w 350"/>
                <a:gd name="T1" fmla="*/ 0 h 992"/>
                <a:gd name="T2" fmla="*/ 0 w 350"/>
                <a:gd name="T3" fmla="*/ 113 h 992"/>
                <a:gd name="T4" fmla="*/ 146 w 350"/>
                <a:gd name="T5" fmla="*/ 992 h 992"/>
                <a:gd name="T6" fmla="*/ 350 w 350"/>
                <a:gd name="T7" fmla="*/ 989 h 992"/>
                <a:gd name="T8" fmla="*/ 350 w 350"/>
                <a:gd name="T9" fmla="*/ 0 h 992"/>
                <a:gd name="connsiteX0" fmla="*/ 10000 w 15741"/>
                <a:gd name="connsiteY0" fmla="*/ 0 h 10032"/>
                <a:gd name="connsiteX1" fmla="*/ 0 w 15741"/>
                <a:gd name="connsiteY1" fmla="*/ 1139 h 10032"/>
                <a:gd name="connsiteX2" fmla="*/ 4171 w 15741"/>
                <a:gd name="connsiteY2" fmla="*/ 10000 h 10032"/>
                <a:gd name="connsiteX3" fmla="*/ 15741 w 15741"/>
                <a:gd name="connsiteY3" fmla="*/ 10032 h 10032"/>
                <a:gd name="connsiteX4" fmla="*/ 10000 w 15741"/>
                <a:gd name="connsiteY4" fmla="*/ 0 h 10032"/>
                <a:gd name="connsiteX0" fmla="*/ 15741 w 15741"/>
                <a:gd name="connsiteY0" fmla="*/ 0 h 10624"/>
                <a:gd name="connsiteX1" fmla="*/ 0 w 15741"/>
                <a:gd name="connsiteY1" fmla="*/ 1731 h 10624"/>
                <a:gd name="connsiteX2" fmla="*/ 4171 w 15741"/>
                <a:gd name="connsiteY2" fmla="*/ 10592 h 10624"/>
                <a:gd name="connsiteX3" fmla="*/ 15741 w 15741"/>
                <a:gd name="connsiteY3" fmla="*/ 10624 h 10624"/>
                <a:gd name="connsiteX4" fmla="*/ 15741 w 15741"/>
                <a:gd name="connsiteY4" fmla="*/ 0 h 10624"/>
                <a:gd name="connsiteX0" fmla="*/ 32074 w 32074"/>
                <a:gd name="connsiteY0" fmla="*/ 0 h 11852"/>
                <a:gd name="connsiteX1" fmla="*/ 0 w 32074"/>
                <a:gd name="connsiteY1" fmla="*/ 2959 h 11852"/>
                <a:gd name="connsiteX2" fmla="*/ 4171 w 32074"/>
                <a:gd name="connsiteY2" fmla="*/ 11820 h 11852"/>
                <a:gd name="connsiteX3" fmla="*/ 15741 w 32074"/>
                <a:gd name="connsiteY3" fmla="*/ 11852 h 11852"/>
                <a:gd name="connsiteX4" fmla="*/ 32074 w 32074"/>
                <a:gd name="connsiteY4" fmla="*/ 0 h 11852"/>
                <a:gd name="connsiteX0" fmla="*/ 32074 w 32208"/>
                <a:gd name="connsiteY0" fmla="*/ 0 h 11820"/>
                <a:gd name="connsiteX1" fmla="*/ 0 w 32208"/>
                <a:gd name="connsiteY1" fmla="*/ 2959 h 11820"/>
                <a:gd name="connsiteX2" fmla="*/ 4171 w 32208"/>
                <a:gd name="connsiteY2" fmla="*/ 11820 h 11820"/>
                <a:gd name="connsiteX3" fmla="*/ 32208 w 32208"/>
                <a:gd name="connsiteY3" fmla="*/ 11474 h 11820"/>
                <a:gd name="connsiteX4" fmla="*/ 32074 w 32208"/>
                <a:gd name="connsiteY4" fmla="*/ 0 h 11820"/>
                <a:gd name="connsiteX0" fmla="*/ 32074 w 32877"/>
                <a:gd name="connsiteY0" fmla="*/ 0 h 11820"/>
                <a:gd name="connsiteX1" fmla="*/ 0 w 32877"/>
                <a:gd name="connsiteY1" fmla="*/ 2959 h 11820"/>
                <a:gd name="connsiteX2" fmla="*/ 4171 w 32877"/>
                <a:gd name="connsiteY2" fmla="*/ 11820 h 11820"/>
                <a:gd name="connsiteX3" fmla="*/ 32877 w 32877"/>
                <a:gd name="connsiteY3" fmla="*/ 9679 h 11820"/>
                <a:gd name="connsiteX4" fmla="*/ 32074 w 32877"/>
                <a:gd name="connsiteY4" fmla="*/ 0 h 11820"/>
                <a:gd name="connsiteX0" fmla="*/ 32074 w 33011"/>
                <a:gd name="connsiteY0" fmla="*/ 0 h 11820"/>
                <a:gd name="connsiteX1" fmla="*/ 0 w 33011"/>
                <a:gd name="connsiteY1" fmla="*/ 2959 h 11820"/>
                <a:gd name="connsiteX2" fmla="*/ 4171 w 33011"/>
                <a:gd name="connsiteY2" fmla="*/ 11820 h 11820"/>
                <a:gd name="connsiteX3" fmla="*/ 33011 w 33011"/>
                <a:gd name="connsiteY3" fmla="*/ 9773 h 11820"/>
                <a:gd name="connsiteX4" fmla="*/ 32074 w 33011"/>
                <a:gd name="connsiteY4" fmla="*/ 0 h 1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11" h="11820">
                  <a:moveTo>
                    <a:pt x="32074" y="0"/>
                  </a:moveTo>
                  <a:lnTo>
                    <a:pt x="0" y="2959"/>
                  </a:lnTo>
                  <a:lnTo>
                    <a:pt x="4171" y="11820"/>
                  </a:lnTo>
                  <a:lnTo>
                    <a:pt x="33011" y="9773"/>
                  </a:lnTo>
                  <a:cubicBezTo>
                    <a:pt x="32966" y="5948"/>
                    <a:pt x="32119" y="3825"/>
                    <a:pt x="32074"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310">
              <a:extLst>
                <a:ext uri="{FF2B5EF4-FFF2-40B4-BE49-F238E27FC236}">
                  <a16:creationId xmlns:a16="http://schemas.microsoft.com/office/drawing/2014/main" id="{20478C1D-892D-413A-939E-D4646548C4A4}"/>
                </a:ext>
              </a:extLst>
            </p:cNvPr>
            <p:cNvSpPr>
              <a:spLocks/>
            </p:cNvSpPr>
            <p:nvPr/>
          </p:nvSpPr>
          <p:spPr bwMode="auto">
            <a:xfrm>
              <a:off x="10355181" y="3058237"/>
              <a:ext cx="559495" cy="1585770"/>
            </a:xfrm>
            <a:custGeom>
              <a:avLst/>
              <a:gdLst>
                <a:gd name="T0" fmla="*/ 350 w 350"/>
                <a:gd name="T1" fmla="*/ 0 h 992"/>
                <a:gd name="T2" fmla="*/ 0 w 350"/>
                <a:gd name="T3" fmla="*/ 113 h 992"/>
                <a:gd name="T4" fmla="*/ 146 w 350"/>
                <a:gd name="T5" fmla="*/ 992 h 992"/>
                <a:gd name="T6" fmla="*/ 350 w 350"/>
                <a:gd name="T7" fmla="*/ 989 h 992"/>
                <a:gd name="T8" fmla="*/ 350 w 350"/>
                <a:gd name="T9" fmla="*/ 0 h 992"/>
              </a:gdLst>
              <a:ahLst/>
              <a:cxnLst>
                <a:cxn ang="0">
                  <a:pos x="T0" y="T1"/>
                </a:cxn>
                <a:cxn ang="0">
                  <a:pos x="T2" y="T3"/>
                </a:cxn>
                <a:cxn ang="0">
                  <a:pos x="T4" y="T5"/>
                </a:cxn>
                <a:cxn ang="0">
                  <a:pos x="T6" y="T7"/>
                </a:cxn>
                <a:cxn ang="0">
                  <a:pos x="T8" y="T9"/>
                </a:cxn>
              </a:cxnLst>
              <a:rect l="0" t="0" r="r" b="b"/>
              <a:pathLst>
                <a:path w="350" h="992">
                  <a:moveTo>
                    <a:pt x="350" y="0"/>
                  </a:moveTo>
                  <a:lnTo>
                    <a:pt x="0" y="113"/>
                  </a:lnTo>
                  <a:lnTo>
                    <a:pt x="146" y="992"/>
                  </a:lnTo>
                  <a:lnTo>
                    <a:pt x="350" y="989"/>
                  </a:lnTo>
                  <a:lnTo>
                    <a:pt x="3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11">
              <a:extLst>
                <a:ext uri="{FF2B5EF4-FFF2-40B4-BE49-F238E27FC236}">
                  <a16:creationId xmlns:a16="http://schemas.microsoft.com/office/drawing/2014/main" id="{19B4A899-1BF5-41AC-B3FB-67824E8FE0D8}"/>
                </a:ext>
              </a:extLst>
            </p:cNvPr>
            <p:cNvSpPr>
              <a:spLocks/>
            </p:cNvSpPr>
            <p:nvPr/>
          </p:nvSpPr>
          <p:spPr bwMode="auto">
            <a:xfrm>
              <a:off x="10372766" y="2827245"/>
              <a:ext cx="1831934" cy="1377159"/>
            </a:xfrm>
            <a:custGeom>
              <a:avLst/>
              <a:gdLst>
                <a:gd name="T0" fmla="*/ 339 w 339"/>
                <a:gd name="T1" fmla="*/ 0 h 639"/>
                <a:gd name="T2" fmla="*/ 0 w 339"/>
                <a:gd name="T3" fmla="*/ 83 h 639"/>
                <a:gd name="T4" fmla="*/ 92 w 339"/>
                <a:gd name="T5" fmla="*/ 639 h 639"/>
                <a:gd name="T6" fmla="*/ 339 w 339"/>
                <a:gd name="T7" fmla="*/ 578 h 639"/>
                <a:gd name="T8" fmla="*/ 339 w 339"/>
                <a:gd name="T9" fmla="*/ 0 h 639"/>
                <a:gd name="connsiteX0" fmla="*/ 16109 w 16109"/>
                <a:gd name="connsiteY0" fmla="*/ 0 h 11209"/>
                <a:gd name="connsiteX1" fmla="*/ 0 w 16109"/>
                <a:gd name="connsiteY1" fmla="*/ 2508 h 11209"/>
                <a:gd name="connsiteX2" fmla="*/ 2714 w 16109"/>
                <a:gd name="connsiteY2" fmla="*/ 11209 h 11209"/>
                <a:gd name="connsiteX3" fmla="*/ 10000 w 16109"/>
                <a:gd name="connsiteY3" fmla="*/ 10254 h 11209"/>
                <a:gd name="connsiteX4" fmla="*/ 16109 w 16109"/>
                <a:gd name="connsiteY4" fmla="*/ 0 h 11209"/>
                <a:gd name="connsiteX0" fmla="*/ 16109 w 16109"/>
                <a:gd name="connsiteY0" fmla="*/ 0 h 11209"/>
                <a:gd name="connsiteX1" fmla="*/ 0 w 16109"/>
                <a:gd name="connsiteY1" fmla="*/ 2508 h 11209"/>
                <a:gd name="connsiteX2" fmla="*/ 2714 w 16109"/>
                <a:gd name="connsiteY2" fmla="*/ 11209 h 11209"/>
                <a:gd name="connsiteX3" fmla="*/ 15836 w 16109"/>
                <a:gd name="connsiteY3" fmla="*/ 10206 h 11209"/>
                <a:gd name="connsiteX4" fmla="*/ 16109 w 16109"/>
                <a:gd name="connsiteY4" fmla="*/ 0 h 11209"/>
                <a:gd name="connsiteX0" fmla="*/ 16109 w 33805"/>
                <a:gd name="connsiteY0" fmla="*/ 0 h 11209"/>
                <a:gd name="connsiteX1" fmla="*/ 0 w 33805"/>
                <a:gd name="connsiteY1" fmla="*/ 2508 h 11209"/>
                <a:gd name="connsiteX2" fmla="*/ 2714 w 33805"/>
                <a:gd name="connsiteY2" fmla="*/ 11209 h 11209"/>
                <a:gd name="connsiteX3" fmla="*/ 33805 w 33805"/>
                <a:gd name="connsiteY3" fmla="*/ 8153 h 11209"/>
                <a:gd name="connsiteX4" fmla="*/ 16109 w 33805"/>
                <a:gd name="connsiteY4" fmla="*/ 0 h 11209"/>
                <a:gd name="connsiteX0" fmla="*/ 33386 w 33805"/>
                <a:gd name="connsiteY0" fmla="*/ 0 h 13482"/>
                <a:gd name="connsiteX1" fmla="*/ 0 w 33805"/>
                <a:gd name="connsiteY1" fmla="*/ 4781 h 13482"/>
                <a:gd name="connsiteX2" fmla="*/ 2714 w 33805"/>
                <a:gd name="connsiteY2" fmla="*/ 13482 h 13482"/>
                <a:gd name="connsiteX3" fmla="*/ 33805 w 33805"/>
                <a:gd name="connsiteY3" fmla="*/ 10426 h 13482"/>
                <a:gd name="connsiteX4" fmla="*/ 33386 w 33805"/>
                <a:gd name="connsiteY4" fmla="*/ 0 h 13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05" h="13482">
                  <a:moveTo>
                    <a:pt x="33386" y="0"/>
                  </a:moveTo>
                  <a:lnTo>
                    <a:pt x="0" y="4781"/>
                  </a:lnTo>
                  <a:lnTo>
                    <a:pt x="2714" y="13482"/>
                  </a:lnTo>
                  <a:lnTo>
                    <a:pt x="33805" y="10426"/>
                  </a:lnTo>
                  <a:cubicBezTo>
                    <a:pt x="33665" y="6951"/>
                    <a:pt x="33526" y="3475"/>
                    <a:pt x="33386" y="0"/>
                  </a:cubicBez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312">
              <a:extLst>
                <a:ext uri="{FF2B5EF4-FFF2-40B4-BE49-F238E27FC236}">
                  <a16:creationId xmlns:a16="http://schemas.microsoft.com/office/drawing/2014/main" id="{AE3B4E7F-1027-4B25-85CD-B80A8F46889B}"/>
                </a:ext>
              </a:extLst>
            </p:cNvPr>
            <p:cNvSpPr>
              <a:spLocks/>
            </p:cNvSpPr>
            <p:nvPr/>
          </p:nvSpPr>
          <p:spPr bwMode="auto">
            <a:xfrm>
              <a:off x="10372765" y="3182924"/>
              <a:ext cx="541912" cy="1021480"/>
            </a:xfrm>
            <a:custGeom>
              <a:avLst/>
              <a:gdLst>
                <a:gd name="T0" fmla="*/ 339 w 339"/>
                <a:gd name="T1" fmla="*/ 0 h 639"/>
                <a:gd name="T2" fmla="*/ 0 w 339"/>
                <a:gd name="T3" fmla="*/ 83 h 639"/>
                <a:gd name="T4" fmla="*/ 92 w 339"/>
                <a:gd name="T5" fmla="*/ 639 h 639"/>
                <a:gd name="T6" fmla="*/ 339 w 339"/>
                <a:gd name="T7" fmla="*/ 578 h 639"/>
                <a:gd name="T8" fmla="*/ 339 w 339"/>
                <a:gd name="T9" fmla="*/ 0 h 639"/>
              </a:gdLst>
              <a:ahLst/>
              <a:cxnLst>
                <a:cxn ang="0">
                  <a:pos x="T0" y="T1"/>
                </a:cxn>
                <a:cxn ang="0">
                  <a:pos x="T2" y="T3"/>
                </a:cxn>
                <a:cxn ang="0">
                  <a:pos x="T4" y="T5"/>
                </a:cxn>
                <a:cxn ang="0">
                  <a:pos x="T6" y="T7"/>
                </a:cxn>
                <a:cxn ang="0">
                  <a:pos x="T8" y="T9"/>
                </a:cxn>
              </a:cxnLst>
              <a:rect l="0" t="0" r="r" b="b"/>
              <a:pathLst>
                <a:path w="339" h="639">
                  <a:moveTo>
                    <a:pt x="339" y="0"/>
                  </a:moveTo>
                  <a:lnTo>
                    <a:pt x="0" y="83"/>
                  </a:lnTo>
                  <a:lnTo>
                    <a:pt x="92" y="639"/>
                  </a:lnTo>
                  <a:lnTo>
                    <a:pt x="339" y="578"/>
                  </a:lnTo>
                  <a:lnTo>
                    <a:pt x="3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3">
              <a:extLst>
                <a:ext uri="{FF2B5EF4-FFF2-40B4-BE49-F238E27FC236}">
                  <a16:creationId xmlns:a16="http://schemas.microsoft.com/office/drawing/2014/main" id="{2995B481-90BE-4E82-B3FC-09230E145FB5}"/>
                </a:ext>
              </a:extLst>
            </p:cNvPr>
            <p:cNvSpPr>
              <a:spLocks noEditPoints="1"/>
            </p:cNvSpPr>
            <p:nvPr/>
          </p:nvSpPr>
          <p:spPr bwMode="auto">
            <a:xfrm>
              <a:off x="6705670" y="4683971"/>
              <a:ext cx="123089" cy="121490"/>
            </a:xfrm>
            <a:custGeom>
              <a:avLst/>
              <a:gdLst>
                <a:gd name="T0" fmla="*/ 0 w 63"/>
                <a:gd name="T1" fmla="*/ 64 h 64"/>
                <a:gd name="T2" fmla="*/ 1 w 63"/>
                <a:gd name="T3" fmla="*/ 63 h 64"/>
                <a:gd name="T4" fmla="*/ 1 w 63"/>
                <a:gd name="T5" fmla="*/ 62 h 64"/>
                <a:gd name="T6" fmla="*/ 2 w 63"/>
                <a:gd name="T7" fmla="*/ 61 h 64"/>
                <a:gd name="T8" fmla="*/ 3 w 63"/>
                <a:gd name="T9" fmla="*/ 60 h 64"/>
                <a:gd name="T10" fmla="*/ 4 w 63"/>
                <a:gd name="T11" fmla="*/ 59 h 64"/>
                <a:gd name="T12" fmla="*/ 5 w 63"/>
                <a:gd name="T13" fmla="*/ 58 h 64"/>
                <a:gd name="T14" fmla="*/ 6 w 63"/>
                <a:gd name="T15" fmla="*/ 57 h 64"/>
                <a:gd name="T16" fmla="*/ 7 w 63"/>
                <a:gd name="T17" fmla="*/ 56 h 64"/>
                <a:gd name="T18" fmla="*/ 8 w 63"/>
                <a:gd name="T19" fmla="*/ 55 h 64"/>
                <a:gd name="T20" fmla="*/ 9 w 63"/>
                <a:gd name="T21" fmla="*/ 54 h 64"/>
                <a:gd name="T22" fmla="*/ 9 w 63"/>
                <a:gd name="T23" fmla="*/ 53 h 64"/>
                <a:gd name="T24" fmla="*/ 10 w 63"/>
                <a:gd name="T25" fmla="*/ 52 h 64"/>
                <a:gd name="T26" fmla="*/ 11 w 63"/>
                <a:gd name="T27" fmla="*/ 50 h 64"/>
                <a:gd name="T28" fmla="*/ 12 w 63"/>
                <a:gd name="T29" fmla="*/ 49 h 64"/>
                <a:gd name="T30" fmla="*/ 13 w 63"/>
                <a:gd name="T31" fmla="*/ 48 h 64"/>
                <a:gd name="T32" fmla="*/ 17 w 63"/>
                <a:gd name="T33" fmla="*/ 44 h 64"/>
                <a:gd name="T34" fmla="*/ 18 w 63"/>
                <a:gd name="T35" fmla="*/ 43 h 64"/>
                <a:gd name="T36" fmla="*/ 19 w 63"/>
                <a:gd name="T37" fmla="*/ 42 h 64"/>
                <a:gd name="T38" fmla="*/ 20 w 63"/>
                <a:gd name="T39" fmla="*/ 41 h 64"/>
                <a:gd name="T40" fmla="*/ 21 w 63"/>
                <a:gd name="T41" fmla="*/ 40 h 64"/>
                <a:gd name="T42" fmla="*/ 22 w 63"/>
                <a:gd name="T43" fmla="*/ 39 h 64"/>
                <a:gd name="T44" fmla="*/ 23 w 63"/>
                <a:gd name="T45" fmla="*/ 38 h 64"/>
                <a:gd name="T46" fmla="*/ 24 w 63"/>
                <a:gd name="T47" fmla="*/ 37 h 64"/>
                <a:gd name="T48" fmla="*/ 25 w 63"/>
                <a:gd name="T49" fmla="*/ 36 h 64"/>
                <a:gd name="T50" fmla="*/ 26 w 63"/>
                <a:gd name="T51" fmla="*/ 35 h 64"/>
                <a:gd name="T52" fmla="*/ 27 w 63"/>
                <a:gd name="T53" fmla="*/ 34 h 64"/>
                <a:gd name="T54" fmla="*/ 28 w 63"/>
                <a:gd name="T55" fmla="*/ 32 h 64"/>
                <a:gd name="T56" fmla="*/ 29 w 63"/>
                <a:gd name="T57" fmla="*/ 31 h 64"/>
                <a:gd name="T58" fmla="*/ 30 w 63"/>
                <a:gd name="T59" fmla="*/ 30 h 64"/>
                <a:gd name="T60" fmla="*/ 31 w 63"/>
                <a:gd name="T61" fmla="*/ 29 h 64"/>
                <a:gd name="T62" fmla="*/ 32 w 63"/>
                <a:gd name="T63" fmla="*/ 28 h 64"/>
                <a:gd name="T64" fmla="*/ 33 w 63"/>
                <a:gd name="T65" fmla="*/ 27 h 64"/>
                <a:gd name="T66" fmla="*/ 34 w 63"/>
                <a:gd name="T67" fmla="*/ 26 h 64"/>
                <a:gd name="T68" fmla="*/ 35 w 63"/>
                <a:gd name="T69" fmla="*/ 25 h 64"/>
                <a:gd name="T70" fmla="*/ 36 w 63"/>
                <a:gd name="T71" fmla="*/ 24 h 64"/>
                <a:gd name="T72" fmla="*/ 37 w 63"/>
                <a:gd name="T73" fmla="*/ 23 h 64"/>
                <a:gd name="T74" fmla="*/ 38 w 63"/>
                <a:gd name="T75" fmla="*/ 22 h 64"/>
                <a:gd name="T76" fmla="*/ 38 w 63"/>
                <a:gd name="T77" fmla="*/ 22 h 64"/>
                <a:gd name="T78" fmla="*/ 41 w 63"/>
                <a:gd name="T79" fmla="*/ 19 h 64"/>
                <a:gd name="T80" fmla="*/ 42 w 63"/>
                <a:gd name="T81" fmla="*/ 18 h 64"/>
                <a:gd name="T82" fmla="*/ 43 w 63"/>
                <a:gd name="T83" fmla="*/ 17 h 64"/>
                <a:gd name="T84" fmla="*/ 44 w 63"/>
                <a:gd name="T85" fmla="*/ 17 h 64"/>
                <a:gd name="T86" fmla="*/ 45 w 63"/>
                <a:gd name="T87" fmla="*/ 16 h 64"/>
                <a:gd name="T88" fmla="*/ 47 w 63"/>
                <a:gd name="T89" fmla="*/ 14 h 64"/>
                <a:gd name="T90" fmla="*/ 48 w 63"/>
                <a:gd name="T91" fmla="*/ 13 h 64"/>
                <a:gd name="T92" fmla="*/ 49 w 63"/>
                <a:gd name="T93" fmla="*/ 12 h 64"/>
                <a:gd name="T94" fmla="*/ 50 w 63"/>
                <a:gd name="T95" fmla="*/ 11 h 64"/>
                <a:gd name="T96" fmla="*/ 51 w 63"/>
                <a:gd name="T97" fmla="*/ 10 h 64"/>
                <a:gd name="T98" fmla="*/ 52 w 63"/>
                <a:gd name="T99" fmla="*/ 9 h 64"/>
                <a:gd name="T100" fmla="*/ 53 w 63"/>
                <a:gd name="T101" fmla="*/ 8 h 64"/>
                <a:gd name="T102" fmla="*/ 54 w 63"/>
                <a:gd name="T103" fmla="*/ 7 h 64"/>
                <a:gd name="T104" fmla="*/ 55 w 63"/>
                <a:gd name="T105" fmla="*/ 6 h 64"/>
                <a:gd name="T106" fmla="*/ 56 w 63"/>
                <a:gd name="T107" fmla="*/ 6 h 64"/>
                <a:gd name="T108" fmla="*/ 57 w 63"/>
                <a:gd name="T109" fmla="*/ 4 h 64"/>
                <a:gd name="T110" fmla="*/ 58 w 63"/>
                <a:gd name="T111" fmla="*/ 4 h 64"/>
                <a:gd name="T112" fmla="*/ 59 w 63"/>
                <a:gd name="T113" fmla="*/ 3 h 64"/>
                <a:gd name="T114" fmla="*/ 60 w 63"/>
                <a:gd name="T115" fmla="*/ 2 h 64"/>
                <a:gd name="T116" fmla="*/ 62 w 63"/>
                <a:gd name="T117" fmla="*/ 0 h 64"/>
                <a:gd name="T118" fmla="*/ 63 w 63"/>
                <a:gd name="T1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64">
                  <a:moveTo>
                    <a:pt x="0" y="64"/>
                  </a:moveTo>
                  <a:cubicBezTo>
                    <a:pt x="0" y="64"/>
                    <a:pt x="0" y="64"/>
                    <a:pt x="0" y="64"/>
                  </a:cubicBezTo>
                  <a:cubicBezTo>
                    <a:pt x="0" y="64"/>
                    <a:pt x="0" y="64"/>
                    <a:pt x="0" y="64"/>
                  </a:cubicBezTo>
                  <a:moveTo>
                    <a:pt x="1" y="63"/>
                  </a:moveTo>
                  <a:cubicBezTo>
                    <a:pt x="1" y="63"/>
                    <a:pt x="1" y="63"/>
                    <a:pt x="0" y="63"/>
                  </a:cubicBezTo>
                  <a:cubicBezTo>
                    <a:pt x="1" y="63"/>
                    <a:pt x="1" y="63"/>
                    <a:pt x="1" y="63"/>
                  </a:cubicBezTo>
                  <a:moveTo>
                    <a:pt x="1" y="62"/>
                  </a:moveTo>
                  <a:cubicBezTo>
                    <a:pt x="1" y="62"/>
                    <a:pt x="1" y="62"/>
                    <a:pt x="1" y="62"/>
                  </a:cubicBezTo>
                  <a:cubicBezTo>
                    <a:pt x="1" y="62"/>
                    <a:pt x="1" y="62"/>
                    <a:pt x="1" y="62"/>
                  </a:cubicBezTo>
                  <a:moveTo>
                    <a:pt x="2" y="61"/>
                  </a:moveTo>
                  <a:cubicBezTo>
                    <a:pt x="2" y="61"/>
                    <a:pt x="2" y="61"/>
                    <a:pt x="2" y="61"/>
                  </a:cubicBezTo>
                  <a:cubicBezTo>
                    <a:pt x="2" y="61"/>
                    <a:pt x="2" y="61"/>
                    <a:pt x="2" y="61"/>
                  </a:cubicBezTo>
                  <a:moveTo>
                    <a:pt x="3" y="60"/>
                  </a:moveTo>
                  <a:cubicBezTo>
                    <a:pt x="3" y="60"/>
                    <a:pt x="3" y="60"/>
                    <a:pt x="3" y="60"/>
                  </a:cubicBezTo>
                  <a:cubicBezTo>
                    <a:pt x="3" y="60"/>
                    <a:pt x="3" y="60"/>
                    <a:pt x="3" y="60"/>
                  </a:cubicBezTo>
                  <a:moveTo>
                    <a:pt x="4" y="59"/>
                  </a:moveTo>
                  <a:cubicBezTo>
                    <a:pt x="4" y="59"/>
                    <a:pt x="4" y="59"/>
                    <a:pt x="4" y="59"/>
                  </a:cubicBezTo>
                  <a:cubicBezTo>
                    <a:pt x="4" y="59"/>
                    <a:pt x="4" y="59"/>
                    <a:pt x="4" y="59"/>
                  </a:cubicBezTo>
                  <a:moveTo>
                    <a:pt x="5" y="58"/>
                  </a:moveTo>
                  <a:cubicBezTo>
                    <a:pt x="5" y="58"/>
                    <a:pt x="5" y="58"/>
                    <a:pt x="5" y="58"/>
                  </a:cubicBezTo>
                  <a:cubicBezTo>
                    <a:pt x="5" y="58"/>
                    <a:pt x="5" y="58"/>
                    <a:pt x="5" y="58"/>
                  </a:cubicBezTo>
                  <a:moveTo>
                    <a:pt x="6" y="57"/>
                  </a:moveTo>
                  <a:cubicBezTo>
                    <a:pt x="6" y="57"/>
                    <a:pt x="6" y="57"/>
                    <a:pt x="6" y="57"/>
                  </a:cubicBezTo>
                  <a:cubicBezTo>
                    <a:pt x="6" y="57"/>
                    <a:pt x="6" y="57"/>
                    <a:pt x="6" y="57"/>
                  </a:cubicBezTo>
                  <a:moveTo>
                    <a:pt x="7" y="56"/>
                  </a:moveTo>
                  <a:cubicBezTo>
                    <a:pt x="7" y="56"/>
                    <a:pt x="6" y="56"/>
                    <a:pt x="6" y="56"/>
                  </a:cubicBezTo>
                  <a:cubicBezTo>
                    <a:pt x="6" y="56"/>
                    <a:pt x="7" y="56"/>
                    <a:pt x="7" y="56"/>
                  </a:cubicBezTo>
                  <a:moveTo>
                    <a:pt x="8" y="55"/>
                  </a:moveTo>
                  <a:cubicBezTo>
                    <a:pt x="7" y="55"/>
                    <a:pt x="7" y="55"/>
                    <a:pt x="7" y="55"/>
                  </a:cubicBezTo>
                  <a:cubicBezTo>
                    <a:pt x="7" y="55"/>
                    <a:pt x="7" y="55"/>
                    <a:pt x="8" y="55"/>
                  </a:cubicBezTo>
                  <a:moveTo>
                    <a:pt x="9" y="54"/>
                  </a:moveTo>
                  <a:cubicBezTo>
                    <a:pt x="8" y="54"/>
                    <a:pt x="8" y="54"/>
                    <a:pt x="8" y="54"/>
                  </a:cubicBezTo>
                  <a:cubicBezTo>
                    <a:pt x="8" y="54"/>
                    <a:pt x="8" y="54"/>
                    <a:pt x="9" y="54"/>
                  </a:cubicBezTo>
                  <a:moveTo>
                    <a:pt x="9" y="53"/>
                  </a:moveTo>
                  <a:cubicBezTo>
                    <a:pt x="9" y="53"/>
                    <a:pt x="9" y="53"/>
                    <a:pt x="9" y="53"/>
                  </a:cubicBezTo>
                  <a:cubicBezTo>
                    <a:pt x="9" y="53"/>
                    <a:pt x="9" y="53"/>
                    <a:pt x="9" y="53"/>
                  </a:cubicBezTo>
                  <a:moveTo>
                    <a:pt x="10" y="52"/>
                  </a:moveTo>
                  <a:cubicBezTo>
                    <a:pt x="10" y="52"/>
                    <a:pt x="10" y="52"/>
                    <a:pt x="10" y="52"/>
                  </a:cubicBezTo>
                  <a:cubicBezTo>
                    <a:pt x="10" y="52"/>
                    <a:pt x="10" y="52"/>
                    <a:pt x="10" y="52"/>
                  </a:cubicBezTo>
                  <a:moveTo>
                    <a:pt x="11" y="50"/>
                  </a:moveTo>
                  <a:cubicBezTo>
                    <a:pt x="11" y="51"/>
                    <a:pt x="11" y="51"/>
                    <a:pt x="11" y="51"/>
                  </a:cubicBezTo>
                  <a:cubicBezTo>
                    <a:pt x="11" y="51"/>
                    <a:pt x="11" y="51"/>
                    <a:pt x="11" y="50"/>
                  </a:cubicBezTo>
                  <a:moveTo>
                    <a:pt x="12" y="49"/>
                  </a:moveTo>
                  <a:cubicBezTo>
                    <a:pt x="12" y="50"/>
                    <a:pt x="12" y="50"/>
                    <a:pt x="12" y="50"/>
                  </a:cubicBezTo>
                  <a:cubicBezTo>
                    <a:pt x="12" y="50"/>
                    <a:pt x="12" y="50"/>
                    <a:pt x="12" y="49"/>
                  </a:cubicBezTo>
                  <a:moveTo>
                    <a:pt x="13" y="48"/>
                  </a:moveTo>
                  <a:cubicBezTo>
                    <a:pt x="13" y="48"/>
                    <a:pt x="13" y="49"/>
                    <a:pt x="13" y="49"/>
                  </a:cubicBezTo>
                  <a:cubicBezTo>
                    <a:pt x="13" y="49"/>
                    <a:pt x="13" y="48"/>
                    <a:pt x="13" y="48"/>
                  </a:cubicBezTo>
                  <a:moveTo>
                    <a:pt x="17" y="44"/>
                  </a:moveTo>
                  <a:cubicBezTo>
                    <a:pt x="16" y="45"/>
                    <a:pt x="15" y="47"/>
                    <a:pt x="13" y="48"/>
                  </a:cubicBezTo>
                  <a:cubicBezTo>
                    <a:pt x="15" y="47"/>
                    <a:pt x="16" y="45"/>
                    <a:pt x="17" y="44"/>
                  </a:cubicBezTo>
                  <a:moveTo>
                    <a:pt x="18" y="43"/>
                  </a:moveTo>
                  <a:cubicBezTo>
                    <a:pt x="18" y="43"/>
                    <a:pt x="18" y="43"/>
                    <a:pt x="17" y="44"/>
                  </a:cubicBezTo>
                  <a:cubicBezTo>
                    <a:pt x="18" y="43"/>
                    <a:pt x="18" y="43"/>
                    <a:pt x="18" y="43"/>
                  </a:cubicBezTo>
                  <a:moveTo>
                    <a:pt x="19" y="42"/>
                  </a:moveTo>
                  <a:cubicBezTo>
                    <a:pt x="19" y="42"/>
                    <a:pt x="19" y="42"/>
                    <a:pt x="18" y="43"/>
                  </a:cubicBezTo>
                  <a:cubicBezTo>
                    <a:pt x="19" y="42"/>
                    <a:pt x="19" y="42"/>
                    <a:pt x="19" y="42"/>
                  </a:cubicBezTo>
                  <a:moveTo>
                    <a:pt x="20" y="41"/>
                  </a:moveTo>
                  <a:cubicBezTo>
                    <a:pt x="20" y="41"/>
                    <a:pt x="20" y="41"/>
                    <a:pt x="19" y="41"/>
                  </a:cubicBezTo>
                  <a:cubicBezTo>
                    <a:pt x="20" y="41"/>
                    <a:pt x="20" y="41"/>
                    <a:pt x="20" y="41"/>
                  </a:cubicBezTo>
                  <a:moveTo>
                    <a:pt x="21" y="40"/>
                  </a:moveTo>
                  <a:cubicBezTo>
                    <a:pt x="21" y="40"/>
                    <a:pt x="20" y="40"/>
                    <a:pt x="20" y="40"/>
                  </a:cubicBezTo>
                  <a:cubicBezTo>
                    <a:pt x="20" y="40"/>
                    <a:pt x="21" y="40"/>
                    <a:pt x="21" y="40"/>
                  </a:cubicBezTo>
                  <a:moveTo>
                    <a:pt x="22" y="39"/>
                  </a:moveTo>
                  <a:cubicBezTo>
                    <a:pt x="22" y="39"/>
                    <a:pt x="21" y="39"/>
                    <a:pt x="21" y="39"/>
                  </a:cubicBezTo>
                  <a:cubicBezTo>
                    <a:pt x="21" y="39"/>
                    <a:pt x="22" y="39"/>
                    <a:pt x="22" y="39"/>
                  </a:cubicBezTo>
                  <a:moveTo>
                    <a:pt x="23" y="38"/>
                  </a:moveTo>
                  <a:cubicBezTo>
                    <a:pt x="23" y="38"/>
                    <a:pt x="22" y="38"/>
                    <a:pt x="22" y="38"/>
                  </a:cubicBezTo>
                  <a:cubicBezTo>
                    <a:pt x="22" y="38"/>
                    <a:pt x="23" y="38"/>
                    <a:pt x="23" y="38"/>
                  </a:cubicBezTo>
                  <a:moveTo>
                    <a:pt x="24" y="37"/>
                  </a:moveTo>
                  <a:cubicBezTo>
                    <a:pt x="24" y="37"/>
                    <a:pt x="23" y="37"/>
                    <a:pt x="23" y="37"/>
                  </a:cubicBezTo>
                  <a:cubicBezTo>
                    <a:pt x="23" y="37"/>
                    <a:pt x="24" y="37"/>
                    <a:pt x="24" y="37"/>
                  </a:cubicBezTo>
                  <a:moveTo>
                    <a:pt x="25" y="36"/>
                  </a:moveTo>
                  <a:cubicBezTo>
                    <a:pt x="25" y="36"/>
                    <a:pt x="24" y="36"/>
                    <a:pt x="24" y="36"/>
                  </a:cubicBezTo>
                  <a:cubicBezTo>
                    <a:pt x="24" y="36"/>
                    <a:pt x="25" y="36"/>
                    <a:pt x="25" y="36"/>
                  </a:cubicBezTo>
                  <a:moveTo>
                    <a:pt x="26" y="35"/>
                  </a:moveTo>
                  <a:cubicBezTo>
                    <a:pt x="26" y="35"/>
                    <a:pt x="25" y="35"/>
                    <a:pt x="25" y="35"/>
                  </a:cubicBezTo>
                  <a:cubicBezTo>
                    <a:pt x="25" y="35"/>
                    <a:pt x="26" y="35"/>
                    <a:pt x="26" y="35"/>
                  </a:cubicBezTo>
                  <a:moveTo>
                    <a:pt x="27" y="34"/>
                  </a:moveTo>
                  <a:cubicBezTo>
                    <a:pt x="26" y="34"/>
                    <a:pt x="26" y="34"/>
                    <a:pt x="26" y="34"/>
                  </a:cubicBezTo>
                  <a:cubicBezTo>
                    <a:pt x="26" y="34"/>
                    <a:pt x="26" y="34"/>
                    <a:pt x="27" y="34"/>
                  </a:cubicBezTo>
                  <a:moveTo>
                    <a:pt x="28" y="32"/>
                  </a:moveTo>
                  <a:cubicBezTo>
                    <a:pt x="27" y="33"/>
                    <a:pt x="27" y="33"/>
                    <a:pt x="27" y="33"/>
                  </a:cubicBezTo>
                  <a:cubicBezTo>
                    <a:pt x="27" y="33"/>
                    <a:pt x="27" y="33"/>
                    <a:pt x="28" y="32"/>
                  </a:cubicBezTo>
                  <a:moveTo>
                    <a:pt x="29" y="31"/>
                  </a:moveTo>
                  <a:cubicBezTo>
                    <a:pt x="28" y="32"/>
                    <a:pt x="28" y="32"/>
                    <a:pt x="28" y="32"/>
                  </a:cubicBezTo>
                  <a:cubicBezTo>
                    <a:pt x="28" y="32"/>
                    <a:pt x="28" y="32"/>
                    <a:pt x="29" y="31"/>
                  </a:cubicBezTo>
                  <a:moveTo>
                    <a:pt x="30" y="30"/>
                  </a:moveTo>
                  <a:cubicBezTo>
                    <a:pt x="29" y="31"/>
                    <a:pt x="29" y="31"/>
                    <a:pt x="29" y="31"/>
                  </a:cubicBezTo>
                  <a:cubicBezTo>
                    <a:pt x="29" y="31"/>
                    <a:pt x="29" y="31"/>
                    <a:pt x="30" y="30"/>
                  </a:cubicBezTo>
                  <a:moveTo>
                    <a:pt x="31" y="29"/>
                  </a:moveTo>
                  <a:cubicBezTo>
                    <a:pt x="30" y="30"/>
                    <a:pt x="30" y="30"/>
                    <a:pt x="30" y="30"/>
                  </a:cubicBezTo>
                  <a:cubicBezTo>
                    <a:pt x="30" y="30"/>
                    <a:pt x="30" y="30"/>
                    <a:pt x="31" y="29"/>
                  </a:cubicBezTo>
                  <a:moveTo>
                    <a:pt x="32" y="28"/>
                  </a:moveTo>
                  <a:cubicBezTo>
                    <a:pt x="31" y="29"/>
                    <a:pt x="31" y="29"/>
                    <a:pt x="31" y="29"/>
                  </a:cubicBezTo>
                  <a:cubicBezTo>
                    <a:pt x="31" y="29"/>
                    <a:pt x="31" y="29"/>
                    <a:pt x="32" y="28"/>
                  </a:cubicBezTo>
                  <a:moveTo>
                    <a:pt x="33" y="27"/>
                  </a:moveTo>
                  <a:cubicBezTo>
                    <a:pt x="32" y="28"/>
                    <a:pt x="32" y="28"/>
                    <a:pt x="32" y="28"/>
                  </a:cubicBezTo>
                  <a:cubicBezTo>
                    <a:pt x="32" y="28"/>
                    <a:pt x="32" y="28"/>
                    <a:pt x="33" y="27"/>
                  </a:cubicBezTo>
                  <a:moveTo>
                    <a:pt x="34" y="26"/>
                  </a:moveTo>
                  <a:cubicBezTo>
                    <a:pt x="33" y="27"/>
                    <a:pt x="33" y="27"/>
                    <a:pt x="33" y="27"/>
                  </a:cubicBezTo>
                  <a:cubicBezTo>
                    <a:pt x="33" y="27"/>
                    <a:pt x="33" y="27"/>
                    <a:pt x="34" y="26"/>
                  </a:cubicBezTo>
                  <a:moveTo>
                    <a:pt x="35" y="25"/>
                  </a:moveTo>
                  <a:cubicBezTo>
                    <a:pt x="34" y="26"/>
                    <a:pt x="34" y="26"/>
                    <a:pt x="34" y="26"/>
                  </a:cubicBezTo>
                  <a:cubicBezTo>
                    <a:pt x="34" y="26"/>
                    <a:pt x="34" y="26"/>
                    <a:pt x="35" y="25"/>
                  </a:cubicBezTo>
                  <a:moveTo>
                    <a:pt x="36" y="24"/>
                  </a:moveTo>
                  <a:cubicBezTo>
                    <a:pt x="35" y="25"/>
                    <a:pt x="35" y="25"/>
                    <a:pt x="35" y="25"/>
                  </a:cubicBezTo>
                  <a:cubicBezTo>
                    <a:pt x="35" y="25"/>
                    <a:pt x="35" y="25"/>
                    <a:pt x="36" y="24"/>
                  </a:cubicBezTo>
                  <a:moveTo>
                    <a:pt x="37" y="23"/>
                  </a:moveTo>
                  <a:cubicBezTo>
                    <a:pt x="36" y="24"/>
                    <a:pt x="36" y="24"/>
                    <a:pt x="36" y="24"/>
                  </a:cubicBezTo>
                  <a:cubicBezTo>
                    <a:pt x="36" y="24"/>
                    <a:pt x="36" y="24"/>
                    <a:pt x="37" y="23"/>
                  </a:cubicBezTo>
                  <a:moveTo>
                    <a:pt x="38" y="22"/>
                  </a:moveTo>
                  <a:cubicBezTo>
                    <a:pt x="37" y="23"/>
                    <a:pt x="37" y="23"/>
                    <a:pt x="37" y="23"/>
                  </a:cubicBezTo>
                  <a:cubicBezTo>
                    <a:pt x="37" y="23"/>
                    <a:pt x="37" y="23"/>
                    <a:pt x="38" y="22"/>
                  </a:cubicBezTo>
                  <a:moveTo>
                    <a:pt x="40" y="20"/>
                  </a:moveTo>
                  <a:cubicBezTo>
                    <a:pt x="40" y="21"/>
                    <a:pt x="39" y="21"/>
                    <a:pt x="39" y="21"/>
                  </a:cubicBezTo>
                  <a:cubicBezTo>
                    <a:pt x="39" y="22"/>
                    <a:pt x="38" y="22"/>
                    <a:pt x="38" y="22"/>
                  </a:cubicBezTo>
                  <a:cubicBezTo>
                    <a:pt x="38" y="22"/>
                    <a:pt x="39" y="22"/>
                    <a:pt x="39" y="21"/>
                  </a:cubicBezTo>
                  <a:cubicBezTo>
                    <a:pt x="39" y="21"/>
                    <a:pt x="40" y="21"/>
                    <a:pt x="40" y="20"/>
                  </a:cubicBezTo>
                  <a:moveTo>
                    <a:pt x="41" y="19"/>
                  </a:moveTo>
                  <a:cubicBezTo>
                    <a:pt x="41" y="20"/>
                    <a:pt x="40" y="20"/>
                    <a:pt x="40" y="20"/>
                  </a:cubicBezTo>
                  <a:cubicBezTo>
                    <a:pt x="40" y="20"/>
                    <a:pt x="41" y="20"/>
                    <a:pt x="41" y="19"/>
                  </a:cubicBezTo>
                  <a:moveTo>
                    <a:pt x="42" y="18"/>
                  </a:moveTo>
                  <a:cubicBezTo>
                    <a:pt x="42" y="19"/>
                    <a:pt x="41" y="19"/>
                    <a:pt x="41" y="19"/>
                  </a:cubicBezTo>
                  <a:cubicBezTo>
                    <a:pt x="41" y="19"/>
                    <a:pt x="42" y="19"/>
                    <a:pt x="42" y="18"/>
                  </a:cubicBezTo>
                  <a:moveTo>
                    <a:pt x="43" y="17"/>
                  </a:moveTo>
                  <a:cubicBezTo>
                    <a:pt x="43" y="18"/>
                    <a:pt x="42" y="18"/>
                    <a:pt x="42" y="18"/>
                  </a:cubicBezTo>
                  <a:cubicBezTo>
                    <a:pt x="42" y="18"/>
                    <a:pt x="43" y="18"/>
                    <a:pt x="43" y="17"/>
                  </a:cubicBezTo>
                  <a:moveTo>
                    <a:pt x="44" y="17"/>
                  </a:moveTo>
                  <a:cubicBezTo>
                    <a:pt x="44" y="17"/>
                    <a:pt x="43" y="17"/>
                    <a:pt x="43" y="17"/>
                  </a:cubicBezTo>
                  <a:cubicBezTo>
                    <a:pt x="43" y="17"/>
                    <a:pt x="44" y="17"/>
                    <a:pt x="44" y="17"/>
                  </a:cubicBezTo>
                  <a:moveTo>
                    <a:pt x="45" y="16"/>
                  </a:moveTo>
                  <a:cubicBezTo>
                    <a:pt x="45" y="16"/>
                    <a:pt x="44" y="16"/>
                    <a:pt x="44" y="16"/>
                  </a:cubicBezTo>
                  <a:cubicBezTo>
                    <a:pt x="44" y="16"/>
                    <a:pt x="45" y="16"/>
                    <a:pt x="45" y="16"/>
                  </a:cubicBezTo>
                  <a:moveTo>
                    <a:pt x="47" y="14"/>
                  </a:moveTo>
                  <a:cubicBezTo>
                    <a:pt x="46" y="14"/>
                    <a:pt x="46" y="15"/>
                    <a:pt x="45" y="15"/>
                  </a:cubicBezTo>
                  <a:cubicBezTo>
                    <a:pt x="46" y="15"/>
                    <a:pt x="46" y="14"/>
                    <a:pt x="47" y="14"/>
                  </a:cubicBezTo>
                  <a:moveTo>
                    <a:pt x="48" y="13"/>
                  </a:moveTo>
                  <a:cubicBezTo>
                    <a:pt x="48" y="13"/>
                    <a:pt x="47" y="13"/>
                    <a:pt x="47" y="13"/>
                  </a:cubicBezTo>
                  <a:cubicBezTo>
                    <a:pt x="47" y="13"/>
                    <a:pt x="48" y="13"/>
                    <a:pt x="48" y="13"/>
                  </a:cubicBezTo>
                  <a:moveTo>
                    <a:pt x="49" y="12"/>
                  </a:moveTo>
                  <a:cubicBezTo>
                    <a:pt x="49" y="12"/>
                    <a:pt x="48" y="12"/>
                    <a:pt x="48" y="13"/>
                  </a:cubicBezTo>
                  <a:cubicBezTo>
                    <a:pt x="48" y="12"/>
                    <a:pt x="49" y="12"/>
                    <a:pt x="49" y="12"/>
                  </a:cubicBezTo>
                  <a:moveTo>
                    <a:pt x="50" y="11"/>
                  </a:moveTo>
                  <a:cubicBezTo>
                    <a:pt x="50" y="11"/>
                    <a:pt x="49" y="11"/>
                    <a:pt x="49" y="12"/>
                  </a:cubicBezTo>
                  <a:cubicBezTo>
                    <a:pt x="49" y="11"/>
                    <a:pt x="50" y="11"/>
                    <a:pt x="50" y="11"/>
                  </a:cubicBezTo>
                  <a:moveTo>
                    <a:pt x="51" y="10"/>
                  </a:moveTo>
                  <a:cubicBezTo>
                    <a:pt x="51" y="10"/>
                    <a:pt x="51" y="10"/>
                    <a:pt x="50" y="11"/>
                  </a:cubicBezTo>
                  <a:cubicBezTo>
                    <a:pt x="51" y="10"/>
                    <a:pt x="51" y="10"/>
                    <a:pt x="51" y="10"/>
                  </a:cubicBezTo>
                  <a:moveTo>
                    <a:pt x="52" y="9"/>
                  </a:moveTo>
                  <a:cubicBezTo>
                    <a:pt x="52" y="9"/>
                    <a:pt x="52" y="10"/>
                    <a:pt x="51" y="10"/>
                  </a:cubicBezTo>
                  <a:cubicBezTo>
                    <a:pt x="52" y="10"/>
                    <a:pt x="52" y="9"/>
                    <a:pt x="52" y="9"/>
                  </a:cubicBezTo>
                  <a:moveTo>
                    <a:pt x="53" y="8"/>
                  </a:moveTo>
                  <a:cubicBezTo>
                    <a:pt x="53" y="8"/>
                    <a:pt x="53" y="9"/>
                    <a:pt x="52" y="9"/>
                  </a:cubicBezTo>
                  <a:cubicBezTo>
                    <a:pt x="53" y="9"/>
                    <a:pt x="53" y="8"/>
                    <a:pt x="53" y="8"/>
                  </a:cubicBezTo>
                  <a:moveTo>
                    <a:pt x="54" y="7"/>
                  </a:moveTo>
                  <a:cubicBezTo>
                    <a:pt x="54" y="7"/>
                    <a:pt x="54" y="8"/>
                    <a:pt x="53" y="8"/>
                  </a:cubicBezTo>
                  <a:cubicBezTo>
                    <a:pt x="54" y="8"/>
                    <a:pt x="54" y="7"/>
                    <a:pt x="54" y="7"/>
                  </a:cubicBezTo>
                  <a:moveTo>
                    <a:pt x="55" y="6"/>
                  </a:moveTo>
                  <a:cubicBezTo>
                    <a:pt x="55" y="7"/>
                    <a:pt x="55" y="7"/>
                    <a:pt x="55" y="7"/>
                  </a:cubicBezTo>
                  <a:cubicBezTo>
                    <a:pt x="55" y="7"/>
                    <a:pt x="55" y="7"/>
                    <a:pt x="55" y="6"/>
                  </a:cubicBezTo>
                  <a:moveTo>
                    <a:pt x="56" y="6"/>
                  </a:moveTo>
                  <a:cubicBezTo>
                    <a:pt x="56" y="6"/>
                    <a:pt x="56" y="6"/>
                    <a:pt x="56" y="6"/>
                  </a:cubicBezTo>
                  <a:cubicBezTo>
                    <a:pt x="56" y="6"/>
                    <a:pt x="56" y="6"/>
                    <a:pt x="56" y="6"/>
                  </a:cubicBezTo>
                  <a:moveTo>
                    <a:pt x="57" y="4"/>
                  </a:moveTo>
                  <a:cubicBezTo>
                    <a:pt x="57" y="5"/>
                    <a:pt x="57" y="5"/>
                    <a:pt x="56" y="5"/>
                  </a:cubicBezTo>
                  <a:cubicBezTo>
                    <a:pt x="57" y="5"/>
                    <a:pt x="57" y="5"/>
                    <a:pt x="57" y="4"/>
                  </a:cubicBezTo>
                  <a:moveTo>
                    <a:pt x="58" y="4"/>
                  </a:moveTo>
                  <a:cubicBezTo>
                    <a:pt x="58" y="4"/>
                    <a:pt x="58" y="4"/>
                    <a:pt x="58" y="4"/>
                  </a:cubicBezTo>
                  <a:cubicBezTo>
                    <a:pt x="58" y="4"/>
                    <a:pt x="58" y="4"/>
                    <a:pt x="58" y="4"/>
                  </a:cubicBezTo>
                  <a:moveTo>
                    <a:pt x="59" y="3"/>
                  </a:moveTo>
                  <a:cubicBezTo>
                    <a:pt x="59" y="3"/>
                    <a:pt x="59" y="3"/>
                    <a:pt x="59" y="3"/>
                  </a:cubicBezTo>
                  <a:cubicBezTo>
                    <a:pt x="59" y="3"/>
                    <a:pt x="59" y="3"/>
                    <a:pt x="59" y="3"/>
                  </a:cubicBezTo>
                  <a:moveTo>
                    <a:pt x="60" y="2"/>
                  </a:moveTo>
                  <a:cubicBezTo>
                    <a:pt x="60" y="2"/>
                    <a:pt x="60" y="2"/>
                    <a:pt x="60" y="2"/>
                  </a:cubicBezTo>
                  <a:cubicBezTo>
                    <a:pt x="60" y="2"/>
                    <a:pt x="60" y="2"/>
                    <a:pt x="60" y="2"/>
                  </a:cubicBezTo>
                  <a:moveTo>
                    <a:pt x="62" y="0"/>
                  </a:moveTo>
                  <a:cubicBezTo>
                    <a:pt x="62" y="0"/>
                    <a:pt x="62" y="0"/>
                    <a:pt x="62" y="0"/>
                  </a:cubicBezTo>
                  <a:cubicBezTo>
                    <a:pt x="62" y="0"/>
                    <a:pt x="62" y="0"/>
                    <a:pt x="62" y="0"/>
                  </a:cubicBezTo>
                  <a:moveTo>
                    <a:pt x="63" y="0"/>
                  </a:moveTo>
                  <a:cubicBezTo>
                    <a:pt x="63" y="0"/>
                    <a:pt x="63" y="0"/>
                    <a:pt x="63" y="0"/>
                  </a:cubicBezTo>
                  <a:cubicBezTo>
                    <a:pt x="63" y="0"/>
                    <a:pt x="63" y="0"/>
                    <a:pt x="63" y="0"/>
                  </a:cubicBezTo>
                </a:path>
              </a:pathLst>
            </a:custGeom>
            <a:solidFill>
              <a:srgbClr val="D3E1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4">
              <a:extLst>
                <a:ext uri="{FF2B5EF4-FFF2-40B4-BE49-F238E27FC236}">
                  <a16:creationId xmlns:a16="http://schemas.microsoft.com/office/drawing/2014/main" id="{BB1D9AD5-D414-425E-A6B0-0FD2908CCFE7}"/>
                </a:ext>
              </a:extLst>
            </p:cNvPr>
            <p:cNvSpPr>
              <a:spLocks/>
            </p:cNvSpPr>
            <p:nvPr/>
          </p:nvSpPr>
          <p:spPr bwMode="auto">
            <a:xfrm>
              <a:off x="6518638" y="4498538"/>
              <a:ext cx="724148" cy="796082"/>
            </a:xfrm>
            <a:custGeom>
              <a:avLst/>
              <a:gdLst>
                <a:gd name="T0" fmla="*/ 159 w 371"/>
                <a:gd name="T1" fmla="*/ 97 h 418"/>
                <a:gd name="T2" fmla="*/ 158 w 371"/>
                <a:gd name="T3" fmla="*/ 97 h 418"/>
                <a:gd name="T4" fmla="*/ 156 w 371"/>
                <a:gd name="T5" fmla="*/ 99 h 418"/>
                <a:gd name="T6" fmla="*/ 155 w 371"/>
                <a:gd name="T7" fmla="*/ 100 h 418"/>
                <a:gd name="T8" fmla="*/ 154 w 371"/>
                <a:gd name="T9" fmla="*/ 101 h 418"/>
                <a:gd name="T10" fmla="*/ 153 w 371"/>
                <a:gd name="T11" fmla="*/ 101 h 418"/>
                <a:gd name="T12" fmla="*/ 152 w 371"/>
                <a:gd name="T13" fmla="*/ 103 h 418"/>
                <a:gd name="T14" fmla="*/ 151 w 371"/>
                <a:gd name="T15" fmla="*/ 103 h 418"/>
                <a:gd name="T16" fmla="*/ 150 w 371"/>
                <a:gd name="T17" fmla="*/ 104 h 418"/>
                <a:gd name="T18" fmla="*/ 149 w 371"/>
                <a:gd name="T19" fmla="*/ 105 h 418"/>
                <a:gd name="T20" fmla="*/ 148 w 371"/>
                <a:gd name="T21" fmla="*/ 106 h 418"/>
                <a:gd name="T22" fmla="*/ 147 w 371"/>
                <a:gd name="T23" fmla="*/ 107 h 418"/>
                <a:gd name="T24" fmla="*/ 146 w 371"/>
                <a:gd name="T25" fmla="*/ 108 h 418"/>
                <a:gd name="T26" fmla="*/ 145 w 371"/>
                <a:gd name="T27" fmla="*/ 109 h 418"/>
                <a:gd name="T28" fmla="*/ 144 w 371"/>
                <a:gd name="T29" fmla="*/ 110 h 418"/>
                <a:gd name="T30" fmla="*/ 143 w 371"/>
                <a:gd name="T31" fmla="*/ 111 h 418"/>
                <a:gd name="T32" fmla="*/ 141 w 371"/>
                <a:gd name="T33" fmla="*/ 113 h 418"/>
                <a:gd name="T34" fmla="*/ 140 w 371"/>
                <a:gd name="T35" fmla="*/ 114 h 418"/>
                <a:gd name="T36" fmla="*/ 139 w 371"/>
                <a:gd name="T37" fmla="*/ 114 h 418"/>
                <a:gd name="T38" fmla="*/ 138 w 371"/>
                <a:gd name="T39" fmla="*/ 115 h 418"/>
                <a:gd name="T40" fmla="*/ 137 w 371"/>
                <a:gd name="T41" fmla="*/ 116 h 418"/>
                <a:gd name="T42" fmla="*/ 136 w 371"/>
                <a:gd name="T43" fmla="*/ 117 h 418"/>
                <a:gd name="T44" fmla="*/ 134 w 371"/>
                <a:gd name="T45" fmla="*/ 119 h 418"/>
                <a:gd name="T46" fmla="*/ 133 w 371"/>
                <a:gd name="T47" fmla="*/ 120 h 418"/>
                <a:gd name="T48" fmla="*/ 132 w 371"/>
                <a:gd name="T49" fmla="*/ 121 h 418"/>
                <a:gd name="T50" fmla="*/ 131 w 371"/>
                <a:gd name="T51" fmla="*/ 122 h 418"/>
                <a:gd name="T52" fmla="*/ 130 w 371"/>
                <a:gd name="T53" fmla="*/ 123 h 418"/>
                <a:gd name="T54" fmla="*/ 129 w 371"/>
                <a:gd name="T55" fmla="*/ 124 h 418"/>
                <a:gd name="T56" fmla="*/ 128 w 371"/>
                <a:gd name="T57" fmla="*/ 125 h 418"/>
                <a:gd name="T58" fmla="*/ 127 w 371"/>
                <a:gd name="T59" fmla="*/ 126 h 418"/>
                <a:gd name="T60" fmla="*/ 126 w 371"/>
                <a:gd name="T61" fmla="*/ 127 h 418"/>
                <a:gd name="T62" fmla="*/ 125 w 371"/>
                <a:gd name="T63" fmla="*/ 128 h 418"/>
                <a:gd name="T64" fmla="*/ 124 w 371"/>
                <a:gd name="T65" fmla="*/ 129 h 418"/>
                <a:gd name="T66" fmla="*/ 123 w 371"/>
                <a:gd name="T67" fmla="*/ 130 h 418"/>
                <a:gd name="T68" fmla="*/ 122 w 371"/>
                <a:gd name="T69" fmla="*/ 131 h 418"/>
                <a:gd name="T70" fmla="*/ 121 w 371"/>
                <a:gd name="T71" fmla="*/ 132 h 418"/>
                <a:gd name="T72" fmla="*/ 120 w 371"/>
                <a:gd name="T73" fmla="*/ 133 h 418"/>
                <a:gd name="T74" fmla="*/ 119 w 371"/>
                <a:gd name="T75" fmla="*/ 134 h 418"/>
                <a:gd name="T76" fmla="*/ 118 w 371"/>
                <a:gd name="T77" fmla="*/ 135 h 418"/>
                <a:gd name="T78" fmla="*/ 117 w 371"/>
                <a:gd name="T79" fmla="*/ 136 h 418"/>
                <a:gd name="T80" fmla="*/ 116 w 371"/>
                <a:gd name="T81" fmla="*/ 137 h 418"/>
                <a:gd name="T82" fmla="*/ 115 w 371"/>
                <a:gd name="T83" fmla="*/ 138 h 418"/>
                <a:gd name="T84" fmla="*/ 114 w 371"/>
                <a:gd name="T85" fmla="*/ 140 h 418"/>
                <a:gd name="T86" fmla="*/ 113 w 371"/>
                <a:gd name="T87" fmla="*/ 141 h 418"/>
                <a:gd name="T88" fmla="*/ 109 w 371"/>
                <a:gd name="T89" fmla="*/ 145 h 418"/>
                <a:gd name="T90" fmla="*/ 109 w 371"/>
                <a:gd name="T91" fmla="*/ 146 h 418"/>
                <a:gd name="T92" fmla="*/ 108 w 371"/>
                <a:gd name="T93" fmla="*/ 147 h 418"/>
                <a:gd name="T94" fmla="*/ 107 w 371"/>
                <a:gd name="T95" fmla="*/ 148 h 418"/>
                <a:gd name="T96" fmla="*/ 106 w 371"/>
                <a:gd name="T97" fmla="*/ 149 h 418"/>
                <a:gd name="T98" fmla="*/ 105 w 371"/>
                <a:gd name="T99" fmla="*/ 150 h 418"/>
                <a:gd name="T100" fmla="*/ 104 w 371"/>
                <a:gd name="T101" fmla="*/ 151 h 418"/>
                <a:gd name="T102" fmla="*/ 103 w 371"/>
                <a:gd name="T103" fmla="*/ 152 h 418"/>
                <a:gd name="T104" fmla="*/ 102 w 371"/>
                <a:gd name="T105" fmla="*/ 153 h 418"/>
                <a:gd name="T106" fmla="*/ 102 w 371"/>
                <a:gd name="T107" fmla="*/ 154 h 418"/>
                <a:gd name="T108" fmla="*/ 101 w 371"/>
                <a:gd name="T109" fmla="*/ 155 h 418"/>
                <a:gd name="T110" fmla="*/ 100 w 371"/>
                <a:gd name="T111" fmla="*/ 156 h 418"/>
                <a:gd name="T112" fmla="*/ 99 w 371"/>
                <a:gd name="T113" fmla="*/ 157 h 418"/>
                <a:gd name="T114" fmla="*/ 98 w 371"/>
                <a:gd name="T115" fmla="*/ 158 h 418"/>
                <a:gd name="T116" fmla="*/ 97 w 371"/>
                <a:gd name="T117" fmla="*/ 159 h 418"/>
                <a:gd name="T118" fmla="*/ 96 w 371"/>
                <a:gd name="T119" fmla="*/ 160 h 418"/>
                <a:gd name="T120" fmla="*/ 96 w 371"/>
                <a:gd name="T121" fmla="*/ 161 h 418"/>
                <a:gd name="T122" fmla="*/ 18 w 371"/>
                <a:gd name="T123" fmla="*/ 418 h 418"/>
                <a:gd name="T124" fmla="*/ 371 w 371"/>
                <a:gd name="T125" fmla="*/ 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1" h="418">
                  <a:moveTo>
                    <a:pt x="369" y="0"/>
                  </a:moveTo>
                  <a:cubicBezTo>
                    <a:pt x="294" y="13"/>
                    <a:pt x="221" y="45"/>
                    <a:pt x="159" y="97"/>
                  </a:cubicBezTo>
                  <a:cubicBezTo>
                    <a:pt x="159" y="97"/>
                    <a:pt x="159" y="97"/>
                    <a:pt x="159" y="97"/>
                  </a:cubicBezTo>
                  <a:cubicBezTo>
                    <a:pt x="159" y="97"/>
                    <a:pt x="159" y="97"/>
                    <a:pt x="158" y="97"/>
                  </a:cubicBezTo>
                  <a:cubicBezTo>
                    <a:pt x="158" y="97"/>
                    <a:pt x="158" y="97"/>
                    <a:pt x="158" y="97"/>
                  </a:cubicBezTo>
                  <a:cubicBezTo>
                    <a:pt x="157" y="98"/>
                    <a:pt x="157" y="99"/>
                    <a:pt x="156" y="99"/>
                  </a:cubicBezTo>
                  <a:cubicBezTo>
                    <a:pt x="156" y="99"/>
                    <a:pt x="156" y="99"/>
                    <a:pt x="156" y="99"/>
                  </a:cubicBezTo>
                  <a:cubicBezTo>
                    <a:pt x="156" y="100"/>
                    <a:pt x="155" y="100"/>
                    <a:pt x="155" y="100"/>
                  </a:cubicBezTo>
                  <a:cubicBezTo>
                    <a:pt x="155" y="100"/>
                    <a:pt x="155" y="100"/>
                    <a:pt x="155" y="100"/>
                  </a:cubicBezTo>
                  <a:cubicBezTo>
                    <a:pt x="155" y="100"/>
                    <a:pt x="154" y="100"/>
                    <a:pt x="154" y="101"/>
                  </a:cubicBezTo>
                  <a:cubicBezTo>
                    <a:pt x="154" y="101"/>
                    <a:pt x="154" y="101"/>
                    <a:pt x="154" y="101"/>
                  </a:cubicBezTo>
                  <a:cubicBezTo>
                    <a:pt x="154" y="101"/>
                    <a:pt x="153" y="101"/>
                    <a:pt x="153" y="101"/>
                  </a:cubicBezTo>
                  <a:cubicBezTo>
                    <a:pt x="153" y="102"/>
                    <a:pt x="153" y="102"/>
                    <a:pt x="152" y="102"/>
                  </a:cubicBezTo>
                  <a:cubicBezTo>
                    <a:pt x="152" y="102"/>
                    <a:pt x="152" y="102"/>
                    <a:pt x="152" y="103"/>
                  </a:cubicBezTo>
                  <a:cubicBezTo>
                    <a:pt x="152" y="103"/>
                    <a:pt x="152" y="103"/>
                    <a:pt x="152" y="103"/>
                  </a:cubicBezTo>
                  <a:cubicBezTo>
                    <a:pt x="151" y="103"/>
                    <a:pt x="151" y="103"/>
                    <a:pt x="151" y="103"/>
                  </a:cubicBezTo>
                  <a:cubicBezTo>
                    <a:pt x="151" y="104"/>
                    <a:pt x="151" y="104"/>
                    <a:pt x="151" y="104"/>
                  </a:cubicBezTo>
                  <a:cubicBezTo>
                    <a:pt x="150" y="104"/>
                    <a:pt x="150" y="104"/>
                    <a:pt x="150" y="104"/>
                  </a:cubicBezTo>
                  <a:cubicBezTo>
                    <a:pt x="150" y="104"/>
                    <a:pt x="150" y="105"/>
                    <a:pt x="149" y="105"/>
                  </a:cubicBezTo>
                  <a:cubicBezTo>
                    <a:pt x="149" y="105"/>
                    <a:pt x="149" y="105"/>
                    <a:pt x="149" y="105"/>
                  </a:cubicBezTo>
                  <a:cubicBezTo>
                    <a:pt x="149" y="105"/>
                    <a:pt x="149" y="106"/>
                    <a:pt x="148" y="106"/>
                  </a:cubicBezTo>
                  <a:cubicBezTo>
                    <a:pt x="148" y="106"/>
                    <a:pt x="148" y="106"/>
                    <a:pt x="148" y="106"/>
                  </a:cubicBezTo>
                  <a:cubicBezTo>
                    <a:pt x="148" y="106"/>
                    <a:pt x="148" y="107"/>
                    <a:pt x="147" y="107"/>
                  </a:cubicBezTo>
                  <a:cubicBezTo>
                    <a:pt x="147" y="107"/>
                    <a:pt x="147" y="107"/>
                    <a:pt x="147" y="107"/>
                  </a:cubicBezTo>
                  <a:cubicBezTo>
                    <a:pt x="147" y="107"/>
                    <a:pt x="147" y="107"/>
                    <a:pt x="146" y="108"/>
                  </a:cubicBezTo>
                  <a:cubicBezTo>
                    <a:pt x="146" y="108"/>
                    <a:pt x="146" y="108"/>
                    <a:pt x="146" y="108"/>
                  </a:cubicBezTo>
                  <a:cubicBezTo>
                    <a:pt x="146" y="108"/>
                    <a:pt x="145" y="108"/>
                    <a:pt x="145" y="109"/>
                  </a:cubicBezTo>
                  <a:cubicBezTo>
                    <a:pt x="145" y="109"/>
                    <a:pt x="145" y="109"/>
                    <a:pt x="145" y="109"/>
                  </a:cubicBezTo>
                  <a:cubicBezTo>
                    <a:pt x="145" y="109"/>
                    <a:pt x="144" y="109"/>
                    <a:pt x="144" y="110"/>
                  </a:cubicBezTo>
                  <a:cubicBezTo>
                    <a:pt x="144" y="110"/>
                    <a:pt x="144" y="110"/>
                    <a:pt x="144" y="110"/>
                  </a:cubicBezTo>
                  <a:cubicBezTo>
                    <a:pt x="144" y="110"/>
                    <a:pt x="143" y="110"/>
                    <a:pt x="143" y="110"/>
                  </a:cubicBezTo>
                  <a:cubicBezTo>
                    <a:pt x="143" y="111"/>
                    <a:pt x="143" y="111"/>
                    <a:pt x="143" y="111"/>
                  </a:cubicBezTo>
                  <a:cubicBezTo>
                    <a:pt x="142" y="111"/>
                    <a:pt x="142" y="112"/>
                    <a:pt x="141" y="112"/>
                  </a:cubicBezTo>
                  <a:cubicBezTo>
                    <a:pt x="141" y="112"/>
                    <a:pt x="141" y="113"/>
                    <a:pt x="141" y="113"/>
                  </a:cubicBezTo>
                  <a:cubicBezTo>
                    <a:pt x="141" y="113"/>
                    <a:pt x="140" y="113"/>
                    <a:pt x="140" y="113"/>
                  </a:cubicBezTo>
                  <a:cubicBezTo>
                    <a:pt x="140" y="113"/>
                    <a:pt x="140" y="113"/>
                    <a:pt x="140" y="114"/>
                  </a:cubicBezTo>
                  <a:cubicBezTo>
                    <a:pt x="140" y="114"/>
                    <a:pt x="139" y="114"/>
                    <a:pt x="139" y="114"/>
                  </a:cubicBezTo>
                  <a:cubicBezTo>
                    <a:pt x="139" y="114"/>
                    <a:pt x="139" y="114"/>
                    <a:pt x="139" y="114"/>
                  </a:cubicBezTo>
                  <a:cubicBezTo>
                    <a:pt x="139" y="115"/>
                    <a:pt x="138" y="115"/>
                    <a:pt x="138" y="115"/>
                  </a:cubicBezTo>
                  <a:cubicBezTo>
                    <a:pt x="138" y="115"/>
                    <a:pt x="138" y="115"/>
                    <a:pt x="138" y="115"/>
                  </a:cubicBezTo>
                  <a:cubicBezTo>
                    <a:pt x="138" y="116"/>
                    <a:pt x="137" y="116"/>
                    <a:pt x="137" y="116"/>
                  </a:cubicBezTo>
                  <a:cubicBezTo>
                    <a:pt x="137" y="116"/>
                    <a:pt x="137" y="116"/>
                    <a:pt x="137" y="116"/>
                  </a:cubicBezTo>
                  <a:cubicBezTo>
                    <a:pt x="137" y="117"/>
                    <a:pt x="136" y="117"/>
                    <a:pt x="136" y="117"/>
                  </a:cubicBezTo>
                  <a:cubicBezTo>
                    <a:pt x="136" y="117"/>
                    <a:pt x="136" y="117"/>
                    <a:pt x="136" y="117"/>
                  </a:cubicBezTo>
                  <a:cubicBezTo>
                    <a:pt x="136" y="118"/>
                    <a:pt x="135" y="118"/>
                    <a:pt x="135" y="118"/>
                  </a:cubicBezTo>
                  <a:cubicBezTo>
                    <a:pt x="135" y="119"/>
                    <a:pt x="134" y="119"/>
                    <a:pt x="134" y="119"/>
                  </a:cubicBezTo>
                  <a:cubicBezTo>
                    <a:pt x="134" y="119"/>
                    <a:pt x="134" y="119"/>
                    <a:pt x="134" y="119"/>
                  </a:cubicBezTo>
                  <a:cubicBezTo>
                    <a:pt x="133" y="120"/>
                    <a:pt x="133" y="120"/>
                    <a:pt x="133" y="120"/>
                  </a:cubicBezTo>
                  <a:cubicBezTo>
                    <a:pt x="133" y="120"/>
                    <a:pt x="133" y="120"/>
                    <a:pt x="133" y="120"/>
                  </a:cubicBezTo>
                  <a:cubicBezTo>
                    <a:pt x="132" y="121"/>
                    <a:pt x="132" y="121"/>
                    <a:pt x="132" y="121"/>
                  </a:cubicBezTo>
                  <a:cubicBezTo>
                    <a:pt x="132" y="121"/>
                    <a:pt x="132" y="121"/>
                    <a:pt x="132" y="121"/>
                  </a:cubicBezTo>
                  <a:cubicBezTo>
                    <a:pt x="131" y="122"/>
                    <a:pt x="131" y="122"/>
                    <a:pt x="131" y="122"/>
                  </a:cubicBezTo>
                  <a:cubicBezTo>
                    <a:pt x="131" y="122"/>
                    <a:pt x="131" y="122"/>
                    <a:pt x="131" y="122"/>
                  </a:cubicBezTo>
                  <a:cubicBezTo>
                    <a:pt x="130" y="123"/>
                    <a:pt x="130" y="123"/>
                    <a:pt x="130" y="123"/>
                  </a:cubicBezTo>
                  <a:cubicBezTo>
                    <a:pt x="130" y="123"/>
                    <a:pt x="130" y="123"/>
                    <a:pt x="130" y="123"/>
                  </a:cubicBezTo>
                  <a:cubicBezTo>
                    <a:pt x="129" y="124"/>
                    <a:pt x="129" y="124"/>
                    <a:pt x="129" y="124"/>
                  </a:cubicBezTo>
                  <a:cubicBezTo>
                    <a:pt x="129" y="124"/>
                    <a:pt x="129" y="124"/>
                    <a:pt x="129" y="124"/>
                  </a:cubicBezTo>
                  <a:cubicBezTo>
                    <a:pt x="128" y="125"/>
                    <a:pt x="128" y="125"/>
                    <a:pt x="128" y="125"/>
                  </a:cubicBezTo>
                  <a:cubicBezTo>
                    <a:pt x="128" y="125"/>
                    <a:pt x="128" y="125"/>
                    <a:pt x="128" y="125"/>
                  </a:cubicBezTo>
                  <a:cubicBezTo>
                    <a:pt x="127" y="126"/>
                    <a:pt x="127" y="126"/>
                    <a:pt x="127" y="126"/>
                  </a:cubicBezTo>
                  <a:cubicBezTo>
                    <a:pt x="127" y="126"/>
                    <a:pt x="127" y="126"/>
                    <a:pt x="127" y="126"/>
                  </a:cubicBezTo>
                  <a:cubicBezTo>
                    <a:pt x="126" y="127"/>
                    <a:pt x="126" y="127"/>
                    <a:pt x="126" y="127"/>
                  </a:cubicBezTo>
                  <a:cubicBezTo>
                    <a:pt x="126" y="127"/>
                    <a:pt x="126" y="127"/>
                    <a:pt x="126" y="127"/>
                  </a:cubicBezTo>
                  <a:cubicBezTo>
                    <a:pt x="125" y="128"/>
                    <a:pt x="125" y="128"/>
                    <a:pt x="125" y="128"/>
                  </a:cubicBezTo>
                  <a:cubicBezTo>
                    <a:pt x="125" y="128"/>
                    <a:pt x="125" y="128"/>
                    <a:pt x="125" y="128"/>
                  </a:cubicBezTo>
                  <a:cubicBezTo>
                    <a:pt x="124" y="129"/>
                    <a:pt x="124" y="129"/>
                    <a:pt x="124" y="129"/>
                  </a:cubicBezTo>
                  <a:cubicBezTo>
                    <a:pt x="124" y="129"/>
                    <a:pt x="124" y="129"/>
                    <a:pt x="124" y="129"/>
                  </a:cubicBezTo>
                  <a:cubicBezTo>
                    <a:pt x="123" y="130"/>
                    <a:pt x="123" y="130"/>
                    <a:pt x="123" y="130"/>
                  </a:cubicBezTo>
                  <a:cubicBezTo>
                    <a:pt x="123" y="130"/>
                    <a:pt x="123" y="130"/>
                    <a:pt x="123" y="131"/>
                  </a:cubicBezTo>
                  <a:cubicBezTo>
                    <a:pt x="122" y="131"/>
                    <a:pt x="122" y="131"/>
                    <a:pt x="122" y="131"/>
                  </a:cubicBezTo>
                  <a:cubicBezTo>
                    <a:pt x="122" y="131"/>
                    <a:pt x="122" y="131"/>
                    <a:pt x="122" y="132"/>
                  </a:cubicBezTo>
                  <a:cubicBezTo>
                    <a:pt x="122" y="132"/>
                    <a:pt x="121" y="132"/>
                    <a:pt x="121" y="132"/>
                  </a:cubicBezTo>
                  <a:cubicBezTo>
                    <a:pt x="121" y="132"/>
                    <a:pt x="121" y="132"/>
                    <a:pt x="121" y="133"/>
                  </a:cubicBezTo>
                  <a:cubicBezTo>
                    <a:pt x="121" y="133"/>
                    <a:pt x="120" y="133"/>
                    <a:pt x="120" y="133"/>
                  </a:cubicBezTo>
                  <a:cubicBezTo>
                    <a:pt x="120" y="133"/>
                    <a:pt x="120" y="133"/>
                    <a:pt x="120" y="134"/>
                  </a:cubicBezTo>
                  <a:cubicBezTo>
                    <a:pt x="120" y="134"/>
                    <a:pt x="119" y="134"/>
                    <a:pt x="119" y="134"/>
                  </a:cubicBezTo>
                  <a:cubicBezTo>
                    <a:pt x="119" y="134"/>
                    <a:pt x="119" y="134"/>
                    <a:pt x="119" y="135"/>
                  </a:cubicBezTo>
                  <a:cubicBezTo>
                    <a:pt x="119" y="135"/>
                    <a:pt x="118" y="135"/>
                    <a:pt x="118" y="135"/>
                  </a:cubicBezTo>
                  <a:cubicBezTo>
                    <a:pt x="118" y="135"/>
                    <a:pt x="118" y="136"/>
                    <a:pt x="118" y="136"/>
                  </a:cubicBezTo>
                  <a:cubicBezTo>
                    <a:pt x="118" y="136"/>
                    <a:pt x="117" y="136"/>
                    <a:pt x="117" y="136"/>
                  </a:cubicBezTo>
                  <a:cubicBezTo>
                    <a:pt x="117" y="136"/>
                    <a:pt x="117" y="137"/>
                    <a:pt x="117" y="137"/>
                  </a:cubicBezTo>
                  <a:cubicBezTo>
                    <a:pt x="117" y="137"/>
                    <a:pt x="116" y="137"/>
                    <a:pt x="116" y="137"/>
                  </a:cubicBezTo>
                  <a:cubicBezTo>
                    <a:pt x="116" y="137"/>
                    <a:pt x="116" y="138"/>
                    <a:pt x="116" y="138"/>
                  </a:cubicBezTo>
                  <a:cubicBezTo>
                    <a:pt x="116" y="138"/>
                    <a:pt x="116" y="138"/>
                    <a:pt x="115" y="138"/>
                  </a:cubicBezTo>
                  <a:cubicBezTo>
                    <a:pt x="115" y="139"/>
                    <a:pt x="115" y="139"/>
                    <a:pt x="115" y="139"/>
                  </a:cubicBezTo>
                  <a:cubicBezTo>
                    <a:pt x="115" y="139"/>
                    <a:pt x="115" y="139"/>
                    <a:pt x="114" y="140"/>
                  </a:cubicBezTo>
                  <a:cubicBezTo>
                    <a:pt x="114" y="140"/>
                    <a:pt x="114" y="140"/>
                    <a:pt x="114" y="140"/>
                  </a:cubicBezTo>
                  <a:cubicBezTo>
                    <a:pt x="114" y="140"/>
                    <a:pt x="114" y="140"/>
                    <a:pt x="113" y="141"/>
                  </a:cubicBezTo>
                  <a:cubicBezTo>
                    <a:pt x="113" y="141"/>
                    <a:pt x="113" y="141"/>
                    <a:pt x="113" y="141"/>
                  </a:cubicBezTo>
                  <a:cubicBezTo>
                    <a:pt x="112" y="142"/>
                    <a:pt x="111" y="144"/>
                    <a:pt x="109" y="145"/>
                  </a:cubicBezTo>
                  <a:cubicBezTo>
                    <a:pt x="109" y="145"/>
                    <a:pt x="109" y="145"/>
                    <a:pt x="109" y="145"/>
                  </a:cubicBezTo>
                  <a:cubicBezTo>
                    <a:pt x="109" y="145"/>
                    <a:pt x="109" y="146"/>
                    <a:pt x="109" y="146"/>
                  </a:cubicBezTo>
                  <a:cubicBezTo>
                    <a:pt x="108" y="146"/>
                    <a:pt x="108" y="146"/>
                    <a:pt x="108" y="146"/>
                  </a:cubicBezTo>
                  <a:cubicBezTo>
                    <a:pt x="108" y="147"/>
                    <a:pt x="108" y="147"/>
                    <a:pt x="108" y="147"/>
                  </a:cubicBezTo>
                  <a:cubicBezTo>
                    <a:pt x="108" y="147"/>
                    <a:pt x="107" y="147"/>
                    <a:pt x="107" y="147"/>
                  </a:cubicBezTo>
                  <a:cubicBezTo>
                    <a:pt x="107" y="148"/>
                    <a:pt x="107" y="148"/>
                    <a:pt x="107" y="148"/>
                  </a:cubicBezTo>
                  <a:cubicBezTo>
                    <a:pt x="107" y="148"/>
                    <a:pt x="106" y="148"/>
                    <a:pt x="106" y="149"/>
                  </a:cubicBezTo>
                  <a:cubicBezTo>
                    <a:pt x="106" y="149"/>
                    <a:pt x="106" y="149"/>
                    <a:pt x="106" y="149"/>
                  </a:cubicBezTo>
                  <a:cubicBezTo>
                    <a:pt x="106" y="149"/>
                    <a:pt x="106" y="149"/>
                    <a:pt x="105" y="150"/>
                  </a:cubicBezTo>
                  <a:cubicBezTo>
                    <a:pt x="105" y="150"/>
                    <a:pt x="105" y="150"/>
                    <a:pt x="105" y="150"/>
                  </a:cubicBezTo>
                  <a:cubicBezTo>
                    <a:pt x="105" y="150"/>
                    <a:pt x="105" y="150"/>
                    <a:pt x="105" y="151"/>
                  </a:cubicBezTo>
                  <a:cubicBezTo>
                    <a:pt x="104" y="151"/>
                    <a:pt x="104" y="151"/>
                    <a:pt x="104" y="151"/>
                  </a:cubicBezTo>
                  <a:cubicBezTo>
                    <a:pt x="104" y="151"/>
                    <a:pt x="104" y="152"/>
                    <a:pt x="104" y="152"/>
                  </a:cubicBezTo>
                  <a:cubicBezTo>
                    <a:pt x="103" y="152"/>
                    <a:pt x="103" y="152"/>
                    <a:pt x="103" y="152"/>
                  </a:cubicBezTo>
                  <a:cubicBezTo>
                    <a:pt x="103" y="152"/>
                    <a:pt x="103" y="153"/>
                    <a:pt x="103" y="153"/>
                  </a:cubicBezTo>
                  <a:cubicBezTo>
                    <a:pt x="103" y="153"/>
                    <a:pt x="102" y="153"/>
                    <a:pt x="102" y="153"/>
                  </a:cubicBezTo>
                  <a:cubicBezTo>
                    <a:pt x="102" y="153"/>
                    <a:pt x="102" y="154"/>
                    <a:pt x="102" y="154"/>
                  </a:cubicBezTo>
                  <a:cubicBezTo>
                    <a:pt x="102" y="154"/>
                    <a:pt x="102" y="154"/>
                    <a:pt x="102" y="154"/>
                  </a:cubicBezTo>
                  <a:cubicBezTo>
                    <a:pt x="101" y="154"/>
                    <a:pt x="101" y="155"/>
                    <a:pt x="101" y="155"/>
                  </a:cubicBezTo>
                  <a:cubicBezTo>
                    <a:pt x="101" y="155"/>
                    <a:pt x="101" y="155"/>
                    <a:pt x="101" y="155"/>
                  </a:cubicBezTo>
                  <a:cubicBezTo>
                    <a:pt x="100" y="156"/>
                    <a:pt x="100" y="156"/>
                    <a:pt x="100" y="156"/>
                  </a:cubicBezTo>
                  <a:cubicBezTo>
                    <a:pt x="100" y="156"/>
                    <a:pt x="100" y="156"/>
                    <a:pt x="100" y="156"/>
                  </a:cubicBezTo>
                  <a:cubicBezTo>
                    <a:pt x="100" y="157"/>
                    <a:pt x="99" y="157"/>
                    <a:pt x="99" y="157"/>
                  </a:cubicBezTo>
                  <a:cubicBezTo>
                    <a:pt x="99" y="157"/>
                    <a:pt x="99" y="157"/>
                    <a:pt x="99" y="157"/>
                  </a:cubicBezTo>
                  <a:cubicBezTo>
                    <a:pt x="99" y="158"/>
                    <a:pt x="99" y="158"/>
                    <a:pt x="98" y="158"/>
                  </a:cubicBezTo>
                  <a:cubicBezTo>
                    <a:pt x="98" y="158"/>
                    <a:pt x="98" y="158"/>
                    <a:pt x="98" y="158"/>
                  </a:cubicBezTo>
                  <a:cubicBezTo>
                    <a:pt x="98" y="159"/>
                    <a:pt x="98" y="159"/>
                    <a:pt x="97" y="159"/>
                  </a:cubicBezTo>
                  <a:cubicBezTo>
                    <a:pt x="97" y="159"/>
                    <a:pt x="97" y="159"/>
                    <a:pt x="97" y="159"/>
                  </a:cubicBezTo>
                  <a:cubicBezTo>
                    <a:pt x="97" y="160"/>
                    <a:pt x="97" y="160"/>
                    <a:pt x="97" y="160"/>
                  </a:cubicBezTo>
                  <a:cubicBezTo>
                    <a:pt x="97" y="160"/>
                    <a:pt x="97" y="160"/>
                    <a:pt x="96" y="160"/>
                  </a:cubicBezTo>
                  <a:cubicBezTo>
                    <a:pt x="96" y="161"/>
                    <a:pt x="96" y="161"/>
                    <a:pt x="96" y="161"/>
                  </a:cubicBezTo>
                  <a:cubicBezTo>
                    <a:pt x="96" y="161"/>
                    <a:pt x="96" y="161"/>
                    <a:pt x="96" y="161"/>
                  </a:cubicBezTo>
                  <a:cubicBezTo>
                    <a:pt x="36" y="236"/>
                    <a:pt x="5" y="325"/>
                    <a:pt x="0" y="416"/>
                  </a:cubicBezTo>
                  <a:cubicBezTo>
                    <a:pt x="6" y="416"/>
                    <a:pt x="12" y="417"/>
                    <a:pt x="18" y="418"/>
                  </a:cubicBezTo>
                  <a:cubicBezTo>
                    <a:pt x="23" y="309"/>
                    <a:pt x="69" y="207"/>
                    <a:pt x="147" y="131"/>
                  </a:cubicBezTo>
                  <a:cubicBezTo>
                    <a:pt x="210" y="71"/>
                    <a:pt x="287" y="32"/>
                    <a:pt x="371" y="18"/>
                  </a:cubicBezTo>
                  <a:cubicBezTo>
                    <a:pt x="370" y="12"/>
                    <a:pt x="369" y="6"/>
                    <a:pt x="369"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0" name="TextBox 169">
            <a:extLst>
              <a:ext uri="{FF2B5EF4-FFF2-40B4-BE49-F238E27FC236}">
                <a16:creationId xmlns:a16="http://schemas.microsoft.com/office/drawing/2014/main" id="{64DAEC57-B1E5-4054-9806-5F95FEE92DBA}"/>
              </a:ext>
            </a:extLst>
          </p:cNvPr>
          <p:cNvSpPr txBox="1"/>
          <p:nvPr/>
        </p:nvSpPr>
        <p:spPr>
          <a:xfrm>
            <a:off x="228600" y="1338604"/>
            <a:ext cx="6277338" cy="2699883"/>
          </a:xfrm>
          <a:prstGeom prst="round2DiagRect">
            <a:avLst>
              <a:gd name="adj1" fmla="val 0"/>
              <a:gd name="adj2" fmla="val 0"/>
            </a:avLst>
          </a:prstGeom>
          <a:noFill/>
          <a:ln>
            <a:noFill/>
          </a:ln>
        </p:spPr>
        <p:txBody>
          <a:bodyPr wrap="square" tIns="0" rIns="0" bIns="0" rtlCol="0" anchor="ctr" anchorCtr="0">
            <a:noAutofit/>
          </a:bodyPr>
          <a:lstStyle/>
          <a:p>
            <a:pPr>
              <a:lnSpc>
                <a:spcPts val="2100"/>
              </a:lnSpc>
              <a:buClr>
                <a:schemeClr val="tx2"/>
              </a:buClr>
            </a:pPr>
            <a:endParaRPr lang="en-US" sz="1200" dirty="0"/>
          </a:p>
          <a:p>
            <a:pPr>
              <a:lnSpc>
                <a:spcPts val="2100"/>
              </a:lnSpc>
              <a:buClr>
                <a:schemeClr val="tx2"/>
              </a:buClr>
            </a:pPr>
            <a:endParaRPr lang="en-US" sz="1200" dirty="0"/>
          </a:p>
          <a:p>
            <a:pPr>
              <a:lnSpc>
                <a:spcPts val="2100"/>
              </a:lnSpc>
              <a:buClr>
                <a:schemeClr val="tx2"/>
              </a:buClr>
            </a:pPr>
            <a:endParaRPr lang="en-US" sz="1200" dirty="0"/>
          </a:p>
          <a:p>
            <a:pPr>
              <a:lnSpc>
                <a:spcPts val="2100"/>
              </a:lnSpc>
              <a:buClr>
                <a:schemeClr val="tx2"/>
              </a:buClr>
            </a:pPr>
            <a:endParaRPr lang="en-US" sz="1200" dirty="0"/>
          </a:p>
          <a:p>
            <a:pPr>
              <a:lnSpc>
                <a:spcPts val="2100"/>
              </a:lnSpc>
              <a:buClr>
                <a:schemeClr val="tx2"/>
              </a:buClr>
            </a:pPr>
            <a:r>
              <a:rPr lang="en-US" sz="1200" dirty="0"/>
              <a:t>L&amp;D clearance can be completed 45 days before last working day</a:t>
            </a:r>
          </a:p>
          <a:p>
            <a:pPr>
              <a:lnSpc>
                <a:spcPts val="2100"/>
              </a:lnSpc>
              <a:buClr>
                <a:schemeClr val="tx2"/>
              </a:buClr>
            </a:pPr>
            <a:endParaRPr lang="en-US" sz="1200" dirty="0"/>
          </a:p>
          <a:p>
            <a:r>
              <a:rPr lang="en-US" sz="1200" b="1" dirty="0">
                <a:solidFill>
                  <a:schemeClr val="accent1">
                    <a:lumMod val="60000"/>
                    <a:lumOff val="40000"/>
                  </a:schemeClr>
                </a:solidFill>
              </a:rPr>
              <a:t>L&amp;D – Library:</a:t>
            </a:r>
            <a:endParaRPr lang="en-US" sz="1200" dirty="0">
              <a:solidFill>
                <a:schemeClr val="accent1">
                  <a:lumMod val="60000"/>
                  <a:lumOff val="40000"/>
                </a:schemeClr>
              </a:solidFill>
            </a:endParaRPr>
          </a:p>
          <a:p>
            <a:pPr marL="171450" lvl="0" indent="-171450">
              <a:buFont typeface="Wingdings" panose="05000000000000000000" pitchFamily="2" charset="2"/>
              <a:buChar char="§"/>
            </a:pPr>
            <a:r>
              <a:rPr lang="en-US" sz="1200" dirty="0"/>
              <a:t>Auto clearance is provided in case you do not have any books</a:t>
            </a:r>
          </a:p>
          <a:p>
            <a:pPr marL="171450" lvl="0" indent="-171450">
              <a:buFont typeface="Wingdings" panose="05000000000000000000" pitchFamily="2" charset="2"/>
              <a:buChar char="§"/>
            </a:pPr>
            <a:r>
              <a:rPr lang="en-US" sz="1200" dirty="0"/>
              <a:t>Books should be returned </a:t>
            </a:r>
            <a:r>
              <a:rPr lang="en-US" sz="1200" b="1" u="sng" dirty="0"/>
              <a:t>“at least 45 days”</a:t>
            </a:r>
            <a:r>
              <a:rPr lang="en-US" sz="1200" dirty="0"/>
              <a:t> prior to the last working day</a:t>
            </a:r>
          </a:p>
          <a:p>
            <a:pPr lvl="0"/>
            <a:r>
              <a:rPr lang="en-US" sz="1200" dirty="0"/>
              <a:t>   For any queries or concerns, please contact Library SPOC</a:t>
            </a:r>
          </a:p>
          <a:p>
            <a:pPr>
              <a:lnSpc>
                <a:spcPts val="2100"/>
              </a:lnSpc>
              <a:buClr>
                <a:schemeClr val="tx2"/>
              </a:buClr>
            </a:pPr>
            <a:endParaRPr lang="en-US" sz="1200" b="1" dirty="0">
              <a:solidFill>
                <a:schemeClr val="accent2"/>
              </a:solidFill>
            </a:endParaRPr>
          </a:p>
          <a:p>
            <a:r>
              <a:rPr lang="en-US" sz="1200" b="1" dirty="0">
                <a:solidFill>
                  <a:schemeClr val="accent1">
                    <a:lumMod val="60000"/>
                    <a:lumOff val="40000"/>
                  </a:schemeClr>
                </a:solidFill>
              </a:rPr>
              <a:t>L&amp;D Certification:</a:t>
            </a:r>
            <a:r>
              <a:rPr lang="en-US" sz="1200" dirty="0">
                <a:solidFill>
                  <a:schemeClr val="accent1">
                    <a:lumMod val="60000"/>
                    <a:lumOff val="40000"/>
                  </a:schemeClr>
                </a:solidFill>
              </a:rPr>
              <a:t> </a:t>
            </a:r>
          </a:p>
          <a:p>
            <a:endParaRPr lang="en-US" sz="1200" dirty="0">
              <a:solidFill>
                <a:schemeClr val="accent1">
                  <a:lumMod val="60000"/>
                  <a:lumOff val="40000"/>
                </a:schemeClr>
              </a:solidFill>
            </a:endParaRPr>
          </a:p>
          <a:p>
            <a:pPr marL="171450" lvl="0" indent="-171450">
              <a:buFont typeface="Wingdings" panose="05000000000000000000" pitchFamily="2" charset="2"/>
              <a:buChar char="§"/>
            </a:pPr>
            <a:r>
              <a:rPr lang="en-US" sz="1200" dirty="0"/>
              <a:t>Please get in touch with the L&amp;D certification clearance role holder 7 days before LWD </a:t>
            </a:r>
          </a:p>
          <a:p>
            <a:pPr marL="171450" indent="-171450">
              <a:buFont typeface="Wingdings" panose="05000000000000000000" pitchFamily="2" charset="2"/>
              <a:buChar char="§"/>
            </a:pPr>
            <a:r>
              <a:rPr lang="en-US" sz="1200" dirty="0"/>
              <a:t>L&amp;D role holders names are available on </a:t>
            </a:r>
            <a:r>
              <a:rPr lang="en-US" sz="1200" b="1" dirty="0"/>
              <a:t>ECMS - Contact list</a:t>
            </a:r>
            <a:r>
              <a:rPr lang="en-US" sz="1200" dirty="0"/>
              <a:t/>
            </a:r>
            <a:br>
              <a:rPr lang="en-US" sz="1200" dirty="0"/>
            </a:br>
            <a:r>
              <a:rPr lang="en-US" sz="1200" dirty="0"/>
              <a:t/>
            </a:r>
            <a:br>
              <a:rPr lang="en-US" sz="1200" dirty="0"/>
            </a:br>
            <a:r>
              <a:rPr lang="en-US" sz="1200" b="1" dirty="0">
                <a:solidFill>
                  <a:schemeClr val="accent2"/>
                </a:solidFill>
              </a:rPr>
              <a:t>Note : </a:t>
            </a:r>
            <a:r>
              <a:rPr lang="en-US" sz="1200" dirty="0"/>
              <a:t>Training cost recoverable is updated by the L&amp;D team in amount section</a:t>
            </a:r>
            <a:r>
              <a:rPr lang="en-US" sz="1400" dirty="0"/>
              <a:t>.</a:t>
            </a:r>
          </a:p>
          <a:p>
            <a:pPr>
              <a:lnSpc>
                <a:spcPts val="2100"/>
              </a:lnSpc>
              <a:buClr>
                <a:schemeClr val="tx2"/>
              </a:buClr>
            </a:pPr>
            <a:endParaRPr lang="en-US" sz="1400" dirty="0"/>
          </a:p>
        </p:txBody>
      </p:sp>
      <p:cxnSp>
        <p:nvCxnSpPr>
          <p:cNvPr id="167" name="Straight Connector 166">
            <a:extLst>
              <a:ext uri="{FF2B5EF4-FFF2-40B4-BE49-F238E27FC236}">
                <a16:creationId xmlns:a16="http://schemas.microsoft.com/office/drawing/2014/main" id="{CD79FD51-77EF-4DA2-B595-FC40F24074D0}"/>
              </a:ext>
            </a:extLst>
          </p:cNvPr>
          <p:cNvCxnSpPr>
            <a:cxnSpLocks/>
          </p:cNvCxnSpPr>
          <p:nvPr/>
        </p:nvCxnSpPr>
        <p:spPr>
          <a:xfrm>
            <a:off x="-242536" y="5244746"/>
            <a:ext cx="82271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25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idx="4294967295"/>
          </p:nvPr>
        </p:nvSpPr>
        <p:spPr>
          <a:xfrm>
            <a:off x="0" y="404813"/>
            <a:ext cx="10944225" cy="865187"/>
          </a:xfrm>
        </p:spPr>
        <p:txBody>
          <a:bodyPr/>
          <a:lstStyle/>
          <a:p>
            <a:r>
              <a:rPr lang="en-US" dirty="0"/>
              <a:t>  10  Performance Management Clearance</a:t>
            </a:r>
          </a:p>
        </p:txBody>
      </p:sp>
      <p:sp>
        <p:nvSpPr>
          <p:cNvPr id="6" name="TextBox 5">
            <a:extLst>
              <a:ext uri="{FF2B5EF4-FFF2-40B4-BE49-F238E27FC236}">
                <a16:creationId xmlns:a16="http://schemas.microsoft.com/office/drawing/2014/main" id="{9EAC6B9E-C77D-421B-AB03-95D79D404B56}"/>
              </a:ext>
            </a:extLst>
          </p:cNvPr>
          <p:cNvSpPr txBox="1"/>
          <p:nvPr/>
        </p:nvSpPr>
        <p:spPr>
          <a:xfrm>
            <a:off x="306850" y="1314698"/>
            <a:ext cx="5832475" cy="2982094"/>
          </a:xfrm>
          <a:prstGeom prst="round2DiagRect">
            <a:avLst>
              <a:gd name="adj1" fmla="val 0"/>
              <a:gd name="adj2" fmla="val 0"/>
            </a:avLst>
          </a:prstGeom>
          <a:noFill/>
          <a:ln>
            <a:noFill/>
          </a:ln>
        </p:spPr>
        <p:txBody>
          <a:bodyPr wrap="square" rtlCol="0">
            <a:noAutofit/>
          </a:bodyPr>
          <a:lstStyle/>
          <a:p>
            <a:pPr marL="285750" lvl="0" indent="-285750">
              <a:buFont typeface="Arial" panose="020B0604020202020204" pitchFamily="34" charset="0"/>
              <a:buChar char="•"/>
            </a:pPr>
            <a:r>
              <a:rPr lang="en-US" sz="1200" dirty="0"/>
              <a:t>Employees must complete their assignment review 7 days prior to their LWD</a:t>
            </a:r>
          </a:p>
          <a:p>
            <a:pPr marL="285750" lvl="0" indent="-285750">
              <a:buFont typeface="Arial" panose="020B0604020202020204" pitchFamily="34" charset="0"/>
              <a:buChar char="•"/>
            </a:pPr>
            <a:endParaRPr lang="en-US" sz="1200" dirty="0"/>
          </a:p>
          <a:p>
            <a:pPr lvl="0"/>
            <a:endParaRPr lang="en-US" sz="1200" dirty="0"/>
          </a:p>
          <a:p>
            <a:pPr marL="285750" lvl="0" indent="-285750">
              <a:buFont typeface="Arial" panose="020B0604020202020204" pitchFamily="34" charset="0"/>
              <a:buChar char="•"/>
            </a:pPr>
            <a:r>
              <a:rPr lang="en-US" sz="1200" dirty="0"/>
              <a:t>PMD clearance will be provided manually only for people managers (N+1). For below C1 grade it will be auto approved in the system</a:t>
            </a:r>
          </a:p>
          <a:p>
            <a:pPr lvl="0"/>
            <a:endParaRPr lang="en-US" sz="1200" dirty="0"/>
          </a:p>
          <a:p>
            <a:pPr lvl="0"/>
            <a:endParaRPr lang="en-US" sz="1200" dirty="0"/>
          </a:p>
          <a:p>
            <a:pPr marL="285750" lvl="0" indent="-285750">
              <a:buFont typeface="Arial" panose="020B0604020202020204" pitchFamily="34" charset="0"/>
              <a:buChar char="•"/>
            </a:pPr>
            <a:r>
              <a:rPr lang="en-US" sz="1200" dirty="0"/>
              <a:t>If you are tagged as N+1, please reach out to the RMG team and get all the Ns de-tagged before LWD</a:t>
            </a:r>
          </a:p>
          <a:p>
            <a:pPr lvl="0"/>
            <a:endParaRPr lang="en-US" sz="1200" dirty="0"/>
          </a:p>
          <a:p>
            <a:pPr lvl="0"/>
            <a:endParaRPr lang="en-US" sz="1200" dirty="0"/>
          </a:p>
          <a:p>
            <a:pPr marL="285750" lvl="0" indent="-285750">
              <a:buFont typeface="Arial" panose="020B0604020202020204" pitchFamily="34" charset="0"/>
              <a:buChar char="•"/>
            </a:pPr>
            <a:r>
              <a:rPr lang="en-US" sz="1200" dirty="0"/>
              <a:t>In case of any concerns please reach out to  </a:t>
            </a:r>
            <a:r>
              <a:rPr lang="en-US" sz="1200" u="sng" dirty="0">
                <a:hlinkClick r:id="rId3"/>
              </a:rPr>
              <a:t>tmsupport.global@capgemini.com</a:t>
            </a:r>
            <a:endParaRPr lang="en-US" sz="1200" dirty="0"/>
          </a:p>
        </p:txBody>
      </p:sp>
      <p:grpSp>
        <p:nvGrpSpPr>
          <p:cNvPr id="174" name="Group 173">
            <a:extLst>
              <a:ext uri="{FF2B5EF4-FFF2-40B4-BE49-F238E27FC236}">
                <a16:creationId xmlns:a16="http://schemas.microsoft.com/office/drawing/2014/main" id="{974C1EE9-F4BB-4914-824F-EE269F173A18}"/>
              </a:ext>
            </a:extLst>
          </p:cNvPr>
          <p:cNvGrpSpPr/>
          <p:nvPr/>
        </p:nvGrpSpPr>
        <p:grpSpPr>
          <a:xfrm>
            <a:off x="6934200" y="1370024"/>
            <a:ext cx="5289579" cy="5519752"/>
            <a:chOff x="8170415" y="2660032"/>
            <a:chExt cx="4053364" cy="4229744"/>
          </a:xfrm>
        </p:grpSpPr>
        <p:sp>
          <p:nvSpPr>
            <p:cNvPr id="175" name="Freeform 553">
              <a:extLst>
                <a:ext uri="{FF2B5EF4-FFF2-40B4-BE49-F238E27FC236}">
                  <a16:creationId xmlns:a16="http://schemas.microsoft.com/office/drawing/2014/main" id="{88D478DF-F80C-4385-9BAB-FF518DA270B1}"/>
                </a:ext>
              </a:extLst>
            </p:cNvPr>
            <p:cNvSpPr/>
            <p:nvPr/>
          </p:nvSpPr>
          <p:spPr>
            <a:xfrm>
              <a:off x="10728960" y="5907024"/>
              <a:ext cx="445008" cy="950976"/>
            </a:xfrm>
            <a:custGeom>
              <a:avLst/>
              <a:gdLst>
                <a:gd name="connsiteX0" fmla="*/ 262128 w 445008"/>
                <a:gd name="connsiteY0" fmla="*/ 0 h 950976"/>
                <a:gd name="connsiteX1" fmla="*/ 371856 w 445008"/>
                <a:gd name="connsiteY1" fmla="*/ 323088 h 950976"/>
                <a:gd name="connsiteX2" fmla="*/ 445008 w 445008"/>
                <a:gd name="connsiteY2" fmla="*/ 469392 h 950976"/>
                <a:gd name="connsiteX3" fmla="*/ 445008 w 445008"/>
                <a:gd name="connsiteY3" fmla="*/ 950976 h 950976"/>
                <a:gd name="connsiteX4" fmla="*/ 48768 w 445008"/>
                <a:gd name="connsiteY4" fmla="*/ 944880 h 950976"/>
                <a:gd name="connsiteX5" fmla="*/ 0 w 445008"/>
                <a:gd name="connsiteY5" fmla="*/ 91440 h 950976"/>
                <a:gd name="connsiteX6" fmla="*/ 262128 w 445008"/>
                <a:gd name="connsiteY6" fmla="*/ 0 h 95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008" h="950976">
                  <a:moveTo>
                    <a:pt x="262128" y="0"/>
                  </a:moveTo>
                  <a:lnTo>
                    <a:pt x="371856" y="323088"/>
                  </a:lnTo>
                  <a:lnTo>
                    <a:pt x="445008" y="469392"/>
                  </a:lnTo>
                  <a:lnTo>
                    <a:pt x="445008" y="950976"/>
                  </a:lnTo>
                  <a:lnTo>
                    <a:pt x="48768" y="944880"/>
                  </a:lnTo>
                  <a:lnTo>
                    <a:pt x="0" y="91440"/>
                  </a:lnTo>
                  <a:lnTo>
                    <a:pt x="262128" y="0"/>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552">
              <a:extLst>
                <a:ext uri="{FF2B5EF4-FFF2-40B4-BE49-F238E27FC236}">
                  <a16:creationId xmlns:a16="http://schemas.microsoft.com/office/drawing/2014/main" id="{CBCB06AF-3FC0-4B3F-B0AD-216B819F1E84}"/>
                </a:ext>
              </a:extLst>
            </p:cNvPr>
            <p:cNvSpPr/>
            <p:nvPr/>
          </p:nvSpPr>
          <p:spPr>
            <a:xfrm>
              <a:off x="10642060" y="4163438"/>
              <a:ext cx="1553453" cy="1403215"/>
            </a:xfrm>
            <a:custGeom>
              <a:avLst/>
              <a:gdLst>
                <a:gd name="connsiteX0" fmla="*/ 0 w 1566153"/>
                <a:gd name="connsiteY0" fmla="*/ 0 h 1517515"/>
                <a:gd name="connsiteX1" fmla="*/ 972766 w 1566153"/>
                <a:gd name="connsiteY1" fmla="*/ 846307 h 1517515"/>
                <a:gd name="connsiteX2" fmla="*/ 1566153 w 1566153"/>
                <a:gd name="connsiteY2" fmla="*/ 836579 h 1517515"/>
                <a:gd name="connsiteX3" fmla="*/ 1566153 w 1566153"/>
                <a:gd name="connsiteY3" fmla="*/ 1517515 h 1517515"/>
                <a:gd name="connsiteX4" fmla="*/ 155642 w 1566153"/>
                <a:gd name="connsiteY4" fmla="*/ 564205 h 1517515"/>
                <a:gd name="connsiteX5" fmla="*/ 0 w 1566153"/>
                <a:gd name="connsiteY5" fmla="*/ 0 h 1517515"/>
                <a:gd name="connsiteX0" fmla="*/ 0 w 1566153"/>
                <a:gd name="connsiteY0" fmla="*/ 0 h 1403215"/>
                <a:gd name="connsiteX1" fmla="*/ 972766 w 1566153"/>
                <a:gd name="connsiteY1" fmla="*/ 846307 h 1403215"/>
                <a:gd name="connsiteX2" fmla="*/ 1566153 w 1566153"/>
                <a:gd name="connsiteY2" fmla="*/ 836579 h 1403215"/>
                <a:gd name="connsiteX3" fmla="*/ 1553453 w 1566153"/>
                <a:gd name="connsiteY3" fmla="*/ 1403215 h 1403215"/>
                <a:gd name="connsiteX4" fmla="*/ 155642 w 1566153"/>
                <a:gd name="connsiteY4" fmla="*/ 564205 h 1403215"/>
                <a:gd name="connsiteX5" fmla="*/ 0 w 1566153"/>
                <a:gd name="connsiteY5" fmla="*/ 0 h 1403215"/>
                <a:gd name="connsiteX0" fmla="*/ 0 w 1553453"/>
                <a:gd name="connsiteY0" fmla="*/ 0 h 1403215"/>
                <a:gd name="connsiteX1" fmla="*/ 972766 w 1553453"/>
                <a:gd name="connsiteY1" fmla="*/ 846307 h 1403215"/>
                <a:gd name="connsiteX2" fmla="*/ 1550913 w 1553453"/>
                <a:gd name="connsiteY2" fmla="*/ 861979 h 1403215"/>
                <a:gd name="connsiteX3" fmla="*/ 1553453 w 1553453"/>
                <a:gd name="connsiteY3" fmla="*/ 1403215 h 1403215"/>
                <a:gd name="connsiteX4" fmla="*/ 155642 w 1553453"/>
                <a:gd name="connsiteY4" fmla="*/ 564205 h 1403215"/>
                <a:gd name="connsiteX5" fmla="*/ 0 w 1553453"/>
                <a:gd name="connsiteY5" fmla="*/ 0 h 1403215"/>
                <a:gd name="connsiteX0" fmla="*/ 0 w 1553453"/>
                <a:gd name="connsiteY0" fmla="*/ 0 h 1403215"/>
                <a:gd name="connsiteX1" fmla="*/ 914346 w 1553453"/>
                <a:gd name="connsiteY1" fmla="*/ 831067 h 1403215"/>
                <a:gd name="connsiteX2" fmla="*/ 1550913 w 1553453"/>
                <a:gd name="connsiteY2" fmla="*/ 861979 h 1403215"/>
                <a:gd name="connsiteX3" fmla="*/ 1553453 w 1553453"/>
                <a:gd name="connsiteY3" fmla="*/ 1403215 h 1403215"/>
                <a:gd name="connsiteX4" fmla="*/ 155642 w 1553453"/>
                <a:gd name="connsiteY4" fmla="*/ 564205 h 1403215"/>
                <a:gd name="connsiteX5" fmla="*/ 0 w 1553453"/>
                <a:gd name="connsiteY5" fmla="*/ 0 h 140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453" h="1403215">
                  <a:moveTo>
                    <a:pt x="0" y="0"/>
                  </a:moveTo>
                  <a:lnTo>
                    <a:pt x="914346" y="831067"/>
                  </a:lnTo>
                  <a:lnTo>
                    <a:pt x="1550913" y="861979"/>
                  </a:lnTo>
                  <a:cubicBezTo>
                    <a:pt x="1551760" y="1042391"/>
                    <a:pt x="1552606" y="1222803"/>
                    <a:pt x="1553453" y="1403215"/>
                  </a:cubicBezTo>
                  <a:lnTo>
                    <a:pt x="155642" y="564205"/>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a:extLst>
                <a:ext uri="{FF2B5EF4-FFF2-40B4-BE49-F238E27FC236}">
                  <a16:creationId xmlns:a16="http://schemas.microsoft.com/office/drawing/2014/main" id="{4D03EC4C-31D5-4134-8073-DC953D17191C}"/>
                </a:ext>
              </a:extLst>
            </p:cNvPr>
            <p:cNvGrpSpPr/>
            <p:nvPr/>
          </p:nvGrpSpPr>
          <p:grpSpPr>
            <a:xfrm rot="15987085">
              <a:off x="8046158" y="4375059"/>
              <a:ext cx="1890652" cy="1642138"/>
              <a:chOff x="4099238" y="4865411"/>
              <a:chExt cx="1777374" cy="1543750"/>
            </a:xfrm>
          </p:grpSpPr>
          <p:sp>
            <p:nvSpPr>
              <p:cNvPr id="287" name="Freeform 231">
                <a:extLst>
                  <a:ext uri="{FF2B5EF4-FFF2-40B4-BE49-F238E27FC236}">
                    <a16:creationId xmlns:a16="http://schemas.microsoft.com/office/drawing/2014/main" id="{F6236373-FA84-4445-9D7A-872F0789B28B}"/>
                  </a:ext>
                </a:extLst>
              </p:cNvPr>
              <p:cNvSpPr>
                <a:spLocks/>
              </p:cNvSpPr>
              <p:nvPr/>
            </p:nvSpPr>
            <p:spPr bwMode="auto">
              <a:xfrm rot="1046083" flipV="1">
                <a:off x="4099238" y="4971914"/>
                <a:ext cx="1685925" cy="1435100"/>
              </a:xfrm>
              <a:custGeom>
                <a:avLst/>
                <a:gdLst>
                  <a:gd name="T0" fmla="*/ 741 w 741"/>
                  <a:gd name="T1" fmla="*/ 47 h 631"/>
                  <a:gd name="T2" fmla="*/ 721 w 741"/>
                  <a:gd name="T3" fmla="*/ 339 h 631"/>
                  <a:gd name="T4" fmla="*/ 702 w 741"/>
                  <a:gd name="T5" fmla="*/ 631 h 631"/>
                  <a:gd name="T6" fmla="*/ 351 w 741"/>
                  <a:gd name="T7" fmla="*/ 608 h 631"/>
                  <a:gd name="T8" fmla="*/ 0 w 741"/>
                  <a:gd name="T9" fmla="*/ 585 h 631"/>
                  <a:gd name="T10" fmla="*/ 20 w 741"/>
                  <a:gd name="T11" fmla="*/ 292 h 631"/>
                  <a:gd name="T12" fmla="*/ 39 w 741"/>
                  <a:gd name="T13" fmla="*/ 0 h 631"/>
                  <a:gd name="T14" fmla="*/ 390 w 741"/>
                  <a:gd name="T15" fmla="*/ 23 h 631"/>
                  <a:gd name="T16" fmla="*/ 741 w 741"/>
                  <a:gd name="T17" fmla="*/ 47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1" h="631">
                    <a:moveTo>
                      <a:pt x="741" y="47"/>
                    </a:moveTo>
                    <a:cubicBezTo>
                      <a:pt x="734" y="144"/>
                      <a:pt x="728" y="242"/>
                      <a:pt x="721" y="339"/>
                    </a:cubicBezTo>
                    <a:cubicBezTo>
                      <a:pt x="715" y="436"/>
                      <a:pt x="708" y="534"/>
                      <a:pt x="702" y="631"/>
                    </a:cubicBezTo>
                    <a:cubicBezTo>
                      <a:pt x="585" y="624"/>
                      <a:pt x="468" y="616"/>
                      <a:pt x="351" y="608"/>
                    </a:cubicBezTo>
                    <a:cubicBezTo>
                      <a:pt x="234" y="600"/>
                      <a:pt x="117" y="593"/>
                      <a:pt x="0" y="585"/>
                    </a:cubicBezTo>
                    <a:cubicBezTo>
                      <a:pt x="7" y="487"/>
                      <a:pt x="13" y="390"/>
                      <a:pt x="20" y="292"/>
                    </a:cubicBezTo>
                    <a:cubicBezTo>
                      <a:pt x="26" y="195"/>
                      <a:pt x="33" y="97"/>
                      <a:pt x="39" y="0"/>
                    </a:cubicBezTo>
                    <a:cubicBezTo>
                      <a:pt x="156" y="8"/>
                      <a:pt x="273" y="15"/>
                      <a:pt x="390" y="23"/>
                    </a:cubicBezTo>
                    <a:cubicBezTo>
                      <a:pt x="507" y="31"/>
                      <a:pt x="624" y="39"/>
                      <a:pt x="741" y="47"/>
                    </a:cubicBez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32">
                <a:extLst>
                  <a:ext uri="{FF2B5EF4-FFF2-40B4-BE49-F238E27FC236}">
                    <a16:creationId xmlns:a16="http://schemas.microsoft.com/office/drawing/2014/main" id="{93488979-8F68-4C29-884B-78EF54A40E14}"/>
                  </a:ext>
                </a:extLst>
              </p:cNvPr>
              <p:cNvSpPr>
                <a:spLocks/>
              </p:cNvSpPr>
              <p:nvPr/>
            </p:nvSpPr>
            <p:spPr bwMode="auto">
              <a:xfrm rot="1046083" flipV="1">
                <a:off x="4171637" y="4893098"/>
                <a:ext cx="1704975" cy="1516063"/>
              </a:xfrm>
              <a:custGeom>
                <a:avLst/>
                <a:gdLst>
                  <a:gd name="T0" fmla="*/ 750 w 750"/>
                  <a:gd name="T1" fmla="*/ 88 h 667"/>
                  <a:gd name="T2" fmla="*/ 402 w 750"/>
                  <a:gd name="T3" fmla="*/ 44 h 667"/>
                  <a:gd name="T4" fmla="*/ 55 w 750"/>
                  <a:gd name="T5" fmla="*/ 0 h 667"/>
                  <a:gd name="T6" fmla="*/ 28 w 750"/>
                  <a:gd name="T7" fmla="*/ 217 h 667"/>
                  <a:gd name="T8" fmla="*/ 0 w 750"/>
                  <a:gd name="T9" fmla="*/ 435 h 667"/>
                  <a:gd name="T10" fmla="*/ 156 w 750"/>
                  <a:gd name="T11" fmla="*/ 601 h 667"/>
                  <a:gd name="T12" fmla="*/ 416 w 750"/>
                  <a:gd name="T13" fmla="*/ 634 h 667"/>
                  <a:gd name="T14" fmla="*/ 677 w 750"/>
                  <a:gd name="T15" fmla="*/ 667 h 667"/>
                  <a:gd name="T16" fmla="*/ 713 w 750"/>
                  <a:gd name="T17" fmla="*/ 377 h 667"/>
                  <a:gd name="T18" fmla="*/ 750 w 750"/>
                  <a:gd name="T19" fmla="*/ 8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667">
                    <a:moveTo>
                      <a:pt x="750" y="88"/>
                    </a:moveTo>
                    <a:cubicBezTo>
                      <a:pt x="634" y="73"/>
                      <a:pt x="518" y="59"/>
                      <a:pt x="402" y="44"/>
                    </a:cubicBezTo>
                    <a:cubicBezTo>
                      <a:pt x="286" y="29"/>
                      <a:pt x="171" y="15"/>
                      <a:pt x="55" y="0"/>
                    </a:cubicBezTo>
                    <a:cubicBezTo>
                      <a:pt x="46" y="73"/>
                      <a:pt x="37" y="145"/>
                      <a:pt x="28" y="217"/>
                    </a:cubicBezTo>
                    <a:cubicBezTo>
                      <a:pt x="18" y="290"/>
                      <a:pt x="9" y="362"/>
                      <a:pt x="0" y="435"/>
                    </a:cubicBezTo>
                    <a:cubicBezTo>
                      <a:pt x="52" y="490"/>
                      <a:pt x="104" y="546"/>
                      <a:pt x="156" y="601"/>
                    </a:cubicBezTo>
                    <a:cubicBezTo>
                      <a:pt x="243" y="612"/>
                      <a:pt x="329" y="623"/>
                      <a:pt x="416" y="634"/>
                    </a:cubicBezTo>
                    <a:cubicBezTo>
                      <a:pt x="503" y="645"/>
                      <a:pt x="590" y="656"/>
                      <a:pt x="677" y="667"/>
                    </a:cubicBezTo>
                    <a:cubicBezTo>
                      <a:pt x="689" y="570"/>
                      <a:pt x="701" y="474"/>
                      <a:pt x="713" y="377"/>
                    </a:cubicBezTo>
                    <a:cubicBezTo>
                      <a:pt x="725" y="281"/>
                      <a:pt x="737" y="184"/>
                      <a:pt x="750" y="88"/>
                    </a:cubicBezTo>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33">
                <a:extLst>
                  <a:ext uri="{FF2B5EF4-FFF2-40B4-BE49-F238E27FC236}">
                    <a16:creationId xmlns:a16="http://schemas.microsoft.com/office/drawing/2014/main" id="{C76D4A3B-B922-4BD9-8B2C-35B5D1A4378C}"/>
                  </a:ext>
                </a:extLst>
              </p:cNvPr>
              <p:cNvSpPr>
                <a:spLocks/>
              </p:cNvSpPr>
              <p:nvPr/>
            </p:nvSpPr>
            <p:spPr bwMode="auto">
              <a:xfrm rot="1046083" flipV="1">
                <a:off x="4337095" y="5946259"/>
                <a:ext cx="320675" cy="157163"/>
              </a:xfrm>
              <a:custGeom>
                <a:avLst/>
                <a:gdLst>
                  <a:gd name="T0" fmla="*/ 141 w 141"/>
                  <a:gd name="T1" fmla="*/ 17 h 69"/>
                  <a:gd name="T2" fmla="*/ 134 w 141"/>
                  <a:gd name="T3" fmla="*/ 69 h 69"/>
                  <a:gd name="T4" fmla="*/ 0 w 141"/>
                  <a:gd name="T5" fmla="*/ 52 h 69"/>
                  <a:gd name="T6" fmla="*/ 7 w 141"/>
                  <a:gd name="T7" fmla="*/ 0 h 69"/>
                  <a:gd name="T8" fmla="*/ 141 w 141"/>
                  <a:gd name="T9" fmla="*/ 17 h 69"/>
                </a:gdLst>
                <a:ahLst/>
                <a:cxnLst>
                  <a:cxn ang="0">
                    <a:pos x="T0" y="T1"/>
                  </a:cxn>
                  <a:cxn ang="0">
                    <a:pos x="T2" y="T3"/>
                  </a:cxn>
                  <a:cxn ang="0">
                    <a:pos x="T4" y="T5"/>
                  </a:cxn>
                  <a:cxn ang="0">
                    <a:pos x="T6" y="T7"/>
                  </a:cxn>
                  <a:cxn ang="0">
                    <a:pos x="T8" y="T9"/>
                  </a:cxn>
                </a:cxnLst>
                <a:rect l="0" t="0" r="r" b="b"/>
                <a:pathLst>
                  <a:path w="141" h="69">
                    <a:moveTo>
                      <a:pt x="141" y="17"/>
                    </a:moveTo>
                    <a:cubicBezTo>
                      <a:pt x="139" y="34"/>
                      <a:pt x="137" y="51"/>
                      <a:pt x="134" y="69"/>
                    </a:cubicBezTo>
                    <a:cubicBezTo>
                      <a:pt x="90" y="63"/>
                      <a:pt x="45" y="57"/>
                      <a:pt x="0" y="52"/>
                    </a:cubicBezTo>
                    <a:cubicBezTo>
                      <a:pt x="2" y="34"/>
                      <a:pt x="4" y="17"/>
                      <a:pt x="7" y="0"/>
                    </a:cubicBezTo>
                    <a:cubicBezTo>
                      <a:pt x="51" y="6"/>
                      <a:pt x="96" y="11"/>
                      <a:pt x="141" y="17"/>
                    </a:cubicBezTo>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234">
                <a:extLst>
                  <a:ext uri="{FF2B5EF4-FFF2-40B4-BE49-F238E27FC236}">
                    <a16:creationId xmlns:a16="http://schemas.microsoft.com/office/drawing/2014/main" id="{10AF6E0B-E14B-44EF-9FC3-D08888D60D56}"/>
                  </a:ext>
                </a:extLst>
              </p:cNvPr>
              <p:cNvSpPr>
                <a:spLocks/>
              </p:cNvSpPr>
              <p:nvPr/>
            </p:nvSpPr>
            <p:spPr bwMode="auto">
              <a:xfrm rot="1046083" flipV="1">
                <a:off x="4358894" y="5825968"/>
                <a:ext cx="441325" cy="171450"/>
              </a:xfrm>
              <a:custGeom>
                <a:avLst/>
                <a:gdLst>
                  <a:gd name="T0" fmla="*/ 194 w 194"/>
                  <a:gd name="T1" fmla="*/ 24 h 75"/>
                  <a:gd name="T2" fmla="*/ 187 w 194"/>
                  <a:gd name="T3" fmla="*/ 75 h 75"/>
                  <a:gd name="T4" fmla="*/ 0 w 194"/>
                  <a:gd name="T5" fmla="*/ 52 h 75"/>
                  <a:gd name="T6" fmla="*/ 7 w 194"/>
                  <a:gd name="T7" fmla="*/ 0 h 75"/>
                  <a:gd name="T8" fmla="*/ 194 w 194"/>
                  <a:gd name="T9" fmla="*/ 24 h 75"/>
                </a:gdLst>
                <a:ahLst/>
                <a:cxnLst>
                  <a:cxn ang="0">
                    <a:pos x="T0" y="T1"/>
                  </a:cxn>
                  <a:cxn ang="0">
                    <a:pos x="T2" y="T3"/>
                  </a:cxn>
                  <a:cxn ang="0">
                    <a:pos x="T4" y="T5"/>
                  </a:cxn>
                  <a:cxn ang="0">
                    <a:pos x="T6" y="T7"/>
                  </a:cxn>
                  <a:cxn ang="0">
                    <a:pos x="T8" y="T9"/>
                  </a:cxn>
                </a:cxnLst>
                <a:rect l="0" t="0" r="r" b="b"/>
                <a:pathLst>
                  <a:path w="194" h="75">
                    <a:moveTo>
                      <a:pt x="194" y="24"/>
                    </a:moveTo>
                    <a:cubicBezTo>
                      <a:pt x="192" y="41"/>
                      <a:pt x="190" y="58"/>
                      <a:pt x="187" y="75"/>
                    </a:cubicBezTo>
                    <a:cubicBezTo>
                      <a:pt x="125" y="68"/>
                      <a:pt x="63" y="60"/>
                      <a:pt x="0" y="52"/>
                    </a:cubicBezTo>
                    <a:cubicBezTo>
                      <a:pt x="2" y="34"/>
                      <a:pt x="4" y="17"/>
                      <a:pt x="7" y="0"/>
                    </a:cubicBezTo>
                    <a:cubicBezTo>
                      <a:pt x="69" y="8"/>
                      <a:pt x="131" y="16"/>
                      <a:pt x="194" y="24"/>
                    </a:cubicBezTo>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235">
                <a:extLst>
                  <a:ext uri="{FF2B5EF4-FFF2-40B4-BE49-F238E27FC236}">
                    <a16:creationId xmlns:a16="http://schemas.microsoft.com/office/drawing/2014/main" id="{E12B81C2-4871-4449-8BE5-CFE4E2C7D299}"/>
                  </a:ext>
                </a:extLst>
              </p:cNvPr>
              <p:cNvSpPr>
                <a:spLocks/>
              </p:cNvSpPr>
              <p:nvPr/>
            </p:nvSpPr>
            <p:spPr bwMode="auto">
              <a:xfrm rot="1046083" flipV="1">
                <a:off x="4381575" y="5699927"/>
                <a:ext cx="368300" cy="161925"/>
              </a:xfrm>
              <a:custGeom>
                <a:avLst/>
                <a:gdLst>
                  <a:gd name="T0" fmla="*/ 162 w 162"/>
                  <a:gd name="T1" fmla="*/ 20 h 71"/>
                  <a:gd name="T2" fmla="*/ 156 w 162"/>
                  <a:gd name="T3" fmla="*/ 71 h 71"/>
                  <a:gd name="T4" fmla="*/ 0 w 162"/>
                  <a:gd name="T5" fmla="*/ 52 h 71"/>
                  <a:gd name="T6" fmla="*/ 7 w 162"/>
                  <a:gd name="T7" fmla="*/ 0 h 71"/>
                  <a:gd name="T8" fmla="*/ 162 w 162"/>
                  <a:gd name="T9" fmla="*/ 20 h 71"/>
                </a:gdLst>
                <a:ahLst/>
                <a:cxnLst>
                  <a:cxn ang="0">
                    <a:pos x="T0" y="T1"/>
                  </a:cxn>
                  <a:cxn ang="0">
                    <a:pos x="T2" y="T3"/>
                  </a:cxn>
                  <a:cxn ang="0">
                    <a:pos x="T4" y="T5"/>
                  </a:cxn>
                  <a:cxn ang="0">
                    <a:pos x="T6" y="T7"/>
                  </a:cxn>
                  <a:cxn ang="0">
                    <a:pos x="T8" y="T9"/>
                  </a:cxn>
                </a:cxnLst>
                <a:rect l="0" t="0" r="r" b="b"/>
                <a:pathLst>
                  <a:path w="162" h="71">
                    <a:moveTo>
                      <a:pt x="162" y="20"/>
                    </a:moveTo>
                    <a:cubicBezTo>
                      <a:pt x="160" y="37"/>
                      <a:pt x="158" y="54"/>
                      <a:pt x="156" y="71"/>
                    </a:cubicBezTo>
                    <a:cubicBezTo>
                      <a:pt x="104" y="65"/>
                      <a:pt x="52" y="58"/>
                      <a:pt x="0" y="52"/>
                    </a:cubicBezTo>
                    <a:cubicBezTo>
                      <a:pt x="2" y="35"/>
                      <a:pt x="5" y="17"/>
                      <a:pt x="7" y="0"/>
                    </a:cubicBezTo>
                    <a:cubicBezTo>
                      <a:pt x="59" y="7"/>
                      <a:pt x="110" y="13"/>
                      <a:pt x="162" y="20"/>
                    </a:cubicBezTo>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236">
                <a:extLst>
                  <a:ext uri="{FF2B5EF4-FFF2-40B4-BE49-F238E27FC236}">
                    <a16:creationId xmlns:a16="http://schemas.microsoft.com/office/drawing/2014/main" id="{C6BD9655-4D56-4A9C-A306-9A4A6B223955}"/>
                  </a:ext>
                </a:extLst>
              </p:cNvPr>
              <p:cNvSpPr>
                <a:spLocks/>
              </p:cNvSpPr>
              <p:nvPr/>
            </p:nvSpPr>
            <p:spPr bwMode="auto">
              <a:xfrm rot="1046083" flipV="1">
                <a:off x="4404008" y="5575499"/>
                <a:ext cx="409575" cy="168275"/>
              </a:xfrm>
              <a:custGeom>
                <a:avLst/>
                <a:gdLst>
                  <a:gd name="T0" fmla="*/ 180 w 180"/>
                  <a:gd name="T1" fmla="*/ 22 h 74"/>
                  <a:gd name="T2" fmla="*/ 173 w 180"/>
                  <a:gd name="T3" fmla="*/ 74 h 74"/>
                  <a:gd name="T4" fmla="*/ 0 w 180"/>
                  <a:gd name="T5" fmla="*/ 52 h 74"/>
                  <a:gd name="T6" fmla="*/ 7 w 180"/>
                  <a:gd name="T7" fmla="*/ 0 h 74"/>
                  <a:gd name="T8" fmla="*/ 180 w 180"/>
                  <a:gd name="T9" fmla="*/ 22 h 74"/>
                </a:gdLst>
                <a:ahLst/>
                <a:cxnLst>
                  <a:cxn ang="0">
                    <a:pos x="T0" y="T1"/>
                  </a:cxn>
                  <a:cxn ang="0">
                    <a:pos x="T2" y="T3"/>
                  </a:cxn>
                  <a:cxn ang="0">
                    <a:pos x="T4" y="T5"/>
                  </a:cxn>
                  <a:cxn ang="0">
                    <a:pos x="T6" y="T7"/>
                  </a:cxn>
                  <a:cxn ang="0">
                    <a:pos x="T8" y="T9"/>
                  </a:cxn>
                </a:cxnLst>
                <a:rect l="0" t="0" r="r" b="b"/>
                <a:pathLst>
                  <a:path w="180" h="74">
                    <a:moveTo>
                      <a:pt x="180" y="22"/>
                    </a:moveTo>
                    <a:cubicBezTo>
                      <a:pt x="178" y="39"/>
                      <a:pt x="175" y="57"/>
                      <a:pt x="173" y="74"/>
                    </a:cubicBezTo>
                    <a:cubicBezTo>
                      <a:pt x="116" y="67"/>
                      <a:pt x="58" y="59"/>
                      <a:pt x="0" y="52"/>
                    </a:cubicBezTo>
                    <a:cubicBezTo>
                      <a:pt x="2" y="35"/>
                      <a:pt x="5" y="17"/>
                      <a:pt x="7" y="0"/>
                    </a:cubicBezTo>
                    <a:cubicBezTo>
                      <a:pt x="64" y="7"/>
                      <a:pt x="122" y="15"/>
                      <a:pt x="180" y="22"/>
                    </a:cubicBezTo>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237">
                <a:extLst>
                  <a:ext uri="{FF2B5EF4-FFF2-40B4-BE49-F238E27FC236}">
                    <a16:creationId xmlns:a16="http://schemas.microsoft.com/office/drawing/2014/main" id="{ED18A342-8BFA-4505-B376-48AC2C878A6C}"/>
                  </a:ext>
                </a:extLst>
              </p:cNvPr>
              <p:cNvSpPr>
                <a:spLocks/>
              </p:cNvSpPr>
              <p:nvPr/>
            </p:nvSpPr>
            <p:spPr bwMode="auto">
              <a:xfrm rot="1046083" flipV="1">
                <a:off x="4425696" y="5454343"/>
                <a:ext cx="514350" cy="182563"/>
              </a:xfrm>
              <a:custGeom>
                <a:avLst/>
                <a:gdLst>
                  <a:gd name="T0" fmla="*/ 226 w 226"/>
                  <a:gd name="T1" fmla="*/ 28 h 80"/>
                  <a:gd name="T2" fmla="*/ 220 w 226"/>
                  <a:gd name="T3" fmla="*/ 80 h 80"/>
                  <a:gd name="T4" fmla="*/ 110 w 226"/>
                  <a:gd name="T5" fmla="*/ 66 h 80"/>
                  <a:gd name="T6" fmla="*/ 0 w 226"/>
                  <a:gd name="T7" fmla="*/ 52 h 80"/>
                  <a:gd name="T8" fmla="*/ 7 w 226"/>
                  <a:gd name="T9" fmla="*/ 0 h 80"/>
                  <a:gd name="T10" fmla="*/ 116 w 226"/>
                  <a:gd name="T11" fmla="*/ 14 h 80"/>
                  <a:gd name="T12" fmla="*/ 226 w 226"/>
                  <a:gd name="T13" fmla="*/ 28 h 80"/>
                </a:gdLst>
                <a:ahLst/>
                <a:cxnLst>
                  <a:cxn ang="0">
                    <a:pos x="T0" y="T1"/>
                  </a:cxn>
                  <a:cxn ang="0">
                    <a:pos x="T2" y="T3"/>
                  </a:cxn>
                  <a:cxn ang="0">
                    <a:pos x="T4" y="T5"/>
                  </a:cxn>
                  <a:cxn ang="0">
                    <a:pos x="T6" y="T7"/>
                  </a:cxn>
                  <a:cxn ang="0">
                    <a:pos x="T8" y="T9"/>
                  </a:cxn>
                  <a:cxn ang="0">
                    <a:pos x="T10" y="T11"/>
                  </a:cxn>
                  <a:cxn ang="0">
                    <a:pos x="T12" y="T13"/>
                  </a:cxn>
                </a:cxnLst>
                <a:rect l="0" t="0" r="r" b="b"/>
                <a:pathLst>
                  <a:path w="226" h="80">
                    <a:moveTo>
                      <a:pt x="226" y="28"/>
                    </a:moveTo>
                    <a:cubicBezTo>
                      <a:pt x="224" y="45"/>
                      <a:pt x="222" y="62"/>
                      <a:pt x="220" y="80"/>
                    </a:cubicBezTo>
                    <a:cubicBezTo>
                      <a:pt x="183" y="75"/>
                      <a:pt x="146" y="71"/>
                      <a:pt x="110" y="66"/>
                    </a:cubicBezTo>
                    <a:cubicBezTo>
                      <a:pt x="73" y="61"/>
                      <a:pt x="37" y="57"/>
                      <a:pt x="0" y="52"/>
                    </a:cubicBezTo>
                    <a:cubicBezTo>
                      <a:pt x="3" y="35"/>
                      <a:pt x="5" y="18"/>
                      <a:pt x="7" y="0"/>
                    </a:cubicBezTo>
                    <a:cubicBezTo>
                      <a:pt x="43" y="5"/>
                      <a:pt x="80" y="9"/>
                      <a:pt x="116" y="14"/>
                    </a:cubicBezTo>
                    <a:cubicBezTo>
                      <a:pt x="153" y="19"/>
                      <a:pt x="190" y="23"/>
                      <a:pt x="226" y="28"/>
                    </a:cubicBezTo>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238">
                <a:extLst>
                  <a:ext uri="{FF2B5EF4-FFF2-40B4-BE49-F238E27FC236}">
                    <a16:creationId xmlns:a16="http://schemas.microsoft.com/office/drawing/2014/main" id="{FA7600DC-A5F1-4FEC-9AD6-84B552A6A897}"/>
                  </a:ext>
                </a:extLst>
              </p:cNvPr>
              <p:cNvSpPr>
                <a:spLocks/>
              </p:cNvSpPr>
              <p:nvPr/>
            </p:nvSpPr>
            <p:spPr bwMode="auto">
              <a:xfrm rot="1046083" flipV="1">
                <a:off x="5034202" y="5157914"/>
                <a:ext cx="350838" cy="350838"/>
              </a:xfrm>
              <a:custGeom>
                <a:avLst/>
                <a:gdLst>
                  <a:gd name="T0" fmla="*/ 144 w 154"/>
                  <a:gd name="T1" fmla="*/ 96 h 154"/>
                  <a:gd name="T2" fmla="*/ 58 w 154"/>
                  <a:gd name="T3" fmla="*/ 144 h 154"/>
                  <a:gd name="T4" fmla="*/ 10 w 154"/>
                  <a:gd name="T5" fmla="*/ 58 h 154"/>
                  <a:gd name="T6" fmla="*/ 96 w 154"/>
                  <a:gd name="T7" fmla="*/ 11 h 154"/>
                  <a:gd name="T8" fmla="*/ 144 w 154"/>
                  <a:gd name="T9" fmla="*/ 96 h 154"/>
                </a:gdLst>
                <a:ahLst/>
                <a:cxnLst>
                  <a:cxn ang="0">
                    <a:pos x="T0" y="T1"/>
                  </a:cxn>
                  <a:cxn ang="0">
                    <a:pos x="T2" y="T3"/>
                  </a:cxn>
                  <a:cxn ang="0">
                    <a:pos x="T4" y="T5"/>
                  </a:cxn>
                  <a:cxn ang="0">
                    <a:pos x="T6" y="T7"/>
                  </a:cxn>
                  <a:cxn ang="0">
                    <a:pos x="T8" y="T9"/>
                  </a:cxn>
                </a:cxnLst>
                <a:rect l="0" t="0" r="r" b="b"/>
                <a:pathLst>
                  <a:path w="154" h="154">
                    <a:moveTo>
                      <a:pt x="144" y="96"/>
                    </a:moveTo>
                    <a:cubicBezTo>
                      <a:pt x="133" y="133"/>
                      <a:pt x="95" y="154"/>
                      <a:pt x="58" y="144"/>
                    </a:cubicBezTo>
                    <a:cubicBezTo>
                      <a:pt x="21" y="133"/>
                      <a:pt x="0" y="95"/>
                      <a:pt x="10" y="58"/>
                    </a:cubicBezTo>
                    <a:cubicBezTo>
                      <a:pt x="21" y="21"/>
                      <a:pt x="59" y="0"/>
                      <a:pt x="96" y="11"/>
                    </a:cubicBezTo>
                    <a:cubicBezTo>
                      <a:pt x="133" y="21"/>
                      <a:pt x="154" y="60"/>
                      <a:pt x="144" y="96"/>
                    </a:cubicBezTo>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239">
                <a:extLst>
                  <a:ext uri="{FF2B5EF4-FFF2-40B4-BE49-F238E27FC236}">
                    <a16:creationId xmlns:a16="http://schemas.microsoft.com/office/drawing/2014/main" id="{A3CD1058-E012-4115-9C30-AF1CBC0C24FD}"/>
                  </a:ext>
                </a:extLst>
              </p:cNvPr>
              <p:cNvSpPr>
                <a:spLocks/>
              </p:cNvSpPr>
              <p:nvPr/>
            </p:nvSpPr>
            <p:spPr bwMode="auto">
              <a:xfrm rot="1046083" flipV="1">
                <a:off x="4309803" y="5511883"/>
                <a:ext cx="608013" cy="639763"/>
              </a:xfrm>
              <a:custGeom>
                <a:avLst/>
                <a:gdLst>
                  <a:gd name="T0" fmla="*/ 36 w 267"/>
                  <a:gd name="T1" fmla="*/ 0 h 281"/>
                  <a:gd name="T2" fmla="*/ 39 w 267"/>
                  <a:gd name="T3" fmla="*/ 0 h 281"/>
                  <a:gd name="T4" fmla="*/ 153 w 267"/>
                  <a:gd name="T5" fmla="*/ 15 h 281"/>
                  <a:gd name="T6" fmla="*/ 267 w 267"/>
                  <a:gd name="T7" fmla="*/ 29 h 281"/>
                  <a:gd name="T8" fmla="*/ 266 w 267"/>
                  <a:gd name="T9" fmla="*/ 33 h 281"/>
                  <a:gd name="T10" fmla="*/ 153 w 267"/>
                  <a:gd name="T11" fmla="*/ 18 h 281"/>
                  <a:gd name="T12" fmla="*/ 39 w 267"/>
                  <a:gd name="T13" fmla="*/ 4 h 281"/>
                  <a:gd name="T14" fmla="*/ 21 w 267"/>
                  <a:gd name="T15" fmla="*/ 143 h 281"/>
                  <a:gd name="T16" fmla="*/ 4 w 267"/>
                  <a:gd name="T17" fmla="*/ 281 h 281"/>
                  <a:gd name="T18" fmla="*/ 0 w 267"/>
                  <a:gd name="T19" fmla="*/ 281 h 281"/>
                  <a:gd name="T20" fmla="*/ 18 w 267"/>
                  <a:gd name="T21" fmla="*/ 140 h 281"/>
                  <a:gd name="T22" fmla="*/ 36 w 267"/>
                  <a:gd name="T23"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281">
                    <a:moveTo>
                      <a:pt x="36" y="0"/>
                    </a:moveTo>
                    <a:cubicBezTo>
                      <a:pt x="37" y="0"/>
                      <a:pt x="38" y="0"/>
                      <a:pt x="39" y="0"/>
                    </a:cubicBezTo>
                    <a:cubicBezTo>
                      <a:pt x="77" y="5"/>
                      <a:pt x="115" y="10"/>
                      <a:pt x="153" y="15"/>
                    </a:cubicBezTo>
                    <a:cubicBezTo>
                      <a:pt x="191" y="20"/>
                      <a:pt x="229" y="24"/>
                      <a:pt x="267" y="29"/>
                    </a:cubicBezTo>
                    <a:cubicBezTo>
                      <a:pt x="267" y="30"/>
                      <a:pt x="267" y="32"/>
                      <a:pt x="266" y="33"/>
                    </a:cubicBezTo>
                    <a:cubicBezTo>
                      <a:pt x="228" y="28"/>
                      <a:pt x="190" y="23"/>
                      <a:pt x="153" y="18"/>
                    </a:cubicBezTo>
                    <a:cubicBezTo>
                      <a:pt x="115" y="14"/>
                      <a:pt x="77" y="9"/>
                      <a:pt x="39" y="4"/>
                    </a:cubicBezTo>
                    <a:cubicBezTo>
                      <a:pt x="33" y="50"/>
                      <a:pt x="27" y="96"/>
                      <a:pt x="21" y="143"/>
                    </a:cubicBezTo>
                    <a:cubicBezTo>
                      <a:pt x="15" y="189"/>
                      <a:pt x="10" y="235"/>
                      <a:pt x="4" y="281"/>
                    </a:cubicBezTo>
                    <a:cubicBezTo>
                      <a:pt x="3" y="281"/>
                      <a:pt x="2" y="281"/>
                      <a:pt x="0" y="281"/>
                    </a:cubicBezTo>
                    <a:cubicBezTo>
                      <a:pt x="6" y="234"/>
                      <a:pt x="12" y="187"/>
                      <a:pt x="18" y="140"/>
                    </a:cubicBezTo>
                    <a:cubicBezTo>
                      <a:pt x="24" y="94"/>
                      <a:pt x="30" y="47"/>
                      <a:pt x="36" y="0"/>
                    </a:cubicBezTo>
                  </a:path>
                </a:pathLst>
              </a:custGeom>
              <a:solidFill>
                <a:srgbClr val="6D7C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240">
                <a:extLst>
                  <a:ext uri="{FF2B5EF4-FFF2-40B4-BE49-F238E27FC236}">
                    <a16:creationId xmlns:a16="http://schemas.microsoft.com/office/drawing/2014/main" id="{7B3E3E0B-565E-4429-A377-6D7C840FC252}"/>
                  </a:ext>
                </a:extLst>
              </p:cNvPr>
              <p:cNvSpPr>
                <a:spLocks/>
              </p:cNvSpPr>
              <p:nvPr/>
            </p:nvSpPr>
            <p:spPr bwMode="auto">
              <a:xfrm rot="1046083" flipV="1">
                <a:off x="5523884" y="5217408"/>
                <a:ext cx="149225" cy="1066800"/>
              </a:xfrm>
              <a:custGeom>
                <a:avLst/>
                <a:gdLst>
                  <a:gd name="T0" fmla="*/ 66 w 66"/>
                  <a:gd name="T1" fmla="*/ 1 h 469"/>
                  <a:gd name="T2" fmla="*/ 37 w 66"/>
                  <a:gd name="T3" fmla="*/ 235 h 469"/>
                  <a:gd name="T4" fmla="*/ 7 w 66"/>
                  <a:gd name="T5" fmla="*/ 469 h 469"/>
                  <a:gd name="T6" fmla="*/ 0 w 66"/>
                  <a:gd name="T7" fmla="*/ 468 h 469"/>
                  <a:gd name="T8" fmla="*/ 30 w 66"/>
                  <a:gd name="T9" fmla="*/ 234 h 469"/>
                  <a:gd name="T10" fmla="*/ 60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7" y="79"/>
                      <a:pt x="47" y="157"/>
                      <a:pt x="37" y="235"/>
                    </a:cubicBezTo>
                    <a:cubicBezTo>
                      <a:pt x="27" y="313"/>
                      <a:pt x="17" y="391"/>
                      <a:pt x="7" y="469"/>
                    </a:cubicBezTo>
                    <a:cubicBezTo>
                      <a:pt x="5" y="469"/>
                      <a:pt x="3" y="468"/>
                      <a:pt x="0" y="468"/>
                    </a:cubicBezTo>
                    <a:cubicBezTo>
                      <a:pt x="10" y="390"/>
                      <a:pt x="20" y="312"/>
                      <a:pt x="30" y="234"/>
                    </a:cubicBezTo>
                    <a:cubicBezTo>
                      <a:pt x="40" y="156"/>
                      <a:pt x="50" y="78"/>
                      <a:pt x="60" y="0"/>
                    </a:cubicBezTo>
                    <a:cubicBezTo>
                      <a:pt x="62" y="0"/>
                      <a:pt x="64" y="1"/>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241">
                <a:extLst>
                  <a:ext uri="{FF2B5EF4-FFF2-40B4-BE49-F238E27FC236}">
                    <a16:creationId xmlns:a16="http://schemas.microsoft.com/office/drawing/2014/main" id="{AFC7D453-74FA-4C2A-BB05-DA4DCF29694D}"/>
                  </a:ext>
                </a:extLst>
              </p:cNvPr>
              <p:cNvSpPr>
                <a:spLocks/>
              </p:cNvSpPr>
              <p:nvPr/>
            </p:nvSpPr>
            <p:spPr bwMode="auto">
              <a:xfrm rot="1046083" flipV="1">
                <a:off x="5500654" y="5212026"/>
                <a:ext cx="150813" cy="1066800"/>
              </a:xfrm>
              <a:custGeom>
                <a:avLst/>
                <a:gdLst>
                  <a:gd name="T0" fmla="*/ 66 w 66"/>
                  <a:gd name="T1" fmla="*/ 1 h 469"/>
                  <a:gd name="T2" fmla="*/ 36 w 66"/>
                  <a:gd name="T3" fmla="*/ 235 h 469"/>
                  <a:gd name="T4" fmla="*/ 7 w 66"/>
                  <a:gd name="T5" fmla="*/ 469 h 469"/>
                  <a:gd name="T6" fmla="*/ 0 w 66"/>
                  <a:gd name="T7" fmla="*/ 468 h 469"/>
                  <a:gd name="T8" fmla="*/ 29 w 66"/>
                  <a:gd name="T9" fmla="*/ 234 h 469"/>
                  <a:gd name="T10" fmla="*/ 59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6" y="79"/>
                      <a:pt x="46" y="157"/>
                      <a:pt x="36" y="235"/>
                    </a:cubicBezTo>
                    <a:cubicBezTo>
                      <a:pt x="26" y="313"/>
                      <a:pt x="16" y="391"/>
                      <a:pt x="7" y="469"/>
                    </a:cubicBezTo>
                    <a:cubicBezTo>
                      <a:pt x="4" y="468"/>
                      <a:pt x="2" y="468"/>
                      <a:pt x="0" y="468"/>
                    </a:cubicBezTo>
                    <a:cubicBezTo>
                      <a:pt x="10" y="390"/>
                      <a:pt x="19" y="312"/>
                      <a:pt x="29" y="234"/>
                    </a:cubicBezTo>
                    <a:cubicBezTo>
                      <a:pt x="39" y="156"/>
                      <a:pt x="49" y="78"/>
                      <a:pt x="59" y="0"/>
                    </a:cubicBezTo>
                    <a:cubicBezTo>
                      <a:pt x="61" y="0"/>
                      <a:pt x="63" y="0"/>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242">
                <a:extLst>
                  <a:ext uri="{FF2B5EF4-FFF2-40B4-BE49-F238E27FC236}">
                    <a16:creationId xmlns:a16="http://schemas.microsoft.com/office/drawing/2014/main" id="{3A15ADAB-EB25-4528-BB25-AEB303DA6C12}"/>
                  </a:ext>
                </a:extLst>
              </p:cNvPr>
              <p:cNvSpPr>
                <a:spLocks/>
              </p:cNvSpPr>
              <p:nvPr/>
            </p:nvSpPr>
            <p:spPr bwMode="auto">
              <a:xfrm rot="1046083" flipV="1">
                <a:off x="5476544" y="5209197"/>
                <a:ext cx="149225" cy="1066800"/>
              </a:xfrm>
              <a:custGeom>
                <a:avLst/>
                <a:gdLst>
                  <a:gd name="T0" fmla="*/ 66 w 66"/>
                  <a:gd name="T1" fmla="*/ 1 h 469"/>
                  <a:gd name="T2" fmla="*/ 36 w 66"/>
                  <a:gd name="T3" fmla="*/ 235 h 469"/>
                  <a:gd name="T4" fmla="*/ 7 w 66"/>
                  <a:gd name="T5" fmla="*/ 469 h 469"/>
                  <a:gd name="T6" fmla="*/ 0 w 66"/>
                  <a:gd name="T7" fmla="*/ 468 h 469"/>
                  <a:gd name="T8" fmla="*/ 30 w 66"/>
                  <a:gd name="T9" fmla="*/ 234 h 469"/>
                  <a:gd name="T10" fmla="*/ 59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6" y="79"/>
                      <a:pt x="46" y="157"/>
                      <a:pt x="36" y="235"/>
                    </a:cubicBezTo>
                    <a:cubicBezTo>
                      <a:pt x="27" y="313"/>
                      <a:pt x="17" y="391"/>
                      <a:pt x="7" y="469"/>
                    </a:cubicBezTo>
                    <a:cubicBezTo>
                      <a:pt x="5" y="469"/>
                      <a:pt x="2" y="469"/>
                      <a:pt x="0" y="468"/>
                    </a:cubicBezTo>
                    <a:cubicBezTo>
                      <a:pt x="10" y="390"/>
                      <a:pt x="20" y="312"/>
                      <a:pt x="30" y="234"/>
                    </a:cubicBezTo>
                    <a:cubicBezTo>
                      <a:pt x="39" y="156"/>
                      <a:pt x="49" y="78"/>
                      <a:pt x="59" y="0"/>
                    </a:cubicBezTo>
                    <a:cubicBezTo>
                      <a:pt x="61" y="1"/>
                      <a:pt x="64" y="1"/>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243">
                <a:extLst>
                  <a:ext uri="{FF2B5EF4-FFF2-40B4-BE49-F238E27FC236}">
                    <a16:creationId xmlns:a16="http://schemas.microsoft.com/office/drawing/2014/main" id="{53877E48-C3D8-4927-B279-1DBF0A9A35F7}"/>
                  </a:ext>
                </a:extLst>
              </p:cNvPr>
              <p:cNvSpPr>
                <a:spLocks/>
              </p:cNvSpPr>
              <p:nvPr/>
            </p:nvSpPr>
            <p:spPr bwMode="auto">
              <a:xfrm rot="1046083" flipV="1">
                <a:off x="5451836" y="5203101"/>
                <a:ext cx="149225" cy="1066800"/>
              </a:xfrm>
              <a:custGeom>
                <a:avLst/>
                <a:gdLst>
                  <a:gd name="T0" fmla="*/ 66 w 66"/>
                  <a:gd name="T1" fmla="*/ 1 h 469"/>
                  <a:gd name="T2" fmla="*/ 37 w 66"/>
                  <a:gd name="T3" fmla="*/ 235 h 469"/>
                  <a:gd name="T4" fmla="*/ 7 w 66"/>
                  <a:gd name="T5" fmla="*/ 469 h 469"/>
                  <a:gd name="T6" fmla="*/ 0 w 66"/>
                  <a:gd name="T7" fmla="*/ 468 h 469"/>
                  <a:gd name="T8" fmla="*/ 30 w 66"/>
                  <a:gd name="T9" fmla="*/ 234 h 469"/>
                  <a:gd name="T10" fmla="*/ 59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6" y="79"/>
                      <a:pt x="47" y="157"/>
                      <a:pt x="37" y="235"/>
                    </a:cubicBezTo>
                    <a:cubicBezTo>
                      <a:pt x="27" y="313"/>
                      <a:pt x="17" y="391"/>
                      <a:pt x="7" y="469"/>
                    </a:cubicBezTo>
                    <a:cubicBezTo>
                      <a:pt x="5" y="469"/>
                      <a:pt x="3" y="468"/>
                      <a:pt x="0" y="468"/>
                    </a:cubicBezTo>
                    <a:cubicBezTo>
                      <a:pt x="10" y="390"/>
                      <a:pt x="20" y="312"/>
                      <a:pt x="30" y="234"/>
                    </a:cubicBezTo>
                    <a:cubicBezTo>
                      <a:pt x="40" y="156"/>
                      <a:pt x="49" y="78"/>
                      <a:pt x="59" y="0"/>
                    </a:cubicBezTo>
                    <a:cubicBezTo>
                      <a:pt x="62" y="0"/>
                      <a:pt x="64" y="1"/>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244">
                <a:extLst>
                  <a:ext uri="{FF2B5EF4-FFF2-40B4-BE49-F238E27FC236}">
                    <a16:creationId xmlns:a16="http://schemas.microsoft.com/office/drawing/2014/main" id="{30FF22DA-D2AC-4DB9-B449-823484990D7F}"/>
                  </a:ext>
                </a:extLst>
              </p:cNvPr>
              <p:cNvSpPr>
                <a:spLocks/>
              </p:cNvSpPr>
              <p:nvPr/>
            </p:nvSpPr>
            <p:spPr bwMode="auto">
              <a:xfrm rot="1046083" flipV="1">
                <a:off x="5429717" y="5199234"/>
                <a:ext cx="147638" cy="1066800"/>
              </a:xfrm>
              <a:custGeom>
                <a:avLst/>
                <a:gdLst>
                  <a:gd name="T0" fmla="*/ 65 w 65"/>
                  <a:gd name="T1" fmla="*/ 1 h 469"/>
                  <a:gd name="T2" fmla="*/ 36 w 65"/>
                  <a:gd name="T3" fmla="*/ 235 h 469"/>
                  <a:gd name="T4" fmla="*/ 6 w 65"/>
                  <a:gd name="T5" fmla="*/ 469 h 469"/>
                  <a:gd name="T6" fmla="*/ 0 w 65"/>
                  <a:gd name="T7" fmla="*/ 468 h 469"/>
                  <a:gd name="T8" fmla="*/ 29 w 65"/>
                  <a:gd name="T9" fmla="*/ 234 h 469"/>
                  <a:gd name="T10" fmla="*/ 59 w 65"/>
                  <a:gd name="T11" fmla="*/ 0 h 469"/>
                  <a:gd name="T12" fmla="*/ 65 w 65"/>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5" h="469">
                    <a:moveTo>
                      <a:pt x="65" y="1"/>
                    </a:moveTo>
                    <a:cubicBezTo>
                      <a:pt x="56" y="79"/>
                      <a:pt x="46" y="157"/>
                      <a:pt x="36" y="235"/>
                    </a:cubicBezTo>
                    <a:cubicBezTo>
                      <a:pt x="26" y="312"/>
                      <a:pt x="16" y="391"/>
                      <a:pt x="6" y="469"/>
                    </a:cubicBezTo>
                    <a:cubicBezTo>
                      <a:pt x="4" y="468"/>
                      <a:pt x="2" y="468"/>
                      <a:pt x="0" y="468"/>
                    </a:cubicBezTo>
                    <a:cubicBezTo>
                      <a:pt x="9" y="390"/>
                      <a:pt x="19" y="312"/>
                      <a:pt x="29" y="234"/>
                    </a:cubicBezTo>
                    <a:cubicBezTo>
                      <a:pt x="39" y="156"/>
                      <a:pt x="49" y="78"/>
                      <a:pt x="59" y="0"/>
                    </a:cubicBezTo>
                    <a:cubicBezTo>
                      <a:pt x="61" y="0"/>
                      <a:pt x="63" y="0"/>
                      <a:pt x="65"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245">
                <a:extLst>
                  <a:ext uri="{FF2B5EF4-FFF2-40B4-BE49-F238E27FC236}">
                    <a16:creationId xmlns:a16="http://schemas.microsoft.com/office/drawing/2014/main" id="{E7B76028-D23F-4C38-AE21-7CC9027C936D}"/>
                  </a:ext>
                </a:extLst>
              </p:cNvPr>
              <p:cNvSpPr>
                <a:spLocks/>
              </p:cNvSpPr>
              <p:nvPr/>
            </p:nvSpPr>
            <p:spPr bwMode="auto">
              <a:xfrm rot="1046083" flipV="1">
                <a:off x="5404020" y="5196404"/>
                <a:ext cx="149225" cy="1066800"/>
              </a:xfrm>
              <a:custGeom>
                <a:avLst/>
                <a:gdLst>
                  <a:gd name="T0" fmla="*/ 66 w 66"/>
                  <a:gd name="T1" fmla="*/ 1 h 469"/>
                  <a:gd name="T2" fmla="*/ 36 w 66"/>
                  <a:gd name="T3" fmla="*/ 235 h 469"/>
                  <a:gd name="T4" fmla="*/ 7 w 66"/>
                  <a:gd name="T5" fmla="*/ 469 h 469"/>
                  <a:gd name="T6" fmla="*/ 0 w 66"/>
                  <a:gd name="T7" fmla="*/ 468 h 469"/>
                  <a:gd name="T8" fmla="*/ 29 w 66"/>
                  <a:gd name="T9" fmla="*/ 234 h 469"/>
                  <a:gd name="T10" fmla="*/ 59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6" y="79"/>
                      <a:pt x="46" y="157"/>
                      <a:pt x="36" y="235"/>
                    </a:cubicBezTo>
                    <a:cubicBezTo>
                      <a:pt x="26" y="313"/>
                      <a:pt x="17" y="391"/>
                      <a:pt x="7" y="469"/>
                    </a:cubicBezTo>
                    <a:cubicBezTo>
                      <a:pt x="4" y="469"/>
                      <a:pt x="2" y="469"/>
                      <a:pt x="0" y="468"/>
                    </a:cubicBezTo>
                    <a:cubicBezTo>
                      <a:pt x="10" y="390"/>
                      <a:pt x="20" y="312"/>
                      <a:pt x="29" y="234"/>
                    </a:cubicBezTo>
                    <a:cubicBezTo>
                      <a:pt x="39" y="156"/>
                      <a:pt x="49" y="78"/>
                      <a:pt x="59" y="0"/>
                    </a:cubicBezTo>
                    <a:cubicBezTo>
                      <a:pt x="61" y="1"/>
                      <a:pt x="63" y="1"/>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246">
                <a:extLst>
                  <a:ext uri="{FF2B5EF4-FFF2-40B4-BE49-F238E27FC236}">
                    <a16:creationId xmlns:a16="http://schemas.microsoft.com/office/drawing/2014/main" id="{EB1B730F-C45D-4BE8-897C-B7A3A50C3627}"/>
                  </a:ext>
                </a:extLst>
              </p:cNvPr>
              <p:cNvSpPr>
                <a:spLocks/>
              </p:cNvSpPr>
              <p:nvPr/>
            </p:nvSpPr>
            <p:spPr bwMode="auto">
              <a:xfrm rot="1046083" flipV="1">
                <a:off x="5379275" y="5190547"/>
                <a:ext cx="150813" cy="1066800"/>
              </a:xfrm>
              <a:custGeom>
                <a:avLst/>
                <a:gdLst>
                  <a:gd name="T0" fmla="*/ 66 w 66"/>
                  <a:gd name="T1" fmla="*/ 1 h 469"/>
                  <a:gd name="T2" fmla="*/ 36 w 66"/>
                  <a:gd name="T3" fmla="*/ 235 h 469"/>
                  <a:gd name="T4" fmla="*/ 7 w 66"/>
                  <a:gd name="T5" fmla="*/ 469 h 469"/>
                  <a:gd name="T6" fmla="*/ 0 w 66"/>
                  <a:gd name="T7" fmla="*/ 468 h 469"/>
                  <a:gd name="T8" fmla="*/ 30 w 66"/>
                  <a:gd name="T9" fmla="*/ 234 h 469"/>
                  <a:gd name="T10" fmla="*/ 59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6" y="79"/>
                      <a:pt x="46" y="157"/>
                      <a:pt x="36" y="235"/>
                    </a:cubicBezTo>
                    <a:cubicBezTo>
                      <a:pt x="27" y="313"/>
                      <a:pt x="17" y="391"/>
                      <a:pt x="7" y="469"/>
                    </a:cubicBezTo>
                    <a:cubicBezTo>
                      <a:pt x="5" y="469"/>
                      <a:pt x="2" y="468"/>
                      <a:pt x="0" y="468"/>
                    </a:cubicBezTo>
                    <a:cubicBezTo>
                      <a:pt x="10" y="390"/>
                      <a:pt x="20" y="312"/>
                      <a:pt x="30" y="234"/>
                    </a:cubicBezTo>
                    <a:cubicBezTo>
                      <a:pt x="39" y="156"/>
                      <a:pt x="49" y="78"/>
                      <a:pt x="59" y="0"/>
                    </a:cubicBezTo>
                    <a:cubicBezTo>
                      <a:pt x="61" y="0"/>
                      <a:pt x="64" y="1"/>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247">
                <a:extLst>
                  <a:ext uri="{FF2B5EF4-FFF2-40B4-BE49-F238E27FC236}">
                    <a16:creationId xmlns:a16="http://schemas.microsoft.com/office/drawing/2014/main" id="{F6F81744-5271-43E9-B347-EEF013FC12DE}"/>
                  </a:ext>
                </a:extLst>
              </p:cNvPr>
              <p:cNvSpPr>
                <a:spLocks/>
              </p:cNvSpPr>
              <p:nvPr/>
            </p:nvSpPr>
            <p:spPr bwMode="auto">
              <a:xfrm rot="1046083" flipV="1">
                <a:off x="5354091" y="5185966"/>
                <a:ext cx="150813" cy="1066800"/>
              </a:xfrm>
              <a:custGeom>
                <a:avLst/>
                <a:gdLst>
                  <a:gd name="T0" fmla="*/ 66 w 66"/>
                  <a:gd name="T1" fmla="*/ 1 h 469"/>
                  <a:gd name="T2" fmla="*/ 37 w 66"/>
                  <a:gd name="T3" fmla="*/ 235 h 469"/>
                  <a:gd name="T4" fmla="*/ 7 w 66"/>
                  <a:gd name="T5" fmla="*/ 469 h 469"/>
                  <a:gd name="T6" fmla="*/ 0 w 66"/>
                  <a:gd name="T7" fmla="*/ 468 h 469"/>
                  <a:gd name="T8" fmla="*/ 30 w 66"/>
                  <a:gd name="T9" fmla="*/ 234 h 469"/>
                  <a:gd name="T10" fmla="*/ 59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6" y="79"/>
                      <a:pt x="47" y="157"/>
                      <a:pt x="37" y="235"/>
                    </a:cubicBezTo>
                    <a:cubicBezTo>
                      <a:pt x="27" y="312"/>
                      <a:pt x="17" y="390"/>
                      <a:pt x="7" y="469"/>
                    </a:cubicBezTo>
                    <a:cubicBezTo>
                      <a:pt x="5" y="468"/>
                      <a:pt x="3" y="468"/>
                      <a:pt x="0" y="468"/>
                    </a:cubicBezTo>
                    <a:cubicBezTo>
                      <a:pt x="10" y="390"/>
                      <a:pt x="20" y="312"/>
                      <a:pt x="30" y="234"/>
                    </a:cubicBezTo>
                    <a:cubicBezTo>
                      <a:pt x="40" y="156"/>
                      <a:pt x="49" y="78"/>
                      <a:pt x="59" y="0"/>
                    </a:cubicBezTo>
                    <a:cubicBezTo>
                      <a:pt x="62" y="0"/>
                      <a:pt x="64" y="0"/>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248">
                <a:extLst>
                  <a:ext uri="{FF2B5EF4-FFF2-40B4-BE49-F238E27FC236}">
                    <a16:creationId xmlns:a16="http://schemas.microsoft.com/office/drawing/2014/main" id="{A3D92843-9530-459A-A7D4-926D83557468}"/>
                  </a:ext>
                </a:extLst>
              </p:cNvPr>
              <p:cNvSpPr>
                <a:spLocks/>
              </p:cNvSpPr>
              <p:nvPr/>
            </p:nvSpPr>
            <p:spPr bwMode="auto">
              <a:xfrm rot="1046083" flipV="1">
                <a:off x="5331533" y="5183374"/>
                <a:ext cx="147638" cy="1066800"/>
              </a:xfrm>
              <a:custGeom>
                <a:avLst/>
                <a:gdLst>
                  <a:gd name="T0" fmla="*/ 65 w 65"/>
                  <a:gd name="T1" fmla="*/ 1 h 469"/>
                  <a:gd name="T2" fmla="*/ 36 w 65"/>
                  <a:gd name="T3" fmla="*/ 235 h 469"/>
                  <a:gd name="T4" fmla="*/ 6 w 65"/>
                  <a:gd name="T5" fmla="*/ 469 h 469"/>
                  <a:gd name="T6" fmla="*/ 0 w 65"/>
                  <a:gd name="T7" fmla="*/ 468 h 469"/>
                  <a:gd name="T8" fmla="*/ 29 w 65"/>
                  <a:gd name="T9" fmla="*/ 234 h 469"/>
                  <a:gd name="T10" fmla="*/ 59 w 65"/>
                  <a:gd name="T11" fmla="*/ 0 h 469"/>
                  <a:gd name="T12" fmla="*/ 65 w 65"/>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5" h="469">
                    <a:moveTo>
                      <a:pt x="65" y="1"/>
                    </a:moveTo>
                    <a:cubicBezTo>
                      <a:pt x="56" y="79"/>
                      <a:pt x="46" y="157"/>
                      <a:pt x="36" y="235"/>
                    </a:cubicBezTo>
                    <a:cubicBezTo>
                      <a:pt x="26" y="313"/>
                      <a:pt x="16" y="391"/>
                      <a:pt x="6" y="469"/>
                    </a:cubicBezTo>
                    <a:cubicBezTo>
                      <a:pt x="4" y="469"/>
                      <a:pt x="2" y="469"/>
                      <a:pt x="0" y="468"/>
                    </a:cubicBezTo>
                    <a:cubicBezTo>
                      <a:pt x="9" y="390"/>
                      <a:pt x="19" y="312"/>
                      <a:pt x="29" y="234"/>
                    </a:cubicBezTo>
                    <a:cubicBezTo>
                      <a:pt x="39" y="156"/>
                      <a:pt x="49" y="78"/>
                      <a:pt x="59" y="0"/>
                    </a:cubicBezTo>
                    <a:cubicBezTo>
                      <a:pt x="61" y="1"/>
                      <a:pt x="63" y="1"/>
                      <a:pt x="65"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249">
                <a:extLst>
                  <a:ext uri="{FF2B5EF4-FFF2-40B4-BE49-F238E27FC236}">
                    <a16:creationId xmlns:a16="http://schemas.microsoft.com/office/drawing/2014/main" id="{3B3D59F1-496B-4648-9D78-474081DDED56}"/>
                  </a:ext>
                </a:extLst>
              </p:cNvPr>
              <p:cNvSpPr>
                <a:spLocks/>
              </p:cNvSpPr>
              <p:nvPr/>
            </p:nvSpPr>
            <p:spPr bwMode="auto">
              <a:xfrm rot="1046083" flipV="1">
                <a:off x="5306751" y="5177755"/>
                <a:ext cx="150813" cy="1066800"/>
              </a:xfrm>
              <a:custGeom>
                <a:avLst/>
                <a:gdLst>
                  <a:gd name="T0" fmla="*/ 66 w 66"/>
                  <a:gd name="T1" fmla="*/ 1 h 469"/>
                  <a:gd name="T2" fmla="*/ 36 w 66"/>
                  <a:gd name="T3" fmla="*/ 235 h 469"/>
                  <a:gd name="T4" fmla="*/ 7 w 66"/>
                  <a:gd name="T5" fmla="*/ 469 h 469"/>
                  <a:gd name="T6" fmla="*/ 0 w 66"/>
                  <a:gd name="T7" fmla="*/ 468 h 469"/>
                  <a:gd name="T8" fmla="*/ 29 w 66"/>
                  <a:gd name="T9" fmla="*/ 234 h 469"/>
                  <a:gd name="T10" fmla="*/ 59 w 66"/>
                  <a:gd name="T11" fmla="*/ 0 h 469"/>
                  <a:gd name="T12" fmla="*/ 66 w 66"/>
                  <a:gd name="T13" fmla="*/ 1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1"/>
                    </a:moveTo>
                    <a:cubicBezTo>
                      <a:pt x="56" y="79"/>
                      <a:pt x="46" y="157"/>
                      <a:pt x="36" y="235"/>
                    </a:cubicBezTo>
                    <a:cubicBezTo>
                      <a:pt x="26" y="313"/>
                      <a:pt x="17" y="391"/>
                      <a:pt x="7" y="469"/>
                    </a:cubicBezTo>
                    <a:cubicBezTo>
                      <a:pt x="4" y="468"/>
                      <a:pt x="2" y="468"/>
                      <a:pt x="0" y="468"/>
                    </a:cubicBezTo>
                    <a:cubicBezTo>
                      <a:pt x="10" y="390"/>
                      <a:pt x="19" y="312"/>
                      <a:pt x="29" y="234"/>
                    </a:cubicBezTo>
                    <a:cubicBezTo>
                      <a:pt x="39" y="156"/>
                      <a:pt x="49" y="78"/>
                      <a:pt x="59" y="0"/>
                    </a:cubicBezTo>
                    <a:cubicBezTo>
                      <a:pt x="61" y="0"/>
                      <a:pt x="63" y="0"/>
                      <a:pt x="66"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250">
                <a:extLst>
                  <a:ext uri="{FF2B5EF4-FFF2-40B4-BE49-F238E27FC236}">
                    <a16:creationId xmlns:a16="http://schemas.microsoft.com/office/drawing/2014/main" id="{94B74851-3ADB-4E19-8CF2-92819AF3D1B9}"/>
                  </a:ext>
                </a:extLst>
              </p:cNvPr>
              <p:cNvSpPr>
                <a:spLocks/>
              </p:cNvSpPr>
              <p:nvPr/>
            </p:nvSpPr>
            <p:spPr bwMode="auto">
              <a:xfrm rot="1046083" flipV="1">
                <a:off x="5282042" y="5171659"/>
                <a:ext cx="150813" cy="1066800"/>
              </a:xfrm>
              <a:custGeom>
                <a:avLst/>
                <a:gdLst>
                  <a:gd name="T0" fmla="*/ 66 w 66"/>
                  <a:gd name="T1" fmla="*/ 0 h 469"/>
                  <a:gd name="T2" fmla="*/ 37 w 66"/>
                  <a:gd name="T3" fmla="*/ 234 h 469"/>
                  <a:gd name="T4" fmla="*/ 7 w 66"/>
                  <a:gd name="T5" fmla="*/ 469 h 469"/>
                  <a:gd name="T6" fmla="*/ 0 w 66"/>
                  <a:gd name="T7" fmla="*/ 468 h 469"/>
                  <a:gd name="T8" fmla="*/ 30 w 66"/>
                  <a:gd name="T9" fmla="*/ 234 h 469"/>
                  <a:gd name="T10" fmla="*/ 59 w 66"/>
                  <a:gd name="T11" fmla="*/ 0 h 469"/>
                  <a:gd name="T12" fmla="*/ 66 w 66"/>
                  <a:gd name="T13" fmla="*/ 0 h 469"/>
                </a:gdLst>
                <a:ahLst/>
                <a:cxnLst>
                  <a:cxn ang="0">
                    <a:pos x="T0" y="T1"/>
                  </a:cxn>
                  <a:cxn ang="0">
                    <a:pos x="T2" y="T3"/>
                  </a:cxn>
                  <a:cxn ang="0">
                    <a:pos x="T4" y="T5"/>
                  </a:cxn>
                  <a:cxn ang="0">
                    <a:pos x="T6" y="T7"/>
                  </a:cxn>
                  <a:cxn ang="0">
                    <a:pos x="T8" y="T9"/>
                  </a:cxn>
                  <a:cxn ang="0">
                    <a:pos x="T10" y="T11"/>
                  </a:cxn>
                  <a:cxn ang="0">
                    <a:pos x="T12" y="T13"/>
                  </a:cxn>
                </a:cxnLst>
                <a:rect l="0" t="0" r="r" b="b"/>
                <a:pathLst>
                  <a:path w="66" h="469">
                    <a:moveTo>
                      <a:pt x="66" y="0"/>
                    </a:moveTo>
                    <a:cubicBezTo>
                      <a:pt x="56" y="78"/>
                      <a:pt x="46" y="156"/>
                      <a:pt x="37" y="234"/>
                    </a:cubicBezTo>
                    <a:cubicBezTo>
                      <a:pt x="27" y="312"/>
                      <a:pt x="17" y="390"/>
                      <a:pt x="7" y="469"/>
                    </a:cubicBezTo>
                    <a:cubicBezTo>
                      <a:pt x="5" y="468"/>
                      <a:pt x="2" y="468"/>
                      <a:pt x="0" y="468"/>
                    </a:cubicBezTo>
                    <a:cubicBezTo>
                      <a:pt x="10" y="390"/>
                      <a:pt x="20" y="312"/>
                      <a:pt x="30" y="234"/>
                    </a:cubicBezTo>
                    <a:cubicBezTo>
                      <a:pt x="39" y="156"/>
                      <a:pt x="49" y="78"/>
                      <a:pt x="59" y="0"/>
                    </a:cubicBezTo>
                    <a:cubicBezTo>
                      <a:pt x="61" y="0"/>
                      <a:pt x="64" y="0"/>
                      <a:pt x="66"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251">
                <a:extLst>
                  <a:ext uri="{FF2B5EF4-FFF2-40B4-BE49-F238E27FC236}">
                    <a16:creationId xmlns:a16="http://schemas.microsoft.com/office/drawing/2014/main" id="{D8BA81CA-85D7-4CE0-9E1F-B97F0C42EBC9}"/>
                  </a:ext>
                </a:extLst>
              </p:cNvPr>
              <p:cNvSpPr>
                <a:spLocks/>
              </p:cNvSpPr>
              <p:nvPr/>
            </p:nvSpPr>
            <p:spPr bwMode="auto">
              <a:xfrm rot="1046083" flipV="1">
                <a:off x="4952834" y="5175675"/>
                <a:ext cx="47625" cy="257175"/>
              </a:xfrm>
              <a:custGeom>
                <a:avLst/>
                <a:gdLst>
                  <a:gd name="T0" fmla="*/ 21 w 21"/>
                  <a:gd name="T1" fmla="*/ 0 h 113"/>
                  <a:gd name="T2" fmla="*/ 7 w 21"/>
                  <a:gd name="T3" fmla="*/ 113 h 113"/>
                  <a:gd name="T4" fmla="*/ 0 w 21"/>
                  <a:gd name="T5" fmla="*/ 112 h 113"/>
                  <a:gd name="T6" fmla="*/ 14 w 21"/>
                  <a:gd name="T7" fmla="*/ 0 h 113"/>
                  <a:gd name="T8" fmla="*/ 21 w 21"/>
                  <a:gd name="T9" fmla="*/ 0 h 113"/>
                </a:gdLst>
                <a:ahLst/>
                <a:cxnLst>
                  <a:cxn ang="0">
                    <a:pos x="T0" y="T1"/>
                  </a:cxn>
                  <a:cxn ang="0">
                    <a:pos x="T2" y="T3"/>
                  </a:cxn>
                  <a:cxn ang="0">
                    <a:pos x="T4" y="T5"/>
                  </a:cxn>
                  <a:cxn ang="0">
                    <a:pos x="T6" y="T7"/>
                  </a:cxn>
                  <a:cxn ang="0">
                    <a:pos x="T8" y="T9"/>
                  </a:cxn>
                </a:cxnLst>
                <a:rect l="0" t="0" r="r" b="b"/>
                <a:pathLst>
                  <a:path w="21" h="113">
                    <a:moveTo>
                      <a:pt x="21" y="0"/>
                    </a:moveTo>
                    <a:cubicBezTo>
                      <a:pt x="17" y="38"/>
                      <a:pt x="12" y="75"/>
                      <a:pt x="7" y="113"/>
                    </a:cubicBezTo>
                    <a:cubicBezTo>
                      <a:pt x="5" y="113"/>
                      <a:pt x="3" y="112"/>
                      <a:pt x="0" y="112"/>
                    </a:cubicBezTo>
                    <a:cubicBezTo>
                      <a:pt x="5" y="75"/>
                      <a:pt x="10" y="37"/>
                      <a:pt x="14" y="0"/>
                    </a:cubicBezTo>
                    <a:cubicBezTo>
                      <a:pt x="17" y="0"/>
                      <a:pt x="19" y="0"/>
                      <a:pt x="2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252">
                <a:extLst>
                  <a:ext uri="{FF2B5EF4-FFF2-40B4-BE49-F238E27FC236}">
                    <a16:creationId xmlns:a16="http://schemas.microsoft.com/office/drawing/2014/main" id="{96047E42-DD8A-4E80-8CCF-EB33C069CA4C}"/>
                  </a:ext>
                </a:extLst>
              </p:cNvPr>
              <p:cNvSpPr>
                <a:spLocks/>
              </p:cNvSpPr>
              <p:nvPr/>
            </p:nvSpPr>
            <p:spPr bwMode="auto">
              <a:xfrm rot="1046083" flipV="1">
                <a:off x="4930441" y="5172009"/>
                <a:ext cx="47625" cy="258763"/>
              </a:xfrm>
              <a:custGeom>
                <a:avLst/>
                <a:gdLst>
                  <a:gd name="T0" fmla="*/ 21 w 21"/>
                  <a:gd name="T1" fmla="*/ 1 h 114"/>
                  <a:gd name="T2" fmla="*/ 7 w 21"/>
                  <a:gd name="T3" fmla="*/ 114 h 114"/>
                  <a:gd name="T4" fmla="*/ 0 w 21"/>
                  <a:gd name="T5" fmla="*/ 113 h 114"/>
                  <a:gd name="T6" fmla="*/ 14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6" y="39"/>
                      <a:pt x="11" y="76"/>
                      <a:pt x="7" y="114"/>
                    </a:cubicBezTo>
                    <a:cubicBezTo>
                      <a:pt x="4" y="113"/>
                      <a:pt x="2" y="113"/>
                      <a:pt x="0" y="113"/>
                    </a:cubicBezTo>
                    <a:cubicBezTo>
                      <a:pt x="4" y="75"/>
                      <a:pt x="9" y="38"/>
                      <a:pt x="14" y="0"/>
                    </a:cubicBezTo>
                    <a:cubicBezTo>
                      <a:pt x="16" y="1"/>
                      <a:pt x="18"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253">
                <a:extLst>
                  <a:ext uri="{FF2B5EF4-FFF2-40B4-BE49-F238E27FC236}">
                    <a16:creationId xmlns:a16="http://schemas.microsoft.com/office/drawing/2014/main" id="{93123725-611D-4BF8-AC1B-5FF3A3AEE148}"/>
                  </a:ext>
                </a:extLst>
              </p:cNvPr>
              <p:cNvSpPr>
                <a:spLocks/>
              </p:cNvSpPr>
              <p:nvPr/>
            </p:nvSpPr>
            <p:spPr bwMode="auto">
              <a:xfrm rot="1046083" flipV="1">
                <a:off x="4905019" y="5168979"/>
                <a:ext cx="47625" cy="257175"/>
              </a:xfrm>
              <a:custGeom>
                <a:avLst/>
                <a:gdLst>
                  <a:gd name="T0" fmla="*/ 21 w 21"/>
                  <a:gd name="T1" fmla="*/ 1 h 113"/>
                  <a:gd name="T2" fmla="*/ 7 w 21"/>
                  <a:gd name="T3" fmla="*/ 113 h 113"/>
                  <a:gd name="T4" fmla="*/ 0 w 21"/>
                  <a:gd name="T5" fmla="*/ 112 h 113"/>
                  <a:gd name="T6" fmla="*/ 14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6" y="38"/>
                      <a:pt x="11" y="76"/>
                      <a:pt x="7" y="113"/>
                    </a:cubicBezTo>
                    <a:cubicBezTo>
                      <a:pt x="4" y="113"/>
                      <a:pt x="2" y="113"/>
                      <a:pt x="0" y="112"/>
                    </a:cubicBezTo>
                    <a:cubicBezTo>
                      <a:pt x="5" y="75"/>
                      <a:pt x="9" y="37"/>
                      <a:pt x="14" y="0"/>
                    </a:cubicBezTo>
                    <a:cubicBezTo>
                      <a:pt x="16" y="0"/>
                      <a:pt x="19" y="0"/>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254">
                <a:extLst>
                  <a:ext uri="{FF2B5EF4-FFF2-40B4-BE49-F238E27FC236}">
                    <a16:creationId xmlns:a16="http://schemas.microsoft.com/office/drawing/2014/main" id="{3B0D6C08-9AAC-4B09-8BE0-57E7734C1C90}"/>
                  </a:ext>
                </a:extLst>
              </p:cNvPr>
              <p:cNvSpPr>
                <a:spLocks/>
              </p:cNvSpPr>
              <p:nvPr/>
            </p:nvSpPr>
            <p:spPr bwMode="auto">
              <a:xfrm rot="1046083" flipV="1">
                <a:off x="4880310" y="5162883"/>
                <a:ext cx="47625" cy="257175"/>
              </a:xfrm>
              <a:custGeom>
                <a:avLst/>
                <a:gdLst>
                  <a:gd name="T0" fmla="*/ 21 w 21"/>
                  <a:gd name="T1" fmla="*/ 0 h 113"/>
                  <a:gd name="T2" fmla="*/ 7 w 21"/>
                  <a:gd name="T3" fmla="*/ 113 h 113"/>
                  <a:gd name="T4" fmla="*/ 0 w 21"/>
                  <a:gd name="T5" fmla="*/ 112 h 113"/>
                  <a:gd name="T6" fmla="*/ 14 w 21"/>
                  <a:gd name="T7" fmla="*/ 0 h 113"/>
                  <a:gd name="T8" fmla="*/ 21 w 21"/>
                  <a:gd name="T9" fmla="*/ 0 h 113"/>
                </a:gdLst>
                <a:ahLst/>
                <a:cxnLst>
                  <a:cxn ang="0">
                    <a:pos x="T0" y="T1"/>
                  </a:cxn>
                  <a:cxn ang="0">
                    <a:pos x="T2" y="T3"/>
                  </a:cxn>
                  <a:cxn ang="0">
                    <a:pos x="T4" y="T5"/>
                  </a:cxn>
                  <a:cxn ang="0">
                    <a:pos x="T6" y="T7"/>
                  </a:cxn>
                  <a:cxn ang="0">
                    <a:pos x="T8" y="T9"/>
                  </a:cxn>
                </a:cxnLst>
                <a:rect l="0" t="0" r="r" b="b"/>
                <a:pathLst>
                  <a:path w="21" h="113">
                    <a:moveTo>
                      <a:pt x="21" y="0"/>
                    </a:moveTo>
                    <a:cubicBezTo>
                      <a:pt x="16" y="38"/>
                      <a:pt x="12" y="75"/>
                      <a:pt x="7" y="113"/>
                    </a:cubicBezTo>
                    <a:cubicBezTo>
                      <a:pt x="5" y="113"/>
                      <a:pt x="2" y="112"/>
                      <a:pt x="0" y="112"/>
                    </a:cubicBezTo>
                    <a:cubicBezTo>
                      <a:pt x="5" y="74"/>
                      <a:pt x="9" y="37"/>
                      <a:pt x="14" y="0"/>
                    </a:cubicBezTo>
                    <a:cubicBezTo>
                      <a:pt x="17" y="0"/>
                      <a:pt x="19" y="0"/>
                      <a:pt x="2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255">
                <a:extLst>
                  <a:ext uri="{FF2B5EF4-FFF2-40B4-BE49-F238E27FC236}">
                    <a16:creationId xmlns:a16="http://schemas.microsoft.com/office/drawing/2014/main" id="{2BD90164-B91C-4F63-81D8-3845091B0154}"/>
                  </a:ext>
                </a:extLst>
              </p:cNvPr>
              <p:cNvSpPr>
                <a:spLocks/>
              </p:cNvSpPr>
              <p:nvPr/>
            </p:nvSpPr>
            <p:spPr bwMode="auto">
              <a:xfrm rot="1046083" flipV="1">
                <a:off x="4856403" y="5158741"/>
                <a:ext cx="47625" cy="258763"/>
              </a:xfrm>
              <a:custGeom>
                <a:avLst/>
                <a:gdLst>
                  <a:gd name="T0" fmla="*/ 21 w 21"/>
                  <a:gd name="T1" fmla="*/ 1 h 114"/>
                  <a:gd name="T2" fmla="*/ 7 w 21"/>
                  <a:gd name="T3" fmla="*/ 114 h 114"/>
                  <a:gd name="T4" fmla="*/ 0 w 21"/>
                  <a:gd name="T5" fmla="*/ 113 h 114"/>
                  <a:gd name="T6" fmla="*/ 15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7" y="39"/>
                      <a:pt x="12" y="76"/>
                      <a:pt x="7" y="114"/>
                    </a:cubicBezTo>
                    <a:cubicBezTo>
                      <a:pt x="5" y="113"/>
                      <a:pt x="3" y="113"/>
                      <a:pt x="0" y="113"/>
                    </a:cubicBezTo>
                    <a:cubicBezTo>
                      <a:pt x="5" y="75"/>
                      <a:pt x="10" y="38"/>
                      <a:pt x="15" y="0"/>
                    </a:cubicBezTo>
                    <a:cubicBezTo>
                      <a:pt x="17" y="0"/>
                      <a:pt x="19"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56">
                <a:extLst>
                  <a:ext uri="{FF2B5EF4-FFF2-40B4-BE49-F238E27FC236}">
                    <a16:creationId xmlns:a16="http://schemas.microsoft.com/office/drawing/2014/main" id="{BCFA3714-78E1-4920-BBF5-FE023D774F60}"/>
                  </a:ext>
                </a:extLst>
              </p:cNvPr>
              <p:cNvSpPr>
                <a:spLocks/>
              </p:cNvSpPr>
              <p:nvPr/>
            </p:nvSpPr>
            <p:spPr bwMode="auto">
              <a:xfrm rot="1046083" flipV="1">
                <a:off x="4832970" y="5154672"/>
                <a:ext cx="47625" cy="257175"/>
              </a:xfrm>
              <a:custGeom>
                <a:avLst/>
                <a:gdLst>
                  <a:gd name="T0" fmla="*/ 21 w 21"/>
                  <a:gd name="T1" fmla="*/ 1 h 113"/>
                  <a:gd name="T2" fmla="*/ 7 w 21"/>
                  <a:gd name="T3" fmla="*/ 113 h 113"/>
                  <a:gd name="T4" fmla="*/ 0 w 21"/>
                  <a:gd name="T5" fmla="*/ 112 h 113"/>
                  <a:gd name="T6" fmla="*/ 14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6" y="38"/>
                      <a:pt x="11" y="76"/>
                      <a:pt x="7" y="113"/>
                    </a:cubicBezTo>
                    <a:cubicBezTo>
                      <a:pt x="4" y="113"/>
                      <a:pt x="2" y="113"/>
                      <a:pt x="0" y="112"/>
                    </a:cubicBezTo>
                    <a:cubicBezTo>
                      <a:pt x="4" y="75"/>
                      <a:pt x="9" y="37"/>
                      <a:pt x="14" y="0"/>
                    </a:cubicBezTo>
                    <a:cubicBezTo>
                      <a:pt x="16" y="0"/>
                      <a:pt x="18" y="0"/>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57">
                <a:extLst>
                  <a:ext uri="{FF2B5EF4-FFF2-40B4-BE49-F238E27FC236}">
                    <a16:creationId xmlns:a16="http://schemas.microsoft.com/office/drawing/2014/main" id="{61A02E23-7352-43B9-9ADA-863847D8A77A}"/>
                  </a:ext>
                </a:extLst>
              </p:cNvPr>
              <p:cNvSpPr>
                <a:spLocks/>
              </p:cNvSpPr>
              <p:nvPr/>
            </p:nvSpPr>
            <p:spPr bwMode="auto">
              <a:xfrm rot="1046083" flipV="1">
                <a:off x="4807512" y="5150292"/>
                <a:ext cx="49213" cy="258763"/>
              </a:xfrm>
              <a:custGeom>
                <a:avLst/>
                <a:gdLst>
                  <a:gd name="T0" fmla="*/ 21 w 21"/>
                  <a:gd name="T1" fmla="*/ 1 h 114"/>
                  <a:gd name="T2" fmla="*/ 7 w 21"/>
                  <a:gd name="T3" fmla="*/ 114 h 114"/>
                  <a:gd name="T4" fmla="*/ 0 w 21"/>
                  <a:gd name="T5" fmla="*/ 113 h 114"/>
                  <a:gd name="T6" fmla="*/ 14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6" y="39"/>
                      <a:pt x="11" y="76"/>
                      <a:pt x="7" y="114"/>
                    </a:cubicBezTo>
                    <a:cubicBezTo>
                      <a:pt x="4" y="114"/>
                      <a:pt x="2" y="113"/>
                      <a:pt x="0" y="113"/>
                    </a:cubicBezTo>
                    <a:cubicBezTo>
                      <a:pt x="5" y="75"/>
                      <a:pt x="9" y="38"/>
                      <a:pt x="14" y="0"/>
                    </a:cubicBezTo>
                    <a:cubicBezTo>
                      <a:pt x="16" y="1"/>
                      <a:pt x="19"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258">
                <a:extLst>
                  <a:ext uri="{FF2B5EF4-FFF2-40B4-BE49-F238E27FC236}">
                    <a16:creationId xmlns:a16="http://schemas.microsoft.com/office/drawing/2014/main" id="{FDE5F222-D1FB-4AAD-93D6-38F492DC7CAC}"/>
                  </a:ext>
                </a:extLst>
              </p:cNvPr>
              <p:cNvSpPr>
                <a:spLocks/>
              </p:cNvSpPr>
              <p:nvPr/>
            </p:nvSpPr>
            <p:spPr bwMode="auto">
              <a:xfrm rot="1046083" flipV="1">
                <a:off x="4784117" y="5144398"/>
                <a:ext cx="47625" cy="260350"/>
              </a:xfrm>
              <a:custGeom>
                <a:avLst/>
                <a:gdLst>
                  <a:gd name="T0" fmla="*/ 21 w 21"/>
                  <a:gd name="T1" fmla="*/ 1 h 114"/>
                  <a:gd name="T2" fmla="*/ 7 w 21"/>
                  <a:gd name="T3" fmla="*/ 114 h 114"/>
                  <a:gd name="T4" fmla="*/ 0 w 21"/>
                  <a:gd name="T5" fmla="*/ 113 h 114"/>
                  <a:gd name="T6" fmla="*/ 14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6" y="38"/>
                      <a:pt x="12" y="76"/>
                      <a:pt x="7" y="114"/>
                    </a:cubicBezTo>
                    <a:cubicBezTo>
                      <a:pt x="5" y="113"/>
                      <a:pt x="2" y="113"/>
                      <a:pt x="0" y="113"/>
                    </a:cubicBezTo>
                    <a:cubicBezTo>
                      <a:pt x="5" y="75"/>
                      <a:pt x="10" y="38"/>
                      <a:pt x="14" y="0"/>
                    </a:cubicBezTo>
                    <a:cubicBezTo>
                      <a:pt x="17" y="0"/>
                      <a:pt x="19"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59">
                <a:extLst>
                  <a:ext uri="{FF2B5EF4-FFF2-40B4-BE49-F238E27FC236}">
                    <a16:creationId xmlns:a16="http://schemas.microsoft.com/office/drawing/2014/main" id="{A2D9D8CB-41BB-46B3-837E-FE9D9DED45F7}"/>
                  </a:ext>
                </a:extLst>
              </p:cNvPr>
              <p:cNvSpPr>
                <a:spLocks/>
              </p:cNvSpPr>
              <p:nvPr/>
            </p:nvSpPr>
            <p:spPr bwMode="auto">
              <a:xfrm rot="1046083" flipV="1">
                <a:off x="4758932" y="5141404"/>
                <a:ext cx="47625" cy="257175"/>
              </a:xfrm>
              <a:custGeom>
                <a:avLst/>
                <a:gdLst>
                  <a:gd name="T0" fmla="*/ 21 w 21"/>
                  <a:gd name="T1" fmla="*/ 1 h 113"/>
                  <a:gd name="T2" fmla="*/ 7 w 21"/>
                  <a:gd name="T3" fmla="*/ 113 h 113"/>
                  <a:gd name="T4" fmla="*/ 0 w 21"/>
                  <a:gd name="T5" fmla="*/ 112 h 113"/>
                  <a:gd name="T6" fmla="*/ 15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7" y="38"/>
                      <a:pt x="12" y="76"/>
                      <a:pt x="7" y="113"/>
                    </a:cubicBezTo>
                    <a:cubicBezTo>
                      <a:pt x="5" y="113"/>
                      <a:pt x="3" y="113"/>
                      <a:pt x="0" y="112"/>
                    </a:cubicBezTo>
                    <a:cubicBezTo>
                      <a:pt x="5" y="75"/>
                      <a:pt x="10" y="37"/>
                      <a:pt x="15" y="0"/>
                    </a:cubicBezTo>
                    <a:cubicBezTo>
                      <a:pt x="17" y="0"/>
                      <a:pt x="19" y="0"/>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260">
                <a:extLst>
                  <a:ext uri="{FF2B5EF4-FFF2-40B4-BE49-F238E27FC236}">
                    <a16:creationId xmlns:a16="http://schemas.microsoft.com/office/drawing/2014/main" id="{8A63F32C-E33A-4E7F-AC08-D693228CBC49}"/>
                  </a:ext>
                </a:extLst>
              </p:cNvPr>
              <p:cNvSpPr>
                <a:spLocks/>
              </p:cNvSpPr>
              <p:nvPr/>
            </p:nvSpPr>
            <p:spPr bwMode="auto">
              <a:xfrm rot="1046083" flipV="1">
                <a:off x="4736539" y="5137737"/>
                <a:ext cx="47625" cy="258763"/>
              </a:xfrm>
              <a:custGeom>
                <a:avLst/>
                <a:gdLst>
                  <a:gd name="T0" fmla="*/ 21 w 21"/>
                  <a:gd name="T1" fmla="*/ 1 h 114"/>
                  <a:gd name="T2" fmla="*/ 7 w 21"/>
                  <a:gd name="T3" fmla="*/ 114 h 114"/>
                  <a:gd name="T4" fmla="*/ 0 w 21"/>
                  <a:gd name="T5" fmla="*/ 113 h 114"/>
                  <a:gd name="T6" fmla="*/ 14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6" y="39"/>
                      <a:pt x="11" y="76"/>
                      <a:pt x="7" y="114"/>
                    </a:cubicBezTo>
                    <a:cubicBezTo>
                      <a:pt x="4" y="114"/>
                      <a:pt x="2" y="113"/>
                      <a:pt x="0" y="113"/>
                    </a:cubicBezTo>
                    <a:cubicBezTo>
                      <a:pt x="4" y="75"/>
                      <a:pt x="9" y="38"/>
                      <a:pt x="14" y="0"/>
                    </a:cubicBezTo>
                    <a:cubicBezTo>
                      <a:pt x="16" y="1"/>
                      <a:pt x="18"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61">
                <a:extLst>
                  <a:ext uri="{FF2B5EF4-FFF2-40B4-BE49-F238E27FC236}">
                    <a16:creationId xmlns:a16="http://schemas.microsoft.com/office/drawing/2014/main" id="{4B80AFC2-8D4E-4785-AFC0-3174E8636DBC}"/>
                  </a:ext>
                </a:extLst>
              </p:cNvPr>
              <p:cNvSpPr>
                <a:spLocks/>
              </p:cNvSpPr>
              <p:nvPr/>
            </p:nvSpPr>
            <p:spPr bwMode="auto">
              <a:xfrm rot="1046083" flipV="1">
                <a:off x="4711593" y="5133193"/>
                <a:ext cx="47625" cy="257175"/>
              </a:xfrm>
              <a:custGeom>
                <a:avLst/>
                <a:gdLst>
                  <a:gd name="T0" fmla="*/ 21 w 21"/>
                  <a:gd name="T1" fmla="*/ 1 h 113"/>
                  <a:gd name="T2" fmla="*/ 7 w 21"/>
                  <a:gd name="T3" fmla="*/ 113 h 113"/>
                  <a:gd name="T4" fmla="*/ 0 w 21"/>
                  <a:gd name="T5" fmla="*/ 113 h 113"/>
                  <a:gd name="T6" fmla="*/ 14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6" y="38"/>
                      <a:pt x="12" y="76"/>
                      <a:pt x="7" y="113"/>
                    </a:cubicBezTo>
                    <a:cubicBezTo>
                      <a:pt x="5" y="113"/>
                      <a:pt x="2" y="113"/>
                      <a:pt x="0" y="113"/>
                    </a:cubicBezTo>
                    <a:cubicBezTo>
                      <a:pt x="5" y="75"/>
                      <a:pt x="9" y="38"/>
                      <a:pt x="14" y="0"/>
                    </a:cubicBezTo>
                    <a:cubicBezTo>
                      <a:pt x="16" y="0"/>
                      <a:pt x="19"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62">
                <a:extLst>
                  <a:ext uri="{FF2B5EF4-FFF2-40B4-BE49-F238E27FC236}">
                    <a16:creationId xmlns:a16="http://schemas.microsoft.com/office/drawing/2014/main" id="{D522A5F6-8226-46F4-A397-D50EB5AC4D4E}"/>
                  </a:ext>
                </a:extLst>
              </p:cNvPr>
              <p:cNvSpPr>
                <a:spLocks/>
              </p:cNvSpPr>
              <p:nvPr/>
            </p:nvSpPr>
            <p:spPr bwMode="auto">
              <a:xfrm rot="1046083" flipV="1">
                <a:off x="4686408" y="5128612"/>
                <a:ext cx="47625" cy="257175"/>
              </a:xfrm>
              <a:custGeom>
                <a:avLst/>
                <a:gdLst>
                  <a:gd name="T0" fmla="*/ 21 w 21"/>
                  <a:gd name="T1" fmla="*/ 1 h 113"/>
                  <a:gd name="T2" fmla="*/ 7 w 21"/>
                  <a:gd name="T3" fmla="*/ 113 h 113"/>
                  <a:gd name="T4" fmla="*/ 0 w 21"/>
                  <a:gd name="T5" fmla="*/ 112 h 113"/>
                  <a:gd name="T6" fmla="*/ 14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6" y="38"/>
                      <a:pt x="12" y="76"/>
                      <a:pt x="7" y="113"/>
                    </a:cubicBezTo>
                    <a:cubicBezTo>
                      <a:pt x="5" y="113"/>
                      <a:pt x="2" y="113"/>
                      <a:pt x="0" y="112"/>
                    </a:cubicBezTo>
                    <a:cubicBezTo>
                      <a:pt x="5" y="75"/>
                      <a:pt x="10" y="37"/>
                      <a:pt x="14" y="0"/>
                    </a:cubicBezTo>
                    <a:cubicBezTo>
                      <a:pt x="17" y="0"/>
                      <a:pt x="19" y="0"/>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63">
                <a:extLst>
                  <a:ext uri="{FF2B5EF4-FFF2-40B4-BE49-F238E27FC236}">
                    <a16:creationId xmlns:a16="http://schemas.microsoft.com/office/drawing/2014/main" id="{B5F6C4F9-36C9-49A5-9219-7BEE815AB1A6}"/>
                  </a:ext>
                </a:extLst>
              </p:cNvPr>
              <p:cNvSpPr>
                <a:spLocks/>
              </p:cNvSpPr>
              <p:nvPr/>
            </p:nvSpPr>
            <p:spPr bwMode="auto">
              <a:xfrm rot="1046083" flipV="1">
                <a:off x="4661224" y="5122443"/>
                <a:ext cx="47625" cy="260350"/>
              </a:xfrm>
              <a:custGeom>
                <a:avLst/>
                <a:gdLst>
                  <a:gd name="T0" fmla="*/ 21 w 21"/>
                  <a:gd name="T1" fmla="*/ 1 h 114"/>
                  <a:gd name="T2" fmla="*/ 7 w 21"/>
                  <a:gd name="T3" fmla="*/ 114 h 114"/>
                  <a:gd name="T4" fmla="*/ 0 w 21"/>
                  <a:gd name="T5" fmla="*/ 113 h 114"/>
                  <a:gd name="T6" fmla="*/ 15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7" y="39"/>
                      <a:pt x="12" y="76"/>
                      <a:pt x="7" y="114"/>
                    </a:cubicBezTo>
                    <a:cubicBezTo>
                      <a:pt x="5" y="113"/>
                      <a:pt x="3" y="113"/>
                      <a:pt x="0" y="113"/>
                    </a:cubicBezTo>
                    <a:cubicBezTo>
                      <a:pt x="5" y="75"/>
                      <a:pt x="10" y="38"/>
                      <a:pt x="15" y="0"/>
                    </a:cubicBezTo>
                    <a:cubicBezTo>
                      <a:pt x="17" y="1"/>
                      <a:pt x="19"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64">
                <a:extLst>
                  <a:ext uri="{FF2B5EF4-FFF2-40B4-BE49-F238E27FC236}">
                    <a16:creationId xmlns:a16="http://schemas.microsoft.com/office/drawing/2014/main" id="{D3342D0B-7051-4DE0-B706-C41F555F2CAA}"/>
                  </a:ext>
                </a:extLst>
              </p:cNvPr>
              <p:cNvSpPr>
                <a:spLocks/>
              </p:cNvSpPr>
              <p:nvPr/>
            </p:nvSpPr>
            <p:spPr bwMode="auto">
              <a:xfrm rot="1046083" flipV="1">
                <a:off x="4639069" y="5120401"/>
                <a:ext cx="47625" cy="257175"/>
              </a:xfrm>
              <a:custGeom>
                <a:avLst/>
                <a:gdLst>
                  <a:gd name="T0" fmla="*/ 21 w 21"/>
                  <a:gd name="T1" fmla="*/ 1 h 113"/>
                  <a:gd name="T2" fmla="*/ 7 w 21"/>
                  <a:gd name="T3" fmla="*/ 113 h 113"/>
                  <a:gd name="T4" fmla="*/ 0 w 21"/>
                  <a:gd name="T5" fmla="*/ 113 h 113"/>
                  <a:gd name="T6" fmla="*/ 14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6" y="38"/>
                      <a:pt x="11" y="76"/>
                      <a:pt x="7" y="113"/>
                    </a:cubicBezTo>
                    <a:cubicBezTo>
                      <a:pt x="4" y="113"/>
                      <a:pt x="2" y="113"/>
                      <a:pt x="0" y="113"/>
                    </a:cubicBezTo>
                    <a:cubicBezTo>
                      <a:pt x="4" y="75"/>
                      <a:pt x="9" y="37"/>
                      <a:pt x="14" y="0"/>
                    </a:cubicBezTo>
                    <a:cubicBezTo>
                      <a:pt x="16" y="0"/>
                      <a:pt x="18"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65">
                <a:extLst>
                  <a:ext uri="{FF2B5EF4-FFF2-40B4-BE49-F238E27FC236}">
                    <a16:creationId xmlns:a16="http://schemas.microsoft.com/office/drawing/2014/main" id="{18203C6B-ED7B-4F25-9BED-577F3C1A28E9}"/>
                  </a:ext>
                </a:extLst>
              </p:cNvPr>
              <p:cNvSpPr>
                <a:spLocks/>
              </p:cNvSpPr>
              <p:nvPr/>
            </p:nvSpPr>
            <p:spPr bwMode="auto">
              <a:xfrm rot="1046083" flipV="1">
                <a:off x="4614122" y="5115856"/>
                <a:ext cx="47625" cy="255588"/>
              </a:xfrm>
              <a:custGeom>
                <a:avLst/>
                <a:gdLst>
                  <a:gd name="T0" fmla="*/ 21 w 21"/>
                  <a:gd name="T1" fmla="*/ 1 h 113"/>
                  <a:gd name="T2" fmla="*/ 7 w 21"/>
                  <a:gd name="T3" fmla="*/ 113 h 113"/>
                  <a:gd name="T4" fmla="*/ 0 w 21"/>
                  <a:gd name="T5" fmla="*/ 112 h 113"/>
                  <a:gd name="T6" fmla="*/ 14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6" y="38"/>
                      <a:pt x="12" y="76"/>
                      <a:pt x="7" y="113"/>
                    </a:cubicBezTo>
                    <a:cubicBezTo>
                      <a:pt x="5" y="113"/>
                      <a:pt x="2" y="113"/>
                      <a:pt x="0" y="112"/>
                    </a:cubicBezTo>
                    <a:cubicBezTo>
                      <a:pt x="5" y="75"/>
                      <a:pt x="9" y="37"/>
                      <a:pt x="14" y="0"/>
                    </a:cubicBezTo>
                    <a:cubicBezTo>
                      <a:pt x="16" y="0"/>
                      <a:pt x="19" y="0"/>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66">
                <a:extLst>
                  <a:ext uri="{FF2B5EF4-FFF2-40B4-BE49-F238E27FC236}">
                    <a16:creationId xmlns:a16="http://schemas.microsoft.com/office/drawing/2014/main" id="{2F7FF612-9BF1-44EB-8B77-7FB882D3F323}"/>
                  </a:ext>
                </a:extLst>
              </p:cNvPr>
              <p:cNvSpPr>
                <a:spLocks/>
              </p:cNvSpPr>
              <p:nvPr/>
            </p:nvSpPr>
            <p:spPr bwMode="auto">
              <a:xfrm rot="1046083" flipV="1">
                <a:off x="4590452" y="5110162"/>
                <a:ext cx="47625" cy="258763"/>
              </a:xfrm>
              <a:custGeom>
                <a:avLst/>
                <a:gdLst>
                  <a:gd name="T0" fmla="*/ 21 w 21"/>
                  <a:gd name="T1" fmla="*/ 1 h 114"/>
                  <a:gd name="T2" fmla="*/ 7 w 21"/>
                  <a:gd name="T3" fmla="*/ 114 h 114"/>
                  <a:gd name="T4" fmla="*/ 0 w 21"/>
                  <a:gd name="T5" fmla="*/ 113 h 114"/>
                  <a:gd name="T6" fmla="*/ 14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6" y="39"/>
                      <a:pt x="12" y="76"/>
                      <a:pt x="7" y="114"/>
                    </a:cubicBezTo>
                    <a:cubicBezTo>
                      <a:pt x="5" y="113"/>
                      <a:pt x="2" y="113"/>
                      <a:pt x="0" y="113"/>
                    </a:cubicBezTo>
                    <a:cubicBezTo>
                      <a:pt x="5" y="75"/>
                      <a:pt x="10" y="38"/>
                      <a:pt x="14" y="0"/>
                    </a:cubicBezTo>
                    <a:cubicBezTo>
                      <a:pt x="17" y="1"/>
                      <a:pt x="19"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67">
                <a:extLst>
                  <a:ext uri="{FF2B5EF4-FFF2-40B4-BE49-F238E27FC236}">
                    <a16:creationId xmlns:a16="http://schemas.microsoft.com/office/drawing/2014/main" id="{69CF6FBD-022D-44B6-80F4-1573C8EB2493}"/>
                  </a:ext>
                </a:extLst>
              </p:cNvPr>
              <p:cNvSpPr>
                <a:spLocks/>
              </p:cNvSpPr>
              <p:nvPr/>
            </p:nvSpPr>
            <p:spPr bwMode="auto">
              <a:xfrm rot="1046083" flipV="1">
                <a:off x="4565030" y="5107132"/>
                <a:ext cx="47625" cy="257175"/>
              </a:xfrm>
              <a:custGeom>
                <a:avLst/>
                <a:gdLst>
                  <a:gd name="T0" fmla="*/ 21 w 21"/>
                  <a:gd name="T1" fmla="*/ 1 h 113"/>
                  <a:gd name="T2" fmla="*/ 7 w 21"/>
                  <a:gd name="T3" fmla="*/ 113 h 113"/>
                  <a:gd name="T4" fmla="*/ 0 w 21"/>
                  <a:gd name="T5" fmla="*/ 113 h 113"/>
                  <a:gd name="T6" fmla="*/ 15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7" y="38"/>
                      <a:pt x="12" y="76"/>
                      <a:pt x="7" y="113"/>
                    </a:cubicBezTo>
                    <a:cubicBezTo>
                      <a:pt x="5" y="113"/>
                      <a:pt x="3" y="113"/>
                      <a:pt x="0" y="113"/>
                    </a:cubicBezTo>
                    <a:cubicBezTo>
                      <a:pt x="5" y="75"/>
                      <a:pt x="10" y="37"/>
                      <a:pt x="15" y="0"/>
                    </a:cubicBezTo>
                    <a:cubicBezTo>
                      <a:pt x="17" y="0"/>
                      <a:pt x="19" y="0"/>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68">
                <a:extLst>
                  <a:ext uri="{FF2B5EF4-FFF2-40B4-BE49-F238E27FC236}">
                    <a16:creationId xmlns:a16="http://schemas.microsoft.com/office/drawing/2014/main" id="{3469FEAC-66AC-4272-A7B4-A9FD2440AFDD}"/>
                  </a:ext>
                </a:extLst>
              </p:cNvPr>
              <p:cNvSpPr>
                <a:spLocks/>
              </p:cNvSpPr>
              <p:nvPr/>
            </p:nvSpPr>
            <p:spPr bwMode="auto">
              <a:xfrm rot="1046083" flipV="1">
                <a:off x="4541799" y="5101751"/>
                <a:ext cx="49213" cy="257175"/>
              </a:xfrm>
              <a:custGeom>
                <a:avLst/>
                <a:gdLst>
                  <a:gd name="T0" fmla="*/ 21 w 21"/>
                  <a:gd name="T1" fmla="*/ 0 h 113"/>
                  <a:gd name="T2" fmla="*/ 7 w 21"/>
                  <a:gd name="T3" fmla="*/ 113 h 113"/>
                  <a:gd name="T4" fmla="*/ 0 w 21"/>
                  <a:gd name="T5" fmla="*/ 112 h 113"/>
                  <a:gd name="T6" fmla="*/ 14 w 21"/>
                  <a:gd name="T7" fmla="*/ 0 h 113"/>
                  <a:gd name="T8" fmla="*/ 21 w 21"/>
                  <a:gd name="T9" fmla="*/ 0 h 113"/>
                </a:gdLst>
                <a:ahLst/>
                <a:cxnLst>
                  <a:cxn ang="0">
                    <a:pos x="T0" y="T1"/>
                  </a:cxn>
                  <a:cxn ang="0">
                    <a:pos x="T2" y="T3"/>
                  </a:cxn>
                  <a:cxn ang="0">
                    <a:pos x="T4" y="T5"/>
                  </a:cxn>
                  <a:cxn ang="0">
                    <a:pos x="T6" y="T7"/>
                  </a:cxn>
                  <a:cxn ang="0">
                    <a:pos x="T8" y="T9"/>
                  </a:cxn>
                </a:cxnLst>
                <a:rect l="0" t="0" r="r" b="b"/>
                <a:pathLst>
                  <a:path w="21" h="113">
                    <a:moveTo>
                      <a:pt x="21" y="0"/>
                    </a:moveTo>
                    <a:cubicBezTo>
                      <a:pt x="16" y="38"/>
                      <a:pt x="11" y="75"/>
                      <a:pt x="7" y="113"/>
                    </a:cubicBezTo>
                    <a:cubicBezTo>
                      <a:pt x="4" y="113"/>
                      <a:pt x="2" y="112"/>
                      <a:pt x="0" y="112"/>
                    </a:cubicBezTo>
                    <a:cubicBezTo>
                      <a:pt x="4" y="75"/>
                      <a:pt x="9" y="37"/>
                      <a:pt x="14" y="0"/>
                    </a:cubicBezTo>
                    <a:cubicBezTo>
                      <a:pt x="16" y="0"/>
                      <a:pt x="18" y="0"/>
                      <a:pt x="2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69">
                <a:extLst>
                  <a:ext uri="{FF2B5EF4-FFF2-40B4-BE49-F238E27FC236}">
                    <a16:creationId xmlns:a16="http://schemas.microsoft.com/office/drawing/2014/main" id="{E6B451DE-8A70-4666-8245-B75B9D140697}"/>
                  </a:ext>
                </a:extLst>
              </p:cNvPr>
              <p:cNvSpPr>
                <a:spLocks/>
              </p:cNvSpPr>
              <p:nvPr/>
            </p:nvSpPr>
            <p:spPr bwMode="auto">
              <a:xfrm rot="1046083" flipV="1">
                <a:off x="4517928" y="5097370"/>
                <a:ext cx="47625" cy="258763"/>
              </a:xfrm>
              <a:custGeom>
                <a:avLst/>
                <a:gdLst>
                  <a:gd name="T0" fmla="*/ 21 w 21"/>
                  <a:gd name="T1" fmla="*/ 1 h 114"/>
                  <a:gd name="T2" fmla="*/ 7 w 21"/>
                  <a:gd name="T3" fmla="*/ 114 h 114"/>
                  <a:gd name="T4" fmla="*/ 0 w 21"/>
                  <a:gd name="T5" fmla="*/ 113 h 114"/>
                  <a:gd name="T6" fmla="*/ 14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6" y="39"/>
                      <a:pt x="12" y="76"/>
                      <a:pt x="7" y="114"/>
                    </a:cubicBezTo>
                    <a:cubicBezTo>
                      <a:pt x="5" y="113"/>
                      <a:pt x="2" y="113"/>
                      <a:pt x="0" y="113"/>
                    </a:cubicBezTo>
                    <a:cubicBezTo>
                      <a:pt x="5" y="75"/>
                      <a:pt x="9" y="38"/>
                      <a:pt x="14" y="0"/>
                    </a:cubicBezTo>
                    <a:cubicBezTo>
                      <a:pt x="16" y="0"/>
                      <a:pt x="19"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70">
                <a:extLst>
                  <a:ext uri="{FF2B5EF4-FFF2-40B4-BE49-F238E27FC236}">
                    <a16:creationId xmlns:a16="http://schemas.microsoft.com/office/drawing/2014/main" id="{AB9D2413-A4DA-4371-B2B1-965352136B4B}"/>
                  </a:ext>
                </a:extLst>
              </p:cNvPr>
              <p:cNvSpPr>
                <a:spLocks/>
              </p:cNvSpPr>
              <p:nvPr/>
            </p:nvSpPr>
            <p:spPr bwMode="auto">
              <a:xfrm rot="1046083" flipV="1">
                <a:off x="4492506" y="5094340"/>
                <a:ext cx="47625" cy="257175"/>
              </a:xfrm>
              <a:custGeom>
                <a:avLst/>
                <a:gdLst>
                  <a:gd name="T0" fmla="*/ 21 w 21"/>
                  <a:gd name="T1" fmla="*/ 1 h 113"/>
                  <a:gd name="T2" fmla="*/ 7 w 21"/>
                  <a:gd name="T3" fmla="*/ 113 h 113"/>
                  <a:gd name="T4" fmla="*/ 0 w 21"/>
                  <a:gd name="T5" fmla="*/ 112 h 113"/>
                  <a:gd name="T6" fmla="*/ 14 w 21"/>
                  <a:gd name="T7" fmla="*/ 0 h 113"/>
                  <a:gd name="T8" fmla="*/ 21 w 21"/>
                  <a:gd name="T9" fmla="*/ 1 h 113"/>
                </a:gdLst>
                <a:ahLst/>
                <a:cxnLst>
                  <a:cxn ang="0">
                    <a:pos x="T0" y="T1"/>
                  </a:cxn>
                  <a:cxn ang="0">
                    <a:pos x="T2" y="T3"/>
                  </a:cxn>
                  <a:cxn ang="0">
                    <a:pos x="T4" y="T5"/>
                  </a:cxn>
                  <a:cxn ang="0">
                    <a:pos x="T6" y="T7"/>
                  </a:cxn>
                  <a:cxn ang="0">
                    <a:pos x="T8" y="T9"/>
                  </a:cxn>
                </a:cxnLst>
                <a:rect l="0" t="0" r="r" b="b"/>
                <a:pathLst>
                  <a:path w="21" h="113">
                    <a:moveTo>
                      <a:pt x="21" y="1"/>
                    </a:moveTo>
                    <a:cubicBezTo>
                      <a:pt x="17" y="38"/>
                      <a:pt x="12" y="76"/>
                      <a:pt x="7" y="113"/>
                    </a:cubicBezTo>
                    <a:cubicBezTo>
                      <a:pt x="5" y="113"/>
                      <a:pt x="3" y="113"/>
                      <a:pt x="0" y="112"/>
                    </a:cubicBezTo>
                    <a:cubicBezTo>
                      <a:pt x="5" y="75"/>
                      <a:pt x="10" y="37"/>
                      <a:pt x="14" y="0"/>
                    </a:cubicBezTo>
                    <a:cubicBezTo>
                      <a:pt x="17" y="0"/>
                      <a:pt x="19" y="0"/>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71">
                <a:extLst>
                  <a:ext uri="{FF2B5EF4-FFF2-40B4-BE49-F238E27FC236}">
                    <a16:creationId xmlns:a16="http://schemas.microsoft.com/office/drawing/2014/main" id="{B0792313-3807-48DA-A898-7A7064EA7BAF}"/>
                  </a:ext>
                </a:extLst>
              </p:cNvPr>
              <p:cNvSpPr>
                <a:spLocks/>
              </p:cNvSpPr>
              <p:nvPr/>
            </p:nvSpPr>
            <p:spPr bwMode="auto">
              <a:xfrm rot="1046083" flipV="1">
                <a:off x="4467724" y="5088721"/>
                <a:ext cx="50800" cy="257175"/>
              </a:xfrm>
              <a:custGeom>
                <a:avLst/>
                <a:gdLst>
                  <a:gd name="T0" fmla="*/ 22 w 22"/>
                  <a:gd name="T1" fmla="*/ 0 h 113"/>
                  <a:gd name="T2" fmla="*/ 7 w 22"/>
                  <a:gd name="T3" fmla="*/ 113 h 113"/>
                  <a:gd name="T4" fmla="*/ 0 w 22"/>
                  <a:gd name="T5" fmla="*/ 112 h 113"/>
                  <a:gd name="T6" fmla="*/ 15 w 22"/>
                  <a:gd name="T7" fmla="*/ 0 h 113"/>
                  <a:gd name="T8" fmla="*/ 22 w 22"/>
                  <a:gd name="T9" fmla="*/ 0 h 113"/>
                </a:gdLst>
                <a:ahLst/>
                <a:cxnLst>
                  <a:cxn ang="0">
                    <a:pos x="T0" y="T1"/>
                  </a:cxn>
                  <a:cxn ang="0">
                    <a:pos x="T2" y="T3"/>
                  </a:cxn>
                  <a:cxn ang="0">
                    <a:pos x="T4" y="T5"/>
                  </a:cxn>
                  <a:cxn ang="0">
                    <a:pos x="T6" y="T7"/>
                  </a:cxn>
                  <a:cxn ang="0">
                    <a:pos x="T8" y="T9"/>
                  </a:cxn>
                </a:cxnLst>
                <a:rect l="0" t="0" r="r" b="b"/>
                <a:pathLst>
                  <a:path w="22" h="113">
                    <a:moveTo>
                      <a:pt x="22" y="0"/>
                    </a:moveTo>
                    <a:cubicBezTo>
                      <a:pt x="17" y="38"/>
                      <a:pt x="12" y="75"/>
                      <a:pt x="7" y="113"/>
                    </a:cubicBezTo>
                    <a:cubicBezTo>
                      <a:pt x="5" y="113"/>
                      <a:pt x="3" y="112"/>
                      <a:pt x="0" y="112"/>
                    </a:cubicBezTo>
                    <a:cubicBezTo>
                      <a:pt x="5" y="75"/>
                      <a:pt x="10" y="37"/>
                      <a:pt x="15" y="0"/>
                    </a:cubicBezTo>
                    <a:cubicBezTo>
                      <a:pt x="17" y="0"/>
                      <a:pt x="19" y="0"/>
                      <a:pt x="22"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72">
                <a:extLst>
                  <a:ext uri="{FF2B5EF4-FFF2-40B4-BE49-F238E27FC236}">
                    <a16:creationId xmlns:a16="http://schemas.microsoft.com/office/drawing/2014/main" id="{56EDDD58-C403-4D9D-BAFD-30F43EE705E3}"/>
                  </a:ext>
                </a:extLst>
              </p:cNvPr>
              <p:cNvSpPr>
                <a:spLocks/>
              </p:cNvSpPr>
              <p:nvPr/>
            </p:nvSpPr>
            <p:spPr bwMode="auto">
              <a:xfrm rot="1046083" flipV="1">
                <a:off x="4445642" y="5083027"/>
                <a:ext cx="47625" cy="260350"/>
              </a:xfrm>
              <a:custGeom>
                <a:avLst/>
                <a:gdLst>
                  <a:gd name="T0" fmla="*/ 21 w 21"/>
                  <a:gd name="T1" fmla="*/ 1 h 114"/>
                  <a:gd name="T2" fmla="*/ 7 w 21"/>
                  <a:gd name="T3" fmla="*/ 114 h 114"/>
                  <a:gd name="T4" fmla="*/ 0 w 21"/>
                  <a:gd name="T5" fmla="*/ 113 h 114"/>
                  <a:gd name="T6" fmla="*/ 14 w 21"/>
                  <a:gd name="T7" fmla="*/ 0 h 114"/>
                  <a:gd name="T8" fmla="*/ 21 w 21"/>
                  <a:gd name="T9" fmla="*/ 1 h 114"/>
                </a:gdLst>
                <a:ahLst/>
                <a:cxnLst>
                  <a:cxn ang="0">
                    <a:pos x="T0" y="T1"/>
                  </a:cxn>
                  <a:cxn ang="0">
                    <a:pos x="T2" y="T3"/>
                  </a:cxn>
                  <a:cxn ang="0">
                    <a:pos x="T4" y="T5"/>
                  </a:cxn>
                  <a:cxn ang="0">
                    <a:pos x="T6" y="T7"/>
                  </a:cxn>
                  <a:cxn ang="0">
                    <a:pos x="T8" y="T9"/>
                  </a:cxn>
                </a:cxnLst>
                <a:rect l="0" t="0" r="r" b="b"/>
                <a:pathLst>
                  <a:path w="21" h="114">
                    <a:moveTo>
                      <a:pt x="21" y="1"/>
                    </a:moveTo>
                    <a:cubicBezTo>
                      <a:pt x="16" y="39"/>
                      <a:pt x="11" y="76"/>
                      <a:pt x="7" y="114"/>
                    </a:cubicBezTo>
                    <a:cubicBezTo>
                      <a:pt x="4" y="113"/>
                      <a:pt x="2" y="113"/>
                      <a:pt x="0" y="113"/>
                    </a:cubicBezTo>
                    <a:cubicBezTo>
                      <a:pt x="4" y="75"/>
                      <a:pt x="9" y="38"/>
                      <a:pt x="14" y="0"/>
                    </a:cubicBezTo>
                    <a:cubicBezTo>
                      <a:pt x="16" y="0"/>
                      <a:pt x="18" y="1"/>
                      <a:pt x="21"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73">
                <a:extLst>
                  <a:ext uri="{FF2B5EF4-FFF2-40B4-BE49-F238E27FC236}">
                    <a16:creationId xmlns:a16="http://schemas.microsoft.com/office/drawing/2014/main" id="{836815D7-C9B4-45B3-91AF-BC338D989AE2}"/>
                  </a:ext>
                </a:extLst>
              </p:cNvPr>
              <p:cNvSpPr>
                <a:spLocks/>
              </p:cNvSpPr>
              <p:nvPr/>
            </p:nvSpPr>
            <p:spPr bwMode="auto">
              <a:xfrm rot="1046083" flipV="1">
                <a:off x="4327530" y="4865411"/>
                <a:ext cx="395288" cy="377825"/>
              </a:xfrm>
              <a:custGeom>
                <a:avLst/>
                <a:gdLst>
                  <a:gd name="T0" fmla="*/ 174 w 174"/>
                  <a:gd name="T1" fmla="*/ 21 h 166"/>
                  <a:gd name="T2" fmla="*/ 0 w 174"/>
                  <a:gd name="T3" fmla="*/ 0 h 166"/>
                  <a:gd name="T4" fmla="*/ 156 w 174"/>
                  <a:gd name="T5" fmla="*/ 166 h 166"/>
                  <a:gd name="T6" fmla="*/ 174 w 174"/>
                  <a:gd name="T7" fmla="*/ 21 h 166"/>
                </a:gdLst>
                <a:ahLst/>
                <a:cxnLst>
                  <a:cxn ang="0">
                    <a:pos x="T0" y="T1"/>
                  </a:cxn>
                  <a:cxn ang="0">
                    <a:pos x="T2" y="T3"/>
                  </a:cxn>
                  <a:cxn ang="0">
                    <a:pos x="T4" y="T5"/>
                  </a:cxn>
                  <a:cxn ang="0">
                    <a:pos x="T6" y="T7"/>
                  </a:cxn>
                </a:cxnLst>
                <a:rect l="0" t="0" r="r" b="b"/>
                <a:pathLst>
                  <a:path w="174" h="166">
                    <a:moveTo>
                      <a:pt x="174" y="21"/>
                    </a:moveTo>
                    <a:cubicBezTo>
                      <a:pt x="85" y="25"/>
                      <a:pt x="42" y="20"/>
                      <a:pt x="0" y="0"/>
                    </a:cubicBezTo>
                    <a:cubicBezTo>
                      <a:pt x="52" y="55"/>
                      <a:pt x="104" y="111"/>
                      <a:pt x="156" y="166"/>
                    </a:cubicBezTo>
                    <a:cubicBezTo>
                      <a:pt x="143" y="128"/>
                      <a:pt x="148" y="92"/>
                      <a:pt x="174" y="21"/>
                    </a:cubicBezTo>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74">
                <a:extLst>
                  <a:ext uri="{FF2B5EF4-FFF2-40B4-BE49-F238E27FC236}">
                    <a16:creationId xmlns:a16="http://schemas.microsoft.com/office/drawing/2014/main" id="{BA434A8B-FAA6-4850-B1D4-3B0845B72C45}"/>
                  </a:ext>
                </a:extLst>
              </p:cNvPr>
              <p:cNvSpPr>
                <a:spLocks/>
              </p:cNvSpPr>
              <p:nvPr/>
            </p:nvSpPr>
            <p:spPr bwMode="auto">
              <a:xfrm rot="1046083" flipV="1">
                <a:off x="5606882" y="5470905"/>
                <a:ext cx="144463" cy="592138"/>
              </a:xfrm>
              <a:custGeom>
                <a:avLst/>
                <a:gdLst>
                  <a:gd name="T0" fmla="*/ 64 w 64"/>
                  <a:gd name="T1" fmla="*/ 4 h 260"/>
                  <a:gd name="T2" fmla="*/ 48 w 64"/>
                  <a:gd name="T3" fmla="*/ 132 h 260"/>
                  <a:gd name="T4" fmla="*/ 31 w 64"/>
                  <a:gd name="T5" fmla="*/ 260 h 260"/>
                  <a:gd name="T6" fmla="*/ 0 w 64"/>
                  <a:gd name="T7" fmla="*/ 256 h 260"/>
                  <a:gd name="T8" fmla="*/ 16 w 64"/>
                  <a:gd name="T9" fmla="*/ 128 h 260"/>
                  <a:gd name="T10" fmla="*/ 32 w 64"/>
                  <a:gd name="T11" fmla="*/ 0 h 260"/>
                  <a:gd name="T12" fmla="*/ 64 w 64"/>
                  <a:gd name="T13" fmla="*/ 4 h 260"/>
                </a:gdLst>
                <a:ahLst/>
                <a:cxnLst>
                  <a:cxn ang="0">
                    <a:pos x="T0" y="T1"/>
                  </a:cxn>
                  <a:cxn ang="0">
                    <a:pos x="T2" y="T3"/>
                  </a:cxn>
                  <a:cxn ang="0">
                    <a:pos x="T4" y="T5"/>
                  </a:cxn>
                  <a:cxn ang="0">
                    <a:pos x="T6" y="T7"/>
                  </a:cxn>
                  <a:cxn ang="0">
                    <a:pos x="T8" y="T9"/>
                  </a:cxn>
                  <a:cxn ang="0">
                    <a:pos x="T10" y="T11"/>
                  </a:cxn>
                  <a:cxn ang="0">
                    <a:pos x="T12" y="T13"/>
                  </a:cxn>
                </a:cxnLst>
                <a:rect l="0" t="0" r="r" b="b"/>
                <a:pathLst>
                  <a:path w="64" h="260">
                    <a:moveTo>
                      <a:pt x="64" y="4"/>
                    </a:moveTo>
                    <a:cubicBezTo>
                      <a:pt x="58" y="47"/>
                      <a:pt x="53" y="90"/>
                      <a:pt x="48" y="132"/>
                    </a:cubicBezTo>
                    <a:cubicBezTo>
                      <a:pt x="42" y="175"/>
                      <a:pt x="37" y="218"/>
                      <a:pt x="31" y="260"/>
                    </a:cubicBezTo>
                    <a:cubicBezTo>
                      <a:pt x="21" y="259"/>
                      <a:pt x="10" y="258"/>
                      <a:pt x="0" y="256"/>
                    </a:cubicBezTo>
                    <a:cubicBezTo>
                      <a:pt x="5" y="214"/>
                      <a:pt x="11" y="171"/>
                      <a:pt x="16" y="128"/>
                    </a:cubicBezTo>
                    <a:cubicBezTo>
                      <a:pt x="22" y="86"/>
                      <a:pt x="27" y="43"/>
                      <a:pt x="32" y="0"/>
                    </a:cubicBezTo>
                    <a:cubicBezTo>
                      <a:pt x="43" y="2"/>
                      <a:pt x="53" y="3"/>
                      <a:pt x="64" y="4"/>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75">
                <a:extLst>
                  <a:ext uri="{FF2B5EF4-FFF2-40B4-BE49-F238E27FC236}">
                    <a16:creationId xmlns:a16="http://schemas.microsoft.com/office/drawing/2014/main" id="{894F7C21-7587-4656-B561-7849480BC54F}"/>
                  </a:ext>
                </a:extLst>
              </p:cNvPr>
              <p:cNvSpPr>
                <a:spLocks/>
              </p:cNvSpPr>
              <p:nvPr/>
            </p:nvSpPr>
            <p:spPr bwMode="auto">
              <a:xfrm rot="1046083" flipV="1">
                <a:off x="5192829" y="5336108"/>
                <a:ext cx="163513" cy="131763"/>
              </a:xfrm>
              <a:custGeom>
                <a:avLst/>
                <a:gdLst>
                  <a:gd name="T0" fmla="*/ 0 w 72"/>
                  <a:gd name="T1" fmla="*/ 49 h 58"/>
                  <a:gd name="T2" fmla="*/ 69 w 72"/>
                  <a:gd name="T3" fmla="*/ 58 h 58"/>
                  <a:gd name="T4" fmla="*/ 48 w 72"/>
                  <a:gd name="T5" fmla="*/ 0 h 58"/>
                  <a:gd name="T6" fmla="*/ 0 w 72"/>
                  <a:gd name="T7" fmla="*/ 49 h 58"/>
                </a:gdLst>
                <a:ahLst/>
                <a:cxnLst>
                  <a:cxn ang="0">
                    <a:pos x="T0" y="T1"/>
                  </a:cxn>
                  <a:cxn ang="0">
                    <a:pos x="T2" y="T3"/>
                  </a:cxn>
                  <a:cxn ang="0">
                    <a:pos x="T4" y="T5"/>
                  </a:cxn>
                  <a:cxn ang="0">
                    <a:pos x="T6" y="T7"/>
                  </a:cxn>
                </a:cxnLst>
                <a:rect l="0" t="0" r="r" b="b"/>
                <a:pathLst>
                  <a:path w="72" h="58">
                    <a:moveTo>
                      <a:pt x="0" y="49"/>
                    </a:moveTo>
                    <a:cubicBezTo>
                      <a:pt x="23" y="52"/>
                      <a:pt x="46" y="55"/>
                      <a:pt x="69" y="58"/>
                    </a:cubicBezTo>
                    <a:cubicBezTo>
                      <a:pt x="72" y="36"/>
                      <a:pt x="64" y="14"/>
                      <a:pt x="48" y="0"/>
                    </a:cubicBezTo>
                    <a:cubicBezTo>
                      <a:pt x="32" y="16"/>
                      <a:pt x="16" y="33"/>
                      <a:pt x="0"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6">
                <a:extLst>
                  <a:ext uri="{FF2B5EF4-FFF2-40B4-BE49-F238E27FC236}">
                    <a16:creationId xmlns:a16="http://schemas.microsoft.com/office/drawing/2014/main" id="{D26C61F0-61D0-4632-B16B-54D7AC545000}"/>
                  </a:ext>
                </a:extLst>
              </p:cNvPr>
              <p:cNvSpPr>
                <a:spLocks/>
              </p:cNvSpPr>
              <p:nvPr/>
            </p:nvSpPr>
            <p:spPr bwMode="auto">
              <a:xfrm rot="1046083" flipV="1">
                <a:off x="5114087" y="5183031"/>
                <a:ext cx="276225" cy="158750"/>
              </a:xfrm>
              <a:custGeom>
                <a:avLst/>
                <a:gdLst>
                  <a:gd name="T0" fmla="*/ 53 w 122"/>
                  <a:gd name="T1" fmla="*/ 0 h 70"/>
                  <a:gd name="T2" fmla="*/ 0 w 122"/>
                  <a:gd name="T3" fmla="*/ 44 h 70"/>
                  <a:gd name="T4" fmla="*/ 34 w 122"/>
                  <a:gd name="T5" fmla="*/ 67 h 70"/>
                  <a:gd name="T6" fmla="*/ 59 w 122"/>
                  <a:gd name="T7" fmla="*/ 69 h 70"/>
                  <a:gd name="T8" fmla="*/ 120 w 122"/>
                  <a:gd name="T9" fmla="*/ 19 h 70"/>
                  <a:gd name="T10" fmla="*/ 122 w 122"/>
                  <a:gd name="T11" fmla="*/ 9 h 70"/>
                  <a:gd name="T12" fmla="*/ 53 w 122"/>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122" h="70">
                    <a:moveTo>
                      <a:pt x="53" y="0"/>
                    </a:moveTo>
                    <a:cubicBezTo>
                      <a:pt x="35" y="15"/>
                      <a:pt x="17" y="30"/>
                      <a:pt x="0" y="44"/>
                    </a:cubicBezTo>
                    <a:cubicBezTo>
                      <a:pt x="8" y="55"/>
                      <a:pt x="20" y="63"/>
                      <a:pt x="34" y="67"/>
                    </a:cubicBezTo>
                    <a:cubicBezTo>
                      <a:pt x="42" y="69"/>
                      <a:pt x="51" y="70"/>
                      <a:pt x="59" y="69"/>
                    </a:cubicBezTo>
                    <a:cubicBezTo>
                      <a:pt x="86" y="67"/>
                      <a:pt x="111" y="48"/>
                      <a:pt x="120" y="19"/>
                    </a:cubicBezTo>
                    <a:cubicBezTo>
                      <a:pt x="121" y="16"/>
                      <a:pt x="121" y="12"/>
                      <a:pt x="122" y="9"/>
                    </a:cubicBezTo>
                    <a:cubicBezTo>
                      <a:pt x="99" y="6"/>
                      <a:pt x="76" y="3"/>
                      <a:pt x="53"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77">
                <a:extLst>
                  <a:ext uri="{FF2B5EF4-FFF2-40B4-BE49-F238E27FC236}">
                    <a16:creationId xmlns:a16="http://schemas.microsoft.com/office/drawing/2014/main" id="{C9657264-9A8A-43B3-B8B1-0370B8CE3CF2}"/>
                  </a:ext>
                </a:extLst>
              </p:cNvPr>
              <p:cNvSpPr>
                <a:spLocks/>
              </p:cNvSpPr>
              <p:nvPr/>
            </p:nvSpPr>
            <p:spPr bwMode="auto">
              <a:xfrm rot="1046083" flipV="1">
                <a:off x="5191095" y="5565743"/>
                <a:ext cx="96838" cy="658813"/>
              </a:xfrm>
              <a:custGeom>
                <a:avLst/>
                <a:gdLst>
                  <a:gd name="T0" fmla="*/ 43 w 43"/>
                  <a:gd name="T1" fmla="*/ 1 h 289"/>
                  <a:gd name="T2" fmla="*/ 25 w 43"/>
                  <a:gd name="T3" fmla="*/ 145 h 289"/>
                  <a:gd name="T4" fmla="*/ 7 w 43"/>
                  <a:gd name="T5" fmla="*/ 289 h 289"/>
                  <a:gd name="T6" fmla="*/ 0 w 43"/>
                  <a:gd name="T7" fmla="*/ 288 h 289"/>
                  <a:gd name="T8" fmla="*/ 18 w 43"/>
                  <a:gd name="T9" fmla="*/ 144 h 289"/>
                  <a:gd name="T10" fmla="*/ 36 w 43"/>
                  <a:gd name="T11" fmla="*/ 0 h 289"/>
                  <a:gd name="T12" fmla="*/ 43 w 43"/>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1"/>
                    </a:moveTo>
                    <a:cubicBezTo>
                      <a:pt x="37" y="49"/>
                      <a:pt x="31" y="97"/>
                      <a:pt x="25" y="145"/>
                    </a:cubicBezTo>
                    <a:cubicBezTo>
                      <a:pt x="19" y="193"/>
                      <a:pt x="13" y="241"/>
                      <a:pt x="7" y="289"/>
                    </a:cubicBezTo>
                    <a:cubicBezTo>
                      <a:pt x="5" y="289"/>
                      <a:pt x="2" y="288"/>
                      <a:pt x="0" y="288"/>
                    </a:cubicBezTo>
                    <a:cubicBezTo>
                      <a:pt x="6" y="240"/>
                      <a:pt x="12" y="192"/>
                      <a:pt x="18" y="144"/>
                    </a:cubicBezTo>
                    <a:cubicBezTo>
                      <a:pt x="24" y="96"/>
                      <a:pt x="30" y="48"/>
                      <a:pt x="36" y="0"/>
                    </a:cubicBezTo>
                    <a:cubicBezTo>
                      <a:pt x="39" y="0"/>
                      <a:pt x="41" y="1"/>
                      <a:pt x="43"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78">
                <a:extLst>
                  <a:ext uri="{FF2B5EF4-FFF2-40B4-BE49-F238E27FC236}">
                    <a16:creationId xmlns:a16="http://schemas.microsoft.com/office/drawing/2014/main" id="{64945DBF-7E32-437A-95B8-FC8064B0F7EA}"/>
                  </a:ext>
                </a:extLst>
              </p:cNvPr>
              <p:cNvSpPr>
                <a:spLocks/>
              </p:cNvSpPr>
              <p:nvPr/>
            </p:nvSpPr>
            <p:spPr bwMode="auto">
              <a:xfrm rot="1046083" flipV="1">
                <a:off x="5166111" y="5561437"/>
                <a:ext cx="98425" cy="657225"/>
              </a:xfrm>
              <a:custGeom>
                <a:avLst/>
                <a:gdLst>
                  <a:gd name="T0" fmla="*/ 43 w 43"/>
                  <a:gd name="T1" fmla="*/ 1 h 289"/>
                  <a:gd name="T2" fmla="*/ 25 w 43"/>
                  <a:gd name="T3" fmla="*/ 145 h 289"/>
                  <a:gd name="T4" fmla="*/ 7 w 43"/>
                  <a:gd name="T5" fmla="*/ 289 h 289"/>
                  <a:gd name="T6" fmla="*/ 0 w 43"/>
                  <a:gd name="T7" fmla="*/ 288 h 289"/>
                  <a:gd name="T8" fmla="*/ 18 w 43"/>
                  <a:gd name="T9" fmla="*/ 144 h 289"/>
                  <a:gd name="T10" fmla="*/ 37 w 43"/>
                  <a:gd name="T11" fmla="*/ 0 h 289"/>
                  <a:gd name="T12" fmla="*/ 43 w 43"/>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1"/>
                    </a:moveTo>
                    <a:cubicBezTo>
                      <a:pt x="37" y="49"/>
                      <a:pt x="31" y="97"/>
                      <a:pt x="25" y="145"/>
                    </a:cubicBezTo>
                    <a:cubicBezTo>
                      <a:pt x="19" y="193"/>
                      <a:pt x="13" y="241"/>
                      <a:pt x="7" y="289"/>
                    </a:cubicBezTo>
                    <a:cubicBezTo>
                      <a:pt x="5" y="288"/>
                      <a:pt x="2" y="288"/>
                      <a:pt x="0" y="288"/>
                    </a:cubicBezTo>
                    <a:cubicBezTo>
                      <a:pt x="6" y="240"/>
                      <a:pt x="12" y="192"/>
                      <a:pt x="18" y="144"/>
                    </a:cubicBezTo>
                    <a:cubicBezTo>
                      <a:pt x="24" y="96"/>
                      <a:pt x="30" y="48"/>
                      <a:pt x="37" y="0"/>
                    </a:cubicBezTo>
                    <a:cubicBezTo>
                      <a:pt x="39" y="0"/>
                      <a:pt x="41" y="0"/>
                      <a:pt x="43"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79">
                <a:extLst>
                  <a:ext uri="{FF2B5EF4-FFF2-40B4-BE49-F238E27FC236}">
                    <a16:creationId xmlns:a16="http://schemas.microsoft.com/office/drawing/2014/main" id="{C23EFD11-C31B-4273-90E6-9F032BF34A21}"/>
                  </a:ext>
                </a:extLst>
              </p:cNvPr>
              <p:cNvSpPr>
                <a:spLocks/>
              </p:cNvSpPr>
              <p:nvPr/>
            </p:nvSpPr>
            <p:spPr bwMode="auto">
              <a:xfrm rot="1046083" flipV="1">
                <a:off x="5140415" y="5558608"/>
                <a:ext cx="100013" cy="657225"/>
              </a:xfrm>
              <a:custGeom>
                <a:avLst/>
                <a:gdLst>
                  <a:gd name="T0" fmla="*/ 44 w 44"/>
                  <a:gd name="T1" fmla="*/ 1 h 289"/>
                  <a:gd name="T2" fmla="*/ 26 w 44"/>
                  <a:gd name="T3" fmla="*/ 145 h 289"/>
                  <a:gd name="T4" fmla="*/ 7 w 44"/>
                  <a:gd name="T5" fmla="*/ 289 h 289"/>
                  <a:gd name="T6" fmla="*/ 0 w 44"/>
                  <a:gd name="T7" fmla="*/ 288 h 289"/>
                  <a:gd name="T8" fmla="*/ 19 w 44"/>
                  <a:gd name="T9" fmla="*/ 144 h 289"/>
                  <a:gd name="T10" fmla="*/ 37 w 44"/>
                  <a:gd name="T11" fmla="*/ 0 h 289"/>
                  <a:gd name="T12" fmla="*/ 44 w 44"/>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4" h="289">
                    <a:moveTo>
                      <a:pt x="44" y="1"/>
                    </a:moveTo>
                    <a:cubicBezTo>
                      <a:pt x="38" y="49"/>
                      <a:pt x="32" y="97"/>
                      <a:pt x="26" y="145"/>
                    </a:cubicBezTo>
                    <a:cubicBezTo>
                      <a:pt x="19" y="193"/>
                      <a:pt x="13" y="241"/>
                      <a:pt x="7" y="289"/>
                    </a:cubicBezTo>
                    <a:cubicBezTo>
                      <a:pt x="5" y="289"/>
                      <a:pt x="3" y="289"/>
                      <a:pt x="0" y="288"/>
                    </a:cubicBezTo>
                    <a:cubicBezTo>
                      <a:pt x="6" y="240"/>
                      <a:pt x="13" y="192"/>
                      <a:pt x="19" y="144"/>
                    </a:cubicBezTo>
                    <a:cubicBezTo>
                      <a:pt x="25" y="96"/>
                      <a:pt x="31" y="48"/>
                      <a:pt x="37" y="0"/>
                    </a:cubicBezTo>
                    <a:cubicBezTo>
                      <a:pt x="39" y="1"/>
                      <a:pt x="41" y="1"/>
                      <a:pt x="44"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80">
                <a:extLst>
                  <a:ext uri="{FF2B5EF4-FFF2-40B4-BE49-F238E27FC236}">
                    <a16:creationId xmlns:a16="http://schemas.microsoft.com/office/drawing/2014/main" id="{C30008B4-EC08-414B-A012-CF43D1820CC0}"/>
                  </a:ext>
                </a:extLst>
              </p:cNvPr>
              <p:cNvSpPr>
                <a:spLocks/>
              </p:cNvSpPr>
              <p:nvPr/>
            </p:nvSpPr>
            <p:spPr bwMode="auto">
              <a:xfrm rot="1046083" flipV="1">
                <a:off x="5118772" y="5553226"/>
                <a:ext cx="98425" cy="657225"/>
              </a:xfrm>
              <a:custGeom>
                <a:avLst/>
                <a:gdLst>
                  <a:gd name="T0" fmla="*/ 43 w 43"/>
                  <a:gd name="T1" fmla="*/ 1 h 289"/>
                  <a:gd name="T2" fmla="*/ 25 w 43"/>
                  <a:gd name="T3" fmla="*/ 145 h 289"/>
                  <a:gd name="T4" fmla="*/ 7 w 43"/>
                  <a:gd name="T5" fmla="*/ 289 h 289"/>
                  <a:gd name="T6" fmla="*/ 0 w 43"/>
                  <a:gd name="T7" fmla="*/ 288 h 289"/>
                  <a:gd name="T8" fmla="*/ 18 w 43"/>
                  <a:gd name="T9" fmla="*/ 144 h 289"/>
                  <a:gd name="T10" fmla="*/ 36 w 43"/>
                  <a:gd name="T11" fmla="*/ 0 h 289"/>
                  <a:gd name="T12" fmla="*/ 43 w 43"/>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1"/>
                    </a:moveTo>
                    <a:cubicBezTo>
                      <a:pt x="37" y="49"/>
                      <a:pt x="31" y="97"/>
                      <a:pt x="25" y="145"/>
                    </a:cubicBezTo>
                    <a:cubicBezTo>
                      <a:pt x="19" y="193"/>
                      <a:pt x="13" y="241"/>
                      <a:pt x="7" y="289"/>
                    </a:cubicBezTo>
                    <a:cubicBezTo>
                      <a:pt x="4" y="289"/>
                      <a:pt x="2" y="288"/>
                      <a:pt x="0" y="288"/>
                    </a:cubicBezTo>
                    <a:cubicBezTo>
                      <a:pt x="6" y="240"/>
                      <a:pt x="12" y="192"/>
                      <a:pt x="18" y="144"/>
                    </a:cubicBezTo>
                    <a:cubicBezTo>
                      <a:pt x="24" y="96"/>
                      <a:pt x="30" y="48"/>
                      <a:pt x="36" y="0"/>
                    </a:cubicBezTo>
                    <a:cubicBezTo>
                      <a:pt x="38" y="0"/>
                      <a:pt x="41" y="1"/>
                      <a:pt x="43"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81">
                <a:extLst>
                  <a:ext uri="{FF2B5EF4-FFF2-40B4-BE49-F238E27FC236}">
                    <a16:creationId xmlns:a16="http://schemas.microsoft.com/office/drawing/2014/main" id="{99A984C1-F200-4599-ACBE-B47636A6F7C2}"/>
                  </a:ext>
                </a:extLst>
              </p:cNvPr>
              <p:cNvSpPr>
                <a:spLocks/>
              </p:cNvSpPr>
              <p:nvPr/>
            </p:nvSpPr>
            <p:spPr bwMode="auto">
              <a:xfrm rot="1046083" flipV="1">
                <a:off x="5093587" y="5548645"/>
                <a:ext cx="98425" cy="657225"/>
              </a:xfrm>
              <a:custGeom>
                <a:avLst/>
                <a:gdLst>
                  <a:gd name="T0" fmla="*/ 43 w 43"/>
                  <a:gd name="T1" fmla="*/ 1 h 289"/>
                  <a:gd name="T2" fmla="*/ 25 w 43"/>
                  <a:gd name="T3" fmla="*/ 144 h 289"/>
                  <a:gd name="T4" fmla="*/ 7 w 43"/>
                  <a:gd name="T5" fmla="*/ 289 h 289"/>
                  <a:gd name="T6" fmla="*/ 0 w 43"/>
                  <a:gd name="T7" fmla="*/ 288 h 289"/>
                  <a:gd name="T8" fmla="*/ 18 w 43"/>
                  <a:gd name="T9" fmla="*/ 144 h 289"/>
                  <a:gd name="T10" fmla="*/ 36 w 43"/>
                  <a:gd name="T11" fmla="*/ 0 h 289"/>
                  <a:gd name="T12" fmla="*/ 43 w 43"/>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1"/>
                    </a:moveTo>
                    <a:cubicBezTo>
                      <a:pt x="37" y="49"/>
                      <a:pt x="31" y="96"/>
                      <a:pt x="25" y="144"/>
                    </a:cubicBezTo>
                    <a:cubicBezTo>
                      <a:pt x="19" y="192"/>
                      <a:pt x="13" y="241"/>
                      <a:pt x="7" y="289"/>
                    </a:cubicBezTo>
                    <a:cubicBezTo>
                      <a:pt x="5" y="288"/>
                      <a:pt x="2" y="288"/>
                      <a:pt x="0" y="288"/>
                    </a:cubicBezTo>
                    <a:cubicBezTo>
                      <a:pt x="6" y="240"/>
                      <a:pt x="12" y="192"/>
                      <a:pt x="18" y="144"/>
                    </a:cubicBezTo>
                    <a:cubicBezTo>
                      <a:pt x="24" y="96"/>
                      <a:pt x="30" y="48"/>
                      <a:pt x="36" y="0"/>
                    </a:cubicBezTo>
                    <a:cubicBezTo>
                      <a:pt x="39" y="0"/>
                      <a:pt x="41" y="0"/>
                      <a:pt x="43"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82">
                <a:extLst>
                  <a:ext uri="{FF2B5EF4-FFF2-40B4-BE49-F238E27FC236}">
                    <a16:creationId xmlns:a16="http://schemas.microsoft.com/office/drawing/2014/main" id="{A88EF12F-F82D-4B43-80DC-86478FCF4A7E}"/>
                  </a:ext>
                </a:extLst>
              </p:cNvPr>
              <p:cNvSpPr>
                <a:spLocks/>
              </p:cNvSpPr>
              <p:nvPr/>
            </p:nvSpPr>
            <p:spPr bwMode="auto">
              <a:xfrm rot="1046083" flipV="1">
                <a:off x="5068165" y="5544026"/>
                <a:ext cx="98425" cy="658813"/>
              </a:xfrm>
              <a:custGeom>
                <a:avLst/>
                <a:gdLst>
                  <a:gd name="T0" fmla="*/ 43 w 43"/>
                  <a:gd name="T1" fmla="*/ 1 h 289"/>
                  <a:gd name="T2" fmla="*/ 25 w 43"/>
                  <a:gd name="T3" fmla="*/ 145 h 289"/>
                  <a:gd name="T4" fmla="*/ 7 w 43"/>
                  <a:gd name="T5" fmla="*/ 289 h 289"/>
                  <a:gd name="T6" fmla="*/ 0 w 43"/>
                  <a:gd name="T7" fmla="*/ 288 h 289"/>
                  <a:gd name="T8" fmla="*/ 18 w 43"/>
                  <a:gd name="T9" fmla="*/ 144 h 289"/>
                  <a:gd name="T10" fmla="*/ 37 w 43"/>
                  <a:gd name="T11" fmla="*/ 0 h 289"/>
                  <a:gd name="T12" fmla="*/ 43 w 43"/>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1"/>
                    </a:moveTo>
                    <a:cubicBezTo>
                      <a:pt x="37" y="49"/>
                      <a:pt x="31" y="97"/>
                      <a:pt x="25" y="145"/>
                    </a:cubicBezTo>
                    <a:cubicBezTo>
                      <a:pt x="19" y="193"/>
                      <a:pt x="13" y="241"/>
                      <a:pt x="7" y="289"/>
                    </a:cubicBezTo>
                    <a:cubicBezTo>
                      <a:pt x="5" y="289"/>
                      <a:pt x="3" y="289"/>
                      <a:pt x="0" y="288"/>
                    </a:cubicBezTo>
                    <a:cubicBezTo>
                      <a:pt x="6" y="240"/>
                      <a:pt x="12" y="192"/>
                      <a:pt x="18" y="144"/>
                    </a:cubicBezTo>
                    <a:cubicBezTo>
                      <a:pt x="24" y="96"/>
                      <a:pt x="30" y="48"/>
                      <a:pt x="37" y="0"/>
                    </a:cubicBezTo>
                    <a:cubicBezTo>
                      <a:pt x="39" y="1"/>
                      <a:pt x="41" y="1"/>
                      <a:pt x="43"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83">
                <a:extLst>
                  <a:ext uri="{FF2B5EF4-FFF2-40B4-BE49-F238E27FC236}">
                    <a16:creationId xmlns:a16="http://schemas.microsoft.com/office/drawing/2014/main" id="{522CAAC2-B109-40FC-A715-BEDD2CC9FC31}"/>
                  </a:ext>
                </a:extLst>
              </p:cNvPr>
              <p:cNvSpPr>
                <a:spLocks/>
              </p:cNvSpPr>
              <p:nvPr/>
            </p:nvSpPr>
            <p:spPr bwMode="auto">
              <a:xfrm rot="1046083" flipV="1">
                <a:off x="5044697" y="5540196"/>
                <a:ext cx="100013" cy="657225"/>
              </a:xfrm>
              <a:custGeom>
                <a:avLst/>
                <a:gdLst>
                  <a:gd name="T0" fmla="*/ 44 w 44"/>
                  <a:gd name="T1" fmla="*/ 1 h 289"/>
                  <a:gd name="T2" fmla="*/ 26 w 44"/>
                  <a:gd name="T3" fmla="*/ 145 h 289"/>
                  <a:gd name="T4" fmla="*/ 7 w 44"/>
                  <a:gd name="T5" fmla="*/ 289 h 289"/>
                  <a:gd name="T6" fmla="*/ 0 w 44"/>
                  <a:gd name="T7" fmla="*/ 288 h 289"/>
                  <a:gd name="T8" fmla="*/ 19 w 44"/>
                  <a:gd name="T9" fmla="*/ 144 h 289"/>
                  <a:gd name="T10" fmla="*/ 37 w 44"/>
                  <a:gd name="T11" fmla="*/ 0 h 289"/>
                  <a:gd name="T12" fmla="*/ 44 w 44"/>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4" h="289">
                    <a:moveTo>
                      <a:pt x="44" y="1"/>
                    </a:moveTo>
                    <a:cubicBezTo>
                      <a:pt x="38" y="49"/>
                      <a:pt x="32" y="97"/>
                      <a:pt x="26" y="145"/>
                    </a:cubicBezTo>
                    <a:cubicBezTo>
                      <a:pt x="19" y="193"/>
                      <a:pt x="13" y="241"/>
                      <a:pt x="7" y="289"/>
                    </a:cubicBezTo>
                    <a:cubicBezTo>
                      <a:pt x="5" y="289"/>
                      <a:pt x="3" y="288"/>
                      <a:pt x="0" y="288"/>
                    </a:cubicBezTo>
                    <a:cubicBezTo>
                      <a:pt x="6" y="240"/>
                      <a:pt x="13" y="192"/>
                      <a:pt x="19" y="144"/>
                    </a:cubicBezTo>
                    <a:cubicBezTo>
                      <a:pt x="25" y="96"/>
                      <a:pt x="31" y="48"/>
                      <a:pt x="37" y="0"/>
                    </a:cubicBezTo>
                    <a:cubicBezTo>
                      <a:pt x="39" y="0"/>
                      <a:pt x="41" y="0"/>
                      <a:pt x="44"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84">
                <a:extLst>
                  <a:ext uri="{FF2B5EF4-FFF2-40B4-BE49-F238E27FC236}">
                    <a16:creationId xmlns:a16="http://schemas.microsoft.com/office/drawing/2014/main" id="{AA51ECCB-AA87-4BDD-9D7A-ABFC71942E61}"/>
                  </a:ext>
                </a:extLst>
              </p:cNvPr>
              <p:cNvSpPr>
                <a:spLocks/>
              </p:cNvSpPr>
              <p:nvPr/>
            </p:nvSpPr>
            <p:spPr bwMode="auto">
              <a:xfrm rot="1046083" flipV="1">
                <a:off x="5021063" y="5537439"/>
                <a:ext cx="98425" cy="654050"/>
              </a:xfrm>
              <a:custGeom>
                <a:avLst/>
                <a:gdLst>
                  <a:gd name="T0" fmla="*/ 43 w 43"/>
                  <a:gd name="T1" fmla="*/ 0 h 288"/>
                  <a:gd name="T2" fmla="*/ 25 w 43"/>
                  <a:gd name="T3" fmla="*/ 144 h 288"/>
                  <a:gd name="T4" fmla="*/ 7 w 43"/>
                  <a:gd name="T5" fmla="*/ 288 h 288"/>
                  <a:gd name="T6" fmla="*/ 0 w 43"/>
                  <a:gd name="T7" fmla="*/ 288 h 288"/>
                  <a:gd name="T8" fmla="*/ 18 w 43"/>
                  <a:gd name="T9" fmla="*/ 144 h 288"/>
                  <a:gd name="T10" fmla="*/ 36 w 43"/>
                  <a:gd name="T11" fmla="*/ 0 h 288"/>
                  <a:gd name="T12" fmla="*/ 43 w 43"/>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43" h="288">
                    <a:moveTo>
                      <a:pt x="43" y="0"/>
                    </a:moveTo>
                    <a:cubicBezTo>
                      <a:pt x="37" y="48"/>
                      <a:pt x="31" y="96"/>
                      <a:pt x="25" y="144"/>
                    </a:cubicBezTo>
                    <a:cubicBezTo>
                      <a:pt x="19" y="192"/>
                      <a:pt x="13" y="240"/>
                      <a:pt x="7" y="288"/>
                    </a:cubicBezTo>
                    <a:cubicBezTo>
                      <a:pt x="4" y="288"/>
                      <a:pt x="2" y="288"/>
                      <a:pt x="0" y="288"/>
                    </a:cubicBezTo>
                    <a:cubicBezTo>
                      <a:pt x="6" y="240"/>
                      <a:pt x="12" y="192"/>
                      <a:pt x="18" y="144"/>
                    </a:cubicBezTo>
                    <a:cubicBezTo>
                      <a:pt x="24" y="96"/>
                      <a:pt x="30" y="48"/>
                      <a:pt x="36" y="0"/>
                    </a:cubicBezTo>
                    <a:cubicBezTo>
                      <a:pt x="38" y="0"/>
                      <a:pt x="41" y="0"/>
                      <a:pt x="43"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85">
                <a:extLst>
                  <a:ext uri="{FF2B5EF4-FFF2-40B4-BE49-F238E27FC236}">
                    <a16:creationId xmlns:a16="http://schemas.microsoft.com/office/drawing/2014/main" id="{772E5ADA-82CC-4268-A6E3-70038927D2F2}"/>
                  </a:ext>
                </a:extLst>
              </p:cNvPr>
              <p:cNvSpPr>
                <a:spLocks/>
              </p:cNvSpPr>
              <p:nvPr/>
            </p:nvSpPr>
            <p:spPr bwMode="auto">
              <a:xfrm rot="1046083" flipV="1">
                <a:off x="4997430" y="5531509"/>
                <a:ext cx="96838" cy="657225"/>
              </a:xfrm>
              <a:custGeom>
                <a:avLst/>
                <a:gdLst>
                  <a:gd name="T0" fmla="*/ 43 w 43"/>
                  <a:gd name="T1" fmla="*/ 1 h 289"/>
                  <a:gd name="T2" fmla="*/ 25 w 43"/>
                  <a:gd name="T3" fmla="*/ 145 h 289"/>
                  <a:gd name="T4" fmla="*/ 7 w 43"/>
                  <a:gd name="T5" fmla="*/ 289 h 289"/>
                  <a:gd name="T6" fmla="*/ 0 w 43"/>
                  <a:gd name="T7" fmla="*/ 288 h 289"/>
                  <a:gd name="T8" fmla="*/ 18 w 43"/>
                  <a:gd name="T9" fmla="*/ 144 h 289"/>
                  <a:gd name="T10" fmla="*/ 36 w 43"/>
                  <a:gd name="T11" fmla="*/ 0 h 289"/>
                  <a:gd name="T12" fmla="*/ 43 w 43"/>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1"/>
                    </a:moveTo>
                    <a:cubicBezTo>
                      <a:pt x="37" y="49"/>
                      <a:pt x="31" y="97"/>
                      <a:pt x="25" y="145"/>
                    </a:cubicBezTo>
                    <a:cubicBezTo>
                      <a:pt x="19" y="193"/>
                      <a:pt x="13" y="241"/>
                      <a:pt x="7" y="289"/>
                    </a:cubicBezTo>
                    <a:cubicBezTo>
                      <a:pt x="5" y="289"/>
                      <a:pt x="2" y="289"/>
                      <a:pt x="0" y="288"/>
                    </a:cubicBezTo>
                    <a:cubicBezTo>
                      <a:pt x="6" y="240"/>
                      <a:pt x="12" y="192"/>
                      <a:pt x="18" y="144"/>
                    </a:cubicBezTo>
                    <a:cubicBezTo>
                      <a:pt x="24" y="96"/>
                      <a:pt x="30" y="48"/>
                      <a:pt x="36" y="0"/>
                    </a:cubicBezTo>
                    <a:cubicBezTo>
                      <a:pt x="39" y="1"/>
                      <a:pt x="41" y="1"/>
                      <a:pt x="43"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86">
                <a:extLst>
                  <a:ext uri="{FF2B5EF4-FFF2-40B4-BE49-F238E27FC236}">
                    <a16:creationId xmlns:a16="http://schemas.microsoft.com/office/drawing/2014/main" id="{FD408540-78DE-4AAB-90AF-670B447BDA1C}"/>
                  </a:ext>
                </a:extLst>
              </p:cNvPr>
              <p:cNvSpPr>
                <a:spLocks/>
              </p:cNvSpPr>
              <p:nvPr/>
            </p:nvSpPr>
            <p:spPr bwMode="auto">
              <a:xfrm rot="1046083" flipV="1">
                <a:off x="4972246" y="5526928"/>
                <a:ext cx="96838" cy="657225"/>
              </a:xfrm>
              <a:custGeom>
                <a:avLst/>
                <a:gdLst>
                  <a:gd name="T0" fmla="*/ 43 w 43"/>
                  <a:gd name="T1" fmla="*/ 1 h 289"/>
                  <a:gd name="T2" fmla="*/ 25 w 43"/>
                  <a:gd name="T3" fmla="*/ 145 h 289"/>
                  <a:gd name="T4" fmla="*/ 7 w 43"/>
                  <a:gd name="T5" fmla="*/ 289 h 289"/>
                  <a:gd name="T6" fmla="*/ 0 w 43"/>
                  <a:gd name="T7" fmla="*/ 288 h 289"/>
                  <a:gd name="T8" fmla="*/ 18 w 43"/>
                  <a:gd name="T9" fmla="*/ 144 h 289"/>
                  <a:gd name="T10" fmla="*/ 37 w 43"/>
                  <a:gd name="T11" fmla="*/ 0 h 289"/>
                  <a:gd name="T12" fmla="*/ 43 w 43"/>
                  <a:gd name="T13" fmla="*/ 1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1"/>
                    </a:moveTo>
                    <a:cubicBezTo>
                      <a:pt x="37" y="49"/>
                      <a:pt x="31" y="97"/>
                      <a:pt x="25" y="145"/>
                    </a:cubicBezTo>
                    <a:cubicBezTo>
                      <a:pt x="19" y="193"/>
                      <a:pt x="13" y="241"/>
                      <a:pt x="7" y="289"/>
                    </a:cubicBezTo>
                    <a:cubicBezTo>
                      <a:pt x="5" y="289"/>
                      <a:pt x="3" y="288"/>
                      <a:pt x="0" y="288"/>
                    </a:cubicBezTo>
                    <a:cubicBezTo>
                      <a:pt x="6" y="240"/>
                      <a:pt x="12" y="192"/>
                      <a:pt x="18" y="144"/>
                    </a:cubicBezTo>
                    <a:cubicBezTo>
                      <a:pt x="24" y="96"/>
                      <a:pt x="30" y="48"/>
                      <a:pt x="37" y="0"/>
                    </a:cubicBezTo>
                    <a:cubicBezTo>
                      <a:pt x="39" y="0"/>
                      <a:pt x="41" y="0"/>
                      <a:pt x="43" y="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87">
                <a:extLst>
                  <a:ext uri="{FF2B5EF4-FFF2-40B4-BE49-F238E27FC236}">
                    <a16:creationId xmlns:a16="http://schemas.microsoft.com/office/drawing/2014/main" id="{BC97A606-11C8-4B47-AEE7-FE59C2886E5E}"/>
                  </a:ext>
                </a:extLst>
              </p:cNvPr>
              <p:cNvSpPr>
                <a:spLocks/>
              </p:cNvSpPr>
              <p:nvPr/>
            </p:nvSpPr>
            <p:spPr bwMode="auto">
              <a:xfrm rot="1046083" flipV="1">
                <a:off x="4949015" y="5521545"/>
                <a:ext cx="98425" cy="657225"/>
              </a:xfrm>
              <a:custGeom>
                <a:avLst/>
                <a:gdLst>
                  <a:gd name="T0" fmla="*/ 43 w 43"/>
                  <a:gd name="T1" fmla="*/ 0 h 289"/>
                  <a:gd name="T2" fmla="*/ 25 w 43"/>
                  <a:gd name="T3" fmla="*/ 144 h 289"/>
                  <a:gd name="T4" fmla="*/ 6 w 43"/>
                  <a:gd name="T5" fmla="*/ 289 h 289"/>
                  <a:gd name="T6" fmla="*/ 0 w 43"/>
                  <a:gd name="T7" fmla="*/ 288 h 289"/>
                  <a:gd name="T8" fmla="*/ 18 w 43"/>
                  <a:gd name="T9" fmla="*/ 144 h 289"/>
                  <a:gd name="T10" fmla="*/ 36 w 43"/>
                  <a:gd name="T11" fmla="*/ 0 h 289"/>
                  <a:gd name="T12" fmla="*/ 43 w 43"/>
                  <a:gd name="T13" fmla="*/ 0 h 289"/>
                </a:gdLst>
                <a:ahLst/>
                <a:cxnLst>
                  <a:cxn ang="0">
                    <a:pos x="T0" y="T1"/>
                  </a:cxn>
                  <a:cxn ang="0">
                    <a:pos x="T2" y="T3"/>
                  </a:cxn>
                  <a:cxn ang="0">
                    <a:pos x="T4" y="T5"/>
                  </a:cxn>
                  <a:cxn ang="0">
                    <a:pos x="T6" y="T7"/>
                  </a:cxn>
                  <a:cxn ang="0">
                    <a:pos x="T8" y="T9"/>
                  </a:cxn>
                  <a:cxn ang="0">
                    <a:pos x="T10" y="T11"/>
                  </a:cxn>
                  <a:cxn ang="0">
                    <a:pos x="T12" y="T13"/>
                  </a:cxn>
                </a:cxnLst>
                <a:rect l="0" t="0" r="r" b="b"/>
                <a:pathLst>
                  <a:path w="43" h="289">
                    <a:moveTo>
                      <a:pt x="43" y="0"/>
                    </a:moveTo>
                    <a:cubicBezTo>
                      <a:pt x="37" y="48"/>
                      <a:pt x="31" y="96"/>
                      <a:pt x="25" y="144"/>
                    </a:cubicBezTo>
                    <a:cubicBezTo>
                      <a:pt x="18" y="192"/>
                      <a:pt x="12" y="240"/>
                      <a:pt x="6" y="289"/>
                    </a:cubicBezTo>
                    <a:cubicBezTo>
                      <a:pt x="4" y="288"/>
                      <a:pt x="2" y="288"/>
                      <a:pt x="0" y="288"/>
                    </a:cubicBezTo>
                    <a:cubicBezTo>
                      <a:pt x="6" y="240"/>
                      <a:pt x="12" y="192"/>
                      <a:pt x="18" y="144"/>
                    </a:cubicBezTo>
                    <a:cubicBezTo>
                      <a:pt x="24" y="96"/>
                      <a:pt x="30" y="48"/>
                      <a:pt x="36" y="0"/>
                    </a:cubicBezTo>
                    <a:cubicBezTo>
                      <a:pt x="38" y="0"/>
                      <a:pt x="40" y="0"/>
                      <a:pt x="43"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177">
              <a:extLst>
                <a:ext uri="{FF2B5EF4-FFF2-40B4-BE49-F238E27FC236}">
                  <a16:creationId xmlns:a16="http://schemas.microsoft.com/office/drawing/2014/main" id="{9ABECE1C-D5FF-49AE-9A69-75EBC3817BEA}"/>
                </a:ext>
              </a:extLst>
            </p:cNvPr>
            <p:cNvGrpSpPr/>
            <p:nvPr/>
          </p:nvGrpSpPr>
          <p:grpSpPr>
            <a:xfrm rot="18387074">
              <a:off x="9501245" y="2816621"/>
              <a:ext cx="1991215" cy="1678038"/>
              <a:chOff x="762921" y="3514073"/>
              <a:chExt cx="2159455" cy="1819817"/>
            </a:xfrm>
          </p:grpSpPr>
          <p:sp>
            <p:nvSpPr>
              <p:cNvPr id="245" name="Freeform 5">
                <a:extLst>
                  <a:ext uri="{FF2B5EF4-FFF2-40B4-BE49-F238E27FC236}">
                    <a16:creationId xmlns:a16="http://schemas.microsoft.com/office/drawing/2014/main" id="{F9567F01-50FD-4907-85FA-E745FDEF887D}"/>
                  </a:ext>
                </a:extLst>
              </p:cNvPr>
              <p:cNvSpPr>
                <a:spLocks/>
              </p:cNvSpPr>
              <p:nvPr/>
            </p:nvSpPr>
            <p:spPr bwMode="auto">
              <a:xfrm rot="1046083" flipV="1">
                <a:off x="793538" y="3632714"/>
                <a:ext cx="2128838" cy="1592263"/>
              </a:xfrm>
              <a:custGeom>
                <a:avLst/>
                <a:gdLst>
                  <a:gd name="T0" fmla="*/ 1230 w 1341"/>
                  <a:gd name="T1" fmla="*/ 0 h 1003"/>
                  <a:gd name="T2" fmla="*/ 0 w 1341"/>
                  <a:gd name="T3" fmla="*/ 162 h 1003"/>
                  <a:gd name="T4" fmla="*/ 112 w 1341"/>
                  <a:gd name="T5" fmla="*/ 1003 h 1003"/>
                  <a:gd name="T6" fmla="*/ 1341 w 1341"/>
                  <a:gd name="T7" fmla="*/ 841 h 1003"/>
                  <a:gd name="T8" fmla="*/ 1230 w 1341"/>
                  <a:gd name="T9" fmla="*/ 0 h 1003"/>
                </a:gdLst>
                <a:ahLst/>
                <a:cxnLst>
                  <a:cxn ang="0">
                    <a:pos x="T0" y="T1"/>
                  </a:cxn>
                  <a:cxn ang="0">
                    <a:pos x="T2" y="T3"/>
                  </a:cxn>
                  <a:cxn ang="0">
                    <a:pos x="T4" y="T5"/>
                  </a:cxn>
                  <a:cxn ang="0">
                    <a:pos x="T6" y="T7"/>
                  </a:cxn>
                  <a:cxn ang="0">
                    <a:pos x="T8" y="T9"/>
                  </a:cxn>
                </a:cxnLst>
                <a:rect l="0" t="0" r="r" b="b"/>
                <a:pathLst>
                  <a:path w="1341" h="1003">
                    <a:moveTo>
                      <a:pt x="1230" y="0"/>
                    </a:moveTo>
                    <a:lnTo>
                      <a:pt x="0" y="162"/>
                    </a:lnTo>
                    <a:lnTo>
                      <a:pt x="112" y="1003"/>
                    </a:lnTo>
                    <a:lnTo>
                      <a:pt x="1341" y="841"/>
                    </a:lnTo>
                    <a:lnTo>
                      <a:pt x="1230" y="0"/>
                    </a:lnTo>
                    <a:close/>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6">
                <a:extLst>
                  <a:ext uri="{FF2B5EF4-FFF2-40B4-BE49-F238E27FC236}">
                    <a16:creationId xmlns:a16="http://schemas.microsoft.com/office/drawing/2014/main" id="{CEB966B0-0741-46C7-98B6-5F9588E154E8}"/>
                  </a:ext>
                </a:extLst>
              </p:cNvPr>
              <p:cNvSpPr>
                <a:spLocks/>
              </p:cNvSpPr>
              <p:nvPr/>
            </p:nvSpPr>
            <p:spPr bwMode="auto">
              <a:xfrm rot="1046083" flipV="1">
                <a:off x="1729899" y="3911490"/>
                <a:ext cx="1114425" cy="1422400"/>
              </a:xfrm>
              <a:custGeom>
                <a:avLst/>
                <a:gdLst>
                  <a:gd name="T0" fmla="*/ 594 w 702"/>
                  <a:gd name="T1" fmla="*/ 0 h 896"/>
                  <a:gd name="T2" fmla="*/ 0 w 702"/>
                  <a:gd name="T3" fmla="*/ 79 h 896"/>
                  <a:gd name="T4" fmla="*/ 107 w 702"/>
                  <a:gd name="T5" fmla="*/ 896 h 896"/>
                  <a:gd name="T6" fmla="*/ 702 w 702"/>
                  <a:gd name="T7" fmla="*/ 819 h 896"/>
                  <a:gd name="T8" fmla="*/ 594 w 702"/>
                  <a:gd name="T9" fmla="*/ 0 h 896"/>
                </a:gdLst>
                <a:ahLst/>
                <a:cxnLst>
                  <a:cxn ang="0">
                    <a:pos x="T0" y="T1"/>
                  </a:cxn>
                  <a:cxn ang="0">
                    <a:pos x="T2" y="T3"/>
                  </a:cxn>
                  <a:cxn ang="0">
                    <a:pos x="T4" y="T5"/>
                  </a:cxn>
                  <a:cxn ang="0">
                    <a:pos x="T6" y="T7"/>
                  </a:cxn>
                  <a:cxn ang="0">
                    <a:pos x="T8" y="T9"/>
                  </a:cxn>
                </a:cxnLst>
                <a:rect l="0" t="0" r="r" b="b"/>
                <a:pathLst>
                  <a:path w="702" h="896">
                    <a:moveTo>
                      <a:pt x="594" y="0"/>
                    </a:moveTo>
                    <a:lnTo>
                      <a:pt x="0" y="79"/>
                    </a:lnTo>
                    <a:lnTo>
                      <a:pt x="107" y="896"/>
                    </a:lnTo>
                    <a:lnTo>
                      <a:pt x="702" y="819"/>
                    </a:lnTo>
                    <a:lnTo>
                      <a:pt x="59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7">
                <a:extLst>
                  <a:ext uri="{FF2B5EF4-FFF2-40B4-BE49-F238E27FC236}">
                    <a16:creationId xmlns:a16="http://schemas.microsoft.com/office/drawing/2014/main" id="{28ED6181-9F4C-43F5-BAB8-9E2422014D97}"/>
                  </a:ext>
                </a:extLst>
              </p:cNvPr>
              <p:cNvSpPr>
                <a:spLocks noEditPoints="1"/>
              </p:cNvSpPr>
              <p:nvPr/>
            </p:nvSpPr>
            <p:spPr bwMode="auto">
              <a:xfrm rot="1046083" flipV="1">
                <a:off x="1973948" y="4222448"/>
                <a:ext cx="20638" cy="42863"/>
              </a:xfrm>
              <a:custGeom>
                <a:avLst/>
                <a:gdLst>
                  <a:gd name="T0" fmla="*/ 9 w 9"/>
                  <a:gd name="T1" fmla="*/ 0 h 19"/>
                  <a:gd name="T2" fmla="*/ 9 w 9"/>
                  <a:gd name="T3" fmla="*/ 0 h 19"/>
                  <a:gd name="T4" fmla="*/ 9 w 9"/>
                  <a:gd name="T5" fmla="*/ 0 h 19"/>
                  <a:gd name="T6" fmla="*/ 9 w 9"/>
                  <a:gd name="T7" fmla="*/ 0 h 19"/>
                  <a:gd name="T8" fmla="*/ 9 w 9"/>
                  <a:gd name="T9" fmla="*/ 0 h 19"/>
                  <a:gd name="T10" fmla="*/ 9 w 9"/>
                  <a:gd name="T11" fmla="*/ 0 h 19"/>
                  <a:gd name="T12" fmla="*/ 9 w 9"/>
                  <a:gd name="T13" fmla="*/ 0 h 19"/>
                  <a:gd name="T14" fmla="*/ 9 w 9"/>
                  <a:gd name="T15" fmla="*/ 0 h 19"/>
                  <a:gd name="T16" fmla="*/ 9 w 9"/>
                  <a:gd name="T17" fmla="*/ 0 h 19"/>
                  <a:gd name="T18" fmla="*/ 9 w 9"/>
                  <a:gd name="T19" fmla="*/ 0 h 19"/>
                  <a:gd name="T20" fmla="*/ 0 w 9"/>
                  <a:gd name="T21" fmla="*/ 12 h 19"/>
                  <a:gd name="T22" fmla="*/ 0 w 9"/>
                  <a:gd name="T23" fmla="*/ 12 h 19"/>
                  <a:gd name="T24" fmla="*/ 0 w 9"/>
                  <a:gd name="T25" fmla="*/ 12 h 19"/>
                  <a:gd name="T26" fmla="*/ 0 w 9"/>
                  <a:gd name="T27" fmla="*/ 12 h 19"/>
                  <a:gd name="T28" fmla="*/ 0 w 9"/>
                  <a:gd name="T29" fmla="*/ 12 h 19"/>
                  <a:gd name="T30" fmla="*/ 2 w 9"/>
                  <a:gd name="T31" fmla="*/ 17 h 19"/>
                  <a:gd name="T32" fmla="*/ 2 w 9"/>
                  <a:gd name="T33" fmla="*/ 17 h 19"/>
                  <a:gd name="T34" fmla="*/ 2 w 9"/>
                  <a:gd name="T35" fmla="*/ 17 h 19"/>
                  <a:gd name="T36" fmla="*/ 2 w 9"/>
                  <a:gd name="T37" fmla="*/ 17 h 19"/>
                  <a:gd name="T38" fmla="*/ 4 w 9"/>
                  <a:gd name="T39" fmla="*/ 19 h 19"/>
                  <a:gd name="T40" fmla="*/ 4 w 9"/>
                  <a:gd name="T41" fmla="*/ 19 h 19"/>
                  <a:gd name="T42" fmla="*/ 2 w 9"/>
                  <a:gd name="T4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19">
                    <a:moveTo>
                      <a:pt x="9" y="0"/>
                    </a:moveTo>
                    <a:cubicBezTo>
                      <a:pt x="9" y="0"/>
                      <a:pt x="9" y="0"/>
                      <a:pt x="9" y="0"/>
                    </a:cubicBezTo>
                    <a:cubicBezTo>
                      <a:pt x="9" y="0"/>
                      <a:pt x="9" y="0"/>
                      <a:pt x="9" y="0"/>
                    </a:cubicBezTo>
                    <a:moveTo>
                      <a:pt x="9" y="0"/>
                    </a:moveTo>
                    <a:cubicBezTo>
                      <a:pt x="9" y="0"/>
                      <a:pt x="9" y="0"/>
                      <a:pt x="9" y="0"/>
                    </a:cubicBezTo>
                    <a:close/>
                    <a:moveTo>
                      <a:pt x="9" y="0"/>
                    </a:moveTo>
                    <a:cubicBezTo>
                      <a:pt x="9" y="0"/>
                      <a:pt x="9" y="0"/>
                      <a:pt x="9" y="0"/>
                    </a:cubicBezTo>
                    <a:close/>
                    <a:moveTo>
                      <a:pt x="9" y="0"/>
                    </a:moveTo>
                    <a:cubicBezTo>
                      <a:pt x="9" y="0"/>
                      <a:pt x="9" y="0"/>
                      <a:pt x="9" y="0"/>
                    </a:cubicBezTo>
                    <a:cubicBezTo>
                      <a:pt x="9" y="0"/>
                      <a:pt x="9" y="0"/>
                      <a:pt x="9" y="0"/>
                    </a:cubicBezTo>
                    <a:moveTo>
                      <a:pt x="0" y="12"/>
                    </a:moveTo>
                    <a:cubicBezTo>
                      <a:pt x="0" y="12"/>
                      <a:pt x="0" y="12"/>
                      <a:pt x="0" y="12"/>
                    </a:cubicBezTo>
                    <a:cubicBezTo>
                      <a:pt x="0" y="12"/>
                      <a:pt x="0" y="12"/>
                      <a:pt x="0" y="12"/>
                    </a:cubicBezTo>
                    <a:moveTo>
                      <a:pt x="0" y="12"/>
                    </a:moveTo>
                    <a:cubicBezTo>
                      <a:pt x="0" y="12"/>
                      <a:pt x="0" y="12"/>
                      <a:pt x="0" y="12"/>
                    </a:cubicBezTo>
                    <a:close/>
                    <a:moveTo>
                      <a:pt x="2" y="17"/>
                    </a:moveTo>
                    <a:cubicBezTo>
                      <a:pt x="2" y="17"/>
                      <a:pt x="2" y="17"/>
                      <a:pt x="2" y="17"/>
                    </a:cubicBezTo>
                    <a:cubicBezTo>
                      <a:pt x="2" y="17"/>
                      <a:pt x="2" y="17"/>
                      <a:pt x="2" y="17"/>
                    </a:cubicBezTo>
                    <a:moveTo>
                      <a:pt x="2" y="17"/>
                    </a:moveTo>
                    <a:cubicBezTo>
                      <a:pt x="3" y="18"/>
                      <a:pt x="3" y="19"/>
                      <a:pt x="4" y="19"/>
                    </a:cubicBezTo>
                    <a:cubicBezTo>
                      <a:pt x="4" y="19"/>
                      <a:pt x="4" y="19"/>
                      <a:pt x="4" y="19"/>
                    </a:cubicBezTo>
                    <a:cubicBezTo>
                      <a:pt x="3" y="19"/>
                      <a:pt x="3" y="18"/>
                      <a:pt x="2" y="17"/>
                    </a:cubicBezTo>
                  </a:path>
                </a:pathLst>
              </a:custGeom>
              <a:solidFill>
                <a:srgbClr val="B9B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8">
                <a:extLst>
                  <a:ext uri="{FF2B5EF4-FFF2-40B4-BE49-F238E27FC236}">
                    <a16:creationId xmlns:a16="http://schemas.microsoft.com/office/drawing/2014/main" id="{4A3561C2-4721-45F3-B74E-EC31E1FD217D}"/>
                  </a:ext>
                </a:extLst>
              </p:cNvPr>
              <p:cNvSpPr>
                <a:spLocks noEditPoints="1"/>
              </p:cNvSpPr>
              <p:nvPr/>
            </p:nvSpPr>
            <p:spPr bwMode="auto">
              <a:xfrm rot="1046083" flipV="1">
                <a:off x="2013966" y="4132350"/>
                <a:ext cx="23813" cy="42863"/>
              </a:xfrm>
              <a:custGeom>
                <a:avLst/>
                <a:gdLst>
                  <a:gd name="T0" fmla="*/ 10 w 10"/>
                  <a:gd name="T1" fmla="*/ 0 h 19"/>
                  <a:gd name="T2" fmla="*/ 10 w 10"/>
                  <a:gd name="T3" fmla="*/ 0 h 19"/>
                  <a:gd name="T4" fmla="*/ 10 w 10"/>
                  <a:gd name="T5" fmla="*/ 0 h 19"/>
                  <a:gd name="T6" fmla="*/ 10 w 10"/>
                  <a:gd name="T7" fmla="*/ 0 h 19"/>
                  <a:gd name="T8" fmla="*/ 10 w 10"/>
                  <a:gd name="T9" fmla="*/ 0 h 19"/>
                  <a:gd name="T10" fmla="*/ 10 w 10"/>
                  <a:gd name="T11" fmla="*/ 0 h 19"/>
                  <a:gd name="T12" fmla="*/ 10 w 10"/>
                  <a:gd name="T13" fmla="*/ 0 h 19"/>
                  <a:gd name="T14" fmla="*/ 10 w 10"/>
                  <a:gd name="T15" fmla="*/ 0 h 19"/>
                  <a:gd name="T16" fmla="*/ 10 w 10"/>
                  <a:gd name="T17" fmla="*/ 0 h 19"/>
                  <a:gd name="T18" fmla="*/ 10 w 10"/>
                  <a:gd name="T19" fmla="*/ 0 h 19"/>
                  <a:gd name="T20" fmla="*/ 10 w 10"/>
                  <a:gd name="T21" fmla="*/ 0 h 19"/>
                  <a:gd name="T22" fmla="*/ 10 w 10"/>
                  <a:gd name="T23" fmla="*/ 0 h 19"/>
                  <a:gd name="T24" fmla="*/ 0 w 10"/>
                  <a:gd name="T25" fmla="*/ 12 h 19"/>
                  <a:gd name="T26" fmla="*/ 0 w 10"/>
                  <a:gd name="T27" fmla="*/ 12 h 19"/>
                  <a:gd name="T28" fmla="*/ 0 w 10"/>
                  <a:gd name="T29" fmla="*/ 12 h 19"/>
                  <a:gd name="T30" fmla="*/ 0 w 10"/>
                  <a:gd name="T31" fmla="*/ 12 h 19"/>
                  <a:gd name="T32" fmla="*/ 0 w 10"/>
                  <a:gd name="T33" fmla="*/ 12 h 19"/>
                  <a:gd name="T34" fmla="*/ 0 w 10"/>
                  <a:gd name="T35" fmla="*/ 12 h 19"/>
                  <a:gd name="T36" fmla="*/ 0 w 10"/>
                  <a:gd name="T37" fmla="*/ 12 h 19"/>
                  <a:gd name="T38" fmla="*/ 0 w 10"/>
                  <a:gd name="T39" fmla="*/ 12 h 19"/>
                  <a:gd name="T40" fmla="*/ 4 w 10"/>
                  <a:gd name="T41" fmla="*/ 19 h 19"/>
                  <a:gd name="T42" fmla="*/ 5 w 10"/>
                  <a:gd name="T43" fmla="*/ 19 h 19"/>
                  <a:gd name="T44" fmla="*/ 4 w 1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19">
                    <a:moveTo>
                      <a:pt x="10" y="0"/>
                    </a:moveTo>
                    <a:cubicBezTo>
                      <a:pt x="10" y="0"/>
                      <a:pt x="10" y="0"/>
                      <a:pt x="10" y="0"/>
                    </a:cubicBezTo>
                    <a:cubicBezTo>
                      <a:pt x="10" y="0"/>
                      <a:pt x="10" y="0"/>
                      <a:pt x="10" y="0"/>
                    </a:cubicBezTo>
                    <a:moveTo>
                      <a:pt x="10" y="0"/>
                    </a:moveTo>
                    <a:cubicBezTo>
                      <a:pt x="10" y="0"/>
                      <a:pt x="10" y="0"/>
                      <a:pt x="10" y="0"/>
                    </a:cubicBezTo>
                    <a:close/>
                    <a:moveTo>
                      <a:pt x="10" y="0"/>
                    </a:moveTo>
                    <a:cubicBezTo>
                      <a:pt x="10" y="0"/>
                      <a:pt x="10" y="0"/>
                      <a:pt x="10" y="0"/>
                    </a:cubicBezTo>
                    <a:close/>
                    <a:moveTo>
                      <a:pt x="10" y="0"/>
                    </a:moveTo>
                    <a:cubicBezTo>
                      <a:pt x="10" y="0"/>
                      <a:pt x="10" y="0"/>
                      <a:pt x="10" y="0"/>
                    </a:cubicBezTo>
                    <a:cubicBezTo>
                      <a:pt x="10" y="0"/>
                      <a:pt x="10" y="0"/>
                      <a:pt x="10" y="0"/>
                    </a:cubicBezTo>
                    <a:moveTo>
                      <a:pt x="10" y="0"/>
                    </a:moveTo>
                    <a:cubicBezTo>
                      <a:pt x="10" y="0"/>
                      <a:pt x="10" y="0"/>
                      <a:pt x="10" y="0"/>
                    </a:cubicBezTo>
                    <a:close/>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2"/>
                    </a:moveTo>
                    <a:cubicBezTo>
                      <a:pt x="0" y="12"/>
                      <a:pt x="0" y="12"/>
                      <a:pt x="0" y="12"/>
                    </a:cubicBezTo>
                    <a:close/>
                    <a:moveTo>
                      <a:pt x="4" y="19"/>
                    </a:moveTo>
                    <a:cubicBezTo>
                      <a:pt x="4" y="19"/>
                      <a:pt x="4" y="19"/>
                      <a:pt x="5" y="19"/>
                    </a:cubicBezTo>
                    <a:cubicBezTo>
                      <a:pt x="4" y="19"/>
                      <a:pt x="4" y="19"/>
                      <a:pt x="4" y="19"/>
                    </a:cubicBezTo>
                  </a:path>
                </a:pathLst>
              </a:custGeom>
              <a:solidFill>
                <a:srgbClr val="B9B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9">
                <a:extLst>
                  <a:ext uri="{FF2B5EF4-FFF2-40B4-BE49-F238E27FC236}">
                    <a16:creationId xmlns:a16="http://schemas.microsoft.com/office/drawing/2014/main" id="{E45676FB-ED86-40B0-8690-B232E18E570A}"/>
                  </a:ext>
                </a:extLst>
              </p:cNvPr>
              <p:cNvSpPr>
                <a:spLocks/>
              </p:cNvSpPr>
              <p:nvPr/>
            </p:nvSpPr>
            <p:spPr bwMode="auto">
              <a:xfrm rot="1046083" flipV="1">
                <a:off x="879790" y="3514073"/>
                <a:ext cx="1100138" cy="1419225"/>
              </a:xfrm>
              <a:custGeom>
                <a:avLst/>
                <a:gdLst>
                  <a:gd name="T0" fmla="*/ 586 w 693"/>
                  <a:gd name="T1" fmla="*/ 0 h 894"/>
                  <a:gd name="T2" fmla="*/ 0 w 693"/>
                  <a:gd name="T3" fmla="*/ 78 h 894"/>
                  <a:gd name="T4" fmla="*/ 109 w 693"/>
                  <a:gd name="T5" fmla="*/ 894 h 894"/>
                  <a:gd name="T6" fmla="*/ 693 w 693"/>
                  <a:gd name="T7" fmla="*/ 817 h 894"/>
                  <a:gd name="T8" fmla="*/ 586 w 693"/>
                  <a:gd name="T9" fmla="*/ 0 h 894"/>
                </a:gdLst>
                <a:ahLst/>
                <a:cxnLst>
                  <a:cxn ang="0">
                    <a:pos x="T0" y="T1"/>
                  </a:cxn>
                  <a:cxn ang="0">
                    <a:pos x="T2" y="T3"/>
                  </a:cxn>
                  <a:cxn ang="0">
                    <a:pos x="T4" y="T5"/>
                  </a:cxn>
                  <a:cxn ang="0">
                    <a:pos x="T6" y="T7"/>
                  </a:cxn>
                  <a:cxn ang="0">
                    <a:pos x="T8" y="T9"/>
                  </a:cxn>
                </a:cxnLst>
                <a:rect l="0" t="0" r="r" b="b"/>
                <a:pathLst>
                  <a:path w="693" h="894">
                    <a:moveTo>
                      <a:pt x="586" y="0"/>
                    </a:moveTo>
                    <a:lnTo>
                      <a:pt x="0" y="78"/>
                    </a:lnTo>
                    <a:lnTo>
                      <a:pt x="109" y="894"/>
                    </a:lnTo>
                    <a:lnTo>
                      <a:pt x="693" y="817"/>
                    </a:lnTo>
                    <a:lnTo>
                      <a:pt x="58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0">
                <a:extLst>
                  <a:ext uri="{FF2B5EF4-FFF2-40B4-BE49-F238E27FC236}">
                    <a16:creationId xmlns:a16="http://schemas.microsoft.com/office/drawing/2014/main" id="{DD10D893-4A7A-42DC-8251-EE376BE2F7CE}"/>
                  </a:ext>
                </a:extLst>
              </p:cNvPr>
              <p:cNvSpPr>
                <a:spLocks/>
              </p:cNvSpPr>
              <p:nvPr/>
            </p:nvSpPr>
            <p:spPr bwMode="auto">
              <a:xfrm rot="1046083" flipV="1">
                <a:off x="899954" y="3517164"/>
                <a:ext cx="1079500" cy="1419225"/>
              </a:xfrm>
              <a:custGeom>
                <a:avLst/>
                <a:gdLst>
                  <a:gd name="T0" fmla="*/ 96 w 680"/>
                  <a:gd name="T1" fmla="*/ 894 h 894"/>
                  <a:gd name="T2" fmla="*/ 680 w 680"/>
                  <a:gd name="T3" fmla="*/ 817 h 894"/>
                  <a:gd name="T4" fmla="*/ 573 w 680"/>
                  <a:gd name="T5" fmla="*/ 0 h 894"/>
                  <a:gd name="T6" fmla="*/ 140 w 680"/>
                  <a:gd name="T7" fmla="*/ 58 h 894"/>
                  <a:gd name="T8" fmla="*/ 0 w 680"/>
                  <a:gd name="T9" fmla="*/ 177 h 894"/>
                  <a:gd name="T10" fmla="*/ 96 w 680"/>
                  <a:gd name="T11" fmla="*/ 894 h 894"/>
                </a:gdLst>
                <a:ahLst/>
                <a:cxnLst>
                  <a:cxn ang="0">
                    <a:pos x="T0" y="T1"/>
                  </a:cxn>
                  <a:cxn ang="0">
                    <a:pos x="T2" y="T3"/>
                  </a:cxn>
                  <a:cxn ang="0">
                    <a:pos x="T4" y="T5"/>
                  </a:cxn>
                  <a:cxn ang="0">
                    <a:pos x="T6" y="T7"/>
                  </a:cxn>
                  <a:cxn ang="0">
                    <a:pos x="T8" y="T9"/>
                  </a:cxn>
                  <a:cxn ang="0">
                    <a:pos x="T10" y="T11"/>
                  </a:cxn>
                </a:cxnLst>
                <a:rect l="0" t="0" r="r" b="b"/>
                <a:pathLst>
                  <a:path w="680" h="894">
                    <a:moveTo>
                      <a:pt x="96" y="894"/>
                    </a:moveTo>
                    <a:lnTo>
                      <a:pt x="680" y="817"/>
                    </a:lnTo>
                    <a:lnTo>
                      <a:pt x="573" y="0"/>
                    </a:lnTo>
                    <a:lnTo>
                      <a:pt x="140" y="58"/>
                    </a:lnTo>
                    <a:lnTo>
                      <a:pt x="0" y="177"/>
                    </a:lnTo>
                    <a:lnTo>
                      <a:pt x="96" y="89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1">
                <a:extLst>
                  <a:ext uri="{FF2B5EF4-FFF2-40B4-BE49-F238E27FC236}">
                    <a16:creationId xmlns:a16="http://schemas.microsoft.com/office/drawing/2014/main" id="{2941AD3F-067C-4524-86C1-096AB6FF8E2D}"/>
                  </a:ext>
                </a:extLst>
              </p:cNvPr>
              <p:cNvSpPr>
                <a:spLocks/>
              </p:cNvSpPr>
              <p:nvPr/>
            </p:nvSpPr>
            <p:spPr bwMode="auto">
              <a:xfrm rot="1046083" flipV="1">
                <a:off x="762921" y="4502946"/>
                <a:ext cx="222250" cy="188913"/>
              </a:xfrm>
              <a:custGeom>
                <a:avLst/>
                <a:gdLst>
                  <a:gd name="T0" fmla="*/ 98 w 98"/>
                  <a:gd name="T1" fmla="*/ 0 h 83"/>
                  <a:gd name="T2" fmla="*/ 84 w 98"/>
                  <a:gd name="T3" fmla="*/ 74 h 83"/>
                  <a:gd name="T4" fmla="*/ 0 w 98"/>
                  <a:gd name="T5" fmla="*/ 83 h 83"/>
                  <a:gd name="T6" fmla="*/ 98 w 98"/>
                  <a:gd name="T7" fmla="*/ 0 h 83"/>
                </a:gdLst>
                <a:ahLst/>
                <a:cxnLst>
                  <a:cxn ang="0">
                    <a:pos x="T0" y="T1"/>
                  </a:cxn>
                  <a:cxn ang="0">
                    <a:pos x="T2" y="T3"/>
                  </a:cxn>
                  <a:cxn ang="0">
                    <a:pos x="T4" y="T5"/>
                  </a:cxn>
                  <a:cxn ang="0">
                    <a:pos x="T6" y="T7"/>
                  </a:cxn>
                </a:cxnLst>
                <a:rect l="0" t="0" r="r" b="b"/>
                <a:pathLst>
                  <a:path w="98" h="83">
                    <a:moveTo>
                      <a:pt x="98" y="0"/>
                    </a:moveTo>
                    <a:cubicBezTo>
                      <a:pt x="98" y="0"/>
                      <a:pt x="73" y="33"/>
                      <a:pt x="84" y="74"/>
                    </a:cubicBezTo>
                    <a:cubicBezTo>
                      <a:pt x="84" y="74"/>
                      <a:pt x="35" y="66"/>
                      <a:pt x="0" y="83"/>
                    </a:cubicBezTo>
                    <a:lnTo>
                      <a:pt x="98" y="0"/>
                    </a:ln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2">
                <a:extLst>
                  <a:ext uri="{FF2B5EF4-FFF2-40B4-BE49-F238E27FC236}">
                    <a16:creationId xmlns:a16="http://schemas.microsoft.com/office/drawing/2014/main" id="{C8049284-A7B2-47C1-B1DB-8E61E78C6FE5}"/>
                  </a:ext>
                </a:extLst>
              </p:cNvPr>
              <p:cNvSpPr>
                <a:spLocks noEditPoints="1"/>
              </p:cNvSpPr>
              <p:nvPr/>
            </p:nvSpPr>
            <p:spPr bwMode="auto">
              <a:xfrm rot="1046083" flipV="1">
                <a:off x="1904670" y="4191591"/>
                <a:ext cx="26988" cy="38100"/>
              </a:xfrm>
              <a:custGeom>
                <a:avLst/>
                <a:gdLst>
                  <a:gd name="T0" fmla="*/ 1 w 12"/>
                  <a:gd name="T1" fmla="*/ 0 h 17"/>
                  <a:gd name="T2" fmla="*/ 1 w 12"/>
                  <a:gd name="T3" fmla="*/ 0 h 17"/>
                  <a:gd name="T4" fmla="*/ 1 w 12"/>
                  <a:gd name="T5" fmla="*/ 0 h 17"/>
                  <a:gd name="T6" fmla="*/ 1 w 12"/>
                  <a:gd name="T7" fmla="*/ 0 h 17"/>
                  <a:gd name="T8" fmla="*/ 1 w 12"/>
                  <a:gd name="T9" fmla="*/ 0 h 17"/>
                  <a:gd name="T10" fmla="*/ 1 w 12"/>
                  <a:gd name="T11" fmla="*/ 0 h 17"/>
                  <a:gd name="T12" fmla="*/ 1 w 12"/>
                  <a:gd name="T13" fmla="*/ 0 h 17"/>
                  <a:gd name="T14" fmla="*/ 1 w 12"/>
                  <a:gd name="T15" fmla="*/ 0 h 17"/>
                  <a:gd name="T16" fmla="*/ 1 w 12"/>
                  <a:gd name="T17" fmla="*/ 0 h 17"/>
                  <a:gd name="T18" fmla="*/ 1 w 12"/>
                  <a:gd name="T19" fmla="*/ 0 h 17"/>
                  <a:gd name="T20" fmla="*/ 1 w 12"/>
                  <a:gd name="T21" fmla="*/ 0 h 17"/>
                  <a:gd name="T22" fmla="*/ 1 w 12"/>
                  <a:gd name="T23" fmla="*/ 0 h 17"/>
                  <a:gd name="T24" fmla="*/ 1 w 12"/>
                  <a:gd name="T25" fmla="*/ 0 h 17"/>
                  <a:gd name="T26" fmla="*/ 1 w 12"/>
                  <a:gd name="T27" fmla="*/ 0 h 17"/>
                  <a:gd name="T28" fmla="*/ 0 w 12"/>
                  <a:gd name="T29" fmla="*/ 0 h 17"/>
                  <a:gd name="T30" fmla="*/ 0 w 12"/>
                  <a:gd name="T31" fmla="*/ 0 h 17"/>
                  <a:gd name="T32" fmla="*/ 0 w 12"/>
                  <a:gd name="T33" fmla="*/ 0 h 17"/>
                  <a:gd name="T34" fmla="*/ 0 w 12"/>
                  <a:gd name="T35" fmla="*/ 0 h 17"/>
                  <a:gd name="T36" fmla="*/ 12 w 12"/>
                  <a:gd name="T37" fmla="*/ 15 h 17"/>
                  <a:gd name="T38" fmla="*/ 11 w 12"/>
                  <a:gd name="T39" fmla="*/ 17 h 17"/>
                  <a:gd name="T40" fmla="*/ 11 w 12"/>
                  <a:gd name="T41" fmla="*/ 17 h 17"/>
                  <a:gd name="T42" fmla="*/ 12 w 12"/>
                  <a:gd name="T4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1" y="0"/>
                    </a:moveTo>
                    <a:cubicBezTo>
                      <a:pt x="1" y="0"/>
                      <a:pt x="1" y="0"/>
                      <a:pt x="1" y="0"/>
                    </a:cubicBezTo>
                    <a:cubicBezTo>
                      <a:pt x="1" y="0"/>
                      <a:pt x="1" y="0"/>
                      <a:pt x="1" y="0"/>
                    </a:cubicBezTo>
                    <a:moveTo>
                      <a:pt x="1" y="0"/>
                    </a:moveTo>
                    <a:cubicBezTo>
                      <a:pt x="1" y="0"/>
                      <a:pt x="1" y="0"/>
                      <a:pt x="1" y="0"/>
                    </a:cubicBezTo>
                    <a:close/>
                    <a:moveTo>
                      <a:pt x="1" y="0"/>
                    </a:moveTo>
                    <a:cubicBezTo>
                      <a:pt x="1" y="0"/>
                      <a:pt x="1" y="0"/>
                      <a:pt x="1" y="0"/>
                    </a:cubicBezTo>
                    <a:close/>
                    <a:moveTo>
                      <a:pt x="1" y="0"/>
                    </a:moveTo>
                    <a:cubicBezTo>
                      <a:pt x="1" y="0"/>
                      <a:pt x="1" y="0"/>
                      <a:pt x="1" y="0"/>
                    </a:cubicBezTo>
                    <a:cubicBezTo>
                      <a:pt x="1" y="0"/>
                      <a:pt x="1" y="0"/>
                      <a:pt x="1" y="0"/>
                    </a:cubicBezTo>
                    <a:moveTo>
                      <a:pt x="1" y="0"/>
                    </a:moveTo>
                    <a:cubicBezTo>
                      <a:pt x="1" y="0"/>
                      <a:pt x="1" y="0"/>
                      <a:pt x="1" y="0"/>
                    </a:cubicBezTo>
                    <a:close/>
                    <a:moveTo>
                      <a:pt x="1" y="0"/>
                    </a:moveTo>
                    <a:cubicBezTo>
                      <a:pt x="1" y="0"/>
                      <a:pt x="1" y="0"/>
                      <a:pt x="1" y="0"/>
                    </a:cubicBezTo>
                    <a:close/>
                    <a:moveTo>
                      <a:pt x="0" y="0"/>
                    </a:moveTo>
                    <a:cubicBezTo>
                      <a:pt x="0" y="0"/>
                      <a:pt x="0" y="0"/>
                      <a:pt x="0" y="0"/>
                    </a:cubicBezTo>
                    <a:close/>
                    <a:moveTo>
                      <a:pt x="0" y="0"/>
                    </a:moveTo>
                    <a:cubicBezTo>
                      <a:pt x="0" y="0"/>
                      <a:pt x="0" y="0"/>
                      <a:pt x="0" y="0"/>
                    </a:cubicBezTo>
                    <a:close/>
                    <a:moveTo>
                      <a:pt x="12" y="15"/>
                    </a:moveTo>
                    <a:cubicBezTo>
                      <a:pt x="12" y="16"/>
                      <a:pt x="11" y="16"/>
                      <a:pt x="11" y="17"/>
                    </a:cubicBezTo>
                    <a:cubicBezTo>
                      <a:pt x="11" y="17"/>
                      <a:pt x="11" y="17"/>
                      <a:pt x="11" y="17"/>
                    </a:cubicBezTo>
                    <a:cubicBezTo>
                      <a:pt x="11" y="16"/>
                      <a:pt x="12" y="16"/>
                      <a:pt x="12" y="15"/>
                    </a:cubicBezTo>
                  </a:path>
                </a:pathLst>
              </a:custGeom>
              <a:solidFill>
                <a:srgbClr val="B9B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3">
                <a:extLst>
                  <a:ext uri="{FF2B5EF4-FFF2-40B4-BE49-F238E27FC236}">
                    <a16:creationId xmlns:a16="http://schemas.microsoft.com/office/drawing/2014/main" id="{3A06D680-EEED-46AB-92E8-BF7BE96CECE2}"/>
                  </a:ext>
                </a:extLst>
              </p:cNvPr>
              <p:cNvSpPr>
                <a:spLocks noEditPoints="1"/>
              </p:cNvSpPr>
              <p:nvPr/>
            </p:nvSpPr>
            <p:spPr bwMode="auto">
              <a:xfrm rot="1046083" flipV="1">
                <a:off x="1940708" y="4103571"/>
                <a:ext cx="30163" cy="38100"/>
              </a:xfrm>
              <a:custGeom>
                <a:avLst/>
                <a:gdLst>
                  <a:gd name="T0" fmla="*/ 3 w 13"/>
                  <a:gd name="T1" fmla="*/ 0 h 17"/>
                  <a:gd name="T2" fmla="*/ 3 w 13"/>
                  <a:gd name="T3" fmla="*/ 0 h 17"/>
                  <a:gd name="T4" fmla="*/ 3 w 13"/>
                  <a:gd name="T5" fmla="*/ 0 h 17"/>
                  <a:gd name="T6" fmla="*/ 3 w 13"/>
                  <a:gd name="T7" fmla="*/ 0 h 17"/>
                  <a:gd name="T8" fmla="*/ 2 w 13"/>
                  <a:gd name="T9" fmla="*/ 0 h 17"/>
                  <a:gd name="T10" fmla="*/ 2 w 13"/>
                  <a:gd name="T11" fmla="*/ 0 h 17"/>
                  <a:gd name="T12" fmla="*/ 2 w 13"/>
                  <a:gd name="T13" fmla="*/ 0 h 17"/>
                  <a:gd name="T14" fmla="*/ 2 w 13"/>
                  <a:gd name="T15" fmla="*/ 0 h 17"/>
                  <a:gd name="T16" fmla="*/ 2 w 13"/>
                  <a:gd name="T17" fmla="*/ 0 h 17"/>
                  <a:gd name="T18" fmla="*/ 2 w 13"/>
                  <a:gd name="T19" fmla="*/ 0 h 17"/>
                  <a:gd name="T20" fmla="*/ 2 w 13"/>
                  <a:gd name="T21" fmla="*/ 0 h 17"/>
                  <a:gd name="T22" fmla="*/ 2 w 13"/>
                  <a:gd name="T23" fmla="*/ 0 h 17"/>
                  <a:gd name="T24" fmla="*/ 2 w 13"/>
                  <a:gd name="T25" fmla="*/ 0 h 17"/>
                  <a:gd name="T26" fmla="*/ 2 w 13"/>
                  <a:gd name="T27" fmla="*/ 0 h 17"/>
                  <a:gd name="T28" fmla="*/ 2 w 13"/>
                  <a:gd name="T29" fmla="*/ 0 h 17"/>
                  <a:gd name="T30" fmla="*/ 2 w 13"/>
                  <a:gd name="T31" fmla="*/ 0 h 17"/>
                  <a:gd name="T32" fmla="*/ 2 w 13"/>
                  <a:gd name="T33" fmla="*/ 0 h 17"/>
                  <a:gd name="T34" fmla="*/ 2 w 13"/>
                  <a:gd name="T35" fmla="*/ 0 h 17"/>
                  <a:gd name="T36" fmla="*/ 2 w 13"/>
                  <a:gd name="T37" fmla="*/ 0 h 17"/>
                  <a:gd name="T38" fmla="*/ 2 w 13"/>
                  <a:gd name="T39" fmla="*/ 0 h 17"/>
                  <a:gd name="T40" fmla="*/ 1 w 13"/>
                  <a:gd name="T41" fmla="*/ 0 h 17"/>
                  <a:gd name="T42" fmla="*/ 1 w 13"/>
                  <a:gd name="T43" fmla="*/ 0 h 17"/>
                  <a:gd name="T44" fmla="*/ 1 w 13"/>
                  <a:gd name="T45" fmla="*/ 0 h 17"/>
                  <a:gd name="T46" fmla="*/ 1 w 13"/>
                  <a:gd name="T47" fmla="*/ 0 h 17"/>
                  <a:gd name="T48" fmla="*/ 1 w 13"/>
                  <a:gd name="T49" fmla="*/ 0 h 17"/>
                  <a:gd name="T50" fmla="*/ 1 w 13"/>
                  <a:gd name="T51" fmla="*/ 0 h 17"/>
                  <a:gd name="T52" fmla="*/ 1 w 13"/>
                  <a:gd name="T53" fmla="*/ 0 h 17"/>
                  <a:gd name="T54" fmla="*/ 1 w 13"/>
                  <a:gd name="T55" fmla="*/ 0 h 17"/>
                  <a:gd name="T56" fmla="*/ 1 w 13"/>
                  <a:gd name="T57" fmla="*/ 1 h 17"/>
                  <a:gd name="T58" fmla="*/ 1 w 13"/>
                  <a:gd name="T59" fmla="*/ 1 h 17"/>
                  <a:gd name="T60" fmla="*/ 1 w 13"/>
                  <a:gd name="T61" fmla="*/ 1 h 17"/>
                  <a:gd name="T62" fmla="*/ 1 w 13"/>
                  <a:gd name="T63" fmla="*/ 1 h 17"/>
                  <a:gd name="T64" fmla="*/ 1 w 13"/>
                  <a:gd name="T65" fmla="*/ 1 h 17"/>
                  <a:gd name="T66" fmla="*/ 1 w 13"/>
                  <a:gd name="T67" fmla="*/ 1 h 17"/>
                  <a:gd name="T68" fmla="*/ 1 w 13"/>
                  <a:gd name="T69" fmla="*/ 1 h 17"/>
                  <a:gd name="T70" fmla="*/ 0 w 13"/>
                  <a:gd name="T71" fmla="*/ 1 h 17"/>
                  <a:gd name="T72" fmla="*/ 13 w 13"/>
                  <a:gd name="T73" fmla="*/ 17 h 17"/>
                  <a:gd name="T74" fmla="*/ 13 w 13"/>
                  <a:gd name="T7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 h="17">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2" y="0"/>
                    </a:moveTo>
                    <a:cubicBezTo>
                      <a:pt x="2" y="0"/>
                      <a:pt x="2" y="0"/>
                      <a:pt x="2" y="0"/>
                    </a:cubicBezTo>
                    <a:cubicBezTo>
                      <a:pt x="2" y="0"/>
                      <a:pt x="2" y="0"/>
                      <a:pt x="2" y="0"/>
                    </a:cubicBezTo>
                    <a:moveTo>
                      <a:pt x="2" y="0"/>
                    </a:moveTo>
                    <a:cubicBezTo>
                      <a:pt x="2" y="0"/>
                      <a:pt x="2" y="0"/>
                      <a:pt x="2" y="0"/>
                    </a:cubicBezTo>
                    <a:close/>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lose/>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lose/>
                    <a:moveTo>
                      <a:pt x="1" y="1"/>
                    </a:moveTo>
                    <a:cubicBezTo>
                      <a:pt x="1" y="1"/>
                      <a:pt x="1" y="1"/>
                      <a:pt x="1" y="1"/>
                    </a:cubicBezTo>
                    <a:cubicBezTo>
                      <a:pt x="1" y="1"/>
                      <a:pt x="1" y="1"/>
                      <a:pt x="1" y="1"/>
                    </a:cubicBezTo>
                    <a:moveTo>
                      <a:pt x="0" y="1"/>
                    </a:moveTo>
                    <a:cubicBezTo>
                      <a:pt x="0" y="1"/>
                      <a:pt x="0" y="1"/>
                      <a:pt x="0" y="1"/>
                    </a:cubicBezTo>
                    <a:close/>
                    <a:moveTo>
                      <a:pt x="13" y="16"/>
                    </a:moveTo>
                    <a:cubicBezTo>
                      <a:pt x="13" y="17"/>
                      <a:pt x="13" y="17"/>
                      <a:pt x="13" y="17"/>
                    </a:cubicBezTo>
                    <a:cubicBezTo>
                      <a:pt x="13" y="17"/>
                      <a:pt x="13" y="17"/>
                      <a:pt x="13" y="17"/>
                    </a:cubicBezTo>
                    <a:cubicBezTo>
                      <a:pt x="13" y="17"/>
                      <a:pt x="13" y="17"/>
                      <a:pt x="13" y="16"/>
                    </a:cubicBezTo>
                  </a:path>
                </a:pathLst>
              </a:custGeom>
              <a:solidFill>
                <a:srgbClr val="B9B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4">
                <a:extLst>
                  <a:ext uri="{FF2B5EF4-FFF2-40B4-BE49-F238E27FC236}">
                    <a16:creationId xmlns:a16="http://schemas.microsoft.com/office/drawing/2014/main" id="{C52FBBC2-F154-4093-A536-5CA0293390ED}"/>
                  </a:ext>
                </a:extLst>
              </p:cNvPr>
              <p:cNvSpPr>
                <a:spLocks/>
              </p:cNvSpPr>
              <p:nvPr/>
            </p:nvSpPr>
            <p:spPr bwMode="auto">
              <a:xfrm rot="1046083" flipV="1">
                <a:off x="2415153" y="4206871"/>
                <a:ext cx="409575" cy="365125"/>
              </a:xfrm>
              <a:custGeom>
                <a:avLst/>
                <a:gdLst>
                  <a:gd name="T0" fmla="*/ 258 w 258"/>
                  <a:gd name="T1" fmla="*/ 200 h 230"/>
                  <a:gd name="T2" fmla="*/ 26 w 258"/>
                  <a:gd name="T3" fmla="*/ 230 h 230"/>
                  <a:gd name="T4" fmla="*/ 0 w 258"/>
                  <a:gd name="T5" fmla="*/ 30 h 230"/>
                  <a:gd name="T6" fmla="*/ 232 w 258"/>
                  <a:gd name="T7" fmla="*/ 0 h 230"/>
                  <a:gd name="T8" fmla="*/ 258 w 258"/>
                  <a:gd name="T9" fmla="*/ 200 h 230"/>
                </a:gdLst>
                <a:ahLst/>
                <a:cxnLst>
                  <a:cxn ang="0">
                    <a:pos x="T0" y="T1"/>
                  </a:cxn>
                  <a:cxn ang="0">
                    <a:pos x="T2" y="T3"/>
                  </a:cxn>
                  <a:cxn ang="0">
                    <a:pos x="T4" y="T5"/>
                  </a:cxn>
                  <a:cxn ang="0">
                    <a:pos x="T6" y="T7"/>
                  </a:cxn>
                  <a:cxn ang="0">
                    <a:pos x="T8" y="T9"/>
                  </a:cxn>
                </a:cxnLst>
                <a:rect l="0" t="0" r="r" b="b"/>
                <a:pathLst>
                  <a:path w="258" h="230">
                    <a:moveTo>
                      <a:pt x="258" y="200"/>
                    </a:moveTo>
                    <a:lnTo>
                      <a:pt x="26" y="230"/>
                    </a:lnTo>
                    <a:lnTo>
                      <a:pt x="0" y="30"/>
                    </a:lnTo>
                    <a:lnTo>
                      <a:pt x="232" y="0"/>
                    </a:lnTo>
                    <a:lnTo>
                      <a:pt x="258" y="200"/>
                    </a:lnTo>
                    <a:close/>
                  </a:path>
                </a:pathLst>
              </a:custGeom>
              <a:solidFill>
                <a:srgbClr val="9B9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5">
                <a:extLst>
                  <a:ext uri="{FF2B5EF4-FFF2-40B4-BE49-F238E27FC236}">
                    <a16:creationId xmlns:a16="http://schemas.microsoft.com/office/drawing/2014/main" id="{CEFD08EB-861A-40BC-9CA0-01D73681BD15}"/>
                  </a:ext>
                </a:extLst>
              </p:cNvPr>
              <p:cNvSpPr>
                <a:spLocks/>
              </p:cNvSpPr>
              <p:nvPr/>
            </p:nvSpPr>
            <p:spPr bwMode="auto">
              <a:xfrm rot="1046083" flipV="1">
                <a:off x="1412291" y="4136509"/>
                <a:ext cx="420688" cy="430213"/>
              </a:xfrm>
              <a:custGeom>
                <a:avLst/>
                <a:gdLst>
                  <a:gd name="T0" fmla="*/ 265 w 265"/>
                  <a:gd name="T1" fmla="*/ 241 h 271"/>
                  <a:gd name="T2" fmla="*/ 31 w 265"/>
                  <a:gd name="T3" fmla="*/ 271 h 271"/>
                  <a:gd name="T4" fmla="*/ 0 w 265"/>
                  <a:gd name="T5" fmla="*/ 30 h 271"/>
                  <a:gd name="T6" fmla="*/ 233 w 265"/>
                  <a:gd name="T7" fmla="*/ 0 h 271"/>
                  <a:gd name="T8" fmla="*/ 265 w 265"/>
                  <a:gd name="T9" fmla="*/ 241 h 271"/>
                </a:gdLst>
                <a:ahLst/>
                <a:cxnLst>
                  <a:cxn ang="0">
                    <a:pos x="T0" y="T1"/>
                  </a:cxn>
                  <a:cxn ang="0">
                    <a:pos x="T2" y="T3"/>
                  </a:cxn>
                  <a:cxn ang="0">
                    <a:pos x="T4" y="T5"/>
                  </a:cxn>
                  <a:cxn ang="0">
                    <a:pos x="T6" y="T7"/>
                  </a:cxn>
                  <a:cxn ang="0">
                    <a:pos x="T8" y="T9"/>
                  </a:cxn>
                </a:cxnLst>
                <a:rect l="0" t="0" r="r" b="b"/>
                <a:pathLst>
                  <a:path w="265" h="271">
                    <a:moveTo>
                      <a:pt x="265" y="241"/>
                    </a:moveTo>
                    <a:lnTo>
                      <a:pt x="31" y="271"/>
                    </a:lnTo>
                    <a:lnTo>
                      <a:pt x="0" y="30"/>
                    </a:lnTo>
                    <a:lnTo>
                      <a:pt x="233" y="0"/>
                    </a:lnTo>
                    <a:lnTo>
                      <a:pt x="265" y="241"/>
                    </a:lnTo>
                    <a:close/>
                  </a:path>
                </a:pathLst>
              </a:custGeom>
              <a:solidFill>
                <a:srgbClr val="9B9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6">
                <a:extLst>
                  <a:ext uri="{FF2B5EF4-FFF2-40B4-BE49-F238E27FC236}">
                    <a16:creationId xmlns:a16="http://schemas.microsoft.com/office/drawing/2014/main" id="{B32096E4-F6F7-44F0-8196-327DAA2A557D}"/>
                  </a:ext>
                </a:extLst>
              </p:cNvPr>
              <p:cNvSpPr>
                <a:spLocks/>
              </p:cNvSpPr>
              <p:nvPr/>
            </p:nvSpPr>
            <p:spPr bwMode="auto">
              <a:xfrm rot="1046083" flipV="1">
                <a:off x="1027527" y="3950608"/>
                <a:ext cx="419100" cy="433388"/>
              </a:xfrm>
              <a:custGeom>
                <a:avLst/>
                <a:gdLst>
                  <a:gd name="T0" fmla="*/ 264 w 264"/>
                  <a:gd name="T1" fmla="*/ 243 h 273"/>
                  <a:gd name="T2" fmla="*/ 32 w 264"/>
                  <a:gd name="T3" fmla="*/ 273 h 273"/>
                  <a:gd name="T4" fmla="*/ 0 w 264"/>
                  <a:gd name="T5" fmla="*/ 32 h 273"/>
                  <a:gd name="T6" fmla="*/ 233 w 264"/>
                  <a:gd name="T7" fmla="*/ 0 h 273"/>
                  <a:gd name="T8" fmla="*/ 264 w 264"/>
                  <a:gd name="T9" fmla="*/ 243 h 273"/>
                </a:gdLst>
                <a:ahLst/>
                <a:cxnLst>
                  <a:cxn ang="0">
                    <a:pos x="T0" y="T1"/>
                  </a:cxn>
                  <a:cxn ang="0">
                    <a:pos x="T2" y="T3"/>
                  </a:cxn>
                  <a:cxn ang="0">
                    <a:pos x="T4" y="T5"/>
                  </a:cxn>
                  <a:cxn ang="0">
                    <a:pos x="T6" y="T7"/>
                  </a:cxn>
                  <a:cxn ang="0">
                    <a:pos x="T8" y="T9"/>
                  </a:cxn>
                </a:cxnLst>
                <a:rect l="0" t="0" r="r" b="b"/>
                <a:pathLst>
                  <a:path w="264" h="273">
                    <a:moveTo>
                      <a:pt x="264" y="243"/>
                    </a:moveTo>
                    <a:lnTo>
                      <a:pt x="32" y="273"/>
                    </a:lnTo>
                    <a:lnTo>
                      <a:pt x="0" y="32"/>
                    </a:lnTo>
                    <a:lnTo>
                      <a:pt x="233" y="0"/>
                    </a:lnTo>
                    <a:lnTo>
                      <a:pt x="264" y="243"/>
                    </a:lnTo>
                    <a:close/>
                  </a:path>
                </a:pathLst>
              </a:custGeom>
              <a:solidFill>
                <a:srgbClr val="9B9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7">
                <a:extLst>
                  <a:ext uri="{FF2B5EF4-FFF2-40B4-BE49-F238E27FC236}">
                    <a16:creationId xmlns:a16="http://schemas.microsoft.com/office/drawing/2014/main" id="{34380B52-616A-4945-901E-1A741DF5BCB5}"/>
                  </a:ext>
                </a:extLst>
              </p:cNvPr>
              <p:cNvSpPr>
                <a:spLocks/>
              </p:cNvSpPr>
              <p:nvPr/>
            </p:nvSpPr>
            <p:spPr bwMode="auto">
              <a:xfrm rot="1046083" flipV="1">
                <a:off x="2035894" y="4176532"/>
                <a:ext cx="404813" cy="74613"/>
              </a:xfrm>
              <a:custGeom>
                <a:avLst/>
                <a:gdLst>
                  <a:gd name="T0" fmla="*/ 255 w 255"/>
                  <a:gd name="T1" fmla="*/ 14 h 47"/>
                  <a:gd name="T2" fmla="*/ 2 w 255"/>
                  <a:gd name="T3" fmla="*/ 47 h 47"/>
                  <a:gd name="T4" fmla="*/ 0 w 255"/>
                  <a:gd name="T5" fmla="*/ 34 h 47"/>
                  <a:gd name="T6" fmla="*/ 254 w 255"/>
                  <a:gd name="T7" fmla="*/ 0 h 47"/>
                  <a:gd name="T8" fmla="*/ 255 w 255"/>
                  <a:gd name="T9" fmla="*/ 14 h 47"/>
                </a:gdLst>
                <a:ahLst/>
                <a:cxnLst>
                  <a:cxn ang="0">
                    <a:pos x="T0" y="T1"/>
                  </a:cxn>
                  <a:cxn ang="0">
                    <a:pos x="T2" y="T3"/>
                  </a:cxn>
                  <a:cxn ang="0">
                    <a:pos x="T4" y="T5"/>
                  </a:cxn>
                  <a:cxn ang="0">
                    <a:pos x="T6" y="T7"/>
                  </a:cxn>
                  <a:cxn ang="0">
                    <a:pos x="T8" y="T9"/>
                  </a:cxn>
                </a:cxnLst>
                <a:rect l="0" t="0" r="r" b="b"/>
                <a:pathLst>
                  <a:path w="255" h="47">
                    <a:moveTo>
                      <a:pt x="255" y="14"/>
                    </a:moveTo>
                    <a:lnTo>
                      <a:pt x="2" y="47"/>
                    </a:lnTo>
                    <a:lnTo>
                      <a:pt x="0" y="34"/>
                    </a:lnTo>
                    <a:lnTo>
                      <a:pt x="254" y="0"/>
                    </a:lnTo>
                    <a:lnTo>
                      <a:pt x="255"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8">
                <a:extLst>
                  <a:ext uri="{FF2B5EF4-FFF2-40B4-BE49-F238E27FC236}">
                    <a16:creationId xmlns:a16="http://schemas.microsoft.com/office/drawing/2014/main" id="{0A10E86B-A4DD-4537-9B62-30555C35FC0C}"/>
                  </a:ext>
                </a:extLst>
              </p:cNvPr>
              <p:cNvSpPr>
                <a:spLocks/>
              </p:cNvSpPr>
              <p:nvPr/>
            </p:nvSpPr>
            <p:spPr bwMode="auto">
              <a:xfrm rot="1046083" flipV="1">
                <a:off x="2015567" y="4220066"/>
                <a:ext cx="404813" cy="74613"/>
              </a:xfrm>
              <a:custGeom>
                <a:avLst/>
                <a:gdLst>
                  <a:gd name="T0" fmla="*/ 255 w 255"/>
                  <a:gd name="T1" fmla="*/ 13 h 47"/>
                  <a:gd name="T2" fmla="*/ 1 w 255"/>
                  <a:gd name="T3" fmla="*/ 47 h 47"/>
                  <a:gd name="T4" fmla="*/ 0 w 255"/>
                  <a:gd name="T5" fmla="*/ 33 h 47"/>
                  <a:gd name="T6" fmla="*/ 253 w 255"/>
                  <a:gd name="T7" fmla="*/ 0 h 47"/>
                  <a:gd name="T8" fmla="*/ 255 w 255"/>
                  <a:gd name="T9" fmla="*/ 13 h 47"/>
                </a:gdLst>
                <a:ahLst/>
                <a:cxnLst>
                  <a:cxn ang="0">
                    <a:pos x="T0" y="T1"/>
                  </a:cxn>
                  <a:cxn ang="0">
                    <a:pos x="T2" y="T3"/>
                  </a:cxn>
                  <a:cxn ang="0">
                    <a:pos x="T4" y="T5"/>
                  </a:cxn>
                  <a:cxn ang="0">
                    <a:pos x="T6" y="T7"/>
                  </a:cxn>
                  <a:cxn ang="0">
                    <a:pos x="T8" y="T9"/>
                  </a:cxn>
                </a:cxnLst>
                <a:rect l="0" t="0" r="r" b="b"/>
                <a:pathLst>
                  <a:path w="255" h="47">
                    <a:moveTo>
                      <a:pt x="255" y="13"/>
                    </a:moveTo>
                    <a:lnTo>
                      <a:pt x="1" y="47"/>
                    </a:lnTo>
                    <a:lnTo>
                      <a:pt x="0" y="33"/>
                    </a:lnTo>
                    <a:lnTo>
                      <a:pt x="253" y="0"/>
                    </a:lnTo>
                    <a:lnTo>
                      <a:pt x="255" y="13"/>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9">
                <a:extLst>
                  <a:ext uri="{FF2B5EF4-FFF2-40B4-BE49-F238E27FC236}">
                    <a16:creationId xmlns:a16="http://schemas.microsoft.com/office/drawing/2014/main" id="{83D7B803-F612-45D5-B5B2-FA15CE123179}"/>
                  </a:ext>
                </a:extLst>
              </p:cNvPr>
              <p:cNvSpPr>
                <a:spLocks/>
              </p:cNvSpPr>
              <p:nvPr/>
            </p:nvSpPr>
            <p:spPr bwMode="auto">
              <a:xfrm rot="1046083" flipV="1">
                <a:off x="1993011" y="4264603"/>
                <a:ext cx="404813" cy="76200"/>
              </a:xfrm>
              <a:custGeom>
                <a:avLst/>
                <a:gdLst>
                  <a:gd name="T0" fmla="*/ 255 w 255"/>
                  <a:gd name="T1" fmla="*/ 15 h 48"/>
                  <a:gd name="T2" fmla="*/ 2 w 255"/>
                  <a:gd name="T3" fmla="*/ 48 h 48"/>
                  <a:gd name="T4" fmla="*/ 0 w 255"/>
                  <a:gd name="T5" fmla="*/ 33 h 48"/>
                  <a:gd name="T6" fmla="*/ 254 w 255"/>
                  <a:gd name="T7" fmla="*/ 0 h 48"/>
                  <a:gd name="T8" fmla="*/ 255 w 255"/>
                  <a:gd name="T9" fmla="*/ 15 h 48"/>
                </a:gdLst>
                <a:ahLst/>
                <a:cxnLst>
                  <a:cxn ang="0">
                    <a:pos x="T0" y="T1"/>
                  </a:cxn>
                  <a:cxn ang="0">
                    <a:pos x="T2" y="T3"/>
                  </a:cxn>
                  <a:cxn ang="0">
                    <a:pos x="T4" y="T5"/>
                  </a:cxn>
                  <a:cxn ang="0">
                    <a:pos x="T6" y="T7"/>
                  </a:cxn>
                  <a:cxn ang="0">
                    <a:pos x="T8" y="T9"/>
                  </a:cxn>
                </a:cxnLst>
                <a:rect l="0" t="0" r="r" b="b"/>
                <a:pathLst>
                  <a:path w="255" h="48">
                    <a:moveTo>
                      <a:pt x="255" y="15"/>
                    </a:moveTo>
                    <a:lnTo>
                      <a:pt x="2" y="48"/>
                    </a:lnTo>
                    <a:lnTo>
                      <a:pt x="0" y="33"/>
                    </a:lnTo>
                    <a:lnTo>
                      <a:pt x="254" y="0"/>
                    </a:lnTo>
                    <a:lnTo>
                      <a:pt x="255"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20">
                <a:extLst>
                  <a:ext uri="{FF2B5EF4-FFF2-40B4-BE49-F238E27FC236}">
                    <a16:creationId xmlns:a16="http://schemas.microsoft.com/office/drawing/2014/main" id="{0D81E80B-E9A6-4810-8F34-785C4087D1D2}"/>
                  </a:ext>
                </a:extLst>
              </p:cNvPr>
              <p:cNvSpPr>
                <a:spLocks/>
              </p:cNvSpPr>
              <p:nvPr/>
            </p:nvSpPr>
            <p:spPr bwMode="auto">
              <a:xfrm rot="1046083" flipV="1">
                <a:off x="1971969" y="4311203"/>
                <a:ext cx="404813" cy="74613"/>
              </a:xfrm>
              <a:custGeom>
                <a:avLst/>
                <a:gdLst>
                  <a:gd name="T0" fmla="*/ 255 w 255"/>
                  <a:gd name="T1" fmla="*/ 14 h 47"/>
                  <a:gd name="T2" fmla="*/ 2 w 255"/>
                  <a:gd name="T3" fmla="*/ 47 h 47"/>
                  <a:gd name="T4" fmla="*/ 0 w 255"/>
                  <a:gd name="T5" fmla="*/ 33 h 47"/>
                  <a:gd name="T6" fmla="*/ 254 w 255"/>
                  <a:gd name="T7" fmla="*/ 0 h 47"/>
                  <a:gd name="T8" fmla="*/ 255 w 255"/>
                  <a:gd name="T9" fmla="*/ 14 h 47"/>
                </a:gdLst>
                <a:ahLst/>
                <a:cxnLst>
                  <a:cxn ang="0">
                    <a:pos x="T0" y="T1"/>
                  </a:cxn>
                  <a:cxn ang="0">
                    <a:pos x="T2" y="T3"/>
                  </a:cxn>
                  <a:cxn ang="0">
                    <a:pos x="T4" y="T5"/>
                  </a:cxn>
                  <a:cxn ang="0">
                    <a:pos x="T6" y="T7"/>
                  </a:cxn>
                  <a:cxn ang="0">
                    <a:pos x="T8" y="T9"/>
                  </a:cxn>
                </a:cxnLst>
                <a:rect l="0" t="0" r="r" b="b"/>
                <a:pathLst>
                  <a:path w="255" h="47">
                    <a:moveTo>
                      <a:pt x="255" y="14"/>
                    </a:moveTo>
                    <a:lnTo>
                      <a:pt x="2" y="47"/>
                    </a:lnTo>
                    <a:lnTo>
                      <a:pt x="0" y="33"/>
                    </a:lnTo>
                    <a:lnTo>
                      <a:pt x="254" y="0"/>
                    </a:lnTo>
                    <a:lnTo>
                      <a:pt x="255"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21">
                <a:extLst>
                  <a:ext uri="{FF2B5EF4-FFF2-40B4-BE49-F238E27FC236}">
                    <a16:creationId xmlns:a16="http://schemas.microsoft.com/office/drawing/2014/main" id="{DA13D989-8A97-4F79-89A4-00F2E239F09B}"/>
                  </a:ext>
                </a:extLst>
              </p:cNvPr>
              <p:cNvSpPr>
                <a:spLocks/>
              </p:cNvSpPr>
              <p:nvPr/>
            </p:nvSpPr>
            <p:spPr bwMode="auto">
              <a:xfrm rot="1046083" flipV="1">
                <a:off x="1934129" y="4413393"/>
                <a:ext cx="804863" cy="130175"/>
              </a:xfrm>
              <a:custGeom>
                <a:avLst/>
                <a:gdLst>
                  <a:gd name="T0" fmla="*/ 507 w 507"/>
                  <a:gd name="T1" fmla="*/ 15 h 82"/>
                  <a:gd name="T2" fmla="*/ 3 w 507"/>
                  <a:gd name="T3" fmla="*/ 82 h 82"/>
                  <a:gd name="T4" fmla="*/ 0 w 507"/>
                  <a:gd name="T5" fmla="*/ 68 h 82"/>
                  <a:gd name="T6" fmla="*/ 506 w 507"/>
                  <a:gd name="T7" fmla="*/ 0 h 82"/>
                  <a:gd name="T8" fmla="*/ 507 w 507"/>
                  <a:gd name="T9" fmla="*/ 15 h 82"/>
                </a:gdLst>
                <a:ahLst/>
                <a:cxnLst>
                  <a:cxn ang="0">
                    <a:pos x="T0" y="T1"/>
                  </a:cxn>
                  <a:cxn ang="0">
                    <a:pos x="T2" y="T3"/>
                  </a:cxn>
                  <a:cxn ang="0">
                    <a:pos x="T4" y="T5"/>
                  </a:cxn>
                  <a:cxn ang="0">
                    <a:pos x="T6" y="T7"/>
                  </a:cxn>
                  <a:cxn ang="0">
                    <a:pos x="T8" y="T9"/>
                  </a:cxn>
                </a:cxnLst>
                <a:rect l="0" t="0" r="r" b="b"/>
                <a:pathLst>
                  <a:path w="507" h="82">
                    <a:moveTo>
                      <a:pt x="507" y="15"/>
                    </a:moveTo>
                    <a:lnTo>
                      <a:pt x="3" y="82"/>
                    </a:lnTo>
                    <a:lnTo>
                      <a:pt x="0" y="68"/>
                    </a:lnTo>
                    <a:lnTo>
                      <a:pt x="506" y="0"/>
                    </a:lnTo>
                    <a:lnTo>
                      <a:pt x="507"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22">
                <a:extLst>
                  <a:ext uri="{FF2B5EF4-FFF2-40B4-BE49-F238E27FC236}">
                    <a16:creationId xmlns:a16="http://schemas.microsoft.com/office/drawing/2014/main" id="{790FC3E4-40D9-4468-94B5-C461E8C6A21B}"/>
                  </a:ext>
                </a:extLst>
              </p:cNvPr>
              <p:cNvSpPr>
                <a:spLocks/>
              </p:cNvSpPr>
              <p:nvPr/>
            </p:nvSpPr>
            <p:spPr bwMode="auto">
              <a:xfrm rot="1046083" flipV="1">
                <a:off x="1913563" y="4458478"/>
                <a:ext cx="804863" cy="128588"/>
              </a:xfrm>
              <a:custGeom>
                <a:avLst/>
                <a:gdLst>
                  <a:gd name="T0" fmla="*/ 507 w 507"/>
                  <a:gd name="T1" fmla="*/ 15 h 81"/>
                  <a:gd name="T2" fmla="*/ 2 w 507"/>
                  <a:gd name="T3" fmla="*/ 81 h 81"/>
                  <a:gd name="T4" fmla="*/ 0 w 507"/>
                  <a:gd name="T5" fmla="*/ 66 h 81"/>
                  <a:gd name="T6" fmla="*/ 505 w 507"/>
                  <a:gd name="T7" fmla="*/ 0 h 81"/>
                  <a:gd name="T8" fmla="*/ 507 w 507"/>
                  <a:gd name="T9" fmla="*/ 15 h 81"/>
                </a:gdLst>
                <a:ahLst/>
                <a:cxnLst>
                  <a:cxn ang="0">
                    <a:pos x="T0" y="T1"/>
                  </a:cxn>
                  <a:cxn ang="0">
                    <a:pos x="T2" y="T3"/>
                  </a:cxn>
                  <a:cxn ang="0">
                    <a:pos x="T4" y="T5"/>
                  </a:cxn>
                  <a:cxn ang="0">
                    <a:pos x="T6" y="T7"/>
                  </a:cxn>
                  <a:cxn ang="0">
                    <a:pos x="T8" y="T9"/>
                  </a:cxn>
                </a:cxnLst>
                <a:rect l="0" t="0" r="r" b="b"/>
                <a:pathLst>
                  <a:path w="507" h="81">
                    <a:moveTo>
                      <a:pt x="507" y="15"/>
                    </a:moveTo>
                    <a:lnTo>
                      <a:pt x="2" y="81"/>
                    </a:lnTo>
                    <a:lnTo>
                      <a:pt x="0" y="66"/>
                    </a:lnTo>
                    <a:lnTo>
                      <a:pt x="505" y="0"/>
                    </a:lnTo>
                    <a:lnTo>
                      <a:pt x="507"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23">
                <a:extLst>
                  <a:ext uri="{FF2B5EF4-FFF2-40B4-BE49-F238E27FC236}">
                    <a16:creationId xmlns:a16="http://schemas.microsoft.com/office/drawing/2014/main" id="{233729C6-709A-49CC-BE21-40BE29AAC45E}"/>
                  </a:ext>
                </a:extLst>
              </p:cNvPr>
              <p:cNvSpPr>
                <a:spLocks/>
              </p:cNvSpPr>
              <p:nvPr/>
            </p:nvSpPr>
            <p:spPr bwMode="auto">
              <a:xfrm rot="1046083" flipV="1">
                <a:off x="1894513" y="4504040"/>
                <a:ext cx="804863" cy="127000"/>
              </a:xfrm>
              <a:custGeom>
                <a:avLst/>
                <a:gdLst>
                  <a:gd name="T0" fmla="*/ 507 w 507"/>
                  <a:gd name="T1" fmla="*/ 15 h 80"/>
                  <a:gd name="T2" fmla="*/ 1 w 507"/>
                  <a:gd name="T3" fmla="*/ 80 h 80"/>
                  <a:gd name="T4" fmla="*/ 0 w 507"/>
                  <a:gd name="T5" fmla="*/ 66 h 80"/>
                  <a:gd name="T6" fmla="*/ 504 w 507"/>
                  <a:gd name="T7" fmla="*/ 0 h 80"/>
                  <a:gd name="T8" fmla="*/ 507 w 507"/>
                  <a:gd name="T9" fmla="*/ 15 h 80"/>
                </a:gdLst>
                <a:ahLst/>
                <a:cxnLst>
                  <a:cxn ang="0">
                    <a:pos x="T0" y="T1"/>
                  </a:cxn>
                  <a:cxn ang="0">
                    <a:pos x="T2" y="T3"/>
                  </a:cxn>
                  <a:cxn ang="0">
                    <a:pos x="T4" y="T5"/>
                  </a:cxn>
                  <a:cxn ang="0">
                    <a:pos x="T6" y="T7"/>
                  </a:cxn>
                  <a:cxn ang="0">
                    <a:pos x="T8" y="T9"/>
                  </a:cxn>
                </a:cxnLst>
                <a:rect l="0" t="0" r="r" b="b"/>
                <a:pathLst>
                  <a:path w="507" h="80">
                    <a:moveTo>
                      <a:pt x="507" y="15"/>
                    </a:moveTo>
                    <a:lnTo>
                      <a:pt x="1" y="80"/>
                    </a:lnTo>
                    <a:lnTo>
                      <a:pt x="0" y="66"/>
                    </a:lnTo>
                    <a:lnTo>
                      <a:pt x="504" y="0"/>
                    </a:lnTo>
                    <a:lnTo>
                      <a:pt x="507"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24">
                <a:extLst>
                  <a:ext uri="{FF2B5EF4-FFF2-40B4-BE49-F238E27FC236}">
                    <a16:creationId xmlns:a16="http://schemas.microsoft.com/office/drawing/2014/main" id="{6C66B2C3-19F5-4966-981E-DD9DA0C79A19}"/>
                  </a:ext>
                </a:extLst>
              </p:cNvPr>
              <p:cNvSpPr>
                <a:spLocks/>
              </p:cNvSpPr>
              <p:nvPr/>
            </p:nvSpPr>
            <p:spPr bwMode="auto">
              <a:xfrm rot="1046083" flipV="1">
                <a:off x="1872396" y="4547300"/>
                <a:ext cx="806450" cy="128588"/>
              </a:xfrm>
              <a:custGeom>
                <a:avLst/>
                <a:gdLst>
                  <a:gd name="T0" fmla="*/ 508 w 508"/>
                  <a:gd name="T1" fmla="*/ 14 h 81"/>
                  <a:gd name="T2" fmla="*/ 2 w 508"/>
                  <a:gd name="T3" fmla="*/ 81 h 81"/>
                  <a:gd name="T4" fmla="*/ 0 w 508"/>
                  <a:gd name="T5" fmla="*/ 67 h 81"/>
                  <a:gd name="T6" fmla="*/ 506 w 508"/>
                  <a:gd name="T7" fmla="*/ 0 h 81"/>
                  <a:gd name="T8" fmla="*/ 508 w 508"/>
                  <a:gd name="T9" fmla="*/ 14 h 81"/>
                </a:gdLst>
                <a:ahLst/>
                <a:cxnLst>
                  <a:cxn ang="0">
                    <a:pos x="T0" y="T1"/>
                  </a:cxn>
                  <a:cxn ang="0">
                    <a:pos x="T2" y="T3"/>
                  </a:cxn>
                  <a:cxn ang="0">
                    <a:pos x="T4" y="T5"/>
                  </a:cxn>
                  <a:cxn ang="0">
                    <a:pos x="T6" y="T7"/>
                  </a:cxn>
                  <a:cxn ang="0">
                    <a:pos x="T8" y="T9"/>
                  </a:cxn>
                </a:cxnLst>
                <a:rect l="0" t="0" r="r" b="b"/>
                <a:pathLst>
                  <a:path w="508" h="81">
                    <a:moveTo>
                      <a:pt x="508" y="14"/>
                    </a:moveTo>
                    <a:lnTo>
                      <a:pt x="2" y="81"/>
                    </a:lnTo>
                    <a:lnTo>
                      <a:pt x="0" y="67"/>
                    </a:lnTo>
                    <a:lnTo>
                      <a:pt x="506" y="0"/>
                    </a:lnTo>
                    <a:lnTo>
                      <a:pt x="508"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25">
                <a:extLst>
                  <a:ext uri="{FF2B5EF4-FFF2-40B4-BE49-F238E27FC236}">
                    <a16:creationId xmlns:a16="http://schemas.microsoft.com/office/drawing/2014/main" id="{F7726B8B-AECD-470B-99BD-5CE169FD511C}"/>
                  </a:ext>
                </a:extLst>
              </p:cNvPr>
              <p:cNvSpPr>
                <a:spLocks/>
              </p:cNvSpPr>
              <p:nvPr/>
            </p:nvSpPr>
            <p:spPr bwMode="auto">
              <a:xfrm rot="1046083" flipV="1">
                <a:off x="1852105" y="4590596"/>
                <a:ext cx="804863" cy="128588"/>
              </a:xfrm>
              <a:custGeom>
                <a:avLst/>
                <a:gdLst>
                  <a:gd name="T0" fmla="*/ 507 w 507"/>
                  <a:gd name="T1" fmla="*/ 14 h 81"/>
                  <a:gd name="T2" fmla="*/ 2 w 507"/>
                  <a:gd name="T3" fmla="*/ 81 h 81"/>
                  <a:gd name="T4" fmla="*/ 0 w 507"/>
                  <a:gd name="T5" fmla="*/ 67 h 81"/>
                  <a:gd name="T6" fmla="*/ 506 w 507"/>
                  <a:gd name="T7" fmla="*/ 0 h 81"/>
                  <a:gd name="T8" fmla="*/ 507 w 507"/>
                  <a:gd name="T9" fmla="*/ 14 h 81"/>
                </a:gdLst>
                <a:ahLst/>
                <a:cxnLst>
                  <a:cxn ang="0">
                    <a:pos x="T0" y="T1"/>
                  </a:cxn>
                  <a:cxn ang="0">
                    <a:pos x="T2" y="T3"/>
                  </a:cxn>
                  <a:cxn ang="0">
                    <a:pos x="T4" y="T5"/>
                  </a:cxn>
                  <a:cxn ang="0">
                    <a:pos x="T6" y="T7"/>
                  </a:cxn>
                  <a:cxn ang="0">
                    <a:pos x="T8" y="T9"/>
                  </a:cxn>
                </a:cxnLst>
                <a:rect l="0" t="0" r="r" b="b"/>
                <a:pathLst>
                  <a:path w="507" h="81">
                    <a:moveTo>
                      <a:pt x="507" y="14"/>
                    </a:moveTo>
                    <a:lnTo>
                      <a:pt x="2" y="81"/>
                    </a:lnTo>
                    <a:lnTo>
                      <a:pt x="0" y="67"/>
                    </a:lnTo>
                    <a:lnTo>
                      <a:pt x="506"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26">
                <a:extLst>
                  <a:ext uri="{FF2B5EF4-FFF2-40B4-BE49-F238E27FC236}">
                    <a16:creationId xmlns:a16="http://schemas.microsoft.com/office/drawing/2014/main" id="{E204C421-8BE3-4496-8260-54BAA5FAD1AD}"/>
                  </a:ext>
                </a:extLst>
              </p:cNvPr>
              <p:cNvSpPr>
                <a:spLocks/>
              </p:cNvSpPr>
              <p:nvPr/>
            </p:nvSpPr>
            <p:spPr bwMode="auto">
              <a:xfrm rot="1046083" flipV="1">
                <a:off x="1831539" y="4635682"/>
                <a:ext cx="804863" cy="127000"/>
              </a:xfrm>
              <a:custGeom>
                <a:avLst/>
                <a:gdLst>
                  <a:gd name="T0" fmla="*/ 507 w 507"/>
                  <a:gd name="T1" fmla="*/ 14 h 80"/>
                  <a:gd name="T2" fmla="*/ 1 w 507"/>
                  <a:gd name="T3" fmla="*/ 80 h 80"/>
                  <a:gd name="T4" fmla="*/ 0 w 507"/>
                  <a:gd name="T5" fmla="*/ 65 h 80"/>
                  <a:gd name="T6" fmla="*/ 506 w 507"/>
                  <a:gd name="T7" fmla="*/ 0 h 80"/>
                  <a:gd name="T8" fmla="*/ 507 w 507"/>
                  <a:gd name="T9" fmla="*/ 14 h 80"/>
                </a:gdLst>
                <a:ahLst/>
                <a:cxnLst>
                  <a:cxn ang="0">
                    <a:pos x="T0" y="T1"/>
                  </a:cxn>
                  <a:cxn ang="0">
                    <a:pos x="T2" y="T3"/>
                  </a:cxn>
                  <a:cxn ang="0">
                    <a:pos x="T4" y="T5"/>
                  </a:cxn>
                  <a:cxn ang="0">
                    <a:pos x="T6" y="T7"/>
                  </a:cxn>
                  <a:cxn ang="0">
                    <a:pos x="T8" y="T9"/>
                  </a:cxn>
                </a:cxnLst>
                <a:rect l="0" t="0" r="r" b="b"/>
                <a:pathLst>
                  <a:path w="507" h="80">
                    <a:moveTo>
                      <a:pt x="507" y="14"/>
                    </a:moveTo>
                    <a:lnTo>
                      <a:pt x="1" y="80"/>
                    </a:lnTo>
                    <a:lnTo>
                      <a:pt x="0" y="65"/>
                    </a:lnTo>
                    <a:lnTo>
                      <a:pt x="506"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27">
                <a:extLst>
                  <a:ext uri="{FF2B5EF4-FFF2-40B4-BE49-F238E27FC236}">
                    <a16:creationId xmlns:a16="http://schemas.microsoft.com/office/drawing/2014/main" id="{819F4808-2392-4D5E-9A66-66DB75339243}"/>
                  </a:ext>
                </a:extLst>
              </p:cNvPr>
              <p:cNvSpPr>
                <a:spLocks/>
              </p:cNvSpPr>
              <p:nvPr/>
            </p:nvSpPr>
            <p:spPr bwMode="auto">
              <a:xfrm rot="1046083" flipV="1">
                <a:off x="2256152" y="4809352"/>
                <a:ext cx="339725" cy="66675"/>
              </a:xfrm>
              <a:custGeom>
                <a:avLst/>
                <a:gdLst>
                  <a:gd name="T0" fmla="*/ 214 w 214"/>
                  <a:gd name="T1" fmla="*/ 13 h 42"/>
                  <a:gd name="T2" fmla="*/ 3 w 214"/>
                  <a:gd name="T3" fmla="*/ 42 h 42"/>
                  <a:gd name="T4" fmla="*/ 0 w 214"/>
                  <a:gd name="T5" fmla="*/ 28 h 42"/>
                  <a:gd name="T6" fmla="*/ 212 w 214"/>
                  <a:gd name="T7" fmla="*/ 0 h 42"/>
                  <a:gd name="T8" fmla="*/ 214 w 214"/>
                  <a:gd name="T9" fmla="*/ 13 h 42"/>
                </a:gdLst>
                <a:ahLst/>
                <a:cxnLst>
                  <a:cxn ang="0">
                    <a:pos x="T0" y="T1"/>
                  </a:cxn>
                  <a:cxn ang="0">
                    <a:pos x="T2" y="T3"/>
                  </a:cxn>
                  <a:cxn ang="0">
                    <a:pos x="T4" y="T5"/>
                  </a:cxn>
                  <a:cxn ang="0">
                    <a:pos x="T6" y="T7"/>
                  </a:cxn>
                  <a:cxn ang="0">
                    <a:pos x="T8" y="T9"/>
                  </a:cxn>
                </a:cxnLst>
                <a:rect l="0" t="0" r="r" b="b"/>
                <a:pathLst>
                  <a:path w="214" h="42">
                    <a:moveTo>
                      <a:pt x="214" y="13"/>
                    </a:moveTo>
                    <a:lnTo>
                      <a:pt x="3" y="42"/>
                    </a:lnTo>
                    <a:lnTo>
                      <a:pt x="0" y="28"/>
                    </a:lnTo>
                    <a:lnTo>
                      <a:pt x="212" y="0"/>
                    </a:lnTo>
                    <a:lnTo>
                      <a:pt x="214" y="13"/>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28">
                <a:extLst>
                  <a:ext uri="{FF2B5EF4-FFF2-40B4-BE49-F238E27FC236}">
                    <a16:creationId xmlns:a16="http://schemas.microsoft.com/office/drawing/2014/main" id="{6733097C-3FF2-472D-9830-E0460BDCBDEF}"/>
                  </a:ext>
                </a:extLst>
              </p:cNvPr>
              <p:cNvSpPr>
                <a:spLocks/>
              </p:cNvSpPr>
              <p:nvPr/>
            </p:nvSpPr>
            <p:spPr bwMode="auto">
              <a:xfrm rot="1046083" flipV="1">
                <a:off x="1791923" y="4723154"/>
                <a:ext cx="804863" cy="130175"/>
              </a:xfrm>
              <a:custGeom>
                <a:avLst/>
                <a:gdLst>
                  <a:gd name="T0" fmla="*/ 507 w 507"/>
                  <a:gd name="T1" fmla="*/ 14 h 82"/>
                  <a:gd name="T2" fmla="*/ 1 w 507"/>
                  <a:gd name="T3" fmla="*/ 82 h 82"/>
                  <a:gd name="T4" fmla="*/ 0 w 507"/>
                  <a:gd name="T5" fmla="*/ 67 h 82"/>
                  <a:gd name="T6" fmla="*/ 504 w 507"/>
                  <a:gd name="T7" fmla="*/ 0 h 82"/>
                  <a:gd name="T8" fmla="*/ 507 w 507"/>
                  <a:gd name="T9" fmla="*/ 14 h 82"/>
                </a:gdLst>
                <a:ahLst/>
                <a:cxnLst>
                  <a:cxn ang="0">
                    <a:pos x="T0" y="T1"/>
                  </a:cxn>
                  <a:cxn ang="0">
                    <a:pos x="T2" y="T3"/>
                  </a:cxn>
                  <a:cxn ang="0">
                    <a:pos x="T4" y="T5"/>
                  </a:cxn>
                  <a:cxn ang="0">
                    <a:pos x="T6" y="T7"/>
                  </a:cxn>
                  <a:cxn ang="0">
                    <a:pos x="T8" y="T9"/>
                  </a:cxn>
                </a:cxnLst>
                <a:rect l="0" t="0" r="r" b="b"/>
                <a:pathLst>
                  <a:path w="507" h="82">
                    <a:moveTo>
                      <a:pt x="507" y="14"/>
                    </a:moveTo>
                    <a:lnTo>
                      <a:pt x="1" y="82"/>
                    </a:lnTo>
                    <a:lnTo>
                      <a:pt x="0" y="67"/>
                    </a:lnTo>
                    <a:lnTo>
                      <a:pt x="504"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29">
                <a:extLst>
                  <a:ext uri="{FF2B5EF4-FFF2-40B4-BE49-F238E27FC236}">
                    <a16:creationId xmlns:a16="http://schemas.microsoft.com/office/drawing/2014/main" id="{175CDB26-9C6D-4791-9826-9281CFB9BE04}"/>
                  </a:ext>
                </a:extLst>
              </p:cNvPr>
              <p:cNvSpPr>
                <a:spLocks/>
              </p:cNvSpPr>
              <p:nvPr/>
            </p:nvSpPr>
            <p:spPr bwMode="auto">
              <a:xfrm rot="1046083" flipV="1">
                <a:off x="1769569" y="4769553"/>
                <a:ext cx="806450" cy="127000"/>
              </a:xfrm>
              <a:custGeom>
                <a:avLst/>
                <a:gdLst>
                  <a:gd name="T0" fmla="*/ 508 w 508"/>
                  <a:gd name="T1" fmla="*/ 14 h 80"/>
                  <a:gd name="T2" fmla="*/ 2 w 508"/>
                  <a:gd name="T3" fmla="*/ 80 h 80"/>
                  <a:gd name="T4" fmla="*/ 0 w 508"/>
                  <a:gd name="T5" fmla="*/ 66 h 80"/>
                  <a:gd name="T6" fmla="*/ 506 w 508"/>
                  <a:gd name="T7" fmla="*/ 0 h 80"/>
                  <a:gd name="T8" fmla="*/ 508 w 508"/>
                  <a:gd name="T9" fmla="*/ 14 h 80"/>
                </a:gdLst>
                <a:ahLst/>
                <a:cxnLst>
                  <a:cxn ang="0">
                    <a:pos x="T0" y="T1"/>
                  </a:cxn>
                  <a:cxn ang="0">
                    <a:pos x="T2" y="T3"/>
                  </a:cxn>
                  <a:cxn ang="0">
                    <a:pos x="T4" y="T5"/>
                  </a:cxn>
                  <a:cxn ang="0">
                    <a:pos x="T6" y="T7"/>
                  </a:cxn>
                  <a:cxn ang="0">
                    <a:pos x="T8" y="T9"/>
                  </a:cxn>
                </a:cxnLst>
                <a:rect l="0" t="0" r="r" b="b"/>
                <a:pathLst>
                  <a:path w="508" h="80">
                    <a:moveTo>
                      <a:pt x="508" y="14"/>
                    </a:moveTo>
                    <a:lnTo>
                      <a:pt x="2" y="80"/>
                    </a:lnTo>
                    <a:lnTo>
                      <a:pt x="0" y="66"/>
                    </a:lnTo>
                    <a:lnTo>
                      <a:pt x="506" y="0"/>
                    </a:lnTo>
                    <a:lnTo>
                      <a:pt x="508"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0">
                <a:extLst>
                  <a:ext uri="{FF2B5EF4-FFF2-40B4-BE49-F238E27FC236}">
                    <a16:creationId xmlns:a16="http://schemas.microsoft.com/office/drawing/2014/main" id="{7B76B1E2-C42E-4D1C-968F-A3D41920F25D}"/>
                  </a:ext>
                </a:extLst>
              </p:cNvPr>
              <p:cNvSpPr>
                <a:spLocks/>
              </p:cNvSpPr>
              <p:nvPr/>
            </p:nvSpPr>
            <p:spPr bwMode="auto">
              <a:xfrm rot="1046083" flipV="1">
                <a:off x="1749277" y="4812849"/>
                <a:ext cx="804863" cy="127000"/>
              </a:xfrm>
              <a:custGeom>
                <a:avLst/>
                <a:gdLst>
                  <a:gd name="T0" fmla="*/ 507 w 507"/>
                  <a:gd name="T1" fmla="*/ 14 h 80"/>
                  <a:gd name="T2" fmla="*/ 1 w 507"/>
                  <a:gd name="T3" fmla="*/ 80 h 80"/>
                  <a:gd name="T4" fmla="*/ 0 w 507"/>
                  <a:gd name="T5" fmla="*/ 66 h 80"/>
                  <a:gd name="T6" fmla="*/ 506 w 507"/>
                  <a:gd name="T7" fmla="*/ 0 h 80"/>
                  <a:gd name="T8" fmla="*/ 507 w 507"/>
                  <a:gd name="T9" fmla="*/ 14 h 80"/>
                </a:gdLst>
                <a:ahLst/>
                <a:cxnLst>
                  <a:cxn ang="0">
                    <a:pos x="T0" y="T1"/>
                  </a:cxn>
                  <a:cxn ang="0">
                    <a:pos x="T2" y="T3"/>
                  </a:cxn>
                  <a:cxn ang="0">
                    <a:pos x="T4" y="T5"/>
                  </a:cxn>
                  <a:cxn ang="0">
                    <a:pos x="T6" y="T7"/>
                  </a:cxn>
                  <a:cxn ang="0">
                    <a:pos x="T8" y="T9"/>
                  </a:cxn>
                </a:cxnLst>
                <a:rect l="0" t="0" r="r" b="b"/>
                <a:pathLst>
                  <a:path w="507" h="80">
                    <a:moveTo>
                      <a:pt x="507" y="14"/>
                    </a:moveTo>
                    <a:lnTo>
                      <a:pt x="1" y="80"/>
                    </a:lnTo>
                    <a:lnTo>
                      <a:pt x="0" y="66"/>
                    </a:lnTo>
                    <a:lnTo>
                      <a:pt x="506"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1">
                <a:extLst>
                  <a:ext uri="{FF2B5EF4-FFF2-40B4-BE49-F238E27FC236}">
                    <a16:creationId xmlns:a16="http://schemas.microsoft.com/office/drawing/2014/main" id="{8C2532DD-B7EC-4DDF-A5DC-D62782CC85E4}"/>
                  </a:ext>
                </a:extLst>
              </p:cNvPr>
              <p:cNvSpPr>
                <a:spLocks/>
              </p:cNvSpPr>
              <p:nvPr/>
            </p:nvSpPr>
            <p:spPr bwMode="auto">
              <a:xfrm rot="1046083" flipV="1">
                <a:off x="1728474" y="4856311"/>
                <a:ext cx="804863" cy="130175"/>
              </a:xfrm>
              <a:custGeom>
                <a:avLst/>
                <a:gdLst>
                  <a:gd name="T0" fmla="*/ 507 w 507"/>
                  <a:gd name="T1" fmla="*/ 15 h 82"/>
                  <a:gd name="T2" fmla="*/ 1 w 507"/>
                  <a:gd name="T3" fmla="*/ 82 h 82"/>
                  <a:gd name="T4" fmla="*/ 0 w 507"/>
                  <a:gd name="T5" fmla="*/ 68 h 82"/>
                  <a:gd name="T6" fmla="*/ 505 w 507"/>
                  <a:gd name="T7" fmla="*/ 0 h 82"/>
                  <a:gd name="T8" fmla="*/ 507 w 507"/>
                  <a:gd name="T9" fmla="*/ 15 h 82"/>
                </a:gdLst>
                <a:ahLst/>
                <a:cxnLst>
                  <a:cxn ang="0">
                    <a:pos x="T0" y="T1"/>
                  </a:cxn>
                  <a:cxn ang="0">
                    <a:pos x="T2" y="T3"/>
                  </a:cxn>
                  <a:cxn ang="0">
                    <a:pos x="T4" y="T5"/>
                  </a:cxn>
                  <a:cxn ang="0">
                    <a:pos x="T6" y="T7"/>
                  </a:cxn>
                  <a:cxn ang="0">
                    <a:pos x="T8" y="T9"/>
                  </a:cxn>
                </a:cxnLst>
                <a:rect l="0" t="0" r="r" b="b"/>
                <a:pathLst>
                  <a:path w="507" h="82">
                    <a:moveTo>
                      <a:pt x="507" y="15"/>
                    </a:moveTo>
                    <a:lnTo>
                      <a:pt x="1" y="82"/>
                    </a:lnTo>
                    <a:lnTo>
                      <a:pt x="0" y="68"/>
                    </a:lnTo>
                    <a:lnTo>
                      <a:pt x="505" y="0"/>
                    </a:lnTo>
                    <a:lnTo>
                      <a:pt x="507"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2">
                <a:extLst>
                  <a:ext uri="{FF2B5EF4-FFF2-40B4-BE49-F238E27FC236}">
                    <a16:creationId xmlns:a16="http://schemas.microsoft.com/office/drawing/2014/main" id="{53DB3972-1D50-4206-8D30-DFBB8394F055}"/>
                  </a:ext>
                </a:extLst>
              </p:cNvPr>
              <p:cNvSpPr>
                <a:spLocks/>
              </p:cNvSpPr>
              <p:nvPr/>
            </p:nvSpPr>
            <p:spPr bwMode="auto">
              <a:xfrm rot="1046083" flipV="1">
                <a:off x="1706596" y="4899608"/>
                <a:ext cx="806450" cy="130175"/>
              </a:xfrm>
              <a:custGeom>
                <a:avLst/>
                <a:gdLst>
                  <a:gd name="T0" fmla="*/ 508 w 508"/>
                  <a:gd name="T1" fmla="*/ 14 h 82"/>
                  <a:gd name="T2" fmla="*/ 3 w 508"/>
                  <a:gd name="T3" fmla="*/ 82 h 82"/>
                  <a:gd name="T4" fmla="*/ 0 w 508"/>
                  <a:gd name="T5" fmla="*/ 67 h 82"/>
                  <a:gd name="T6" fmla="*/ 506 w 508"/>
                  <a:gd name="T7" fmla="*/ 0 h 82"/>
                  <a:gd name="T8" fmla="*/ 508 w 508"/>
                  <a:gd name="T9" fmla="*/ 14 h 82"/>
                </a:gdLst>
                <a:ahLst/>
                <a:cxnLst>
                  <a:cxn ang="0">
                    <a:pos x="T0" y="T1"/>
                  </a:cxn>
                  <a:cxn ang="0">
                    <a:pos x="T2" y="T3"/>
                  </a:cxn>
                  <a:cxn ang="0">
                    <a:pos x="T4" y="T5"/>
                  </a:cxn>
                  <a:cxn ang="0">
                    <a:pos x="T6" y="T7"/>
                  </a:cxn>
                  <a:cxn ang="0">
                    <a:pos x="T8" y="T9"/>
                  </a:cxn>
                </a:cxnLst>
                <a:rect l="0" t="0" r="r" b="b"/>
                <a:pathLst>
                  <a:path w="508" h="82">
                    <a:moveTo>
                      <a:pt x="508" y="14"/>
                    </a:moveTo>
                    <a:lnTo>
                      <a:pt x="3" y="82"/>
                    </a:lnTo>
                    <a:lnTo>
                      <a:pt x="0" y="67"/>
                    </a:lnTo>
                    <a:lnTo>
                      <a:pt x="506" y="0"/>
                    </a:lnTo>
                    <a:lnTo>
                      <a:pt x="508"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3">
                <a:extLst>
                  <a:ext uri="{FF2B5EF4-FFF2-40B4-BE49-F238E27FC236}">
                    <a16:creationId xmlns:a16="http://schemas.microsoft.com/office/drawing/2014/main" id="{6BA7B2C0-CB9F-43BB-8D36-81A47E11399A}"/>
                  </a:ext>
                </a:extLst>
              </p:cNvPr>
              <p:cNvSpPr>
                <a:spLocks/>
              </p:cNvSpPr>
              <p:nvPr/>
            </p:nvSpPr>
            <p:spPr bwMode="auto">
              <a:xfrm rot="1046083" flipV="1">
                <a:off x="1688858" y="4946958"/>
                <a:ext cx="804863" cy="127000"/>
              </a:xfrm>
              <a:custGeom>
                <a:avLst/>
                <a:gdLst>
                  <a:gd name="T0" fmla="*/ 507 w 507"/>
                  <a:gd name="T1" fmla="*/ 14 h 80"/>
                  <a:gd name="T2" fmla="*/ 1 w 507"/>
                  <a:gd name="T3" fmla="*/ 80 h 80"/>
                  <a:gd name="T4" fmla="*/ 0 w 507"/>
                  <a:gd name="T5" fmla="*/ 66 h 80"/>
                  <a:gd name="T6" fmla="*/ 504 w 507"/>
                  <a:gd name="T7" fmla="*/ 0 h 80"/>
                  <a:gd name="T8" fmla="*/ 507 w 507"/>
                  <a:gd name="T9" fmla="*/ 14 h 80"/>
                </a:gdLst>
                <a:ahLst/>
                <a:cxnLst>
                  <a:cxn ang="0">
                    <a:pos x="T0" y="T1"/>
                  </a:cxn>
                  <a:cxn ang="0">
                    <a:pos x="T2" y="T3"/>
                  </a:cxn>
                  <a:cxn ang="0">
                    <a:pos x="T4" y="T5"/>
                  </a:cxn>
                  <a:cxn ang="0">
                    <a:pos x="T6" y="T7"/>
                  </a:cxn>
                  <a:cxn ang="0">
                    <a:pos x="T8" y="T9"/>
                  </a:cxn>
                </a:cxnLst>
                <a:rect l="0" t="0" r="r" b="b"/>
                <a:pathLst>
                  <a:path w="507" h="80">
                    <a:moveTo>
                      <a:pt x="507" y="14"/>
                    </a:moveTo>
                    <a:lnTo>
                      <a:pt x="1" y="80"/>
                    </a:lnTo>
                    <a:lnTo>
                      <a:pt x="0" y="66"/>
                    </a:lnTo>
                    <a:lnTo>
                      <a:pt x="504"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
                <a:extLst>
                  <a:ext uri="{FF2B5EF4-FFF2-40B4-BE49-F238E27FC236}">
                    <a16:creationId xmlns:a16="http://schemas.microsoft.com/office/drawing/2014/main" id="{9D403CA3-13E3-4E3C-A19A-6681B9965063}"/>
                  </a:ext>
                </a:extLst>
              </p:cNvPr>
              <p:cNvSpPr>
                <a:spLocks/>
              </p:cNvSpPr>
              <p:nvPr/>
            </p:nvSpPr>
            <p:spPr bwMode="auto">
              <a:xfrm rot="1046083" flipV="1">
                <a:off x="1667016" y="4990016"/>
                <a:ext cx="804863" cy="127000"/>
              </a:xfrm>
              <a:custGeom>
                <a:avLst/>
                <a:gdLst>
                  <a:gd name="T0" fmla="*/ 507 w 507"/>
                  <a:gd name="T1" fmla="*/ 14 h 80"/>
                  <a:gd name="T2" fmla="*/ 2 w 507"/>
                  <a:gd name="T3" fmla="*/ 80 h 80"/>
                  <a:gd name="T4" fmla="*/ 0 w 507"/>
                  <a:gd name="T5" fmla="*/ 66 h 80"/>
                  <a:gd name="T6" fmla="*/ 506 w 507"/>
                  <a:gd name="T7" fmla="*/ 0 h 80"/>
                  <a:gd name="T8" fmla="*/ 507 w 507"/>
                  <a:gd name="T9" fmla="*/ 14 h 80"/>
                </a:gdLst>
                <a:ahLst/>
                <a:cxnLst>
                  <a:cxn ang="0">
                    <a:pos x="T0" y="T1"/>
                  </a:cxn>
                  <a:cxn ang="0">
                    <a:pos x="T2" y="T3"/>
                  </a:cxn>
                  <a:cxn ang="0">
                    <a:pos x="T4" y="T5"/>
                  </a:cxn>
                  <a:cxn ang="0">
                    <a:pos x="T6" y="T7"/>
                  </a:cxn>
                  <a:cxn ang="0">
                    <a:pos x="T8" y="T9"/>
                  </a:cxn>
                </a:cxnLst>
                <a:rect l="0" t="0" r="r" b="b"/>
                <a:pathLst>
                  <a:path w="507" h="80">
                    <a:moveTo>
                      <a:pt x="507" y="14"/>
                    </a:moveTo>
                    <a:lnTo>
                      <a:pt x="2" y="80"/>
                    </a:lnTo>
                    <a:lnTo>
                      <a:pt x="0" y="66"/>
                    </a:lnTo>
                    <a:lnTo>
                      <a:pt x="506"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5">
                <a:extLst>
                  <a:ext uri="{FF2B5EF4-FFF2-40B4-BE49-F238E27FC236}">
                    <a16:creationId xmlns:a16="http://schemas.microsoft.com/office/drawing/2014/main" id="{650791EA-B7F2-4508-821C-039C4BC74A06}"/>
                  </a:ext>
                </a:extLst>
              </p:cNvPr>
              <p:cNvSpPr>
                <a:spLocks/>
              </p:cNvSpPr>
              <p:nvPr/>
            </p:nvSpPr>
            <p:spPr bwMode="auto">
              <a:xfrm rot="1046083" flipV="1">
                <a:off x="2097357" y="5166153"/>
                <a:ext cx="333375" cy="66675"/>
              </a:xfrm>
              <a:custGeom>
                <a:avLst/>
                <a:gdLst>
                  <a:gd name="T0" fmla="*/ 210 w 210"/>
                  <a:gd name="T1" fmla="*/ 15 h 42"/>
                  <a:gd name="T2" fmla="*/ 1 w 210"/>
                  <a:gd name="T3" fmla="*/ 42 h 42"/>
                  <a:gd name="T4" fmla="*/ 0 w 210"/>
                  <a:gd name="T5" fmla="*/ 29 h 42"/>
                  <a:gd name="T6" fmla="*/ 209 w 210"/>
                  <a:gd name="T7" fmla="*/ 0 h 42"/>
                  <a:gd name="T8" fmla="*/ 210 w 210"/>
                  <a:gd name="T9" fmla="*/ 15 h 42"/>
                </a:gdLst>
                <a:ahLst/>
                <a:cxnLst>
                  <a:cxn ang="0">
                    <a:pos x="T0" y="T1"/>
                  </a:cxn>
                  <a:cxn ang="0">
                    <a:pos x="T2" y="T3"/>
                  </a:cxn>
                  <a:cxn ang="0">
                    <a:pos x="T4" y="T5"/>
                  </a:cxn>
                  <a:cxn ang="0">
                    <a:pos x="T6" y="T7"/>
                  </a:cxn>
                  <a:cxn ang="0">
                    <a:pos x="T8" y="T9"/>
                  </a:cxn>
                </a:cxnLst>
                <a:rect l="0" t="0" r="r" b="b"/>
                <a:pathLst>
                  <a:path w="210" h="42">
                    <a:moveTo>
                      <a:pt x="210" y="15"/>
                    </a:moveTo>
                    <a:lnTo>
                      <a:pt x="1" y="42"/>
                    </a:lnTo>
                    <a:lnTo>
                      <a:pt x="0" y="29"/>
                    </a:lnTo>
                    <a:lnTo>
                      <a:pt x="209" y="0"/>
                    </a:lnTo>
                    <a:lnTo>
                      <a:pt x="210"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6">
                <a:extLst>
                  <a:ext uri="{FF2B5EF4-FFF2-40B4-BE49-F238E27FC236}">
                    <a16:creationId xmlns:a16="http://schemas.microsoft.com/office/drawing/2014/main" id="{E981F5A9-C44F-48E6-873C-C874C76EF597}"/>
                  </a:ext>
                </a:extLst>
              </p:cNvPr>
              <p:cNvSpPr>
                <a:spLocks/>
              </p:cNvSpPr>
              <p:nvPr/>
            </p:nvSpPr>
            <p:spPr bwMode="auto">
              <a:xfrm rot="1046083" flipV="1">
                <a:off x="1172394" y="3893096"/>
                <a:ext cx="795338" cy="128588"/>
              </a:xfrm>
              <a:custGeom>
                <a:avLst/>
                <a:gdLst>
                  <a:gd name="T0" fmla="*/ 501 w 501"/>
                  <a:gd name="T1" fmla="*/ 15 h 81"/>
                  <a:gd name="T2" fmla="*/ 1 w 501"/>
                  <a:gd name="T3" fmla="*/ 81 h 81"/>
                  <a:gd name="T4" fmla="*/ 0 w 501"/>
                  <a:gd name="T5" fmla="*/ 66 h 81"/>
                  <a:gd name="T6" fmla="*/ 499 w 501"/>
                  <a:gd name="T7" fmla="*/ 0 h 81"/>
                  <a:gd name="T8" fmla="*/ 501 w 501"/>
                  <a:gd name="T9" fmla="*/ 15 h 81"/>
                </a:gdLst>
                <a:ahLst/>
                <a:cxnLst>
                  <a:cxn ang="0">
                    <a:pos x="T0" y="T1"/>
                  </a:cxn>
                  <a:cxn ang="0">
                    <a:pos x="T2" y="T3"/>
                  </a:cxn>
                  <a:cxn ang="0">
                    <a:pos x="T4" y="T5"/>
                  </a:cxn>
                  <a:cxn ang="0">
                    <a:pos x="T6" y="T7"/>
                  </a:cxn>
                  <a:cxn ang="0">
                    <a:pos x="T8" y="T9"/>
                  </a:cxn>
                </a:cxnLst>
                <a:rect l="0" t="0" r="r" b="b"/>
                <a:pathLst>
                  <a:path w="501" h="81">
                    <a:moveTo>
                      <a:pt x="501" y="15"/>
                    </a:moveTo>
                    <a:lnTo>
                      <a:pt x="1" y="81"/>
                    </a:lnTo>
                    <a:lnTo>
                      <a:pt x="0" y="66"/>
                    </a:lnTo>
                    <a:lnTo>
                      <a:pt x="499" y="0"/>
                    </a:lnTo>
                    <a:lnTo>
                      <a:pt x="501"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7">
                <a:extLst>
                  <a:ext uri="{FF2B5EF4-FFF2-40B4-BE49-F238E27FC236}">
                    <a16:creationId xmlns:a16="http://schemas.microsoft.com/office/drawing/2014/main" id="{A1D5E8CF-EE04-4F92-A604-7DE8721440C6}"/>
                  </a:ext>
                </a:extLst>
              </p:cNvPr>
              <p:cNvSpPr>
                <a:spLocks/>
              </p:cNvSpPr>
              <p:nvPr/>
            </p:nvSpPr>
            <p:spPr bwMode="auto">
              <a:xfrm rot="1046083" flipV="1">
                <a:off x="1151590" y="3939733"/>
                <a:ext cx="795338" cy="125413"/>
              </a:xfrm>
              <a:custGeom>
                <a:avLst/>
                <a:gdLst>
                  <a:gd name="T0" fmla="*/ 501 w 501"/>
                  <a:gd name="T1" fmla="*/ 13 h 79"/>
                  <a:gd name="T2" fmla="*/ 1 w 501"/>
                  <a:gd name="T3" fmla="*/ 79 h 79"/>
                  <a:gd name="T4" fmla="*/ 0 w 501"/>
                  <a:gd name="T5" fmla="*/ 65 h 79"/>
                  <a:gd name="T6" fmla="*/ 500 w 501"/>
                  <a:gd name="T7" fmla="*/ 0 h 79"/>
                  <a:gd name="T8" fmla="*/ 501 w 501"/>
                  <a:gd name="T9" fmla="*/ 13 h 79"/>
                </a:gdLst>
                <a:ahLst/>
                <a:cxnLst>
                  <a:cxn ang="0">
                    <a:pos x="T0" y="T1"/>
                  </a:cxn>
                  <a:cxn ang="0">
                    <a:pos x="T2" y="T3"/>
                  </a:cxn>
                  <a:cxn ang="0">
                    <a:pos x="T4" y="T5"/>
                  </a:cxn>
                  <a:cxn ang="0">
                    <a:pos x="T6" y="T7"/>
                  </a:cxn>
                  <a:cxn ang="0">
                    <a:pos x="T8" y="T9"/>
                  </a:cxn>
                </a:cxnLst>
                <a:rect l="0" t="0" r="r" b="b"/>
                <a:pathLst>
                  <a:path w="501" h="79">
                    <a:moveTo>
                      <a:pt x="501" y="13"/>
                    </a:moveTo>
                    <a:lnTo>
                      <a:pt x="1" y="79"/>
                    </a:lnTo>
                    <a:lnTo>
                      <a:pt x="0" y="65"/>
                    </a:lnTo>
                    <a:lnTo>
                      <a:pt x="500" y="0"/>
                    </a:lnTo>
                    <a:lnTo>
                      <a:pt x="501" y="13"/>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8">
                <a:extLst>
                  <a:ext uri="{FF2B5EF4-FFF2-40B4-BE49-F238E27FC236}">
                    <a16:creationId xmlns:a16="http://schemas.microsoft.com/office/drawing/2014/main" id="{3617EA27-5BA6-48E8-B007-1C4DFB6B55BF}"/>
                  </a:ext>
                </a:extLst>
              </p:cNvPr>
              <p:cNvSpPr>
                <a:spLocks/>
              </p:cNvSpPr>
              <p:nvPr/>
            </p:nvSpPr>
            <p:spPr bwMode="auto">
              <a:xfrm rot="1046083" flipV="1">
                <a:off x="1129474" y="3982993"/>
                <a:ext cx="796925" cy="127000"/>
              </a:xfrm>
              <a:custGeom>
                <a:avLst/>
                <a:gdLst>
                  <a:gd name="T0" fmla="*/ 502 w 502"/>
                  <a:gd name="T1" fmla="*/ 14 h 80"/>
                  <a:gd name="T2" fmla="*/ 3 w 502"/>
                  <a:gd name="T3" fmla="*/ 80 h 80"/>
                  <a:gd name="T4" fmla="*/ 0 w 502"/>
                  <a:gd name="T5" fmla="*/ 66 h 80"/>
                  <a:gd name="T6" fmla="*/ 500 w 502"/>
                  <a:gd name="T7" fmla="*/ 0 h 80"/>
                  <a:gd name="T8" fmla="*/ 502 w 502"/>
                  <a:gd name="T9" fmla="*/ 14 h 80"/>
                </a:gdLst>
                <a:ahLst/>
                <a:cxnLst>
                  <a:cxn ang="0">
                    <a:pos x="T0" y="T1"/>
                  </a:cxn>
                  <a:cxn ang="0">
                    <a:pos x="T2" y="T3"/>
                  </a:cxn>
                  <a:cxn ang="0">
                    <a:pos x="T4" y="T5"/>
                  </a:cxn>
                  <a:cxn ang="0">
                    <a:pos x="T6" y="T7"/>
                  </a:cxn>
                  <a:cxn ang="0">
                    <a:pos x="T8" y="T9"/>
                  </a:cxn>
                </a:cxnLst>
                <a:rect l="0" t="0" r="r" b="b"/>
                <a:pathLst>
                  <a:path w="502" h="80">
                    <a:moveTo>
                      <a:pt x="502" y="14"/>
                    </a:moveTo>
                    <a:lnTo>
                      <a:pt x="3" y="80"/>
                    </a:lnTo>
                    <a:lnTo>
                      <a:pt x="0" y="66"/>
                    </a:lnTo>
                    <a:lnTo>
                      <a:pt x="500" y="0"/>
                    </a:lnTo>
                    <a:lnTo>
                      <a:pt x="502"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9">
                <a:extLst>
                  <a:ext uri="{FF2B5EF4-FFF2-40B4-BE49-F238E27FC236}">
                    <a16:creationId xmlns:a16="http://schemas.microsoft.com/office/drawing/2014/main" id="{FDA0834D-61A4-4233-967A-2B861E9BB283}"/>
                  </a:ext>
                </a:extLst>
              </p:cNvPr>
              <p:cNvSpPr>
                <a:spLocks/>
              </p:cNvSpPr>
              <p:nvPr/>
            </p:nvSpPr>
            <p:spPr bwMode="auto">
              <a:xfrm rot="1046083" flipV="1">
                <a:off x="896851" y="4417024"/>
                <a:ext cx="804863" cy="127000"/>
              </a:xfrm>
              <a:custGeom>
                <a:avLst/>
                <a:gdLst>
                  <a:gd name="T0" fmla="*/ 507 w 507"/>
                  <a:gd name="T1" fmla="*/ 14 h 80"/>
                  <a:gd name="T2" fmla="*/ 1 w 507"/>
                  <a:gd name="T3" fmla="*/ 80 h 80"/>
                  <a:gd name="T4" fmla="*/ 0 w 507"/>
                  <a:gd name="T5" fmla="*/ 66 h 80"/>
                  <a:gd name="T6" fmla="*/ 504 w 507"/>
                  <a:gd name="T7" fmla="*/ 0 h 80"/>
                  <a:gd name="T8" fmla="*/ 507 w 507"/>
                  <a:gd name="T9" fmla="*/ 14 h 80"/>
                </a:gdLst>
                <a:ahLst/>
                <a:cxnLst>
                  <a:cxn ang="0">
                    <a:pos x="T0" y="T1"/>
                  </a:cxn>
                  <a:cxn ang="0">
                    <a:pos x="T2" y="T3"/>
                  </a:cxn>
                  <a:cxn ang="0">
                    <a:pos x="T4" y="T5"/>
                  </a:cxn>
                  <a:cxn ang="0">
                    <a:pos x="T6" y="T7"/>
                  </a:cxn>
                  <a:cxn ang="0">
                    <a:pos x="T8" y="T9"/>
                  </a:cxn>
                </a:cxnLst>
                <a:rect l="0" t="0" r="r" b="b"/>
                <a:pathLst>
                  <a:path w="507" h="80">
                    <a:moveTo>
                      <a:pt x="507" y="14"/>
                    </a:moveTo>
                    <a:lnTo>
                      <a:pt x="1" y="80"/>
                    </a:lnTo>
                    <a:lnTo>
                      <a:pt x="0" y="66"/>
                    </a:lnTo>
                    <a:lnTo>
                      <a:pt x="504"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40">
                <a:extLst>
                  <a:ext uri="{FF2B5EF4-FFF2-40B4-BE49-F238E27FC236}">
                    <a16:creationId xmlns:a16="http://schemas.microsoft.com/office/drawing/2014/main" id="{454B0C15-B0AF-4C2F-B8C0-323F436F3E54}"/>
                  </a:ext>
                </a:extLst>
              </p:cNvPr>
              <p:cNvSpPr>
                <a:spLocks/>
              </p:cNvSpPr>
              <p:nvPr/>
            </p:nvSpPr>
            <p:spPr bwMode="auto">
              <a:xfrm rot="1046083" flipV="1">
                <a:off x="874972" y="4460320"/>
                <a:ext cx="806450" cy="127000"/>
              </a:xfrm>
              <a:custGeom>
                <a:avLst/>
                <a:gdLst>
                  <a:gd name="T0" fmla="*/ 508 w 508"/>
                  <a:gd name="T1" fmla="*/ 13 h 80"/>
                  <a:gd name="T2" fmla="*/ 2 w 508"/>
                  <a:gd name="T3" fmla="*/ 80 h 80"/>
                  <a:gd name="T4" fmla="*/ 0 w 508"/>
                  <a:gd name="T5" fmla="*/ 66 h 80"/>
                  <a:gd name="T6" fmla="*/ 506 w 508"/>
                  <a:gd name="T7" fmla="*/ 0 h 80"/>
                  <a:gd name="T8" fmla="*/ 508 w 508"/>
                  <a:gd name="T9" fmla="*/ 13 h 80"/>
                </a:gdLst>
                <a:ahLst/>
                <a:cxnLst>
                  <a:cxn ang="0">
                    <a:pos x="T0" y="T1"/>
                  </a:cxn>
                  <a:cxn ang="0">
                    <a:pos x="T2" y="T3"/>
                  </a:cxn>
                  <a:cxn ang="0">
                    <a:pos x="T4" y="T5"/>
                  </a:cxn>
                  <a:cxn ang="0">
                    <a:pos x="T6" y="T7"/>
                  </a:cxn>
                  <a:cxn ang="0">
                    <a:pos x="T8" y="T9"/>
                  </a:cxn>
                </a:cxnLst>
                <a:rect l="0" t="0" r="r" b="b"/>
                <a:pathLst>
                  <a:path w="508" h="80">
                    <a:moveTo>
                      <a:pt x="508" y="13"/>
                    </a:moveTo>
                    <a:lnTo>
                      <a:pt x="2" y="80"/>
                    </a:lnTo>
                    <a:lnTo>
                      <a:pt x="0" y="66"/>
                    </a:lnTo>
                    <a:lnTo>
                      <a:pt x="506" y="0"/>
                    </a:lnTo>
                    <a:lnTo>
                      <a:pt x="508" y="13"/>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41">
                <a:extLst>
                  <a:ext uri="{FF2B5EF4-FFF2-40B4-BE49-F238E27FC236}">
                    <a16:creationId xmlns:a16="http://schemas.microsoft.com/office/drawing/2014/main" id="{A92987E7-5740-4A5A-B790-FCB2E1C17836}"/>
                  </a:ext>
                </a:extLst>
              </p:cNvPr>
              <p:cNvSpPr>
                <a:spLocks/>
              </p:cNvSpPr>
              <p:nvPr/>
            </p:nvSpPr>
            <p:spPr bwMode="auto">
              <a:xfrm rot="1046083" flipV="1">
                <a:off x="854443" y="4503580"/>
                <a:ext cx="804863" cy="128588"/>
              </a:xfrm>
              <a:custGeom>
                <a:avLst/>
                <a:gdLst>
                  <a:gd name="T0" fmla="*/ 507 w 507"/>
                  <a:gd name="T1" fmla="*/ 14 h 81"/>
                  <a:gd name="T2" fmla="*/ 2 w 507"/>
                  <a:gd name="T3" fmla="*/ 81 h 81"/>
                  <a:gd name="T4" fmla="*/ 0 w 507"/>
                  <a:gd name="T5" fmla="*/ 67 h 81"/>
                  <a:gd name="T6" fmla="*/ 506 w 507"/>
                  <a:gd name="T7" fmla="*/ 0 h 81"/>
                  <a:gd name="T8" fmla="*/ 507 w 507"/>
                  <a:gd name="T9" fmla="*/ 14 h 81"/>
                </a:gdLst>
                <a:ahLst/>
                <a:cxnLst>
                  <a:cxn ang="0">
                    <a:pos x="T0" y="T1"/>
                  </a:cxn>
                  <a:cxn ang="0">
                    <a:pos x="T2" y="T3"/>
                  </a:cxn>
                  <a:cxn ang="0">
                    <a:pos x="T4" y="T5"/>
                  </a:cxn>
                  <a:cxn ang="0">
                    <a:pos x="T6" y="T7"/>
                  </a:cxn>
                  <a:cxn ang="0">
                    <a:pos x="T8" y="T9"/>
                  </a:cxn>
                </a:cxnLst>
                <a:rect l="0" t="0" r="r" b="b"/>
                <a:pathLst>
                  <a:path w="507" h="81">
                    <a:moveTo>
                      <a:pt x="507" y="14"/>
                    </a:moveTo>
                    <a:lnTo>
                      <a:pt x="2" y="81"/>
                    </a:lnTo>
                    <a:lnTo>
                      <a:pt x="0" y="67"/>
                    </a:lnTo>
                    <a:lnTo>
                      <a:pt x="506" y="0"/>
                    </a:lnTo>
                    <a:lnTo>
                      <a:pt x="507" y="14"/>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42">
                <a:extLst>
                  <a:ext uri="{FF2B5EF4-FFF2-40B4-BE49-F238E27FC236}">
                    <a16:creationId xmlns:a16="http://schemas.microsoft.com/office/drawing/2014/main" id="{75A3980A-7A05-4112-AD5B-F5D0055A9114}"/>
                  </a:ext>
                </a:extLst>
              </p:cNvPr>
              <p:cNvSpPr>
                <a:spLocks/>
              </p:cNvSpPr>
              <p:nvPr/>
            </p:nvSpPr>
            <p:spPr bwMode="auto">
              <a:xfrm rot="1046083" flipV="1">
                <a:off x="1218204" y="4659983"/>
                <a:ext cx="403225" cy="76200"/>
              </a:xfrm>
              <a:custGeom>
                <a:avLst/>
                <a:gdLst>
                  <a:gd name="T0" fmla="*/ 254 w 254"/>
                  <a:gd name="T1" fmla="*/ 15 h 48"/>
                  <a:gd name="T2" fmla="*/ 2 w 254"/>
                  <a:gd name="T3" fmla="*/ 48 h 48"/>
                  <a:gd name="T4" fmla="*/ 0 w 254"/>
                  <a:gd name="T5" fmla="*/ 33 h 48"/>
                  <a:gd name="T6" fmla="*/ 253 w 254"/>
                  <a:gd name="T7" fmla="*/ 0 h 48"/>
                  <a:gd name="T8" fmla="*/ 254 w 254"/>
                  <a:gd name="T9" fmla="*/ 15 h 48"/>
                </a:gdLst>
                <a:ahLst/>
                <a:cxnLst>
                  <a:cxn ang="0">
                    <a:pos x="T0" y="T1"/>
                  </a:cxn>
                  <a:cxn ang="0">
                    <a:pos x="T2" y="T3"/>
                  </a:cxn>
                  <a:cxn ang="0">
                    <a:pos x="T4" y="T5"/>
                  </a:cxn>
                  <a:cxn ang="0">
                    <a:pos x="T6" y="T7"/>
                  </a:cxn>
                  <a:cxn ang="0">
                    <a:pos x="T8" y="T9"/>
                  </a:cxn>
                </a:cxnLst>
                <a:rect l="0" t="0" r="r" b="b"/>
                <a:pathLst>
                  <a:path w="254" h="48">
                    <a:moveTo>
                      <a:pt x="254" y="15"/>
                    </a:moveTo>
                    <a:lnTo>
                      <a:pt x="2" y="48"/>
                    </a:lnTo>
                    <a:lnTo>
                      <a:pt x="0" y="33"/>
                    </a:lnTo>
                    <a:lnTo>
                      <a:pt x="253" y="0"/>
                    </a:lnTo>
                    <a:lnTo>
                      <a:pt x="254" y="15"/>
                    </a:lnTo>
                    <a:close/>
                  </a:path>
                </a:pathLst>
              </a:custGeom>
              <a:solidFill>
                <a:srgbClr val="C4BF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288">
                <a:extLst>
                  <a:ext uri="{FF2B5EF4-FFF2-40B4-BE49-F238E27FC236}">
                    <a16:creationId xmlns:a16="http://schemas.microsoft.com/office/drawing/2014/main" id="{E6C1CE63-B904-4C2A-B957-B76CF85A98F5}"/>
                  </a:ext>
                </a:extLst>
              </p:cNvPr>
              <p:cNvSpPr>
                <a:spLocks/>
              </p:cNvSpPr>
              <p:nvPr/>
            </p:nvSpPr>
            <p:spPr bwMode="auto">
              <a:xfrm rot="1046083" flipV="1">
                <a:off x="1309882" y="3765334"/>
                <a:ext cx="631825" cy="384175"/>
              </a:xfrm>
              <a:custGeom>
                <a:avLst/>
                <a:gdLst>
                  <a:gd name="T0" fmla="*/ 278 w 278"/>
                  <a:gd name="T1" fmla="*/ 29 h 169"/>
                  <a:gd name="T2" fmla="*/ 24 w 278"/>
                  <a:gd name="T3" fmla="*/ 166 h 169"/>
                  <a:gd name="T4" fmla="*/ 12 w 278"/>
                  <a:gd name="T5" fmla="*/ 168 h 169"/>
                  <a:gd name="T6" fmla="*/ 0 w 278"/>
                  <a:gd name="T7" fmla="*/ 146 h 169"/>
                  <a:gd name="T8" fmla="*/ 8 w 278"/>
                  <a:gd name="T9" fmla="*/ 137 h 169"/>
                  <a:gd name="T10" fmla="*/ 262 w 278"/>
                  <a:gd name="T11" fmla="*/ 0 h 169"/>
                  <a:gd name="T12" fmla="*/ 278 w 278"/>
                  <a:gd name="T13" fmla="*/ 29 h 169"/>
                </a:gdLst>
                <a:ahLst/>
                <a:cxnLst>
                  <a:cxn ang="0">
                    <a:pos x="T0" y="T1"/>
                  </a:cxn>
                  <a:cxn ang="0">
                    <a:pos x="T2" y="T3"/>
                  </a:cxn>
                  <a:cxn ang="0">
                    <a:pos x="T4" y="T5"/>
                  </a:cxn>
                  <a:cxn ang="0">
                    <a:pos x="T6" y="T7"/>
                  </a:cxn>
                  <a:cxn ang="0">
                    <a:pos x="T8" y="T9"/>
                  </a:cxn>
                  <a:cxn ang="0">
                    <a:pos x="T10" y="T11"/>
                  </a:cxn>
                  <a:cxn ang="0">
                    <a:pos x="T12" y="T13"/>
                  </a:cxn>
                </a:cxnLst>
                <a:rect l="0" t="0" r="r" b="b"/>
                <a:pathLst>
                  <a:path w="278" h="169">
                    <a:moveTo>
                      <a:pt x="278" y="29"/>
                    </a:moveTo>
                    <a:cubicBezTo>
                      <a:pt x="24" y="166"/>
                      <a:pt x="24" y="166"/>
                      <a:pt x="24" y="166"/>
                    </a:cubicBezTo>
                    <a:cubicBezTo>
                      <a:pt x="20" y="168"/>
                      <a:pt x="16" y="169"/>
                      <a:pt x="12" y="168"/>
                    </a:cubicBezTo>
                    <a:cubicBezTo>
                      <a:pt x="0" y="146"/>
                      <a:pt x="0" y="146"/>
                      <a:pt x="0" y="146"/>
                    </a:cubicBezTo>
                    <a:cubicBezTo>
                      <a:pt x="2" y="142"/>
                      <a:pt x="4" y="139"/>
                      <a:pt x="8" y="137"/>
                    </a:cubicBezTo>
                    <a:cubicBezTo>
                      <a:pt x="262" y="0"/>
                      <a:pt x="262" y="0"/>
                      <a:pt x="262" y="0"/>
                    </a:cubicBezTo>
                    <a:lnTo>
                      <a:pt x="278" y="29"/>
                    </a:lnTo>
                    <a:close/>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289">
                <a:extLst>
                  <a:ext uri="{FF2B5EF4-FFF2-40B4-BE49-F238E27FC236}">
                    <a16:creationId xmlns:a16="http://schemas.microsoft.com/office/drawing/2014/main" id="{969C62C0-99DA-494F-9630-CBCAE3C82ED1}"/>
                  </a:ext>
                </a:extLst>
              </p:cNvPr>
              <p:cNvSpPr>
                <a:spLocks/>
              </p:cNvSpPr>
              <p:nvPr/>
            </p:nvSpPr>
            <p:spPr bwMode="auto">
              <a:xfrm rot="1046083" flipV="1">
                <a:off x="1327046" y="3767966"/>
                <a:ext cx="619125" cy="352425"/>
              </a:xfrm>
              <a:custGeom>
                <a:avLst/>
                <a:gdLst>
                  <a:gd name="T0" fmla="*/ 272 w 272"/>
                  <a:gd name="T1" fmla="*/ 15 h 155"/>
                  <a:gd name="T2" fmla="*/ 18 w 272"/>
                  <a:gd name="T3" fmla="*/ 152 h 155"/>
                  <a:gd name="T4" fmla="*/ 6 w 272"/>
                  <a:gd name="T5" fmla="*/ 154 h 155"/>
                  <a:gd name="T6" fmla="*/ 0 w 272"/>
                  <a:gd name="T7" fmla="*/ 143 h 155"/>
                  <a:gd name="T8" fmla="*/ 264 w 272"/>
                  <a:gd name="T9" fmla="*/ 0 h 155"/>
                  <a:gd name="T10" fmla="*/ 272 w 272"/>
                  <a:gd name="T11" fmla="*/ 15 h 155"/>
                </a:gdLst>
                <a:ahLst/>
                <a:cxnLst>
                  <a:cxn ang="0">
                    <a:pos x="T0" y="T1"/>
                  </a:cxn>
                  <a:cxn ang="0">
                    <a:pos x="T2" y="T3"/>
                  </a:cxn>
                  <a:cxn ang="0">
                    <a:pos x="T4" y="T5"/>
                  </a:cxn>
                  <a:cxn ang="0">
                    <a:pos x="T6" y="T7"/>
                  </a:cxn>
                  <a:cxn ang="0">
                    <a:pos x="T8" y="T9"/>
                  </a:cxn>
                  <a:cxn ang="0">
                    <a:pos x="T10" y="T11"/>
                  </a:cxn>
                </a:cxnLst>
                <a:rect l="0" t="0" r="r" b="b"/>
                <a:pathLst>
                  <a:path w="272" h="155">
                    <a:moveTo>
                      <a:pt x="272" y="15"/>
                    </a:moveTo>
                    <a:cubicBezTo>
                      <a:pt x="18" y="152"/>
                      <a:pt x="18" y="152"/>
                      <a:pt x="18" y="152"/>
                    </a:cubicBezTo>
                    <a:cubicBezTo>
                      <a:pt x="14" y="154"/>
                      <a:pt x="10" y="155"/>
                      <a:pt x="6" y="154"/>
                    </a:cubicBezTo>
                    <a:cubicBezTo>
                      <a:pt x="0" y="143"/>
                      <a:pt x="0" y="143"/>
                      <a:pt x="0" y="143"/>
                    </a:cubicBezTo>
                    <a:cubicBezTo>
                      <a:pt x="264" y="0"/>
                      <a:pt x="264" y="0"/>
                      <a:pt x="264" y="0"/>
                    </a:cubicBezTo>
                    <a:lnTo>
                      <a:pt x="272" y="1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290">
                <a:extLst>
                  <a:ext uri="{FF2B5EF4-FFF2-40B4-BE49-F238E27FC236}">
                    <a16:creationId xmlns:a16="http://schemas.microsoft.com/office/drawing/2014/main" id="{7637BAE4-6243-4310-8ED5-626469A221F3}"/>
                  </a:ext>
                </a:extLst>
              </p:cNvPr>
              <p:cNvSpPr>
                <a:spLocks/>
              </p:cNvSpPr>
              <p:nvPr/>
            </p:nvSpPr>
            <p:spPr bwMode="auto">
              <a:xfrm rot="1046083" flipV="1">
                <a:off x="1910147" y="4248353"/>
                <a:ext cx="20638" cy="15875"/>
              </a:xfrm>
              <a:custGeom>
                <a:avLst/>
                <a:gdLst>
                  <a:gd name="T0" fmla="*/ 13 w 13"/>
                  <a:gd name="T1" fmla="*/ 0 h 10"/>
                  <a:gd name="T2" fmla="*/ 0 w 13"/>
                  <a:gd name="T3" fmla="*/ 3 h 10"/>
                  <a:gd name="T4" fmla="*/ 5 w 13"/>
                  <a:gd name="T5" fmla="*/ 10 h 10"/>
                  <a:gd name="T6" fmla="*/ 13 w 13"/>
                  <a:gd name="T7" fmla="*/ 0 h 10"/>
                </a:gdLst>
                <a:ahLst/>
                <a:cxnLst>
                  <a:cxn ang="0">
                    <a:pos x="T0" y="T1"/>
                  </a:cxn>
                  <a:cxn ang="0">
                    <a:pos x="T2" y="T3"/>
                  </a:cxn>
                  <a:cxn ang="0">
                    <a:pos x="T4" y="T5"/>
                  </a:cxn>
                  <a:cxn ang="0">
                    <a:pos x="T6" y="T7"/>
                  </a:cxn>
                </a:cxnLst>
                <a:rect l="0" t="0" r="r" b="b"/>
                <a:pathLst>
                  <a:path w="13" h="10">
                    <a:moveTo>
                      <a:pt x="13" y="0"/>
                    </a:moveTo>
                    <a:lnTo>
                      <a:pt x="0" y="3"/>
                    </a:lnTo>
                    <a:lnTo>
                      <a:pt x="5" y="10"/>
                    </a:lnTo>
                    <a:lnTo>
                      <a:pt x="1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91">
                <a:extLst>
                  <a:ext uri="{FF2B5EF4-FFF2-40B4-BE49-F238E27FC236}">
                    <a16:creationId xmlns:a16="http://schemas.microsoft.com/office/drawing/2014/main" id="{5DD4BC96-7438-49FE-92C9-B1BEE14F6D9C}"/>
                  </a:ext>
                </a:extLst>
              </p:cNvPr>
              <p:cNvSpPr>
                <a:spLocks/>
              </p:cNvSpPr>
              <p:nvPr/>
            </p:nvSpPr>
            <p:spPr bwMode="auto">
              <a:xfrm rot="1046083" flipV="1">
                <a:off x="1842162" y="4175656"/>
                <a:ext cx="87313" cy="74613"/>
              </a:xfrm>
              <a:custGeom>
                <a:avLst/>
                <a:gdLst>
                  <a:gd name="T0" fmla="*/ 50 w 55"/>
                  <a:gd name="T1" fmla="*/ 0 h 47"/>
                  <a:gd name="T2" fmla="*/ 32 w 55"/>
                  <a:gd name="T3" fmla="*/ 3 h 47"/>
                  <a:gd name="T4" fmla="*/ 0 w 55"/>
                  <a:gd name="T5" fmla="*/ 9 h 47"/>
                  <a:gd name="T6" fmla="*/ 10 w 55"/>
                  <a:gd name="T7" fmla="*/ 27 h 47"/>
                  <a:gd name="T8" fmla="*/ 20 w 55"/>
                  <a:gd name="T9" fmla="*/ 47 h 47"/>
                  <a:gd name="T10" fmla="*/ 42 w 55"/>
                  <a:gd name="T11" fmla="*/ 23 h 47"/>
                  <a:gd name="T12" fmla="*/ 55 w 55"/>
                  <a:gd name="T13" fmla="*/ 9 h 47"/>
                  <a:gd name="T14" fmla="*/ 50 w 55"/>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7">
                    <a:moveTo>
                      <a:pt x="50" y="0"/>
                    </a:moveTo>
                    <a:lnTo>
                      <a:pt x="32" y="3"/>
                    </a:lnTo>
                    <a:lnTo>
                      <a:pt x="0" y="9"/>
                    </a:lnTo>
                    <a:lnTo>
                      <a:pt x="10" y="27"/>
                    </a:lnTo>
                    <a:lnTo>
                      <a:pt x="20" y="47"/>
                    </a:lnTo>
                    <a:lnTo>
                      <a:pt x="42" y="23"/>
                    </a:lnTo>
                    <a:lnTo>
                      <a:pt x="55" y="9"/>
                    </a:lnTo>
                    <a:lnTo>
                      <a:pt x="50"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9" name="Rectangle 78">
              <a:extLst>
                <a:ext uri="{FF2B5EF4-FFF2-40B4-BE49-F238E27FC236}">
                  <a16:creationId xmlns:a16="http://schemas.microsoft.com/office/drawing/2014/main" id="{FF5590AE-1339-4639-A8B6-3A17AB796733}"/>
                </a:ext>
              </a:extLst>
            </p:cNvPr>
            <p:cNvSpPr>
              <a:spLocks noChangeArrowheads="1"/>
            </p:cNvSpPr>
            <p:nvPr/>
          </p:nvSpPr>
          <p:spPr bwMode="auto">
            <a:xfrm rot="19009937">
              <a:off x="10026471" y="4246856"/>
              <a:ext cx="1253170" cy="172837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Rectangle 79">
              <a:extLst>
                <a:ext uri="{FF2B5EF4-FFF2-40B4-BE49-F238E27FC236}">
                  <a16:creationId xmlns:a16="http://schemas.microsoft.com/office/drawing/2014/main" id="{C21BDBA1-CB88-4127-BC9A-066B231EDBB2}"/>
                </a:ext>
              </a:extLst>
            </p:cNvPr>
            <p:cNvSpPr>
              <a:spLocks noChangeArrowheads="1"/>
            </p:cNvSpPr>
            <p:nvPr/>
          </p:nvSpPr>
          <p:spPr bwMode="auto">
            <a:xfrm rot="19009937">
              <a:off x="10026471" y="4246856"/>
              <a:ext cx="1253170" cy="172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80">
              <a:extLst>
                <a:ext uri="{FF2B5EF4-FFF2-40B4-BE49-F238E27FC236}">
                  <a16:creationId xmlns:a16="http://schemas.microsoft.com/office/drawing/2014/main" id="{70F68936-7C58-439D-A81A-22668E44578F}"/>
                </a:ext>
              </a:extLst>
            </p:cNvPr>
            <p:cNvSpPr>
              <a:spLocks noChangeArrowheads="1"/>
            </p:cNvSpPr>
            <p:nvPr/>
          </p:nvSpPr>
          <p:spPr bwMode="auto">
            <a:xfrm rot="19009937">
              <a:off x="10421538" y="5550037"/>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81">
              <a:extLst>
                <a:ext uri="{FF2B5EF4-FFF2-40B4-BE49-F238E27FC236}">
                  <a16:creationId xmlns:a16="http://schemas.microsoft.com/office/drawing/2014/main" id="{AB2FFCBC-1FC2-4E57-B452-4469C6945A08}"/>
                </a:ext>
              </a:extLst>
            </p:cNvPr>
            <p:cNvSpPr>
              <a:spLocks noChangeArrowheads="1"/>
            </p:cNvSpPr>
            <p:nvPr/>
          </p:nvSpPr>
          <p:spPr bwMode="auto">
            <a:xfrm rot="19009937">
              <a:off x="10461319" y="5592447"/>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82">
              <a:extLst>
                <a:ext uri="{FF2B5EF4-FFF2-40B4-BE49-F238E27FC236}">
                  <a16:creationId xmlns:a16="http://schemas.microsoft.com/office/drawing/2014/main" id="{E2DC2935-8851-4A08-81A4-89168E9AAD58}"/>
                </a:ext>
              </a:extLst>
            </p:cNvPr>
            <p:cNvSpPr>
              <a:spLocks noChangeArrowheads="1"/>
            </p:cNvSpPr>
            <p:nvPr/>
          </p:nvSpPr>
          <p:spPr bwMode="auto">
            <a:xfrm rot="19009937">
              <a:off x="10501100" y="5634856"/>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83">
              <a:extLst>
                <a:ext uri="{FF2B5EF4-FFF2-40B4-BE49-F238E27FC236}">
                  <a16:creationId xmlns:a16="http://schemas.microsoft.com/office/drawing/2014/main" id="{56F78827-0B16-4610-998C-5913575DAF41}"/>
                </a:ext>
              </a:extLst>
            </p:cNvPr>
            <p:cNvSpPr>
              <a:spLocks noChangeArrowheads="1"/>
            </p:cNvSpPr>
            <p:nvPr/>
          </p:nvSpPr>
          <p:spPr bwMode="auto">
            <a:xfrm rot="19009937">
              <a:off x="10540880" y="5677266"/>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84">
              <a:extLst>
                <a:ext uri="{FF2B5EF4-FFF2-40B4-BE49-F238E27FC236}">
                  <a16:creationId xmlns:a16="http://schemas.microsoft.com/office/drawing/2014/main" id="{2E0D7962-CC92-4FB5-BE0D-C3282FBD2C8A}"/>
                </a:ext>
              </a:extLst>
            </p:cNvPr>
            <p:cNvSpPr>
              <a:spLocks noChangeArrowheads="1"/>
            </p:cNvSpPr>
            <p:nvPr/>
          </p:nvSpPr>
          <p:spPr bwMode="auto">
            <a:xfrm rot="19009937">
              <a:off x="10580661" y="5719676"/>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85">
              <a:extLst>
                <a:ext uri="{FF2B5EF4-FFF2-40B4-BE49-F238E27FC236}">
                  <a16:creationId xmlns:a16="http://schemas.microsoft.com/office/drawing/2014/main" id="{1DA7B82D-347E-427C-93C6-0EE9BC7B9670}"/>
                </a:ext>
              </a:extLst>
            </p:cNvPr>
            <p:cNvSpPr>
              <a:spLocks noChangeArrowheads="1"/>
            </p:cNvSpPr>
            <p:nvPr/>
          </p:nvSpPr>
          <p:spPr bwMode="auto">
            <a:xfrm rot="19009937">
              <a:off x="10620441" y="5762086"/>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86">
              <a:extLst>
                <a:ext uri="{FF2B5EF4-FFF2-40B4-BE49-F238E27FC236}">
                  <a16:creationId xmlns:a16="http://schemas.microsoft.com/office/drawing/2014/main" id="{F5BEDD19-0794-47A9-9EE0-23BC469106E2}"/>
                </a:ext>
              </a:extLst>
            </p:cNvPr>
            <p:cNvSpPr>
              <a:spLocks noChangeArrowheads="1"/>
            </p:cNvSpPr>
            <p:nvPr/>
          </p:nvSpPr>
          <p:spPr bwMode="auto">
            <a:xfrm rot="19009937">
              <a:off x="10660222" y="5804496"/>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87">
              <a:extLst>
                <a:ext uri="{FF2B5EF4-FFF2-40B4-BE49-F238E27FC236}">
                  <a16:creationId xmlns:a16="http://schemas.microsoft.com/office/drawing/2014/main" id="{FC38F4F6-66BF-4D79-91A2-47E9C4C4361B}"/>
                </a:ext>
              </a:extLst>
            </p:cNvPr>
            <p:cNvSpPr>
              <a:spLocks noChangeArrowheads="1"/>
            </p:cNvSpPr>
            <p:nvPr/>
          </p:nvSpPr>
          <p:spPr bwMode="auto">
            <a:xfrm rot="19009937">
              <a:off x="10700002" y="5846906"/>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88">
              <a:extLst>
                <a:ext uri="{FF2B5EF4-FFF2-40B4-BE49-F238E27FC236}">
                  <a16:creationId xmlns:a16="http://schemas.microsoft.com/office/drawing/2014/main" id="{5DCE16CA-5DA6-439F-805D-603AF879368B}"/>
                </a:ext>
              </a:extLst>
            </p:cNvPr>
            <p:cNvSpPr>
              <a:spLocks noChangeArrowheads="1"/>
            </p:cNvSpPr>
            <p:nvPr/>
          </p:nvSpPr>
          <p:spPr bwMode="auto">
            <a:xfrm rot="19009937">
              <a:off x="10856970" y="5141601"/>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89">
              <a:extLst>
                <a:ext uri="{FF2B5EF4-FFF2-40B4-BE49-F238E27FC236}">
                  <a16:creationId xmlns:a16="http://schemas.microsoft.com/office/drawing/2014/main" id="{C9D7189F-F3B1-4A73-8158-6981AB8D87CA}"/>
                </a:ext>
              </a:extLst>
            </p:cNvPr>
            <p:cNvSpPr>
              <a:spLocks noChangeArrowheads="1"/>
            </p:cNvSpPr>
            <p:nvPr/>
          </p:nvSpPr>
          <p:spPr bwMode="auto">
            <a:xfrm rot="19009937">
              <a:off x="10896751" y="5184011"/>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90">
              <a:extLst>
                <a:ext uri="{FF2B5EF4-FFF2-40B4-BE49-F238E27FC236}">
                  <a16:creationId xmlns:a16="http://schemas.microsoft.com/office/drawing/2014/main" id="{F878C871-F81E-428A-9D0E-5BCBCDF93CEB}"/>
                </a:ext>
              </a:extLst>
            </p:cNvPr>
            <p:cNvSpPr>
              <a:spLocks noChangeArrowheads="1"/>
            </p:cNvSpPr>
            <p:nvPr/>
          </p:nvSpPr>
          <p:spPr bwMode="auto">
            <a:xfrm rot="19009937">
              <a:off x="10936531" y="5226421"/>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91">
              <a:extLst>
                <a:ext uri="{FF2B5EF4-FFF2-40B4-BE49-F238E27FC236}">
                  <a16:creationId xmlns:a16="http://schemas.microsoft.com/office/drawing/2014/main" id="{AB98F3EB-864C-43C8-A533-6BBC6B891FCB}"/>
                </a:ext>
              </a:extLst>
            </p:cNvPr>
            <p:cNvSpPr>
              <a:spLocks noChangeArrowheads="1"/>
            </p:cNvSpPr>
            <p:nvPr/>
          </p:nvSpPr>
          <p:spPr bwMode="auto">
            <a:xfrm rot="19009937">
              <a:off x="10976312" y="5268830"/>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92">
              <a:extLst>
                <a:ext uri="{FF2B5EF4-FFF2-40B4-BE49-F238E27FC236}">
                  <a16:creationId xmlns:a16="http://schemas.microsoft.com/office/drawing/2014/main" id="{30DD0701-106B-48AA-91CF-8A9E28F76A56}"/>
                </a:ext>
              </a:extLst>
            </p:cNvPr>
            <p:cNvSpPr>
              <a:spLocks noChangeArrowheads="1"/>
            </p:cNvSpPr>
            <p:nvPr/>
          </p:nvSpPr>
          <p:spPr bwMode="auto">
            <a:xfrm rot="19009937">
              <a:off x="11016092" y="5311240"/>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93">
              <a:extLst>
                <a:ext uri="{FF2B5EF4-FFF2-40B4-BE49-F238E27FC236}">
                  <a16:creationId xmlns:a16="http://schemas.microsoft.com/office/drawing/2014/main" id="{C7A13AF0-F094-4F2F-BC7C-A608305861A7}"/>
                </a:ext>
              </a:extLst>
            </p:cNvPr>
            <p:cNvSpPr>
              <a:spLocks noChangeArrowheads="1"/>
            </p:cNvSpPr>
            <p:nvPr/>
          </p:nvSpPr>
          <p:spPr bwMode="auto">
            <a:xfrm rot="19009937">
              <a:off x="11055872" y="5353650"/>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94">
              <a:extLst>
                <a:ext uri="{FF2B5EF4-FFF2-40B4-BE49-F238E27FC236}">
                  <a16:creationId xmlns:a16="http://schemas.microsoft.com/office/drawing/2014/main" id="{42255C71-B3D8-4704-840D-550E630FF902}"/>
                </a:ext>
              </a:extLst>
            </p:cNvPr>
            <p:cNvSpPr>
              <a:spLocks noChangeArrowheads="1"/>
            </p:cNvSpPr>
            <p:nvPr/>
          </p:nvSpPr>
          <p:spPr bwMode="auto">
            <a:xfrm rot="19009937">
              <a:off x="11095653" y="5396060"/>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95">
              <a:extLst>
                <a:ext uri="{FF2B5EF4-FFF2-40B4-BE49-F238E27FC236}">
                  <a16:creationId xmlns:a16="http://schemas.microsoft.com/office/drawing/2014/main" id="{D29EE29B-EE24-4B6C-A36A-5A5D6ACF5A30}"/>
                </a:ext>
              </a:extLst>
            </p:cNvPr>
            <p:cNvSpPr>
              <a:spLocks noChangeArrowheads="1"/>
            </p:cNvSpPr>
            <p:nvPr/>
          </p:nvSpPr>
          <p:spPr bwMode="auto">
            <a:xfrm rot="19009937">
              <a:off x="11135433" y="5438470"/>
              <a:ext cx="538362" cy="37595"/>
            </a:xfrm>
            <a:prstGeom prst="rect">
              <a:avLst/>
            </a:prstGeom>
            <a:solidFill>
              <a:srgbClr val="8A8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96">
              <a:extLst>
                <a:ext uri="{FF2B5EF4-FFF2-40B4-BE49-F238E27FC236}">
                  <a16:creationId xmlns:a16="http://schemas.microsoft.com/office/drawing/2014/main" id="{E7BB3348-6086-43E2-BCE9-B5AE91E3345B}"/>
                </a:ext>
              </a:extLst>
            </p:cNvPr>
            <p:cNvSpPr>
              <a:spLocks noChangeArrowheads="1"/>
            </p:cNvSpPr>
            <p:nvPr/>
          </p:nvSpPr>
          <p:spPr bwMode="auto">
            <a:xfrm rot="19009937">
              <a:off x="10330412" y="5515683"/>
              <a:ext cx="99251" cy="85717"/>
            </a:xfrm>
            <a:prstGeom prst="rect">
              <a:avLst/>
            </a:pr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Rectangle 97">
              <a:extLst>
                <a:ext uri="{FF2B5EF4-FFF2-40B4-BE49-F238E27FC236}">
                  <a16:creationId xmlns:a16="http://schemas.microsoft.com/office/drawing/2014/main" id="{75B55B06-0876-4922-9E5C-96D5B68E9653}"/>
                </a:ext>
              </a:extLst>
            </p:cNvPr>
            <p:cNvSpPr>
              <a:spLocks noChangeArrowheads="1"/>
            </p:cNvSpPr>
            <p:nvPr/>
          </p:nvSpPr>
          <p:spPr bwMode="auto">
            <a:xfrm rot="19009937">
              <a:off x="10415803" y="5606717"/>
              <a:ext cx="99251" cy="857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Rectangle 98">
              <a:extLst>
                <a:ext uri="{FF2B5EF4-FFF2-40B4-BE49-F238E27FC236}">
                  <a16:creationId xmlns:a16="http://schemas.microsoft.com/office/drawing/2014/main" id="{00D8D8AF-048E-43D3-A47A-E336722451B3}"/>
                </a:ext>
              </a:extLst>
            </p:cNvPr>
            <p:cNvSpPr>
              <a:spLocks noChangeArrowheads="1"/>
            </p:cNvSpPr>
            <p:nvPr/>
          </p:nvSpPr>
          <p:spPr bwMode="auto">
            <a:xfrm rot="19009937">
              <a:off x="10753413" y="5118906"/>
              <a:ext cx="99251" cy="85717"/>
            </a:xfrm>
            <a:prstGeom prst="rect">
              <a:avLst/>
            </a:pr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Rectangle 99">
              <a:extLst>
                <a:ext uri="{FF2B5EF4-FFF2-40B4-BE49-F238E27FC236}">
                  <a16:creationId xmlns:a16="http://schemas.microsoft.com/office/drawing/2014/main" id="{DFAAD2FE-35AB-4549-BD3E-9E985DA806C4}"/>
                </a:ext>
              </a:extLst>
            </p:cNvPr>
            <p:cNvSpPr>
              <a:spLocks noChangeArrowheads="1"/>
            </p:cNvSpPr>
            <p:nvPr/>
          </p:nvSpPr>
          <p:spPr bwMode="auto">
            <a:xfrm rot="19009937">
              <a:off x="10838804" y="5209941"/>
              <a:ext cx="99251" cy="85717"/>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Rectangle 100">
              <a:extLst>
                <a:ext uri="{FF2B5EF4-FFF2-40B4-BE49-F238E27FC236}">
                  <a16:creationId xmlns:a16="http://schemas.microsoft.com/office/drawing/2014/main" id="{887BCD1D-FF54-44B7-BC11-67581E687619}"/>
                </a:ext>
              </a:extLst>
            </p:cNvPr>
            <p:cNvSpPr>
              <a:spLocks noChangeArrowheads="1"/>
            </p:cNvSpPr>
            <p:nvPr/>
          </p:nvSpPr>
          <p:spPr bwMode="auto">
            <a:xfrm rot="19009937">
              <a:off x="10440643" y="5431919"/>
              <a:ext cx="116294" cy="34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01">
              <a:extLst>
                <a:ext uri="{FF2B5EF4-FFF2-40B4-BE49-F238E27FC236}">
                  <a16:creationId xmlns:a16="http://schemas.microsoft.com/office/drawing/2014/main" id="{08AE4B54-E353-4930-87E0-9C11E30339F3}"/>
                </a:ext>
              </a:extLst>
            </p:cNvPr>
            <p:cNvSpPr>
              <a:spLocks noChangeArrowheads="1"/>
            </p:cNvSpPr>
            <p:nvPr/>
          </p:nvSpPr>
          <p:spPr bwMode="auto">
            <a:xfrm rot="19009937">
              <a:off x="10527748" y="5525785"/>
              <a:ext cx="116294" cy="325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02">
              <a:extLst>
                <a:ext uri="{FF2B5EF4-FFF2-40B4-BE49-F238E27FC236}">
                  <a16:creationId xmlns:a16="http://schemas.microsoft.com/office/drawing/2014/main" id="{930AD0E7-5412-4658-B58E-CD6F42F07047}"/>
                </a:ext>
              </a:extLst>
            </p:cNvPr>
            <p:cNvSpPr>
              <a:spLocks noChangeArrowheads="1"/>
            </p:cNvSpPr>
            <p:nvPr/>
          </p:nvSpPr>
          <p:spPr bwMode="auto">
            <a:xfrm rot="19009937">
              <a:off x="10854802" y="5043201"/>
              <a:ext cx="116796" cy="34588"/>
            </a:xfrm>
            <a:prstGeom prst="rect">
              <a:avLst/>
            </a:pr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Rectangle 103">
              <a:extLst>
                <a:ext uri="{FF2B5EF4-FFF2-40B4-BE49-F238E27FC236}">
                  <a16:creationId xmlns:a16="http://schemas.microsoft.com/office/drawing/2014/main" id="{6EF753B9-CB8E-476A-9549-0CED6C63CE58}"/>
                </a:ext>
              </a:extLst>
            </p:cNvPr>
            <p:cNvSpPr>
              <a:spLocks noChangeArrowheads="1"/>
            </p:cNvSpPr>
            <p:nvPr/>
          </p:nvSpPr>
          <p:spPr bwMode="auto">
            <a:xfrm rot="19009937">
              <a:off x="10941907" y="5137067"/>
              <a:ext cx="116796" cy="32583"/>
            </a:xfrm>
            <a:prstGeom prst="rect">
              <a:avLst/>
            </a:pr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04">
              <a:extLst>
                <a:ext uri="{FF2B5EF4-FFF2-40B4-BE49-F238E27FC236}">
                  <a16:creationId xmlns:a16="http://schemas.microsoft.com/office/drawing/2014/main" id="{51A9AFAA-2960-4AD5-A14C-B4104BDF4A32}"/>
                </a:ext>
              </a:extLst>
            </p:cNvPr>
            <p:cNvSpPr>
              <a:spLocks noEditPoints="1"/>
            </p:cNvSpPr>
            <p:nvPr/>
          </p:nvSpPr>
          <p:spPr bwMode="auto">
            <a:xfrm rot="19009937">
              <a:off x="10057408" y="4627775"/>
              <a:ext cx="81206" cy="93737"/>
            </a:xfrm>
            <a:custGeom>
              <a:avLst/>
              <a:gdLst>
                <a:gd name="T0" fmla="*/ 0 w 647"/>
                <a:gd name="T1" fmla="*/ 16 h 745"/>
                <a:gd name="T2" fmla="*/ 223 w 647"/>
                <a:gd name="T3" fmla="*/ 0 h 745"/>
                <a:gd name="T4" fmla="*/ 523 w 647"/>
                <a:gd name="T5" fmla="*/ 79 h 745"/>
                <a:gd name="T6" fmla="*/ 647 w 647"/>
                <a:gd name="T7" fmla="*/ 354 h 745"/>
                <a:gd name="T8" fmla="*/ 525 w 647"/>
                <a:gd name="T9" fmla="*/ 651 h 745"/>
                <a:gd name="T10" fmla="*/ 188 w 647"/>
                <a:gd name="T11" fmla="*/ 745 h 745"/>
                <a:gd name="T12" fmla="*/ 0 w 647"/>
                <a:gd name="T13" fmla="*/ 734 h 745"/>
                <a:gd name="T14" fmla="*/ 0 w 647"/>
                <a:gd name="T15" fmla="*/ 16 h 745"/>
                <a:gd name="T16" fmla="*/ 166 w 647"/>
                <a:gd name="T17" fmla="*/ 613 h 745"/>
                <a:gd name="T18" fmla="*/ 223 w 647"/>
                <a:gd name="T19" fmla="*/ 616 h 745"/>
                <a:gd name="T20" fmla="*/ 471 w 647"/>
                <a:gd name="T21" fmla="*/ 360 h 745"/>
                <a:gd name="T22" fmla="*/ 241 w 647"/>
                <a:gd name="T23" fmla="*/ 127 h 745"/>
                <a:gd name="T24" fmla="*/ 166 w 647"/>
                <a:gd name="T25" fmla="*/ 134 h 745"/>
                <a:gd name="T26" fmla="*/ 166 w 647"/>
                <a:gd name="T27" fmla="*/ 613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7" h="745">
                  <a:moveTo>
                    <a:pt x="0" y="16"/>
                  </a:moveTo>
                  <a:cubicBezTo>
                    <a:pt x="60" y="6"/>
                    <a:pt x="140" y="0"/>
                    <a:pt x="223" y="0"/>
                  </a:cubicBezTo>
                  <a:cubicBezTo>
                    <a:pt x="362" y="0"/>
                    <a:pt x="452" y="25"/>
                    <a:pt x="523" y="79"/>
                  </a:cubicBezTo>
                  <a:cubicBezTo>
                    <a:pt x="599" y="135"/>
                    <a:pt x="647" y="225"/>
                    <a:pt x="647" y="354"/>
                  </a:cubicBezTo>
                  <a:cubicBezTo>
                    <a:pt x="647" y="494"/>
                    <a:pt x="596" y="591"/>
                    <a:pt x="525" y="651"/>
                  </a:cubicBezTo>
                  <a:cubicBezTo>
                    <a:pt x="448" y="715"/>
                    <a:pt x="331" y="745"/>
                    <a:pt x="188" y="745"/>
                  </a:cubicBezTo>
                  <a:cubicBezTo>
                    <a:pt x="102" y="745"/>
                    <a:pt x="41" y="740"/>
                    <a:pt x="0" y="734"/>
                  </a:cubicBezTo>
                  <a:cubicBezTo>
                    <a:pt x="0" y="16"/>
                    <a:pt x="0" y="16"/>
                    <a:pt x="0" y="16"/>
                  </a:cubicBezTo>
                  <a:moveTo>
                    <a:pt x="166" y="613"/>
                  </a:moveTo>
                  <a:cubicBezTo>
                    <a:pt x="180" y="616"/>
                    <a:pt x="203" y="616"/>
                    <a:pt x="223" y="616"/>
                  </a:cubicBezTo>
                  <a:cubicBezTo>
                    <a:pt x="373" y="617"/>
                    <a:pt x="471" y="535"/>
                    <a:pt x="471" y="360"/>
                  </a:cubicBezTo>
                  <a:cubicBezTo>
                    <a:pt x="472" y="208"/>
                    <a:pt x="383" y="127"/>
                    <a:pt x="241" y="127"/>
                  </a:cubicBezTo>
                  <a:cubicBezTo>
                    <a:pt x="204" y="127"/>
                    <a:pt x="180" y="131"/>
                    <a:pt x="166" y="134"/>
                  </a:cubicBezTo>
                  <a:cubicBezTo>
                    <a:pt x="166" y="613"/>
                    <a:pt x="166" y="613"/>
                    <a:pt x="166" y="613"/>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08">
              <a:extLst>
                <a:ext uri="{FF2B5EF4-FFF2-40B4-BE49-F238E27FC236}">
                  <a16:creationId xmlns:a16="http://schemas.microsoft.com/office/drawing/2014/main" id="{A4CF1993-B6F2-49EA-A193-74A90F6C3519}"/>
                </a:ext>
              </a:extLst>
            </p:cNvPr>
            <p:cNvSpPr>
              <a:spLocks/>
            </p:cNvSpPr>
            <p:nvPr/>
          </p:nvSpPr>
          <p:spPr bwMode="auto">
            <a:xfrm rot="19009937">
              <a:off x="10715773" y="4838831"/>
              <a:ext cx="79702" cy="129327"/>
            </a:xfrm>
            <a:custGeom>
              <a:avLst/>
              <a:gdLst>
                <a:gd name="T0" fmla="*/ 632 w 632"/>
                <a:gd name="T1" fmla="*/ 129 h 1032"/>
                <a:gd name="T2" fmla="*/ 532 w 632"/>
                <a:gd name="T3" fmla="*/ 0 h 1032"/>
                <a:gd name="T4" fmla="*/ 100 w 632"/>
                <a:gd name="T5" fmla="*/ 0 h 1032"/>
                <a:gd name="T6" fmla="*/ 0 w 632"/>
                <a:gd name="T7" fmla="*/ 129 h 1032"/>
                <a:gd name="T8" fmla="*/ 0 w 632"/>
                <a:gd name="T9" fmla="*/ 1032 h 1032"/>
                <a:gd name="T10" fmla="*/ 632 w 632"/>
                <a:gd name="T11" fmla="*/ 1032 h 1032"/>
                <a:gd name="T12" fmla="*/ 632 w 632"/>
                <a:gd name="T13" fmla="*/ 129 h 1032"/>
              </a:gdLst>
              <a:ahLst/>
              <a:cxnLst>
                <a:cxn ang="0">
                  <a:pos x="T0" y="T1"/>
                </a:cxn>
                <a:cxn ang="0">
                  <a:pos x="T2" y="T3"/>
                </a:cxn>
                <a:cxn ang="0">
                  <a:pos x="T4" y="T5"/>
                </a:cxn>
                <a:cxn ang="0">
                  <a:pos x="T6" y="T7"/>
                </a:cxn>
                <a:cxn ang="0">
                  <a:pos x="T8" y="T9"/>
                </a:cxn>
                <a:cxn ang="0">
                  <a:pos x="T10" y="T11"/>
                </a:cxn>
                <a:cxn ang="0">
                  <a:pos x="T12" y="T13"/>
                </a:cxn>
              </a:cxnLst>
              <a:rect l="0" t="0" r="r" b="b"/>
              <a:pathLst>
                <a:path w="632" h="1032">
                  <a:moveTo>
                    <a:pt x="632" y="129"/>
                  </a:moveTo>
                  <a:cubicBezTo>
                    <a:pt x="632" y="58"/>
                    <a:pt x="587" y="0"/>
                    <a:pt x="532" y="0"/>
                  </a:cubicBezTo>
                  <a:cubicBezTo>
                    <a:pt x="100" y="0"/>
                    <a:pt x="100" y="0"/>
                    <a:pt x="100" y="0"/>
                  </a:cubicBezTo>
                  <a:cubicBezTo>
                    <a:pt x="45" y="0"/>
                    <a:pt x="0" y="58"/>
                    <a:pt x="0" y="129"/>
                  </a:cubicBezTo>
                  <a:cubicBezTo>
                    <a:pt x="0" y="1032"/>
                    <a:pt x="0" y="1032"/>
                    <a:pt x="0" y="1032"/>
                  </a:cubicBezTo>
                  <a:cubicBezTo>
                    <a:pt x="632" y="1032"/>
                    <a:pt x="632" y="1032"/>
                    <a:pt x="632" y="1032"/>
                  </a:cubicBezTo>
                  <a:lnTo>
                    <a:pt x="632" y="129"/>
                  </a:ln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9">
              <a:extLst>
                <a:ext uri="{FF2B5EF4-FFF2-40B4-BE49-F238E27FC236}">
                  <a16:creationId xmlns:a16="http://schemas.microsoft.com/office/drawing/2014/main" id="{30F73063-7883-44AB-8C57-17D4E7F19610}"/>
                </a:ext>
              </a:extLst>
            </p:cNvPr>
            <p:cNvSpPr>
              <a:spLocks/>
            </p:cNvSpPr>
            <p:nvPr/>
          </p:nvSpPr>
          <p:spPr bwMode="auto">
            <a:xfrm rot="19009937">
              <a:off x="10771155" y="4675989"/>
              <a:ext cx="79200" cy="223064"/>
            </a:xfrm>
            <a:custGeom>
              <a:avLst/>
              <a:gdLst>
                <a:gd name="T0" fmla="*/ 633 w 633"/>
                <a:gd name="T1" fmla="*/ 134 h 1779"/>
                <a:gd name="T2" fmla="*/ 532 w 633"/>
                <a:gd name="T3" fmla="*/ 0 h 1779"/>
                <a:gd name="T4" fmla="*/ 101 w 633"/>
                <a:gd name="T5" fmla="*/ 0 h 1779"/>
                <a:gd name="T6" fmla="*/ 0 w 633"/>
                <a:gd name="T7" fmla="*/ 134 h 1779"/>
                <a:gd name="T8" fmla="*/ 0 w 633"/>
                <a:gd name="T9" fmla="*/ 1779 h 1779"/>
                <a:gd name="T10" fmla="*/ 633 w 633"/>
                <a:gd name="T11" fmla="*/ 1779 h 1779"/>
                <a:gd name="T12" fmla="*/ 633 w 633"/>
                <a:gd name="T13" fmla="*/ 134 h 1779"/>
              </a:gdLst>
              <a:ahLst/>
              <a:cxnLst>
                <a:cxn ang="0">
                  <a:pos x="T0" y="T1"/>
                </a:cxn>
                <a:cxn ang="0">
                  <a:pos x="T2" y="T3"/>
                </a:cxn>
                <a:cxn ang="0">
                  <a:pos x="T4" y="T5"/>
                </a:cxn>
                <a:cxn ang="0">
                  <a:pos x="T6" y="T7"/>
                </a:cxn>
                <a:cxn ang="0">
                  <a:pos x="T8" y="T9"/>
                </a:cxn>
                <a:cxn ang="0">
                  <a:pos x="T10" y="T11"/>
                </a:cxn>
                <a:cxn ang="0">
                  <a:pos x="T12" y="T13"/>
                </a:cxn>
              </a:cxnLst>
              <a:rect l="0" t="0" r="r" b="b"/>
              <a:pathLst>
                <a:path w="633" h="1779">
                  <a:moveTo>
                    <a:pt x="633" y="134"/>
                  </a:moveTo>
                  <a:cubicBezTo>
                    <a:pt x="633" y="60"/>
                    <a:pt x="587" y="0"/>
                    <a:pt x="532" y="0"/>
                  </a:cubicBezTo>
                  <a:cubicBezTo>
                    <a:pt x="101" y="0"/>
                    <a:pt x="101" y="0"/>
                    <a:pt x="101" y="0"/>
                  </a:cubicBezTo>
                  <a:cubicBezTo>
                    <a:pt x="45" y="0"/>
                    <a:pt x="0" y="60"/>
                    <a:pt x="0" y="134"/>
                  </a:cubicBezTo>
                  <a:cubicBezTo>
                    <a:pt x="0" y="1779"/>
                    <a:pt x="0" y="1779"/>
                    <a:pt x="0" y="1779"/>
                  </a:cubicBezTo>
                  <a:cubicBezTo>
                    <a:pt x="633" y="1779"/>
                    <a:pt x="633" y="1779"/>
                    <a:pt x="633" y="1779"/>
                  </a:cubicBezTo>
                  <a:lnTo>
                    <a:pt x="633" y="13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10">
              <a:extLst>
                <a:ext uri="{FF2B5EF4-FFF2-40B4-BE49-F238E27FC236}">
                  <a16:creationId xmlns:a16="http://schemas.microsoft.com/office/drawing/2014/main" id="{D54218B4-FCF6-467D-83BA-EDA3277BC6F6}"/>
                </a:ext>
              </a:extLst>
            </p:cNvPr>
            <p:cNvSpPr>
              <a:spLocks/>
            </p:cNvSpPr>
            <p:nvPr/>
          </p:nvSpPr>
          <p:spPr bwMode="auto">
            <a:xfrm rot="19009937">
              <a:off x="10642774" y="4958411"/>
              <a:ext cx="79702" cy="86218"/>
            </a:xfrm>
            <a:custGeom>
              <a:avLst/>
              <a:gdLst>
                <a:gd name="T0" fmla="*/ 632 w 632"/>
                <a:gd name="T1" fmla="*/ 129 h 690"/>
                <a:gd name="T2" fmla="*/ 531 w 632"/>
                <a:gd name="T3" fmla="*/ 0 h 690"/>
                <a:gd name="T4" fmla="*/ 100 w 632"/>
                <a:gd name="T5" fmla="*/ 0 h 690"/>
                <a:gd name="T6" fmla="*/ 0 w 632"/>
                <a:gd name="T7" fmla="*/ 129 h 690"/>
                <a:gd name="T8" fmla="*/ 0 w 632"/>
                <a:gd name="T9" fmla="*/ 690 h 690"/>
                <a:gd name="T10" fmla="*/ 632 w 632"/>
                <a:gd name="T11" fmla="*/ 690 h 690"/>
                <a:gd name="T12" fmla="*/ 632 w 632"/>
                <a:gd name="T13" fmla="*/ 129 h 690"/>
              </a:gdLst>
              <a:ahLst/>
              <a:cxnLst>
                <a:cxn ang="0">
                  <a:pos x="T0" y="T1"/>
                </a:cxn>
                <a:cxn ang="0">
                  <a:pos x="T2" y="T3"/>
                </a:cxn>
                <a:cxn ang="0">
                  <a:pos x="T4" y="T5"/>
                </a:cxn>
                <a:cxn ang="0">
                  <a:pos x="T6" y="T7"/>
                </a:cxn>
                <a:cxn ang="0">
                  <a:pos x="T8" y="T9"/>
                </a:cxn>
                <a:cxn ang="0">
                  <a:pos x="T10" y="T11"/>
                </a:cxn>
                <a:cxn ang="0">
                  <a:pos x="T12" y="T13"/>
                </a:cxn>
              </a:cxnLst>
              <a:rect l="0" t="0" r="r" b="b"/>
              <a:pathLst>
                <a:path w="632" h="690">
                  <a:moveTo>
                    <a:pt x="632" y="129"/>
                  </a:moveTo>
                  <a:cubicBezTo>
                    <a:pt x="632" y="58"/>
                    <a:pt x="587" y="0"/>
                    <a:pt x="531" y="0"/>
                  </a:cubicBezTo>
                  <a:cubicBezTo>
                    <a:pt x="100" y="0"/>
                    <a:pt x="100" y="0"/>
                    <a:pt x="100" y="0"/>
                  </a:cubicBezTo>
                  <a:cubicBezTo>
                    <a:pt x="45" y="0"/>
                    <a:pt x="0" y="58"/>
                    <a:pt x="0" y="129"/>
                  </a:cubicBezTo>
                  <a:cubicBezTo>
                    <a:pt x="0" y="690"/>
                    <a:pt x="0" y="690"/>
                    <a:pt x="0" y="690"/>
                  </a:cubicBezTo>
                  <a:cubicBezTo>
                    <a:pt x="632" y="690"/>
                    <a:pt x="632" y="690"/>
                    <a:pt x="632" y="690"/>
                  </a:cubicBezTo>
                  <a:cubicBezTo>
                    <a:pt x="632" y="129"/>
                    <a:pt x="632" y="129"/>
                    <a:pt x="632" y="129"/>
                  </a:cubicBezTo>
                </a:path>
              </a:pathLst>
            </a:custGeom>
            <a:solidFill>
              <a:srgbClr val="83C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11">
              <a:extLst>
                <a:ext uri="{FF2B5EF4-FFF2-40B4-BE49-F238E27FC236}">
                  <a16:creationId xmlns:a16="http://schemas.microsoft.com/office/drawing/2014/main" id="{6450BC52-DE47-4E93-BE5F-D1E5C80D80F4}"/>
                </a:ext>
              </a:extLst>
            </p:cNvPr>
            <p:cNvSpPr>
              <a:spLocks/>
            </p:cNvSpPr>
            <p:nvPr/>
          </p:nvSpPr>
          <p:spPr bwMode="auto">
            <a:xfrm rot="19009937">
              <a:off x="10826058" y="4511937"/>
              <a:ext cx="79702" cy="317804"/>
            </a:xfrm>
            <a:custGeom>
              <a:avLst/>
              <a:gdLst>
                <a:gd name="T0" fmla="*/ 633 w 633"/>
                <a:gd name="T1" fmla="*/ 140 h 2537"/>
                <a:gd name="T2" fmla="*/ 532 w 633"/>
                <a:gd name="T3" fmla="*/ 0 h 2537"/>
                <a:gd name="T4" fmla="*/ 101 w 633"/>
                <a:gd name="T5" fmla="*/ 0 h 2537"/>
                <a:gd name="T6" fmla="*/ 0 w 633"/>
                <a:gd name="T7" fmla="*/ 140 h 2537"/>
                <a:gd name="T8" fmla="*/ 0 w 633"/>
                <a:gd name="T9" fmla="*/ 2537 h 2537"/>
                <a:gd name="T10" fmla="*/ 633 w 633"/>
                <a:gd name="T11" fmla="*/ 2537 h 2537"/>
                <a:gd name="T12" fmla="*/ 633 w 633"/>
                <a:gd name="T13" fmla="*/ 140 h 2537"/>
              </a:gdLst>
              <a:ahLst/>
              <a:cxnLst>
                <a:cxn ang="0">
                  <a:pos x="T0" y="T1"/>
                </a:cxn>
                <a:cxn ang="0">
                  <a:pos x="T2" y="T3"/>
                </a:cxn>
                <a:cxn ang="0">
                  <a:pos x="T4" y="T5"/>
                </a:cxn>
                <a:cxn ang="0">
                  <a:pos x="T6" y="T7"/>
                </a:cxn>
                <a:cxn ang="0">
                  <a:pos x="T8" y="T9"/>
                </a:cxn>
                <a:cxn ang="0">
                  <a:pos x="T10" y="T11"/>
                </a:cxn>
                <a:cxn ang="0">
                  <a:pos x="T12" y="T13"/>
                </a:cxn>
              </a:cxnLst>
              <a:rect l="0" t="0" r="r" b="b"/>
              <a:pathLst>
                <a:path w="633" h="2537">
                  <a:moveTo>
                    <a:pt x="633" y="140"/>
                  </a:moveTo>
                  <a:cubicBezTo>
                    <a:pt x="633" y="63"/>
                    <a:pt x="587" y="0"/>
                    <a:pt x="532" y="0"/>
                  </a:cubicBezTo>
                  <a:cubicBezTo>
                    <a:pt x="101" y="0"/>
                    <a:pt x="101" y="0"/>
                    <a:pt x="101" y="0"/>
                  </a:cubicBezTo>
                  <a:cubicBezTo>
                    <a:pt x="46" y="0"/>
                    <a:pt x="0" y="63"/>
                    <a:pt x="0" y="140"/>
                  </a:cubicBezTo>
                  <a:cubicBezTo>
                    <a:pt x="0" y="2537"/>
                    <a:pt x="0" y="2537"/>
                    <a:pt x="0" y="2537"/>
                  </a:cubicBezTo>
                  <a:cubicBezTo>
                    <a:pt x="633" y="2537"/>
                    <a:pt x="633" y="2537"/>
                    <a:pt x="633" y="2537"/>
                  </a:cubicBezTo>
                  <a:lnTo>
                    <a:pt x="633" y="14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12">
              <a:extLst>
                <a:ext uri="{FF2B5EF4-FFF2-40B4-BE49-F238E27FC236}">
                  <a16:creationId xmlns:a16="http://schemas.microsoft.com/office/drawing/2014/main" id="{ACDEB71D-0A53-4606-81BD-BF0157CFAD7F}"/>
                </a:ext>
              </a:extLst>
            </p:cNvPr>
            <p:cNvSpPr>
              <a:spLocks/>
            </p:cNvSpPr>
            <p:nvPr/>
          </p:nvSpPr>
          <p:spPr bwMode="auto">
            <a:xfrm rot="19009937">
              <a:off x="10247605" y="4809661"/>
              <a:ext cx="243115" cy="426077"/>
            </a:xfrm>
            <a:custGeom>
              <a:avLst/>
              <a:gdLst>
                <a:gd name="T0" fmla="*/ 1938 w 1941"/>
                <a:gd name="T1" fmla="*/ 1364 h 3396"/>
                <a:gd name="T2" fmla="*/ 1343 w 1941"/>
                <a:gd name="T3" fmla="*/ 0 h 3396"/>
                <a:gd name="T4" fmla="*/ 123 w 1941"/>
                <a:gd name="T5" fmla="*/ 1364 h 3396"/>
                <a:gd name="T6" fmla="*/ 0 w 1941"/>
                <a:gd name="T7" fmla="*/ 1502 h 3396"/>
                <a:gd name="T8" fmla="*/ 35 w 1941"/>
                <a:gd name="T9" fmla="*/ 1592 h 3396"/>
                <a:gd name="T10" fmla="*/ 737 w 1941"/>
                <a:gd name="T11" fmla="*/ 3396 h 3396"/>
                <a:gd name="T12" fmla="*/ 1938 w 1941"/>
                <a:gd name="T13" fmla="*/ 1592 h 3396"/>
                <a:gd name="T14" fmla="*/ 1941 w 1941"/>
                <a:gd name="T15" fmla="*/ 1478 h 3396"/>
                <a:gd name="T16" fmla="*/ 1938 w 1941"/>
                <a:gd name="T17" fmla="*/ 136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1" h="3396">
                  <a:moveTo>
                    <a:pt x="1938" y="1364"/>
                  </a:moveTo>
                  <a:cubicBezTo>
                    <a:pt x="1910" y="835"/>
                    <a:pt x="1688" y="357"/>
                    <a:pt x="1343" y="0"/>
                  </a:cubicBezTo>
                  <a:cubicBezTo>
                    <a:pt x="123" y="1364"/>
                    <a:pt x="123" y="1364"/>
                    <a:pt x="123" y="1364"/>
                  </a:cubicBezTo>
                  <a:cubicBezTo>
                    <a:pt x="0" y="1502"/>
                    <a:pt x="0" y="1502"/>
                    <a:pt x="0" y="1502"/>
                  </a:cubicBezTo>
                  <a:cubicBezTo>
                    <a:pt x="35" y="1592"/>
                    <a:pt x="35" y="1592"/>
                    <a:pt x="35" y="1592"/>
                  </a:cubicBezTo>
                  <a:cubicBezTo>
                    <a:pt x="737" y="3396"/>
                    <a:pt x="737" y="3396"/>
                    <a:pt x="737" y="3396"/>
                  </a:cubicBezTo>
                  <a:cubicBezTo>
                    <a:pt x="1417" y="3067"/>
                    <a:pt x="1896" y="2388"/>
                    <a:pt x="1938" y="1592"/>
                  </a:cubicBezTo>
                  <a:cubicBezTo>
                    <a:pt x="1940" y="1554"/>
                    <a:pt x="1941" y="1516"/>
                    <a:pt x="1941" y="1478"/>
                  </a:cubicBezTo>
                  <a:cubicBezTo>
                    <a:pt x="1941" y="1440"/>
                    <a:pt x="1940" y="1402"/>
                    <a:pt x="1938" y="1364"/>
                  </a:cubicBezTo>
                </a:path>
              </a:pathLst>
            </a:custGeom>
            <a:solidFill>
              <a:srgbClr val="C8D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13">
              <a:extLst>
                <a:ext uri="{FF2B5EF4-FFF2-40B4-BE49-F238E27FC236}">
                  <a16:creationId xmlns:a16="http://schemas.microsoft.com/office/drawing/2014/main" id="{BE38725F-84A0-4A7A-8BE1-239AF27CBC2D}"/>
                </a:ext>
              </a:extLst>
            </p:cNvPr>
            <p:cNvSpPr>
              <a:spLocks/>
            </p:cNvSpPr>
            <p:nvPr/>
          </p:nvSpPr>
          <p:spPr bwMode="auto">
            <a:xfrm rot="19009937">
              <a:off x="10090236" y="5149388"/>
              <a:ext cx="356903" cy="252639"/>
            </a:xfrm>
            <a:custGeom>
              <a:avLst/>
              <a:gdLst>
                <a:gd name="T0" fmla="*/ 2106 w 2842"/>
                <a:gd name="T1" fmla="*/ 0 h 2016"/>
                <a:gd name="T2" fmla="*/ 1929 w 2842"/>
                <a:gd name="T3" fmla="*/ 0 h 2016"/>
                <a:gd name="T4" fmla="*/ 14 w 2842"/>
                <a:gd name="T5" fmla="*/ 0 h 2016"/>
                <a:gd name="T6" fmla="*/ 0 w 2842"/>
                <a:gd name="T7" fmla="*/ 0 h 2016"/>
                <a:gd name="T8" fmla="*/ 655 w 2842"/>
                <a:gd name="T9" fmla="*/ 1425 h 2016"/>
                <a:gd name="T10" fmla="*/ 828 w 2842"/>
                <a:gd name="T11" fmla="*/ 1574 h 2016"/>
                <a:gd name="T12" fmla="*/ 2127 w 2842"/>
                <a:gd name="T13" fmla="*/ 2016 h 2016"/>
                <a:gd name="T14" fmla="*/ 2154 w 2842"/>
                <a:gd name="T15" fmla="*/ 2015 h 2016"/>
                <a:gd name="T16" fmla="*/ 2842 w 2842"/>
                <a:gd name="T17" fmla="*/ 1892 h 2016"/>
                <a:gd name="T18" fmla="*/ 2145 w 2842"/>
                <a:gd name="T19" fmla="*/ 101 h 2016"/>
                <a:gd name="T20" fmla="*/ 2106 w 2842"/>
                <a:gd name="T21"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2" h="2016">
                  <a:moveTo>
                    <a:pt x="2106" y="0"/>
                  </a:moveTo>
                  <a:cubicBezTo>
                    <a:pt x="1929" y="0"/>
                    <a:pt x="1929" y="0"/>
                    <a:pt x="1929" y="0"/>
                  </a:cubicBezTo>
                  <a:cubicBezTo>
                    <a:pt x="14" y="0"/>
                    <a:pt x="14" y="0"/>
                    <a:pt x="14" y="0"/>
                  </a:cubicBezTo>
                  <a:cubicBezTo>
                    <a:pt x="0" y="0"/>
                    <a:pt x="0" y="0"/>
                    <a:pt x="0" y="0"/>
                  </a:cubicBezTo>
                  <a:cubicBezTo>
                    <a:pt x="30" y="559"/>
                    <a:pt x="276" y="1062"/>
                    <a:pt x="655" y="1425"/>
                  </a:cubicBezTo>
                  <a:cubicBezTo>
                    <a:pt x="710" y="1477"/>
                    <a:pt x="768" y="1527"/>
                    <a:pt x="828" y="1574"/>
                  </a:cubicBezTo>
                  <a:cubicBezTo>
                    <a:pt x="1188" y="1851"/>
                    <a:pt x="1638" y="2016"/>
                    <a:pt x="2127" y="2016"/>
                  </a:cubicBezTo>
                  <a:cubicBezTo>
                    <a:pt x="2136" y="2016"/>
                    <a:pt x="2145" y="2015"/>
                    <a:pt x="2154" y="2015"/>
                  </a:cubicBezTo>
                  <a:cubicBezTo>
                    <a:pt x="2395" y="2012"/>
                    <a:pt x="2626" y="1969"/>
                    <a:pt x="2842" y="1892"/>
                  </a:cubicBezTo>
                  <a:cubicBezTo>
                    <a:pt x="2145" y="101"/>
                    <a:pt x="2145" y="101"/>
                    <a:pt x="2145" y="101"/>
                  </a:cubicBezTo>
                  <a:cubicBezTo>
                    <a:pt x="2106" y="0"/>
                    <a:pt x="2106" y="0"/>
                    <a:pt x="2106" y="0"/>
                  </a:cubicBezTo>
                </a:path>
              </a:pathLst>
            </a:custGeom>
            <a:solidFill>
              <a:srgbClr val="EBA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14">
              <a:extLst>
                <a:ext uri="{FF2B5EF4-FFF2-40B4-BE49-F238E27FC236}">
                  <a16:creationId xmlns:a16="http://schemas.microsoft.com/office/drawing/2014/main" id="{72EBA147-13C4-4F50-A11A-2738DB53AA85}"/>
                </a:ext>
              </a:extLst>
            </p:cNvPr>
            <p:cNvSpPr>
              <a:spLocks/>
            </p:cNvSpPr>
            <p:nvPr/>
          </p:nvSpPr>
          <p:spPr bwMode="auto">
            <a:xfrm rot="19009937">
              <a:off x="9923605" y="5016854"/>
              <a:ext cx="252138" cy="198001"/>
            </a:xfrm>
            <a:custGeom>
              <a:avLst/>
              <a:gdLst>
                <a:gd name="T0" fmla="*/ 2011 w 2011"/>
                <a:gd name="T1" fmla="*/ 1581 h 1581"/>
                <a:gd name="T2" fmla="*/ 869 w 2011"/>
                <a:gd name="T3" fmla="*/ 0 h 1581"/>
                <a:gd name="T4" fmla="*/ 0 w 2011"/>
                <a:gd name="T5" fmla="*/ 1579 h 1581"/>
                <a:gd name="T6" fmla="*/ 0 w 2011"/>
                <a:gd name="T7" fmla="*/ 1581 h 1581"/>
                <a:gd name="T8" fmla="*/ 0 w 2011"/>
                <a:gd name="T9" fmla="*/ 1581 h 1581"/>
                <a:gd name="T10" fmla="*/ 2011 w 2011"/>
                <a:gd name="T11" fmla="*/ 1581 h 1581"/>
              </a:gdLst>
              <a:ahLst/>
              <a:cxnLst>
                <a:cxn ang="0">
                  <a:pos x="T0" y="T1"/>
                </a:cxn>
                <a:cxn ang="0">
                  <a:pos x="T2" y="T3"/>
                </a:cxn>
                <a:cxn ang="0">
                  <a:pos x="T4" y="T5"/>
                </a:cxn>
                <a:cxn ang="0">
                  <a:pos x="T6" y="T7"/>
                </a:cxn>
                <a:cxn ang="0">
                  <a:pos x="T8" y="T9"/>
                </a:cxn>
                <a:cxn ang="0">
                  <a:pos x="T10" y="T11"/>
                </a:cxn>
              </a:cxnLst>
              <a:rect l="0" t="0" r="r" b="b"/>
              <a:pathLst>
                <a:path w="2011" h="1581">
                  <a:moveTo>
                    <a:pt x="2011" y="1581"/>
                  </a:moveTo>
                  <a:cubicBezTo>
                    <a:pt x="869" y="0"/>
                    <a:pt x="869" y="0"/>
                    <a:pt x="869" y="0"/>
                  </a:cubicBezTo>
                  <a:cubicBezTo>
                    <a:pt x="379" y="366"/>
                    <a:pt x="48" y="933"/>
                    <a:pt x="0" y="1579"/>
                  </a:cubicBezTo>
                  <a:cubicBezTo>
                    <a:pt x="0" y="1580"/>
                    <a:pt x="0" y="1580"/>
                    <a:pt x="0" y="1581"/>
                  </a:cubicBezTo>
                  <a:cubicBezTo>
                    <a:pt x="0" y="1581"/>
                    <a:pt x="0" y="1581"/>
                    <a:pt x="0" y="1581"/>
                  </a:cubicBezTo>
                  <a:cubicBezTo>
                    <a:pt x="2011" y="1581"/>
                    <a:pt x="2011" y="1581"/>
                    <a:pt x="2011" y="1581"/>
                  </a:cubicBezTo>
                </a:path>
              </a:pathLst>
            </a:custGeom>
            <a:solidFill>
              <a:srgbClr val="83C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15">
              <a:extLst>
                <a:ext uri="{FF2B5EF4-FFF2-40B4-BE49-F238E27FC236}">
                  <a16:creationId xmlns:a16="http://schemas.microsoft.com/office/drawing/2014/main" id="{DC70FDF6-1D61-4DA4-BA92-482EF5FF5CFD}"/>
                </a:ext>
              </a:extLst>
            </p:cNvPr>
            <p:cNvSpPr>
              <a:spLocks/>
            </p:cNvSpPr>
            <p:nvPr/>
          </p:nvSpPr>
          <p:spPr bwMode="auto">
            <a:xfrm rot="19009937">
              <a:off x="9996689" y="4857751"/>
              <a:ext cx="299758" cy="234092"/>
            </a:xfrm>
            <a:custGeom>
              <a:avLst/>
              <a:gdLst>
                <a:gd name="T0" fmla="*/ 2387 w 2387"/>
                <a:gd name="T1" fmla="*/ 496 h 1867"/>
                <a:gd name="T2" fmla="*/ 1022 w 2387"/>
                <a:gd name="T3" fmla="*/ 1 h 1867"/>
                <a:gd name="T4" fmla="*/ 951 w 2387"/>
                <a:gd name="T5" fmla="*/ 2 h 1867"/>
                <a:gd name="T6" fmla="*/ 931 w 2387"/>
                <a:gd name="T7" fmla="*/ 3 h 1867"/>
                <a:gd name="T8" fmla="*/ 881 w 2387"/>
                <a:gd name="T9" fmla="*/ 5 h 1867"/>
                <a:gd name="T10" fmla="*/ 845 w 2387"/>
                <a:gd name="T11" fmla="*/ 8 h 1867"/>
                <a:gd name="T12" fmla="*/ 798 w 2387"/>
                <a:gd name="T13" fmla="*/ 13 h 1867"/>
                <a:gd name="T14" fmla="*/ 766 w 2387"/>
                <a:gd name="T15" fmla="*/ 16 h 1867"/>
                <a:gd name="T16" fmla="*/ 726 w 2387"/>
                <a:gd name="T17" fmla="*/ 21 h 1867"/>
                <a:gd name="T18" fmla="*/ 701 w 2387"/>
                <a:gd name="T19" fmla="*/ 25 h 1867"/>
                <a:gd name="T20" fmla="*/ 633 w 2387"/>
                <a:gd name="T21" fmla="*/ 36 h 1867"/>
                <a:gd name="T22" fmla="*/ 627 w 2387"/>
                <a:gd name="T23" fmla="*/ 37 h 1867"/>
                <a:gd name="T24" fmla="*/ 556 w 2387"/>
                <a:gd name="T25" fmla="*/ 52 h 1867"/>
                <a:gd name="T26" fmla="*/ 520 w 2387"/>
                <a:gd name="T27" fmla="*/ 60 h 1867"/>
                <a:gd name="T28" fmla="*/ 502 w 2387"/>
                <a:gd name="T29" fmla="*/ 65 h 1867"/>
                <a:gd name="T30" fmla="*/ 54 w 2387"/>
                <a:gd name="T31" fmla="*/ 231 h 1867"/>
                <a:gd name="T32" fmla="*/ 0 w 2387"/>
                <a:gd name="T33" fmla="*/ 259 h 1867"/>
                <a:gd name="T34" fmla="*/ 1161 w 2387"/>
                <a:gd name="T35" fmla="*/ 1867 h 1867"/>
                <a:gd name="T36" fmla="*/ 2387 w 2387"/>
                <a:gd name="T37" fmla="*/ 496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7" h="1867">
                  <a:moveTo>
                    <a:pt x="2387" y="496"/>
                  </a:moveTo>
                  <a:cubicBezTo>
                    <a:pt x="2017" y="187"/>
                    <a:pt x="1541" y="0"/>
                    <a:pt x="1022" y="1"/>
                  </a:cubicBezTo>
                  <a:cubicBezTo>
                    <a:pt x="998" y="1"/>
                    <a:pt x="975" y="1"/>
                    <a:pt x="951" y="2"/>
                  </a:cubicBezTo>
                  <a:cubicBezTo>
                    <a:pt x="945" y="2"/>
                    <a:pt x="938" y="2"/>
                    <a:pt x="931" y="3"/>
                  </a:cubicBezTo>
                  <a:cubicBezTo>
                    <a:pt x="914" y="3"/>
                    <a:pt x="898" y="4"/>
                    <a:pt x="881" y="5"/>
                  </a:cubicBezTo>
                  <a:cubicBezTo>
                    <a:pt x="869" y="6"/>
                    <a:pt x="857" y="7"/>
                    <a:pt x="845" y="8"/>
                  </a:cubicBezTo>
                  <a:cubicBezTo>
                    <a:pt x="829" y="9"/>
                    <a:pt x="814" y="11"/>
                    <a:pt x="798" y="13"/>
                  </a:cubicBezTo>
                  <a:cubicBezTo>
                    <a:pt x="787" y="14"/>
                    <a:pt x="777" y="15"/>
                    <a:pt x="766" y="16"/>
                  </a:cubicBezTo>
                  <a:cubicBezTo>
                    <a:pt x="753" y="18"/>
                    <a:pt x="739" y="19"/>
                    <a:pt x="726" y="21"/>
                  </a:cubicBezTo>
                  <a:cubicBezTo>
                    <a:pt x="717" y="22"/>
                    <a:pt x="709" y="24"/>
                    <a:pt x="701" y="25"/>
                  </a:cubicBezTo>
                  <a:cubicBezTo>
                    <a:pt x="678" y="28"/>
                    <a:pt x="656" y="32"/>
                    <a:pt x="633" y="36"/>
                  </a:cubicBezTo>
                  <a:cubicBezTo>
                    <a:pt x="631" y="37"/>
                    <a:pt x="629" y="37"/>
                    <a:pt x="627" y="37"/>
                  </a:cubicBezTo>
                  <a:cubicBezTo>
                    <a:pt x="603" y="42"/>
                    <a:pt x="580" y="47"/>
                    <a:pt x="556" y="52"/>
                  </a:cubicBezTo>
                  <a:cubicBezTo>
                    <a:pt x="544" y="55"/>
                    <a:pt x="532" y="57"/>
                    <a:pt x="520" y="60"/>
                  </a:cubicBezTo>
                  <a:cubicBezTo>
                    <a:pt x="514" y="62"/>
                    <a:pt x="508" y="63"/>
                    <a:pt x="502" y="65"/>
                  </a:cubicBezTo>
                  <a:cubicBezTo>
                    <a:pt x="345" y="104"/>
                    <a:pt x="195" y="160"/>
                    <a:pt x="54" y="231"/>
                  </a:cubicBezTo>
                  <a:cubicBezTo>
                    <a:pt x="35" y="240"/>
                    <a:pt x="18" y="249"/>
                    <a:pt x="0" y="259"/>
                  </a:cubicBezTo>
                  <a:cubicBezTo>
                    <a:pt x="1161" y="1867"/>
                    <a:pt x="1161" y="1867"/>
                    <a:pt x="1161" y="1867"/>
                  </a:cubicBezTo>
                  <a:cubicBezTo>
                    <a:pt x="2387" y="496"/>
                    <a:pt x="2387" y="496"/>
                    <a:pt x="2387" y="496"/>
                  </a:cubicBezTo>
                </a:path>
              </a:pathLst>
            </a:custGeom>
            <a:solidFill>
              <a:srgbClr val="F3BC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16">
              <a:extLst>
                <a:ext uri="{FF2B5EF4-FFF2-40B4-BE49-F238E27FC236}">
                  <a16:creationId xmlns:a16="http://schemas.microsoft.com/office/drawing/2014/main" id="{636357AB-2220-4CD8-9CFA-0CA0539C7E49}"/>
                </a:ext>
              </a:extLst>
            </p:cNvPr>
            <p:cNvSpPr>
              <a:spLocks/>
            </p:cNvSpPr>
            <p:nvPr/>
          </p:nvSpPr>
          <p:spPr bwMode="auto">
            <a:xfrm rot="19009937">
              <a:off x="10531267" y="5905829"/>
              <a:ext cx="1003" cy="7018"/>
            </a:xfrm>
            <a:custGeom>
              <a:avLst/>
              <a:gdLst>
                <a:gd name="T0" fmla="*/ 7 w 7"/>
                <a:gd name="T1" fmla="*/ 57 h 57"/>
                <a:gd name="T2" fmla="*/ 2 w 7"/>
                <a:gd name="T3" fmla="*/ 0 h 57"/>
                <a:gd name="T4" fmla="*/ 7 w 7"/>
                <a:gd name="T5" fmla="*/ 57 h 57"/>
              </a:gdLst>
              <a:ahLst/>
              <a:cxnLst>
                <a:cxn ang="0">
                  <a:pos x="T0" y="T1"/>
                </a:cxn>
                <a:cxn ang="0">
                  <a:pos x="T2" y="T3"/>
                </a:cxn>
                <a:cxn ang="0">
                  <a:pos x="T4" y="T5"/>
                </a:cxn>
              </a:cxnLst>
              <a:rect l="0" t="0" r="r" b="b"/>
              <a:pathLst>
                <a:path w="7" h="57">
                  <a:moveTo>
                    <a:pt x="7" y="57"/>
                  </a:moveTo>
                  <a:cubicBezTo>
                    <a:pt x="6" y="38"/>
                    <a:pt x="4" y="19"/>
                    <a:pt x="2" y="0"/>
                  </a:cubicBezTo>
                  <a:cubicBezTo>
                    <a:pt x="0" y="24"/>
                    <a:pt x="1" y="43"/>
                    <a:pt x="7" y="57"/>
                  </a:cubicBezTo>
                  <a:close/>
                </a:path>
              </a:pathLst>
            </a:custGeom>
            <a:solidFill>
              <a:srgbClr val="FDD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17">
              <a:extLst>
                <a:ext uri="{FF2B5EF4-FFF2-40B4-BE49-F238E27FC236}">
                  <a16:creationId xmlns:a16="http://schemas.microsoft.com/office/drawing/2014/main" id="{D293B3FB-C61F-4FD9-A606-E6F02015D5CC}"/>
                </a:ext>
              </a:extLst>
            </p:cNvPr>
            <p:cNvSpPr>
              <a:spLocks/>
            </p:cNvSpPr>
            <p:nvPr/>
          </p:nvSpPr>
          <p:spPr bwMode="auto">
            <a:xfrm rot="19009937">
              <a:off x="10407686" y="5503748"/>
              <a:ext cx="490240" cy="937371"/>
            </a:xfrm>
            <a:custGeom>
              <a:avLst/>
              <a:gdLst>
                <a:gd name="T0" fmla="*/ 3390 w 3909"/>
                <a:gd name="T1" fmla="*/ 128 h 7472"/>
                <a:gd name="T2" fmla="*/ 2730 w 3909"/>
                <a:gd name="T3" fmla="*/ 581 h 7472"/>
                <a:gd name="T4" fmla="*/ 2176 w 3909"/>
                <a:gd name="T5" fmla="*/ 2669 h 7472"/>
                <a:gd name="T6" fmla="*/ 1627 w 3909"/>
                <a:gd name="T7" fmla="*/ 2768 h 7472"/>
                <a:gd name="T8" fmla="*/ 1599 w 3909"/>
                <a:gd name="T9" fmla="*/ 2739 h 7472"/>
                <a:gd name="T10" fmla="*/ 1594 w 3909"/>
                <a:gd name="T11" fmla="*/ 2682 h 7472"/>
                <a:gd name="T12" fmla="*/ 1583 w 3909"/>
                <a:gd name="T13" fmla="*/ 2380 h 7472"/>
                <a:gd name="T14" fmla="*/ 1613 w 3909"/>
                <a:gd name="T15" fmla="*/ 744 h 7472"/>
                <a:gd name="T16" fmla="*/ 434 w 3909"/>
                <a:gd name="T17" fmla="*/ 2273 h 7472"/>
                <a:gd name="T18" fmla="*/ 312 w 3909"/>
                <a:gd name="T19" fmla="*/ 3507 h 7472"/>
                <a:gd name="T20" fmla="*/ 279 w 3909"/>
                <a:gd name="T21" fmla="*/ 5009 h 7472"/>
                <a:gd name="T22" fmla="*/ 0 w 3909"/>
                <a:gd name="T23" fmla="*/ 5859 h 7472"/>
                <a:gd name="T24" fmla="*/ 1519 w 3909"/>
                <a:gd name="T25" fmla="*/ 7279 h 7472"/>
                <a:gd name="T26" fmla="*/ 2107 w 3909"/>
                <a:gd name="T27" fmla="*/ 7406 h 7472"/>
                <a:gd name="T28" fmla="*/ 2935 w 3909"/>
                <a:gd name="T29" fmla="*/ 6153 h 7472"/>
                <a:gd name="T30" fmla="*/ 3103 w 3909"/>
                <a:gd name="T31" fmla="*/ 5792 h 7472"/>
                <a:gd name="T32" fmla="*/ 3517 w 3909"/>
                <a:gd name="T33" fmla="*/ 3481 h 7472"/>
                <a:gd name="T34" fmla="*/ 3706 w 3909"/>
                <a:gd name="T35" fmla="*/ 1487 h 7472"/>
                <a:gd name="T36" fmla="*/ 3720 w 3909"/>
                <a:gd name="T37" fmla="*/ 1392 h 7472"/>
                <a:gd name="T38" fmla="*/ 3390 w 3909"/>
                <a:gd name="T39" fmla="*/ 128 h 7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09" h="7472">
                  <a:moveTo>
                    <a:pt x="3390" y="128"/>
                  </a:moveTo>
                  <a:cubicBezTo>
                    <a:pt x="2868" y="0"/>
                    <a:pt x="2730" y="581"/>
                    <a:pt x="2730" y="581"/>
                  </a:cubicBezTo>
                  <a:cubicBezTo>
                    <a:pt x="2176" y="2669"/>
                    <a:pt x="2176" y="2669"/>
                    <a:pt x="2176" y="2669"/>
                  </a:cubicBezTo>
                  <a:cubicBezTo>
                    <a:pt x="2176" y="2669"/>
                    <a:pt x="1869" y="2845"/>
                    <a:pt x="1627" y="2768"/>
                  </a:cubicBezTo>
                  <a:cubicBezTo>
                    <a:pt x="1614" y="2764"/>
                    <a:pt x="1605" y="2754"/>
                    <a:pt x="1599" y="2739"/>
                  </a:cubicBezTo>
                  <a:cubicBezTo>
                    <a:pt x="1593" y="2725"/>
                    <a:pt x="1592" y="2706"/>
                    <a:pt x="1594" y="2682"/>
                  </a:cubicBezTo>
                  <a:cubicBezTo>
                    <a:pt x="1588" y="2582"/>
                    <a:pt x="1577" y="2481"/>
                    <a:pt x="1583" y="2380"/>
                  </a:cubicBezTo>
                  <a:cubicBezTo>
                    <a:pt x="1622" y="1773"/>
                    <a:pt x="1587" y="1329"/>
                    <a:pt x="1613" y="744"/>
                  </a:cubicBezTo>
                  <a:cubicBezTo>
                    <a:pt x="1144" y="1148"/>
                    <a:pt x="529" y="2012"/>
                    <a:pt x="434" y="2273"/>
                  </a:cubicBezTo>
                  <a:cubicBezTo>
                    <a:pt x="356" y="2488"/>
                    <a:pt x="328" y="2929"/>
                    <a:pt x="312" y="3507"/>
                  </a:cubicBezTo>
                  <a:cubicBezTo>
                    <a:pt x="299" y="3943"/>
                    <a:pt x="294" y="4456"/>
                    <a:pt x="279" y="5009"/>
                  </a:cubicBezTo>
                  <a:cubicBezTo>
                    <a:pt x="273" y="5250"/>
                    <a:pt x="167" y="5542"/>
                    <a:pt x="0" y="5859"/>
                  </a:cubicBezTo>
                  <a:cubicBezTo>
                    <a:pt x="354" y="6190"/>
                    <a:pt x="1061" y="6851"/>
                    <a:pt x="1519" y="7279"/>
                  </a:cubicBezTo>
                  <a:cubicBezTo>
                    <a:pt x="1682" y="7431"/>
                    <a:pt x="1909" y="7472"/>
                    <a:pt x="2107" y="7406"/>
                  </a:cubicBezTo>
                  <a:cubicBezTo>
                    <a:pt x="2899" y="6830"/>
                    <a:pt x="2706" y="6579"/>
                    <a:pt x="2935" y="6153"/>
                  </a:cubicBezTo>
                  <a:cubicBezTo>
                    <a:pt x="2985" y="6060"/>
                    <a:pt x="3043" y="5937"/>
                    <a:pt x="3103" y="5792"/>
                  </a:cubicBezTo>
                  <a:cubicBezTo>
                    <a:pt x="3331" y="5238"/>
                    <a:pt x="3584" y="4349"/>
                    <a:pt x="3517" y="3481"/>
                  </a:cubicBezTo>
                  <a:cubicBezTo>
                    <a:pt x="3433" y="2412"/>
                    <a:pt x="3527" y="2679"/>
                    <a:pt x="3706" y="1487"/>
                  </a:cubicBezTo>
                  <a:cubicBezTo>
                    <a:pt x="3711" y="1456"/>
                    <a:pt x="3715" y="1425"/>
                    <a:pt x="3720" y="1392"/>
                  </a:cubicBezTo>
                  <a:cubicBezTo>
                    <a:pt x="3909" y="90"/>
                    <a:pt x="3390" y="128"/>
                    <a:pt x="3390" y="128"/>
                  </a:cubicBezTo>
                  <a:close/>
                </a:path>
              </a:pathLst>
            </a:custGeom>
            <a:solidFill>
              <a:srgbClr val="FF9C75"/>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18">
              <a:extLst>
                <a:ext uri="{FF2B5EF4-FFF2-40B4-BE49-F238E27FC236}">
                  <a16:creationId xmlns:a16="http://schemas.microsoft.com/office/drawing/2014/main" id="{39EFB48C-AA4A-49E6-A95B-179D12C3D841}"/>
                </a:ext>
              </a:extLst>
            </p:cNvPr>
            <p:cNvSpPr>
              <a:spLocks/>
            </p:cNvSpPr>
            <p:nvPr/>
          </p:nvSpPr>
          <p:spPr bwMode="auto">
            <a:xfrm rot="19009937">
              <a:off x="10506837" y="6167703"/>
              <a:ext cx="103261" cy="108775"/>
            </a:xfrm>
            <a:custGeom>
              <a:avLst/>
              <a:gdLst>
                <a:gd name="T0" fmla="*/ 73 w 206"/>
                <a:gd name="T1" fmla="*/ 140 h 217"/>
                <a:gd name="T2" fmla="*/ 206 w 206"/>
                <a:gd name="T3" fmla="*/ 0 h 217"/>
                <a:gd name="T4" fmla="*/ 0 w 206"/>
                <a:gd name="T5" fmla="*/ 217 h 217"/>
                <a:gd name="T6" fmla="*/ 73 w 206"/>
                <a:gd name="T7" fmla="*/ 140 h 217"/>
              </a:gdLst>
              <a:ahLst/>
              <a:cxnLst>
                <a:cxn ang="0">
                  <a:pos x="T0" y="T1"/>
                </a:cxn>
                <a:cxn ang="0">
                  <a:pos x="T2" y="T3"/>
                </a:cxn>
                <a:cxn ang="0">
                  <a:pos x="T4" y="T5"/>
                </a:cxn>
                <a:cxn ang="0">
                  <a:pos x="T6" y="T7"/>
                </a:cxn>
              </a:cxnLst>
              <a:rect l="0" t="0" r="r" b="b"/>
              <a:pathLst>
                <a:path w="206" h="217">
                  <a:moveTo>
                    <a:pt x="73" y="140"/>
                  </a:moveTo>
                  <a:lnTo>
                    <a:pt x="206" y="0"/>
                  </a:lnTo>
                  <a:lnTo>
                    <a:pt x="0" y="217"/>
                  </a:lnTo>
                  <a:lnTo>
                    <a:pt x="73" y="140"/>
                  </a:lnTo>
                  <a:close/>
                </a:path>
              </a:pathLst>
            </a:custGeom>
            <a:solidFill>
              <a:srgbClr val="2AB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19">
              <a:extLst>
                <a:ext uri="{FF2B5EF4-FFF2-40B4-BE49-F238E27FC236}">
                  <a16:creationId xmlns:a16="http://schemas.microsoft.com/office/drawing/2014/main" id="{8EC7DF95-2653-4996-8513-934E3DEA9A7F}"/>
                </a:ext>
              </a:extLst>
            </p:cNvPr>
            <p:cNvSpPr>
              <a:spLocks/>
            </p:cNvSpPr>
            <p:nvPr/>
          </p:nvSpPr>
          <p:spPr bwMode="auto">
            <a:xfrm rot="19009937">
              <a:off x="10594238" y="6230207"/>
              <a:ext cx="237601" cy="219555"/>
            </a:xfrm>
            <a:custGeom>
              <a:avLst/>
              <a:gdLst>
                <a:gd name="T0" fmla="*/ 1409 w 1896"/>
                <a:gd name="T1" fmla="*/ 1738 h 1752"/>
                <a:gd name="T2" fmla="*/ 1424 w 1896"/>
                <a:gd name="T3" fmla="*/ 1752 h 1752"/>
                <a:gd name="T4" fmla="*/ 1896 w 1896"/>
                <a:gd name="T5" fmla="*/ 1256 h 1752"/>
                <a:gd name="T6" fmla="*/ 701 w 1896"/>
                <a:gd name="T7" fmla="*/ 120 h 1752"/>
                <a:gd name="T8" fmla="*/ 256 w 1896"/>
                <a:gd name="T9" fmla="*/ 131 h 1752"/>
                <a:gd name="T10" fmla="*/ 0 w 1896"/>
                <a:gd name="T11" fmla="*/ 401 h 1752"/>
                <a:gd name="T12" fmla="*/ 27 w 1896"/>
                <a:gd name="T13" fmla="*/ 423 h 1752"/>
                <a:gd name="T14" fmla="*/ 1409 w 1896"/>
                <a:gd name="T15" fmla="*/ 1738 h 1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1752">
                  <a:moveTo>
                    <a:pt x="1409" y="1738"/>
                  </a:moveTo>
                  <a:cubicBezTo>
                    <a:pt x="1424" y="1752"/>
                    <a:pt x="1424" y="1752"/>
                    <a:pt x="1424" y="1752"/>
                  </a:cubicBezTo>
                  <a:cubicBezTo>
                    <a:pt x="1896" y="1256"/>
                    <a:pt x="1896" y="1256"/>
                    <a:pt x="1896" y="1256"/>
                  </a:cubicBezTo>
                  <a:cubicBezTo>
                    <a:pt x="701" y="120"/>
                    <a:pt x="701" y="120"/>
                    <a:pt x="701" y="120"/>
                  </a:cubicBezTo>
                  <a:cubicBezTo>
                    <a:pt x="575" y="0"/>
                    <a:pt x="376" y="5"/>
                    <a:pt x="256" y="131"/>
                  </a:cubicBezTo>
                  <a:cubicBezTo>
                    <a:pt x="0" y="401"/>
                    <a:pt x="0" y="401"/>
                    <a:pt x="0" y="401"/>
                  </a:cubicBezTo>
                  <a:cubicBezTo>
                    <a:pt x="9" y="408"/>
                    <a:pt x="18" y="415"/>
                    <a:pt x="27" y="423"/>
                  </a:cubicBezTo>
                  <a:lnTo>
                    <a:pt x="1409" y="17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20">
              <a:extLst>
                <a:ext uri="{FF2B5EF4-FFF2-40B4-BE49-F238E27FC236}">
                  <a16:creationId xmlns:a16="http://schemas.microsoft.com/office/drawing/2014/main" id="{0FA64C56-12D7-479F-83D4-88B5C180A23F}"/>
                </a:ext>
              </a:extLst>
            </p:cNvPr>
            <p:cNvSpPr>
              <a:spLocks/>
            </p:cNvSpPr>
            <p:nvPr/>
          </p:nvSpPr>
          <p:spPr bwMode="auto">
            <a:xfrm rot="19009937">
              <a:off x="10838160" y="6225273"/>
              <a:ext cx="225570" cy="232588"/>
            </a:xfrm>
            <a:custGeom>
              <a:avLst/>
              <a:gdLst>
                <a:gd name="T0" fmla="*/ 1367 w 1797"/>
                <a:gd name="T1" fmla="*/ 1796 h 1855"/>
                <a:gd name="T2" fmla="*/ 1418 w 1797"/>
                <a:gd name="T3" fmla="*/ 1855 h 1855"/>
                <a:gd name="T4" fmla="*/ 1678 w 1797"/>
                <a:gd name="T5" fmla="*/ 1581 h 1855"/>
                <a:gd name="T6" fmla="*/ 1667 w 1797"/>
                <a:gd name="T7" fmla="*/ 1137 h 1855"/>
                <a:gd name="T8" fmla="*/ 472 w 1797"/>
                <a:gd name="T9" fmla="*/ 0 h 1855"/>
                <a:gd name="T10" fmla="*/ 0 w 1797"/>
                <a:gd name="T11" fmla="*/ 496 h 1855"/>
                <a:gd name="T12" fmla="*/ 1367 w 1797"/>
                <a:gd name="T13" fmla="*/ 1796 h 1855"/>
              </a:gdLst>
              <a:ahLst/>
              <a:cxnLst>
                <a:cxn ang="0">
                  <a:pos x="T0" y="T1"/>
                </a:cxn>
                <a:cxn ang="0">
                  <a:pos x="T2" y="T3"/>
                </a:cxn>
                <a:cxn ang="0">
                  <a:pos x="T4" y="T5"/>
                </a:cxn>
                <a:cxn ang="0">
                  <a:pos x="T6" y="T7"/>
                </a:cxn>
                <a:cxn ang="0">
                  <a:pos x="T8" y="T9"/>
                </a:cxn>
                <a:cxn ang="0">
                  <a:pos x="T10" y="T11"/>
                </a:cxn>
                <a:cxn ang="0">
                  <a:pos x="T12" y="T13"/>
                </a:cxn>
              </a:cxnLst>
              <a:rect l="0" t="0" r="r" b="b"/>
              <a:pathLst>
                <a:path w="1797" h="1855">
                  <a:moveTo>
                    <a:pt x="1367" y="1796"/>
                  </a:moveTo>
                  <a:cubicBezTo>
                    <a:pt x="1386" y="1815"/>
                    <a:pt x="1403" y="1834"/>
                    <a:pt x="1418" y="1855"/>
                  </a:cubicBezTo>
                  <a:cubicBezTo>
                    <a:pt x="1678" y="1581"/>
                    <a:pt x="1678" y="1581"/>
                    <a:pt x="1678" y="1581"/>
                  </a:cubicBezTo>
                  <a:cubicBezTo>
                    <a:pt x="1797" y="1455"/>
                    <a:pt x="1793" y="1256"/>
                    <a:pt x="1667" y="1137"/>
                  </a:cubicBezTo>
                  <a:cubicBezTo>
                    <a:pt x="472" y="0"/>
                    <a:pt x="472" y="0"/>
                    <a:pt x="472" y="0"/>
                  </a:cubicBezTo>
                  <a:cubicBezTo>
                    <a:pt x="0" y="496"/>
                    <a:pt x="0" y="496"/>
                    <a:pt x="0" y="496"/>
                  </a:cubicBezTo>
                  <a:lnTo>
                    <a:pt x="1367" y="179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Rectangle 121">
              <a:extLst>
                <a:ext uri="{FF2B5EF4-FFF2-40B4-BE49-F238E27FC236}">
                  <a16:creationId xmlns:a16="http://schemas.microsoft.com/office/drawing/2014/main" id="{A9129105-20B0-441C-B1CB-BCCA49A964C9}"/>
                </a:ext>
              </a:extLst>
            </p:cNvPr>
            <p:cNvSpPr>
              <a:spLocks noChangeArrowheads="1"/>
            </p:cNvSpPr>
            <p:nvPr/>
          </p:nvSpPr>
          <p:spPr bwMode="auto">
            <a:xfrm rot="19009937">
              <a:off x="10829261" y="6379278"/>
              <a:ext cx="501" cy="501"/>
            </a:xfrm>
            <a:prstGeom prst="rect">
              <a:avLst/>
            </a:prstGeom>
            <a:solidFill>
              <a:srgbClr val="0F37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48">
              <a:extLst>
                <a:ext uri="{FF2B5EF4-FFF2-40B4-BE49-F238E27FC236}">
                  <a16:creationId xmlns:a16="http://schemas.microsoft.com/office/drawing/2014/main" id="{047F4A79-8352-47E0-884F-1718F430F5D9}"/>
                </a:ext>
              </a:extLst>
            </p:cNvPr>
            <p:cNvSpPr>
              <a:spLocks/>
            </p:cNvSpPr>
            <p:nvPr/>
          </p:nvSpPr>
          <p:spPr bwMode="auto">
            <a:xfrm rot="19009937">
              <a:off x="10695652" y="6357790"/>
              <a:ext cx="523790" cy="531986"/>
            </a:xfrm>
            <a:custGeom>
              <a:avLst/>
              <a:gdLst>
                <a:gd name="connsiteX0" fmla="*/ 335364 w 523790"/>
                <a:gd name="connsiteY0" fmla="*/ 0 h 531986"/>
                <a:gd name="connsiteX1" fmla="*/ 508771 w 523790"/>
                <a:gd name="connsiteY1" fmla="*/ 164745 h 531986"/>
                <a:gd name="connsiteX2" fmla="*/ 515192 w 523790"/>
                <a:gd name="connsiteY2" fmla="*/ 172142 h 531986"/>
                <a:gd name="connsiteX3" fmla="*/ 518338 w 523790"/>
                <a:gd name="connsiteY3" fmla="*/ 210269 h 531986"/>
                <a:gd name="connsiteX4" fmla="*/ 238630 w 523790"/>
                <a:gd name="connsiteY4" fmla="*/ 495958 h 531986"/>
                <a:gd name="connsiteX5" fmla="*/ 203115 w 523790"/>
                <a:gd name="connsiteY5" fmla="*/ 531986 h 531986"/>
                <a:gd name="connsiteX6" fmla="*/ 0 w 523790"/>
                <a:gd name="connsiteY6" fmla="*/ 341464 h 531986"/>
                <a:gd name="connsiteX7" fmla="*/ 29275 w 523790"/>
                <a:gd name="connsiteY7" fmla="*/ 308905 h 531986"/>
                <a:gd name="connsiteX8" fmla="*/ 266137 w 523790"/>
                <a:gd name="connsiteY8" fmla="*/ 80010 h 531986"/>
                <a:gd name="connsiteX9" fmla="*/ 340126 w 523790"/>
                <a:gd name="connsiteY9" fmla="*/ 4894 h 531986"/>
                <a:gd name="connsiteX10" fmla="*/ 335279 w 523790"/>
                <a:gd name="connsiteY10" fmla="*/ 114 h 5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790" h="531986">
                  <a:moveTo>
                    <a:pt x="335364" y="0"/>
                  </a:moveTo>
                  <a:lnTo>
                    <a:pt x="508771" y="164745"/>
                  </a:lnTo>
                  <a:cubicBezTo>
                    <a:pt x="511152" y="167135"/>
                    <a:pt x="513320" y="169524"/>
                    <a:pt x="515192" y="172142"/>
                  </a:cubicBezTo>
                  <a:cubicBezTo>
                    <a:pt x="525099" y="185572"/>
                    <a:pt x="526843" y="201336"/>
                    <a:pt x="518338" y="210269"/>
                  </a:cubicBezTo>
                  <a:cubicBezTo>
                    <a:pt x="518338" y="210269"/>
                    <a:pt x="343443" y="389365"/>
                    <a:pt x="238630" y="495958"/>
                  </a:cubicBezTo>
                  <a:lnTo>
                    <a:pt x="203115" y="531986"/>
                  </a:lnTo>
                  <a:lnTo>
                    <a:pt x="0" y="341464"/>
                  </a:lnTo>
                  <a:lnTo>
                    <a:pt x="29275" y="308905"/>
                  </a:lnTo>
                  <a:cubicBezTo>
                    <a:pt x="111634" y="222463"/>
                    <a:pt x="223933" y="125251"/>
                    <a:pt x="266137" y="80010"/>
                  </a:cubicBezTo>
                  <a:cubicBezTo>
                    <a:pt x="333663" y="7625"/>
                    <a:pt x="315464" y="29933"/>
                    <a:pt x="340126" y="4894"/>
                  </a:cubicBezTo>
                  <a:lnTo>
                    <a:pt x="335279" y="114"/>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1" name="Freeform 546">
              <a:extLst>
                <a:ext uri="{FF2B5EF4-FFF2-40B4-BE49-F238E27FC236}">
                  <a16:creationId xmlns:a16="http://schemas.microsoft.com/office/drawing/2014/main" id="{C7A10002-D81E-46CC-A624-E93299581A27}"/>
                </a:ext>
              </a:extLst>
            </p:cNvPr>
            <p:cNvSpPr>
              <a:spLocks/>
            </p:cNvSpPr>
            <p:nvPr/>
          </p:nvSpPr>
          <p:spPr bwMode="auto">
            <a:xfrm rot="19009937">
              <a:off x="10435776" y="6359151"/>
              <a:ext cx="528866" cy="522714"/>
            </a:xfrm>
            <a:custGeom>
              <a:avLst/>
              <a:gdLst>
                <a:gd name="connsiteX0" fmla="*/ 355060 w 528866"/>
                <a:gd name="connsiteY0" fmla="*/ 13439 h 522714"/>
                <a:gd name="connsiteX1" fmla="*/ 528866 w 528866"/>
                <a:gd name="connsiteY1" fmla="*/ 178722 h 522714"/>
                <a:gd name="connsiteX2" fmla="*/ 195923 w 528866"/>
                <a:gd name="connsiteY2" fmla="*/ 522714 h 522714"/>
                <a:gd name="connsiteX3" fmla="*/ 0 w 528866"/>
                <a:gd name="connsiteY3" fmla="*/ 338937 h 522714"/>
                <a:gd name="connsiteX4" fmla="*/ 2941 w 528866"/>
                <a:gd name="connsiteY4" fmla="*/ 335509 h 522714"/>
                <a:gd name="connsiteX5" fmla="*/ 309157 w 528866"/>
                <a:gd name="connsiteY5" fmla="*/ 6290 h 522714"/>
                <a:gd name="connsiteX6" fmla="*/ 351790 w 528866"/>
                <a:gd name="connsiteY6" fmla="*/ 10528 h 522714"/>
                <a:gd name="connsiteX7" fmla="*/ 355060 w 528866"/>
                <a:gd name="connsiteY7" fmla="*/ 13439 h 52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866" h="522714">
                  <a:moveTo>
                    <a:pt x="355060" y="13439"/>
                  </a:moveTo>
                  <a:lnTo>
                    <a:pt x="528866" y="178722"/>
                  </a:lnTo>
                  <a:lnTo>
                    <a:pt x="195923" y="522714"/>
                  </a:lnTo>
                  <a:lnTo>
                    <a:pt x="0" y="338937"/>
                  </a:lnTo>
                  <a:lnTo>
                    <a:pt x="2941" y="335509"/>
                  </a:lnTo>
                  <a:cubicBezTo>
                    <a:pt x="78297" y="249982"/>
                    <a:pt x="211554" y="111995"/>
                    <a:pt x="309157" y="6290"/>
                  </a:cubicBezTo>
                  <a:cubicBezTo>
                    <a:pt x="318526" y="-3642"/>
                    <a:pt x="336876" y="-1501"/>
                    <a:pt x="351790" y="10528"/>
                  </a:cubicBezTo>
                  <a:cubicBezTo>
                    <a:pt x="352954" y="11426"/>
                    <a:pt x="354063" y="12411"/>
                    <a:pt x="355060" y="13439"/>
                  </a:cubicBezTo>
                  <a:close/>
                </a:path>
              </a:pathLst>
            </a:custGeom>
            <a:solidFill>
              <a:schemeClr val="accent3">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2" name="Freeform 124">
              <a:extLst>
                <a:ext uri="{FF2B5EF4-FFF2-40B4-BE49-F238E27FC236}">
                  <a16:creationId xmlns:a16="http://schemas.microsoft.com/office/drawing/2014/main" id="{1A0E2741-3F65-453F-B339-1F61E9C1D92D}"/>
                </a:ext>
              </a:extLst>
            </p:cNvPr>
            <p:cNvSpPr>
              <a:spLocks/>
            </p:cNvSpPr>
            <p:nvPr/>
          </p:nvSpPr>
          <p:spPr bwMode="auto">
            <a:xfrm rot="19009937">
              <a:off x="10864946" y="5010381"/>
              <a:ext cx="946895" cy="577460"/>
            </a:xfrm>
            <a:custGeom>
              <a:avLst/>
              <a:gdLst>
                <a:gd name="T0" fmla="*/ 1931 w 7549"/>
                <a:gd name="T1" fmla="*/ 3068 h 4606"/>
                <a:gd name="T2" fmla="*/ 585 w 7549"/>
                <a:gd name="T3" fmla="*/ 2416 h 4606"/>
                <a:gd name="T4" fmla="*/ 84 w 7549"/>
                <a:gd name="T5" fmla="*/ 1739 h 4606"/>
                <a:gd name="T6" fmla="*/ 1179 w 7549"/>
                <a:gd name="T7" fmla="*/ 192 h 4606"/>
                <a:gd name="T8" fmla="*/ 2734 w 7549"/>
                <a:gd name="T9" fmla="*/ 125 h 4606"/>
                <a:gd name="T10" fmla="*/ 4740 w 7549"/>
                <a:gd name="T11" fmla="*/ 669 h 4606"/>
                <a:gd name="T12" fmla="*/ 7064 w 7549"/>
                <a:gd name="T13" fmla="*/ 3544 h 4606"/>
                <a:gd name="T14" fmla="*/ 6512 w 7549"/>
                <a:gd name="T15" fmla="*/ 4606 h 4606"/>
                <a:gd name="T16" fmla="*/ 2884 w 7549"/>
                <a:gd name="T17" fmla="*/ 3009 h 4606"/>
                <a:gd name="T18" fmla="*/ 1931 w 7549"/>
                <a:gd name="T19" fmla="*/ 3068 h 4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49" h="4606">
                  <a:moveTo>
                    <a:pt x="1931" y="3068"/>
                  </a:moveTo>
                  <a:cubicBezTo>
                    <a:pt x="1931" y="3068"/>
                    <a:pt x="744" y="2625"/>
                    <a:pt x="585" y="2416"/>
                  </a:cubicBezTo>
                  <a:cubicBezTo>
                    <a:pt x="427" y="2207"/>
                    <a:pt x="0" y="2031"/>
                    <a:pt x="84" y="1739"/>
                  </a:cubicBezTo>
                  <a:cubicBezTo>
                    <a:pt x="167" y="1446"/>
                    <a:pt x="719" y="376"/>
                    <a:pt x="1179" y="192"/>
                  </a:cubicBezTo>
                  <a:cubicBezTo>
                    <a:pt x="1639" y="8"/>
                    <a:pt x="2349" y="0"/>
                    <a:pt x="2734" y="125"/>
                  </a:cubicBezTo>
                  <a:cubicBezTo>
                    <a:pt x="3118" y="251"/>
                    <a:pt x="4523" y="476"/>
                    <a:pt x="4740" y="669"/>
                  </a:cubicBezTo>
                  <a:cubicBezTo>
                    <a:pt x="4958" y="861"/>
                    <a:pt x="6579" y="2993"/>
                    <a:pt x="7064" y="3544"/>
                  </a:cubicBezTo>
                  <a:cubicBezTo>
                    <a:pt x="7549" y="4096"/>
                    <a:pt x="6512" y="4606"/>
                    <a:pt x="6512" y="4606"/>
                  </a:cubicBezTo>
                  <a:cubicBezTo>
                    <a:pt x="2884" y="3009"/>
                    <a:pt x="2884" y="3009"/>
                    <a:pt x="2884" y="3009"/>
                  </a:cubicBezTo>
                  <a:lnTo>
                    <a:pt x="1931" y="3068"/>
                  </a:lnTo>
                  <a:close/>
                </a:path>
              </a:pathLst>
            </a:custGeom>
            <a:solidFill>
              <a:srgbClr val="FF9C75"/>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25">
              <a:extLst>
                <a:ext uri="{FF2B5EF4-FFF2-40B4-BE49-F238E27FC236}">
                  <a16:creationId xmlns:a16="http://schemas.microsoft.com/office/drawing/2014/main" id="{F63D0E55-8B62-4D50-92BD-23F6A5ADD6E9}"/>
                </a:ext>
              </a:extLst>
            </p:cNvPr>
            <p:cNvSpPr>
              <a:spLocks noEditPoints="1"/>
            </p:cNvSpPr>
            <p:nvPr/>
          </p:nvSpPr>
          <p:spPr bwMode="auto">
            <a:xfrm rot="19009937">
              <a:off x="9679948" y="4531077"/>
              <a:ext cx="1127352" cy="1127351"/>
            </a:xfrm>
            <a:custGeom>
              <a:avLst/>
              <a:gdLst>
                <a:gd name="T0" fmla="*/ 2738 w 8987"/>
                <a:gd name="T1" fmla="*/ 970 h 8987"/>
                <a:gd name="T2" fmla="*/ 970 w 8987"/>
                <a:gd name="T3" fmla="*/ 6249 h 8987"/>
                <a:gd name="T4" fmla="*/ 6249 w 8987"/>
                <a:gd name="T5" fmla="*/ 8018 h 8987"/>
                <a:gd name="T6" fmla="*/ 8017 w 8987"/>
                <a:gd name="T7" fmla="*/ 2738 h 8987"/>
                <a:gd name="T8" fmla="*/ 2738 w 8987"/>
                <a:gd name="T9" fmla="*/ 970 h 8987"/>
                <a:gd name="T10" fmla="*/ 7413 w 8987"/>
                <a:gd name="T11" fmla="*/ 3039 h 8987"/>
                <a:gd name="T12" fmla="*/ 5948 w 8987"/>
                <a:gd name="T13" fmla="*/ 7413 h 8987"/>
                <a:gd name="T14" fmla="*/ 1574 w 8987"/>
                <a:gd name="T15" fmla="*/ 5948 h 8987"/>
                <a:gd name="T16" fmla="*/ 3039 w 8987"/>
                <a:gd name="T17" fmla="*/ 1574 h 8987"/>
                <a:gd name="T18" fmla="*/ 7413 w 8987"/>
                <a:gd name="T19" fmla="*/ 3039 h 8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7" h="8987">
                  <a:moveTo>
                    <a:pt x="2738" y="970"/>
                  </a:moveTo>
                  <a:cubicBezTo>
                    <a:pt x="791" y="1939"/>
                    <a:pt x="0" y="4303"/>
                    <a:pt x="970" y="6249"/>
                  </a:cubicBezTo>
                  <a:cubicBezTo>
                    <a:pt x="1939" y="8196"/>
                    <a:pt x="4303" y="8987"/>
                    <a:pt x="6249" y="8018"/>
                  </a:cubicBezTo>
                  <a:cubicBezTo>
                    <a:pt x="8196" y="7048"/>
                    <a:pt x="8987" y="4684"/>
                    <a:pt x="8017" y="2738"/>
                  </a:cubicBezTo>
                  <a:cubicBezTo>
                    <a:pt x="7047" y="792"/>
                    <a:pt x="4684" y="0"/>
                    <a:pt x="2738" y="970"/>
                  </a:cubicBezTo>
                  <a:moveTo>
                    <a:pt x="7413" y="3039"/>
                  </a:moveTo>
                  <a:cubicBezTo>
                    <a:pt x="8216" y="4651"/>
                    <a:pt x="7561" y="6609"/>
                    <a:pt x="5948" y="7413"/>
                  </a:cubicBezTo>
                  <a:cubicBezTo>
                    <a:pt x="4336" y="8216"/>
                    <a:pt x="2377" y="7560"/>
                    <a:pt x="1574" y="5948"/>
                  </a:cubicBezTo>
                  <a:cubicBezTo>
                    <a:pt x="771" y="4336"/>
                    <a:pt x="1426" y="2378"/>
                    <a:pt x="3039" y="1574"/>
                  </a:cubicBezTo>
                  <a:cubicBezTo>
                    <a:pt x="4652" y="771"/>
                    <a:pt x="6610" y="1427"/>
                    <a:pt x="7413" y="303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26">
              <a:extLst>
                <a:ext uri="{FF2B5EF4-FFF2-40B4-BE49-F238E27FC236}">
                  <a16:creationId xmlns:a16="http://schemas.microsoft.com/office/drawing/2014/main" id="{F00B0D6F-7BA2-4E23-99F9-15283E6E2777}"/>
                </a:ext>
              </a:extLst>
            </p:cNvPr>
            <p:cNvSpPr>
              <a:spLocks/>
            </p:cNvSpPr>
            <p:nvPr/>
          </p:nvSpPr>
          <p:spPr bwMode="auto">
            <a:xfrm rot="19009937">
              <a:off x="9935613" y="5121925"/>
              <a:ext cx="70177" cy="457658"/>
            </a:xfrm>
            <a:custGeom>
              <a:avLst/>
              <a:gdLst>
                <a:gd name="T0" fmla="*/ 558 w 558"/>
                <a:gd name="T1" fmla="*/ 0 h 3647"/>
                <a:gd name="T2" fmla="*/ 0 w 558"/>
                <a:gd name="T3" fmla="*/ 1827 h 3647"/>
                <a:gd name="T4" fmla="*/ 343 w 558"/>
                <a:gd name="T5" fmla="*/ 3278 h 3647"/>
                <a:gd name="T6" fmla="*/ 347 w 558"/>
                <a:gd name="T7" fmla="*/ 3285 h 3647"/>
                <a:gd name="T8" fmla="*/ 350 w 558"/>
                <a:gd name="T9" fmla="*/ 3291 h 3647"/>
                <a:gd name="T10" fmla="*/ 558 w 558"/>
                <a:gd name="T11" fmla="*/ 3647 h 3647"/>
                <a:gd name="T12" fmla="*/ 558 w 558"/>
                <a:gd name="T13" fmla="*/ 0 h 3647"/>
              </a:gdLst>
              <a:ahLst/>
              <a:cxnLst>
                <a:cxn ang="0">
                  <a:pos x="T0" y="T1"/>
                </a:cxn>
                <a:cxn ang="0">
                  <a:pos x="T2" y="T3"/>
                </a:cxn>
                <a:cxn ang="0">
                  <a:pos x="T4" y="T5"/>
                </a:cxn>
                <a:cxn ang="0">
                  <a:pos x="T6" y="T7"/>
                </a:cxn>
                <a:cxn ang="0">
                  <a:pos x="T8" y="T9"/>
                </a:cxn>
                <a:cxn ang="0">
                  <a:pos x="T10" y="T11"/>
                </a:cxn>
                <a:cxn ang="0">
                  <a:pos x="T12" y="T13"/>
                </a:cxn>
              </a:cxnLst>
              <a:rect l="0" t="0" r="r" b="b"/>
              <a:pathLst>
                <a:path w="558" h="3647">
                  <a:moveTo>
                    <a:pt x="558" y="0"/>
                  </a:moveTo>
                  <a:cubicBezTo>
                    <a:pt x="195" y="538"/>
                    <a:pt x="0" y="1176"/>
                    <a:pt x="0" y="1827"/>
                  </a:cubicBezTo>
                  <a:cubicBezTo>
                    <a:pt x="0" y="2315"/>
                    <a:pt x="111" y="2811"/>
                    <a:pt x="343" y="3278"/>
                  </a:cubicBezTo>
                  <a:cubicBezTo>
                    <a:pt x="344" y="3280"/>
                    <a:pt x="346" y="3283"/>
                    <a:pt x="347" y="3285"/>
                  </a:cubicBezTo>
                  <a:cubicBezTo>
                    <a:pt x="348" y="3287"/>
                    <a:pt x="349" y="3289"/>
                    <a:pt x="350" y="3291"/>
                  </a:cubicBezTo>
                  <a:cubicBezTo>
                    <a:pt x="412" y="3415"/>
                    <a:pt x="482" y="3534"/>
                    <a:pt x="558" y="3647"/>
                  </a:cubicBezTo>
                  <a:cubicBezTo>
                    <a:pt x="558" y="0"/>
                    <a:pt x="558" y="0"/>
                    <a:pt x="558" y="0"/>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27">
              <a:extLst>
                <a:ext uri="{FF2B5EF4-FFF2-40B4-BE49-F238E27FC236}">
                  <a16:creationId xmlns:a16="http://schemas.microsoft.com/office/drawing/2014/main" id="{D31F5E17-5A9C-4458-8CFE-EBFAB1D9006D}"/>
                </a:ext>
              </a:extLst>
            </p:cNvPr>
            <p:cNvSpPr>
              <a:spLocks noEditPoints="1"/>
            </p:cNvSpPr>
            <p:nvPr/>
          </p:nvSpPr>
          <p:spPr bwMode="auto">
            <a:xfrm rot="19009937">
              <a:off x="9940494" y="4776412"/>
              <a:ext cx="521319" cy="775461"/>
            </a:xfrm>
            <a:custGeom>
              <a:avLst/>
              <a:gdLst>
                <a:gd name="T0" fmla="*/ 2570 w 4159"/>
                <a:gd name="T1" fmla="*/ 5118 h 6182"/>
                <a:gd name="T2" fmla="*/ 1271 w 4159"/>
                <a:gd name="T3" fmla="*/ 4676 h 6182"/>
                <a:gd name="T4" fmla="*/ 1098 w 4159"/>
                <a:gd name="T5" fmla="*/ 4527 h 6182"/>
                <a:gd name="T6" fmla="*/ 443 w 4159"/>
                <a:gd name="T7" fmla="*/ 3102 h 6182"/>
                <a:gd name="T8" fmla="*/ 457 w 4159"/>
                <a:gd name="T9" fmla="*/ 3102 h 6182"/>
                <a:gd name="T10" fmla="*/ 2372 w 4159"/>
                <a:gd name="T11" fmla="*/ 3102 h 6182"/>
                <a:gd name="T12" fmla="*/ 2549 w 4159"/>
                <a:gd name="T13" fmla="*/ 3102 h 6182"/>
                <a:gd name="T14" fmla="*/ 2588 w 4159"/>
                <a:gd name="T15" fmla="*/ 3203 h 6182"/>
                <a:gd name="T16" fmla="*/ 3285 w 4159"/>
                <a:gd name="T17" fmla="*/ 4994 h 6182"/>
                <a:gd name="T18" fmla="*/ 2597 w 4159"/>
                <a:gd name="T19" fmla="*/ 5117 h 6182"/>
                <a:gd name="T20" fmla="*/ 2570 w 4159"/>
                <a:gd name="T21" fmla="*/ 5118 h 6182"/>
                <a:gd name="T22" fmla="*/ 457 w 4159"/>
                <a:gd name="T23" fmla="*/ 2776 h 6182"/>
                <a:gd name="T24" fmla="*/ 457 w 4159"/>
                <a:gd name="T25" fmla="*/ 2774 h 6182"/>
                <a:gd name="T26" fmla="*/ 1326 w 4159"/>
                <a:gd name="T27" fmla="*/ 1195 h 6182"/>
                <a:gd name="T28" fmla="*/ 2468 w 4159"/>
                <a:gd name="T29" fmla="*/ 2776 h 6182"/>
                <a:gd name="T30" fmla="*/ 457 w 4159"/>
                <a:gd name="T31" fmla="*/ 2776 h 6182"/>
                <a:gd name="T32" fmla="*/ 457 w 4159"/>
                <a:gd name="T33" fmla="*/ 2776 h 6182"/>
                <a:gd name="T34" fmla="*/ 1250 w 4159"/>
                <a:gd name="T35" fmla="*/ 0 h 6182"/>
                <a:gd name="T36" fmla="*/ 1250 w 4159"/>
                <a:gd name="T37" fmla="*/ 0 h 6182"/>
                <a:gd name="T38" fmla="*/ 0 w 4159"/>
                <a:gd name="T39" fmla="*/ 1096 h 6182"/>
                <a:gd name="T40" fmla="*/ 0 w 4159"/>
                <a:gd name="T41" fmla="*/ 4743 h 6182"/>
                <a:gd name="T42" fmla="*/ 2707 w 4159"/>
                <a:gd name="T43" fmla="*/ 6182 h 6182"/>
                <a:gd name="T44" fmla="*/ 2707 w 4159"/>
                <a:gd name="T45" fmla="*/ 6182 h 6182"/>
                <a:gd name="T46" fmla="*/ 2707 w 4159"/>
                <a:gd name="T47" fmla="*/ 6182 h 6182"/>
                <a:gd name="T48" fmla="*/ 4159 w 4159"/>
                <a:gd name="T49" fmla="*/ 5839 h 6182"/>
                <a:gd name="T50" fmla="*/ 4159 w 4159"/>
                <a:gd name="T51" fmla="*/ 5839 h 6182"/>
                <a:gd name="T52" fmla="*/ 3665 w 4159"/>
                <a:gd name="T53" fmla="*/ 4848 h 6182"/>
                <a:gd name="T54" fmla="*/ 3594 w 4159"/>
                <a:gd name="T55" fmla="*/ 4884 h 6182"/>
                <a:gd name="T56" fmla="*/ 3275 w 4159"/>
                <a:gd name="T57" fmla="*/ 4064 h 6182"/>
                <a:gd name="T58" fmla="*/ 2104 w 4159"/>
                <a:gd name="T59" fmla="*/ 1715 h 6182"/>
                <a:gd name="T60" fmla="*/ 1602 w 4159"/>
                <a:gd name="T61" fmla="*/ 1019 h 6182"/>
                <a:gd name="T62" fmla="*/ 1656 w 4159"/>
                <a:gd name="T63" fmla="*/ 991 h 6182"/>
                <a:gd name="T64" fmla="*/ 1727 w 4159"/>
                <a:gd name="T65" fmla="*/ 957 h 6182"/>
                <a:gd name="T66" fmla="*/ 1250 w 4159"/>
                <a:gd name="T67" fmla="*/ 0 h 6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9" h="6182">
                  <a:moveTo>
                    <a:pt x="2570" y="5118"/>
                  </a:moveTo>
                  <a:cubicBezTo>
                    <a:pt x="2081" y="5118"/>
                    <a:pt x="1631" y="4953"/>
                    <a:pt x="1271" y="4676"/>
                  </a:cubicBezTo>
                  <a:cubicBezTo>
                    <a:pt x="1211" y="4629"/>
                    <a:pt x="1153" y="4579"/>
                    <a:pt x="1098" y="4527"/>
                  </a:cubicBezTo>
                  <a:cubicBezTo>
                    <a:pt x="719" y="4164"/>
                    <a:pt x="473" y="3661"/>
                    <a:pt x="443" y="3102"/>
                  </a:cubicBezTo>
                  <a:cubicBezTo>
                    <a:pt x="457" y="3102"/>
                    <a:pt x="457" y="3102"/>
                    <a:pt x="457" y="3102"/>
                  </a:cubicBezTo>
                  <a:cubicBezTo>
                    <a:pt x="2372" y="3102"/>
                    <a:pt x="2372" y="3102"/>
                    <a:pt x="2372" y="3102"/>
                  </a:cubicBezTo>
                  <a:cubicBezTo>
                    <a:pt x="2549" y="3102"/>
                    <a:pt x="2549" y="3102"/>
                    <a:pt x="2549" y="3102"/>
                  </a:cubicBezTo>
                  <a:cubicBezTo>
                    <a:pt x="2588" y="3203"/>
                    <a:pt x="2588" y="3203"/>
                    <a:pt x="2588" y="3203"/>
                  </a:cubicBezTo>
                  <a:cubicBezTo>
                    <a:pt x="3285" y="4994"/>
                    <a:pt x="3285" y="4994"/>
                    <a:pt x="3285" y="4994"/>
                  </a:cubicBezTo>
                  <a:cubicBezTo>
                    <a:pt x="3069" y="5071"/>
                    <a:pt x="2838" y="5114"/>
                    <a:pt x="2597" y="5117"/>
                  </a:cubicBezTo>
                  <a:cubicBezTo>
                    <a:pt x="2588" y="5117"/>
                    <a:pt x="2579" y="5118"/>
                    <a:pt x="2570" y="5118"/>
                  </a:cubicBezTo>
                  <a:moveTo>
                    <a:pt x="457" y="2776"/>
                  </a:moveTo>
                  <a:cubicBezTo>
                    <a:pt x="457" y="2775"/>
                    <a:pt x="457" y="2775"/>
                    <a:pt x="457" y="2774"/>
                  </a:cubicBezTo>
                  <a:cubicBezTo>
                    <a:pt x="505" y="2128"/>
                    <a:pt x="836" y="1561"/>
                    <a:pt x="1326" y="1195"/>
                  </a:cubicBezTo>
                  <a:cubicBezTo>
                    <a:pt x="2468" y="2776"/>
                    <a:pt x="2468" y="2776"/>
                    <a:pt x="2468" y="2776"/>
                  </a:cubicBezTo>
                  <a:cubicBezTo>
                    <a:pt x="457" y="2776"/>
                    <a:pt x="457" y="2776"/>
                    <a:pt x="457" y="2776"/>
                  </a:cubicBezTo>
                  <a:cubicBezTo>
                    <a:pt x="457" y="2776"/>
                    <a:pt x="457" y="2776"/>
                    <a:pt x="457" y="2776"/>
                  </a:cubicBezTo>
                  <a:moveTo>
                    <a:pt x="1250" y="0"/>
                  </a:moveTo>
                  <a:cubicBezTo>
                    <a:pt x="1250" y="0"/>
                    <a:pt x="1250" y="0"/>
                    <a:pt x="1250" y="0"/>
                  </a:cubicBezTo>
                  <a:cubicBezTo>
                    <a:pt x="727" y="261"/>
                    <a:pt x="304" y="643"/>
                    <a:pt x="0" y="1096"/>
                  </a:cubicBezTo>
                  <a:cubicBezTo>
                    <a:pt x="0" y="4743"/>
                    <a:pt x="0" y="4743"/>
                    <a:pt x="0" y="4743"/>
                  </a:cubicBezTo>
                  <a:cubicBezTo>
                    <a:pt x="616" y="5660"/>
                    <a:pt x="1644" y="6181"/>
                    <a:pt x="2707" y="6182"/>
                  </a:cubicBezTo>
                  <a:cubicBezTo>
                    <a:pt x="2707" y="6182"/>
                    <a:pt x="2707" y="6182"/>
                    <a:pt x="2707" y="6182"/>
                  </a:cubicBezTo>
                  <a:cubicBezTo>
                    <a:pt x="2707" y="6182"/>
                    <a:pt x="2707" y="6182"/>
                    <a:pt x="2707" y="6182"/>
                  </a:cubicBezTo>
                  <a:cubicBezTo>
                    <a:pt x="3196" y="6182"/>
                    <a:pt x="3692" y="6071"/>
                    <a:pt x="4159" y="5839"/>
                  </a:cubicBezTo>
                  <a:cubicBezTo>
                    <a:pt x="4159" y="5839"/>
                    <a:pt x="4159" y="5839"/>
                    <a:pt x="4159" y="5839"/>
                  </a:cubicBezTo>
                  <a:cubicBezTo>
                    <a:pt x="3665" y="4848"/>
                    <a:pt x="3665" y="4848"/>
                    <a:pt x="3665" y="4848"/>
                  </a:cubicBezTo>
                  <a:cubicBezTo>
                    <a:pt x="3642" y="4860"/>
                    <a:pt x="3618" y="4872"/>
                    <a:pt x="3594" y="4884"/>
                  </a:cubicBezTo>
                  <a:cubicBezTo>
                    <a:pt x="3275" y="4064"/>
                    <a:pt x="3275" y="4064"/>
                    <a:pt x="3275" y="4064"/>
                  </a:cubicBezTo>
                  <a:cubicBezTo>
                    <a:pt x="2104" y="1715"/>
                    <a:pt x="2104" y="1715"/>
                    <a:pt x="2104" y="1715"/>
                  </a:cubicBezTo>
                  <a:cubicBezTo>
                    <a:pt x="1602" y="1019"/>
                    <a:pt x="1602" y="1019"/>
                    <a:pt x="1602" y="1019"/>
                  </a:cubicBezTo>
                  <a:cubicBezTo>
                    <a:pt x="1620" y="1009"/>
                    <a:pt x="1637" y="1000"/>
                    <a:pt x="1656" y="991"/>
                  </a:cubicBezTo>
                  <a:cubicBezTo>
                    <a:pt x="1679" y="979"/>
                    <a:pt x="1703" y="968"/>
                    <a:pt x="1727" y="957"/>
                  </a:cubicBezTo>
                  <a:cubicBezTo>
                    <a:pt x="1250" y="0"/>
                    <a:pt x="1250" y="0"/>
                    <a:pt x="1250" y="0"/>
                  </a:cubicBezTo>
                </a:path>
              </a:pathLst>
            </a:custGeom>
            <a:solidFill>
              <a:srgbClr val="C2EAF6"/>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28">
              <a:extLst>
                <a:ext uri="{FF2B5EF4-FFF2-40B4-BE49-F238E27FC236}">
                  <a16:creationId xmlns:a16="http://schemas.microsoft.com/office/drawing/2014/main" id="{C55299E8-796E-4CE0-8425-2FA86B44E9C0}"/>
                </a:ext>
              </a:extLst>
            </p:cNvPr>
            <p:cNvSpPr>
              <a:spLocks/>
            </p:cNvSpPr>
            <p:nvPr/>
          </p:nvSpPr>
          <p:spPr bwMode="auto">
            <a:xfrm rot="19009937">
              <a:off x="10422476" y="5119919"/>
              <a:ext cx="49124" cy="102760"/>
            </a:xfrm>
            <a:custGeom>
              <a:avLst/>
              <a:gdLst>
                <a:gd name="T0" fmla="*/ 0 w 390"/>
                <a:gd name="T1" fmla="*/ 0 h 820"/>
                <a:gd name="T2" fmla="*/ 319 w 390"/>
                <a:gd name="T3" fmla="*/ 820 h 820"/>
                <a:gd name="T4" fmla="*/ 390 w 390"/>
                <a:gd name="T5" fmla="*/ 784 h 820"/>
                <a:gd name="T6" fmla="*/ 0 w 390"/>
                <a:gd name="T7" fmla="*/ 0 h 820"/>
              </a:gdLst>
              <a:ahLst/>
              <a:cxnLst>
                <a:cxn ang="0">
                  <a:pos x="T0" y="T1"/>
                </a:cxn>
                <a:cxn ang="0">
                  <a:pos x="T2" y="T3"/>
                </a:cxn>
                <a:cxn ang="0">
                  <a:pos x="T4" y="T5"/>
                </a:cxn>
                <a:cxn ang="0">
                  <a:pos x="T6" y="T7"/>
                </a:cxn>
              </a:cxnLst>
              <a:rect l="0" t="0" r="r" b="b"/>
              <a:pathLst>
                <a:path w="390" h="820">
                  <a:moveTo>
                    <a:pt x="0" y="0"/>
                  </a:moveTo>
                  <a:cubicBezTo>
                    <a:pt x="319" y="820"/>
                    <a:pt x="319" y="820"/>
                    <a:pt x="319" y="820"/>
                  </a:cubicBezTo>
                  <a:cubicBezTo>
                    <a:pt x="343" y="808"/>
                    <a:pt x="367" y="796"/>
                    <a:pt x="390" y="784"/>
                  </a:cubicBezTo>
                  <a:cubicBezTo>
                    <a:pt x="0" y="0"/>
                    <a:pt x="0" y="0"/>
                    <a:pt x="0" y="0"/>
                  </a:cubicBezTo>
                </a:path>
              </a:pathLst>
            </a:custGeom>
            <a:solidFill>
              <a:srgbClr val="9DC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29">
              <a:extLst>
                <a:ext uri="{FF2B5EF4-FFF2-40B4-BE49-F238E27FC236}">
                  <a16:creationId xmlns:a16="http://schemas.microsoft.com/office/drawing/2014/main" id="{CAADB874-071E-4718-B6C1-8481DC10F515}"/>
                </a:ext>
              </a:extLst>
            </p:cNvPr>
            <p:cNvSpPr>
              <a:spLocks/>
            </p:cNvSpPr>
            <p:nvPr/>
          </p:nvSpPr>
          <p:spPr bwMode="auto">
            <a:xfrm rot="19009937">
              <a:off x="10090236" y="5149388"/>
              <a:ext cx="356903" cy="252639"/>
            </a:xfrm>
            <a:custGeom>
              <a:avLst/>
              <a:gdLst>
                <a:gd name="T0" fmla="*/ 2106 w 2842"/>
                <a:gd name="T1" fmla="*/ 0 h 2016"/>
                <a:gd name="T2" fmla="*/ 1929 w 2842"/>
                <a:gd name="T3" fmla="*/ 0 h 2016"/>
                <a:gd name="T4" fmla="*/ 14 w 2842"/>
                <a:gd name="T5" fmla="*/ 0 h 2016"/>
                <a:gd name="T6" fmla="*/ 0 w 2842"/>
                <a:gd name="T7" fmla="*/ 0 h 2016"/>
                <a:gd name="T8" fmla="*/ 655 w 2842"/>
                <a:gd name="T9" fmla="*/ 1425 h 2016"/>
                <a:gd name="T10" fmla="*/ 828 w 2842"/>
                <a:gd name="T11" fmla="*/ 1574 h 2016"/>
                <a:gd name="T12" fmla="*/ 2127 w 2842"/>
                <a:gd name="T13" fmla="*/ 2016 h 2016"/>
                <a:gd name="T14" fmla="*/ 2154 w 2842"/>
                <a:gd name="T15" fmla="*/ 2015 h 2016"/>
                <a:gd name="T16" fmla="*/ 2842 w 2842"/>
                <a:gd name="T17" fmla="*/ 1892 h 2016"/>
                <a:gd name="T18" fmla="*/ 2145 w 2842"/>
                <a:gd name="T19" fmla="*/ 101 h 2016"/>
                <a:gd name="T20" fmla="*/ 2106 w 2842"/>
                <a:gd name="T21"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2" h="2016">
                  <a:moveTo>
                    <a:pt x="2106" y="0"/>
                  </a:moveTo>
                  <a:cubicBezTo>
                    <a:pt x="1929" y="0"/>
                    <a:pt x="1929" y="0"/>
                    <a:pt x="1929" y="0"/>
                  </a:cubicBezTo>
                  <a:cubicBezTo>
                    <a:pt x="14" y="0"/>
                    <a:pt x="14" y="0"/>
                    <a:pt x="14" y="0"/>
                  </a:cubicBezTo>
                  <a:cubicBezTo>
                    <a:pt x="0" y="0"/>
                    <a:pt x="0" y="0"/>
                    <a:pt x="0" y="0"/>
                  </a:cubicBezTo>
                  <a:cubicBezTo>
                    <a:pt x="30" y="559"/>
                    <a:pt x="276" y="1062"/>
                    <a:pt x="655" y="1425"/>
                  </a:cubicBezTo>
                  <a:cubicBezTo>
                    <a:pt x="710" y="1477"/>
                    <a:pt x="768" y="1527"/>
                    <a:pt x="828" y="1574"/>
                  </a:cubicBezTo>
                  <a:cubicBezTo>
                    <a:pt x="1188" y="1851"/>
                    <a:pt x="1638" y="2016"/>
                    <a:pt x="2127" y="2016"/>
                  </a:cubicBezTo>
                  <a:cubicBezTo>
                    <a:pt x="2136" y="2016"/>
                    <a:pt x="2145" y="2015"/>
                    <a:pt x="2154" y="2015"/>
                  </a:cubicBezTo>
                  <a:cubicBezTo>
                    <a:pt x="2395" y="2012"/>
                    <a:pt x="2626" y="1969"/>
                    <a:pt x="2842" y="1892"/>
                  </a:cubicBezTo>
                  <a:cubicBezTo>
                    <a:pt x="2145" y="101"/>
                    <a:pt x="2145" y="101"/>
                    <a:pt x="2145" y="101"/>
                  </a:cubicBezTo>
                  <a:cubicBezTo>
                    <a:pt x="2106" y="0"/>
                    <a:pt x="2106" y="0"/>
                    <a:pt x="2106" y="0"/>
                  </a:cubicBezTo>
                </a:path>
              </a:pathLst>
            </a:custGeom>
            <a:solidFill>
              <a:srgbClr val="B899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30">
              <a:extLst>
                <a:ext uri="{FF2B5EF4-FFF2-40B4-BE49-F238E27FC236}">
                  <a16:creationId xmlns:a16="http://schemas.microsoft.com/office/drawing/2014/main" id="{B22AA22E-7830-4A9C-AD35-8F3839425772}"/>
                </a:ext>
              </a:extLst>
            </p:cNvPr>
            <p:cNvSpPr>
              <a:spLocks/>
            </p:cNvSpPr>
            <p:nvPr/>
          </p:nvSpPr>
          <p:spPr bwMode="auto">
            <a:xfrm rot="19009937">
              <a:off x="9923605" y="5016854"/>
              <a:ext cx="252138" cy="198001"/>
            </a:xfrm>
            <a:custGeom>
              <a:avLst/>
              <a:gdLst>
                <a:gd name="T0" fmla="*/ 869 w 2011"/>
                <a:gd name="T1" fmla="*/ 0 h 1581"/>
                <a:gd name="T2" fmla="*/ 0 w 2011"/>
                <a:gd name="T3" fmla="*/ 1579 h 1581"/>
                <a:gd name="T4" fmla="*/ 0 w 2011"/>
                <a:gd name="T5" fmla="*/ 1581 h 1581"/>
                <a:gd name="T6" fmla="*/ 0 w 2011"/>
                <a:gd name="T7" fmla="*/ 1581 h 1581"/>
                <a:gd name="T8" fmla="*/ 2011 w 2011"/>
                <a:gd name="T9" fmla="*/ 1581 h 1581"/>
                <a:gd name="T10" fmla="*/ 869 w 2011"/>
                <a:gd name="T11" fmla="*/ 0 h 1581"/>
              </a:gdLst>
              <a:ahLst/>
              <a:cxnLst>
                <a:cxn ang="0">
                  <a:pos x="T0" y="T1"/>
                </a:cxn>
                <a:cxn ang="0">
                  <a:pos x="T2" y="T3"/>
                </a:cxn>
                <a:cxn ang="0">
                  <a:pos x="T4" y="T5"/>
                </a:cxn>
                <a:cxn ang="0">
                  <a:pos x="T6" y="T7"/>
                </a:cxn>
                <a:cxn ang="0">
                  <a:pos x="T8" y="T9"/>
                </a:cxn>
                <a:cxn ang="0">
                  <a:pos x="T10" y="T11"/>
                </a:cxn>
              </a:cxnLst>
              <a:rect l="0" t="0" r="r" b="b"/>
              <a:pathLst>
                <a:path w="2011" h="1581">
                  <a:moveTo>
                    <a:pt x="869" y="0"/>
                  </a:moveTo>
                  <a:cubicBezTo>
                    <a:pt x="379" y="366"/>
                    <a:pt x="48" y="933"/>
                    <a:pt x="0" y="1579"/>
                  </a:cubicBezTo>
                  <a:cubicBezTo>
                    <a:pt x="0" y="1580"/>
                    <a:pt x="0" y="1580"/>
                    <a:pt x="0" y="1581"/>
                  </a:cubicBezTo>
                  <a:cubicBezTo>
                    <a:pt x="0" y="1581"/>
                    <a:pt x="0" y="1581"/>
                    <a:pt x="0" y="1581"/>
                  </a:cubicBezTo>
                  <a:cubicBezTo>
                    <a:pt x="2011" y="1581"/>
                    <a:pt x="2011" y="1581"/>
                    <a:pt x="2011" y="1581"/>
                  </a:cubicBezTo>
                  <a:cubicBezTo>
                    <a:pt x="869" y="0"/>
                    <a:pt x="869" y="0"/>
                    <a:pt x="869" y="0"/>
                  </a:cubicBezTo>
                </a:path>
              </a:pathLst>
            </a:custGeom>
            <a:solidFill>
              <a:srgbClr val="67B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31">
              <a:extLst>
                <a:ext uri="{FF2B5EF4-FFF2-40B4-BE49-F238E27FC236}">
                  <a16:creationId xmlns:a16="http://schemas.microsoft.com/office/drawing/2014/main" id="{D43D287F-D5F0-4ED6-87FA-887E56C05C9D}"/>
                </a:ext>
              </a:extLst>
            </p:cNvPr>
            <p:cNvSpPr>
              <a:spLocks/>
            </p:cNvSpPr>
            <p:nvPr/>
          </p:nvSpPr>
          <p:spPr bwMode="auto">
            <a:xfrm rot="19009937">
              <a:off x="9998014" y="4975387"/>
              <a:ext cx="63160" cy="95241"/>
            </a:xfrm>
            <a:custGeom>
              <a:avLst/>
              <a:gdLst>
                <a:gd name="T0" fmla="*/ 125 w 502"/>
                <a:gd name="T1" fmla="*/ 0 h 758"/>
                <a:gd name="T2" fmla="*/ 54 w 502"/>
                <a:gd name="T3" fmla="*/ 34 h 758"/>
                <a:gd name="T4" fmla="*/ 0 w 502"/>
                <a:gd name="T5" fmla="*/ 62 h 758"/>
                <a:gd name="T6" fmla="*/ 502 w 502"/>
                <a:gd name="T7" fmla="*/ 758 h 758"/>
                <a:gd name="T8" fmla="*/ 125 w 502"/>
                <a:gd name="T9" fmla="*/ 0 h 758"/>
              </a:gdLst>
              <a:ahLst/>
              <a:cxnLst>
                <a:cxn ang="0">
                  <a:pos x="T0" y="T1"/>
                </a:cxn>
                <a:cxn ang="0">
                  <a:pos x="T2" y="T3"/>
                </a:cxn>
                <a:cxn ang="0">
                  <a:pos x="T4" y="T5"/>
                </a:cxn>
                <a:cxn ang="0">
                  <a:pos x="T6" y="T7"/>
                </a:cxn>
                <a:cxn ang="0">
                  <a:pos x="T8" y="T9"/>
                </a:cxn>
              </a:cxnLst>
              <a:rect l="0" t="0" r="r" b="b"/>
              <a:pathLst>
                <a:path w="502" h="758">
                  <a:moveTo>
                    <a:pt x="125" y="0"/>
                  </a:moveTo>
                  <a:cubicBezTo>
                    <a:pt x="101" y="11"/>
                    <a:pt x="77" y="22"/>
                    <a:pt x="54" y="34"/>
                  </a:cubicBezTo>
                  <a:cubicBezTo>
                    <a:pt x="35" y="43"/>
                    <a:pt x="18" y="52"/>
                    <a:pt x="0" y="62"/>
                  </a:cubicBezTo>
                  <a:cubicBezTo>
                    <a:pt x="502" y="758"/>
                    <a:pt x="502" y="758"/>
                    <a:pt x="502" y="758"/>
                  </a:cubicBezTo>
                  <a:cubicBezTo>
                    <a:pt x="125" y="0"/>
                    <a:pt x="125" y="0"/>
                    <a:pt x="125" y="0"/>
                  </a:cubicBezTo>
                </a:path>
              </a:pathLst>
            </a:custGeom>
            <a:solidFill>
              <a:srgbClr val="BFAB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32">
              <a:extLst>
                <a:ext uri="{FF2B5EF4-FFF2-40B4-BE49-F238E27FC236}">
                  <a16:creationId xmlns:a16="http://schemas.microsoft.com/office/drawing/2014/main" id="{0E42EA3F-14A8-4CDA-AAE1-6B29E7416591}"/>
                </a:ext>
              </a:extLst>
            </p:cNvPr>
            <p:cNvSpPr>
              <a:spLocks noEditPoints="1"/>
            </p:cNvSpPr>
            <p:nvPr/>
          </p:nvSpPr>
          <p:spPr bwMode="auto">
            <a:xfrm rot="19009937">
              <a:off x="9879813" y="4800418"/>
              <a:ext cx="591496" cy="775461"/>
            </a:xfrm>
            <a:custGeom>
              <a:avLst/>
              <a:gdLst>
                <a:gd name="T0" fmla="*/ 3265 w 4717"/>
                <a:gd name="T1" fmla="*/ 6182 h 6182"/>
                <a:gd name="T2" fmla="*/ 3265 w 4717"/>
                <a:gd name="T3" fmla="*/ 6182 h 6182"/>
                <a:gd name="T4" fmla="*/ 3265 w 4717"/>
                <a:gd name="T5" fmla="*/ 6182 h 6182"/>
                <a:gd name="T6" fmla="*/ 3265 w 4717"/>
                <a:gd name="T7" fmla="*/ 6182 h 6182"/>
                <a:gd name="T8" fmla="*/ 4717 w 4717"/>
                <a:gd name="T9" fmla="*/ 5839 h 6182"/>
                <a:gd name="T10" fmla="*/ 3265 w 4717"/>
                <a:gd name="T11" fmla="*/ 6182 h 6182"/>
                <a:gd name="T12" fmla="*/ 4717 w 4717"/>
                <a:gd name="T13" fmla="*/ 5839 h 6182"/>
                <a:gd name="T14" fmla="*/ 347 w 4717"/>
                <a:gd name="T15" fmla="*/ 4381 h 6182"/>
                <a:gd name="T16" fmla="*/ 350 w 4717"/>
                <a:gd name="T17" fmla="*/ 4387 h 6182"/>
                <a:gd name="T18" fmla="*/ 347 w 4717"/>
                <a:gd name="T19" fmla="*/ 4381 h 6182"/>
                <a:gd name="T20" fmla="*/ 1808 w 4717"/>
                <a:gd name="T21" fmla="*/ 0 h 6182"/>
                <a:gd name="T22" fmla="*/ 0 w 4717"/>
                <a:gd name="T23" fmla="*/ 2923 h 6182"/>
                <a:gd name="T24" fmla="*/ 558 w 4717"/>
                <a:gd name="T25" fmla="*/ 1096 h 6182"/>
                <a:gd name="T26" fmla="*/ 1808 w 4717"/>
                <a:gd name="T27" fmla="*/ 0 h 6182"/>
                <a:gd name="T28" fmla="*/ 1808 w 4717"/>
                <a:gd name="T29" fmla="*/ 0 h 6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17" h="6182">
                  <a:moveTo>
                    <a:pt x="3265" y="6182"/>
                  </a:moveTo>
                  <a:cubicBezTo>
                    <a:pt x="3265" y="6182"/>
                    <a:pt x="3265" y="6182"/>
                    <a:pt x="3265" y="6182"/>
                  </a:cubicBezTo>
                  <a:cubicBezTo>
                    <a:pt x="3265" y="6182"/>
                    <a:pt x="3265" y="6182"/>
                    <a:pt x="3265" y="6182"/>
                  </a:cubicBezTo>
                  <a:cubicBezTo>
                    <a:pt x="3265" y="6182"/>
                    <a:pt x="3265" y="6182"/>
                    <a:pt x="3265" y="6182"/>
                  </a:cubicBezTo>
                  <a:moveTo>
                    <a:pt x="4717" y="5839"/>
                  </a:moveTo>
                  <a:cubicBezTo>
                    <a:pt x="4250" y="6071"/>
                    <a:pt x="3754" y="6182"/>
                    <a:pt x="3265" y="6182"/>
                  </a:cubicBezTo>
                  <a:cubicBezTo>
                    <a:pt x="3754" y="6182"/>
                    <a:pt x="4250" y="6071"/>
                    <a:pt x="4717" y="5839"/>
                  </a:cubicBezTo>
                  <a:moveTo>
                    <a:pt x="347" y="4381"/>
                  </a:moveTo>
                  <a:cubicBezTo>
                    <a:pt x="348" y="4383"/>
                    <a:pt x="349" y="4385"/>
                    <a:pt x="350" y="4387"/>
                  </a:cubicBezTo>
                  <a:cubicBezTo>
                    <a:pt x="349" y="4385"/>
                    <a:pt x="348" y="4383"/>
                    <a:pt x="347" y="4381"/>
                  </a:cubicBezTo>
                  <a:moveTo>
                    <a:pt x="1808" y="0"/>
                  </a:moveTo>
                  <a:cubicBezTo>
                    <a:pt x="662" y="571"/>
                    <a:pt x="0" y="1725"/>
                    <a:pt x="0" y="2923"/>
                  </a:cubicBezTo>
                  <a:cubicBezTo>
                    <a:pt x="0" y="2272"/>
                    <a:pt x="195" y="1634"/>
                    <a:pt x="558" y="1096"/>
                  </a:cubicBezTo>
                  <a:cubicBezTo>
                    <a:pt x="862" y="643"/>
                    <a:pt x="1285" y="261"/>
                    <a:pt x="1808" y="0"/>
                  </a:cubicBezTo>
                  <a:cubicBezTo>
                    <a:pt x="1808" y="0"/>
                    <a:pt x="1808" y="0"/>
                    <a:pt x="1808" y="0"/>
                  </a:cubicBezTo>
                </a:path>
              </a:pathLst>
            </a:custGeom>
            <a:solidFill>
              <a:srgbClr val="2F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33">
              <a:extLst>
                <a:ext uri="{FF2B5EF4-FFF2-40B4-BE49-F238E27FC236}">
                  <a16:creationId xmlns:a16="http://schemas.microsoft.com/office/drawing/2014/main" id="{843E7B52-D11B-4B8E-80F5-F8EB09A4B093}"/>
                </a:ext>
              </a:extLst>
            </p:cNvPr>
            <p:cNvSpPr>
              <a:spLocks noEditPoints="1"/>
            </p:cNvSpPr>
            <p:nvPr/>
          </p:nvSpPr>
          <p:spPr bwMode="auto">
            <a:xfrm rot="19009937">
              <a:off x="10015505" y="4613798"/>
              <a:ext cx="591997" cy="775461"/>
            </a:xfrm>
            <a:custGeom>
              <a:avLst/>
              <a:gdLst>
                <a:gd name="T0" fmla="*/ 2743 w 4717"/>
                <a:gd name="T1" fmla="*/ 266 h 6182"/>
                <a:gd name="T2" fmla="*/ 2743 w 4717"/>
                <a:gd name="T3" fmla="*/ 268 h 6182"/>
                <a:gd name="T4" fmla="*/ 2750 w 4717"/>
                <a:gd name="T5" fmla="*/ 269 h 6182"/>
                <a:gd name="T6" fmla="*/ 2743 w 4717"/>
                <a:gd name="T7" fmla="*/ 266 h 6182"/>
                <a:gd name="T8" fmla="*/ 1452 w 4717"/>
                <a:gd name="T9" fmla="*/ 0 h 6182"/>
                <a:gd name="T10" fmla="*/ 1452 w 4717"/>
                <a:gd name="T11" fmla="*/ 0 h 6182"/>
                <a:gd name="T12" fmla="*/ 10 w 4717"/>
                <a:gd name="T13" fmla="*/ 338 h 6182"/>
                <a:gd name="T14" fmla="*/ 3 w 4717"/>
                <a:gd name="T15" fmla="*/ 342 h 6182"/>
                <a:gd name="T16" fmla="*/ 0 w 4717"/>
                <a:gd name="T17" fmla="*/ 343 h 6182"/>
                <a:gd name="T18" fmla="*/ 477 w 4717"/>
                <a:gd name="T19" fmla="*/ 1300 h 6182"/>
                <a:gd name="T20" fmla="*/ 854 w 4717"/>
                <a:gd name="T21" fmla="*/ 1168 h 6182"/>
                <a:gd name="T22" fmla="*/ 872 w 4717"/>
                <a:gd name="T23" fmla="*/ 1163 h 6182"/>
                <a:gd name="T24" fmla="*/ 908 w 4717"/>
                <a:gd name="T25" fmla="*/ 1155 h 6182"/>
                <a:gd name="T26" fmla="*/ 979 w 4717"/>
                <a:gd name="T27" fmla="*/ 1140 h 6182"/>
                <a:gd name="T28" fmla="*/ 985 w 4717"/>
                <a:gd name="T29" fmla="*/ 1139 h 6182"/>
                <a:gd name="T30" fmla="*/ 1053 w 4717"/>
                <a:gd name="T31" fmla="*/ 1128 h 6182"/>
                <a:gd name="T32" fmla="*/ 1078 w 4717"/>
                <a:gd name="T33" fmla="*/ 1124 h 6182"/>
                <a:gd name="T34" fmla="*/ 1118 w 4717"/>
                <a:gd name="T35" fmla="*/ 1119 h 6182"/>
                <a:gd name="T36" fmla="*/ 1150 w 4717"/>
                <a:gd name="T37" fmla="*/ 1116 h 6182"/>
                <a:gd name="T38" fmla="*/ 1197 w 4717"/>
                <a:gd name="T39" fmla="*/ 1111 h 6182"/>
                <a:gd name="T40" fmla="*/ 1233 w 4717"/>
                <a:gd name="T41" fmla="*/ 1108 h 6182"/>
                <a:gd name="T42" fmla="*/ 1283 w 4717"/>
                <a:gd name="T43" fmla="*/ 1106 h 6182"/>
                <a:gd name="T44" fmla="*/ 1303 w 4717"/>
                <a:gd name="T45" fmla="*/ 1105 h 6182"/>
                <a:gd name="T46" fmla="*/ 1374 w 4717"/>
                <a:gd name="T47" fmla="*/ 1104 h 6182"/>
                <a:gd name="T48" fmla="*/ 1376 w 4717"/>
                <a:gd name="T49" fmla="*/ 1104 h 6182"/>
                <a:gd name="T50" fmla="*/ 2739 w 4717"/>
                <a:gd name="T51" fmla="*/ 1599 h 6182"/>
                <a:gd name="T52" fmla="*/ 1513 w 4717"/>
                <a:gd name="T53" fmla="*/ 2970 h 6182"/>
                <a:gd name="T54" fmla="*/ 854 w 4717"/>
                <a:gd name="T55" fmla="*/ 2058 h 6182"/>
                <a:gd name="T56" fmla="*/ 2025 w 4717"/>
                <a:gd name="T57" fmla="*/ 4407 h 6182"/>
                <a:gd name="T58" fmla="*/ 1642 w 4717"/>
                <a:gd name="T59" fmla="*/ 3423 h 6182"/>
                <a:gd name="T60" fmla="*/ 1607 w 4717"/>
                <a:gd name="T61" fmla="*/ 3333 h 6182"/>
                <a:gd name="T62" fmla="*/ 1730 w 4717"/>
                <a:gd name="T63" fmla="*/ 3195 h 6182"/>
                <a:gd name="T64" fmla="*/ 2950 w 4717"/>
                <a:gd name="T65" fmla="*/ 1831 h 6182"/>
                <a:gd name="T66" fmla="*/ 3545 w 4717"/>
                <a:gd name="T67" fmla="*/ 3195 h 6182"/>
                <a:gd name="T68" fmla="*/ 3548 w 4717"/>
                <a:gd name="T69" fmla="*/ 3309 h 6182"/>
                <a:gd name="T70" fmla="*/ 3545 w 4717"/>
                <a:gd name="T71" fmla="*/ 3423 h 6182"/>
                <a:gd name="T72" fmla="*/ 2415 w 4717"/>
                <a:gd name="T73" fmla="*/ 5191 h 6182"/>
                <a:gd name="T74" fmla="*/ 2909 w 4717"/>
                <a:gd name="T75" fmla="*/ 6182 h 6182"/>
                <a:gd name="T76" fmla="*/ 4200 w 4717"/>
                <a:gd name="T77" fmla="*/ 5025 h 6182"/>
                <a:gd name="T78" fmla="*/ 4200 w 4717"/>
                <a:gd name="T79" fmla="*/ 4900 h 6182"/>
                <a:gd name="T80" fmla="*/ 4300 w 4717"/>
                <a:gd name="T81" fmla="*/ 4771 h 6182"/>
                <a:gd name="T82" fmla="*/ 4347 w 4717"/>
                <a:gd name="T83" fmla="*/ 4771 h 6182"/>
                <a:gd name="T84" fmla="*/ 4717 w 4717"/>
                <a:gd name="T85" fmla="*/ 3259 h 6182"/>
                <a:gd name="T86" fmla="*/ 4374 w 4717"/>
                <a:gd name="T87" fmla="*/ 1808 h 6182"/>
                <a:gd name="T88" fmla="*/ 4374 w 4717"/>
                <a:gd name="T89" fmla="*/ 1808 h 6182"/>
                <a:gd name="T90" fmla="*/ 2969 w 4717"/>
                <a:gd name="T91" fmla="*/ 374 h 6182"/>
                <a:gd name="T92" fmla="*/ 2765 w 4717"/>
                <a:gd name="T93" fmla="*/ 400 h 6182"/>
                <a:gd name="T94" fmla="*/ 2577 w 4717"/>
                <a:gd name="T95" fmla="*/ 389 h 6182"/>
                <a:gd name="T96" fmla="*/ 2577 w 4717"/>
                <a:gd name="T97" fmla="*/ 200 h 6182"/>
                <a:gd name="T98" fmla="*/ 1452 w 4717"/>
                <a:gd name="T99" fmla="*/ 0 h 6182"/>
                <a:gd name="T100" fmla="*/ 1452 w 4717"/>
                <a:gd name="T101" fmla="*/ 0 h 6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17" h="6182">
                  <a:moveTo>
                    <a:pt x="2743" y="266"/>
                  </a:moveTo>
                  <a:cubicBezTo>
                    <a:pt x="2743" y="268"/>
                    <a:pt x="2743" y="268"/>
                    <a:pt x="2743" y="268"/>
                  </a:cubicBezTo>
                  <a:cubicBezTo>
                    <a:pt x="2745" y="268"/>
                    <a:pt x="2747" y="269"/>
                    <a:pt x="2750" y="269"/>
                  </a:cubicBezTo>
                  <a:cubicBezTo>
                    <a:pt x="2747" y="268"/>
                    <a:pt x="2745" y="267"/>
                    <a:pt x="2743" y="266"/>
                  </a:cubicBezTo>
                  <a:moveTo>
                    <a:pt x="1452" y="0"/>
                  </a:moveTo>
                  <a:cubicBezTo>
                    <a:pt x="1452" y="0"/>
                    <a:pt x="1452" y="0"/>
                    <a:pt x="1452" y="0"/>
                  </a:cubicBezTo>
                  <a:cubicBezTo>
                    <a:pt x="967" y="0"/>
                    <a:pt x="474" y="109"/>
                    <a:pt x="10" y="338"/>
                  </a:cubicBezTo>
                  <a:cubicBezTo>
                    <a:pt x="8" y="339"/>
                    <a:pt x="6" y="340"/>
                    <a:pt x="3" y="342"/>
                  </a:cubicBezTo>
                  <a:cubicBezTo>
                    <a:pt x="2" y="342"/>
                    <a:pt x="1" y="343"/>
                    <a:pt x="0" y="343"/>
                  </a:cubicBezTo>
                  <a:cubicBezTo>
                    <a:pt x="477" y="1300"/>
                    <a:pt x="477" y="1300"/>
                    <a:pt x="477" y="1300"/>
                  </a:cubicBezTo>
                  <a:cubicBezTo>
                    <a:pt x="597" y="1245"/>
                    <a:pt x="723" y="1200"/>
                    <a:pt x="854" y="1168"/>
                  </a:cubicBezTo>
                  <a:cubicBezTo>
                    <a:pt x="860" y="1166"/>
                    <a:pt x="866" y="1165"/>
                    <a:pt x="872" y="1163"/>
                  </a:cubicBezTo>
                  <a:cubicBezTo>
                    <a:pt x="884" y="1160"/>
                    <a:pt x="896" y="1158"/>
                    <a:pt x="908" y="1155"/>
                  </a:cubicBezTo>
                  <a:cubicBezTo>
                    <a:pt x="932" y="1150"/>
                    <a:pt x="955" y="1145"/>
                    <a:pt x="979" y="1140"/>
                  </a:cubicBezTo>
                  <a:cubicBezTo>
                    <a:pt x="981" y="1140"/>
                    <a:pt x="983" y="1140"/>
                    <a:pt x="985" y="1139"/>
                  </a:cubicBezTo>
                  <a:cubicBezTo>
                    <a:pt x="1008" y="1135"/>
                    <a:pt x="1030" y="1131"/>
                    <a:pt x="1053" y="1128"/>
                  </a:cubicBezTo>
                  <a:cubicBezTo>
                    <a:pt x="1061" y="1127"/>
                    <a:pt x="1069" y="1125"/>
                    <a:pt x="1078" y="1124"/>
                  </a:cubicBezTo>
                  <a:cubicBezTo>
                    <a:pt x="1091" y="1122"/>
                    <a:pt x="1105" y="1121"/>
                    <a:pt x="1118" y="1119"/>
                  </a:cubicBezTo>
                  <a:cubicBezTo>
                    <a:pt x="1129" y="1118"/>
                    <a:pt x="1139" y="1117"/>
                    <a:pt x="1150" y="1116"/>
                  </a:cubicBezTo>
                  <a:cubicBezTo>
                    <a:pt x="1166" y="1114"/>
                    <a:pt x="1181" y="1112"/>
                    <a:pt x="1197" y="1111"/>
                  </a:cubicBezTo>
                  <a:cubicBezTo>
                    <a:pt x="1209" y="1110"/>
                    <a:pt x="1221" y="1109"/>
                    <a:pt x="1233" y="1108"/>
                  </a:cubicBezTo>
                  <a:cubicBezTo>
                    <a:pt x="1250" y="1107"/>
                    <a:pt x="1266" y="1106"/>
                    <a:pt x="1283" y="1106"/>
                  </a:cubicBezTo>
                  <a:cubicBezTo>
                    <a:pt x="1290" y="1105"/>
                    <a:pt x="1297" y="1105"/>
                    <a:pt x="1303" y="1105"/>
                  </a:cubicBezTo>
                  <a:cubicBezTo>
                    <a:pt x="1327" y="1104"/>
                    <a:pt x="1350" y="1104"/>
                    <a:pt x="1374" y="1104"/>
                  </a:cubicBezTo>
                  <a:cubicBezTo>
                    <a:pt x="1374" y="1104"/>
                    <a:pt x="1375" y="1104"/>
                    <a:pt x="1376" y="1104"/>
                  </a:cubicBezTo>
                  <a:cubicBezTo>
                    <a:pt x="1895" y="1104"/>
                    <a:pt x="2370" y="1290"/>
                    <a:pt x="2739" y="1599"/>
                  </a:cubicBezTo>
                  <a:cubicBezTo>
                    <a:pt x="1513" y="2970"/>
                    <a:pt x="1513" y="2970"/>
                    <a:pt x="1513" y="2970"/>
                  </a:cubicBezTo>
                  <a:cubicBezTo>
                    <a:pt x="854" y="2058"/>
                    <a:pt x="854" y="2058"/>
                    <a:pt x="854" y="2058"/>
                  </a:cubicBezTo>
                  <a:cubicBezTo>
                    <a:pt x="2025" y="4407"/>
                    <a:pt x="2025" y="4407"/>
                    <a:pt x="2025" y="4407"/>
                  </a:cubicBezTo>
                  <a:cubicBezTo>
                    <a:pt x="1642" y="3423"/>
                    <a:pt x="1642" y="3423"/>
                    <a:pt x="1642" y="3423"/>
                  </a:cubicBezTo>
                  <a:cubicBezTo>
                    <a:pt x="1607" y="3333"/>
                    <a:pt x="1607" y="3333"/>
                    <a:pt x="1607" y="3333"/>
                  </a:cubicBezTo>
                  <a:cubicBezTo>
                    <a:pt x="1730" y="3195"/>
                    <a:pt x="1730" y="3195"/>
                    <a:pt x="1730" y="3195"/>
                  </a:cubicBezTo>
                  <a:cubicBezTo>
                    <a:pt x="2950" y="1831"/>
                    <a:pt x="2950" y="1831"/>
                    <a:pt x="2950" y="1831"/>
                  </a:cubicBezTo>
                  <a:cubicBezTo>
                    <a:pt x="3295" y="2188"/>
                    <a:pt x="3517" y="2666"/>
                    <a:pt x="3545" y="3195"/>
                  </a:cubicBezTo>
                  <a:cubicBezTo>
                    <a:pt x="3547" y="3233"/>
                    <a:pt x="3548" y="3271"/>
                    <a:pt x="3548" y="3309"/>
                  </a:cubicBezTo>
                  <a:cubicBezTo>
                    <a:pt x="3548" y="3347"/>
                    <a:pt x="3547" y="3385"/>
                    <a:pt x="3545" y="3423"/>
                  </a:cubicBezTo>
                  <a:cubicBezTo>
                    <a:pt x="3504" y="4191"/>
                    <a:pt x="3057" y="4850"/>
                    <a:pt x="2415" y="5191"/>
                  </a:cubicBezTo>
                  <a:cubicBezTo>
                    <a:pt x="2909" y="6182"/>
                    <a:pt x="2909" y="6182"/>
                    <a:pt x="2909" y="6182"/>
                  </a:cubicBezTo>
                  <a:cubicBezTo>
                    <a:pt x="3456" y="5909"/>
                    <a:pt x="3893" y="5504"/>
                    <a:pt x="4200" y="5025"/>
                  </a:cubicBezTo>
                  <a:cubicBezTo>
                    <a:pt x="4200" y="4900"/>
                    <a:pt x="4200" y="4900"/>
                    <a:pt x="4200" y="4900"/>
                  </a:cubicBezTo>
                  <a:cubicBezTo>
                    <a:pt x="4200" y="4829"/>
                    <a:pt x="4245" y="4771"/>
                    <a:pt x="4300" y="4771"/>
                  </a:cubicBezTo>
                  <a:cubicBezTo>
                    <a:pt x="4347" y="4771"/>
                    <a:pt x="4347" y="4771"/>
                    <a:pt x="4347" y="4771"/>
                  </a:cubicBezTo>
                  <a:cubicBezTo>
                    <a:pt x="4588" y="4306"/>
                    <a:pt x="4717" y="3787"/>
                    <a:pt x="4717" y="3259"/>
                  </a:cubicBezTo>
                  <a:cubicBezTo>
                    <a:pt x="4717" y="2770"/>
                    <a:pt x="4606" y="2275"/>
                    <a:pt x="4374" y="1808"/>
                  </a:cubicBezTo>
                  <a:cubicBezTo>
                    <a:pt x="4374" y="1808"/>
                    <a:pt x="4374" y="1808"/>
                    <a:pt x="4374" y="1808"/>
                  </a:cubicBezTo>
                  <a:cubicBezTo>
                    <a:pt x="4056" y="1169"/>
                    <a:pt x="3556" y="681"/>
                    <a:pt x="2969" y="374"/>
                  </a:cubicBezTo>
                  <a:cubicBezTo>
                    <a:pt x="2910" y="392"/>
                    <a:pt x="2841" y="400"/>
                    <a:pt x="2765" y="400"/>
                  </a:cubicBezTo>
                  <a:cubicBezTo>
                    <a:pt x="2679" y="400"/>
                    <a:pt x="2618" y="395"/>
                    <a:pt x="2577" y="389"/>
                  </a:cubicBezTo>
                  <a:cubicBezTo>
                    <a:pt x="2577" y="200"/>
                    <a:pt x="2577" y="200"/>
                    <a:pt x="2577" y="200"/>
                  </a:cubicBezTo>
                  <a:cubicBezTo>
                    <a:pt x="2219" y="69"/>
                    <a:pt x="1838" y="0"/>
                    <a:pt x="1452" y="0"/>
                  </a:cubicBezTo>
                  <a:cubicBezTo>
                    <a:pt x="1452" y="0"/>
                    <a:pt x="1452" y="0"/>
                    <a:pt x="1452" y="0"/>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5">
              <a:extLst>
                <a:ext uri="{FF2B5EF4-FFF2-40B4-BE49-F238E27FC236}">
                  <a16:creationId xmlns:a16="http://schemas.microsoft.com/office/drawing/2014/main" id="{E4E06701-02C1-4659-88B1-7549B1804233}"/>
                </a:ext>
              </a:extLst>
            </p:cNvPr>
            <p:cNvSpPr>
              <a:spLocks/>
            </p:cNvSpPr>
            <p:nvPr/>
          </p:nvSpPr>
          <p:spPr bwMode="auto">
            <a:xfrm rot="19009937">
              <a:off x="10632360" y="4986724"/>
              <a:ext cx="18547" cy="31580"/>
            </a:xfrm>
            <a:custGeom>
              <a:avLst/>
              <a:gdLst>
                <a:gd name="T0" fmla="*/ 147 w 147"/>
                <a:gd name="T1" fmla="*/ 0 h 254"/>
                <a:gd name="T2" fmla="*/ 100 w 147"/>
                <a:gd name="T3" fmla="*/ 0 h 254"/>
                <a:gd name="T4" fmla="*/ 0 w 147"/>
                <a:gd name="T5" fmla="*/ 129 h 254"/>
                <a:gd name="T6" fmla="*/ 0 w 147"/>
                <a:gd name="T7" fmla="*/ 254 h 254"/>
                <a:gd name="T8" fmla="*/ 147 w 147"/>
                <a:gd name="T9" fmla="*/ 0 h 254"/>
              </a:gdLst>
              <a:ahLst/>
              <a:cxnLst>
                <a:cxn ang="0">
                  <a:pos x="T0" y="T1"/>
                </a:cxn>
                <a:cxn ang="0">
                  <a:pos x="T2" y="T3"/>
                </a:cxn>
                <a:cxn ang="0">
                  <a:pos x="T4" y="T5"/>
                </a:cxn>
                <a:cxn ang="0">
                  <a:pos x="T6" y="T7"/>
                </a:cxn>
                <a:cxn ang="0">
                  <a:pos x="T8" y="T9"/>
                </a:cxn>
              </a:cxnLst>
              <a:rect l="0" t="0" r="r" b="b"/>
              <a:pathLst>
                <a:path w="147" h="254">
                  <a:moveTo>
                    <a:pt x="147" y="0"/>
                  </a:moveTo>
                  <a:cubicBezTo>
                    <a:pt x="100" y="0"/>
                    <a:pt x="100" y="0"/>
                    <a:pt x="100" y="0"/>
                  </a:cubicBezTo>
                  <a:cubicBezTo>
                    <a:pt x="45" y="0"/>
                    <a:pt x="0" y="58"/>
                    <a:pt x="0" y="129"/>
                  </a:cubicBezTo>
                  <a:cubicBezTo>
                    <a:pt x="0" y="254"/>
                    <a:pt x="0" y="254"/>
                    <a:pt x="0" y="254"/>
                  </a:cubicBezTo>
                  <a:cubicBezTo>
                    <a:pt x="53" y="171"/>
                    <a:pt x="102" y="86"/>
                    <a:pt x="147" y="0"/>
                  </a:cubicBezTo>
                </a:path>
              </a:pathLst>
            </a:custGeom>
            <a:solidFill>
              <a:srgbClr val="5CAD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36">
              <a:extLst>
                <a:ext uri="{FF2B5EF4-FFF2-40B4-BE49-F238E27FC236}">
                  <a16:creationId xmlns:a16="http://schemas.microsoft.com/office/drawing/2014/main" id="{5CD3C8AF-B7AB-449F-A972-E5A37A275BF1}"/>
                </a:ext>
              </a:extLst>
            </p:cNvPr>
            <p:cNvSpPr>
              <a:spLocks/>
            </p:cNvSpPr>
            <p:nvPr/>
          </p:nvSpPr>
          <p:spPr bwMode="auto">
            <a:xfrm rot="19009937">
              <a:off x="10246062" y="4810272"/>
              <a:ext cx="243115" cy="421566"/>
            </a:xfrm>
            <a:custGeom>
              <a:avLst/>
              <a:gdLst>
                <a:gd name="T0" fmla="*/ 1343 w 1941"/>
                <a:gd name="T1" fmla="*/ 0 h 3360"/>
                <a:gd name="T2" fmla="*/ 123 w 1941"/>
                <a:gd name="T3" fmla="*/ 1364 h 3360"/>
                <a:gd name="T4" fmla="*/ 0 w 1941"/>
                <a:gd name="T5" fmla="*/ 1502 h 3360"/>
                <a:gd name="T6" fmla="*/ 35 w 1941"/>
                <a:gd name="T7" fmla="*/ 1592 h 3360"/>
                <a:gd name="T8" fmla="*/ 418 w 1941"/>
                <a:gd name="T9" fmla="*/ 2576 h 3360"/>
                <a:gd name="T10" fmla="*/ 808 w 1941"/>
                <a:gd name="T11" fmla="*/ 3360 h 3360"/>
                <a:gd name="T12" fmla="*/ 1938 w 1941"/>
                <a:gd name="T13" fmla="*/ 1592 h 3360"/>
                <a:gd name="T14" fmla="*/ 1941 w 1941"/>
                <a:gd name="T15" fmla="*/ 1478 h 3360"/>
                <a:gd name="T16" fmla="*/ 1938 w 1941"/>
                <a:gd name="T17" fmla="*/ 1364 h 3360"/>
                <a:gd name="T18" fmla="*/ 1343 w 1941"/>
                <a:gd name="T19" fmla="*/ 0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1" h="3360">
                  <a:moveTo>
                    <a:pt x="1343" y="0"/>
                  </a:moveTo>
                  <a:cubicBezTo>
                    <a:pt x="123" y="1364"/>
                    <a:pt x="123" y="1364"/>
                    <a:pt x="123" y="1364"/>
                  </a:cubicBezTo>
                  <a:cubicBezTo>
                    <a:pt x="0" y="1502"/>
                    <a:pt x="0" y="1502"/>
                    <a:pt x="0" y="1502"/>
                  </a:cubicBezTo>
                  <a:cubicBezTo>
                    <a:pt x="35" y="1592"/>
                    <a:pt x="35" y="1592"/>
                    <a:pt x="35" y="1592"/>
                  </a:cubicBezTo>
                  <a:cubicBezTo>
                    <a:pt x="418" y="2576"/>
                    <a:pt x="418" y="2576"/>
                    <a:pt x="418" y="2576"/>
                  </a:cubicBezTo>
                  <a:cubicBezTo>
                    <a:pt x="808" y="3360"/>
                    <a:pt x="808" y="3360"/>
                    <a:pt x="808" y="3360"/>
                  </a:cubicBezTo>
                  <a:cubicBezTo>
                    <a:pt x="1450" y="3019"/>
                    <a:pt x="1897" y="2360"/>
                    <a:pt x="1938" y="1592"/>
                  </a:cubicBezTo>
                  <a:cubicBezTo>
                    <a:pt x="1940" y="1554"/>
                    <a:pt x="1941" y="1516"/>
                    <a:pt x="1941" y="1478"/>
                  </a:cubicBezTo>
                  <a:cubicBezTo>
                    <a:pt x="1941" y="1440"/>
                    <a:pt x="1940" y="1402"/>
                    <a:pt x="1938" y="1364"/>
                  </a:cubicBezTo>
                  <a:cubicBezTo>
                    <a:pt x="1910" y="835"/>
                    <a:pt x="1688" y="357"/>
                    <a:pt x="1343" y="0"/>
                  </a:cubicBezTo>
                </a:path>
              </a:pathLst>
            </a:custGeom>
            <a:solidFill>
              <a:srgbClr val="8DB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37">
              <a:extLst>
                <a:ext uri="{FF2B5EF4-FFF2-40B4-BE49-F238E27FC236}">
                  <a16:creationId xmlns:a16="http://schemas.microsoft.com/office/drawing/2014/main" id="{9AF402BC-B836-44A6-B74E-87712ACC4789}"/>
                </a:ext>
              </a:extLst>
            </p:cNvPr>
            <p:cNvSpPr>
              <a:spLocks/>
            </p:cNvSpPr>
            <p:nvPr/>
          </p:nvSpPr>
          <p:spPr bwMode="auto">
            <a:xfrm rot="19009937">
              <a:off x="10010559" y="4852264"/>
              <a:ext cx="283717" cy="234092"/>
            </a:xfrm>
            <a:custGeom>
              <a:avLst/>
              <a:gdLst>
                <a:gd name="T0" fmla="*/ 899 w 2262"/>
                <a:gd name="T1" fmla="*/ 0 h 1866"/>
                <a:gd name="T2" fmla="*/ 897 w 2262"/>
                <a:gd name="T3" fmla="*/ 0 h 1866"/>
                <a:gd name="T4" fmla="*/ 826 w 2262"/>
                <a:gd name="T5" fmla="*/ 1 h 1866"/>
                <a:gd name="T6" fmla="*/ 806 w 2262"/>
                <a:gd name="T7" fmla="*/ 2 h 1866"/>
                <a:gd name="T8" fmla="*/ 756 w 2262"/>
                <a:gd name="T9" fmla="*/ 4 h 1866"/>
                <a:gd name="T10" fmla="*/ 720 w 2262"/>
                <a:gd name="T11" fmla="*/ 7 h 1866"/>
                <a:gd name="T12" fmla="*/ 673 w 2262"/>
                <a:gd name="T13" fmla="*/ 12 h 1866"/>
                <a:gd name="T14" fmla="*/ 641 w 2262"/>
                <a:gd name="T15" fmla="*/ 15 h 1866"/>
                <a:gd name="T16" fmla="*/ 601 w 2262"/>
                <a:gd name="T17" fmla="*/ 20 h 1866"/>
                <a:gd name="T18" fmla="*/ 576 w 2262"/>
                <a:gd name="T19" fmla="*/ 24 h 1866"/>
                <a:gd name="T20" fmla="*/ 508 w 2262"/>
                <a:gd name="T21" fmla="*/ 35 h 1866"/>
                <a:gd name="T22" fmla="*/ 502 w 2262"/>
                <a:gd name="T23" fmla="*/ 36 h 1866"/>
                <a:gd name="T24" fmla="*/ 431 w 2262"/>
                <a:gd name="T25" fmla="*/ 51 h 1866"/>
                <a:gd name="T26" fmla="*/ 395 w 2262"/>
                <a:gd name="T27" fmla="*/ 59 h 1866"/>
                <a:gd name="T28" fmla="*/ 377 w 2262"/>
                <a:gd name="T29" fmla="*/ 64 h 1866"/>
                <a:gd name="T30" fmla="*/ 0 w 2262"/>
                <a:gd name="T31" fmla="*/ 196 h 1866"/>
                <a:gd name="T32" fmla="*/ 377 w 2262"/>
                <a:gd name="T33" fmla="*/ 954 h 1866"/>
                <a:gd name="T34" fmla="*/ 1036 w 2262"/>
                <a:gd name="T35" fmla="*/ 1866 h 1866"/>
                <a:gd name="T36" fmla="*/ 2262 w 2262"/>
                <a:gd name="T37" fmla="*/ 495 h 1866"/>
                <a:gd name="T38" fmla="*/ 899 w 2262"/>
                <a:gd name="T39" fmla="*/ 0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2" h="1866">
                  <a:moveTo>
                    <a:pt x="899" y="0"/>
                  </a:moveTo>
                  <a:cubicBezTo>
                    <a:pt x="898" y="0"/>
                    <a:pt x="897" y="0"/>
                    <a:pt x="897" y="0"/>
                  </a:cubicBezTo>
                  <a:cubicBezTo>
                    <a:pt x="873" y="0"/>
                    <a:pt x="850" y="0"/>
                    <a:pt x="826" y="1"/>
                  </a:cubicBezTo>
                  <a:cubicBezTo>
                    <a:pt x="820" y="1"/>
                    <a:pt x="813" y="1"/>
                    <a:pt x="806" y="2"/>
                  </a:cubicBezTo>
                  <a:cubicBezTo>
                    <a:pt x="789" y="2"/>
                    <a:pt x="773" y="3"/>
                    <a:pt x="756" y="4"/>
                  </a:cubicBezTo>
                  <a:cubicBezTo>
                    <a:pt x="744" y="5"/>
                    <a:pt x="732" y="6"/>
                    <a:pt x="720" y="7"/>
                  </a:cubicBezTo>
                  <a:cubicBezTo>
                    <a:pt x="704" y="8"/>
                    <a:pt x="689" y="10"/>
                    <a:pt x="673" y="12"/>
                  </a:cubicBezTo>
                  <a:cubicBezTo>
                    <a:pt x="662" y="13"/>
                    <a:pt x="652" y="14"/>
                    <a:pt x="641" y="15"/>
                  </a:cubicBezTo>
                  <a:cubicBezTo>
                    <a:pt x="628" y="17"/>
                    <a:pt x="614" y="18"/>
                    <a:pt x="601" y="20"/>
                  </a:cubicBezTo>
                  <a:cubicBezTo>
                    <a:pt x="592" y="21"/>
                    <a:pt x="584" y="23"/>
                    <a:pt x="576" y="24"/>
                  </a:cubicBezTo>
                  <a:cubicBezTo>
                    <a:pt x="553" y="27"/>
                    <a:pt x="531" y="31"/>
                    <a:pt x="508" y="35"/>
                  </a:cubicBezTo>
                  <a:cubicBezTo>
                    <a:pt x="506" y="36"/>
                    <a:pt x="504" y="36"/>
                    <a:pt x="502" y="36"/>
                  </a:cubicBezTo>
                  <a:cubicBezTo>
                    <a:pt x="478" y="41"/>
                    <a:pt x="455" y="46"/>
                    <a:pt x="431" y="51"/>
                  </a:cubicBezTo>
                  <a:cubicBezTo>
                    <a:pt x="419" y="54"/>
                    <a:pt x="407" y="56"/>
                    <a:pt x="395" y="59"/>
                  </a:cubicBezTo>
                  <a:cubicBezTo>
                    <a:pt x="389" y="61"/>
                    <a:pt x="383" y="62"/>
                    <a:pt x="377" y="64"/>
                  </a:cubicBezTo>
                  <a:cubicBezTo>
                    <a:pt x="246" y="96"/>
                    <a:pt x="120" y="141"/>
                    <a:pt x="0" y="196"/>
                  </a:cubicBezTo>
                  <a:cubicBezTo>
                    <a:pt x="377" y="954"/>
                    <a:pt x="377" y="954"/>
                    <a:pt x="377" y="954"/>
                  </a:cubicBezTo>
                  <a:cubicBezTo>
                    <a:pt x="1036" y="1866"/>
                    <a:pt x="1036" y="1866"/>
                    <a:pt x="1036" y="1866"/>
                  </a:cubicBezTo>
                  <a:cubicBezTo>
                    <a:pt x="2262" y="495"/>
                    <a:pt x="2262" y="495"/>
                    <a:pt x="2262" y="495"/>
                  </a:cubicBezTo>
                  <a:cubicBezTo>
                    <a:pt x="1893" y="186"/>
                    <a:pt x="1418" y="0"/>
                    <a:pt x="899" y="0"/>
                  </a:cubicBezTo>
                </a:path>
              </a:pathLst>
            </a:custGeom>
            <a:solidFill>
              <a:srgbClr val="AC9D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38">
              <a:extLst>
                <a:ext uri="{FF2B5EF4-FFF2-40B4-BE49-F238E27FC236}">
                  <a16:creationId xmlns:a16="http://schemas.microsoft.com/office/drawing/2014/main" id="{A8AA414E-2A71-4BCF-B308-661E92A39CBA}"/>
                </a:ext>
              </a:extLst>
            </p:cNvPr>
            <p:cNvSpPr>
              <a:spLocks noEditPoints="1"/>
            </p:cNvSpPr>
            <p:nvPr/>
          </p:nvSpPr>
          <p:spPr bwMode="auto">
            <a:xfrm rot="19009937">
              <a:off x="9889990" y="4663451"/>
              <a:ext cx="591997" cy="408534"/>
            </a:xfrm>
            <a:custGeom>
              <a:avLst/>
              <a:gdLst>
                <a:gd name="T0" fmla="*/ 4374 w 4717"/>
                <a:gd name="T1" fmla="*/ 1808 h 3259"/>
                <a:gd name="T2" fmla="*/ 4374 w 4717"/>
                <a:gd name="T3" fmla="*/ 1808 h 3259"/>
                <a:gd name="T4" fmla="*/ 4717 w 4717"/>
                <a:gd name="T5" fmla="*/ 3259 h 3259"/>
                <a:gd name="T6" fmla="*/ 4374 w 4717"/>
                <a:gd name="T7" fmla="*/ 1808 h 3259"/>
                <a:gd name="T8" fmla="*/ 4374 w 4717"/>
                <a:gd name="T9" fmla="*/ 1808 h 3259"/>
                <a:gd name="T10" fmla="*/ 3 w 4717"/>
                <a:gd name="T11" fmla="*/ 342 h 3259"/>
                <a:gd name="T12" fmla="*/ 0 w 4717"/>
                <a:gd name="T13" fmla="*/ 343 h 3259"/>
                <a:gd name="T14" fmla="*/ 0 w 4717"/>
                <a:gd name="T15" fmla="*/ 343 h 3259"/>
                <a:gd name="T16" fmla="*/ 3 w 4717"/>
                <a:gd name="T17" fmla="*/ 342 h 3259"/>
                <a:gd name="T18" fmla="*/ 1452 w 4717"/>
                <a:gd name="T19" fmla="*/ 0 h 3259"/>
                <a:gd name="T20" fmla="*/ 10 w 4717"/>
                <a:gd name="T21" fmla="*/ 338 h 3259"/>
                <a:gd name="T22" fmla="*/ 1452 w 4717"/>
                <a:gd name="T23" fmla="*/ 0 h 3259"/>
                <a:gd name="T24" fmla="*/ 1452 w 4717"/>
                <a:gd name="T25" fmla="*/ 0 h 3259"/>
                <a:gd name="T26" fmla="*/ 1452 w 4717"/>
                <a:gd name="T27" fmla="*/ 0 h 3259"/>
                <a:gd name="T28" fmla="*/ 1452 w 4717"/>
                <a:gd name="T29" fmla="*/ 0 h 3259"/>
                <a:gd name="T30" fmla="*/ 1452 w 4717"/>
                <a:gd name="T31" fmla="*/ 0 h 3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7" h="3259">
                  <a:moveTo>
                    <a:pt x="4374" y="1808"/>
                  </a:moveTo>
                  <a:cubicBezTo>
                    <a:pt x="4374" y="1808"/>
                    <a:pt x="4374" y="1808"/>
                    <a:pt x="4374" y="1808"/>
                  </a:cubicBezTo>
                  <a:cubicBezTo>
                    <a:pt x="4606" y="2275"/>
                    <a:pt x="4717" y="2770"/>
                    <a:pt x="4717" y="3259"/>
                  </a:cubicBezTo>
                  <a:cubicBezTo>
                    <a:pt x="4717" y="2770"/>
                    <a:pt x="4606" y="2275"/>
                    <a:pt x="4374" y="1808"/>
                  </a:cubicBezTo>
                  <a:cubicBezTo>
                    <a:pt x="4374" y="1808"/>
                    <a:pt x="4374" y="1808"/>
                    <a:pt x="4374" y="1808"/>
                  </a:cubicBezTo>
                  <a:moveTo>
                    <a:pt x="3" y="342"/>
                  </a:moveTo>
                  <a:cubicBezTo>
                    <a:pt x="2" y="342"/>
                    <a:pt x="1" y="343"/>
                    <a:pt x="0" y="343"/>
                  </a:cubicBezTo>
                  <a:cubicBezTo>
                    <a:pt x="0" y="343"/>
                    <a:pt x="0" y="343"/>
                    <a:pt x="0" y="343"/>
                  </a:cubicBezTo>
                  <a:cubicBezTo>
                    <a:pt x="1" y="343"/>
                    <a:pt x="2" y="342"/>
                    <a:pt x="3" y="342"/>
                  </a:cubicBezTo>
                  <a:moveTo>
                    <a:pt x="1452" y="0"/>
                  </a:moveTo>
                  <a:cubicBezTo>
                    <a:pt x="967" y="0"/>
                    <a:pt x="475" y="109"/>
                    <a:pt x="10" y="338"/>
                  </a:cubicBezTo>
                  <a:cubicBezTo>
                    <a:pt x="474" y="109"/>
                    <a:pt x="967" y="0"/>
                    <a:pt x="1452" y="0"/>
                  </a:cubicBezTo>
                  <a:moveTo>
                    <a:pt x="1452" y="0"/>
                  </a:moveTo>
                  <a:cubicBezTo>
                    <a:pt x="1452" y="0"/>
                    <a:pt x="1452" y="0"/>
                    <a:pt x="1452" y="0"/>
                  </a:cubicBezTo>
                  <a:cubicBezTo>
                    <a:pt x="1452" y="0"/>
                    <a:pt x="1452" y="0"/>
                    <a:pt x="1452" y="0"/>
                  </a:cubicBezTo>
                  <a:cubicBezTo>
                    <a:pt x="1452" y="0"/>
                    <a:pt x="1452" y="0"/>
                    <a:pt x="1452" y="0"/>
                  </a:cubicBezTo>
                </a:path>
              </a:pathLst>
            </a:custGeom>
            <a:solidFill>
              <a:srgbClr val="2A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39">
              <a:extLst>
                <a:ext uri="{FF2B5EF4-FFF2-40B4-BE49-F238E27FC236}">
                  <a16:creationId xmlns:a16="http://schemas.microsoft.com/office/drawing/2014/main" id="{F4AD7EA7-4BD1-49C9-BC75-C09B9A55472D}"/>
                </a:ext>
              </a:extLst>
            </p:cNvPr>
            <p:cNvSpPr>
              <a:spLocks noEditPoints="1"/>
            </p:cNvSpPr>
            <p:nvPr/>
          </p:nvSpPr>
          <p:spPr bwMode="auto">
            <a:xfrm rot="19009937">
              <a:off x="9774733" y="4629495"/>
              <a:ext cx="936870" cy="936870"/>
            </a:xfrm>
            <a:custGeom>
              <a:avLst/>
              <a:gdLst>
                <a:gd name="T0" fmla="*/ 6994 w 7470"/>
                <a:gd name="T1" fmla="*/ 4599 h 7470"/>
                <a:gd name="T2" fmla="*/ 2872 w 7470"/>
                <a:gd name="T3" fmla="*/ 6994 h 7470"/>
                <a:gd name="T4" fmla="*/ 476 w 7470"/>
                <a:gd name="T5" fmla="*/ 2872 h 7470"/>
                <a:gd name="T6" fmla="*/ 4598 w 7470"/>
                <a:gd name="T7" fmla="*/ 476 h 7470"/>
                <a:gd name="T8" fmla="*/ 6994 w 7470"/>
                <a:gd name="T9" fmla="*/ 4599 h 7470"/>
                <a:gd name="T10" fmla="*/ 628 w 7470"/>
                <a:gd name="T11" fmla="*/ 2912 h 7470"/>
                <a:gd name="T12" fmla="*/ 2912 w 7470"/>
                <a:gd name="T13" fmla="*/ 6842 h 7470"/>
                <a:gd name="T14" fmla="*/ 6842 w 7470"/>
                <a:gd name="T15" fmla="*/ 4558 h 7470"/>
                <a:gd name="T16" fmla="*/ 4558 w 7470"/>
                <a:gd name="T17" fmla="*/ 629 h 7470"/>
                <a:gd name="T18" fmla="*/ 628 w 7470"/>
                <a:gd name="T19" fmla="*/ 2912 h 7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70" h="7470">
                  <a:moveTo>
                    <a:pt x="6994" y="4599"/>
                  </a:moveTo>
                  <a:cubicBezTo>
                    <a:pt x="6518" y="6396"/>
                    <a:pt x="4669" y="7470"/>
                    <a:pt x="2872" y="6994"/>
                  </a:cubicBezTo>
                  <a:cubicBezTo>
                    <a:pt x="1074" y="6518"/>
                    <a:pt x="0" y="4669"/>
                    <a:pt x="476" y="2872"/>
                  </a:cubicBezTo>
                  <a:cubicBezTo>
                    <a:pt x="952" y="1075"/>
                    <a:pt x="2801" y="0"/>
                    <a:pt x="4598" y="476"/>
                  </a:cubicBezTo>
                  <a:cubicBezTo>
                    <a:pt x="6395" y="952"/>
                    <a:pt x="7470" y="2802"/>
                    <a:pt x="6994" y="4599"/>
                  </a:cubicBezTo>
                  <a:close/>
                  <a:moveTo>
                    <a:pt x="628" y="2912"/>
                  </a:moveTo>
                  <a:cubicBezTo>
                    <a:pt x="174" y="4626"/>
                    <a:pt x="1199" y="6388"/>
                    <a:pt x="2912" y="6842"/>
                  </a:cubicBezTo>
                  <a:cubicBezTo>
                    <a:pt x="4625" y="7296"/>
                    <a:pt x="6388" y="6272"/>
                    <a:pt x="6842" y="4558"/>
                  </a:cubicBezTo>
                  <a:cubicBezTo>
                    <a:pt x="7295" y="2845"/>
                    <a:pt x="6271" y="1083"/>
                    <a:pt x="4558" y="629"/>
                  </a:cubicBezTo>
                  <a:cubicBezTo>
                    <a:pt x="2845" y="175"/>
                    <a:pt x="1082" y="1199"/>
                    <a:pt x="628" y="2912"/>
                  </a:cubicBez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0">
              <a:extLst>
                <a:ext uri="{FF2B5EF4-FFF2-40B4-BE49-F238E27FC236}">
                  <a16:creationId xmlns:a16="http://schemas.microsoft.com/office/drawing/2014/main" id="{B8364946-07E7-420D-B020-7BE99B7068BC}"/>
                </a:ext>
              </a:extLst>
            </p:cNvPr>
            <p:cNvSpPr>
              <a:spLocks/>
            </p:cNvSpPr>
            <p:nvPr/>
          </p:nvSpPr>
          <p:spPr bwMode="auto">
            <a:xfrm rot="19009937">
              <a:off x="10654773" y="5180827"/>
              <a:ext cx="173940" cy="246624"/>
            </a:xfrm>
            <a:custGeom>
              <a:avLst/>
              <a:gdLst>
                <a:gd name="T0" fmla="*/ 347 w 347"/>
                <a:gd name="T1" fmla="*/ 424 h 492"/>
                <a:gd name="T2" fmla="*/ 209 w 347"/>
                <a:gd name="T3" fmla="*/ 492 h 492"/>
                <a:gd name="T4" fmla="*/ 0 w 347"/>
                <a:gd name="T5" fmla="*/ 68 h 492"/>
                <a:gd name="T6" fmla="*/ 138 w 347"/>
                <a:gd name="T7" fmla="*/ 0 h 492"/>
                <a:gd name="T8" fmla="*/ 347 w 347"/>
                <a:gd name="T9" fmla="*/ 424 h 492"/>
              </a:gdLst>
              <a:ahLst/>
              <a:cxnLst>
                <a:cxn ang="0">
                  <a:pos x="T0" y="T1"/>
                </a:cxn>
                <a:cxn ang="0">
                  <a:pos x="T2" y="T3"/>
                </a:cxn>
                <a:cxn ang="0">
                  <a:pos x="T4" y="T5"/>
                </a:cxn>
                <a:cxn ang="0">
                  <a:pos x="T6" y="T7"/>
                </a:cxn>
                <a:cxn ang="0">
                  <a:pos x="T8" y="T9"/>
                </a:cxn>
              </a:cxnLst>
              <a:rect l="0" t="0" r="r" b="b"/>
              <a:pathLst>
                <a:path w="347" h="492">
                  <a:moveTo>
                    <a:pt x="347" y="424"/>
                  </a:moveTo>
                  <a:lnTo>
                    <a:pt x="209" y="492"/>
                  </a:lnTo>
                  <a:lnTo>
                    <a:pt x="0" y="68"/>
                  </a:lnTo>
                  <a:lnTo>
                    <a:pt x="138" y="0"/>
                  </a:lnTo>
                  <a:lnTo>
                    <a:pt x="347" y="424"/>
                  </a:ln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41">
              <a:extLst>
                <a:ext uri="{FF2B5EF4-FFF2-40B4-BE49-F238E27FC236}">
                  <a16:creationId xmlns:a16="http://schemas.microsoft.com/office/drawing/2014/main" id="{B039B365-248B-43F5-BEF1-003E92F5D470}"/>
                </a:ext>
              </a:extLst>
            </p:cNvPr>
            <p:cNvSpPr>
              <a:spLocks/>
            </p:cNvSpPr>
            <p:nvPr/>
          </p:nvSpPr>
          <p:spPr bwMode="auto">
            <a:xfrm rot="19009937">
              <a:off x="10933202" y="5064869"/>
              <a:ext cx="519313" cy="809548"/>
            </a:xfrm>
            <a:custGeom>
              <a:avLst/>
              <a:gdLst>
                <a:gd name="T0" fmla="*/ 3606 w 4139"/>
                <a:gd name="T1" fmla="*/ 6272 h 6453"/>
                <a:gd name="T2" fmla="*/ 2632 w 4139"/>
                <a:gd name="T3" fmla="*/ 5982 h 6453"/>
                <a:gd name="T4" fmla="*/ 168 w 4139"/>
                <a:gd name="T5" fmla="*/ 1130 h 6453"/>
                <a:gd name="T6" fmla="*/ 534 w 4139"/>
                <a:gd name="T7" fmla="*/ 182 h 6453"/>
                <a:gd name="T8" fmla="*/ 1508 w 4139"/>
                <a:gd name="T9" fmla="*/ 472 h 6453"/>
                <a:gd name="T10" fmla="*/ 3971 w 4139"/>
                <a:gd name="T11" fmla="*/ 5324 h 6453"/>
                <a:gd name="T12" fmla="*/ 3606 w 4139"/>
                <a:gd name="T13" fmla="*/ 6272 h 6453"/>
              </a:gdLst>
              <a:ahLst/>
              <a:cxnLst>
                <a:cxn ang="0">
                  <a:pos x="T0" y="T1"/>
                </a:cxn>
                <a:cxn ang="0">
                  <a:pos x="T2" y="T3"/>
                </a:cxn>
                <a:cxn ang="0">
                  <a:pos x="T4" y="T5"/>
                </a:cxn>
                <a:cxn ang="0">
                  <a:pos x="T6" y="T7"/>
                </a:cxn>
                <a:cxn ang="0">
                  <a:pos x="T8" y="T9"/>
                </a:cxn>
                <a:cxn ang="0">
                  <a:pos x="T10" y="T11"/>
                </a:cxn>
                <a:cxn ang="0">
                  <a:pos x="T12" y="T13"/>
                </a:cxn>
              </a:cxnLst>
              <a:rect l="0" t="0" r="r" b="b"/>
              <a:pathLst>
                <a:path w="4139" h="6453">
                  <a:moveTo>
                    <a:pt x="3606" y="6272"/>
                  </a:moveTo>
                  <a:cubicBezTo>
                    <a:pt x="3236" y="6453"/>
                    <a:pt x="2800" y="6324"/>
                    <a:pt x="2632" y="5982"/>
                  </a:cubicBezTo>
                  <a:cubicBezTo>
                    <a:pt x="168" y="1130"/>
                    <a:pt x="168" y="1130"/>
                    <a:pt x="168" y="1130"/>
                  </a:cubicBezTo>
                  <a:cubicBezTo>
                    <a:pt x="0" y="789"/>
                    <a:pt x="164" y="364"/>
                    <a:pt x="534" y="182"/>
                  </a:cubicBezTo>
                  <a:cubicBezTo>
                    <a:pt x="904" y="0"/>
                    <a:pt x="1340" y="130"/>
                    <a:pt x="1508" y="472"/>
                  </a:cubicBezTo>
                  <a:cubicBezTo>
                    <a:pt x="3971" y="5324"/>
                    <a:pt x="3971" y="5324"/>
                    <a:pt x="3971" y="5324"/>
                  </a:cubicBezTo>
                  <a:cubicBezTo>
                    <a:pt x="4139" y="5665"/>
                    <a:pt x="3976" y="6090"/>
                    <a:pt x="3606" y="6272"/>
                  </a:cubicBez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42">
              <a:extLst>
                <a:ext uri="{FF2B5EF4-FFF2-40B4-BE49-F238E27FC236}">
                  <a16:creationId xmlns:a16="http://schemas.microsoft.com/office/drawing/2014/main" id="{4BAC7A05-FDD1-450C-AD15-813C1947CCF8}"/>
                </a:ext>
              </a:extLst>
            </p:cNvPr>
            <p:cNvSpPr>
              <a:spLocks/>
            </p:cNvSpPr>
            <p:nvPr/>
          </p:nvSpPr>
          <p:spPr bwMode="auto">
            <a:xfrm rot="19009937">
              <a:off x="10879648" y="5025546"/>
              <a:ext cx="836617" cy="680721"/>
            </a:xfrm>
            <a:custGeom>
              <a:avLst/>
              <a:gdLst>
                <a:gd name="T0" fmla="*/ 2960 w 6671"/>
                <a:gd name="T1" fmla="*/ 1940 h 5425"/>
                <a:gd name="T2" fmla="*/ 2366 w 6671"/>
                <a:gd name="T3" fmla="*/ 1572 h 5425"/>
                <a:gd name="T4" fmla="*/ 586 w 6671"/>
                <a:gd name="T5" fmla="*/ 636 h 5425"/>
                <a:gd name="T6" fmla="*/ 1447 w 6671"/>
                <a:gd name="T7" fmla="*/ 2274 h 5425"/>
                <a:gd name="T8" fmla="*/ 2438 w 6671"/>
                <a:gd name="T9" fmla="*/ 3434 h 5425"/>
                <a:gd name="T10" fmla="*/ 3668 w 6671"/>
                <a:gd name="T11" fmla="*/ 4907 h 5425"/>
                <a:gd name="T12" fmla="*/ 5432 w 6671"/>
                <a:gd name="T13" fmla="*/ 5425 h 5425"/>
                <a:gd name="T14" fmla="*/ 6671 w 6671"/>
                <a:gd name="T15" fmla="*/ 3595 h 5425"/>
                <a:gd name="T16" fmla="*/ 2960 w 6671"/>
                <a:gd name="T17" fmla="*/ 1940 h 5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1" h="5425">
                  <a:moveTo>
                    <a:pt x="2960" y="1940"/>
                  </a:moveTo>
                  <a:cubicBezTo>
                    <a:pt x="2960" y="1940"/>
                    <a:pt x="2533" y="1756"/>
                    <a:pt x="2366" y="1572"/>
                  </a:cubicBezTo>
                  <a:cubicBezTo>
                    <a:pt x="2199" y="1388"/>
                    <a:pt x="1171" y="0"/>
                    <a:pt x="586" y="636"/>
                  </a:cubicBezTo>
                  <a:cubicBezTo>
                    <a:pt x="0" y="1271"/>
                    <a:pt x="1447" y="2274"/>
                    <a:pt x="1447" y="2274"/>
                  </a:cubicBezTo>
                  <a:cubicBezTo>
                    <a:pt x="1447" y="2274"/>
                    <a:pt x="2296" y="3208"/>
                    <a:pt x="2438" y="3434"/>
                  </a:cubicBezTo>
                  <a:cubicBezTo>
                    <a:pt x="2580" y="3659"/>
                    <a:pt x="3058" y="4706"/>
                    <a:pt x="3668" y="4907"/>
                  </a:cubicBezTo>
                  <a:cubicBezTo>
                    <a:pt x="4279" y="5107"/>
                    <a:pt x="4814" y="4848"/>
                    <a:pt x="5432" y="5425"/>
                  </a:cubicBezTo>
                  <a:cubicBezTo>
                    <a:pt x="6671" y="3595"/>
                    <a:pt x="6671" y="3595"/>
                    <a:pt x="6671" y="3595"/>
                  </a:cubicBezTo>
                  <a:cubicBezTo>
                    <a:pt x="6671" y="3595"/>
                    <a:pt x="4030" y="678"/>
                    <a:pt x="2960" y="1940"/>
                  </a:cubicBezTo>
                  <a:close/>
                </a:path>
              </a:pathLst>
            </a:custGeom>
            <a:solidFill>
              <a:srgbClr val="FF9C75"/>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43">
              <a:extLst>
                <a:ext uri="{FF2B5EF4-FFF2-40B4-BE49-F238E27FC236}">
                  <a16:creationId xmlns:a16="http://schemas.microsoft.com/office/drawing/2014/main" id="{7A533A22-BA50-4F7B-8047-018EE96AAF9B}"/>
                </a:ext>
              </a:extLst>
            </p:cNvPr>
            <p:cNvSpPr>
              <a:spLocks/>
            </p:cNvSpPr>
            <p:nvPr/>
          </p:nvSpPr>
          <p:spPr bwMode="auto">
            <a:xfrm rot="19009937">
              <a:off x="11579033" y="5081852"/>
              <a:ext cx="244531" cy="228551"/>
            </a:xfrm>
            <a:custGeom>
              <a:avLst/>
              <a:gdLst>
                <a:gd name="T0" fmla="*/ 487 w 1896"/>
                <a:gd name="T1" fmla="*/ 1737 h 1752"/>
                <a:gd name="T2" fmla="*/ 472 w 1896"/>
                <a:gd name="T3" fmla="*/ 1752 h 1752"/>
                <a:gd name="T4" fmla="*/ 0 w 1896"/>
                <a:gd name="T5" fmla="*/ 1256 h 1752"/>
                <a:gd name="T6" fmla="*/ 1195 w 1896"/>
                <a:gd name="T7" fmla="*/ 119 h 1752"/>
                <a:gd name="T8" fmla="*/ 1640 w 1896"/>
                <a:gd name="T9" fmla="*/ 131 h 1752"/>
                <a:gd name="T10" fmla="*/ 1896 w 1896"/>
                <a:gd name="T11" fmla="*/ 400 h 1752"/>
                <a:gd name="T12" fmla="*/ 1869 w 1896"/>
                <a:gd name="T13" fmla="*/ 423 h 1752"/>
                <a:gd name="T14" fmla="*/ 487 w 1896"/>
                <a:gd name="T15" fmla="*/ 1737 h 1752"/>
                <a:gd name="connsiteX0" fmla="*/ 2297 w 10000"/>
                <a:gd name="connsiteY0" fmla="*/ 10152 h 10221"/>
                <a:gd name="connsiteX1" fmla="*/ 2489 w 10000"/>
                <a:gd name="connsiteY1" fmla="*/ 9812 h 10221"/>
                <a:gd name="connsiteX2" fmla="*/ 0 w 10000"/>
                <a:gd name="connsiteY2" fmla="*/ 6981 h 10221"/>
                <a:gd name="connsiteX3" fmla="*/ 6303 w 10000"/>
                <a:gd name="connsiteY3" fmla="*/ 491 h 10221"/>
                <a:gd name="connsiteX4" fmla="*/ 8650 w 10000"/>
                <a:gd name="connsiteY4" fmla="*/ 560 h 10221"/>
                <a:gd name="connsiteX5" fmla="*/ 10000 w 10000"/>
                <a:gd name="connsiteY5" fmla="*/ 2095 h 10221"/>
                <a:gd name="connsiteX6" fmla="*/ 9858 w 10000"/>
                <a:gd name="connsiteY6" fmla="*/ 2226 h 10221"/>
                <a:gd name="connsiteX7" fmla="*/ 2297 w 10000"/>
                <a:gd name="connsiteY7" fmla="*/ 10152 h 10221"/>
                <a:gd name="connsiteX0" fmla="*/ 2567 w 10270"/>
                <a:gd name="connsiteY0" fmla="*/ 10329 h 10386"/>
                <a:gd name="connsiteX1" fmla="*/ 2759 w 10270"/>
                <a:gd name="connsiteY1" fmla="*/ 9989 h 10386"/>
                <a:gd name="connsiteX2" fmla="*/ 0 w 10270"/>
                <a:gd name="connsiteY2" fmla="*/ 7441 h 10386"/>
                <a:gd name="connsiteX3" fmla="*/ 6573 w 10270"/>
                <a:gd name="connsiteY3" fmla="*/ 668 h 10386"/>
                <a:gd name="connsiteX4" fmla="*/ 8920 w 10270"/>
                <a:gd name="connsiteY4" fmla="*/ 737 h 10386"/>
                <a:gd name="connsiteX5" fmla="*/ 10270 w 10270"/>
                <a:gd name="connsiteY5" fmla="*/ 2272 h 10386"/>
                <a:gd name="connsiteX6" fmla="*/ 10128 w 10270"/>
                <a:gd name="connsiteY6" fmla="*/ 2403 h 10386"/>
                <a:gd name="connsiteX7" fmla="*/ 2567 w 10270"/>
                <a:gd name="connsiteY7" fmla="*/ 10329 h 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70" h="10386">
                  <a:moveTo>
                    <a:pt x="2567" y="10329"/>
                  </a:moveTo>
                  <a:cubicBezTo>
                    <a:pt x="2487" y="10415"/>
                    <a:pt x="3187" y="10470"/>
                    <a:pt x="2759" y="9989"/>
                  </a:cubicBezTo>
                  <a:cubicBezTo>
                    <a:pt x="2331" y="9508"/>
                    <a:pt x="0" y="7441"/>
                    <a:pt x="0" y="7441"/>
                  </a:cubicBezTo>
                  <a:cubicBezTo>
                    <a:pt x="2191" y="5183"/>
                    <a:pt x="5086" y="1785"/>
                    <a:pt x="6573" y="668"/>
                  </a:cubicBezTo>
                  <a:cubicBezTo>
                    <a:pt x="8060" y="-449"/>
                    <a:pt x="8287" y="18"/>
                    <a:pt x="8920" y="737"/>
                  </a:cubicBezTo>
                  <a:lnTo>
                    <a:pt x="10270" y="2272"/>
                  </a:lnTo>
                  <a:cubicBezTo>
                    <a:pt x="10223" y="2312"/>
                    <a:pt x="10175" y="2358"/>
                    <a:pt x="10128" y="2403"/>
                  </a:cubicBezTo>
                  <a:lnTo>
                    <a:pt x="2567" y="10329"/>
                  </a:ln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44">
              <a:extLst>
                <a:ext uri="{FF2B5EF4-FFF2-40B4-BE49-F238E27FC236}">
                  <a16:creationId xmlns:a16="http://schemas.microsoft.com/office/drawing/2014/main" id="{C1470A73-DC7A-4758-9FBF-BC6419972F5B}"/>
                </a:ext>
              </a:extLst>
            </p:cNvPr>
            <p:cNvSpPr>
              <a:spLocks/>
            </p:cNvSpPr>
            <p:nvPr/>
          </p:nvSpPr>
          <p:spPr bwMode="auto">
            <a:xfrm rot="19009937">
              <a:off x="11574148" y="5312236"/>
              <a:ext cx="225570" cy="232588"/>
            </a:xfrm>
            <a:custGeom>
              <a:avLst/>
              <a:gdLst>
                <a:gd name="T0" fmla="*/ 431 w 1798"/>
                <a:gd name="T1" fmla="*/ 1796 h 1854"/>
                <a:gd name="T2" fmla="*/ 380 w 1798"/>
                <a:gd name="T3" fmla="*/ 1854 h 1854"/>
                <a:gd name="T4" fmla="*/ 120 w 1798"/>
                <a:gd name="T5" fmla="*/ 1581 h 1854"/>
                <a:gd name="T6" fmla="*/ 131 w 1798"/>
                <a:gd name="T7" fmla="*/ 1136 h 1854"/>
                <a:gd name="T8" fmla="*/ 1326 w 1798"/>
                <a:gd name="T9" fmla="*/ 0 h 1854"/>
                <a:gd name="T10" fmla="*/ 1798 w 1798"/>
                <a:gd name="T11" fmla="*/ 496 h 1854"/>
                <a:gd name="T12" fmla="*/ 431 w 1798"/>
                <a:gd name="T13" fmla="*/ 1796 h 1854"/>
              </a:gdLst>
              <a:ahLst/>
              <a:cxnLst>
                <a:cxn ang="0">
                  <a:pos x="T0" y="T1"/>
                </a:cxn>
                <a:cxn ang="0">
                  <a:pos x="T2" y="T3"/>
                </a:cxn>
                <a:cxn ang="0">
                  <a:pos x="T4" y="T5"/>
                </a:cxn>
                <a:cxn ang="0">
                  <a:pos x="T6" y="T7"/>
                </a:cxn>
                <a:cxn ang="0">
                  <a:pos x="T8" y="T9"/>
                </a:cxn>
                <a:cxn ang="0">
                  <a:pos x="T10" y="T11"/>
                </a:cxn>
                <a:cxn ang="0">
                  <a:pos x="T12" y="T13"/>
                </a:cxn>
              </a:cxnLst>
              <a:rect l="0" t="0" r="r" b="b"/>
              <a:pathLst>
                <a:path w="1798" h="1854">
                  <a:moveTo>
                    <a:pt x="431" y="1796"/>
                  </a:moveTo>
                  <a:cubicBezTo>
                    <a:pt x="412" y="1814"/>
                    <a:pt x="395" y="1834"/>
                    <a:pt x="380" y="1854"/>
                  </a:cubicBezTo>
                  <a:cubicBezTo>
                    <a:pt x="120" y="1581"/>
                    <a:pt x="120" y="1581"/>
                    <a:pt x="120" y="1581"/>
                  </a:cubicBezTo>
                  <a:cubicBezTo>
                    <a:pt x="0" y="1455"/>
                    <a:pt x="5" y="1256"/>
                    <a:pt x="131" y="1136"/>
                  </a:cubicBezTo>
                  <a:cubicBezTo>
                    <a:pt x="1326" y="0"/>
                    <a:pt x="1326" y="0"/>
                    <a:pt x="1326" y="0"/>
                  </a:cubicBezTo>
                  <a:cubicBezTo>
                    <a:pt x="1798" y="496"/>
                    <a:pt x="1798" y="496"/>
                    <a:pt x="1798" y="496"/>
                  </a:cubicBezTo>
                  <a:lnTo>
                    <a:pt x="431" y="179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Rectangle 145">
              <a:extLst>
                <a:ext uri="{FF2B5EF4-FFF2-40B4-BE49-F238E27FC236}">
                  <a16:creationId xmlns:a16="http://schemas.microsoft.com/office/drawing/2014/main" id="{E508751A-DAD7-4245-8E74-D0DE1CE2A331}"/>
                </a:ext>
              </a:extLst>
            </p:cNvPr>
            <p:cNvSpPr>
              <a:spLocks noChangeArrowheads="1"/>
            </p:cNvSpPr>
            <p:nvPr/>
          </p:nvSpPr>
          <p:spPr bwMode="auto">
            <a:xfrm rot="19009937">
              <a:off x="11732351" y="5308811"/>
              <a:ext cx="501" cy="501"/>
            </a:xfrm>
            <a:prstGeom prst="rect">
              <a:avLst/>
            </a:prstGeom>
            <a:solidFill>
              <a:srgbClr val="0F37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544">
              <a:extLst>
                <a:ext uri="{FF2B5EF4-FFF2-40B4-BE49-F238E27FC236}">
                  <a16:creationId xmlns:a16="http://schemas.microsoft.com/office/drawing/2014/main" id="{E3BC8617-7649-4BB0-85DE-F41E8DE7D9AE}"/>
                </a:ext>
              </a:extLst>
            </p:cNvPr>
            <p:cNvSpPr>
              <a:spLocks/>
            </p:cNvSpPr>
            <p:nvPr/>
          </p:nvSpPr>
          <p:spPr bwMode="auto">
            <a:xfrm rot="19009937">
              <a:off x="11703692" y="5185008"/>
              <a:ext cx="520087" cy="532254"/>
            </a:xfrm>
            <a:custGeom>
              <a:avLst/>
              <a:gdLst>
                <a:gd name="connsiteX0" fmla="*/ 192651 w 520087"/>
                <a:gd name="connsiteY0" fmla="*/ 0 h 532254"/>
                <a:gd name="connsiteX1" fmla="*/ 188494 w 520087"/>
                <a:gd name="connsiteY1" fmla="*/ 4254 h 532254"/>
                <a:gd name="connsiteX2" fmla="*/ 183444 w 520087"/>
                <a:gd name="connsiteY2" fmla="*/ 9008 h 532254"/>
                <a:gd name="connsiteX3" fmla="*/ 257635 w 520087"/>
                <a:gd name="connsiteY3" fmla="*/ 84161 h 532254"/>
                <a:gd name="connsiteX4" fmla="*/ 476598 w 520087"/>
                <a:gd name="connsiteY4" fmla="*/ 277673 h 532254"/>
                <a:gd name="connsiteX5" fmla="*/ 520087 w 520087"/>
                <a:gd name="connsiteY5" fmla="*/ 322551 h 532254"/>
                <a:gd name="connsiteX6" fmla="*/ 323384 w 520087"/>
                <a:gd name="connsiteY6" fmla="*/ 532254 h 532254"/>
                <a:gd name="connsiteX7" fmla="*/ 5481 w 520087"/>
                <a:gd name="connsiteY7" fmla="*/ 214617 h 532254"/>
                <a:gd name="connsiteX8" fmla="*/ 8570 w 520087"/>
                <a:gd name="connsiteY8" fmla="*/ 176331 h 532254"/>
                <a:gd name="connsiteX9" fmla="*/ 14985 w 520087"/>
                <a:gd name="connsiteY9" fmla="*/ 169074 h 53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0087" h="532254">
                  <a:moveTo>
                    <a:pt x="192651" y="0"/>
                  </a:moveTo>
                  <a:cubicBezTo>
                    <a:pt x="191285" y="1418"/>
                    <a:pt x="190038" y="2753"/>
                    <a:pt x="188494" y="4254"/>
                  </a:cubicBezTo>
                  <a:cubicBezTo>
                    <a:pt x="186949" y="5756"/>
                    <a:pt x="185108" y="7424"/>
                    <a:pt x="183444" y="9008"/>
                  </a:cubicBezTo>
                  <a:lnTo>
                    <a:pt x="257635" y="84161"/>
                  </a:lnTo>
                  <a:cubicBezTo>
                    <a:pt x="257635" y="84161"/>
                    <a:pt x="379939" y="183033"/>
                    <a:pt x="476598" y="277673"/>
                  </a:cubicBezTo>
                  <a:lnTo>
                    <a:pt x="520087" y="322551"/>
                  </a:lnTo>
                  <a:lnTo>
                    <a:pt x="323384" y="532254"/>
                  </a:lnTo>
                  <a:lnTo>
                    <a:pt x="5481" y="214617"/>
                  </a:lnTo>
                  <a:cubicBezTo>
                    <a:pt x="-3073" y="205691"/>
                    <a:pt x="-1290" y="189760"/>
                    <a:pt x="8570" y="176331"/>
                  </a:cubicBezTo>
                  <a:cubicBezTo>
                    <a:pt x="10471" y="173828"/>
                    <a:pt x="12609" y="171326"/>
                    <a:pt x="14985" y="16907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44" name="Freeform 542">
              <a:extLst>
                <a:ext uri="{FF2B5EF4-FFF2-40B4-BE49-F238E27FC236}">
                  <a16:creationId xmlns:a16="http://schemas.microsoft.com/office/drawing/2014/main" id="{C1F96A8C-65E1-4BD4-98FA-30D0BB816BBE}"/>
                </a:ext>
              </a:extLst>
            </p:cNvPr>
            <p:cNvSpPr>
              <a:spLocks/>
            </p:cNvSpPr>
            <p:nvPr/>
          </p:nvSpPr>
          <p:spPr bwMode="auto">
            <a:xfrm rot="19009937">
              <a:off x="11711128" y="4946690"/>
              <a:ext cx="508740" cy="507097"/>
            </a:xfrm>
            <a:custGeom>
              <a:avLst/>
              <a:gdLst>
                <a:gd name="connsiteX0" fmla="*/ 224344 w 508740"/>
                <a:gd name="connsiteY0" fmla="*/ 6154 h 507097"/>
                <a:gd name="connsiteX1" fmla="*/ 508740 w 508740"/>
                <a:gd name="connsiteY1" fmla="*/ 313443 h 507097"/>
                <a:gd name="connsiteX2" fmla="*/ 327092 w 508740"/>
                <a:gd name="connsiteY2" fmla="*/ 507097 h 507097"/>
                <a:gd name="connsiteX3" fmla="*/ 0 w 508740"/>
                <a:gd name="connsiteY3" fmla="*/ 181590 h 507097"/>
                <a:gd name="connsiteX4" fmla="*/ 178493 w 508740"/>
                <a:gd name="connsiteY4" fmla="*/ 13419 h 507097"/>
                <a:gd name="connsiteX5" fmla="*/ 181727 w 508740"/>
                <a:gd name="connsiteY5" fmla="*/ 10561 h 507097"/>
                <a:gd name="connsiteX6" fmla="*/ 224344 w 508740"/>
                <a:gd name="connsiteY6" fmla="*/ 6154 h 50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740" h="507097">
                  <a:moveTo>
                    <a:pt x="224344" y="6154"/>
                  </a:moveTo>
                  <a:lnTo>
                    <a:pt x="508740" y="313443"/>
                  </a:lnTo>
                  <a:lnTo>
                    <a:pt x="327092" y="507097"/>
                  </a:lnTo>
                  <a:lnTo>
                    <a:pt x="0" y="181590"/>
                  </a:lnTo>
                  <a:lnTo>
                    <a:pt x="178493" y="13419"/>
                  </a:lnTo>
                  <a:cubicBezTo>
                    <a:pt x="208752" y="-15105"/>
                    <a:pt x="180630" y="11454"/>
                    <a:pt x="181727" y="10561"/>
                  </a:cubicBezTo>
                  <a:cubicBezTo>
                    <a:pt x="196626" y="-1468"/>
                    <a:pt x="214988" y="-3612"/>
                    <a:pt x="224344" y="6154"/>
                  </a:cubicBezTo>
                  <a:close/>
                </a:path>
              </a:pathLst>
            </a:custGeom>
            <a:solidFill>
              <a:srgbClr val="431060"/>
            </a:solidFill>
            <a:ln>
              <a:noFill/>
            </a:ln>
          </p:spPr>
          <p:txBody>
            <a:bodyPr vert="horz" wrap="square" lIns="91440" tIns="45720" rIns="91440" bIns="45720" numCol="1" anchor="t" anchorCtr="0" compatLnSpc="1">
              <a:prstTxWarp prst="textNoShape">
                <a:avLst/>
              </a:prstTxWarp>
              <a:noAutofit/>
            </a:bodyPr>
            <a:lstStyle/>
            <a:p>
              <a:endParaRPr lang="en-US"/>
            </a:p>
          </p:txBody>
        </p:sp>
      </p:grpSp>
      <p:cxnSp>
        <p:nvCxnSpPr>
          <p:cNvPr id="344" name="Straight Connector 343">
            <a:extLst>
              <a:ext uri="{FF2B5EF4-FFF2-40B4-BE49-F238E27FC236}">
                <a16:creationId xmlns:a16="http://schemas.microsoft.com/office/drawing/2014/main" id="{C3C8C01D-A0EE-4487-BA29-F1A4A60B20C7}"/>
              </a:ext>
            </a:extLst>
          </p:cNvPr>
          <p:cNvCxnSpPr>
            <a:cxnSpLocks/>
          </p:cNvCxnSpPr>
          <p:nvPr/>
        </p:nvCxnSpPr>
        <p:spPr>
          <a:xfrm>
            <a:off x="407988" y="4420862"/>
            <a:ext cx="650934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75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609599"/>
            <a:ext cx="10944596" cy="660267"/>
          </a:xfrm>
        </p:spPr>
        <p:txBody>
          <a:bodyPr/>
          <a:lstStyle/>
          <a:p>
            <a:r>
              <a:rPr lang="en-US" dirty="0"/>
              <a:t>11  Mobility Clearance</a:t>
            </a:r>
          </a:p>
        </p:txBody>
      </p:sp>
      <p:sp>
        <p:nvSpPr>
          <p:cNvPr id="5" name="Freeform 853">
            <a:extLst>
              <a:ext uri="{FF2B5EF4-FFF2-40B4-BE49-F238E27FC236}">
                <a16:creationId xmlns:a16="http://schemas.microsoft.com/office/drawing/2014/main" id="{79499343-F395-44F9-B767-7BADF5751A41}"/>
              </a:ext>
            </a:extLst>
          </p:cNvPr>
          <p:cNvSpPr>
            <a:spLocks/>
          </p:cNvSpPr>
          <p:nvPr/>
        </p:nvSpPr>
        <p:spPr bwMode="auto">
          <a:xfrm rot="5400000">
            <a:off x="412050" y="2178642"/>
            <a:ext cx="4248256" cy="5110459"/>
          </a:xfrm>
          <a:custGeom>
            <a:avLst/>
            <a:gdLst>
              <a:gd name="connsiteX0" fmla="*/ 6 w 4040774"/>
              <a:gd name="connsiteY0" fmla="*/ 4195042 h 4860868"/>
              <a:gd name="connsiteX1" fmla="*/ 1991368 w 4040774"/>
              <a:gd name="connsiteY1" fmla="*/ 12209 h 4860868"/>
              <a:gd name="connsiteX2" fmla="*/ 4040774 w 4040774"/>
              <a:gd name="connsiteY2" fmla="*/ 184734 h 4860868"/>
              <a:gd name="connsiteX3" fmla="*/ 4040774 w 4040774"/>
              <a:gd name="connsiteY3" fmla="*/ 4811111 h 4860868"/>
              <a:gd name="connsiteX4" fmla="*/ 4040774 w 4040774"/>
              <a:gd name="connsiteY4" fmla="*/ 4860868 h 4860868"/>
              <a:gd name="connsiteX5" fmla="*/ 109066 w 4040774"/>
              <a:gd name="connsiteY5" fmla="*/ 4860868 h 4860868"/>
              <a:gd name="connsiteX6" fmla="*/ 68735 w 4040774"/>
              <a:gd name="connsiteY6" fmla="*/ 4730529 h 4860868"/>
              <a:gd name="connsiteX7" fmla="*/ 6 w 4040774"/>
              <a:gd name="connsiteY7" fmla="*/ 4195042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774" h="4860868">
                <a:moveTo>
                  <a:pt x="6" y="4195042"/>
                </a:moveTo>
                <a:cubicBezTo>
                  <a:pt x="-3452" y="2596093"/>
                  <a:pt x="1701908" y="1078445"/>
                  <a:pt x="1991368" y="12209"/>
                </a:cubicBezTo>
                <a:cubicBezTo>
                  <a:pt x="2699915" y="-25881"/>
                  <a:pt x="3401736" y="23412"/>
                  <a:pt x="4040774" y="184734"/>
                </a:cubicBezTo>
                <a:cubicBezTo>
                  <a:pt x="4040774" y="2735843"/>
                  <a:pt x="4040774" y="4091120"/>
                  <a:pt x="4040774" y="4811111"/>
                </a:cubicBezTo>
                <a:lnTo>
                  <a:pt x="4040774" y="4860868"/>
                </a:lnTo>
                <a:lnTo>
                  <a:pt x="109066" y="4860868"/>
                </a:lnTo>
                <a:lnTo>
                  <a:pt x="68735" y="4730529"/>
                </a:lnTo>
                <a:cubicBezTo>
                  <a:pt x="21871" y="4551368"/>
                  <a:pt x="391" y="4372703"/>
                  <a:pt x="6" y="4195042"/>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7" name="Group 6">
            <a:extLst>
              <a:ext uri="{FF2B5EF4-FFF2-40B4-BE49-F238E27FC236}">
                <a16:creationId xmlns:a16="http://schemas.microsoft.com/office/drawing/2014/main" id="{A472734B-73B1-4251-B500-F2021A2A8511}"/>
              </a:ext>
            </a:extLst>
          </p:cNvPr>
          <p:cNvGrpSpPr/>
          <p:nvPr/>
        </p:nvGrpSpPr>
        <p:grpSpPr>
          <a:xfrm>
            <a:off x="407987" y="3087460"/>
            <a:ext cx="3420556" cy="3365727"/>
            <a:chOff x="407988" y="3255664"/>
            <a:chExt cx="3249612" cy="3197523"/>
          </a:xfrm>
        </p:grpSpPr>
        <p:sp>
          <p:nvSpPr>
            <p:cNvPr id="8" name="Oval 5">
              <a:extLst>
                <a:ext uri="{FF2B5EF4-FFF2-40B4-BE49-F238E27FC236}">
                  <a16:creationId xmlns:a16="http://schemas.microsoft.com/office/drawing/2014/main" id="{8F3DACFA-5CC8-40CF-8681-7E1C69AC2978}"/>
                </a:ext>
              </a:extLst>
            </p:cNvPr>
            <p:cNvSpPr>
              <a:spLocks noChangeArrowheads="1"/>
            </p:cNvSpPr>
            <p:nvPr/>
          </p:nvSpPr>
          <p:spPr bwMode="auto">
            <a:xfrm>
              <a:off x="2544478" y="5021114"/>
              <a:ext cx="41672" cy="41672"/>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1AE734FC-5441-40DF-9AB2-BAB854F405C4}"/>
                </a:ext>
              </a:extLst>
            </p:cNvPr>
            <p:cNvSpPr>
              <a:spLocks/>
            </p:cNvSpPr>
            <p:nvPr/>
          </p:nvSpPr>
          <p:spPr bwMode="auto">
            <a:xfrm>
              <a:off x="1372854" y="4865645"/>
              <a:ext cx="157071" cy="58501"/>
            </a:xfrm>
            <a:custGeom>
              <a:avLst/>
              <a:gdLst>
                <a:gd name="T0" fmla="*/ 13 w 83"/>
                <a:gd name="T1" fmla="*/ 31 h 31"/>
                <a:gd name="T2" fmla="*/ 0 w 83"/>
                <a:gd name="T3" fmla="*/ 21 h 31"/>
                <a:gd name="T4" fmla="*/ 41 w 83"/>
                <a:gd name="T5" fmla="*/ 0 h 31"/>
                <a:gd name="T6" fmla="*/ 83 w 83"/>
                <a:gd name="T7" fmla="*/ 22 h 31"/>
                <a:gd name="T8" fmla="*/ 69 w 83"/>
                <a:gd name="T9" fmla="*/ 31 h 31"/>
                <a:gd name="T10" fmla="*/ 41 w 83"/>
                <a:gd name="T11" fmla="*/ 17 h 31"/>
                <a:gd name="T12" fmla="*/ 13 w 83"/>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83" h="31">
                  <a:moveTo>
                    <a:pt x="13" y="31"/>
                  </a:moveTo>
                  <a:cubicBezTo>
                    <a:pt x="0" y="21"/>
                    <a:pt x="0" y="21"/>
                    <a:pt x="0" y="21"/>
                  </a:cubicBezTo>
                  <a:cubicBezTo>
                    <a:pt x="0" y="20"/>
                    <a:pt x="15" y="0"/>
                    <a:pt x="41" y="0"/>
                  </a:cubicBezTo>
                  <a:cubicBezTo>
                    <a:pt x="68" y="0"/>
                    <a:pt x="82" y="21"/>
                    <a:pt x="83" y="22"/>
                  </a:cubicBezTo>
                  <a:cubicBezTo>
                    <a:pt x="69" y="31"/>
                    <a:pt x="69" y="31"/>
                    <a:pt x="69" y="31"/>
                  </a:cubicBezTo>
                  <a:cubicBezTo>
                    <a:pt x="69" y="30"/>
                    <a:pt x="59" y="17"/>
                    <a:pt x="41" y="17"/>
                  </a:cubicBezTo>
                  <a:cubicBezTo>
                    <a:pt x="24" y="17"/>
                    <a:pt x="13" y="30"/>
                    <a:pt x="13"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DAF69E4E-932B-47E8-9FFD-E72FA7048BC0}"/>
                </a:ext>
              </a:extLst>
            </p:cNvPr>
            <p:cNvSpPr>
              <a:spLocks/>
            </p:cNvSpPr>
            <p:nvPr/>
          </p:nvSpPr>
          <p:spPr bwMode="auto">
            <a:xfrm>
              <a:off x="1321566" y="4797527"/>
              <a:ext cx="258046" cy="83344"/>
            </a:xfrm>
            <a:custGeom>
              <a:avLst/>
              <a:gdLst>
                <a:gd name="T0" fmla="*/ 14 w 136"/>
                <a:gd name="T1" fmla="*/ 44 h 44"/>
                <a:gd name="T2" fmla="*/ 0 w 136"/>
                <a:gd name="T3" fmla="*/ 34 h 44"/>
                <a:gd name="T4" fmla="*/ 68 w 136"/>
                <a:gd name="T5" fmla="*/ 0 h 44"/>
                <a:gd name="T6" fmla="*/ 136 w 136"/>
                <a:gd name="T7" fmla="*/ 34 h 44"/>
                <a:gd name="T8" fmla="*/ 122 w 136"/>
                <a:gd name="T9" fmla="*/ 44 h 44"/>
                <a:gd name="T10" fmla="*/ 68 w 136"/>
                <a:gd name="T11" fmla="*/ 16 h 44"/>
                <a:gd name="T12" fmla="*/ 14 w 136"/>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136" h="44">
                  <a:moveTo>
                    <a:pt x="14" y="44"/>
                  </a:moveTo>
                  <a:cubicBezTo>
                    <a:pt x="0" y="34"/>
                    <a:pt x="0" y="34"/>
                    <a:pt x="0" y="34"/>
                  </a:cubicBezTo>
                  <a:cubicBezTo>
                    <a:pt x="1" y="33"/>
                    <a:pt x="26" y="0"/>
                    <a:pt x="68" y="0"/>
                  </a:cubicBezTo>
                  <a:cubicBezTo>
                    <a:pt x="113" y="0"/>
                    <a:pt x="135" y="33"/>
                    <a:pt x="136" y="34"/>
                  </a:cubicBezTo>
                  <a:cubicBezTo>
                    <a:pt x="122" y="44"/>
                    <a:pt x="122" y="44"/>
                    <a:pt x="122" y="44"/>
                  </a:cubicBezTo>
                  <a:cubicBezTo>
                    <a:pt x="122" y="42"/>
                    <a:pt x="104" y="16"/>
                    <a:pt x="68" y="16"/>
                  </a:cubicBezTo>
                  <a:cubicBezTo>
                    <a:pt x="34" y="16"/>
                    <a:pt x="14" y="43"/>
                    <a:pt x="1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AD351897-2681-4A40-B352-20DC13D75A86}"/>
                </a:ext>
              </a:extLst>
            </p:cNvPr>
            <p:cNvSpPr>
              <a:spLocks/>
            </p:cNvSpPr>
            <p:nvPr/>
          </p:nvSpPr>
          <p:spPr bwMode="auto">
            <a:xfrm>
              <a:off x="1264667" y="4729410"/>
              <a:ext cx="371842" cy="109790"/>
            </a:xfrm>
            <a:custGeom>
              <a:avLst/>
              <a:gdLst>
                <a:gd name="T0" fmla="*/ 14 w 196"/>
                <a:gd name="T1" fmla="*/ 58 h 58"/>
                <a:gd name="T2" fmla="*/ 0 w 196"/>
                <a:gd name="T3" fmla="*/ 49 h 58"/>
                <a:gd name="T4" fmla="*/ 98 w 196"/>
                <a:gd name="T5" fmla="*/ 0 h 58"/>
                <a:gd name="T6" fmla="*/ 196 w 196"/>
                <a:gd name="T7" fmla="*/ 49 h 58"/>
                <a:gd name="T8" fmla="*/ 182 w 196"/>
                <a:gd name="T9" fmla="*/ 58 h 58"/>
                <a:gd name="T10" fmla="*/ 98 w 196"/>
                <a:gd name="T11" fmla="*/ 16 h 58"/>
                <a:gd name="T12" fmla="*/ 14 w 19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96" h="58">
                  <a:moveTo>
                    <a:pt x="14" y="58"/>
                  </a:moveTo>
                  <a:cubicBezTo>
                    <a:pt x="0" y="49"/>
                    <a:pt x="0" y="49"/>
                    <a:pt x="0" y="49"/>
                  </a:cubicBezTo>
                  <a:cubicBezTo>
                    <a:pt x="2" y="47"/>
                    <a:pt x="37" y="0"/>
                    <a:pt x="98" y="0"/>
                  </a:cubicBezTo>
                  <a:cubicBezTo>
                    <a:pt x="162" y="0"/>
                    <a:pt x="195" y="47"/>
                    <a:pt x="196" y="49"/>
                  </a:cubicBezTo>
                  <a:cubicBezTo>
                    <a:pt x="182" y="58"/>
                    <a:pt x="182" y="58"/>
                    <a:pt x="182" y="58"/>
                  </a:cubicBezTo>
                  <a:cubicBezTo>
                    <a:pt x="181" y="57"/>
                    <a:pt x="153" y="16"/>
                    <a:pt x="98" y="16"/>
                  </a:cubicBezTo>
                  <a:cubicBezTo>
                    <a:pt x="45" y="16"/>
                    <a:pt x="14" y="58"/>
                    <a:pt x="1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9">
              <a:extLst>
                <a:ext uri="{FF2B5EF4-FFF2-40B4-BE49-F238E27FC236}">
                  <a16:creationId xmlns:a16="http://schemas.microsoft.com/office/drawing/2014/main" id="{05489AFA-6CAF-4321-9A63-15CD3F86D355}"/>
                </a:ext>
              </a:extLst>
            </p:cNvPr>
            <p:cNvSpPr>
              <a:spLocks noChangeArrowheads="1"/>
            </p:cNvSpPr>
            <p:nvPr/>
          </p:nvSpPr>
          <p:spPr bwMode="auto">
            <a:xfrm>
              <a:off x="1420136" y="4932160"/>
              <a:ext cx="52891" cy="528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6CF25D2-CC54-4F88-85A7-DA1384907C35}"/>
                </a:ext>
              </a:extLst>
            </p:cNvPr>
            <p:cNvSpPr>
              <a:spLocks/>
            </p:cNvSpPr>
            <p:nvPr/>
          </p:nvSpPr>
          <p:spPr bwMode="auto">
            <a:xfrm>
              <a:off x="1275887" y="4930557"/>
              <a:ext cx="98570" cy="98571"/>
            </a:xfrm>
            <a:custGeom>
              <a:avLst/>
              <a:gdLst>
                <a:gd name="T0" fmla="*/ 123 w 123"/>
                <a:gd name="T1" fmla="*/ 123 h 123"/>
                <a:gd name="T2" fmla="*/ 0 w 123"/>
                <a:gd name="T3" fmla="*/ 123 h 123"/>
                <a:gd name="T4" fmla="*/ 0 w 123"/>
                <a:gd name="T5" fmla="*/ 0 h 123"/>
                <a:gd name="T6" fmla="*/ 24 w 123"/>
                <a:gd name="T7" fmla="*/ 0 h 123"/>
                <a:gd name="T8" fmla="*/ 24 w 123"/>
                <a:gd name="T9" fmla="*/ 97 h 123"/>
                <a:gd name="T10" fmla="*/ 123 w 123"/>
                <a:gd name="T11" fmla="*/ 97 h 123"/>
                <a:gd name="T12" fmla="*/ 123 w 123"/>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123" h="123">
                  <a:moveTo>
                    <a:pt x="123" y="123"/>
                  </a:moveTo>
                  <a:lnTo>
                    <a:pt x="0" y="123"/>
                  </a:lnTo>
                  <a:lnTo>
                    <a:pt x="0" y="0"/>
                  </a:lnTo>
                  <a:lnTo>
                    <a:pt x="24" y="0"/>
                  </a:lnTo>
                  <a:lnTo>
                    <a:pt x="24" y="97"/>
                  </a:lnTo>
                  <a:lnTo>
                    <a:pt x="123" y="97"/>
                  </a:lnTo>
                  <a:lnTo>
                    <a:pt x="123" y="123"/>
                  </a:lnTo>
                  <a:close/>
                </a:path>
              </a:pathLst>
            </a:custGeom>
            <a:solidFill>
              <a:srgbClr val="89C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956F708C-7715-42C4-BD70-9B23B3A1FCFE}"/>
                </a:ext>
              </a:extLst>
            </p:cNvPr>
            <p:cNvSpPr>
              <a:spLocks/>
            </p:cNvSpPr>
            <p:nvPr/>
          </p:nvSpPr>
          <p:spPr bwMode="auto">
            <a:xfrm>
              <a:off x="1537939" y="4666902"/>
              <a:ext cx="98570" cy="98571"/>
            </a:xfrm>
            <a:custGeom>
              <a:avLst/>
              <a:gdLst>
                <a:gd name="T0" fmla="*/ 0 w 123"/>
                <a:gd name="T1" fmla="*/ 0 h 123"/>
                <a:gd name="T2" fmla="*/ 123 w 123"/>
                <a:gd name="T3" fmla="*/ 0 h 123"/>
                <a:gd name="T4" fmla="*/ 123 w 123"/>
                <a:gd name="T5" fmla="*/ 123 h 123"/>
                <a:gd name="T6" fmla="*/ 99 w 123"/>
                <a:gd name="T7" fmla="*/ 123 h 123"/>
                <a:gd name="T8" fmla="*/ 99 w 123"/>
                <a:gd name="T9" fmla="*/ 26 h 123"/>
                <a:gd name="T10" fmla="*/ 0 w 123"/>
                <a:gd name="T11" fmla="*/ 26 h 123"/>
                <a:gd name="T12" fmla="*/ 0 w 123"/>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3" h="123">
                  <a:moveTo>
                    <a:pt x="0" y="0"/>
                  </a:moveTo>
                  <a:lnTo>
                    <a:pt x="123" y="0"/>
                  </a:lnTo>
                  <a:lnTo>
                    <a:pt x="123" y="123"/>
                  </a:lnTo>
                  <a:lnTo>
                    <a:pt x="99" y="123"/>
                  </a:lnTo>
                  <a:lnTo>
                    <a:pt x="99" y="26"/>
                  </a:lnTo>
                  <a:lnTo>
                    <a:pt x="0" y="2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B0DE5067-646E-471A-9B3E-E76F0EF5643B}"/>
                </a:ext>
              </a:extLst>
            </p:cNvPr>
            <p:cNvSpPr>
              <a:spLocks noEditPoints="1"/>
            </p:cNvSpPr>
            <p:nvPr/>
          </p:nvSpPr>
          <p:spPr bwMode="auto">
            <a:xfrm>
              <a:off x="1050698" y="3759735"/>
              <a:ext cx="2102031" cy="2364885"/>
            </a:xfrm>
            <a:custGeom>
              <a:avLst/>
              <a:gdLst>
                <a:gd name="T0" fmla="*/ 942 w 1109"/>
                <a:gd name="T1" fmla="*/ 1247 h 1247"/>
                <a:gd name="T2" fmla="*/ 834 w 1109"/>
                <a:gd name="T3" fmla="*/ 1247 h 1247"/>
                <a:gd name="T4" fmla="*/ 756 w 1109"/>
                <a:gd name="T5" fmla="*/ 1241 h 1247"/>
                <a:gd name="T6" fmla="*/ 690 w 1109"/>
                <a:gd name="T7" fmla="*/ 1235 h 1247"/>
                <a:gd name="T8" fmla="*/ 654 w 1109"/>
                <a:gd name="T9" fmla="*/ 1235 h 1247"/>
                <a:gd name="T10" fmla="*/ 588 w 1109"/>
                <a:gd name="T11" fmla="*/ 1241 h 1247"/>
                <a:gd name="T12" fmla="*/ 511 w 1109"/>
                <a:gd name="T13" fmla="*/ 1247 h 1247"/>
                <a:gd name="T14" fmla="*/ 445 w 1109"/>
                <a:gd name="T15" fmla="*/ 1241 h 1247"/>
                <a:gd name="T16" fmla="*/ 1051 w 1109"/>
                <a:gd name="T17" fmla="*/ 1245 h 1247"/>
                <a:gd name="T18" fmla="*/ 374 w 1109"/>
                <a:gd name="T19" fmla="*/ 1233 h 1247"/>
                <a:gd name="T20" fmla="*/ 1109 w 1109"/>
                <a:gd name="T21" fmla="*/ 1158 h 1247"/>
                <a:gd name="T22" fmla="*/ 345 w 1109"/>
                <a:gd name="T23" fmla="*/ 1132 h 1247"/>
                <a:gd name="T24" fmla="*/ 1109 w 1109"/>
                <a:gd name="T25" fmla="*/ 1122 h 1247"/>
                <a:gd name="T26" fmla="*/ 339 w 1109"/>
                <a:gd name="T27" fmla="*/ 1102 h 1247"/>
                <a:gd name="T28" fmla="*/ 339 w 1109"/>
                <a:gd name="T29" fmla="*/ 1030 h 1247"/>
                <a:gd name="T30" fmla="*/ 1097 w 1109"/>
                <a:gd name="T31" fmla="*/ 978 h 1247"/>
                <a:gd name="T32" fmla="*/ 333 w 1109"/>
                <a:gd name="T33" fmla="*/ 916 h 1247"/>
                <a:gd name="T34" fmla="*/ 1103 w 1109"/>
                <a:gd name="T35" fmla="*/ 864 h 1247"/>
                <a:gd name="T36" fmla="*/ 329 w 1109"/>
                <a:gd name="T37" fmla="*/ 844 h 1247"/>
                <a:gd name="T38" fmla="*/ 1109 w 1109"/>
                <a:gd name="T39" fmla="*/ 799 h 1247"/>
                <a:gd name="T40" fmla="*/ 261 w 1109"/>
                <a:gd name="T41" fmla="*/ 815 h 1247"/>
                <a:gd name="T42" fmla="*/ 49 w 1109"/>
                <a:gd name="T43" fmla="*/ 810 h 1247"/>
                <a:gd name="T44" fmla="*/ 225 w 1109"/>
                <a:gd name="T45" fmla="*/ 827 h 1247"/>
                <a:gd name="T46" fmla="*/ 117 w 1109"/>
                <a:gd name="T47" fmla="*/ 827 h 1247"/>
                <a:gd name="T48" fmla="*/ 0 w 1109"/>
                <a:gd name="T49" fmla="*/ 760 h 1247"/>
                <a:gd name="T50" fmla="*/ 1097 w 1109"/>
                <a:gd name="T51" fmla="*/ 727 h 1247"/>
                <a:gd name="T52" fmla="*/ 6 w 1109"/>
                <a:gd name="T53" fmla="*/ 682 h 1247"/>
                <a:gd name="T54" fmla="*/ 1109 w 1109"/>
                <a:gd name="T55" fmla="*/ 655 h 1247"/>
                <a:gd name="T56" fmla="*/ 12 w 1109"/>
                <a:gd name="T57" fmla="*/ 652 h 1247"/>
                <a:gd name="T58" fmla="*/ 1102 w 1109"/>
                <a:gd name="T59" fmla="*/ 625 h 1247"/>
                <a:gd name="T60" fmla="*/ 6 w 1109"/>
                <a:gd name="T61" fmla="*/ 586 h 1247"/>
                <a:gd name="T62" fmla="*/ 1049 w 1109"/>
                <a:gd name="T63" fmla="*/ 569 h 1247"/>
                <a:gd name="T64" fmla="*/ 982 w 1109"/>
                <a:gd name="T65" fmla="*/ 574 h 1247"/>
                <a:gd name="T66" fmla="*/ 904 w 1109"/>
                <a:gd name="T67" fmla="*/ 568 h 1247"/>
                <a:gd name="T68" fmla="*/ 840 w 1109"/>
                <a:gd name="T69" fmla="*/ 553 h 1247"/>
                <a:gd name="T70" fmla="*/ 12 w 1109"/>
                <a:gd name="T71" fmla="*/ 508 h 1247"/>
                <a:gd name="T72" fmla="*/ 811 w 1109"/>
                <a:gd name="T73" fmla="*/ 499 h 1247"/>
                <a:gd name="T74" fmla="*/ 811 w 1109"/>
                <a:gd name="T75" fmla="*/ 427 h 1247"/>
                <a:gd name="T76" fmla="*/ 0 w 1109"/>
                <a:gd name="T77" fmla="*/ 364 h 1247"/>
                <a:gd name="T78" fmla="*/ 812 w 1109"/>
                <a:gd name="T79" fmla="*/ 348 h 1247"/>
                <a:gd name="T80" fmla="*/ 872 w 1109"/>
                <a:gd name="T81" fmla="*/ 305 h 1247"/>
                <a:gd name="T82" fmla="*/ 958 w 1109"/>
                <a:gd name="T83" fmla="*/ 316 h 1247"/>
                <a:gd name="T84" fmla="*/ 958 w 1109"/>
                <a:gd name="T85" fmla="*/ 316 h 1247"/>
                <a:gd name="T86" fmla="*/ 1008 w 1109"/>
                <a:gd name="T87" fmla="*/ 289 h 1247"/>
                <a:gd name="T88" fmla="*/ 8 w 1109"/>
                <a:gd name="T89" fmla="*/ 227 h 1247"/>
                <a:gd name="T90" fmla="*/ 57 w 1109"/>
                <a:gd name="T91" fmla="*/ 179 h 1247"/>
                <a:gd name="T92" fmla="*/ 58 w 1109"/>
                <a:gd name="T93" fmla="*/ 178 h 1247"/>
                <a:gd name="T94" fmla="*/ 456 w 1109"/>
                <a:gd name="T95" fmla="*/ 160 h 1247"/>
                <a:gd name="T96" fmla="*/ 386 w 1109"/>
                <a:gd name="T97" fmla="*/ 170 h 1247"/>
                <a:gd name="T98" fmla="*/ 308 w 1109"/>
                <a:gd name="T99" fmla="*/ 176 h 1247"/>
                <a:gd name="T100" fmla="*/ 165 w 1109"/>
                <a:gd name="T101" fmla="*/ 176 h 1247"/>
                <a:gd name="T102" fmla="*/ 473 w 1109"/>
                <a:gd name="T103" fmla="*/ 143 h 1247"/>
                <a:gd name="T104" fmla="*/ 1026 w 1109"/>
                <a:gd name="T105" fmla="*/ 81 h 1247"/>
                <a:gd name="T106" fmla="*/ 486 w 1109"/>
                <a:gd name="T107" fmla="*/ 74 h 1247"/>
                <a:gd name="T108" fmla="*/ 989 w 1109"/>
                <a:gd name="T109" fmla="*/ 21 h 1247"/>
                <a:gd name="T110" fmla="*/ 994 w 1109"/>
                <a:gd name="T111" fmla="*/ 10 h 1247"/>
                <a:gd name="T112" fmla="*/ 568 w 1109"/>
                <a:gd name="T113" fmla="*/ 6 h 1247"/>
                <a:gd name="T114" fmla="*/ 885 w 1109"/>
                <a:gd name="T115" fmla="*/ 0 h 1247"/>
                <a:gd name="T116" fmla="*/ 849 w 1109"/>
                <a:gd name="T117" fmla="*/ 0 h 1247"/>
                <a:gd name="T118" fmla="*/ 783 w 1109"/>
                <a:gd name="T119" fmla="*/ 6 h 1247"/>
                <a:gd name="T120" fmla="*/ 706 w 1109"/>
                <a:gd name="T121" fmla="*/ 12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9" h="1247">
                  <a:moveTo>
                    <a:pt x="1014" y="1247"/>
                  </a:moveTo>
                  <a:cubicBezTo>
                    <a:pt x="978" y="1247"/>
                    <a:pt x="978" y="1247"/>
                    <a:pt x="978" y="1247"/>
                  </a:cubicBezTo>
                  <a:cubicBezTo>
                    <a:pt x="974" y="1247"/>
                    <a:pt x="972" y="1244"/>
                    <a:pt x="972" y="1241"/>
                  </a:cubicBezTo>
                  <a:cubicBezTo>
                    <a:pt x="972" y="1238"/>
                    <a:pt x="974" y="1235"/>
                    <a:pt x="978" y="1235"/>
                  </a:cubicBezTo>
                  <a:cubicBezTo>
                    <a:pt x="1014" y="1235"/>
                    <a:pt x="1014" y="1235"/>
                    <a:pt x="1014" y="1235"/>
                  </a:cubicBezTo>
                  <a:cubicBezTo>
                    <a:pt x="1017" y="1235"/>
                    <a:pt x="1020" y="1238"/>
                    <a:pt x="1020" y="1241"/>
                  </a:cubicBezTo>
                  <a:cubicBezTo>
                    <a:pt x="1020" y="1244"/>
                    <a:pt x="1017" y="1247"/>
                    <a:pt x="1014" y="1247"/>
                  </a:cubicBezTo>
                  <a:moveTo>
                    <a:pt x="942" y="1247"/>
                  </a:moveTo>
                  <a:cubicBezTo>
                    <a:pt x="906" y="1247"/>
                    <a:pt x="906" y="1247"/>
                    <a:pt x="906" y="1247"/>
                  </a:cubicBezTo>
                  <a:cubicBezTo>
                    <a:pt x="903" y="1247"/>
                    <a:pt x="900" y="1244"/>
                    <a:pt x="900" y="1241"/>
                  </a:cubicBezTo>
                  <a:cubicBezTo>
                    <a:pt x="900" y="1238"/>
                    <a:pt x="903" y="1235"/>
                    <a:pt x="906" y="1235"/>
                  </a:cubicBezTo>
                  <a:cubicBezTo>
                    <a:pt x="942" y="1235"/>
                    <a:pt x="942" y="1235"/>
                    <a:pt x="942" y="1235"/>
                  </a:cubicBezTo>
                  <a:cubicBezTo>
                    <a:pt x="945" y="1235"/>
                    <a:pt x="948" y="1238"/>
                    <a:pt x="948" y="1241"/>
                  </a:cubicBezTo>
                  <a:cubicBezTo>
                    <a:pt x="948" y="1244"/>
                    <a:pt x="945" y="1247"/>
                    <a:pt x="942" y="1247"/>
                  </a:cubicBezTo>
                  <a:moveTo>
                    <a:pt x="870" y="1247"/>
                  </a:moveTo>
                  <a:cubicBezTo>
                    <a:pt x="834" y="1247"/>
                    <a:pt x="834" y="1247"/>
                    <a:pt x="834" y="1247"/>
                  </a:cubicBezTo>
                  <a:cubicBezTo>
                    <a:pt x="831" y="1247"/>
                    <a:pt x="828" y="1244"/>
                    <a:pt x="828" y="1241"/>
                  </a:cubicBezTo>
                  <a:cubicBezTo>
                    <a:pt x="828" y="1238"/>
                    <a:pt x="831" y="1235"/>
                    <a:pt x="834" y="1235"/>
                  </a:cubicBezTo>
                  <a:cubicBezTo>
                    <a:pt x="870" y="1235"/>
                    <a:pt x="870" y="1235"/>
                    <a:pt x="870" y="1235"/>
                  </a:cubicBezTo>
                  <a:cubicBezTo>
                    <a:pt x="873" y="1235"/>
                    <a:pt x="876" y="1238"/>
                    <a:pt x="876" y="1241"/>
                  </a:cubicBezTo>
                  <a:cubicBezTo>
                    <a:pt x="876" y="1244"/>
                    <a:pt x="873" y="1247"/>
                    <a:pt x="870" y="1247"/>
                  </a:cubicBezTo>
                  <a:moveTo>
                    <a:pt x="798" y="1247"/>
                  </a:moveTo>
                  <a:cubicBezTo>
                    <a:pt x="762" y="1247"/>
                    <a:pt x="762" y="1247"/>
                    <a:pt x="762" y="1247"/>
                  </a:cubicBezTo>
                  <a:cubicBezTo>
                    <a:pt x="759" y="1247"/>
                    <a:pt x="756" y="1244"/>
                    <a:pt x="756" y="1241"/>
                  </a:cubicBezTo>
                  <a:cubicBezTo>
                    <a:pt x="756" y="1238"/>
                    <a:pt x="759" y="1235"/>
                    <a:pt x="762" y="1235"/>
                  </a:cubicBezTo>
                  <a:cubicBezTo>
                    <a:pt x="798" y="1235"/>
                    <a:pt x="798" y="1235"/>
                    <a:pt x="798" y="1235"/>
                  </a:cubicBezTo>
                  <a:cubicBezTo>
                    <a:pt x="801" y="1235"/>
                    <a:pt x="804" y="1238"/>
                    <a:pt x="804" y="1241"/>
                  </a:cubicBezTo>
                  <a:cubicBezTo>
                    <a:pt x="804" y="1244"/>
                    <a:pt x="801" y="1247"/>
                    <a:pt x="798" y="1247"/>
                  </a:cubicBezTo>
                  <a:moveTo>
                    <a:pt x="726" y="1247"/>
                  </a:moveTo>
                  <a:cubicBezTo>
                    <a:pt x="690" y="1247"/>
                    <a:pt x="690" y="1247"/>
                    <a:pt x="690" y="1247"/>
                  </a:cubicBezTo>
                  <a:cubicBezTo>
                    <a:pt x="687" y="1247"/>
                    <a:pt x="684" y="1244"/>
                    <a:pt x="684" y="1241"/>
                  </a:cubicBezTo>
                  <a:cubicBezTo>
                    <a:pt x="684" y="1238"/>
                    <a:pt x="687" y="1235"/>
                    <a:pt x="690" y="1235"/>
                  </a:cubicBezTo>
                  <a:cubicBezTo>
                    <a:pt x="726" y="1235"/>
                    <a:pt x="726" y="1235"/>
                    <a:pt x="726" y="1235"/>
                  </a:cubicBezTo>
                  <a:cubicBezTo>
                    <a:pt x="729" y="1235"/>
                    <a:pt x="732" y="1238"/>
                    <a:pt x="732" y="1241"/>
                  </a:cubicBezTo>
                  <a:cubicBezTo>
                    <a:pt x="732" y="1244"/>
                    <a:pt x="729" y="1247"/>
                    <a:pt x="726" y="1247"/>
                  </a:cubicBezTo>
                  <a:moveTo>
                    <a:pt x="654" y="1247"/>
                  </a:moveTo>
                  <a:cubicBezTo>
                    <a:pt x="618" y="1247"/>
                    <a:pt x="618" y="1247"/>
                    <a:pt x="618" y="1247"/>
                  </a:cubicBezTo>
                  <a:cubicBezTo>
                    <a:pt x="615" y="1247"/>
                    <a:pt x="612" y="1244"/>
                    <a:pt x="612" y="1241"/>
                  </a:cubicBezTo>
                  <a:cubicBezTo>
                    <a:pt x="612" y="1238"/>
                    <a:pt x="615" y="1235"/>
                    <a:pt x="618" y="1235"/>
                  </a:cubicBezTo>
                  <a:cubicBezTo>
                    <a:pt x="654" y="1235"/>
                    <a:pt x="654" y="1235"/>
                    <a:pt x="654" y="1235"/>
                  </a:cubicBezTo>
                  <a:cubicBezTo>
                    <a:pt x="658" y="1235"/>
                    <a:pt x="660" y="1238"/>
                    <a:pt x="660" y="1241"/>
                  </a:cubicBezTo>
                  <a:cubicBezTo>
                    <a:pt x="660" y="1244"/>
                    <a:pt x="658" y="1247"/>
                    <a:pt x="654" y="1247"/>
                  </a:cubicBezTo>
                  <a:moveTo>
                    <a:pt x="582" y="1247"/>
                  </a:moveTo>
                  <a:cubicBezTo>
                    <a:pt x="547" y="1247"/>
                    <a:pt x="547" y="1247"/>
                    <a:pt x="547" y="1247"/>
                  </a:cubicBezTo>
                  <a:cubicBezTo>
                    <a:pt x="543" y="1247"/>
                    <a:pt x="541" y="1244"/>
                    <a:pt x="541" y="1241"/>
                  </a:cubicBezTo>
                  <a:cubicBezTo>
                    <a:pt x="541" y="1238"/>
                    <a:pt x="543" y="1235"/>
                    <a:pt x="547" y="1235"/>
                  </a:cubicBezTo>
                  <a:cubicBezTo>
                    <a:pt x="582" y="1235"/>
                    <a:pt x="582" y="1235"/>
                    <a:pt x="582" y="1235"/>
                  </a:cubicBezTo>
                  <a:cubicBezTo>
                    <a:pt x="586" y="1235"/>
                    <a:pt x="588" y="1238"/>
                    <a:pt x="588" y="1241"/>
                  </a:cubicBezTo>
                  <a:cubicBezTo>
                    <a:pt x="588" y="1244"/>
                    <a:pt x="586" y="1247"/>
                    <a:pt x="582" y="1247"/>
                  </a:cubicBezTo>
                  <a:moveTo>
                    <a:pt x="511" y="1247"/>
                  </a:moveTo>
                  <a:cubicBezTo>
                    <a:pt x="475" y="1247"/>
                    <a:pt x="475" y="1247"/>
                    <a:pt x="475" y="1247"/>
                  </a:cubicBezTo>
                  <a:cubicBezTo>
                    <a:pt x="471" y="1247"/>
                    <a:pt x="469" y="1244"/>
                    <a:pt x="469" y="1241"/>
                  </a:cubicBezTo>
                  <a:cubicBezTo>
                    <a:pt x="469" y="1238"/>
                    <a:pt x="471" y="1235"/>
                    <a:pt x="475" y="1235"/>
                  </a:cubicBezTo>
                  <a:cubicBezTo>
                    <a:pt x="511" y="1235"/>
                    <a:pt x="511" y="1235"/>
                    <a:pt x="511" y="1235"/>
                  </a:cubicBezTo>
                  <a:cubicBezTo>
                    <a:pt x="514" y="1235"/>
                    <a:pt x="517" y="1238"/>
                    <a:pt x="517" y="1241"/>
                  </a:cubicBezTo>
                  <a:cubicBezTo>
                    <a:pt x="517" y="1244"/>
                    <a:pt x="514" y="1247"/>
                    <a:pt x="511" y="1247"/>
                  </a:cubicBezTo>
                  <a:moveTo>
                    <a:pt x="439" y="1247"/>
                  </a:moveTo>
                  <a:cubicBezTo>
                    <a:pt x="407" y="1247"/>
                    <a:pt x="407" y="1247"/>
                    <a:pt x="407" y="1247"/>
                  </a:cubicBezTo>
                  <a:cubicBezTo>
                    <a:pt x="405" y="1247"/>
                    <a:pt x="404" y="1247"/>
                    <a:pt x="402" y="1247"/>
                  </a:cubicBezTo>
                  <a:cubicBezTo>
                    <a:pt x="399" y="1246"/>
                    <a:pt x="397" y="1244"/>
                    <a:pt x="397" y="1240"/>
                  </a:cubicBezTo>
                  <a:cubicBezTo>
                    <a:pt x="397" y="1237"/>
                    <a:pt x="400" y="1235"/>
                    <a:pt x="403" y="1235"/>
                  </a:cubicBezTo>
                  <a:cubicBezTo>
                    <a:pt x="404" y="1235"/>
                    <a:pt x="406" y="1235"/>
                    <a:pt x="407" y="1235"/>
                  </a:cubicBezTo>
                  <a:cubicBezTo>
                    <a:pt x="439" y="1235"/>
                    <a:pt x="439" y="1235"/>
                    <a:pt x="439" y="1235"/>
                  </a:cubicBezTo>
                  <a:cubicBezTo>
                    <a:pt x="442" y="1235"/>
                    <a:pt x="445" y="1238"/>
                    <a:pt x="445" y="1241"/>
                  </a:cubicBezTo>
                  <a:cubicBezTo>
                    <a:pt x="445" y="1244"/>
                    <a:pt x="442" y="1247"/>
                    <a:pt x="439" y="1247"/>
                  </a:cubicBezTo>
                  <a:moveTo>
                    <a:pt x="1049" y="1245"/>
                  </a:moveTo>
                  <a:cubicBezTo>
                    <a:pt x="1047" y="1245"/>
                    <a:pt x="1044" y="1243"/>
                    <a:pt x="1044" y="1241"/>
                  </a:cubicBezTo>
                  <a:cubicBezTo>
                    <a:pt x="1043" y="1237"/>
                    <a:pt x="1045" y="1234"/>
                    <a:pt x="1048" y="1234"/>
                  </a:cubicBezTo>
                  <a:cubicBezTo>
                    <a:pt x="1059" y="1231"/>
                    <a:pt x="1069" y="1226"/>
                    <a:pt x="1077" y="1219"/>
                  </a:cubicBezTo>
                  <a:cubicBezTo>
                    <a:pt x="1079" y="1217"/>
                    <a:pt x="1083" y="1217"/>
                    <a:pt x="1085" y="1219"/>
                  </a:cubicBezTo>
                  <a:cubicBezTo>
                    <a:pt x="1088" y="1222"/>
                    <a:pt x="1088" y="1225"/>
                    <a:pt x="1085" y="1228"/>
                  </a:cubicBezTo>
                  <a:cubicBezTo>
                    <a:pt x="1075" y="1237"/>
                    <a:pt x="1063" y="1243"/>
                    <a:pt x="1051" y="1245"/>
                  </a:cubicBezTo>
                  <a:cubicBezTo>
                    <a:pt x="1050" y="1245"/>
                    <a:pt x="1050" y="1245"/>
                    <a:pt x="1049" y="1245"/>
                  </a:cubicBezTo>
                  <a:moveTo>
                    <a:pt x="369" y="1235"/>
                  </a:moveTo>
                  <a:cubicBezTo>
                    <a:pt x="368" y="1235"/>
                    <a:pt x="367" y="1235"/>
                    <a:pt x="366" y="1234"/>
                  </a:cubicBezTo>
                  <a:cubicBezTo>
                    <a:pt x="355" y="1227"/>
                    <a:pt x="346" y="1217"/>
                    <a:pt x="340" y="1205"/>
                  </a:cubicBezTo>
                  <a:cubicBezTo>
                    <a:pt x="339" y="1202"/>
                    <a:pt x="340" y="1199"/>
                    <a:pt x="343" y="1197"/>
                  </a:cubicBezTo>
                  <a:cubicBezTo>
                    <a:pt x="346" y="1196"/>
                    <a:pt x="350" y="1197"/>
                    <a:pt x="351" y="1200"/>
                  </a:cubicBezTo>
                  <a:cubicBezTo>
                    <a:pt x="356" y="1210"/>
                    <a:pt x="363" y="1218"/>
                    <a:pt x="372" y="1224"/>
                  </a:cubicBezTo>
                  <a:cubicBezTo>
                    <a:pt x="375" y="1226"/>
                    <a:pt x="376" y="1230"/>
                    <a:pt x="374" y="1233"/>
                  </a:cubicBezTo>
                  <a:cubicBezTo>
                    <a:pt x="373" y="1234"/>
                    <a:pt x="371" y="1235"/>
                    <a:pt x="369" y="1235"/>
                  </a:cubicBezTo>
                  <a:moveTo>
                    <a:pt x="1100" y="1199"/>
                  </a:moveTo>
                  <a:cubicBezTo>
                    <a:pt x="1100" y="1199"/>
                    <a:pt x="1099" y="1199"/>
                    <a:pt x="1098" y="1199"/>
                  </a:cubicBezTo>
                  <a:cubicBezTo>
                    <a:pt x="1095" y="1198"/>
                    <a:pt x="1094" y="1195"/>
                    <a:pt x="1095" y="1192"/>
                  </a:cubicBezTo>
                  <a:cubicBezTo>
                    <a:pt x="1097" y="1186"/>
                    <a:pt x="1097" y="1179"/>
                    <a:pt x="1097" y="1173"/>
                  </a:cubicBezTo>
                  <a:cubicBezTo>
                    <a:pt x="1097" y="1158"/>
                    <a:pt x="1097" y="1158"/>
                    <a:pt x="1097" y="1158"/>
                  </a:cubicBezTo>
                  <a:cubicBezTo>
                    <a:pt x="1097" y="1155"/>
                    <a:pt x="1100" y="1152"/>
                    <a:pt x="1103" y="1152"/>
                  </a:cubicBezTo>
                  <a:cubicBezTo>
                    <a:pt x="1107" y="1152"/>
                    <a:pt x="1109" y="1155"/>
                    <a:pt x="1109" y="1158"/>
                  </a:cubicBezTo>
                  <a:cubicBezTo>
                    <a:pt x="1109" y="1173"/>
                    <a:pt x="1109" y="1173"/>
                    <a:pt x="1109" y="1173"/>
                  </a:cubicBezTo>
                  <a:cubicBezTo>
                    <a:pt x="1109" y="1180"/>
                    <a:pt x="1108" y="1188"/>
                    <a:pt x="1106" y="1195"/>
                  </a:cubicBezTo>
                  <a:cubicBezTo>
                    <a:pt x="1105" y="1198"/>
                    <a:pt x="1103" y="1199"/>
                    <a:pt x="1100" y="1199"/>
                  </a:cubicBezTo>
                  <a:moveTo>
                    <a:pt x="339" y="1174"/>
                  </a:moveTo>
                  <a:cubicBezTo>
                    <a:pt x="336" y="1174"/>
                    <a:pt x="333" y="1171"/>
                    <a:pt x="333" y="1168"/>
                  </a:cubicBezTo>
                  <a:cubicBezTo>
                    <a:pt x="333" y="1132"/>
                    <a:pt x="333" y="1132"/>
                    <a:pt x="333" y="1132"/>
                  </a:cubicBezTo>
                  <a:cubicBezTo>
                    <a:pt x="333" y="1129"/>
                    <a:pt x="336" y="1126"/>
                    <a:pt x="339" y="1126"/>
                  </a:cubicBezTo>
                  <a:cubicBezTo>
                    <a:pt x="342" y="1126"/>
                    <a:pt x="345" y="1129"/>
                    <a:pt x="345" y="1132"/>
                  </a:cubicBezTo>
                  <a:cubicBezTo>
                    <a:pt x="345" y="1168"/>
                    <a:pt x="345" y="1168"/>
                    <a:pt x="345" y="1168"/>
                  </a:cubicBezTo>
                  <a:cubicBezTo>
                    <a:pt x="345" y="1171"/>
                    <a:pt x="342" y="1174"/>
                    <a:pt x="339" y="1174"/>
                  </a:cubicBezTo>
                  <a:moveTo>
                    <a:pt x="1103" y="1128"/>
                  </a:moveTo>
                  <a:cubicBezTo>
                    <a:pt x="1100" y="1128"/>
                    <a:pt x="1097" y="1125"/>
                    <a:pt x="1097" y="1122"/>
                  </a:cubicBezTo>
                  <a:cubicBezTo>
                    <a:pt x="1097" y="1086"/>
                    <a:pt x="1097" y="1086"/>
                    <a:pt x="1097" y="1086"/>
                  </a:cubicBezTo>
                  <a:cubicBezTo>
                    <a:pt x="1097" y="1083"/>
                    <a:pt x="1100" y="1080"/>
                    <a:pt x="1103" y="1080"/>
                  </a:cubicBezTo>
                  <a:cubicBezTo>
                    <a:pt x="1107" y="1080"/>
                    <a:pt x="1109" y="1083"/>
                    <a:pt x="1109" y="1086"/>
                  </a:cubicBezTo>
                  <a:cubicBezTo>
                    <a:pt x="1109" y="1122"/>
                    <a:pt x="1109" y="1122"/>
                    <a:pt x="1109" y="1122"/>
                  </a:cubicBezTo>
                  <a:cubicBezTo>
                    <a:pt x="1109" y="1125"/>
                    <a:pt x="1107" y="1128"/>
                    <a:pt x="1103" y="1128"/>
                  </a:cubicBezTo>
                  <a:moveTo>
                    <a:pt x="339" y="1102"/>
                  </a:moveTo>
                  <a:cubicBezTo>
                    <a:pt x="336" y="1102"/>
                    <a:pt x="333" y="1099"/>
                    <a:pt x="333" y="1096"/>
                  </a:cubicBezTo>
                  <a:cubicBezTo>
                    <a:pt x="333" y="1060"/>
                    <a:pt x="333" y="1060"/>
                    <a:pt x="333" y="1060"/>
                  </a:cubicBezTo>
                  <a:cubicBezTo>
                    <a:pt x="333" y="1057"/>
                    <a:pt x="336" y="1054"/>
                    <a:pt x="339" y="1054"/>
                  </a:cubicBezTo>
                  <a:cubicBezTo>
                    <a:pt x="342" y="1054"/>
                    <a:pt x="345" y="1057"/>
                    <a:pt x="345" y="1060"/>
                  </a:cubicBezTo>
                  <a:cubicBezTo>
                    <a:pt x="345" y="1096"/>
                    <a:pt x="345" y="1096"/>
                    <a:pt x="345" y="1096"/>
                  </a:cubicBezTo>
                  <a:cubicBezTo>
                    <a:pt x="345" y="1099"/>
                    <a:pt x="342" y="1102"/>
                    <a:pt x="339" y="1102"/>
                  </a:cubicBezTo>
                  <a:moveTo>
                    <a:pt x="1103" y="1056"/>
                  </a:moveTo>
                  <a:cubicBezTo>
                    <a:pt x="1100" y="1056"/>
                    <a:pt x="1097" y="1053"/>
                    <a:pt x="1097" y="1050"/>
                  </a:cubicBezTo>
                  <a:cubicBezTo>
                    <a:pt x="1097" y="1014"/>
                    <a:pt x="1097" y="1014"/>
                    <a:pt x="1097" y="1014"/>
                  </a:cubicBezTo>
                  <a:cubicBezTo>
                    <a:pt x="1097" y="1011"/>
                    <a:pt x="1100" y="1008"/>
                    <a:pt x="1103" y="1008"/>
                  </a:cubicBezTo>
                  <a:cubicBezTo>
                    <a:pt x="1107" y="1008"/>
                    <a:pt x="1109" y="1011"/>
                    <a:pt x="1109" y="1014"/>
                  </a:cubicBezTo>
                  <a:cubicBezTo>
                    <a:pt x="1109" y="1050"/>
                    <a:pt x="1109" y="1050"/>
                    <a:pt x="1109" y="1050"/>
                  </a:cubicBezTo>
                  <a:cubicBezTo>
                    <a:pt x="1109" y="1053"/>
                    <a:pt x="1107" y="1056"/>
                    <a:pt x="1103" y="1056"/>
                  </a:cubicBezTo>
                  <a:moveTo>
                    <a:pt x="339" y="1030"/>
                  </a:moveTo>
                  <a:cubicBezTo>
                    <a:pt x="336" y="1030"/>
                    <a:pt x="333" y="1027"/>
                    <a:pt x="333" y="1024"/>
                  </a:cubicBezTo>
                  <a:cubicBezTo>
                    <a:pt x="333" y="988"/>
                    <a:pt x="333" y="988"/>
                    <a:pt x="333" y="988"/>
                  </a:cubicBezTo>
                  <a:cubicBezTo>
                    <a:pt x="333" y="985"/>
                    <a:pt x="336" y="982"/>
                    <a:pt x="339" y="982"/>
                  </a:cubicBezTo>
                  <a:cubicBezTo>
                    <a:pt x="342" y="982"/>
                    <a:pt x="345" y="985"/>
                    <a:pt x="345" y="988"/>
                  </a:cubicBezTo>
                  <a:cubicBezTo>
                    <a:pt x="345" y="1024"/>
                    <a:pt x="345" y="1024"/>
                    <a:pt x="345" y="1024"/>
                  </a:cubicBezTo>
                  <a:cubicBezTo>
                    <a:pt x="345" y="1027"/>
                    <a:pt x="342" y="1030"/>
                    <a:pt x="339" y="1030"/>
                  </a:cubicBezTo>
                  <a:moveTo>
                    <a:pt x="1103" y="984"/>
                  </a:moveTo>
                  <a:cubicBezTo>
                    <a:pt x="1100" y="984"/>
                    <a:pt x="1097" y="981"/>
                    <a:pt x="1097" y="978"/>
                  </a:cubicBezTo>
                  <a:cubicBezTo>
                    <a:pt x="1097" y="942"/>
                    <a:pt x="1097" y="942"/>
                    <a:pt x="1097" y="942"/>
                  </a:cubicBezTo>
                  <a:cubicBezTo>
                    <a:pt x="1097" y="939"/>
                    <a:pt x="1100" y="936"/>
                    <a:pt x="1103" y="936"/>
                  </a:cubicBezTo>
                  <a:cubicBezTo>
                    <a:pt x="1107" y="936"/>
                    <a:pt x="1109" y="939"/>
                    <a:pt x="1109" y="942"/>
                  </a:cubicBezTo>
                  <a:cubicBezTo>
                    <a:pt x="1109" y="978"/>
                    <a:pt x="1109" y="978"/>
                    <a:pt x="1109" y="978"/>
                  </a:cubicBezTo>
                  <a:cubicBezTo>
                    <a:pt x="1109" y="981"/>
                    <a:pt x="1107" y="984"/>
                    <a:pt x="1103" y="984"/>
                  </a:cubicBezTo>
                  <a:moveTo>
                    <a:pt x="339" y="958"/>
                  </a:moveTo>
                  <a:cubicBezTo>
                    <a:pt x="336" y="958"/>
                    <a:pt x="333" y="955"/>
                    <a:pt x="333" y="952"/>
                  </a:cubicBezTo>
                  <a:cubicBezTo>
                    <a:pt x="333" y="916"/>
                    <a:pt x="333" y="916"/>
                    <a:pt x="333" y="916"/>
                  </a:cubicBezTo>
                  <a:cubicBezTo>
                    <a:pt x="333" y="913"/>
                    <a:pt x="336" y="910"/>
                    <a:pt x="339" y="910"/>
                  </a:cubicBezTo>
                  <a:cubicBezTo>
                    <a:pt x="342" y="910"/>
                    <a:pt x="345" y="913"/>
                    <a:pt x="345" y="916"/>
                  </a:cubicBezTo>
                  <a:cubicBezTo>
                    <a:pt x="345" y="952"/>
                    <a:pt x="345" y="952"/>
                    <a:pt x="345" y="952"/>
                  </a:cubicBezTo>
                  <a:cubicBezTo>
                    <a:pt x="345" y="955"/>
                    <a:pt x="342" y="958"/>
                    <a:pt x="339" y="958"/>
                  </a:cubicBezTo>
                  <a:moveTo>
                    <a:pt x="1103" y="912"/>
                  </a:moveTo>
                  <a:cubicBezTo>
                    <a:pt x="1100" y="912"/>
                    <a:pt x="1097" y="910"/>
                    <a:pt x="1097" y="906"/>
                  </a:cubicBezTo>
                  <a:cubicBezTo>
                    <a:pt x="1097" y="870"/>
                    <a:pt x="1097" y="870"/>
                    <a:pt x="1097" y="870"/>
                  </a:cubicBezTo>
                  <a:cubicBezTo>
                    <a:pt x="1097" y="867"/>
                    <a:pt x="1100" y="864"/>
                    <a:pt x="1103" y="864"/>
                  </a:cubicBezTo>
                  <a:cubicBezTo>
                    <a:pt x="1107" y="864"/>
                    <a:pt x="1109" y="867"/>
                    <a:pt x="1109" y="870"/>
                  </a:cubicBezTo>
                  <a:cubicBezTo>
                    <a:pt x="1109" y="906"/>
                    <a:pt x="1109" y="906"/>
                    <a:pt x="1109" y="906"/>
                  </a:cubicBezTo>
                  <a:cubicBezTo>
                    <a:pt x="1109" y="910"/>
                    <a:pt x="1107" y="912"/>
                    <a:pt x="1103" y="912"/>
                  </a:cubicBezTo>
                  <a:moveTo>
                    <a:pt x="338" y="886"/>
                  </a:moveTo>
                  <a:cubicBezTo>
                    <a:pt x="335" y="886"/>
                    <a:pt x="333" y="884"/>
                    <a:pt x="332" y="881"/>
                  </a:cubicBezTo>
                  <a:cubicBezTo>
                    <a:pt x="331" y="870"/>
                    <a:pt x="327" y="860"/>
                    <a:pt x="320" y="851"/>
                  </a:cubicBezTo>
                  <a:cubicBezTo>
                    <a:pt x="318" y="849"/>
                    <a:pt x="318" y="845"/>
                    <a:pt x="321" y="843"/>
                  </a:cubicBezTo>
                  <a:cubicBezTo>
                    <a:pt x="324" y="841"/>
                    <a:pt x="327" y="841"/>
                    <a:pt x="329" y="844"/>
                  </a:cubicBezTo>
                  <a:cubicBezTo>
                    <a:pt x="337" y="854"/>
                    <a:pt x="343" y="867"/>
                    <a:pt x="344" y="880"/>
                  </a:cubicBezTo>
                  <a:cubicBezTo>
                    <a:pt x="345" y="883"/>
                    <a:pt x="342" y="886"/>
                    <a:pt x="339" y="886"/>
                  </a:cubicBezTo>
                  <a:cubicBezTo>
                    <a:pt x="338" y="886"/>
                    <a:pt x="338" y="886"/>
                    <a:pt x="338" y="886"/>
                  </a:cubicBezTo>
                  <a:moveTo>
                    <a:pt x="1103" y="840"/>
                  </a:moveTo>
                  <a:cubicBezTo>
                    <a:pt x="1100" y="840"/>
                    <a:pt x="1097" y="838"/>
                    <a:pt x="1097" y="834"/>
                  </a:cubicBezTo>
                  <a:cubicBezTo>
                    <a:pt x="1097" y="799"/>
                    <a:pt x="1097" y="799"/>
                    <a:pt x="1097" y="799"/>
                  </a:cubicBezTo>
                  <a:cubicBezTo>
                    <a:pt x="1097" y="795"/>
                    <a:pt x="1100" y="793"/>
                    <a:pt x="1103" y="793"/>
                  </a:cubicBezTo>
                  <a:cubicBezTo>
                    <a:pt x="1107" y="793"/>
                    <a:pt x="1109" y="795"/>
                    <a:pt x="1109" y="799"/>
                  </a:cubicBezTo>
                  <a:cubicBezTo>
                    <a:pt x="1109" y="834"/>
                    <a:pt x="1109" y="834"/>
                    <a:pt x="1109" y="834"/>
                  </a:cubicBezTo>
                  <a:cubicBezTo>
                    <a:pt x="1109" y="838"/>
                    <a:pt x="1107" y="840"/>
                    <a:pt x="1103" y="840"/>
                  </a:cubicBezTo>
                  <a:moveTo>
                    <a:pt x="296" y="832"/>
                  </a:moveTo>
                  <a:cubicBezTo>
                    <a:pt x="296" y="832"/>
                    <a:pt x="295" y="832"/>
                    <a:pt x="294" y="832"/>
                  </a:cubicBezTo>
                  <a:cubicBezTo>
                    <a:pt x="287" y="829"/>
                    <a:pt x="279" y="827"/>
                    <a:pt x="271" y="827"/>
                  </a:cubicBezTo>
                  <a:cubicBezTo>
                    <a:pt x="261" y="827"/>
                    <a:pt x="261" y="827"/>
                    <a:pt x="261" y="827"/>
                  </a:cubicBezTo>
                  <a:cubicBezTo>
                    <a:pt x="258" y="827"/>
                    <a:pt x="255" y="825"/>
                    <a:pt x="255" y="821"/>
                  </a:cubicBezTo>
                  <a:cubicBezTo>
                    <a:pt x="255" y="818"/>
                    <a:pt x="258" y="815"/>
                    <a:pt x="261" y="815"/>
                  </a:cubicBezTo>
                  <a:cubicBezTo>
                    <a:pt x="271" y="815"/>
                    <a:pt x="271" y="815"/>
                    <a:pt x="271" y="815"/>
                  </a:cubicBezTo>
                  <a:cubicBezTo>
                    <a:pt x="280" y="815"/>
                    <a:pt x="290" y="817"/>
                    <a:pt x="298" y="821"/>
                  </a:cubicBezTo>
                  <a:cubicBezTo>
                    <a:pt x="302" y="822"/>
                    <a:pt x="303" y="825"/>
                    <a:pt x="302" y="828"/>
                  </a:cubicBezTo>
                  <a:cubicBezTo>
                    <a:pt x="301" y="831"/>
                    <a:pt x="299" y="832"/>
                    <a:pt x="296" y="832"/>
                  </a:cubicBezTo>
                  <a:moveTo>
                    <a:pt x="74" y="827"/>
                  </a:moveTo>
                  <a:cubicBezTo>
                    <a:pt x="64" y="827"/>
                    <a:pt x="53" y="825"/>
                    <a:pt x="44" y="821"/>
                  </a:cubicBezTo>
                  <a:cubicBezTo>
                    <a:pt x="41" y="819"/>
                    <a:pt x="39" y="816"/>
                    <a:pt x="41" y="813"/>
                  </a:cubicBezTo>
                  <a:cubicBezTo>
                    <a:pt x="42" y="810"/>
                    <a:pt x="46" y="809"/>
                    <a:pt x="49" y="810"/>
                  </a:cubicBezTo>
                  <a:cubicBezTo>
                    <a:pt x="57" y="814"/>
                    <a:pt x="65" y="815"/>
                    <a:pt x="74" y="815"/>
                  </a:cubicBezTo>
                  <a:cubicBezTo>
                    <a:pt x="74" y="815"/>
                    <a:pt x="74" y="815"/>
                    <a:pt x="74" y="815"/>
                  </a:cubicBezTo>
                  <a:cubicBezTo>
                    <a:pt x="81" y="815"/>
                    <a:pt x="81" y="815"/>
                    <a:pt x="81" y="815"/>
                  </a:cubicBezTo>
                  <a:cubicBezTo>
                    <a:pt x="85" y="815"/>
                    <a:pt x="87" y="818"/>
                    <a:pt x="87" y="821"/>
                  </a:cubicBezTo>
                  <a:cubicBezTo>
                    <a:pt x="87" y="825"/>
                    <a:pt x="85" y="827"/>
                    <a:pt x="81" y="827"/>
                  </a:cubicBezTo>
                  <a:cubicBezTo>
                    <a:pt x="74" y="827"/>
                    <a:pt x="74" y="827"/>
                    <a:pt x="74" y="827"/>
                  </a:cubicBezTo>
                  <a:cubicBezTo>
                    <a:pt x="74" y="827"/>
                    <a:pt x="74" y="827"/>
                    <a:pt x="74" y="827"/>
                  </a:cubicBezTo>
                  <a:moveTo>
                    <a:pt x="225" y="827"/>
                  </a:moveTo>
                  <a:cubicBezTo>
                    <a:pt x="189" y="827"/>
                    <a:pt x="189" y="827"/>
                    <a:pt x="189" y="827"/>
                  </a:cubicBezTo>
                  <a:cubicBezTo>
                    <a:pt x="186" y="827"/>
                    <a:pt x="183" y="825"/>
                    <a:pt x="183" y="821"/>
                  </a:cubicBezTo>
                  <a:cubicBezTo>
                    <a:pt x="183" y="818"/>
                    <a:pt x="186" y="815"/>
                    <a:pt x="189" y="815"/>
                  </a:cubicBezTo>
                  <a:cubicBezTo>
                    <a:pt x="225" y="815"/>
                    <a:pt x="225" y="815"/>
                    <a:pt x="225" y="815"/>
                  </a:cubicBezTo>
                  <a:cubicBezTo>
                    <a:pt x="228" y="815"/>
                    <a:pt x="231" y="818"/>
                    <a:pt x="231" y="821"/>
                  </a:cubicBezTo>
                  <a:cubicBezTo>
                    <a:pt x="231" y="825"/>
                    <a:pt x="228" y="827"/>
                    <a:pt x="225" y="827"/>
                  </a:cubicBezTo>
                  <a:moveTo>
                    <a:pt x="153" y="827"/>
                  </a:moveTo>
                  <a:cubicBezTo>
                    <a:pt x="117" y="827"/>
                    <a:pt x="117" y="827"/>
                    <a:pt x="117" y="827"/>
                  </a:cubicBezTo>
                  <a:cubicBezTo>
                    <a:pt x="114" y="827"/>
                    <a:pt x="111" y="825"/>
                    <a:pt x="111" y="821"/>
                  </a:cubicBezTo>
                  <a:cubicBezTo>
                    <a:pt x="111" y="818"/>
                    <a:pt x="114" y="815"/>
                    <a:pt x="117" y="815"/>
                  </a:cubicBezTo>
                  <a:cubicBezTo>
                    <a:pt x="153" y="815"/>
                    <a:pt x="153" y="815"/>
                    <a:pt x="153" y="815"/>
                  </a:cubicBezTo>
                  <a:cubicBezTo>
                    <a:pt x="156" y="815"/>
                    <a:pt x="159" y="818"/>
                    <a:pt x="159" y="821"/>
                  </a:cubicBezTo>
                  <a:cubicBezTo>
                    <a:pt x="159" y="825"/>
                    <a:pt x="156" y="827"/>
                    <a:pt x="153" y="827"/>
                  </a:cubicBezTo>
                  <a:moveTo>
                    <a:pt x="19" y="799"/>
                  </a:moveTo>
                  <a:cubicBezTo>
                    <a:pt x="17" y="799"/>
                    <a:pt x="15" y="798"/>
                    <a:pt x="14" y="796"/>
                  </a:cubicBezTo>
                  <a:cubicBezTo>
                    <a:pt x="6" y="786"/>
                    <a:pt x="2" y="773"/>
                    <a:pt x="0" y="760"/>
                  </a:cubicBezTo>
                  <a:cubicBezTo>
                    <a:pt x="0" y="757"/>
                    <a:pt x="2" y="754"/>
                    <a:pt x="6" y="754"/>
                  </a:cubicBezTo>
                  <a:cubicBezTo>
                    <a:pt x="9" y="753"/>
                    <a:pt x="12" y="756"/>
                    <a:pt x="12" y="759"/>
                  </a:cubicBezTo>
                  <a:cubicBezTo>
                    <a:pt x="13" y="770"/>
                    <a:pt x="17" y="780"/>
                    <a:pt x="24" y="789"/>
                  </a:cubicBezTo>
                  <a:cubicBezTo>
                    <a:pt x="26" y="792"/>
                    <a:pt x="25" y="796"/>
                    <a:pt x="22" y="798"/>
                  </a:cubicBezTo>
                  <a:cubicBezTo>
                    <a:pt x="21" y="799"/>
                    <a:pt x="20" y="799"/>
                    <a:pt x="19" y="799"/>
                  </a:cubicBezTo>
                  <a:moveTo>
                    <a:pt x="1103" y="769"/>
                  </a:moveTo>
                  <a:cubicBezTo>
                    <a:pt x="1100" y="769"/>
                    <a:pt x="1097" y="766"/>
                    <a:pt x="1097" y="763"/>
                  </a:cubicBezTo>
                  <a:cubicBezTo>
                    <a:pt x="1097" y="727"/>
                    <a:pt x="1097" y="727"/>
                    <a:pt x="1097" y="727"/>
                  </a:cubicBezTo>
                  <a:cubicBezTo>
                    <a:pt x="1097" y="723"/>
                    <a:pt x="1100" y="721"/>
                    <a:pt x="1103" y="721"/>
                  </a:cubicBezTo>
                  <a:cubicBezTo>
                    <a:pt x="1107" y="721"/>
                    <a:pt x="1109" y="723"/>
                    <a:pt x="1109" y="727"/>
                  </a:cubicBezTo>
                  <a:cubicBezTo>
                    <a:pt x="1109" y="763"/>
                    <a:pt x="1109" y="763"/>
                    <a:pt x="1109" y="763"/>
                  </a:cubicBezTo>
                  <a:cubicBezTo>
                    <a:pt x="1109" y="766"/>
                    <a:pt x="1107" y="769"/>
                    <a:pt x="1103" y="769"/>
                  </a:cubicBezTo>
                  <a:moveTo>
                    <a:pt x="6" y="730"/>
                  </a:moveTo>
                  <a:cubicBezTo>
                    <a:pt x="3" y="730"/>
                    <a:pt x="0" y="727"/>
                    <a:pt x="0" y="724"/>
                  </a:cubicBezTo>
                  <a:cubicBezTo>
                    <a:pt x="0" y="688"/>
                    <a:pt x="0" y="688"/>
                    <a:pt x="0" y="688"/>
                  </a:cubicBezTo>
                  <a:cubicBezTo>
                    <a:pt x="0" y="685"/>
                    <a:pt x="3" y="682"/>
                    <a:pt x="6" y="682"/>
                  </a:cubicBezTo>
                  <a:cubicBezTo>
                    <a:pt x="9" y="682"/>
                    <a:pt x="12" y="685"/>
                    <a:pt x="12" y="688"/>
                  </a:cubicBezTo>
                  <a:cubicBezTo>
                    <a:pt x="12" y="724"/>
                    <a:pt x="12" y="724"/>
                    <a:pt x="12" y="724"/>
                  </a:cubicBezTo>
                  <a:cubicBezTo>
                    <a:pt x="12" y="727"/>
                    <a:pt x="9" y="730"/>
                    <a:pt x="6" y="730"/>
                  </a:cubicBezTo>
                  <a:moveTo>
                    <a:pt x="1103" y="697"/>
                  </a:moveTo>
                  <a:cubicBezTo>
                    <a:pt x="1100" y="697"/>
                    <a:pt x="1097" y="694"/>
                    <a:pt x="1097" y="691"/>
                  </a:cubicBezTo>
                  <a:cubicBezTo>
                    <a:pt x="1097" y="655"/>
                    <a:pt x="1097" y="655"/>
                    <a:pt x="1097" y="655"/>
                  </a:cubicBezTo>
                  <a:cubicBezTo>
                    <a:pt x="1097" y="651"/>
                    <a:pt x="1100" y="649"/>
                    <a:pt x="1103" y="649"/>
                  </a:cubicBezTo>
                  <a:cubicBezTo>
                    <a:pt x="1107" y="649"/>
                    <a:pt x="1109" y="651"/>
                    <a:pt x="1109" y="655"/>
                  </a:cubicBezTo>
                  <a:cubicBezTo>
                    <a:pt x="1109" y="691"/>
                    <a:pt x="1109" y="691"/>
                    <a:pt x="1109" y="691"/>
                  </a:cubicBezTo>
                  <a:cubicBezTo>
                    <a:pt x="1109" y="694"/>
                    <a:pt x="1107" y="697"/>
                    <a:pt x="1103" y="697"/>
                  </a:cubicBezTo>
                  <a:moveTo>
                    <a:pt x="6" y="658"/>
                  </a:moveTo>
                  <a:cubicBezTo>
                    <a:pt x="3" y="658"/>
                    <a:pt x="0" y="655"/>
                    <a:pt x="0" y="652"/>
                  </a:cubicBezTo>
                  <a:cubicBezTo>
                    <a:pt x="0" y="616"/>
                    <a:pt x="0" y="616"/>
                    <a:pt x="0" y="616"/>
                  </a:cubicBezTo>
                  <a:cubicBezTo>
                    <a:pt x="0" y="613"/>
                    <a:pt x="3" y="610"/>
                    <a:pt x="6" y="610"/>
                  </a:cubicBezTo>
                  <a:cubicBezTo>
                    <a:pt x="9" y="610"/>
                    <a:pt x="12" y="613"/>
                    <a:pt x="12" y="616"/>
                  </a:cubicBezTo>
                  <a:cubicBezTo>
                    <a:pt x="12" y="652"/>
                    <a:pt x="12" y="652"/>
                    <a:pt x="12" y="652"/>
                  </a:cubicBezTo>
                  <a:cubicBezTo>
                    <a:pt x="12" y="655"/>
                    <a:pt x="9" y="658"/>
                    <a:pt x="6" y="658"/>
                  </a:cubicBezTo>
                  <a:moveTo>
                    <a:pt x="1100" y="625"/>
                  </a:moveTo>
                  <a:cubicBezTo>
                    <a:pt x="1097" y="625"/>
                    <a:pt x="1095" y="624"/>
                    <a:pt x="1094" y="621"/>
                  </a:cubicBezTo>
                  <a:cubicBezTo>
                    <a:pt x="1090" y="611"/>
                    <a:pt x="1084" y="602"/>
                    <a:pt x="1076" y="594"/>
                  </a:cubicBezTo>
                  <a:cubicBezTo>
                    <a:pt x="1073" y="592"/>
                    <a:pt x="1073" y="589"/>
                    <a:pt x="1075" y="586"/>
                  </a:cubicBezTo>
                  <a:cubicBezTo>
                    <a:pt x="1077" y="584"/>
                    <a:pt x="1081" y="583"/>
                    <a:pt x="1084" y="585"/>
                  </a:cubicBezTo>
                  <a:cubicBezTo>
                    <a:pt x="1094" y="594"/>
                    <a:pt x="1101" y="605"/>
                    <a:pt x="1105" y="617"/>
                  </a:cubicBezTo>
                  <a:cubicBezTo>
                    <a:pt x="1106" y="620"/>
                    <a:pt x="1105" y="624"/>
                    <a:pt x="1102" y="625"/>
                  </a:cubicBezTo>
                  <a:cubicBezTo>
                    <a:pt x="1101" y="625"/>
                    <a:pt x="1100" y="625"/>
                    <a:pt x="1100" y="625"/>
                  </a:cubicBezTo>
                  <a:moveTo>
                    <a:pt x="6" y="586"/>
                  </a:moveTo>
                  <a:cubicBezTo>
                    <a:pt x="3" y="586"/>
                    <a:pt x="0" y="583"/>
                    <a:pt x="0" y="580"/>
                  </a:cubicBezTo>
                  <a:cubicBezTo>
                    <a:pt x="0" y="544"/>
                    <a:pt x="0" y="544"/>
                    <a:pt x="0" y="544"/>
                  </a:cubicBezTo>
                  <a:cubicBezTo>
                    <a:pt x="0" y="541"/>
                    <a:pt x="3" y="538"/>
                    <a:pt x="6" y="538"/>
                  </a:cubicBezTo>
                  <a:cubicBezTo>
                    <a:pt x="9" y="538"/>
                    <a:pt x="12" y="541"/>
                    <a:pt x="12" y="544"/>
                  </a:cubicBezTo>
                  <a:cubicBezTo>
                    <a:pt x="12" y="580"/>
                    <a:pt x="12" y="580"/>
                    <a:pt x="12" y="580"/>
                  </a:cubicBezTo>
                  <a:cubicBezTo>
                    <a:pt x="12" y="583"/>
                    <a:pt x="9" y="586"/>
                    <a:pt x="6" y="586"/>
                  </a:cubicBezTo>
                  <a:moveTo>
                    <a:pt x="1048" y="581"/>
                  </a:moveTo>
                  <a:cubicBezTo>
                    <a:pt x="1047" y="581"/>
                    <a:pt x="1047" y="581"/>
                    <a:pt x="1047" y="581"/>
                  </a:cubicBezTo>
                  <a:cubicBezTo>
                    <a:pt x="1043" y="580"/>
                    <a:pt x="1039" y="580"/>
                    <a:pt x="1035" y="580"/>
                  </a:cubicBezTo>
                  <a:cubicBezTo>
                    <a:pt x="1012" y="580"/>
                    <a:pt x="1012" y="580"/>
                    <a:pt x="1012" y="580"/>
                  </a:cubicBezTo>
                  <a:cubicBezTo>
                    <a:pt x="1009" y="580"/>
                    <a:pt x="1006" y="577"/>
                    <a:pt x="1006" y="574"/>
                  </a:cubicBezTo>
                  <a:cubicBezTo>
                    <a:pt x="1006" y="570"/>
                    <a:pt x="1009" y="568"/>
                    <a:pt x="1012" y="568"/>
                  </a:cubicBezTo>
                  <a:cubicBezTo>
                    <a:pt x="1035" y="568"/>
                    <a:pt x="1035" y="568"/>
                    <a:pt x="1035" y="568"/>
                  </a:cubicBezTo>
                  <a:cubicBezTo>
                    <a:pt x="1040" y="568"/>
                    <a:pt x="1044" y="568"/>
                    <a:pt x="1049" y="569"/>
                  </a:cubicBezTo>
                  <a:cubicBezTo>
                    <a:pt x="1052" y="569"/>
                    <a:pt x="1054" y="572"/>
                    <a:pt x="1054" y="576"/>
                  </a:cubicBezTo>
                  <a:cubicBezTo>
                    <a:pt x="1053" y="579"/>
                    <a:pt x="1051" y="581"/>
                    <a:pt x="1048" y="581"/>
                  </a:cubicBezTo>
                  <a:moveTo>
                    <a:pt x="976" y="580"/>
                  </a:moveTo>
                  <a:cubicBezTo>
                    <a:pt x="940" y="580"/>
                    <a:pt x="940" y="580"/>
                    <a:pt x="940" y="580"/>
                  </a:cubicBezTo>
                  <a:cubicBezTo>
                    <a:pt x="937" y="580"/>
                    <a:pt x="934" y="577"/>
                    <a:pt x="934" y="574"/>
                  </a:cubicBezTo>
                  <a:cubicBezTo>
                    <a:pt x="934" y="570"/>
                    <a:pt x="937" y="568"/>
                    <a:pt x="940" y="568"/>
                  </a:cubicBezTo>
                  <a:cubicBezTo>
                    <a:pt x="976" y="568"/>
                    <a:pt x="976" y="568"/>
                    <a:pt x="976" y="568"/>
                  </a:cubicBezTo>
                  <a:cubicBezTo>
                    <a:pt x="979" y="568"/>
                    <a:pt x="982" y="570"/>
                    <a:pt x="982" y="574"/>
                  </a:cubicBezTo>
                  <a:cubicBezTo>
                    <a:pt x="982" y="577"/>
                    <a:pt x="979" y="580"/>
                    <a:pt x="976" y="580"/>
                  </a:cubicBezTo>
                  <a:moveTo>
                    <a:pt x="904" y="580"/>
                  </a:moveTo>
                  <a:cubicBezTo>
                    <a:pt x="879" y="580"/>
                    <a:pt x="879" y="580"/>
                    <a:pt x="879" y="580"/>
                  </a:cubicBezTo>
                  <a:cubicBezTo>
                    <a:pt x="875" y="580"/>
                    <a:pt x="871" y="579"/>
                    <a:pt x="867" y="579"/>
                  </a:cubicBezTo>
                  <a:cubicBezTo>
                    <a:pt x="864" y="578"/>
                    <a:pt x="862" y="575"/>
                    <a:pt x="862" y="572"/>
                  </a:cubicBezTo>
                  <a:cubicBezTo>
                    <a:pt x="863" y="568"/>
                    <a:pt x="866" y="566"/>
                    <a:pt x="869" y="567"/>
                  </a:cubicBezTo>
                  <a:cubicBezTo>
                    <a:pt x="873" y="567"/>
                    <a:pt x="876" y="568"/>
                    <a:pt x="879" y="568"/>
                  </a:cubicBezTo>
                  <a:cubicBezTo>
                    <a:pt x="904" y="568"/>
                    <a:pt x="904" y="568"/>
                    <a:pt x="904" y="568"/>
                  </a:cubicBezTo>
                  <a:cubicBezTo>
                    <a:pt x="907" y="568"/>
                    <a:pt x="910" y="570"/>
                    <a:pt x="910" y="574"/>
                  </a:cubicBezTo>
                  <a:cubicBezTo>
                    <a:pt x="910" y="577"/>
                    <a:pt x="907" y="580"/>
                    <a:pt x="904" y="580"/>
                  </a:cubicBezTo>
                  <a:moveTo>
                    <a:pt x="836" y="564"/>
                  </a:moveTo>
                  <a:cubicBezTo>
                    <a:pt x="835" y="564"/>
                    <a:pt x="833" y="563"/>
                    <a:pt x="832" y="562"/>
                  </a:cubicBezTo>
                  <a:cubicBezTo>
                    <a:pt x="822" y="554"/>
                    <a:pt x="814" y="543"/>
                    <a:pt x="810" y="531"/>
                  </a:cubicBezTo>
                  <a:cubicBezTo>
                    <a:pt x="809" y="528"/>
                    <a:pt x="810" y="524"/>
                    <a:pt x="813" y="523"/>
                  </a:cubicBezTo>
                  <a:cubicBezTo>
                    <a:pt x="817" y="522"/>
                    <a:pt x="820" y="524"/>
                    <a:pt x="821" y="527"/>
                  </a:cubicBezTo>
                  <a:cubicBezTo>
                    <a:pt x="825" y="537"/>
                    <a:pt x="831" y="546"/>
                    <a:pt x="840" y="553"/>
                  </a:cubicBezTo>
                  <a:cubicBezTo>
                    <a:pt x="842" y="555"/>
                    <a:pt x="843" y="559"/>
                    <a:pt x="841" y="562"/>
                  </a:cubicBezTo>
                  <a:cubicBezTo>
                    <a:pt x="839" y="563"/>
                    <a:pt x="838" y="564"/>
                    <a:pt x="836" y="564"/>
                  </a:cubicBezTo>
                  <a:moveTo>
                    <a:pt x="6" y="514"/>
                  </a:moveTo>
                  <a:cubicBezTo>
                    <a:pt x="3" y="514"/>
                    <a:pt x="0" y="511"/>
                    <a:pt x="0" y="508"/>
                  </a:cubicBezTo>
                  <a:cubicBezTo>
                    <a:pt x="0" y="472"/>
                    <a:pt x="0" y="472"/>
                    <a:pt x="0" y="472"/>
                  </a:cubicBezTo>
                  <a:cubicBezTo>
                    <a:pt x="0" y="469"/>
                    <a:pt x="3" y="466"/>
                    <a:pt x="6" y="466"/>
                  </a:cubicBezTo>
                  <a:cubicBezTo>
                    <a:pt x="9" y="466"/>
                    <a:pt x="12" y="469"/>
                    <a:pt x="12" y="472"/>
                  </a:cubicBezTo>
                  <a:cubicBezTo>
                    <a:pt x="12" y="508"/>
                    <a:pt x="12" y="508"/>
                    <a:pt x="12" y="508"/>
                  </a:cubicBezTo>
                  <a:cubicBezTo>
                    <a:pt x="12" y="511"/>
                    <a:pt x="9" y="514"/>
                    <a:pt x="6" y="514"/>
                  </a:cubicBezTo>
                  <a:moveTo>
                    <a:pt x="811" y="499"/>
                  </a:moveTo>
                  <a:cubicBezTo>
                    <a:pt x="808" y="499"/>
                    <a:pt x="805" y="497"/>
                    <a:pt x="805" y="493"/>
                  </a:cubicBezTo>
                  <a:cubicBezTo>
                    <a:pt x="805" y="457"/>
                    <a:pt x="805" y="457"/>
                    <a:pt x="805" y="457"/>
                  </a:cubicBezTo>
                  <a:cubicBezTo>
                    <a:pt x="805" y="454"/>
                    <a:pt x="808" y="451"/>
                    <a:pt x="811" y="451"/>
                  </a:cubicBezTo>
                  <a:cubicBezTo>
                    <a:pt x="815" y="451"/>
                    <a:pt x="817" y="454"/>
                    <a:pt x="817" y="457"/>
                  </a:cubicBezTo>
                  <a:cubicBezTo>
                    <a:pt x="817" y="493"/>
                    <a:pt x="817" y="493"/>
                    <a:pt x="817" y="493"/>
                  </a:cubicBezTo>
                  <a:cubicBezTo>
                    <a:pt x="817" y="497"/>
                    <a:pt x="815" y="499"/>
                    <a:pt x="811" y="499"/>
                  </a:cubicBezTo>
                  <a:moveTo>
                    <a:pt x="6" y="442"/>
                  </a:moveTo>
                  <a:cubicBezTo>
                    <a:pt x="3" y="442"/>
                    <a:pt x="0" y="440"/>
                    <a:pt x="0" y="436"/>
                  </a:cubicBezTo>
                  <a:cubicBezTo>
                    <a:pt x="0" y="400"/>
                    <a:pt x="0" y="400"/>
                    <a:pt x="0" y="400"/>
                  </a:cubicBezTo>
                  <a:cubicBezTo>
                    <a:pt x="0" y="397"/>
                    <a:pt x="3" y="394"/>
                    <a:pt x="6" y="394"/>
                  </a:cubicBezTo>
                  <a:cubicBezTo>
                    <a:pt x="9" y="394"/>
                    <a:pt x="12" y="397"/>
                    <a:pt x="12" y="400"/>
                  </a:cubicBezTo>
                  <a:cubicBezTo>
                    <a:pt x="12" y="436"/>
                    <a:pt x="12" y="436"/>
                    <a:pt x="12" y="436"/>
                  </a:cubicBezTo>
                  <a:cubicBezTo>
                    <a:pt x="12" y="440"/>
                    <a:pt x="9" y="442"/>
                    <a:pt x="6" y="442"/>
                  </a:cubicBezTo>
                  <a:moveTo>
                    <a:pt x="811" y="427"/>
                  </a:moveTo>
                  <a:cubicBezTo>
                    <a:pt x="808" y="427"/>
                    <a:pt x="805" y="425"/>
                    <a:pt x="805" y="421"/>
                  </a:cubicBezTo>
                  <a:cubicBezTo>
                    <a:pt x="805" y="386"/>
                    <a:pt x="805" y="386"/>
                    <a:pt x="805" y="386"/>
                  </a:cubicBezTo>
                  <a:cubicBezTo>
                    <a:pt x="805" y="382"/>
                    <a:pt x="808" y="380"/>
                    <a:pt x="811" y="380"/>
                  </a:cubicBezTo>
                  <a:cubicBezTo>
                    <a:pt x="815" y="380"/>
                    <a:pt x="817" y="382"/>
                    <a:pt x="817" y="386"/>
                  </a:cubicBezTo>
                  <a:cubicBezTo>
                    <a:pt x="817" y="421"/>
                    <a:pt x="817" y="421"/>
                    <a:pt x="817" y="421"/>
                  </a:cubicBezTo>
                  <a:cubicBezTo>
                    <a:pt x="817" y="425"/>
                    <a:pt x="815" y="427"/>
                    <a:pt x="811" y="427"/>
                  </a:cubicBezTo>
                  <a:moveTo>
                    <a:pt x="6" y="370"/>
                  </a:moveTo>
                  <a:cubicBezTo>
                    <a:pt x="3" y="370"/>
                    <a:pt x="0" y="368"/>
                    <a:pt x="0" y="364"/>
                  </a:cubicBezTo>
                  <a:cubicBezTo>
                    <a:pt x="0" y="329"/>
                    <a:pt x="0" y="329"/>
                    <a:pt x="0" y="329"/>
                  </a:cubicBezTo>
                  <a:cubicBezTo>
                    <a:pt x="0" y="325"/>
                    <a:pt x="3" y="323"/>
                    <a:pt x="6" y="323"/>
                  </a:cubicBezTo>
                  <a:cubicBezTo>
                    <a:pt x="9" y="323"/>
                    <a:pt x="12" y="325"/>
                    <a:pt x="12" y="329"/>
                  </a:cubicBezTo>
                  <a:cubicBezTo>
                    <a:pt x="12" y="364"/>
                    <a:pt x="12" y="364"/>
                    <a:pt x="12" y="364"/>
                  </a:cubicBezTo>
                  <a:cubicBezTo>
                    <a:pt x="12" y="368"/>
                    <a:pt x="9" y="370"/>
                    <a:pt x="6" y="370"/>
                  </a:cubicBezTo>
                  <a:moveTo>
                    <a:pt x="817" y="356"/>
                  </a:moveTo>
                  <a:cubicBezTo>
                    <a:pt x="816" y="356"/>
                    <a:pt x="816" y="356"/>
                    <a:pt x="815" y="356"/>
                  </a:cubicBezTo>
                  <a:cubicBezTo>
                    <a:pt x="812" y="355"/>
                    <a:pt x="810" y="351"/>
                    <a:pt x="812" y="348"/>
                  </a:cubicBezTo>
                  <a:cubicBezTo>
                    <a:pt x="817" y="336"/>
                    <a:pt x="826" y="326"/>
                    <a:pt x="836" y="318"/>
                  </a:cubicBezTo>
                  <a:cubicBezTo>
                    <a:pt x="839" y="316"/>
                    <a:pt x="843" y="317"/>
                    <a:pt x="845" y="319"/>
                  </a:cubicBezTo>
                  <a:cubicBezTo>
                    <a:pt x="847" y="322"/>
                    <a:pt x="846" y="326"/>
                    <a:pt x="843" y="328"/>
                  </a:cubicBezTo>
                  <a:cubicBezTo>
                    <a:pt x="834" y="334"/>
                    <a:pt x="827" y="343"/>
                    <a:pt x="823" y="353"/>
                  </a:cubicBezTo>
                  <a:cubicBezTo>
                    <a:pt x="822" y="355"/>
                    <a:pt x="820" y="356"/>
                    <a:pt x="817" y="356"/>
                  </a:cubicBezTo>
                  <a:moveTo>
                    <a:pt x="873" y="317"/>
                  </a:moveTo>
                  <a:cubicBezTo>
                    <a:pt x="870" y="317"/>
                    <a:pt x="867" y="314"/>
                    <a:pt x="867" y="311"/>
                  </a:cubicBezTo>
                  <a:cubicBezTo>
                    <a:pt x="867" y="308"/>
                    <a:pt x="869" y="305"/>
                    <a:pt x="872" y="305"/>
                  </a:cubicBezTo>
                  <a:cubicBezTo>
                    <a:pt x="875" y="304"/>
                    <a:pt x="877" y="304"/>
                    <a:pt x="879" y="304"/>
                  </a:cubicBezTo>
                  <a:cubicBezTo>
                    <a:pt x="909" y="304"/>
                    <a:pt x="909" y="304"/>
                    <a:pt x="909" y="304"/>
                  </a:cubicBezTo>
                  <a:cubicBezTo>
                    <a:pt x="912" y="304"/>
                    <a:pt x="915" y="307"/>
                    <a:pt x="915" y="310"/>
                  </a:cubicBezTo>
                  <a:cubicBezTo>
                    <a:pt x="915" y="314"/>
                    <a:pt x="912" y="316"/>
                    <a:pt x="909" y="316"/>
                  </a:cubicBezTo>
                  <a:cubicBezTo>
                    <a:pt x="879" y="316"/>
                    <a:pt x="879" y="316"/>
                    <a:pt x="879" y="316"/>
                  </a:cubicBezTo>
                  <a:cubicBezTo>
                    <a:pt x="877" y="316"/>
                    <a:pt x="876" y="316"/>
                    <a:pt x="874" y="317"/>
                  </a:cubicBezTo>
                  <a:cubicBezTo>
                    <a:pt x="873" y="317"/>
                    <a:pt x="873" y="317"/>
                    <a:pt x="873" y="317"/>
                  </a:cubicBezTo>
                  <a:moveTo>
                    <a:pt x="958" y="316"/>
                  </a:moveTo>
                  <a:cubicBezTo>
                    <a:pt x="945" y="316"/>
                    <a:pt x="945" y="316"/>
                    <a:pt x="945" y="316"/>
                  </a:cubicBezTo>
                  <a:cubicBezTo>
                    <a:pt x="942" y="316"/>
                    <a:pt x="939" y="314"/>
                    <a:pt x="939" y="310"/>
                  </a:cubicBezTo>
                  <a:cubicBezTo>
                    <a:pt x="939" y="307"/>
                    <a:pt x="942" y="304"/>
                    <a:pt x="945" y="304"/>
                  </a:cubicBezTo>
                  <a:cubicBezTo>
                    <a:pt x="958" y="304"/>
                    <a:pt x="958" y="304"/>
                    <a:pt x="958" y="304"/>
                  </a:cubicBezTo>
                  <a:cubicBezTo>
                    <a:pt x="965" y="304"/>
                    <a:pt x="971" y="303"/>
                    <a:pt x="978" y="300"/>
                  </a:cubicBezTo>
                  <a:cubicBezTo>
                    <a:pt x="981" y="298"/>
                    <a:pt x="984" y="300"/>
                    <a:pt x="985" y="303"/>
                  </a:cubicBezTo>
                  <a:cubicBezTo>
                    <a:pt x="987" y="306"/>
                    <a:pt x="986" y="309"/>
                    <a:pt x="983" y="311"/>
                  </a:cubicBezTo>
                  <a:cubicBezTo>
                    <a:pt x="974" y="314"/>
                    <a:pt x="966" y="316"/>
                    <a:pt x="958" y="316"/>
                  </a:cubicBezTo>
                  <a:moveTo>
                    <a:pt x="6" y="299"/>
                  </a:moveTo>
                  <a:cubicBezTo>
                    <a:pt x="3" y="299"/>
                    <a:pt x="0" y="296"/>
                    <a:pt x="0" y="293"/>
                  </a:cubicBezTo>
                  <a:cubicBezTo>
                    <a:pt x="0" y="257"/>
                    <a:pt x="0" y="257"/>
                    <a:pt x="0" y="257"/>
                  </a:cubicBezTo>
                  <a:cubicBezTo>
                    <a:pt x="0" y="253"/>
                    <a:pt x="3" y="251"/>
                    <a:pt x="6" y="251"/>
                  </a:cubicBezTo>
                  <a:cubicBezTo>
                    <a:pt x="9" y="251"/>
                    <a:pt x="12" y="253"/>
                    <a:pt x="12" y="257"/>
                  </a:cubicBezTo>
                  <a:cubicBezTo>
                    <a:pt x="12" y="293"/>
                    <a:pt x="12" y="293"/>
                    <a:pt x="12" y="293"/>
                  </a:cubicBezTo>
                  <a:cubicBezTo>
                    <a:pt x="12" y="296"/>
                    <a:pt x="9" y="299"/>
                    <a:pt x="6" y="299"/>
                  </a:cubicBezTo>
                  <a:moveTo>
                    <a:pt x="1008" y="289"/>
                  </a:moveTo>
                  <a:cubicBezTo>
                    <a:pt x="1006" y="289"/>
                    <a:pt x="1005" y="288"/>
                    <a:pt x="1004" y="288"/>
                  </a:cubicBezTo>
                  <a:cubicBezTo>
                    <a:pt x="1001" y="286"/>
                    <a:pt x="1001" y="282"/>
                    <a:pt x="1003" y="279"/>
                  </a:cubicBezTo>
                  <a:cubicBezTo>
                    <a:pt x="1010" y="270"/>
                    <a:pt x="1015" y="260"/>
                    <a:pt x="1019" y="250"/>
                  </a:cubicBezTo>
                  <a:cubicBezTo>
                    <a:pt x="1020" y="246"/>
                    <a:pt x="1023" y="245"/>
                    <a:pt x="1026" y="246"/>
                  </a:cubicBezTo>
                  <a:cubicBezTo>
                    <a:pt x="1029" y="246"/>
                    <a:pt x="1031" y="250"/>
                    <a:pt x="1030" y="253"/>
                  </a:cubicBezTo>
                  <a:cubicBezTo>
                    <a:pt x="1027" y="265"/>
                    <a:pt x="1020" y="277"/>
                    <a:pt x="1012" y="287"/>
                  </a:cubicBezTo>
                  <a:cubicBezTo>
                    <a:pt x="1011" y="288"/>
                    <a:pt x="1010" y="289"/>
                    <a:pt x="1008" y="289"/>
                  </a:cubicBezTo>
                  <a:moveTo>
                    <a:pt x="8" y="227"/>
                  </a:moveTo>
                  <a:cubicBezTo>
                    <a:pt x="8" y="227"/>
                    <a:pt x="7" y="227"/>
                    <a:pt x="7" y="227"/>
                  </a:cubicBezTo>
                  <a:cubicBezTo>
                    <a:pt x="4" y="226"/>
                    <a:pt x="2" y="223"/>
                    <a:pt x="3" y="219"/>
                  </a:cubicBezTo>
                  <a:cubicBezTo>
                    <a:pt x="6" y="207"/>
                    <a:pt x="13" y="195"/>
                    <a:pt x="22" y="186"/>
                  </a:cubicBezTo>
                  <a:cubicBezTo>
                    <a:pt x="24" y="184"/>
                    <a:pt x="28" y="184"/>
                    <a:pt x="30" y="186"/>
                  </a:cubicBezTo>
                  <a:cubicBezTo>
                    <a:pt x="33" y="188"/>
                    <a:pt x="33" y="192"/>
                    <a:pt x="30" y="194"/>
                  </a:cubicBezTo>
                  <a:cubicBezTo>
                    <a:pt x="23" y="202"/>
                    <a:pt x="17" y="212"/>
                    <a:pt x="14" y="222"/>
                  </a:cubicBezTo>
                  <a:cubicBezTo>
                    <a:pt x="13" y="225"/>
                    <a:pt x="11" y="227"/>
                    <a:pt x="8" y="227"/>
                  </a:cubicBezTo>
                  <a:moveTo>
                    <a:pt x="57" y="179"/>
                  </a:moveTo>
                  <a:cubicBezTo>
                    <a:pt x="54" y="179"/>
                    <a:pt x="52" y="177"/>
                    <a:pt x="51" y="174"/>
                  </a:cubicBezTo>
                  <a:cubicBezTo>
                    <a:pt x="50" y="171"/>
                    <a:pt x="52" y="168"/>
                    <a:pt x="55" y="167"/>
                  </a:cubicBezTo>
                  <a:cubicBezTo>
                    <a:pt x="61" y="165"/>
                    <a:pt x="68" y="164"/>
                    <a:pt x="74" y="164"/>
                  </a:cubicBezTo>
                  <a:cubicBezTo>
                    <a:pt x="93" y="164"/>
                    <a:pt x="93" y="164"/>
                    <a:pt x="93" y="164"/>
                  </a:cubicBezTo>
                  <a:cubicBezTo>
                    <a:pt x="96" y="164"/>
                    <a:pt x="99" y="167"/>
                    <a:pt x="99" y="170"/>
                  </a:cubicBezTo>
                  <a:cubicBezTo>
                    <a:pt x="99" y="174"/>
                    <a:pt x="96" y="176"/>
                    <a:pt x="93" y="176"/>
                  </a:cubicBezTo>
                  <a:cubicBezTo>
                    <a:pt x="74" y="176"/>
                    <a:pt x="74" y="176"/>
                    <a:pt x="74" y="176"/>
                  </a:cubicBezTo>
                  <a:cubicBezTo>
                    <a:pt x="69" y="176"/>
                    <a:pt x="64" y="177"/>
                    <a:pt x="58" y="178"/>
                  </a:cubicBezTo>
                  <a:cubicBezTo>
                    <a:pt x="58" y="179"/>
                    <a:pt x="57" y="179"/>
                    <a:pt x="57" y="179"/>
                  </a:cubicBezTo>
                  <a:moveTo>
                    <a:pt x="418" y="176"/>
                  </a:moveTo>
                  <a:cubicBezTo>
                    <a:pt x="416" y="176"/>
                    <a:pt x="416" y="176"/>
                    <a:pt x="416" y="176"/>
                  </a:cubicBezTo>
                  <a:cubicBezTo>
                    <a:pt x="413" y="176"/>
                    <a:pt x="410" y="174"/>
                    <a:pt x="410" y="170"/>
                  </a:cubicBezTo>
                  <a:cubicBezTo>
                    <a:pt x="410" y="167"/>
                    <a:pt x="413" y="164"/>
                    <a:pt x="416" y="164"/>
                  </a:cubicBezTo>
                  <a:cubicBezTo>
                    <a:pt x="418" y="164"/>
                    <a:pt x="418" y="164"/>
                    <a:pt x="418" y="164"/>
                  </a:cubicBezTo>
                  <a:cubicBezTo>
                    <a:pt x="429" y="164"/>
                    <a:pt x="439" y="162"/>
                    <a:pt x="448" y="157"/>
                  </a:cubicBezTo>
                  <a:cubicBezTo>
                    <a:pt x="451" y="156"/>
                    <a:pt x="454" y="157"/>
                    <a:pt x="456" y="160"/>
                  </a:cubicBezTo>
                  <a:cubicBezTo>
                    <a:pt x="457" y="162"/>
                    <a:pt x="456" y="166"/>
                    <a:pt x="453" y="168"/>
                  </a:cubicBezTo>
                  <a:cubicBezTo>
                    <a:pt x="443" y="173"/>
                    <a:pt x="431" y="176"/>
                    <a:pt x="418" y="176"/>
                  </a:cubicBezTo>
                  <a:moveTo>
                    <a:pt x="380" y="176"/>
                  </a:moveTo>
                  <a:cubicBezTo>
                    <a:pt x="344" y="176"/>
                    <a:pt x="344" y="176"/>
                    <a:pt x="344" y="176"/>
                  </a:cubicBezTo>
                  <a:cubicBezTo>
                    <a:pt x="341" y="176"/>
                    <a:pt x="338" y="174"/>
                    <a:pt x="338" y="170"/>
                  </a:cubicBezTo>
                  <a:cubicBezTo>
                    <a:pt x="338" y="167"/>
                    <a:pt x="341" y="164"/>
                    <a:pt x="344" y="164"/>
                  </a:cubicBezTo>
                  <a:cubicBezTo>
                    <a:pt x="380" y="164"/>
                    <a:pt x="380" y="164"/>
                    <a:pt x="380" y="164"/>
                  </a:cubicBezTo>
                  <a:cubicBezTo>
                    <a:pt x="383" y="164"/>
                    <a:pt x="386" y="167"/>
                    <a:pt x="386" y="170"/>
                  </a:cubicBezTo>
                  <a:cubicBezTo>
                    <a:pt x="386" y="174"/>
                    <a:pt x="383" y="176"/>
                    <a:pt x="380" y="176"/>
                  </a:cubicBezTo>
                  <a:moveTo>
                    <a:pt x="308" y="176"/>
                  </a:moveTo>
                  <a:cubicBezTo>
                    <a:pt x="272" y="176"/>
                    <a:pt x="272" y="176"/>
                    <a:pt x="272" y="176"/>
                  </a:cubicBezTo>
                  <a:cubicBezTo>
                    <a:pt x="269" y="176"/>
                    <a:pt x="266" y="174"/>
                    <a:pt x="266" y="170"/>
                  </a:cubicBezTo>
                  <a:cubicBezTo>
                    <a:pt x="266" y="167"/>
                    <a:pt x="269" y="164"/>
                    <a:pt x="272" y="164"/>
                  </a:cubicBezTo>
                  <a:cubicBezTo>
                    <a:pt x="308" y="164"/>
                    <a:pt x="308" y="164"/>
                    <a:pt x="308" y="164"/>
                  </a:cubicBezTo>
                  <a:cubicBezTo>
                    <a:pt x="312" y="164"/>
                    <a:pt x="314" y="167"/>
                    <a:pt x="314" y="170"/>
                  </a:cubicBezTo>
                  <a:cubicBezTo>
                    <a:pt x="314" y="174"/>
                    <a:pt x="312" y="176"/>
                    <a:pt x="308" y="176"/>
                  </a:cubicBezTo>
                  <a:moveTo>
                    <a:pt x="236" y="176"/>
                  </a:moveTo>
                  <a:cubicBezTo>
                    <a:pt x="200" y="176"/>
                    <a:pt x="200" y="176"/>
                    <a:pt x="200" y="176"/>
                  </a:cubicBezTo>
                  <a:cubicBezTo>
                    <a:pt x="197" y="176"/>
                    <a:pt x="194" y="174"/>
                    <a:pt x="194" y="170"/>
                  </a:cubicBezTo>
                  <a:cubicBezTo>
                    <a:pt x="194" y="167"/>
                    <a:pt x="197" y="164"/>
                    <a:pt x="200" y="164"/>
                  </a:cubicBezTo>
                  <a:cubicBezTo>
                    <a:pt x="236" y="164"/>
                    <a:pt x="236" y="164"/>
                    <a:pt x="236" y="164"/>
                  </a:cubicBezTo>
                  <a:cubicBezTo>
                    <a:pt x="240" y="164"/>
                    <a:pt x="242" y="167"/>
                    <a:pt x="242" y="170"/>
                  </a:cubicBezTo>
                  <a:cubicBezTo>
                    <a:pt x="242" y="174"/>
                    <a:pt x="240" y="176"/>
                    <a:pt x="236" y="176"/>
                  </a:cubicBezTo>
                  <a:moveTo>
                    <a:pt x="165" y="176"/>
                  </a:moveTo>
                  <a:cubicBezTo>
                    <a:pt x="129" y="176"/>
                    <a:pt x="129" y="176"/>
                    <a:pt x="129" y="176"/>
                  </a:cubicBezTo>
                  <a:cubicBezTo>
                    <a:pt x="125" y="176"/>
                    <a:pt x="123" y="174"/>
                    <a:pt x="123" y="170"/>
                  </a:cubicBezTo>
                  <a:cubicBezTo>
                    <a:pt x="123" y="167"/>
                    <a:pt x="125" y="164"/>
                    <a:pt x="129" y="164"/>
                  </a:cubicBezTo>
                  <a:cubicBezTo>
                    <a:pt x="165" y="164"/>
                    <a:pt x="165" y="164"/>
                    <a:pt x="165" y="164"/>
                  </a:cubicBezTo>
                  <a:cubicBezTo>
                    <a:pt x="168" y="164"/>
                    <a:pt x="171" y="167"/>
                    <a:pt x="171" y="170"/>
                  </a:cubicBezTo>
                  <a:cubicBezTo>
                    <a:pt x="171" y="174"/>
                    <a:pt x="168" y="176"/>
                    <a:pt x="165" y="176"/>
                  </a:cubicBezTo>
                  <a:moveTo>
                    <a:pt x="476" y="144"/>
                  </a:moveTo>
                  <a:cubicBezTo>
                    <a:pt x="475" y="144"/>
                    <a:pt x="474" y="144"/>
                    <a:pt x="473" y="143"/>
                  </a:cubicBezTo>
                  <a:cubicBezTo>
                    <a:pt x="471" y="141"/>
                    <a:pt x="470" y="138"/>
                    <a:pt x="471" y="135"/>
                  </a:cubicBezTo>
                  <a:cubicBezTo>
                    <a:pt x="477" y="126"/>
                    <a:pt x="480" y="115"/>
                    <a:pt x="481" y="104"/>
                  </a:cubicBezTo>
                  <a:cubicBezTo>
                    <a:pt x="481" y="101"/>
                    <a:pt x="483" y="98"/>
                    <a:pt x="487" y="98"/>
                  </a:cubicBezTo>
                  <a:cubicBezTo>
                    <a:pt x="487" y="98"/>
                    <a:pt x="487" y="98"/>
                    <a:pt x="487" y="98"/>
                  </a:cubicBezTo>
                  <a:cubicBezTo>
                    <a:pt x="490" y="98"/>
                    <a:pt x="493" y="101"/>
                    <a:pt x="493" y="104"/>
                  </a:cubicBezTo>
                  <a:cubicBezTo>
                    <a:pt x="492" y="117"/>
                    <a:pt x="488" y="130"/>
                    <a:pt x="482" y="141"/>
                  </a:cubicBezTo>
                  <a:cubicBezTo>
                    <a:pt x="480" y="143"/>
                    <a:pt x="478" y="144"/>
                    <a:pt x="476" y="144"/>
                  </a:cubicBezTo>
                  <a:moveTo>
                    <a:pt x="1026" y="81"/>
                  </a:moveTo>
                  <a:cubicBezTo>
                    <a:pt x="1023" y="81"/>
                    <a:pt x="1020" y="78"/>
                    <a:pt x="1020" y="75"/>
                  </a:cubicBezTo>
                  <a:cubicBezTo>
                    <a:pt x="1020" y="64"/>
                    <a:pt x="1017" y="53"/>
                    <a:pt x="1012" y="43"/>
                  </a:cubicBezTo>
                  <a:cubicBezTo>
                    <a:pt x="1010" y="40"/>
                    <a:pt x="1011" y="37"/>
                    <a:pt x="1014" y="35"/>
                  </a:cubicBezTo>
                  <a:cubicBezTo>
                    <a:pt x="1017" y="33"/>
                    <a:pt x="1020" y="34"/>
                    <a:pt x="1022" y="37"/>
                  </a:cubicBezTo>
                  <a:cubicBezTo>
                    <a:pt x="1029" y="49"/>
                    <a:pt x="1032" y="61"/>
                    <a:pt x="1032" y="75"/>
                  </a:cubicBezTo>
                  <a:cubicBezTo>
                    <a:pt x="1032" y="78"/>
                    <a:pt x="1029" y="81"/>
                    <a:pt x="1026" y="81"/>
                  </a:cubicBezTo>
                  <a:moveTo>
                    <a:pt x="487" y="74"/>
                  </a:moveTo>
                  <a:cubicBezTo>
                    <a:pt x="486" y="74"/>
                    <a:pt x="486" y="74"/>
                    <a:pt x="486" y="74"/>
                  </a:cubicBezTo>
                  <a:cubicBezTo>
                    <a:pt x="483" y="74"/>
                    <a:pt x="481" y="71"/>
                    <a:pt x="481" y="68"/>
                  </a:cubicBezTo>
                  <a:cubicBezTo>
                    <a:pt x="482" y="54"/>
                    <a:pt x="487" y="42"/>
                    <a:pt x="494" y="31"/>
                  </a:cubicBezTo>
                  <a:cubicBezTo>
                    <a:pt x="496" y="29"/>
                    <a:pt x="500" y="28"/>
                    <a:pt x="503" y="30"/>
                  </a:cubicBezTo>
                  <a:cubicBezTo>
                    <a:pt x="505" y="32"/>
                    <a:pt x="506" y="36"/>
                    <a:pt x="504" y="38"/>
                  </a:cubicBezTo>
                  <a:cubicBezTo>
                    <a:pt x="498" y="47"/>
                    <a:pt x="494" y="58"/>
                    <a:pt x="493" y="69"/>
                  </a:cubicBezTo>
                  <a:cubicBezTo>
                    <a:pt x="493" y="72"/>
                    <a:pt x="490" y="74"/>
                    <a:pt x="487" y="74"/>
                  </a:cubicBezTo>
                  <a:moveTo>
                    <a:pt x="992" y="21"/>
                  </a:moveTo>
                  <a:cubicBezTo>
                    <a:pt x="991" y="21"/>
                    <a:pt x="989" y="21"/>
                    <a:pt x="989" y="21"/>
                  </a:cubicBezTo>
                  <a:cubicBezTo>
                    <a:pt x="979" y="15"/>
                    <a:pt x="969" y="12"/>
                    <a:pt x="958" y="12"/>
                  </a:cubicBezTo>
                  <a:cubicBezTo>
                    <a:pt x="958" y="12"/>
                    <a:pt x="958" y="12"/>
                    <a:pt x="958" y="12"/>
                  </a:cubicBezTo>
                  <a:cubicBezTo>
                    <a:pt x="957" y="12"/>
                    <a:pt x="957" y="12"/>
                    <a:pt x="957" y="12"/>
                  </a:cubicBezTo>
                  <a:cubicBezTo>
                    <a:pt x="954" y="12"/>
                    <a:pt x="951" y="10"/>
                    <a:pt x="951" y="6"/>
                  </a:cubicBezTo>
                  <a:cubicBezTo>
                    <a:pt x="951" y="3"/>
                    <a:pt x="954" y="0"/>
                    <a:pt x="957" y="0"/>
                  </a:cubicBezTo>
                  <a:cubicBezTo>
                    <a:pt x="958" y="0"/>
                    <a:pt x="958" y="0"/>
                    <a:pt x="958" y="0"/>
                  </a:cubicBezTo>
                  <a:cubicBezTo>
                    <a:pt x="958" y="0"/>
                    <a:pt x="958" y="0"/>
                    <a:pt x="958" y="0"/>
                  </a:cubicBezTo>
                  <a:cubicBezTo>
                    <a:pt x="971" y="0"/>
                    <a:pt x="983" y="4"/>
                    <a:pt x="994" y="10"/>
                  </a:cubicBezTo>
                  <a:cubicBezTo>
                    <a:pt x="997" y="12"/>
                    <a:pt x="998" y="15"/>
                    <a:pt x="997" y="18"/>
                  </a:cubicBezTo>
                  <a:cubicBezTo>
                    <a:pt x="996" y="20"/>
                    <a:pt x="994" y="21"/>
                    <a:pt x="992" y="21"/>
                  </a:cubicBezTo>
                  <a:moveTo>
                    <a:pt x="527" y="18"/>
                  </a:moveTo>
                  <a:cubicBezTo>
                    <a:pt x="525" y="18"/>
                    <a:pt x="522" y="17"/>
                    <a:pt x="521" y="15"/>
                  </a:cubicBezTo>
                  <a:cubicBezTo>
                    <a:pt x="520" y="12"/>
                    <a:pt x="521" y="8"/>
                    <a:pt x="524" y="7"/>
                  </a:cubicBezTo>
                  <a:cubicBezTo>
                    <a:pt x="534" y="3"/>
                    <a:pt x="544" y="0"/>
                    <a:pt x="555" y="0"/>
                  </a:cubicBezTo>
                  <a:cubicBezTo>
                    <a:pt x="562" y="0"/>
                    <a:pt x="562" y="0"/>
                    <a:pt x="562" y="0"/>
                  </a:cubicBezTo>
                  <a:cubicBezTo>
                    <a:pt x="565" y="0"/>
                    <a:pt x="568" y="3"/>
                    <a:pt x="568" y="6"/>
                  </a:cubicBezTo>
                  <a:cubicBezTo>
                    <a:pt x="568" y="10"/>
                    <a:pt x="565" y="12"/>
                    <a:pt x="562" y="12"/>
                  </a:cubicBezTo>
                  <a:cubicBezTo>
                    <a:pt x="555" y="12"/>
                    <a:pt x="555" y="12"/>
                    <a:pt x="555" y="12"/>
                  </a:cubicBezTo>
                  <a:cubicBezTo>
                    <a:pt x="546" y="12"/>
                    <a:pt x="537" y="14"/>
                    <a:pt x="529" y="18"/>
                  </a:cubicBezTo>
                  <a:cubicBezTo>
                    <a:pt x="528" y="18"/>
                    <a:pt x="528" y="18"/>
                    <a:pt x="527" y="18"/>
                  </a:cubicBezTo>
                  <a:moveTo>
                    <a:pt x="921" y="12"/>
                  </a:moveTo>
                  <a:cubicBezTo>
                    <a:pt x="885" y="12"/>
                    <a:pt x="885" y="12"/>
                    <a:pt x="885" y="12"/>
                  </a:cubicBezTo>
                  <a:cubicBezTo>
                    <a:pt x="882" y="12"/>
                    <a:pt x="879" y="10"/>
                    <a:pt x="879" y="6"/>
                  </a:cubicBezTo>
                  <a:cubicBezTo>
                    <a:pt x="879" y="3"/>
                    <a:pt x="882" y="0"/>
                    <a:pt x="885" y="0"/>
                  </a:cubicBezTo>
                  <a:cubicBezTo>
                    <a:pt x="921" y="0"/>
                    <a:pt x="921" y="0"/>
                    <a:pt x="921" y="0"/>
                  </a:cubicBezTo>
                  <a:cubicBezTo>
                    <a:pt x="925" y="0"/>
                    <a:pt x="927" y="3"/>
                    <a:pt x="927" y="6"/>
                  </a:cubicBezTo>
                  <a:cubicBezTo>
                    <a:pt x="927" y="10"/>
                    <a:pt x="925" y="12"/>
                    <a:pt x="921" y="12"/>
                  </a:cubicBezTo>
                  <a:moveTo>
                    <a:pt x="849" y="12"/>
                  </a:moveTo>
                  <a:cubicBezTo>
                    <a:pt x="813" y="12"/>
                    <a:pt x="813" y="12"/>
                    <a:pt x="813" y="12"/>
                  </a:cubicBezTo>
                  <a:cubicBezTo>
                    <a:pt x="810" y="12"/>
                    <a:pt x="807" y="10"/>
                    <a:pt x="807" y="6"/>
                  </a:cubicBezTo>
                  <a:cubicBezTo>
                    <a:pt x="807" y="3"/>
                    <a:pt x="810" y="0"/>
                    <a:pt x="813" y="0"/>
                  </a:cubicBezTo>
                  <a:cubicBezTo>
                    <a:pt x="849" y="0"/>
                    <a:pt x="849" y="0"/>
                    <a:pt x="849" y="0"/>
                  </a:cubicBezTo>
                  <a:cubicBezTo>
                    <a:pt x="853" y="0"/>
                    <a:pt x="855" y="3"/>
                    <a:pt x="855" y="6"/>
                  </a:cubicBezTo>
                  <a:cubicBezTo>
                    <a:pt x="855" y="10"/>
                    <a:pt x="853" y="12"/>
                    <a:pt x="849" y="12"/>
                  </a:cubicBezTo>
                  <a:moveTo>
                    <a:pt x="777" y="12"/>
                  </a:moveTo>
                  <a:cubicBezTo>
                    <a:pt x="742" y="12"/>
                    <a:pt x="742" y="12"/>
                    <a:pt x="742" y="12"/>
                  </a:cubicBezTo>
                  <a:cubicBezTo>
                    <a:pt x="738" y="12"/>
                    <a:pt x="736" y="10"/>
                    <a:pt x="736" y="6"/>
                  </a:cubicBezTo>
                  <a:cubicBezTo>
                    <a:pt x="736" y="3"/>
                    <a:pt x="738" y="0"/>
                    <a:pt x="742" y="0"/>
                  </a:cubicBezTo>
                  <a:cubicBezTo>
                    <a:pt x="777" y="0"/>
                    <a:pt x="777" y="0"/>
                    <a:pt x="777" y="0"/>
                  </a:cubicBezTo>
                  <a:cubicBezTo>
                    <a:pt x="781" y="0"/>
                    <a:pt x="783" y="3"/>
                    <a:pt x="783" y="6"/>
                  </a:cubicBezTo>
                  <a:cubicBezTo>
                    <a:pt x="783" y="10"/>
                    <a:pt x="781" y="12"/>
                    <a:pt x="777" y="12"/>
                  </a:cubicBezTo>
                  <a:moveTo>
                    <a:pt x="706" y="12"/>
                  </a:moveTo>
                  <a:cubicBezTo>
                    <a:pt x="670" y="12"/>
                    <a:pt x="670" y="12"/>
                    <a:pt x="670" y="12"/>
                  </a:cubicBezTo>
                  <a:cubicBezTo>
                    <a:pt x="666" y="12"/>
                    <a:pt x="664" y="10"/>
                    <a:pt x="664" y="6"/>
                  </a:cubicBezTo>
                  <a:cubicBezTo>
                    <a:pt x="664" y="3"/>
                    <a:pt x="666" y="0"/>
                    <a:pt x="670" y="0"/>
                  </a:cubicBezTo>
                  <a:cubicBezTo>
                    <a:pt x="706" y="0"/>
                    <a:pt x="706" y="0"/>
                    <a:pt x="706" y="0"/>
                  </a:cubicBezTo>
                  <a:cubicBezTo>
                    <a:pt x="709" y="0"/>
                    <a:pt x="712" y="3"/>
                    <a:pt x="712" y="6"/>
                  </a:cubicBezTo>
                  <a:cubicBezTo>
                    <a:pt x="712" y="10"/>
                    <a:pt x="709" y="12"/>
                    <a:pt x="706" y="12"/>
                  </a:cubicBezTo>
                  <a:moveTo>
                    <a:pt x="634" y="12"/>
                  </a:moveTo>
                  <a:cubicBezTo>
                    <a:pt x="598" y="12"/>
                    <a:pt x="598" y="12"/>
                    <a:pt x="598" y="12"/>
                  </a:cubicBezTo>
                  <a:cubicBezTo>
                    <a:pt x="595" y="12"/>
                    <a:pt x="592" y="10"/>
                    <a:pt x="592" y="6"/>
                  </a:cubicBezTo>
                  <a:cubicBezTo>
                    <a:pt x="592" y="3"/>
                    <a:pt x="595" y="0"/>
                    <a:pt x="598" y="0"/>
                  </a:cubicBezTo>
                  <a:cubicBezTo>
                    <a:pt x="634" y="0"/>
                    <a:pt x="634" y="0"/>
                    <a:pt x="634" y="0"/>
                  </a:cubicBezTo>
                  <a:cubicBezTo>
                    <a:pt x="637" y="0"/>
                    <a:pt x="640" y="3"/>
                    <a:pt x="640" y="6"/>
                  </a:cubicBezTo>
                  <a:cubicBezTo>
                    <a:pt x="640" y="10"/>
                    <a:pt x="637" y="12"/>
                    <a:pt x="634"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C379BA82-A9EB-4D6B-AC92-E47270D24692}"/>
                </a:ext>
              </a:extLst>
            </p:cNvPr>
            <p:cNvSpPr>
              <a:spLocks/>
            </p:cNvSpPr>
            <p:nvPr/>
          </p:nvSpPr>
          <p:spPr bwMode="auto">
            <a:xfrm>
              <a:off x="2472353" y="5901034"/>
              <a:ext cx="181914" cy="27888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8 h 147"/>
                <a:gd name="T12" fmla="*/ 49 w 96"/>
                <a:gd name="T13" fmla="*/ 147 h 147"/>
                <a:gd name="T14" fmla="*/ 96 w 96"/>
                <a:gd name="T15" fmla="*/ 68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6"/>
                    <a:pt x="0" y="68"/>
                  </a:cubicBezTo>
                  <a:cubicBezTo>
                    <a:pt x="8" y="83"/>
                    <a:pt x="21" y="147"/>
                    <a:pt x="49" y="147"/>
                  </a:cubicBezTo>
                  <a:cubicBezTo>
                    <a:pt x="77" y="147"/>
                    <a:pt x="87" y="83"/>
                    <a:pt x="96" y="68"/>
                  </a:cubicBezTo>
                  <a:cubicBezTo>
                    <a:pt x="91" y="66"/>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CADC7A59-C0BE-43FC-8D42-92C89E1719CE}"/>
                </a:ext>
              </a:extLst>
            </p:cNvPr>
            <p:cNvSpPr>
              <a:spLocks/>
            </p:cNvSpPr>
            <p:nvPr/>
          </p:nvSpPr>
          <p:spPr bwMode="auto">
            <a:xfrm>
              <a:off x="2691932" y="5791244"/>
              <a:ext cx="56899" cy="102577"/>
            </a:xfrm>
            <a:custGeom>
              <a:avLst/>
              <a:gdLst>
                <a:gd name="T0" fmla="*/ 8 w 30"/>
                <a:gd name="T1" fmla="*/ 51 h 54"/>
                <a:gd name="T2" fmla="*/ 30 w 30"/>
                <a:gd name="T3" fmla="*/ 20 h 54"/>
                <a:gd name="T4" fmla="*/ 14 w 30"/>
                <a:gd name="T5" fmla="*/ 2 h 54"/>
                <a:gd name="T6" fmla="*/ 0 w 30"/>
                <a:gd name="T7" fmla="*/ 16 h 54"/>
                <a:gd name="T8" fmla="*/ 0 w 30"/>
                <a:gd name="T9" fmla="*/ 43 h 54"/>
                <a:gd name="T10" fmla="*/ 8 w 30"/>
                <a:gd name="T11" fmla="*/ 51 h 54"/>
              </a:gdLst>
              <a:ahLst/>
              <a:cxnLst>
                <a:cxn ang="0">
                  <a:pos x="T0" y="T1"/>
                </a:cxn>
                <a:cxn ang="0">
                  <a:pos x="T2" y="T3"/>
                </a:cxn>
                <a:cxn ang="0">
                  <a:pos x="T4" y="T5"/>
                </a:cxn>
                <a:cxn ang="0">
                  <a:pos x="T6" y="T7"/>
                </a:cxn>
                <a:cxn ang="0">
                  <a:pos x="T8" y="T9"/>
                </a:cxn>
                <a:cxn ang="0">
                  <a:pos x="T10" y="T11"/>
                </a:cxn>
              </a:cxnLst>
              <a:rect l="0" t="0" r="r" b="b"/>
              <a:pathLst>
                <a:path w="30" h="54">
                  <a:moveTo>
                    <a:pt x="8" y="51"/>
                  </a:moveTo>
                  <a:cubicBezTo>
                    <a:pt x="20" y="54"/>
                    <a:pt x="30" y="38"/>
                    <a:pt x="30" y="20"/>
                  </a:cubicBezTo>
                  <a:cubicBezTo>
                    <a:pt x="30" y="11"/>
                    <a:pt x="24" y="0"/>
                    <a:pt x="14" y="2"/>
                  </a:cubicBezTo>
                  <a:cubicBezTo>
                    <a:pt x="2" y="5"/>
                    <a:pt x="0" y="16"/>
                    <a:pt x="0" y="16"/>
                  </a:cubicBezTo>
                  <a:cubicBezTo>
                    <a:pt x="0" y="43"/>
                    <a:pt x="0" y="43"/>
                    <a:pt x="0" y="43"/>
                  </a:cubicBezTo>
                  <a:cubicBezTo>
                    <a:pt x="0" y="43"/>
                    <a:pt x="2" y="50"/>
                    <a:pt x="8"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5C60D84-9B36-4212-BD25-1ADD748E5948}"/>
                </a:ext>
              </a:extLst>
            </p:cNvPr>
            <p:cNvSpPr>
              <a:spLocks/>
            </p:cNvSpPr>
            <p:nvPr/>
          </p:nvSpPr>
          <p:spPr bwMode="auto">
            <a:xfrm>
              <a:off x="2691932" y="5806470"/>
              <a:ext cx="38466"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9"/>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4ABCFB05-0200-46D9-AE00-665EFAE02529}"/>
                </a:ext>
              </a:extLst>
            </p:cNvPr>
            <p:cNvSpPr>
              <a:spLocks/>
            </p:cNvSpPr>
            <p:nvPr/>
          </p:nvSpPr>
          <p:spPr bwMode="auto">
            <a:xfrm>
              <a:off x="2383399" y="5791244"/>
              <a:ext cx="58501" cy="102577"/>
            </a:xfrm>
            <a:custGeom>
              <a:avLst/>
              <a:gdLst>
                <a:gd name="T0" fmla="*/ 22 w 31"/>
                <a:gd name="T1" fmla="*/ 51 h 54"/>
                <a:gd name="T2" fmla="*/ 0 w 31"/>
                <a:gd name="T3" fmla="*/ 20 h 54"/>
                <a:gd name="T4" fmla="*/ 16 w 31"/>
                <a:gd name="T5" fmla="*/ 2 h 54"/>
                <a:gd name="T6" fmla="*/ 31 w 31"/>
                <a:gd name="T7" fmla="*/ 16 h 54"/>
                <a:gd name="T8" fmla="*/ 31 w 31"/>
                <a:gd name="T9" fmla="*/ 43 h 54"/>
                <a:gd name="T10" fmla="*/ 22 w 31"/>
                <a:gd name="T11" fmla="*/ 51 h 54"/>
              </a:gdLst>
              <a:ahLst/>
              <a:cxnLst>
                <a:cxn ang="0">
                  <a:pos x="T0" y="T1"/>
                </a:cxn>
                <a:cxn ang="0">
                  <a:pos x="T2" y="T3"/>
                </a:cxn>
                <a:cxn ang="0">
                  <a:pos x="T4" y="T5"/>
                </a:cxn>
                <a:cxn ang="0">
                  <a:pos x="T6" y="T7"/>
                </a:cxn>
                <a:cxn ang="0">
                  <a:pos x="T8" y="T9"/>
                </a:cxn>
                <a:cxn ang="0">
                  <a:pos x="T10" y="T11"/>
                </a:cxn>
              </a:cxnLst>
              <a:rect l="0" t="0" r="r" b="b"/>
              <a:pathLst>
                <a:path w="31" h="54">
                  <a:moveTo>
                    <a:pt x="22" y="51"/>
                  </a:moveTo>
                  <a:cubicBezTo>
                    <a:pt x="11" y="54"/>
                    <a:pt x="0" y="38"/>
                    <a:pt x="0" y="20"/>
                  </a:cubicBezTo>
                  <a:cubicBezTo>
                    <a:pt x="0" y="11"/>
                    <a:pt x="7" y="0"/>
                    <a:pt x="16" y="2"/>
                  </a:cubicBezTo>
                  <a:cubicBezTo>
                    <a:pt x="29" y="5"/>
                    <a:pt x="31" y="16"/>
                    <a:pt x="31" y="16"/>
                  </a:cubicBezTo>
                  <a:cubicBezTo>
                    <a:pt x="31" y="43"/>
                    <a:pt x="31" y="43"/>
                    <a:pt x="31" y="43"/>
                  </a:cubicBezTo>
                  <a:cubicBezTo>
                    <a:pt x="31" y="43"/>
                    <a:pt x="29" y="50"/>
                    <a:pt x="22" y="5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4B7BD86E-C7BC-4A1F-86E3-76B807FD79A2}"/>
                </a:ext>
              </a:extLst>
            </p:cNvPr>
            <p:cNvSpPr>
              <a:spLocks/>
            </p:cNvSpPr>
            <p:nvPr/>
          </p:nvSpPr>
          <p:spPr bwMode="auto">
            <a:xfrm>
              <a:off x="2404235" y="5806470"/>
              <a:ext cx="37665" cy="77735"/>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9"/>
                    <a:pt x="4" y="0"/>
                    <a:pt x="10" y="2"/>
                  </a:cubicBezTo>
                  <a:cubicBezTo>
                    <a:pt x="18" y="4"/>
                    <a:pt x="20" y="13"/>
                    <a:pt x="20" y="13"/>
                  </a:cubicBezTo>
                  <a:cubicBezTo>
                    <a:pt x="20" y="33"/>
                    <a:pt x="20" y="33"/>
                    <a:pt x="20" y="33"/>
                  </a:cubicBezTo>
                  <a:cubicBezTo>
                    <a:pt x="20" y="33"/>
                    <a:pt x="18"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787F450-7437-4683-9730-D9D488D15353}"/>
                </a:ext>
              </a:extLst>
            </p:cNvPr>
            <p:cNvSpPr>
              <a:spLocks/>
            </p:cNvSpPr>
            <p:nvPr/>
          </p:nvSpPr>
          <p:spPr bwMode="auto">
            <a:xfrm>
              <a:off x="2487579" y="5903437"/>
              <a:ext cx="151462" cy="113797"/>
            </a:xfrm>
            <a:custGeom>
              <a:avLst/>
              <a:gdLst>
                <a:gd name="T0" fmla="*/ 40 w 80"/>
                <a:gd name="T1" fmla="*/ 0 h 60"/>
                <a:gd name="T2" fmla="*/ 0 w 80"/>
                <a:gd name="T3" fmla="*/ 0 h 60"/>
                <a:gd name="T4" fmla="*/ 0 w 80"/>
                <a:gd name="T5" fmla="*/ 38 h 60"/>
                <a:gd name="T6" fmla="*/ 48 w 80"/>
                <a:gd name="T7" fmla="*/ 60 h 60"/>
                <a:gd name="T8" fmla="*/ 80 w 80"/>
                <a:gd name="T9" fmla="*/ 52 h 60"/>
                <a:gd name="T10" fmla="*/ 80 w 80"/>
                <a:gd name="T11" fmla="*/ 52 h 60"/>
                <a:gd name="T12" fmla="*/ 80 w 80"/>
                <a:gd name="T13" fmla="*/ 0 h 60"/>
                <a:gd name="T14" fmla="*/ 40 w 80"/>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0">
                  <a:moveTo>
                    <a:pt x="40" y="0"/>
                  </a:moveTo>
                  <a:cubicBezTo>
                    <a:pt x="0" y="0"/>
                    <a:pt x="0" y="0"/>
                    <a:pt x="0" y="0"/>
                  </a:cubicBezTo>
                  <a:cubicBezTo>
                    <a:pt x="0" y="0"/>
                    <a:pt x="0" y="22"/>
                    <a:pt x="0" y="38"/>
                  </a:cubicBezTo>
                  <a:cubicBezTo>
                    <a:pt x="12" y="52"/>
                    <a:pt x="28" y="60"/>
                    <a:pt x="48" y="60"/>
                  </a:cubicBezTo>
                  <a:cubicBezTo>
                    <a:pt x="60" y="60"/>
                    <a:pt x="71" y="57"/>
                    <a:pt x="80" y="52"/>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2EEB7FEB-4DDD-4734-8D99-194BC0DBCFA8}"/>
                </a:ext>
              </a:extLst>
            </p:cNvPr>
            <p:cNvSpPr>
              <a:spLocks/>
            </p:cNvSpPr>
            <p:nvPr/>
          </p:nvSpPr>
          <p:spPr bwMode="auto">
            <a:xfrm>
              <a:off x="2408243" y="5662221"/>
              <a:ext cx="316547" cy="342992"/>
            </a:xfrm>
            <a:custGeom>
              <a:avLst/>
              <a:gdLst>
                <a:gd name="T0" fmla="*/ 141 w 167"/>
                <a:gd name="T1" fmla="*/ 16 h 181"/>
                <a:gd name="T2" fmla="*/ 26 w 167"/>
                <a:gd name="T3" fmla="*/ 16 h 181"/>
                <a:gd name="T4" fmla="*/ 11 w 167"/>
                <a:gd name="T5" fmla="*/ 109 h 181"/>
                <a:gd name="T6" fmla="*/ 84 w 167"/>
                <a:gd name="T7" fmla="*/ 181 h 181"/>
                <a:gd name="T8" fmla="*/ 157 w 167"/>
                <a:gd name="T9" fmla="*/ 109 h 181"/>
                <a:gd name="T10" fmla="*/ 141 w 167"/>
                <a:gd name="T11" fmla="*/ 16 h 181"/>
              </a:gdLst>
              <a:ahLst/>
              <a:cxnLst>
                <a:cxn ang="0">
                  <a:pos x="T0" y="T1"/>
                </a:cxn>
                <a:cxn ang="0">
                  <a:pos x="T2" y="T3"/>
                </a:cxn>
                <a:cxn ang="0">
                  <a:pos x="T4" y="T5"/>
                </a:cxn>
                <a:cxn ang="0">
                  <a:pos x="T6" y="T7"/>
                </a:cxn>
                <a:cxn ang="0">
                  <a:pos x="T8" y="T9"/>
                </a:cxn>
                <a:cxn ang="0">
                  <a:pos x="T10" y="T11"/>
                </a:cxn>
              </a:cxnLst>
              <a:rect l="0" t="0" r="r" b="b"/>
              <a:pathLst>
                <a:path w="167" h="181">
                  <a:moveTo>
                    <a:pt x="141" y="16"/>
                  </a:moveTo>
                  <a:cubicBezTo>
                    <a:pt x="119" y="0"/>
                    <a:pt x="49" y="0"/>
                    <a:pt x="26" y="16"/>
                  </a:cubicBezTo>
                  <a:cubicBezTo>
                    <a:pt x="8" y="28"/>
                    <a:pt x="0" y="74"/>
                    <a:pt x="11" y="109"/>
                  </a:cubicBezTo>
                  <a:cubicBezTo>
                    <a:pt x="24" y="152"/>
                    <a:pt x="45" y="180"/>
                    <a:pt x="84" y="181"/>
                  </a:cubicBezTo>
                  <a:cubicBezTo>
                    <a:pt x="123" y="180"/>
                    <a:pt x="144" y="152"/>
                    <a:pt x="157" y="109"/>
                  </a:cubicBezTo>
                  <a:cubicBezTo>
                    <a:pt x="167" y="74"/>
                    <a:pt x="159" y="28"/>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7DDBAAA5-1F3A-4A75-A5A6-2E0A66CCB31E}"/>
                </a:ext>
              </a:extLst>
            </p:cNvPr>
            <p:cNvSpPr>
              <a:spLocks/>
            </p:cNvSpPr>
            <p:nvPr/>
          </p:nvSpPr>
          <p:spPr bwMode="auto">
            <a:xfrm>
              <a:off x="2408243" y="5582884"/>
              <a:ext cx="325362" cy="269265"/>
            </a:xfrm>
            <a:custGeom>
              <a:avLst/>
              <a:gdLst>
                <a:gd name="T0" fmla="*/ 6 w 172"/>
                <a:gd name="T1" fmla="*/ 126 h 142"/>
                <a:gd name="T2" fmla="*/ 8 w 172"/>
                <a:gd name="T3" fmla="*/ 139 h 142"/>
                <a:gd name="T4" fmla="*/ 23 w 172"/>
                <a:gd name="T5" fmla="*/ 92 h 142"/>
                <a:gd name="T6" fmla="*/ 141 w 172"/>
                <a:gd name="T7" fmla="*/ 67 h 142"/>
                <a:gd name="T8" fmla="*/ 159 w 172"/>
                <a:gd name="T9" fmla="*/ 142 h 142"/>
                <a:gd name="T10" fmla="*/ 161 w 172"/>
                <a:gd name="T11" fmla="*/ 125 h 142"/>
                <a:gd name="T12" fmla="*/ 169 w 172"/>
                <a:gd name="T13" fmla="*/ 113 h 142"/>
                <a:gd name="T14" fmla="*/ 169 w 172"/>
                <a:gd name="T15" fmla="*/ 71 h 142"/>
                <a:gd name="T16" fmla="*/ 125 w 172"/>
                <a:gd name="T17" fmla="*/ 19 h 142"/>
                <a:gd name="T18" fmla="*/ 57 w 172"/>
                <a:gd name="T19" fmla="*/ 12 h 142"/>
                <a:gd name="T20" fmla="*/ 6 w 172"/>
                <a:gd name="T21" fmla="*/ 52 h 142"/>
                <a:gd name="T22" fmla="*/ 0 w 172"/>
                <a:gd name="T23" fmla="*/ 112 h 142"/>
                <a:gd name="T24" fmla="*/ 6 w 172"/>
                <a:gd name="T2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42">
                  <a:moveTo>
                    <a:pt x="6" y="126"/>
                  </a:moveTo>
                  <a:cubicBezTo>
                    <a:pt x="7" y="129"/>
                    <a:pt x="8" y="139"/>
                    <a:pt x="8" y="139"/>
                  </a:cubicBezTo>
                  <a:cubicBezTo>
                    <a:pt x="8" y="139"/>
                    <a:pt x="24" y="129"/>
                    <a:pt x="23" y="92"/>
                  </a:cubicBezTo>
                  <a:cubicBezTo>
                    <a:pt x="53" y="95"/>
                    <a:pt x="112" y="98"/>
                    <a:pt x="141" y="67"/>
                  </a:cubicBezTo>
                  <a:cubicBezTo>
                    <a:pt x="147" y="120"/>
                    <a:pt x="159" y="142"/>
                    <a:pt x="159" y="142"/>
                  </a:cubicBezTo>
                  <a:cubicBezTo>
                    <a:pt x="159" y="142"/>
                    <a:pt x="161" y="131"/>
                    <a:pt x="161" y="125"/>
                  </a:cubicBezTo>
                  <a:cubicBezTo>
                    <a:pt x="161" y="120"/>
                    <a:pt x="169" y="113"/>
                    <a:pt x="169" y="113"/>
                  </a:cubicBezTo>
                  <a:cubicBezTo>
                    <a:pt x="169" y="113"/>
                    <a:pt x="172" y="88"/>
                    <a:pt x="169" y="71"/>
                  </a:cubicBezTo>
                  <a:cubicBezTo>
                    <a:pt x="166" y="55"/>
                    <a:pt x="156" y="17"/>
                    <a:pt x="125" y="19"/>
                  </a:cubicBezTo>
                  <a:cubicBezTo>
                    <a:pt x="119" y="20"/>
                    <a:pt x="111" y="0"/>
                    <a:pt x="57" y="12"/>
                  </a:cubicBezTo>
                  <a:cubicBezTo>
                    <a:pt x="38" y="16"/>
                    <a:pt x="18" y="27"/>
                    <a:pt x="6" y="52"/>
                  </a:cubicBezTo>
                  <a:cubicBezTo>
                    <a:pt x="0" y="65"/>
                    <a:pt x="0" y="112"/>
                    <a:pt x="0" y="112"/>
                  </a:cubicBezTo>
                  <a:cubicBezTo>
                    <a:pt x="0" y="112"/>
                    <a:pt x="6" y="122"/>
                    <a:pt x="6" y="126"/>
                  </a:cubicBez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830C65BD-C6B8-4AF8-8115-525EBD55440D}"/>
                </a:ext>
              </a:extLst>
            </p:cNvPr>
            <p:cNvSpPr>
              <a:spLocks/>
            </p:cNvSpPr>
            <p:nvPr/>
          </p:nvSpPr>
          <p:spPr bwMode="auto">
            <a:xfrm>
              <a:off x="2276816" y="6028453"/>
              <a:ext cx="574593" cy="373445"/>
            </a:xfrm>
            <a:custGeom>
              <a:avLst/>
              <a:gdLst>
                <a:gd name="T0" fmla="*/ 200 w 303"/>
                <a:gd name="T1" fmla="*/ 0 h 197"/>
                <a:gd name="T2" fmla="*/ 151 w 303"/>
                <a:gd name="T3" fmla="*/ 60 h 197"/>
                <a:gd name="T4" fmla="*/ 102 w 303"/>
                <a:gd name="T5" fmla="*/ 0 h 197"/>
                <a:gd name="T6" fmla="*/ 0 w 303"/>
                <a:gd name="T7" fmla="*/ 115 h 197"/>
                <a:gd name="T8" fmla="*/ 7 w 303"/>
                <a:gd name="T9" fmla="*/ 197 h 197"/>
                <a:gd name="T10" fmla="*/ 151 w 303"/>
                <a:gd name="T11" fmla="*/ 197 h 197"/>
                <a:gd name="T12" fmla="*/ 295 w 303"/>
                <a:gd name="T13" fmla="*/ 197 h 197"/>
                <a:gd name="T14" fmla="*/ 303 w 303"/>
                <a:gd name="T15" fmla="*/ 115 h 197"/>
                <a:gd name="T16" fmla="*/ 200 w 303"/>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97">
                  <a:moveTo>
                    <a:pt x="200" y="0"/>
                  </a:moveTo>
                  <a:cubicBezTo>
                    <a:pt x="151" y="60"/>
                    <a:pt x="151" y="60"/>
                    <a:pt x="151" y="60"/>
                  </a:cubicBezTo>
                  <a:cubicBezTo>
                    <a:pt x="102" y="0"/>
                    <a:pt x="102" y="0"/>
                    <a:pt x="102" y="0"/>
                  </a:cubicBezTo>
                  <a:cubicBezTo>
                    <a:pt x="52" y="0"/>
                    <a:pt x="0" y="13"/>
                    <a:pt x="0" y="115"/>
                  </a:cubicBezTo>
                  <a:cubicBezTo>
                    <a:pt x="0" y="116"/>
                    <a:pt x="7" y="197"/>
                    <a:pt x="7" y="197"/>
                  </a:cubicBezTo>
                  <a:cubicBezTo>
                    <a:pt x="151" y="197"/>
                    <a:pt x="151" y="197"/>
                    <a:pt x="151" y="197"/>
                  </a:cubicBezTo>
                  <a:cubicBezTo>
                    <a:pt x="295" y="197"/>
                    <a:pt x="295" y="197"/>
                    <a:pt x="295" y="197"/>
                  </a:cubicBezTo>
                  <a:cubicBezTo>
                    <a:pt x="295" y="197"/>
                    <a:pt x="303" y="116"/>
                    <a:pt x="303" y="115"/>
                  </a:cubicBezTo>
                  <a:cubicBezTo>
                    <a:pt x="303" y="13"/>
                    <a:pt x="250" y="0"/>
                    <a:pt x="2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A2898EE4-34A3-405B-8AB2-D5B00AD70DBE}"/>
                </a:ext>
              </a:extLst>
            </p:cNvPr>
            <p:cNvSpPr>
              <a:spLocks/>
            </p:cNvSpPr>
            <p:nvPr/>
          </p:nvSpPr>
          <p:spPr bwMode="auto">
            <a:xfrm>
              <a:off x="2500401" y="6160682"/>
              <a:ext cx="125818" cy="241217"/>
            </a:xfrm>
            <a:custGeom>
              <a:avLst/>
              <a:gdLst>
                <a:gd name="T0" fmla="*/ 157 w 157"/>
                <a:gd name="T1" fmla="*/ 301 h 301"/>
                <a:gd name="T2" fmla="*/ 0 w 157"/>
                <a:gd name="T3" fmla="*/ 301 h 301"/>
                <a:gd name="T4" fmla="*/ 36 w 157"/>
                <a:gd name="T5" fmla="*/ 0 h 301"/>
                <a:gd name="T6" fmla="*/ 121 w 157"/>
                <a:gd name="T7" fmla="*/ 0 h 301"/>
                <a:gd name="T8" fmla="*/ 157 w 157"/>
                <a:gd name="T9" fmla="*/ 301 h 301"/>
              </a:gdLst>
              <a:ahLst/>
              <a:cxnLst>
                <a:cxn ang="0">
                  <a:pos x="T0" y="T1"/>
                </a:cxn>
                <a:cxn ang="0">
                  <a:pos x="T2" y="T3"/>
                </a:cxn>
                <a:cxn ang="0">
                  <a:pos x="T4" y="T5"/>
                </a:cxn>
                <a:cxn ang="0">
                  <a:pos x="T6" y="T7"/>
                </a:cxn>
                <a:cxn ang="0">
                  <a:pos x="T8" y="T9"/>
                </a:cxn>
              </a:cxnLst>
              <a:rect l="0" t="0" r="r" b="b"/>
              <a:pathLst>
                <a:path w="157" h="301">
                  <a:moveTo>
                    <a:pt x="157" y="301"/>
                  </a:moveTo>
                  <a:lnTo>
                    <a:pt x="0" y="301"/>
                  </a:lnTo>
                  <a:lnTo>
                    <a:pt x="36" y="0"/>
                  </a:lnTo>
                  <a:lnTo>
                    <a:pt x="121" y="0"/>
                  </a:lnTo>
                  <a:lnTo>
                    <a:pt x="157" y="301"/>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80D48C5-7B0F-43DF-8093-19C6A019B8A5}"/>
                </a:ext>
              </a:extLst>
            </p:cNvPr>
            <p:cNvSpPr>
              <a:spLocks/>
            </p:cNvSpPr>
            <p:nvPr/>
          </p:nvSpPr>
          <p:spPr bwMode="auto">
            <a:xfrm>
              <a:off x="2521237" y="6107791"/>
              <a:ext cx="84146" cy="80138"/>
            </a:xfrm>
            <a:custGeom>
              <a:avLst/>
              <a:gdLst>
                <a:gd name="T0" fmla="*/ 15 w 44"/>
                <a:gd name="T1" fmla="*/ 0 h 42"/>
                <a:gd name="T2" fmla="*/ 29 w 44"/>
                <a:gd name="T3" fmla="*/ 0 h 42"/>
                <a:gd name="T4" fmla="*/ 43 w 44"/>
                <a:gd name="T5" fmla="*/ 34 h 42"/>
                <a:gd name="T6" fmla="*/ 37 w 44"/>
                <a:gd name="T7" fmla="*/ 42 h 42"/>
                <a:gd name="T8" fmla="*/ 7 w 44"/>
                <a:gd name="T9" fmla="*/ 41 h 42"/>
                <a:gd name="T10" fmla="*/ 1 w 44"/>
                <a:gd name="T11" fmla="*/ 33 h 42"/>
                <a:gd name="T12" fmla="*/ 15 w 4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4" h="42">
                  <a:moveTo>
                    <a:pt x="15" y="0"/>
                  </a:moveTo>
                  <a:cubicBezTo>
                    <a:pt x="29" y="0"/>
                    <a:pt x="29" y="0"/>
                    <a:pt x="29" y="0"/>
                  </a:cubicBezTo>
                  <a:cubicBezTo>
                    <a:pt x="43" y="34"/>
                    <a:pt x="43" y="34"/>
                    <a:pt x="43" y="34"/>
                  </a:cubicBezTo>
                  <a:cubicBezTo>
                    <a:pt x="44" y="38"/>
                    <a:pt x="41" y="42"/>
                    <a:pt x="37" y="42"/>
                  </a:cubicBezTo>
                  <a:cubicBezTo>
                    <a:pt x="7" y="41"/>
                    <a:pt x="7" y="41"/>
                    <a:pt x="7" y="41"/>
                  </a:cubicBezTo>
                  <a:cubicBezTo>
                    <a:pt x="3" y="41"/>
                    <a:pt x="0" y="37"/>
                    <a:pt x="1" y="33"/>
                  </a:cubicBezTo>
                  <a:lnTo>
                    <a:pt x="15" y="0"/>
                  </a:ln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FD588945-455D-4F4D-B5D5-1B337DE5261A}"/>
                </a:ext>
              </a:extLst>
            </p:cNvPr>
            <p:cNvSpPr>
              <a:spLocks/>
            </p:cNvSpPr>
            <p:nvPr/>
          </p:nvSpPr>
          <p:spPr bwMode="auto">
            <a:xfrm>
              <a:off x="2441901" y="6014830"/>
              <a:ext cx="108187" cy="165085"/>
            </a:xfrm>
            <a:custGeom>
              <a:avLst/>
              <a:gdLst>
                <a:gd name="T0" fmla="*/ 35 w 57"/>
                <a:gd name="T1" fmla="*/ 26 h 87"/>
                <a:gd name="T2" fmla="*/ 57 w 57"/>
                <a:gd name="T3" fmla="*/ 48 h 87"/>
                <a:gd name="T4" fmla="*/ 41 w 57"/>
                <a:gd name="T5" fmla="*/ 80 h 87"/>
                <a:gd name="T6" fmla="*/ 8 w 57"/>
                <a:gd name="T7" fmla="*/ 7 h 87"/>
                <a:gd name="T8" fmla="*/ 23 w 57"/>
                <a:gd name="T9" fmla="*/ 0 h 87"/>
                <a:gd name="T10" fmla="*/ 35 w 57"/>
                <a:gd name="T11" fmla="*/ 26 h 87"/>
              </a:gdLst>
              <a:ahLst/>
              <a:cxnLst>
                <a:cxn ang="0">
                  <a:pos x="T0" y="T1"/>
                </a:cxn>
                <a:cxn ang="0">
                  <a:pos x="T2" y="T3"/>
                </a:cxn>
                <a:cxn ang="0">
                  <a:pos x="T4" y="T5"/>
                </a:cxn>
                <a:cxn ang="0">
                  <a:pos x="T6" y="T7"/>
                </a:cxn>
                <a:cxn ang="0">
                  <a:pos x="T8" y="T9"/>
                </a:cxn>
                <a:cxn ang="0">
                  <a:pos x="T10" y="T11"/>
                </a:cxn>
              </a:cxnLst>
              <a:rect l="0" t="0" r="r" b="b"/>
              <a:pathLst>
                <a:path w="57" h="87">
                  <a:moveTo>
                    <a:pt x="35" y="26"/>
                  </a:moveTo>
                  <a:cubicBezTo>
                    <a:pt x="50" y="41"/>
                    <a:pt x="57" y="48"/>
                    <a:pt x="57" y="48"/>
                  </a:cubicBezTo>
                  <a:cubicBezTo>
                    <a:pt x="57" y="48"/>
                    <a:pt x="47" y="87"/>
                    <a:pt x="41" y="80"/>
                  </a:cubicBezTo>
                  <a:cubicBezTo>
                    <a:pt x="34" y="74"/>
                    <a:pt x="0" y="26"/>
                    <a:pt x="8" y="7"/>
                  </a:cubicBezTo>
                  <a:cubicBezTo>
                    <a:pt x="10" y="4"/>
                    <a:pt x="23" y="0"/>
                    <a:pt x="23" y="0"/>
                  </a:cubicBezTo>
                  <a:cubicBezTo>
                    <a:pt x="23" y="0"/>
                    <a:pt x="24" y="15"/>
                    <a:pt x="35"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44749D2B-707B-4C71-BD41-F479122C0739}"/>
                </a:ext>
              </a:extLst>
            </p:cNvPr>
            <p:cNvSpPr>
              <a:spLocks/>
            </p:cNvSpPr>
            <p:nvPr/>
          </p:nvSpPr>
          <p:spPr bwMode="auto">
            <a:xfrm>
              <a:off x="2574930" y="6014830"/>
              <a:ext cx="109790" cy="165085"/>
            </a:xfrm>
            <a:custGeom>
              <a:avLst/>
              <a:gdLst>
                <a:gd name="T0" fmla="*/ 23 w 58"/>
                <a:gd name="T1" fmla="*/ 26 h 87"/>
                <a:gd name="T2" fmla="*/ 0 w 58"/>
                <a:gd name="T3" fmla="*/ 48 h 87"/>
                <a:gd name="T4" fmla="*/ 17 w 58"/>
                <a:gd name="T5" fmla="*/ 80 h 87"/>
                <a:gd name="T6" fmla="*/ 50 w 58"/>
                <a:gd name="T7" fmla="*/ 7 h 87"/>
                <a:gd name="T8" fmla="*/ 34 w 58"/>
                <a:gd name="T9" fmla="*/ 0 h 87"/>
                <a:gd name="T10" fmla="*/ 23 w 58"/>
                <a:gd name="T11" fmla="*/ 26 h 87"/>
              </a:gdLst>
              <a:ahLst/>
              <a:cxnLst>
                <a:cxn ang="0">
                  <a:pos x="T0" y="T1"/>
                </a:cxn>
                <a:cxn ang="0">
                  <a:pos x="T2" y="T3"/>
                </a:cxn>
                <a:cxn ang="0">
                  <a:pos x="T4" y="T5"/>
                </a:cxn>
                <a:cxn ang="0">
                  <a:pos x="T6" y="T7"/>
                </a:cxn>
                <a:cxn ang="0">
                  <a:pos x="T8" y="T9"/>
                </a:cxn>
                <a:cxn ang="0">
                  <a:pos x="T10" y="T11"/>
                </a:cxn>
              </a:cxnLst>
              <a:rect l="0" t="0" r="r" b="b"/>
              <a:pathLst>
                <a:path w="58" h="87">
                  <a:moveTo>
                    <a:pt x="23" y="26"/>
                  </a:moveTo>
                  <a:cubicBezTo>
                    <a:pt x="7" y="41"/>
                    <a:pt x="0" y="48"/>
                    <a:pt x="0" y="48"/>
                  </a:cubicBezTo>
                  <a:cubicBezTo>
                    <a:pt x="0" y="48"/>
                    <a:pt x="10" y="87"/>
                    <a:pt x="17" y="80"/>
                  </a:cubicBezTo>
                  <a:cubicBezTo>
                    <a:pt x="24" y="74"/>
                    <a:pt x="58" y="26"/>
                    <a:pt x="50" y="7"/>
                  </a:cubicBezTo>
                  <a:cubicBezTo>
                    <a:pt x="48" y="4"/>
                    <a:pt x="34" y="0"/>
                    <a:pt x="34" y="0"/>
                  </a:cubicBezTo>
                  <a:cubicBezTo>
                    <a:pt x="34" y="0"/>
                    <a:pt x="34" y="15"/>
                    <a:pt x="23" y="26"/>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6A28BDBE-4BA2-4B2C-9D03-23237F009E6F}"/>
                </a:ext>
              </a:extLst>
            </p:cNvPr>
            <p:cNvSpPr>
              <a:spLocks/>
            </p:cNvSpPr>
            <p:nvPr/>
          </p:nvSpPr>
          <p:spPr bwMode="auto">
            <a:xfrm>
              <a:off x="2364166" y="6203155"/>
              <a:ext cx="22439" cy="198743"/>
            </a:xfrm>
            <a:custGeom>
              <a:avLst/>
              <a:gdLst>
                <a:gd name="T0" fmla="*/ 3 w 12"/>
                <a:gd name="T1" fmla="*/ 105 h 105"/>
                <a:gd name="T2" fmla="*/ 0 w 12"/>
                <a:gd name="T3" fmla="*/ 44 h 105"/>
                <a:gd name="T4" fmla="*/ 3 w 12"/>
                <a:gd name="T5" fmla="*/ 0 h 105"/>
                <a:gd name="T6" fmla="*/ 12 w 12"/>
                <a:gd name="T7" fmla="*/ 105 h 105"/>
                <a:gd name="T8" fmla="*/ 3 w 12"/>
                <a:gd name="T9" fmla="*/ 105 h 105"/>
              </a:gdLst>
              <a:ahLst/>
              <a:cxnLst>
                <a:cxn ang="0">
                  <a:pos x="T0" y="T1"/>
                </a:cxn>
                <a:cxn ang="0">
                  <a:pos x="T2" y="T3"/>
                </a:cxn>
                <a:cxn ang="0">
                  <a:pos x="T4" y="T5"/>
                </a:cxn>
                <a:cxn ang="0">
                  <a:pos x="T6" y="T7"/>
                </a:cxn>
                <a:cxn ang="0">
                  <a:pos x="T8" y="T9"/>
                </a:cxn>
              </a:cxnLst>
              <a:rect l="0" t="0" r="r" b="b"/>
              <a:pathLst>
                <a:path w="12" h="105">
                  <a:moveTo>
                    <a:pt x="3" y="105"/>
                  </a:moveTo>
                  <a:cubicBezTo>
                    <a:pt x="3" y="105"/>
                    <a:pt x="0" y="58"/>
                    <a:pt x="0" y="44"/>
                  </a:cubicBezTo>
                  <a:cubicBezTo>
                    <a:pt x="0" y="34"/>
                    <a:pt x="3" y="0"/>
                    <a:pt x="3" y="0"/>
                  </a:cubicBezTo>
                  <a:cubicBezTo>
                    <a:pt x="12" y="105"/>
                    <a:pt x="12" y="105"/>
                    <a:pt x="12" y="105"/>
                  </a:cubicBezTo>
                  <a:lnTo>
                    <a:pt x="3"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1FC6E0B4-7B0D-45D0-B16B-93EB33F8B8A9}"/>
                </a:ext>
              </a:extLst>
            </p:cNvPr>
            <p:cNvSpPr>
              <a:spLocks/>
            </p:cNvSpPr>
            <p:nvPr/>
          </p:nvSpPr>
          <p:spPr bwMode="auto">
            <a:xfrm>
              <a:off x="2740016" y="6203155"/>
              <a:ext cx="22439" cy="198743"/>
            </a:xfrm>
            <a:custGeom>
              <a:avLst/>
              <a:gdLst>
                <a:gd name="T0" fmla="*/ 8 w 12"/>
                <a:gd name="T1" fmla="*/ 105 h 105"/>
                <a:gd name="T2" fmla="*/ 12 w 12"/>
                <a:gd name="T3" fmla="*/ 44 h 105"/>
                <a:gd name="T4" fmla="*/ 9 w 12"/>
                <a:gd name="T5" fmla="*/ 0 h 105"/>
                <a:gd name="T6" fmla="*/ 0 w 12"/>
                <a:gd name="T7" fmla="*/ 105 h 105"/>
                <a:gd name="T8" fmla="*/ 8 w 12"/>
                <a:gd name="T9" fmla="*/ 105 h 105"/>
              </a:gdLst>
              <a:ahLst/>
              <a:cxnLst>
                <a:cxn ang="0">
                  <a:pos x="T0" y="T1"/>
                </a:cxn>
                <a:cxn ang="0">
                  <a:pos x="T2" y="T3"/>
                </a:cxn>
                <a:cxn ang="0">
                  <a:pos x="T4" y="T5"/>
                </a:cxn>
                <a:cxn ang="0">
                  <a:pos x="T6" y="T7"/>
                </a:cxn>
                <a:cxn ang="0">
                  <a:pos x="T8" y="T9"/>
                </a:cxn>
              </a:cxnLst>
              <a:rect l="0" t="0" r="r" b="b"/>
              <a:pathLst>
                <a:path w="12" h="105">
                  <a:moveTo>
                    <a:pt x="8" y="105"/>
                  </a:moveTo>
                  <a:cubicBezTo>
                    <a:pt x="8" y="105"/>
                    <a:pt x="12" y="58"/>
                    <a:pt x="12" y="44"/>
                  </a:cubicBezTo>
                  <a:cubicBezTo>
                    <a:pt x="12" y="34"/>
                    <a:pt x="9" y="0"/>
                    <a:pt x="9" y="0"/>
                  </a:cubicBezTo>
                  <a:cubicBezTo>
                    <a:pt x="0" y="105"/>
                    <a:pt x="0" y="105"/>
                    <a:pt x="0" y="105"/>
                  </a:cubicBezTo>
                  <a:lnTo>
                    <a:pt x="8" y="10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a:extLst>
                <a:ext uri="{FF2B5EF4-FFF2-40B4-BE49-F238E27FC236}">
                  <a16:creationId xmlns:a16="http://schemas.microsoft.com/office/drawing/2014/main" id="{01D068C1-508D-4A2D-844B-EC89E23ECD82}"/>
                </a:ext>
              </a:extLst>
            </p:cNvPr>
            <p:cNvSpPr>
              <a:spLocks noChangeArrowheads="1"/>
            </p:cNvSpPr>
            <p:nvPr/>
          </p:nvSpPr>
          <p:spPr bwMode="auto">
            <a:xfrm>
              <a:off x="1376060" y="6119010"/>
              <a:ext cx="100974" cy="282889"/>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9">
              <a:extLst>
                <a:ext uri="{FF2B5EF4-FFF2-40B4-BE49-F238E27FC236}">
                  <a16:creationId xmlns:a16="http://schemas.microsoft.com/office/drawing/2014/main" id="{A08D5245-4633-4E68-B761-718C302B7A50}"/>
                </a:ext>
              </a:extLst>
            </p:cNvPr>
            <p:cNvSpPr>
              <a:spLocks noChangeArrowheads="1"/>
            </p:cNvSpPr>
            <p:nvPr/>
          </p:nvSpPr>
          <p:spPr bwMode="auto">
            <a:xfrm>
              <a:off x="1828041" y="6119010"/>
              <a:ext cx="100173" cy="282889"/>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D989448B-2733-47EA-A7A8-F6D129D1BFA2}"/>
                </a:ext>
              </a:extLst>
            </p:cNvPr>
            <p:cNvSpPr>
              <a:spLocks/>
            </p:cNvSpPr>
            <p:nvPr/>
          </p:nvSpPr>
          <p:spPr bwMode="auto">
            <a:xfrm>
              <a:off x="1833650" y="6223991"/>
              <a:ext cx="94563" cy="60104"/>
            </a:xfrm>
            <a:custGeom>
              <a:avLst/>
              <a:gdLst>
                <a:gd name="T0" fmla="*/ 118 w 118"/>
                <a:gd name="T1" fmla="*/ 0 h 75"/>
                <a:gd name="T2" fmla="*/ 118 w 118"/>
                <a:gd name="T3" fmla="*/ 26 h 75"/>
                <a:gd name="T4" fmla="*/ 0 w 118"/>
                <a:gd name="T5" fmla="*/ 75 h 75"/>
                <a:gd name="T6" fmla="*/ 0 w 118"/>
                <a:gd name="T7" fmla="*/ 35 h 75"/>
                <a:gd name="T8" fmla="*/ 118 w 118"/>
                <a:gd name="T9" fmla="*/ 0 h 75"/>
              </a:gdLst>
              <a:ahLst/>
              <a:cxnLst>
                <a:cxn ang="0">
                  <a:pos x="T0" y="T1"/>
                </a:cxn>
                <a:cxn ang="0">
                  <a:pos x="T2" y="T3"/>
                </a:cxn>
                <a:cxn ang="0">
                  <a:pos x="T4" y="T5"/>
                </a:cxn>
                <a:cxn ang="0">
                  <a:pos x="T6" y="T7"/>
                </a:cxn>
                <a:cxn ang="0">
                  <a:pos x="T8" y="T9"/>
                </a:cxn>
              </a:cxnLst>
              <a:rect l="0" t="0" r="r" b="b"/>
              <a:pathLst>
                <a:path w="118" h="75">
                  <a:moveTo>
                    <a:pt x="118" y="0"/>
                  </a:moveTo>
                  <a:lnTo>
                    <a:pt x="118" y="26"/>
                  </a:lnTo>
                  <a:lnTo>
                    <a:pt x="0" y="75"/>
                  </a:lnTo>
                  <a:lnTo>
                    <a:pt x="0" y="35"/>
                  </a:lnTo>
                  <a:lnTo>
                    <a:pt x="118" y="0"/>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4D028BCA-FBAD-4579-9949-47D48A88C245}"/>
                </a:ext>
              </a:extLst>
            </p:cNvPr>
            <p:cNvSpPr>
              <a:spLocks/>
            </p:cNvSpPr>
            <p:nvPr/>
          </p:nvSpPr>
          <p:spPr bwMode="auto">
            <a:xfrm>
              <a:off x="1376060" y="6223991"/>
              <a:ext cx="96968" cy="60104"/>
            </a:xfrm>
            <a:custGeom>
              <a:avLst/>
              <a:gdLst>
                <a:gd name="T0" fmla="*/ 0 w 121"/>
                <a:gd name="T1" fmla="*/ 0 h 75"/>
                <a:gd name="T2" fmla="*/ 0 w 121"/>
                <a:gd name="T3" fmla="*/ 26 h 75"/>
                <a:gd name="T4" fmla="*/ 121 w 121"/>
                <a:gd name="T5" fmla="*/ 75 h 75"/>
                <a:gd name="T6" fmla="*/ 121 w 121"/>
                <a:gd name="T7" fmla="*/ 35 h 75"/>
                <a:gd name="T8" fmla="*/ 0 w 121"/>
                <a:gd name="T9" fmla="*/ 0 h 75"/>
              </a:gdLst>
              <a:ahLst/>
              <a:cxnLst>
                <a:cxn ang="0">
                  <a:pos x="T0" y="T1"/>
                </a:cxn>
                <a:cxn ang="0">
                  <a:pos x="T2" y="T3"/>
                </a:cxn>
                <a:cxn ang="0">
                  <a:pos x="T4" y="T5"/>
                </a:cxn>
                <a:cxn ang="0">
                  <a:pos x="T6" y="T7"/>
                </a:cxn>
                <a:cxn ang="0">
                  <a:pos x="T8" y="T9"/>
                </a:cxn>
              </a:cxnLst>
              <a:rect l="0" t="0" r="r" b="b"/>
              <a:pathLst>
                <a:path w="121" h="75">
                  <a:moveTo>
                    <a:pt x="0" y="0"/>
                  </a:moveTo>
                  <a:lnTo>
                    <a:pt x="0" y="26"/>
                  </a:lnTo>
                  <a:lnTo>
                    <a:pt x="121" y="75"/>
                  </a:lnTo>
                  <a:lnTo>
                    <a:pt x="121" y="35"/>
                  </a:lnTo>
                  <a:lnTo>
                    <a:pt x="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3239F9F4-C696-4419-B93B-EF2E391296DD}"/>
                </a:ext>
              </a:extLst>
            </p:cNvPr>
            <p:cNvSpPr>
              <a:spLocks/>
            </p:cNvSpPr>
            <p:nvPr/>
          </p:nvSpPr>
          <p:spPr bwMode="auto">
            <a:xfrm>
              <a:off x="1778355" y="5717516"/>
              <a:ext cx="56899" cy="101776"/>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6"/>
                    <a:pt x="0" y="17"/>
                    <a:pt x="0" y="17"/>
                  </a:cubicBezTo>
                  <a:cubicBezTo>
                    <a:pt x="0" y="44"/>
                    <a:pt x="0" y="44"/>
                    <a:pt x="0" y="44"/>
                  </a:cubicBezTo>
                  <a:cubicBezTo>
                    <a:pt x="0" y="44"/>
                    <a:pt x="2" y="51"/>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59AA8A8A-F788-4DC6-92D4-6C8C4849F270}"/>
                </a:ext>
              </a:extLst>
            </p:cNvPr>
            <p:cNvSpPr>
              <a:spLocks/>
            </p:cNvSpPr>
            <p:nvPr/>
          </p:nvSpPr>
          <p:spPr bwMode="auto">
            <a:xfrm>
              <a:off x="1778355" y="5734346"/>
              <a:ext cx="37665"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2BD314A7-60D4-4743-B819-FE522895694F}"/>
                </a:ext>
              </a:extLst>
            </p:cNvPr>
            <p:cNvSpPr>
              <a:spLocks/>
            </p:cNvSpPr>
            <p:nvPr/>
          </p:nvSpPr>
          <p:spPr bwMode="auto">
            <a:xfrm>
              <a:off x="1471424" y="5717516"/>
              <a:ext cx="56899" cy="101776"/>
            </a:xfrm>
            <a:custGeom>
              <a:avLst/>
              <a:gdLst>
                <a:gd name="T0" fmla="*/ 22 w 30"/>
                <a:gd name="T1" fmla="*/ 52 h 54"/>
                <a:gd name="T2" fmla="*/ 0 w 30"/>
                <a:gd name="T3" fmla="*/ 21 h 54"/>
                <a:gd name="T4" fmla="*/ 16 w 30"/>
                <a:gd name="T5" fmla="*/ 3 h 54"/>
                <a:gd name="T6" fmla="*/ 30 w 30"/>
                <a:gd name="T7" fmla="*/ 17 h 54"/>
                <a:gd name="T8" fmla="*/ 30 w 30"/>
                <a:gd name="T9" fmla="*/ 44 h 54"/>
                <a:gd name="T10" fmla="*/ 22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22" y="52"/>
                  </a:moveTo>
                  <a:cubicBezTo>
                    <a:pt x="10" y="54"/>
                    <a:pt x="0" y="38"/>
                    <a:pt x="0" y="21"/>
                  </a:cubicBezTo>
                  <a:cubicBezTo>
                    <a:pt x="0" y="11"/>
                    <a:pt x="6" y="0"/>
                    <a:pt x="16" y="3"/>
                  </a:cubicBezTo>
                  <a:cubicBezTo>
                    <a:pt x="28" y="6"/>
                    <a:pt x="30" y="17"/>
                    <a:pt x="30" y="17"/>
                  </a:cubicBezTo>
                  <a:cubicBezTo>
                    <a:pt x="30" y="44"/>
                    <a:pt x="30" y="44"/>
                    <a:pt x="30" y="44"/>
                  </a:cubicBezTo>
                  <a:cubicBezTo>
                    <a:pt x="30" y="44"/>
                    <a:pt x="28" y="51"/>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2D81510E-4B3C-431C-840E-2DF4D0A8758A}"/>
                </a:ext>
              </a:extLst>
            </p:cNvPr>
            <p:cNvSpPr>
              <a:spLocks/>
            </p:cNvSpPr>
            <p:nvPr/>
          </p:nvSpPr>
          <p:spPr bwMode="auto">
            <a:xfrm>
              <a:off x="1489856" y="5734346"/>
              <a:ext cx="38466" cy="77735"/>
            </a:xfrm>
            <a:custGeom>
              <a:avLst/>
              <a:gdLst>
                <a:gd name="T0" fmla="*/ 14 w 20"/>
                <a:gd name="T1" fmla="*/ 39 h 41"/>
                <a:gd name="T2" fmla="*/ 0 w 20"/>
                <a:gd name="T3" fmla="*/ 16 h 41"/>
                <a:gd name="T4" fmla="*/ 10 w 20"/>
                <a:gd name="T5" fmla="*/ 2 h 41"/>
                <a:gd name="T6" fmla="*/ 20 w 20"/>
                <a:gd name="T7" fmla="*/ 13 h 41"/>
                <a:gd name="T8" fmla="*/ 20 w 20"/>
                <a:gd name="T9" fmla="*/ 33 h 41"/>
                <a:gd name="T10" fmla="*/ 14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14" y="39"/>
                  </a:moveTo>
                  <a:cubicBezTo>
                    <a:pt x="6" y="41"/>
                    <a:pt x="0" y="29"/>
                    <a:pt x="0" y="16"/>
                  </a:cubicBezTo>
                  <a:cubicBezTo>
                    <a:pt x="0" y="8"/>
                    <a:pt x="4" y="0"/>
                    <a:pt x="10" y="2"/>
                  </a:cubicBezTo>
                  <a:cubicBezTo>
                    <a:pt x="19" y="4"/>
                    <a:pt x="20" y="13"/>
                    <a:pt x="20" y="13"/>
                  </a:cubicBezTo>
                  <a:cubicBezTo>
                    <a:pt x="20" y="33"/>
                    <a:pt x="20" y="33"/>
                    <a:pt x="20" y="33"/>
                  </a:cubicBezTo>
                  <a:cubicBezTo>
                    <a:pt x="20" y="33"/>
                    <a:pt x="19" y="38"/>
                    <a:pt x="14"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F1D61C1D-B37A-42A7-AF53-ABA90320BD6E}"/>
                </a:ext>
              </a:extLst>
            </p:cNvPr>
            <p:cNvSpPr>
              <a:spLocks/>
            </p:cNvSpPr>
            <p:nvPr/>
          </p:nvSpPr>
          <p:spPr bwMode="auto">
            <a:xfrm>
              <a:off x="1558775" y="5828909"/>
              <a:ext cx="181914" cy="278882"/>
            </a:xfrm>
            <a:custGeom>
              <a:avLst/>
              <a:gdLst>
                <a:gd name="T0" fmla="*/ 88 w 96"/>
                <a:gd name="T1" fmla="*/ 52 h 147"/>
                <a:gd name="T2" fmla="*/ 88 w 96"/>
                <a:gd name="T3" fmla="*/ 0 h 147"/>
                <a:gd name="T4" fmla="*/ 48 w 96"/>
                <a:gd name="T5" fmla="*/ 0 h 147"/>
                <a:gd name="T6" fmla="*/ 8 w 96"/>
                <a:gd name="T7" fmla="*/ 0 h 147"/>
                <a:gd name="T8" fmla="*/ 8 w 96"/>
                <a:gd name="T9" fmla="*/ 52 h 147"/>
                <a:gd name="T10" fmla="*/ 0 w 96"/>
                <a:gd name="T11" fmla="*/ 67 h 147"/>
                <a:gd name="T12" fmla="*/ 49 w 96"/>
                <a:gd name="T13" fmla="*/ 147 h 147"/>
                <a:gd name="T14" fmla="*/ 96 w 96"/>
                <a:gd name="T15" fmla="*/ 67 h 147"/>
                <a:gd name="T16" fmla="*/ 88 w 96"/>
                <a:gd name="T17"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47">
                  <a:moveTo>
                    <a:pt x="88" y="52"/>
                  </a:moveTo>
                  <a:cubicBezTo>
                    <a:pt x="88" y="44"/>
                    <a:pt x="88" y="0"/>
                    <a:pt x="88" y="0"/>
                  </a:cubicBezTo>
                  <a:cubicBezTo>
                    <a:pt x="48" y="0"/>
                    <a:pt x="48" y="0"/>
                    <a:pt x="48" y="0"/>
                  </a:cubicBezTo>
                  <a:cubicBezTo>
                    <a:pt x="8" y="0"/>
                    <a:pt x="8" y="0"/>
                    <a:pt x="8" y="0"/>
                  </a:cubicBezTo>
                  <a:cubicBezTo>
                    <a:pt x="8" y="0"/>
                    <a:pt x="8" y="44"/>
                    <a:pt x="8" y="52"/>
                  </a:cubicBezTo>
                  <a:cubicBezTo>
                    <a:pt x="8" y="64"/>
                    <a:pt x="5" y="65"/>
                    <a:pt x="0" y="67"/>
                  </a:cubicBezTo>
                  <a:cubicBezTo>
                    <a:pt x="8" y="82"/>
                    <a:pt x="21" y="146"/>
                    <a:pt x="49" y="147"/>
                  </a:cubicBezTo>
                  <a:cubicBezTo>
                    <a:pt x="77" y="146"/>
                    <a:pt x="87" y="82"/>
                    <a:pt x="96" y="67"/>
                  </a:cubicBezTo>
                  <a:cubicBezTo>
                    <a:pt x="91" y="65"/>
                    <a:pt x="88" y="64"/>
                    <a:pt x="8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621F92E0-61C3-4FDD-9B27-6D2F56D41C14}"/>
                </a:ext>
              </a:extLst>
            </p:cNvPr>
            <p:cNvSpPr>
              <a:spLocks/>
            </p:cNvSpPr>
            <p:nvPr/>
          </p:nvSpPr>
          <p:spPr bwMode="auto">
            <a:xfrm>
              <a:off x="1357628" y="5956329"/>
              <a:ext cx="591421" cy="445570"/>
            </a:xfrm>
            <a:custGeom>
              <a:avLst/>
              <a:gdLst>
                <a:gd name="T0" fmla="*/ 206 w 312"/>
                <a:gd name="T1" fmla="*/ 0 h 235"/>
                <a:gd name="T2" fmla="*/ 155 w 312"/>
                <a:gd name="T3" fmla="*/ 73 h 235"/>
                <a:gd name="T4" fmla="*/ 106 w 312"/>
                <a:gd name="T5" fmla="*/ 0 h 235"/>
                <a:gd name="T6" fmla="*/ 0 w 312"/>
                <a:gd name="T7" fmla="*/ 138 h 235"/>
                <a:gd name="T8" fmla="*/ 0 w 312"/>
                <a:gd name="T9" fmla="*/ 141 h 235"/>
                <a:gd name="T10" fmla="*/ 3 w 312"/>
                <a:gd name="T11" fmla="*/ 144 h 235"/>
                <a:gd name="T12" fmla="*/ 57 w 312"/>
                <a:gd name="T13" fmla="*/ 161 h 235"/>
                <a:gd name="T14" fmla="*/ 57 w 312"/>
                <a:gd name="T15" fmla="*/ 235 h 235"/>
                <a:gd name="T16" fmla="*/ 255 w 312"/>
                <a:gd name="T17" fmla="*/ 235 h 235"/>
                <a:gd name="T18" fmla="*/ 255 w 312"/>
                <a:gd name="T19" fmla="*/ 161 h 235"/>
                <a:gd name="T20" fmla="*/ 309 w 312"/>
                <a:gd name="T21" fmla="*/ 144 h 235"/>
                <a:gd name="T22" fmla="*/ 312 w 312"/>
                <a:gd name="T23" fmla="*/ 141 h 235"/>
                <a:gd name="T24" fmla="*/ 312 w 312"/>
                <a:gd name="T25" fmla="*/ 138 h 235"/>
                <a:gd name="T26" fmla="*/ 206 w 312"/>
                <a:gd name="T2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235">
                  <a:moveTo>
                    <a:pt x="206" y="0"/>
                  </a:moveTo>
                  <a:cubicBezTo>
                    <a:pt x="155" y="73"/>
                    <a:pt x="155" y="73"/>
                    <a:pt x="155" y="73"/>
                  </a:cubicBezTo>
                  <a:cubicBezTo>
                    <a:pt x="106" y="0"/>
                    <a:pt x="106" y="0"/>
                    <a:pt x="106" y="0"/>
                  </a:cubicBezTo>
                  <a:cubicBezTo>
                    <a:pt x="54" y="0"/>
                    <a:pt x="0" y="16"/>
                    <a:pt x="0" y="138"/>
                  </a:cubicBezTo>
                  <a:cubicBezTo>
                    <a:pt x="0" y="138"/>
                    <a:pt x="0" y="141"/>
                    <a:pt x="0" y="141"/>
                  </a:cubicBezTo>
                  <a:cubicBezTo>
                    <a:pt x="0" y="143"/>
                    <a:pt x="1" y="143"/>
                    <a:pt x="3" y="144"/>
                  </a:cubicBezTo>
                  <a:cubicBezTo>
                    <a:pt x="16" y="149"/>
                    <a:pt x="57" y="161"/>
                    <a:pt x="57" y="161"/>
                  </a:cubicBezTo>
                  <a:cubicBezTo>
                    <a:pt x="57" y="235"/>
                    <a:pt x="57" y="235"/>
                    <a:pt x="57" y="235"/>
                  </a:cubicBezTo>
                  <a:cubicBezTo>
                    <a:pt x="255" y="235"/>
                    <a:pt x="255" y="235"/>
                    <a:pt x="255" y="235"/>
                  </a:cubicBezTo>
                  <a:cubicBezTo>
                    <a:pt x="255" y="161"/>
                    <a:pt x="255" y="161"/>
                    <a:pt x="255" y="161"/>
                  </a:cubicBezTo>
                  <a:cubicBezTo>
                    <a:pt x="255" y="161"/>
                    <a:pt x="295" y="149"/>
                    <a:pt x="309" y="144"/>
                  </a:cubicBezTo>
                  <a:cubicBezTo>
                    <a:pt x="310" y="143"/>
                    <a:pt x="312" y="143"/>
                    <a:pt x="312" y="141"/>
                  </a:cubicBezTo>
                  <a:cubicBezTo>
                    <a:pt x="312" y="141"/>
                    <a:pt x="312" y="138"/>
                    <a:pt x="312" y="138"/>
                  </a:cubicBezTo>
                  <a:cubicBezTo>
                    <a:pt x="312" y="16"/>
                    <a:pt x="258" y="0"/>
                    <a:pt x="20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A1415514-FA63-4783-BEC2-174E3DC8CF2B}"/>
                </a:ext>
              </a:extLst>
            </p:cNvPr>
            <p:cNvSpPr>
              <a:spLocks/>
            </p:cNvSpPr>
            <p:nvPr/>
          </p:nvSpPr>
          <p:spPr bwMode="auto">
            <a:xfrm>
              <a:off x="1574002" y="5828909"/>
              <a:ext cx="151462" cy="116201"/>
            </a:xfrm>
            <a:custGeom>
              <a:avLst/>
              <a:gdLst>
                <a:gd name="T0" fmla="*/ 40 w 80"/>
                <a:gd name="T1" fmla="*/ 0 h 61"/>
                <a:gd name="T2" fmla="*/ 0 w 80"/>
                <a:gd name="T3" fmla="*/ 0 h 61"/>
                <a:gd name="T4" fmla="*/ 0 w 80"/>
                <a:gd name="T5" fmla="*/ 38 h 61"/>
                <a:gd name="T6" fmla="*/ 48 w 80"/>
                <a:gd name="T7" fmla="*/ 61 h 61"/>
                <a:gd name="T8" fmla="*/ 80 w 80"/>
                <a:gd name="T9" fmla="*/ 53 h 61"/>
                <a:gd name="T10" fmla="*/ 80 w 80"/>
                <a:gd name="T11" fmla="*/ 52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8"/>
                  </a:cubicBezTo>
                  <a:cubicBezTo>
                    <a:pt x="12" y="52"/>
                    <a:pt x="28" y="60"/>
                    <a:pt x="48" y="61"/>
                  </a:cubicBezTo>
                  <a:cubicBezTo>
                    <a:pt x="61" y="60"/>
                    <a:pt x="71" y="58"/>
                    <a:pt x="80" y="53"/>
                  </a:cubicBezTo>
                  <a:cubicBezTo>
                    <a:pt x="80" y="52"/>
                    <a:pt x="80" y="52"/>
                    <a:pt x="80" y="52"/>
                  </a:cubicBezTo>
                  <a:cubicBezTo>
                    <a:pt x="80" y="44"/>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7DCF3D67-E7F4-41F7-B549-C022C8C018D4}"/>
                </a:ext>
              </a:extLst>
            </p:cNvPr>
            <p:cNvSpPr>
              <a:spLocks/>
            </p:cNvSpPr>
            <p:nvPr/>
          </p:nvSpPr>
          <p:spPr bwMode="auto">
            <a:xfrm>
              <a:off x="1496268" y="5588494"/>
              <a:ext cx="314143" cy="342992"/>
            </a:xfrm>
            <a:custGeom>
              <a:avLst/>
              <a:gdLst>
                <a:gd name="T0" fmla="*/ 140 w 166"/>
                <a:gd name="T1" fmla="*/ 17 h 181"/>
                <a:gd name="T2" fmla="*/ 25 w 166"/>
                <a:gd name="T3" fmla="*/ 17 h 181"/>
                <a:gd name="T4" fmla="*/ 10 w 166"/>
                <a:gd name="T5" fmla="*/ 110 h 181"/>
                <a:gd name="T6" fmla="*/ 83 w 166"/>
                <a:gd name="T7" fmla="*/ 181 h 181"/>
                <a:gd name="T8" fmla="*/ 156 w 166"/>
                <a:gd name="T9" fmla="*/ 110 h 181"/>
                <a:gd name="T10" fmla="*/ 140 w 166"/>
                <a:gd name="T11" fmla="*/ 17 h 181"/>
              </a:gdLst>
              <a:ahLst/>
              <a:cxnLst>
                <a:cxn ang="0">
                  <a:pos x="T0" y="T1"/>
                </a:cxn>
                <a:cxn ang="0">
                  <a:pos x="T2" y="T3"/>
                </a:cxn>
                <a:cxn ang="0">
                  <a:pos x="T4" y="T5"/>
                </a:cxn>
                <a:cxn ang="0">
                  <a:pos x="T6" y="T7"/>
                </a:cxn>
                <a:cxn ang="0">
                  <a:pos x="T8" y="T9"/>
                </a:cxn>
                <a:cxn ang="0">
                  <a:pos x="T10" y="T11"/>
                </a:cxn>
              </a:cxnLst>
              <a:rect l="0" t="0" r="r" b="b"/>
              <a:pathLst>
                <a:path w="166" h="181">
                  <a:moveTo>
                    <a:pt x="140" y="17"/>
                  </a:moveTo>
                  <a:cubicBezTo>
                    <a:pt x="118" y="0"/>
                    <a:pt x="48" y="0"/>
                    <a:pt x="25" y="17"/>
                  </a:cubicBezTo>
                  <a:cubicBezTo>
                    <a:pt x="7" y="29"/>
                    <a:pt x="0" y="74"/>
                    <a:pt x="10" y="110"/>
                  </a:cubicBezTo>
                  <a:cubicBezTo>
                    <a:pt x="23" y="152"/>
                    <a:pt x="44" y="180"/>
                    <a:pt x="83" y="181"/>
                  </a:cubicBezTo>
                  <a:cubicBezTo>
                    <a:pt x="122" y="180"/>
                    <a:pt x="143" y="152"/>
                    <a:pt x="156" y="110"/>
                  </a:cubicBezTo>
                  <a:cubicBezTo>
                    <a:pt x="166" y="74"/>
                    <a:pt x="158" y="29"/>
                    <a:pt x="140" y="1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14422A6-D134-436E-9123-3D0747E6C7BA}"/>
                </a:ext>
              </a:extLst>
            </p:cNvPr>
            <p:cNvSpPr>
              <a:spLocks/>
            </p:cNvSpPr>
            <p:nvPr/>
          </p:nvSpPr>
          <p:spPr bwMode="auto">
            <a:xfrm>
              <a:off x="1528323" y="5941103"/>
              <a:ext cx="108187" cy="177907"/>
            </a:xfrm>
            <a:custGeom>
              <a:avLst/>
              <a:gdLst>
                <a:gd name="T0" fmla="*/ 35 w 57"/>
                <a:gd name="T1" fmla="*/ 28 h 94"/>
                <a:gd name="T2" fmla="*/ 57 w 57"/>
                <a:gd name="T3" fmla="*/ 52 h 94"/>
                <a:gd name="T4" fmla="*/ 41 w 57"/>
                <a:gd name="T5" fmla="*/ 87 h 94"/>
                <a:gd name="T6" fmla="*/ 8 w 57"/>
                <a:gd name="T7" fmla="*/ 8 h 94"/>
                <a:gd name="T8" fmla="*/ 23 w 57"/>
                <a:gd name="T9" fmla="*/ 0 h 94"/>
                <a:gd name="T10" fmla="*/ 35 w 57"/>
                <a:gd name="T11" fmla="*/ 28 h 94"/>
              </a:gdLst>
              <a:ahLst/>
              <a:cxnLst>
                <a:cxn ang="0">
                  <a:pos x="T0" y="T1"/>
                </a:cxn>
                <a:cxn ang="0">
                  <a:pos x="T2" y="T3"/>
                </a:cxn>
                <a:cxn ang="0">
                  <a:pos x="T4" y="T5"/>
                </a:cxn>
                <a:cxn ang="0">
                  <a:pos x="T6" y="T7"/>
                </a:cxn>
                <a:cxn ang="0">
                  <a:pos x="T8" y="T9"/>
                </a:cxn>
                <a:cxn ang="0">
                  <a:pos x="T10" y="T11"/>
                </a:cxn>
              </a:cxnLst>
              <a:rect l="0" t="0" r="r" b="b"/>
              <a:pathLst>
                <a:path w="57" h="94">
                  <a:moveTo>
                    <a:pt x="35" y="28"/>
                  </a:moveTo>
                  <a:cubicBezTo>
                    <a:pt x="51" y="45"/>
                    <a:pt x="57" y="52"/>
                    <a:pt x="57" y="52"/>
                  </a:cubicBezTo>
                  <a:cubicBezTo>
                    <a:pt x="57" y="52"/>
                    <a:pt x="47" y="94"/>
                    <a:pt x="41" y="87"/>
                  </a:cubicBezTo>
                  <a:cubicBezTo>
                    <a:pt x="34" y="80"/>
                    <a:pt x="0" y="28"/>
                    <a:pt x="8" y="8"/>
                  </a:cubicBezTo>
                  <a:cubicBezTo>
                    <a:pt x="10" y="4"/>
                    <a:pt x="23" y="0"/>
                    <a:pt x="23" y="0"/>
                  </a:cubicBezTo>
                  <a:cubicBezTo>
                    <a:pt x="23" y="0"/>
                    <a:pt x="24" y="16"/>
                    <a:pt x="35"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1E9F8D1C-5C46-4A3C-A9BF-E151CACEAAF7}"/>
                </a:ext>
              </a:extLst>
            </p:cNvPr>
            <p:cNvSpPr>
              <a:spLocks/>
            </p:cNvSpPr>
            <p:nvPr/>
          </p:nvSpPr>
          <p:spPr bwMode="auto">
            <a:xfrm>
              <a:off x="1660551" y="5941103"/>
              <a:ext cx="110591" cy="177907"/>
            </a:xfrm>
            <a:custGeom>
              <a:avLst/>
              <a:gdLst>
                <a:gd name="T0" fmla="*/ 23 w 58"/>
                <a:gd name="T1" fmla="*/ 28 h 94"/>
                <a:gd name="T2" fmla="*/ 0 w 58"/>
                <a:gd name="T3" fmla="*/ 52 h 94"/>
                <a:gd name="T4" fmla="*/ 17 w 58"/>
                <a:gd name="T5" fmla="*/ 87 h 94"/>
                <a:gd name="T6" fmla="*/ 50 w 58"/>
                <a:gd name="T7" fmla="*/ 8 h 94"/>
                <a:gd name="T8" fmla="*/ 34 w 58"/>
                <a:gd name="T9" fmla="*/ 0 h 94"/>
                <a:gd name="T10" fmla="*/ 23 w 58"/>
                <a:gd name="T11" fmla="*/ 28 h 94"/>
              </a:gdLst>
              <a:ahLst/>
              <a:cxnLst>
                <a:cxn ang="0">
                  <a:pos x="T0" y="T1"/>
                </a:cxn>
                <a:cxn ang="0">
                  <a:pos x="T2" y="T3"/>
                </a:cxn>
                <a:cxn ang="0">
                  <a:pos x="T4" y="T5"/>
                </a:cxn>
                <a:cxn ang="0">
                  <a:pos x="T6" y="T7"/>
                </a:cxn>
                <a:cxn ang="0">
                  <a:pos x="T8" y="T9"/>
                </a:cxn>
                <a:cxn ang="0">
                  <a:pos x="T10" y="T11"/>
                </a:cxn>
              </a:cxnLst>
              <a:rect l="0" t="0" r="r" b="b"/>
              <a:pathLst>
                <a:path w="58" h="94">
                  <a:moveTo>
                    <a:pt x="23" y="28"/>
                  </a:moveTo>
                  <a:cubicBezTo>
                    <a:pt x="7" y="45"/>
                    <a:pt x="0" y="52"/>
                    <a:pt x="0" y="52"/>
                  </a:cubicBezTo>
                  <a:cubicBezTo>
                    <a:pt x="0" y="52"/>
                    <a:pt x="10" y="94"/>
                    <a:pt x="17" y="87"/>
                  </a:cubicBezTo>
                  <a:cubicBezTo>
                    <a:pt x="24" y="80"/>
                    <a:pt x="58" y="28"/>
                    <a:pt x="50" y="8"/>
                  </a:cubicBezTo>
                  <a:cubicBezTo>
                    <a:pt x="48" y="4"/>
                    <a:pt x="34" y="0"/>
                    <a:pt x="34" y="0"/>
                  </a:cubicBezTo>
                  <a:cubicBezTo>
                    <a:pt x="34" y="0"/>
                    <a:pt x="34" y="16"/>
                    <a:pt x="2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7008C1FD-C6F0-48CD-B49D-6BF2CB56DBFA}"/>
                </a:ext>
              </a:extLst>
            </p:cNvPr>
            <p:cNvSpPr>
              <a:spLocks/>
            </p:cNvSpPr>
            <p:nvPr/>
          </p:nvSpPr>
          <p:spPr bwMode="auto">
            <a:xfrm>
              <a:off x="1493863" y="5525986"/>
              <a:ext cx="318951" cy="246025"/>
            </a:xfrm>
            <a:custGeom>
              <a:avLst/>
              <a:gdLst>
                <a:gd name="T0" fmla="*/ 161 w 168"/>
                <a:gd name="T1" fmla="*/ 44 h 130"/>
                <a:gd name="T2" fmla="*/ 110 w 168"/>
                <a:gd name="T3" fmla="*/ 3 h 130"/>
                <a:gd name="T4" fmla="*/ 84 w 168"/>
                <a:gd name="T5" fmla="*/ 0 h 130"/>
                <a:gd name="T6" fmla="*/ 58 w 168"/>
                <a:gd name="T7" fmla="*/ 3 h 130"/>
                <a:gd name="T8" fmla="*/ 6 w 168"/>
                <a:gd name="T9" fmla="*/ 44 h 130"/>
                <a:gd name="T10" fmla="*/ 0 w 168"/>
                <a:gd name="T11" fmla="*/ 104 h 130"/>
                <a:gd name="T12" fmla="*/ 4 w 168"/>
                <a:gd name="T13" fmla="*/ 105 h 130"/>
                <a:gd name="T14" fmla="*/ 6 w 168"/>
                <a:gd name="T15" fmla="*/ 108 h 130"/>
                <a:gd name="T16" fmla="*/ 7 w 168"/>
                <a:gd name="T17" fmla="*/ 118 h 130"/>
                <a:gd name="T18" fmla="*/ 8 w 168"/>
                <a:gd name="T19" fmla="*/ 130 h 130"/>
                <a:gd name="T20" fmla="*/ 21 w 168"/>
                <a:gd name="T21" fmla="*/ 85 h 130"/>
                <a:gd name="T22" fmla="*/ 43 w 168"/>
                <a:gd name="T23" fmla="*/ 68 h 130"/>
                <a:gd name="T24" fmla="*/ 84 w 168"/>
                <a:gd name="T25" fmla="*/ 80 h 130"/>
                <a:gd name="T26" fmla="*/ 126 w 168"/>
                <a:gd name="T27" fmla="*/ 67 h 130"/>
                <a:gd name="T28" fmla="*/ 146 w 168"/>
                <a:gd name="T29" fmla="*/ 84 h 130"/>
                <a:gd name="T30" fmla="*/ 160 w 168"/>
                <a:gd name="T31" fmla="*/ 130 h 130"/>
                <a:gd name="T32" fmla="*/ 161 w 168"/>
                <a:gd name="T33" fmla="*/ 118 h 130"/>
                <a:gd name="T34" fmla="*/ 161 w 168"/>
                <a:gd name="T35" fmla="*/ 108 h 130"/>
                <a:gd name="T36" fmla="*/ 164 w 168"/>
                <a:gd name="T37" fmla="*/ 105 h 130"/>
                <a:gd name="T38" fmla="*/ 168 w 168"/>
                <a:gd name="T39" fmla="*/ 104 h 130"/>
                <a:gd name="T40" fmla="*/ 161 w 168"/>
                <a:gd name="T41" fmla="*/ 4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30">
                  <a:moveTo>
                    <a:pt x="161" y="44"/>
                  </a:moveTo>
                  <a:cubicBezTo>
                    <a:pt x="150" y="19"/>
                    <a:pt x="129" y="7"/>
                    <a:pt x="110" y="3"/>
                  </a:cubicBezTo>
                  <a:cubicBezTo>
                    <a:pt x="100" y="1"/>
                    <a:pt x="91" y="0"/>
                    <a:pt x="84" y="0"/>
                  </a:cubicBezTo>
                  <a:cubicBezTo>
                    <a:pt x="77" y="0"/>
                    <a:pt x="68" y="1"/>
                    <a:pt x="58" y="3"/>
                  </a:cubicBezTo>
                  <a:cubicBezTo>
                    <a:pt x="38" y="7"/>
                    <a:pt x="18" y="19"/>
                    <a:pt x="6" y="44"/>
                  </a:cubicBezTo>
                  <a:cubicBezTo>
                    <a:pt x="0" y="57"/>
                    <a:pt x="0" y="104"/>
                    <a:pt x="0" y="104"/>
                  </a:cubicBezTo>
                  <a:cubicBezTo>
                    <a:pt x="0" y="104"/>
                    <a:pt x="2" y="104"/>
                    <a:pt x="4" y="105"/>
                  </a:cubicBezTo>
                  <a:cubicBezTo>
                    <a:pt x="5" y="106"/>
                    <a:pt x="6" y="108"/>
                    <a:pt x="6" y="108"/>
                  </a:cubicBezTo>
                  <a:cubicBezTo>
                    <a:pt x="6" y="108"/>
                    <a:pt x="6" y="114"/>
                    <a:pt x="7" y="118"/>
                  </a:cubicBezTo>
                  <a:cubicBezTo>
                    <a:pt x="7" y="121"/>
                    <a:pt x="8" y="130"/>
                    <a:pt x="8" y="130"/>
                  </a:cubicBezTo>
                  <a:cubicBezTo>
                    <a:pt x="8" y="130"/>
                    <a:pt x="17" y="117"/>
                    <a:pt x="21" y="85"/>
                  </a:cubicBezTo>
                  <a:cubicBezTo>
                    <a:pt x="23" y="74"/>
                    <a:pt x="32" y="67"/>
                    <a:pt x="43" y="68"/>
                  </a:cubicBezTo>
                  <a:cubicBezTo>
                    <a:pt x="57" y="71"/>
                    <a:pt x="74" y="80"/>
                    <a:pt x="84" y="80"/>
                  </a:cubicBezTo>
                  <a:cubicBezTo>
                    <a:pt x="94" y="80"/>
                    <a:pt x="111" y="69"/>
                    <a:pt x="126" y="67"/>
                  </a:cubicBezTo>
                  <a:cubicBezTo>
                    <a:pt x="136" y="67"/>
                    <a:pt x="145" y="74"/>
                    <a:pt x="146" y="84"/>
                  </a:cubicBezTo>
                  <a:cubicBezTo>
                    <a:pt x="151" y="117"/>
                    <a:pt x="160" y="130"/>
                    <a:pt x="160" y="130"/>
                  </a:cubicBezTo>
                  <a:cubicBezTo>
                    <a:pt x="160" y="130"/>
                    <a:pt x="161" y="121"/>
                    <a:pt x="161" y="118"/>
                  </a:cubicBezTo>
                  <a:cubicBezTo>
                    <a:pt x="161" y="114"/>
                    <a:pt x="161" y="108"/>
                    <a:pt x="161" y="108"/>
                  </a:cubicBezTo>
                  <a:cubicBezTo>
                    <a:pt x="161" y="108"/>
                    <a:pt x="163" y="106"/>
                    <a:pt x="164" y="105"/>
                  </a:cubicBezTo>
                  <a:cubicBezTo>
                    <a:pt x="166" y="104"/>
                    <a:pt x="168" y="104"/>
                    <a:pt x="168" y="104"/>
                  </a:cubicBezTo>
                  <a:cubicBezTo>
                    <a:pt x="168" y="104"/>
                    <a:pt x="168" y="57"/>
                    <a:pt x="161" y="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3">
              <a:extLst>
                <a:ext uri="{FF2B5EF4-FFF2-40B4-BE49-F238E27FC236}">
                  <a16:creationId xmlns:a16="http://schemas.microsoft.com/office/drawing/2014/main" id="{8115297F-20A1-4FEA-A2B2-7DD021D30F7D}"/>
                </a:ext>
              </a:extLst>
            </p:cNvPr>
            <p:cNvSpPr>
              <a:spLocks noChangeArrowheads="1"/>
            </p:cNvSpPr>
            <p:nvPr/>
          </p:nvSpPr>
          <p:spPr bwMode="auto">
            <a:xfrm>
              <a:off x="2271206" y="5910650"/>
              <a:ext cx="100974" cy="180312"/>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FD4F7117-D2AD-4286-B65C-AD5B93C3D14D}"/>
                </a:ext>
              </a:extLst>
            </p:cNvPr>
            <p:cNvSpPr>
              <a:spLocks/>
            </p:cNvSpPr>
            <p:nvPr/>
          </p:nvSpPr>
          <p:spPr bwMode="auto">
            <a:xfrm>
              <a:off x="2263993" y="5899431"/>
              <a:ext cx="108187" cy="87351"/>
            </a:xfrm>
            <a:custGeom>
              <a:avLst/>
              <a:gdLst>
                <a:gd name="T0" fmla="*/ 135 w 135"/>
                <a:gd name="T1" fmla="*/ 42 h 109"/>
                <a:gd name="T2" fmla="*/ 135 w 135"/>
                <a:gd name="T3" fmla="*/ 50 h 109"/>
                <a:gd name="T4" fmla="*/ 0 w 135"/>
                <a:gd name="T5" fmla="*/ 109 h 109"/>
                <a:gd name="T6" fmla="*/ 0 w 135"/>
                <a:gd name="T7" fmla="*/ 0 h 109"/>
                <a:gd name="T8" fmla="*/ 135 w 135"/>
                <a:gd name="T9" fmla="*/ 42 h 109"/>
              </a:gdLst>
              <a:ahLst/>
              <a:cxnLst>
                <a:cxn ang="0">
                  <a:pos x="T0" y="T1"/>
                </a:cxn>
                <a:cxn ang="0">
                  <a:pos x="T2" y="T3"/>
                </a:cxn>
                <a:cxn ang="0">
                  <a:pos x="T4" y="T5"/>
                </a:cxn>
                <a:cxn ang="0">
                  <a:pos x="T6" y="T7"/>
                </a:cxn>
                <a:cxn ang="0">
                  <a:pos x="T8" y="T9"/>
                </a:cxn>
              </a:cxnLst>
              <a:rect l="0" t="0" r="r" b="b"/>
              <a:pathLst>
                <a:path w="135" h="109">
                  <a:moveTo>
                    <a:pt x="135" y="42"/>
                  </a:moveTo>
                  <a:lnTo>
                    <a:pt x="135" y="50"/>
                  </a:lnTo>
                  <a:lnTo>
                    <a:pt x="0" y="109"/>
                  </a:lnTo>
                  <a:lnTo>
                    <a:pt x="0" y="0"/>
                  </a:lnTo>
                  <a:lnTo>
                    <a:pt x="135"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a:extLst>
                <a:ext uri="{FF2B5EF4-FFF2-40B4-BE49-F238E27FC236}">
                  <a16:creationId xmlns:a16="http://schemas.microsoft.com/office/drawing/2014/main" id="{B31798CE-7CB3-48E4-AC33-A907E5287C08}"/>
                </a:ext>
              </a:extLst>
            </p:cNvPr>
            <p:cNvSpPr>
              <a:spLocks noChangeArrowheads="1"/>
            </p:cNvSpPr>
            <p:nvPr/>
          </p:nvSpPr>
          <p:spPr bwMode="auto">
            <a:xfrm>
              <a:off x="1818424" y="5910650"/>
              <a:ext cx="100173" cy="180312"/>
            </a:xfrm>
            <a:prstGeom prst="rect">
              <a:avLst/>
            </a:prstGeom>
            <a:solidFill>
              <a:srgbClr val="FFD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153BE35D-84B0-4623-A658-737DE60152F5}"/>
                </a:ext>
              </a:extLst>
            </p:cNvPr>
            <p:cNvSpPr>
              <a:spLocks/>
            </p:cNvSpPr>
            <p:nvPr/>
          </p:nvSpPr>
          <p:spPr bwMode="auto">
            <a:xfrm>
              <a:off x="1818424" y="5899431"/>
              <a:ext cx="108187" cy="87351"/>
            </a:xfrm>
            <a:custGeom>
              <a:avLst/>
              <a:gdLst>
                <a:gd name="T0" fmla="*/ 0 w 135"/>
                <a:gd name="T1" fmla="*/ 42 h 109"/>
                <a:gd name="T2" fmla="*/ 0 w 135"/>
                <a:gd name="T3" fmla="*/ 50 h 109"/>
                <a:gd name="T4" fmla="*/ 135 w 135"/>
                <a:gd name="T5" fmla="*/ 109 h 109"/>
                <a:gd name="T6" fmla="*/ 135 w 135"/>
                <a:gd name="T7" fmla="*/ 0 h 109"/>
                <a:gd name="T8" fmla="*/ 0 w 135"/>
                <a:gd name="T9" fmla="*/ 42 h 109"/>
              </a:gdLst>
              <a:ahLst/>
              <a:cxnLst>
                <a:cxn ang="0">
                  <a:pos x="T0" y="T1"/>
                </a:cxn>
                <a:cxn ang="0">
                  <a:pos x="T2" y="T3"/>
                </a:cxn>
                <a:cxn ang="0">
                  <a:pos x="T4" y="T5"/>
                </a:cxn>
                <a:cxn ang="0">
                  <a:pos x="T6" y="T7"/>
                </a:cxn>
                <a:cxn ang="0">
                  <a:pos x="T8" y="T9"/>
                </a:cxn>
              </a:cxnLst>
              <a:rect l="0" t="0" r="r" b="b"/>
              <a:pathLst>
                <a:path w="135" h="109">
                  <a:moveTo>
                    <a:pt x="0" y="42"/>
                  </a:moveTo>
                  <a:lnTo>
                    <a:pt x="0" y="50"/>
                  </a:lnTo>
                  <a:lnTo>
                    <a:pt x="135" y="109"/>
                  </a:lnTo>
                  <a:lnTo>
                    <a:pt x="135" y="0"/>
                  </a:lnTo>
                  <a:lnTo>
                    <a:pt x="0" y="42"/>
                  </a:ln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AEDF728-DB06-4B75-BC45-0EA83E8FE144}"/>
                </a:ext>
              </a:extLst>
            </p:cNvPr>
            <p:cNvSpPr>
              <a:spLocks/>
            </p:cNvSpPr>
            <p:nvPr/>
          </p:nvSpPr>
          <p:spPr bwMode="auto">
            <a:xfrm>
              <a:off x="2144587" y="5444245"/>
              <a:ext cx="140242" cy="394281"/>
            </a:xfrm>
            <a:custGeom>
              <a:avLst/>
              <a:gdLst>
                <a:gd name="T0" fmla="*/ 59 w 74"/>
                <a:gd name="T1" fmla="*/ 0 h 208"/>
                <a:gd name="T2" fmla="*/ 63 w 74"/>
                <a:gd name="T3" fmla="*/ 173 h 208"/>
                <a:gd name="T4" fmla="*/ 54 w 74"/>
                <a:gd name="T5" fmla="*/ 208 h 208"/>
                <a:gd name="T6" fmla="*/ 0 w 74"/>
                <a:gd name="T7" fmla="*/ 171 h 208"/>
                <a:gd name="T8" fmla="*/ 9 w 74"/>
                <a:gd name="T9" fmla="*/ 130 h 208"/>
                <a:gd name="T10" fmla="*/ 59 w 74"/>
                <a:gd name="T11" fmla="*/ 0 h 208"/>
              </a:gdLst>
              <a:ahLst/>
              <a:cxnLst>
                <a:cxn ang="0">
                  <a:pos x="T0" y="T1"/>
                </a:cxn>
                <a:cxn ang="0">
                  <a:pos x="T2" y="T3"/>
                </a:cxn>
                <a:cxn ang="0">
                  <a:pos x="T4" y="T5"/>
                </a:cxn>
                <a:cxn ang="0">
                  <a:pos x="T6" y="T7"/>
                </a:cxn>
                <a:cxn ang="0">
                  <a:pos x="T8" y="T9"/>
                </a:cxn>
                <a:cxn ang="0">
                  <a:pos x="T10" y="T11"/>
                </a:cxn>
              </a:cxnLst>
              <a:rect l="0" t="0" r="r" b="b"/>
              <a:pathLst>
                <a:path w="74" h="208">
                  <a:moveTo>
                    <a:pt x="59" y="0"/>
                  </a:moveTo>
                  <a:cubicBezTo>
                    <a:pt x="59" y="0"/>
                    <a:pt x="74" y="115"/>
                    <a:pt x="63" y="173"/>
                  </a:cubicBezTo>
                  <a:cubicBezTo>
                    <a:pt x="60" y="192"/>
                    <a:pt x="54" y="208"/>
                    <a:pt x="54" y="208"/>
                  </a:cubicBezTo>
                  <a:cubicBezTo>
                    <a:pt x="0" y="171"/>
                    <a:pt x="0" y="171"/>
                    <a:pt x="0" y="171"/>
                  </a:cubicBezTo>
                  <a:cubicBezTo>
                    <a:pt x="9" y="130"/>
                    <a:pt x="9" y="130"/>
                    <a:pt x="9" y="130"/>
                  </a:cubicBezTo>
                  <a:lnTo>
                    <a:pt x="5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46C8C74F-5259-4C8D-97C8-9D695FCED63A}"/>
                </a:ext>
              </a:extLst>
            </p:cNvPr>
            <p:cNvSpPr>
              <a:spLocks/>
            </p:cNvSpPr>
            <p:nvPr/>
          </p:nvSpPr>
          <p:spPr bwMode="auto">
            <a:xfrm>
              <a:off x="1907377" y="5444245"/>
              <a:ext cx="138640" cy="394281"/>
            </a:xfrm>
            <a:custGeom>
              <a:avLst/>
              <a:gdLst>
                <a:gd name="T0" fmla="*/ 14 w 73"/>
                <a:gd name="T1" fmla="*/ 0 h 208"/>
                <a:gd name="T2" fmla="*/ 10 w 73"/>
                <a:gd name="T3" fmla="*/ 173 h 208"/>
                <a:gd name="T4" fmla="*/ 20 w 73"/>
                <a:gd name="T5" fmla="*/ 208 h 208"/>
                <a:gd name="T6" fmla="*/ 73 w 73"/>
                <a:gd name="T7" fmla="*/ 171 h 208"/>
                <a:gd name="T8" fmla="*/ 64 w 73"/>
                <a:gd name="T9" fmla="*/ 130 h 208"/>
                <a:gd name="T10" fmla="*/ 14 w 73"/>
                <a:gd name="T11" fmla="*/ 0 h 208"/>
              </a:gdLst>
              <a:ahLst/>
              <a:cxnLst>
                <a:cxn ang="0">
                  <a:pos x="T0" y="T1"/>
                </a:cxn>
                <a:cxn ang="0">
                  <a:pos x="T2" y="T3"/>
                </a:cxn>
                <a:cxn ang="0">
                  <a:pos x="T4" y="T5"/>
                </a:cxn>
                <a:cxn ang="0">
                  <a:pos x="T6" y="T7"/>
                </a:cxn>
                <a:cxn ang="0">
                  <a:pos x="T8" y="T9"/>
                </a:cxn>
                <a:cxn ang="0">
                  <a:pos x="T10" y="T11"/>
                </a:cxn>
              </a:cxnLst>
              <a:rect l="0" t="0" r="r" b="b"/>
              <a:pathLst>
                <a:path w="73" h="208">
                  <a:moveTo>
                    <a:pt x="14" y="0"/>
                  </a:moveTo>
                  <a:cubicBezTo>
                    <a:pt x="14" y="0"/>
                    <a:pt x="0" y="115"/>
                    <a:pt x="10" y="173"/>
                  </a:cubicBezTo>
                  <a:cubicBezTo>
                    <a:pt x="13" y="192"/>
                    <a:pt x="20" y="208"/>
                    <a:pt x="20" y="208"/>
                  </a:cubicBezTo>
                  <a:cubicBezTo>
                    <a:pt x="73" y="171"/>
                    <a:pt x="73" y="171"/>
                    <a:pt x="73" y="171"/>
                  </a:cubicBezTo>
                  <a:cubicBezTo>
                    <a:pt x="64" y="130"/>
                    <a:pt x="64" y="130"/>
                    <a:pt x="64" y="130"/>
                  </a:cubicBezTo>
                  <a:lnTo>
                    <a:pt x="1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E658818D-A497-44B2-BFD6-BB41A03E1FB3}"/>
                </a:ext>
              </a:extLst>
            </p:cNvPr>
            <p:cNvSpPr>
              <a:spLocks/>
            </p:cNvSpPr>
            <p:nvPr/>
          </p:nvSpPr>
          <p:spPr bwMode="auto">
            <a:xfrm>
              <a:off x="1799191" y="5747969"/>
              <a:ext cx="597031" cy="342992"/>
            </a:xfrm>
            <a:custGeom>
              <a:avLst/>
              <a:gdLst>
                <a:gd name="T0" fmla="*/ 218 w 315"/>
                <a:gd name="T1" fmla="*/ 0 h 181"/>
                <a:gd name="T2" fmla="*/ 95 w 315"/>
                <a:gd name="T3" fmla="*/ 0 h 181"/>
                <a:gd name="T4" fmla="*/ 0 w 315"/>
                <a:gd name="T5" fmla="*/ 90 h 181"/>
                <a:gd name="T6" fmla="*/ 0 w 315"/>
                <a:gd name="T7" fmla="*/ 94 h 181"/>
                <a:gd name="T8" fmla="*/ 3 w 315"/>
                <a:gd name="T9" fmla="*/ 96 h 181"/>
                <a:gd name="T10" fmla="*/ 57 w 315"/>
                <a:gd name="T11" fmla="*/ 114 h 181"/>
                <a:gd name="T12" fmla="*/ 57 w 315"/>
                <a:gd name="T13" fmla="*/ 181 h 181"/>
                <a:gd name="T14" fmla="*/ 255 w 315"/>
                <a:gd name="T15" fmla="*/ 181 h 181"/>
                <a:gd name="T16" fmla="*/ 255 w 315"/>
                <a:gd name="T17" fmla="*/ 114 h 181"/>
                <a:gd name="T18" fmla="*/ 309 w 315"/>
                <a:gd name="T19" fmla="*/ 96 h 181"/>
                <a:gd name="T20" fmla="*/ 312 w 315"/>
                <a:gd name="T21" fmla="*/ 93 h 181"/>
                <a:gd name="T22" fmla="*/ 312 w 315"/>
                <a:gd name="T23" fmla="*/ 90 h 181"/>
                <a:gd name="T24" fmla="*/ 218 w 315"/>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81">
                  <a:moveTo>
                    <a:pt x="218" y="0"/>
                  </a:moveTo>
                  <a:cubicBezTo>
                    <a:pt x="95" y="0"/>
                    <a:pt x="95" y="0"/>
                    <a:pt x="95" y="0"/>
                  </a:cubicBezTo>
                  <a:cubicBezTo>
                    <a:pt x="42" y="0"/>
                    <a:pt x="0" y="40"/>
                    <a:pt x="0" y="90"/>
                  </a:cubicBezTo>
                  <a:cubicBezTo>
                    <a:pt x="0" y="91"/>
                    <a:pt x="0" y="94"/>
                    <a:pt x="0" y="94"/>
                  </a:cubicBezTo>
                  <a:cubicBezTo>
                    <a:pt x="0" y="95"/>
                    <a:pt x="1" y="96"/>
                    <a:pt x="3" y="96"/>
                  </a:cubicBezTo>
                  <a:cubicBezTo>
                    <a:pt x="17" y="99"/>
                    <a:pt x="57" y="114"/>
                    <a:pt x="57" y="114"/>
                  </a:cubicBezTo>
                  <a:cubicBezTo>
                    <a:pt x="57" y="181"/>
                    <a:pt x="57" y="181"/>
                    <a:pt x="57" y="181"/>
                  </a:cubicBezTo>
                  <a:cubicBezTo>
                    <a:pt x="255" y="181"/>
                    <a:pt x="255" y="181"/>
                    <a:pt x="255" y="181"/>
                  </a:cubicBezTo>
                  <a:cubicBezTo>
                    <a:pt x="255" y="114"/>
                    <a:pt x="255" y="114"/>
                    <a:pt x="255" y="114"/>
                  </a:cubicBezTo>
                  <a:cubicBezTo>
                    <a:pt x="255" y="114"/>
                    <a:pt x="296" y="99"/>
                    <a:pt x="309" y="96"/>
                  </a:cubicBezTo>
                  <a:cubicBezTo>
                    <a:pt x="311" y="96"/>
                    <a:pt x="312" y="95"/>
                    <a:pt x="312" y="93"/>
                  </a:cubicBezTo>
                  <a:cubicBezTo>
                    <a:pt x="312" y="93"/>
                    <a:pt x="312" y="91"/>
                    <a:pt x="312" y="90"/>
                  </a:cubicBezTo>
                  <a:cubicBezTo>
                    <a:pt x="315" y="41"/>
                    <a:pt x="270" y="0"/>
                    <a:pt x="218" y="0"/>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E6DD7510-43AA-444C-80A8-C4E10D036A23}"/>
                </a:ext>
              </a:extLst>
            </p:cNvPr>
            <p:cNvSpPr>
              <a:spLocks/>
            </p:cNvSpPr>
            <p:nvPr/>
          </p:nvSpPr>
          <p:spPr bwMode="auto">
            <a:xfrm>
              <a:off x="2000338" y="5618946"/>
              <a:ext cx="181914" cy="213970"/>
            </a:xfrm>
            <a:custGeom>
              <a:avLst/>
              <a:gdLst>
                <a:gd name="T0" fmla="*/ 88 w 96"/>
                <a:gd name="T1" fmla="*/ 53 h 113"/>
                <a:gd name="T2" fmla="*/ 88 w 96"/>
                <a:gd name="T3" fmla="*/ 0 h 113"/>
                <a:gd name="T4" fmla="*/ 48 w 96"/>
                <a:gd name="T5" fmla="*/ 0 h 113"/>
                <a:gd name="T6" fmla="*/ 8 w 96"/>
                <a:gd name="T7" fmla="*/ 0 h 113"/>
                <a:gd name="T8" fmla="*/ 8 w 96"/>
                <a:gd name="T9" fmla="*/ 53 h 113"/>
                <a:gd name="T10" fmla="*/ 0 w 96"/>
                <a:gd name="T11" fmla="*/ 68 h 113"/>
                <a:gd name="T12" fmla="*/ 49 w 96"/>
                <a:gd name="T13" fmla="*/ 113 h 113"/>
                <a:gd name="T14" fmla="*/ 96 w 96"/>
                <a:gd name="T15" fmla="*/ 68 h 113"/>
                <a:gd name="T16" fmla="*/ 88 w 96"/>
                <a:gd name="T17"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13">
                  <a:moveTo>
                    <a:pt x="88" y="53"/>
                  </a:moveTo>
                  <a:cubicBezTo>
                    <a:pt x="88" y="45"/>
                    <a:pt x="88" y="0"/>
                    <a:pt x="88" y="0"/>
                  </a:cubicBezTo>
                  <a:cubicBezTo>
                    <a:pt x="48" y="0"/>
                    <a:pt x="48" y="0"/>
                    <a:pt x="48" y="0"/>
                  </a:cubicBezTo>
                  <a:cubicBezTo>
                    <a:pt x="8" y="0"/>
                    <a:pt x="8" y="0"/>
                    <a:pt x="8" y="0"/>
                  </a:cubicBezTo>
                  <a:cubicBezTo>
                    <a:pt x="8" y="0"/>
                    <a:pt x="8" y="45"/>
                    <a:pt x="8" y="53"/>
                  </a:cubicBezTo>
                  <a:cubicBezTo>
                    <a:pt x="8" y="65"/>
                    <a:pt x="5" y="66"/>
                    <a:pt x="0" y="68"/>
                  </a:cubicBezTo>
                  <a:cubicBezTo>
                    <a:pt x="9" y="83"/>
                    <a:pt x="22" y="113"/>
                    <a:pt x="49" y="113"/>
                  </a:cubicBezTo>
                  <a:cubicBezTo>
                    <a:pt x="77" y="113"/>
                    <a:pt x="88" y="83"/>
                    <a:pt x="96" y="68"/>
                  </a:cubicBezTo>
                  <a:cubicBezTo>
                    <a:pt x="91" y="66"/>
                    <a:pt x="88" y="65"/>
                    <a:pt x="88"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7A5C4DCD-2339-4830-8201-08DE22D7AC57}"/>
                </a:ext>
              </a:extLst>
            </p:cNvPr>
            <p:cNvSpPr>
              <a:spLocks/>
            </p:cNvSpPr>
            <p:nvPr/>
          </p:nvSpPr>
          <p:spPr bwMode="auto">
            <a:xfrm>
              <a:off x="2015564" y="5618946"/>
              <a:ext cx="151462" cy="115399"/>
            </a:xfrm>
            <a:custGeom>
              <a:avLst/>
              <a:gdLst>
                <a:gd name="T0" fmla="*/ 40 w 80"/>
                <a:gd name="T1" fmla="*/ 0 h 61"/>
                <a:gd name="T2" fmla="*/ 0 w 80"/>
                <a:gd name="T3" fmla="*/ 0 h 61"/>
                <a:gd name="T4" fmla="*/ 0 w 80"/>
                <a:gd name="T5" fmla="*/ 39 h 61"/>
                <a:gd name="T6" fmla="*/ 49 w 80"/>
                <a:gd name="T7" fmla="*/ 61 h 61"/>
                <a:gd name="T8" fmla="*/ 80 w 80"/>
                <a:gd name="T9" fmla="*/ 53 h 61"/>
                <a:gd name="T10" fmla="*/ 80 w 80"/>
                <a:gd name="T11" fmla="*/ 53 h 61"/>
                <a:gd name="T12" fmla="*/ 80 w 80"/>
                <a:gd name="T13" fmla="*/ 0 h 61"/>
                <a:gd name="T14" fmla="*/ 40 w 8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1">
                  <a:moveTo>
                    <a:pt x="40" y="0"/>
                  </a:moveTo>
                  <a:cubicBezTo>
                    <a:pt x="0" y="0"/>
                    <a:pt x="0" y="0"/>
                    <a:pt x="0" y="0"/>
                  </a:cubicBezTo>
                  <a:cubicBezTo>
                    <a:pt x="0" y="0"/>
                    <a:pt x="0" y="23"/>
                    <a:pt x="0" y="39"/>
                  </a:cubicBezTo>
                  <a:cubicBezTo>
                    <a:pt x="12" y="52"/>
                    <a:pt x="28" y="61"/>
                    <a:pt x="49" y="61"/>
                  </a:cubicBezTo>
                  <a:cubicBezTo>
                    <a:pt x="61" y="61"/>
                    <a:pt x="71" y="58"/>
                    <a:pt x="80" y="53"/>
                  </a:cubicBezTo>
                  <a:cubicBezTo>
                    <a:pt x="80" y="53"/>
                    <a:pt x="80" y="53"/>
                    <a:pt x="80" y="53"/>
                  </a:cubicBezTo>
                  <a:cubicBezTo>
                    <a:pt x="80" y="45"/>
                    <a:pt x="80" y="0"/>
                    <a:pt x="80" y="0"/>
                  </a:cubicBezTo>
                  <a:lnTo>
                    <a:pt x="40"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E3118C75-316D-4E5D-8C53-0C6F8FB51FEC}"/>
                </a:ext>
              </a:extLst>
            </p:cNvPr>
            <p:cNvSpPr>
              <a:spLocks/>
            </p:cNvSpPr>
            <p:nvPr/>
          </p:nvSpPr>
          <p:spPr bwMode="auto">
            <a:xfrm>
              <a:off x="2218314" y="5513965"/>
              <a:ext cx="56899" cy="102577"/>
            </a:xfrm>
            <a:custGeom>
              <a:avLst/>
              <a:gdLst>
                <a:gd name="T0" fmla="*/ 8 w 30"/>
                <a:gd name="T1" fmla="*/ 52 h 54"/>
                <a:gd name="T2" fmla="*/ 30 w 30"/>
                <a:gd name="T3" fmla="*/ 21 h 54"/>
                <a:gd name="T4" fmla="*/ 14 w 30"/>
                <a:gd name="T5" fmla="*/ 3 h 54"/>
                <a:gd name="T6" fmla="*/ 0 w 30"/>
                <a:gd name="T7" fmla="*/ 17 h 54"/>
                <a:gd name="T8" fmla="*/ 0 w 30"/>
                <a:gd name="T9" fmla="*/ 44 h 54"/>
                <a:gd name="T10" fmla="*/ 8 w 30"/>
                <a:gd name="T11" fmla="*/ 52 h 54"/>
              </a:gdLst>
              <a:ahLst/>
              <a:cxnLst>
                <a:cxn ang="0">
                  <a:pos x="T0" y="T1"/>
                </a:cxn>
                <a:cxn ang="0">
                  <a:pos x="T2" y="T3"/>
                </a:cxn>
                <a:cxn ang="0">
                  <a:pos x="T4" y="T5"/>
                </a:cxn>
                <a:cxn ang="0">
                  <a:pos x="T6" y="T7"/>
                </a:cxn>
                <a:cxn ang="0">
                  <a:pos x="T8" y="T9"/>
                </a:cxn>
                <a:cxn ang="0">
                  <a:pos x="T10" y="T11"/>
                </a:cxn>
              </a:cxnLst>
              <a:rect l="0" t="0" r="r" b="b"/>
              <a:pathLst>
                <a:path w="30" h="54">
                  <a:moveTo>
                    <a:pt x="8" y="52"/>
                  </a:moveTo>
                  <a:cubicBezTo>
                    <a:pt x="20" y="54"/>
                    <a:pt x="30" y="38"/>
                    <a:pt x="30" y="21"/>
                  </a:cubicBezTo>
                  <a:cubicBezTo>
                    <a:pt x="30" y="11"/>
                    <a:pt x="24" y="0"/>
                    <a:pt x="14" y="3"/>
                  </a:cubicBezTo>
                  <a:cubicBezTo>
                    <a:pt x="2" y="5"/>
                    <a:pt x="0" y="17"/>
                    <a:pt x="0" y="17"/>
                  </a:cubicBezTo>
                  <a:cubicBezTo>
                    <a:pt x="0" y="44"/>
                    <a:pt x="0" y="44"/>
                    <a:pt x="0" y="44"/>
                  </a:cubicBezTo>
                  <a:cubicBezTo>
                    <a:pt x="0" y="44"/>
                    <a:pt x="1" y="50"/>
                    <a:pt x="8"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B0622CA8-8EF2-455D-9578-7DE5157C48C5}"/>
                </a:ext>
              </a:extLst>
            </p:cNvPr>
            <p:cNvSpPr>
              <a:spLocks/>
            </p:cNvSpPr>
            <p:nvPr/>
          </p:nvSpPr>
          <p:spPr bwMode="auto">
            <a:xfrm>
              <a:off x="2218314" y="5531595"/>
              <a:ext cx="37665" cy="77735"/>
            </a:xfrm>
            <a:custGeom>
              <a:avLst/>
              <a:gdLst>
                <a:gd name="T0" fmla="*/ 5 w 20"/>
                <a:gd name="T1" fmla="*/ 39 h 41"/>
                <a:gd name="T2" fmla="*/ 20 w 20"/>
                <a:gd name="T3" fmla="*/ 16 h 41"/>
                <a:gd name="T4" fmla="*/ 9 w 20"/>
                <a:gd name="T5" fmla="*/ 2 h 41"/>
                <a:gd name="T6" fmla="*/ 0 w 20"/>
                <a:gd name="T7" fmla="*/ 13 h 41"/>
                <a:gd name="T8" fmla="*/ 0 w 20"/>
                <a:gd name="T9" fmla="*/ 33 h 41"/>
                <a:gd name="T10" fmla="*/ 5 w 20"/>
                <a:gd name="T11" fmla="*/ 39 h 41"/>
              </a:gdLst>
              <a:ahLst/>
              <a:cxnLst>
                <a:cxn ang="0">
                  <a:pos x="T0" y="T1"/>
                </a:cxn>
                <a:cxn ang="0">
                  <a:pos x="T2" y="T3"/>
                </a:cxn>
                <a:cxn ang="0">
                  <a:pos x="T4" y="T5"/>
                </a:cxn>
                <a:cxn ang="0">
                  <a:pos x="T6" y="T7"/>
                </a:cxn>
                <a:cxn ang="0">
                  <a:pos x="T8" y="T9"/>
                </a:cxn>
                <a:cxn ang="0">
                  <a:pos x="T10" y="T11"/>
                </a:cxn>
              </a:cxnLst>
              <a:rect l="0" t="0" r="r" b="b"/>
              <a:pathLst>
                <a:path w="20" h="41">
                  <a:moveTo>
                    <a:pt x="5" y="39"/>
                  </a:moveTo>
                  <a:cubicBezTo>
                    <a:pt x="13" y="41"/>
                    <a:pt x="20" y="29"/>
                    <a:pt x="20" y="16"/>
                  </a:cubicBezTo>
                  <a:cubicBezTo>
                    <a:pt x="20" y="8"/>
                    <a:pt x="16" y="0"/>
                    <a:pt x="9" y="2"/>
                  </a:cubicBezTo>
                  <a:cubicBezTo>
                    <a:pt x="1" y="4"/>
                    <a:pt x="0" y="13"/>
                    <a:pt x="0" y="13"/>
                  </a:cubicBezTo>
                  <a:cubicBezTo>
                    <a:pt x="0" y="33"/>
                    <a:pt x="0" y="33"/>
                    <a:pt x="0" y="33"/>
                  </a:cubicBezTo>
                  <a:cubicBezTo>
                    <a:pt x="0" y="33"/>
                    <a:pt x="1" y="38"/>
                    <a:pt x="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594403CE-5996-45A1-B1B7-D29F295E0489}"/>
                </a:ext>
              </a:extLst>
            </p:cNvPr>
            <p:cNvSpPr>
              <a:spLocks/>
            </p:cNvSpPr>
            <p:nvPr/>
          </p:nvSpPr>
          <p:spPr bwMode="auto">
            <a:xfrm>
              <a:off x="1908980" y="5513965"/>
              <a:ext cx="59302" cy="102577"/>
            </a:xfrm>
            <a:custGeom>
              <a:avLst/>
              <a:gdLst>
                <a:gd name="T0" fmla="*/ 22 w 31"/>
                <a:gd name="T1" fmla="*/ 52 h 54"/>
                <a:gd name="T2" fmla="*/ 0 w 31"/>
                <a:gd name="T3" fmla="*/ 21 h 54"/>
                <a:gd name="T4" fmla="*/ 16 w 31"/>
                <a:gd name="T5" fmla="*/ 3 h 54"/>
                <a:gd name="T6" fmla="*/ 31 w 31"/>
                <a:gd name="T7" fmla="*/ 17 h 54"/>
                <a:gd name="T8" fmla="*/ 31 w 31"/>
                <a:gd name="T9" fmla="*/ 44 h 54"/>
                <a:gd name="T10" fmla="*/ 22 w 31"/>
                <a:gd name="T11" fmla="*/ 52 h 54"/>
              </a:gdLst>
              <a:ahLst/>
              <a:cxnLst>
                <a:cxn ang="0">
                  <a:pos x="T0" y="T1"/>
                </a:cxn>
                <a:cxn ang="0">
                  <a:pos x="T2" y="T3"/>
                </a:cxn>
                <a:cxn ang="0">
                  <a:pos x="T4" y="T5"/>
                </a:cxn>
                <a:cxn ang="0">
                  <a:pos x="T6" y="T7"/>
                </a:cxn>
                <a:cxn ang="0">
                  <a:pos x="T8" y="T9"/>
                </a:cxn>
                <a:cxn ang="0">
                  <a:pos x="T10" y="T11"/>
                </a:cxn>
              </a:cxnLst>
              <a:rect l="0" t="0" r="r" b="b"/>
              <a:pathLst>
                <a:path w="31" h="54">
                  <a:moveTo>
                    <a:pt x="22" y="52"/>
                  </a:moveTo>
                  <a:cubicBezTo>
                    <a:pt x="11" y="54"/>
                    <a:pt x="0" y="38"/>
                    <a:pt x="0" y="21"/>
                  </a:cubicBezTo>
                  <a:cubicBezTo>
                    <a:pt x="0" y="11"/>
                    <a:pt x="7" y="0"/>
                    <a:pt x="16" y="3"/>
                  </a:cubicBezTo>
                  <a:cubicBezTo>
                    <a:pt x="29" y="5"/>
                    <a:pt x="31" y="17"/>
                    <a:pt x="31" y="17"/>
                  </a:cubicBezTo>
                  <a:cubicBezTo>
                    <a:pt x="31" y="44"/>
                    <a:pt x="31" y="44"/>
                    <a:pt x="31" y="44"/>
                  </a:cubicBezTo>
                  <a:cubicBezTo>
                    <a:pt x="31" y="44"/>
                    <a:pt x="29" y="50"/>
                    <a:pt x="22" y="52"/>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2C10CD8E-BD95-49C9-94F5-BA4A3E8199AD}"/>
                </a:ext>
              </a:extLst>
            </p:cNvPr>
            <p:cNvSpPr>
              <a:spLocks/>
            </p:cNvSpPr>
            <p:nvPr/>
          </p:nvSpPr>
          <p:spPr bwMode="auto">
            <a:xfrm>
              <a:off x="1928213" y="5531595"/>
              <a:ext cx="40069" cy="77735"/>
            </a:xfrm>
            <a:custGeom>
              <a:avLst/>
              <a:gdLst>
                <a:gd name="T0" fmla="*/ 15 w 21"/>
                <a:gd name="T1" fmla="*/ 39 h 41"/>
                <a:gd name="T2" fmla="*/ 0 w 21"/>
                <a:gd name="T3" fmla="*/ 16 h 41"/>
                <a:gd name="T4" fmla="*/ 11 w 21"/>
                <a:gd name="T5" fmla="*/ 2 h 41"/>
                <a:gd name="T6" fmla="*/ 21 w 21"/>
                <a:gd name="T7" fmla="*/ 13 h 41"/>
                <a:gd name="T8" fmla="*/ 21 w 21"/>
                <a:gd name="T9" fmla="*/ 33 h 41"/>
                <a:gd name="T10" fmla="*/ 15 w 21"/>
                <a:gd name="T11" fmla="*/ 39 h 41"/>
              </a:gdLst>
              <a:ahLst/>
              <a:cxnLst>
                <a:cxn ang="0">
                  <a:pos x="T0" y="T1"/>
                </a:cxn>
                <a:cxn ang="0">
                  <a:pos x="T2" y="T3"/>
                </a:cxn>
                <a:cxn ang="0">
                  <a:pos x="T4" y="T5"/>
                </a:cxn>
                <a:cxn ang="0">
                  <a:pos x="T6" y="T7"/>
                </a:cxn>
                <a:cxn ang="0">
                  <a:pos x="T8" y="T9"/>
                </a:cxn>
                <a:cxn ang="0">
                  <a:pos x="T10" y="T11"/>
                </a:cxn>
              </a:cxnLst>
              <a:rect l="0" t="0" r="r" b="b"/>
              <a:pathLst>
                <a:path w="21" h="41">
                  <a:moveTo>
                    <a:pt x="15" y="39"/>
                  </a:moveTo>
                  <a:cubicBezTo>
                    <a:pt x="7" y="41"/>
                    <a:pt x="0" y="29"/>
                    <a:pt x="0" y="16"/>
                  </a:cubicBezTo>
                  <a:cubicBezTo>
                    <a:pt x="0" y="8"/>
                    <a:pt x="5" y="0"/>
                    <a:pt x="11" y="2"/>
                  </a:cubicBezTo>
                  <a:cubicBezTo>
                    <a:pt x="19" y="4"/>
                    <a:pt x="21" y="13"/>
                    <a:pt x="21" y="13"/>
                  </a:cubicBezTo>
                  <a:cubicBezTo>
                    <a:pt x="21" y="33"/>
                    <a:pt x="21" y="33"/>
                    <a:pt x="21" y="33"/>
                  </a:cubicBezTo>
                  <a:cubicBezTo>
                    <a:pt x="21" y="33"/>
                    <a:pt x="19" y="38"/>
                    <a:pt x="15" y="3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F29698CA-67D3-40FF-A850-12BBE23ADBA1}"/>
                </a:ext>
              </a:extLst>
            </p:cNvPr>
            <p:cNvSpPr>
              <a:spLocks/>
            </p:cNvSpPr>
            <p:nvPr/>
          </p:nvSpPr>
          <p:spPr bwMode="auto">
            <a:xfrm>
              <a:off x="1937830" y="5379332"/>
              <a:ext cx="314944" cy="341390"/>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731026A6-1870-44FD-B9D6-92F315102821}"/>
                </a:ext>
              </a:extLst>
            </p:cNvPr>
            <p:cNvSpPr>
              <a:spLocks/>
            </p:cNvSpPr>
            <p:nvPr/>
          </p:nvSpPr>
          <p:spPr bwMode="auto">
            <a:xfrm>
              <a:off x="1937830" y="5379332"/>
              <a:ext cx="314944" cy="341390"/>
            </a:xfrm>
            <a:custGeom>
              <a:avLst/>
              <a:gdLst>
                <a:gd name="T0" fmla="*/ 141 w 166"/>
                <a:gd name="T1" fmla="*/ 16 h 180"/>
                <a:gd name="T2" fmla="*/ 26 w 166"/>
                <a:gd name="T3" fmla="*/ 16 h 180"/>
                <a:gd name="T4" fmla="*/ 10 w 166"/>
                <a:gd name="T5" fmla="*/ 109 h 180"/>
                <a:gd name="T6" fmla="*/ 83 w 166"/>
                <a:gd name="T7" fmla="*/ 180 h 180"/>
                <a:gd name="T8" fmla="*/ 156 w 166"/>
                <a:gd name="T9" fmla="*/ 109 h 180"/>
                <a:gd name="T10" fmla="*/ 141 w 166"/>
                <a:gd name="T11" fmla="*/ 16 h 180"/>
              </a:gdLst>
              <a:ahLst/>
              <a:cxnLst>
                <a:cxn ang="0">
                  <a:pos x="T0" y="T1"/>
                </a:cxn>
                <a:cxn ang="0">
                  <a:pos x="T2" y="T3"/>
                </a:cxn>
                <a:cxn ang="0">
                  <a:pos x="T4" y="T5"/>
                </a:cxn>
                <a:cxn ang="0">
                  <a:pos x="T6" y="T7"/>
                </a:cxn>
                <a:cxn ang="0">
                  <a:pos x="T8" y="T9"/>
                </a:cxn>
                <a:cxn ang="0">
                  <a:pos x="T10" y="T11"/>
                </a:cxn>
              </a:cxnLst>
              <a:rect l="0" t="0" r="r" b="b"/>
              <a:pathLst>
                <a:path w="166" h="180">
                  <a:moveTo>
                    <a:pt x="141" y="16"/>
                  </a:moveTo>
                  <a:cubicBezTo>
                    <a:pt x="118" y="0"/>
                    <a:pt x="48" y="0"/>
                    <a:pt x="26" y="16"/>
                  </a:cubicBezTo>
                  <a:cubicBezTo>
                    <a:pt x="8" y="29"/>
                    <a:pt x="0" y="74"/>
                    <a:pt x="10" y="109"/>
                  </a:cubicBezTo>
                  <a:cubicBezTo>
                    <a:pt x="23" y="152"/>
                    <a:pt x="44" y="180"/>
                    <a:pt x="83" y="180"/>
                  </a:cubicBezTo>
                  <a:cubicBezTo>
                    <a:pt x="122" y="180"/>
                    <a:pt x="143" y="152"/>
                    <a:pt x="156" y="109"/>
                  </a:cubicBezTo>
                  <a:cubicBezTo>
                    <a:pt x="166" y="74"/>
                    <a:pt x="158" y="29"/>
                    <a:pt x="141" y="1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0A01DE-9CD2-4CC2-8ABF-F8F1682E6072}"/>
                </a:ext>
              </a:extLst>
            </p:cNvPr>
            <p:cNvSpPr>
              <a:spLocks/>
            </p:cNvSpPr>
            <p:nvPr/>
          </p:nvSpPr>
          <p:spPr bwMode="auto">
            <a:xfrm>
              <a:off x="1928213" y="5233480"/>
              <a:ext cx="333376" cy="442364"/>
            </a:xfrm>
            <a:custGeom>
              <a:avLst/>
              <a:gdLst>
                <a:gd name="T0" fmla="*/ 42 w 176"/>
                <a:gd name="T1" fmla="*/ 101 h 233"/>
                <a:gd name="T2" fmla="*/ 115 w 176"/>
                <a:gd name="T3" fmla="*/ 129 h 233"/>
                <a:gd name="T4" fmla="*/ 150 w 176"/>
                <a:gd name="T5" fmla="*/ 142 h 233"/>
                <a:gd name="T6" fmla="*/ 158 w 176"/>
                <a:gd name="T7" fmla="*/ 233 h 233"/>
                <a:gd name="T8" fmla="*/ 172 w 176"/>
                <a:gd name="T9" fmla="*/ 150 h 233"/>
                <a:gd name="T10" fmla="*/ 173 w 176"/>
                <a:gd name="T11" fmla="*/ 111 h 233"/>
                <a:gd name="T12" fmla="*/ 1 w 176"/>
                <a:gd name="T13" fmla="*/ 111 h 233"/>
                <a:gd name="T14" fmla="*/ 2 w 176"/>
                <a:gd name="T15" fmla="*/ 150 h 233"/>
                <a:gd name="T16" fmla="*/ 22 w 176"/>
                <a:gd name="T17" fmla="*/ 232 h 233"/>
                <a:gd name="T18" fmla="*/ 25 w 176"/>
                <a:gd name="T19" fmla="*/ 127 h 233"/>
                <a:gd name="T20" fmla="*/ 42 w 176"/>
                <a:gd name="T21" fmla="*/ 10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33">
                  <a:moveTo>
                    <a:pt x="42" y="101"/>
                  </a:moveTo>
                  <a:cubicBezTo>
                    <a:pt x="42" y="101"/>
                    <a:pt x="89" y="122"/>
                    <a:pt x="115" y="129"/>
                  </a:cubicBezTo>
                  <a:cubicBezTo>
                    <a:pt x="132" y="133"/>
                    <a:pt x="143" y="134"/>
                    <a:pt x="150" y="142"/>
                  </a:cubicBezTo>
                  <a:cubicBezTo>
                    <a:pt x="157" y="149"/>
                    <a:pt x="158" y="233"/>
                    <a:pt x="158" y="233"/>
                  </a:cubicBezTo>
                  <a:cubicBezTo>
                    <a:pt x="172" y="150"/>
                    <a:pt x="172" y="150"/>
                    <a:pt x="172" y="150"/>
                  </a:cubicBezTo>
                  <a:cubicBezTo>
                    <a:pt x="172" y="150"/>
                    <a:pt x="176" y="131"/>
                    <a:pt x="173" y="111"/>
                  </a:cubicBezTo>
                  <a:cubicBezTo>
                    <a:pt x="157" y="0"/>
                    <a:pt x="6" y="16"/>
                    <a:pt x="1" y="111"/>
                  </a:cubicBezTo>
                  <a:cubicBezTo>
                    <a:pt x="0" y="125"/>
                    <a:pt x="2" y="150"/>
                    <a:pt x="2" y="150"/>
                  </a:cubicBezTo>
                  <a:cubicBezTo>
                    <a:pt x="22" y="232"/>
                    <a:pt x="22" y="232"/>
                    <a:pt x="22" y="232"/>
                  </a:cubicBezTo>
                  <a:cubicBezTo>
                    <a:pt x="22" y="232"/>
                    <a:pt x="14" y="140"/>
                    <a:pt x="25" y="127"/>
                  </a:cubicBezTo>
                  <a:cubicBezTo>
                    <a:pt x="38" y="113"/>
                    <a:pt x="42" y="101"/>
                    <a:pt x="42" y="10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DA8A5A1C-332B-4DE7-B3AC-57052042A555}"/>
                </a:ext>
              </a:extLst>
            </p:cNvPr>
            <p:cNvSpPr>
              <a:spLocks/>
            </p:cNvSpPr>
            <p:nvPr/>
          </p:nvSpPr>
          <p:spPr bwMode="auto">
            <a:xfrm>
              <a:off x="2000338" y="5747969"/>
              <a:ext cx="92961" cy="141845"/>
            </a:xfrm>
            <a:custGeom>
              <a:avLst/>
              <a:gdLst>
                <a:gd name="T0" fmla="*/ 0 w 49"/>
                <a:gd name="T1" fmla="*/ 0 h 75"/>
                <a:gd name="T2" fmla="*/ 20 w 49"/>
                <a:gd name="T3" fmla="*/ 62 h 75"/>
                <a:gd name="T4" fmla="*/ 49 w 49"/>
                <a:gd name="T5" fmla="*/ 45 h 75"/>
                <a:gd name="T6" fmla="*/ 0 w 49"/>
                <a:gd name="T7" fmla="*/ 0 h 75"/>
              </a:gdLst>
              <a:ahLst/>
              <a:cxnLst>
                <a:cxn ang="0">
                  <a:pos x="T0" y="T1"/>
                </a:cxn>
                <a:cxn ang="0">
                  <a:pos x="T2" y="T3"/>
                </a:cxn>
                <a:cxn ang="0">
                  <a:pos x="T4" y="T5"/>
                </a:cxn>
                <a:cxn ang="0">
                  <a:pos x="T6" y="T7"/>
                </a:cxn>
              </a:cxnLst>
              <a:rect l="0" t="0" r="r" b="b"/>
              <a:pathLst>
                <a:path w="49" h="75">
                  <a:moveTo>
                    <a:pt x="0" y="0"/>
                  </a:moveTo>
                  <a:cubicBezTo>
                    <a:pt x="0" y="0"/>
                    <a:pt x="1" y="49"/>
                    <a:pt x="20" y="62"/>
                  </a:cubicBezTo>
                  <a:cubicBezTo>
                    <a:pt x="38" y="75"/>
                    <a:pt x="49" y="45"/>
                    <a:pt x="49" y="45"/>
                  </a:cubicBezTo>
                  <a:cubicBezTo>
                    <a:pt x="22" y="45"/>
                    <a:pt x="9" y="15"/>
                    <a:pt x="0"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a:extLst>
                <a:ext uri="{FF2B5EF4-FFF2-40B4-BE49-F238E27FC236}">
                  <a16:creationId xmlns:a16="http://schemas.microsoft.com/office/drawing/2014/main" id="{D89AD2D8-4419-4E66-8B63-2E040423E6D3}"/>
                </a:ext>
              </a:extLst>
            </p:cNvPr>
            <p:cNvSpPr>
              <a:spLocks/>
            </p:cNvSpPr>
            <p:nvPr/>
          </p:nvSpPr>
          <p:spPr bwMode="auto">
            <a:xfrm>
              <a:off x="2089292" y="5747969"/>
              <a:ext cx="92961" cy="141845"/>
            </a:xfrm>
            <a:custGeom>
              <a:avLst/>
              <a:gdLst>
                <a:gd name="T0" fmla="*/ 49 w 49"/>
                <a:gd name="T1" fmla="*/ 0 h 75"/>
                <a:gd name="T2" fmla="*/ 30 w 49"/>
                <a:gd name="T3" fmla="*/ 62 h 75"/>
                <a:gd name="T4" fmla="*/ 0 w 49"/>
                <a:gd name="T5" fmla="*/ 45 h 75"/>
                <a:gd name="T6" fmla="*/ 49 w 49"/>
                <a:gd name="T7" fmla="*/ 0 h 75"/>
              </a:gdLst>
              <a:ahLst/>
              <a:cxnLst>
                <a:cxn ang="0">
                  <a:pos x="T0" y="T1"/>
                </a:cxn>
                <a:cxn ang="0">
                  <a:pos x="T2" y="T3"/>
                </a:cxn>
                <a:cxn ang="0">
                  <a:pos x="T4" y="T5"/>
                </a:cxn>
                <a:cxn ang="0">
                  <a:pos x="T6" y="T7"/>
                </a:cxn>
              </a:cxnLst>
              <a:rect l="0" t="0" r="r" b="b"/>
              <a:pathLst>
                <a:path w="49" h="75">
                  <a:moveTo>
                    <a:pt x="49" y="0"/>
                  </a:moveTo>
                  <a:cubicBezTo>
                    <a:pt x="49" y="0"/>
                    <a:pt x="48" y="49"/>
                    <a:pt x="30" y="62"/>
                  </a:cubicBezTo>
                  <a:cubicBezTo>
                    <a:pt x="12" y="75"/>
                    <a:pt x="0" y="45"/>
                    <a:pt x="0" y="45"/>
                  </a:cubicBezTo>
                  <a:cubicBezTo>
                    <a:pt x="28" y="45"/>
                    <a:pt x="41" y="15"/>
                    <a:pt x="49" y="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28ABE1A3-1E8C-4716-B33A-1009DB62A753}"/>
                </a:ext>
              </a:extLst>
            </p:cNvPr>
            <p:cNvSpPr>
              <a:spLocks/>
            </p:cNvSpPr>
            <p:nvPr/>
          </p:nvSpPr>
          <p:spPr bwMode="auto">
            <a:xfrm>
              <a:off x="1719853" y="5884204"/>
              <a:ext cx="752500" cy="483235"/>
            </a:xfrm>
            <a:custGeom>
              <a:avLst/>
              <a:gdLst>
                <a:gd name="T0" fmla="*/ 373 w 397"/>
                <a:gd name="T1" fmla="*/ 255 h 255"/>
                <a:gd name="T2" fmla="*/ 24 w 397"/>
                <a:gd name="T3" fmla="*/ 255 h 255"/>
                <a:gd name="T4" fmla="*/ 0 w 397"/>
                <a:gd name="T5" fmla="*/ 231 h 255"/>
                <a:gd name="T6" fmla="*/ 0 w 397"/>
                <a:gd name="T7" fmla="*/ 24 h 255"/>
                <a:gd name="T8" fmla="*/ 24 w 397"/>
                <a:gd name="T9" fmla="*/ 0 h 255"/>
                <a:gd name="T10" fmla="*/ 373 w 397"/>
                <a:gd name="T11" fmla="*/ 0 h 255"/>
                <a:gd name="T12" fmla="*/ 397 w 397"/>
                <a:gd name="T13" fmla="*/ 24 h 255"/>
                <a:gd name="T14" fmla="*/ 397 w 397"/>
                <a:gd name="T15" fmla="*/ 231 h 255"/>
                <a:gd name="T16" fmla="*/ 373 w 397"/>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55">
                  <a:moveTo>
                    <a:pt x="373" y="255"/>
                  </a:moveTo>
                  <a:cubicBezTo>
                    <a:pt x="24" y="255"/>
                    <a:pt x="24" y="255"/>
                    <a:pt x="24" y="255"/>
                  </a:cubicBezTo>
                  <a:cubicBezTo>
                    <a:pt x="10" y="255"/>
                    <a:pt x="0" y="244"/>
                    <a:pt x="0" y="231"/>
                  </a:cubicBezTo>
                  <a:cubicBezTo>
                    <a:pt x="0" y="24"/>
                    <a:pt x="0" y="24"/>
                    <a:pt x="0" y="24"/>
                  </a:cubicBezTo>
                  <a:cubicBezTo>
                    <a:pt x="0" y="10"/>
                    <a:pt x="10" y="0"/>
                    <a:pt x="24" y="0"/>
                  </a:cubicBezTo>
                  <a:cubicBezTo>
                    <a:pt x="373" y="0"/>
                    <a:pt x="373" y="0"/>
                    <a:pt x="373" y="0"/>
                  </a:cubicBezTo>
                  <a:cubicBezTo>
                    <a:pt x="386" y="0"/>
                    <a:pt x="397" y="10"/>
                    <a:pt x="397" y="24"/>
                  </a:cubicBezTo>
                  <a:cubicBezTo>
                    <a:pt x="397" y="231"/>
                    <a:pt x="397" y="231"/>
                    <a:pt x="397" y="231"/>
                  </a:cubicBezTo>
                  <a:cubicBezTo>
                    <a:pt x="397" y="244"/>
                    <a:pt x="386" y="255"/>
                    <a:pt x="373" y="25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62">
              <a:extLst>
                <a:ext uri="{FF2B5EF4-FFF2-40B4-BE49-F238E27FC236}">
                  <a16:creationId xmlns:a16="http://schemas.microsoft.com/office/drawing/2014/main" id="{107AE573-BC84-4A55-AE88-400903343739}"/>
                </a:ext>
              </a:extLst>
            </p:cNvPr>
            <p:cNvSpPr>
              <a:spLocks noChangeArrowheads="1"/>
            </p:cNvSpPr>
            <p:nvPr/>
          </p:nvSpPr>
          <p:spPr bwMode="auto">
            <a:xfrm>
              <a:off x="1235817" y="6401898"/>
              <a:ext cx="1665276" cy="51289"/>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a:extLst>
                <a:ext uri="{FF2B5EF4-FFF2-40B4-BE49-F238E27FC236}">
                  <a16:creationId xmlns:a16="http://schemas.microsoft.com/office/drawing/2014/main" id="{184A7181-717C-460D-9CB3-84205C4557EF}"/>
                </a:ext>
              </a:extLst>
            </p:cNvPr>
            <p:cNvSpPr>
              <a:spLocks/>
            </p:cNvSpPr>
            <p:nvPr/>
          </p:nvSpPr>
          <p:spPr bwMode="auto">
            <a:xfrm>
              <a:off x="1702223" y="6367439"/>
              <a:ext cx="781350" cy="34460"/>
            </a:xfrm>
            <a:custGeom>
              <a:avLst/>
              <a:gdLst>
                <a:gd name="T0" fmla="*/ 406 w 412"/>
                <a:gd name="T1" fmla="*/ 0 h 18"/>
                <a:gd name="T2" fmla="*/ 7 w 412"/>
                <a:gd name="T3" fmla="*/ 0 h 18"/>
                <a:gd name="T4" fmla="*/ 0 w 412"/>
                <a:gd name="T5" fmla="*/ 6 h 18"/>
                <a:gd name="T6" fmla="*/ 0 w 412"/>
                <a:gd name="T7" fmla="*/ 12 h 18"/>
                <a:gd name="T8" fmla="*/ 7 w 412"/>
                <a:gd name="T9" fmla="*/ 18 h 18"/>
                <a:gd name="T10" fmla="*/ 406 w 412"/>
                <a:gd name="T11" fmla="*/ 18 h 18"/>
                <a:gd name="T12" fmla="*/ 412 w 412"/>
                <a:gd name="T13" fmla="*/ 12 h 18"/>
                <a:gd name="T14" fmla="*/ 412 w 412"/>
                <a:gd name="T15" fmla="*/ 6 h 18"/>
                <a:gd name="T16" fmla="*/ 406 w 41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18">
                  <a:moveTo>
                    <a:pt x="406" y="0"/>
                  </a:moveTo>
                  <a:cubicBezTo>
                    <a:pt x="7" y="0"/>
                    <a:pt x="7" y="0"/>
                    <a:pt x="7" y="0"/>
                  </a:cubicBezTo>
                  <a:cubicBezTo>
                    <a:pt x="3" y="0"/>
                    <a:pt x="0" y="3"/>
                    <a:pt x="0" y="6"/>
                  </a:cubicBezTo>
                  <a:cubicBezTo>
                    <a:pt x="0" y="12"/>
                    <a:pt x="0" y="12"/>
                    <a:pt x="0" y="12"/>
                  </a:cubicBezTo>
                  <a:cubicBezTo>
                    <a:pt x="0" y="15"/>
                    <a:pt x="3" y="18"/>
                    <a:pt x="7" y="18"/>
                  </a:cubicBezTo>
                  <a:cubicBezTo>
                    <a:pt x="406" y="18"/>
                    <a:pt x="406" y="18"/>
                    <a:pt x="406" y="18"/>
                  </a:cubicBezTo>
                  <a:cubicBezTo>
                    <a:pt x="410" y="18"/>
                    <a:pt x="412" y="15"/>
                    <a:pt x="412" y="12"/>
                  </a:cubicBezTo>
                  <a:cubicBezTo>
                    <a:pt x="412" y="6"/>
                    <a:pt x="412" y="6"/>
                    <a:pt x="412" y="6"/>
                  </a:cubicBezTo>
                  <a:cubicBezTo>
                    <a:pt x="412" y="3"/>
                    <a:pt x="410" y="0"/>
                    <a:pt x="4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64">
              <a:extLst>
                <a:ext uri="{FF2B5EF4-FFF2-40B4-BE49-F238E27FC236}">
                  <a16:creationId xmlns:a16="http://schemas.microsoft.com/office/drawing/2014/main" id="{ED1AF6A4-0375-4014-8AF2-754AF1D79030}"/>
                </a:ext>
              </a:extLst>
            </p:cNvPr>
            <p:cNvSpPr>
              <a:spLocks noChangeArrowheads="1"/>
            </p:cNvSpPr>
            <p:nvPr/>
          </p:nvSpPr>
          <p:spPr bwMode="auto">
            <a:xfrm>
              <a:off x="2013160" y="6038070"/>
              <a:ext cx="165085" cy="16508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5">
              <a:extLst>
                <a:ext uri="{FF2B5EF4-FFF2-40B4-BE49-F238E27FC236}">
                  <a16:creationId xmlns:a16="http://schemas.microsoft.com/office/drawing/2014/main" id="{A187AB57-9443-4709-A07A-657A667C787B}"/>
                </a:ext>
              </a:extLst>
            </p:cNvPr>
            <p:cNvSpPr>
              <a:spLocks/>
            </p:cNvSpPr>
            <p:nvPr/>
          </p:nvSpPr>
          <p:spPr bwMode="auto">
            <a:xfrm>
              <a:off x="663629" y="5049963"/>
              <a:ext cx="587415" cy="910372"/>
            </a:xfrm>
            <a:custGeom>
              <a:avLst/>
              <a:gdLst>
                <a:gd name="T0" fmla="*/ 0 w 310"/>
                <a:gd name="T1" fmla="*/ 459 h 480"/>
                <a:gd name="T2" fmla="*/ 0 w 310"/>
                <a:gd name="T3" fmla="*/ 21 h 480"/>
                <a:gd name="T4" fmla="*/ 21 w 310"/>
                <a:gd name="T5" fmla="*/ 0 h 480"/>
                <a:gd name="T6" fmla="*/ 290 w 310"/>
                <a:gd name="T7" fmla="*/ 0 h 480"/>
                <a:gd name="T8" fmla="*/ 310 w 310"/>
                <a:gd name="T9" fmla="*/ 21 h 480"/>
                <a:gd name="T10" fmla="*/ 310 w 310"/>
                <a:gd name="T11" fmla="*/ 459 h 480"/>
                <a:gd name="T12" fmla="*/ 290 w 310"/>
                <a:gd name="T13" fmla="*/ 480 h 480"/>
                <a:gd name="T14" fmla="*/ 21 w 310"/>
                <a:gd name="T15" fmla="*/ 480 h 480"/>
                <a:gd name="T16" fmla="*/ 0 w 310"/>
                <a:gd name="T17" fmla="*/ 45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80">
                  <a:moveTo>
                    <a:pt x="0" y="459"/>
                  </a:moveTo>
                  <a:cubicBezTo>
                    <a:pt x="0" y="21"/>
                    <a:pt x="0" y="21"/>
                    <a:pt x="0" y="21"/>
                  </a:cubicBezTo>
                  <a:cubicBezTo>
                    <a:pt x="0" y="10"/>
                    <a:pt x="10" y="0"/>
                    <a:pt x="21" y="0"/>
                  </a:cubicBezTo>
                  <a:cubicBezTo>
                    <a:pt x="290" y="0"/>
                    <a:pt x="290" y="0"/>
                    <a:pt x="290" y="0"/>
                  </a:cubicBezTo>
                  <a:cubicBezTo>
                    <a:pt x="301" y="0"/>
                    <a:pt x="310" y="10"/>
                    <a:pt x="310" y="21"/>
                  </a:cubicBezTo>
                  <a:cubicBezTo>
                    <a:pt x="310" y="459"/>
                    <a:pt x="310" y="459"/>
                    <a:pt x="310" y="459"/>
                  </a:cubicBezTo>
                  <a:cubicBezTo>
                    <a:pt x="310" y="471"/>
                    <a:pt x="301" y="480"/>
                    <a:pt x="290" y="480"/>
                  </a:cubicBezTo>
                  <a:cubicBezTo>
                    <a:pt x="21" y="480"/>
                    <a:pt x="21" y="480"/>
                    <a:pt x="21" y="480"/>
                  </a:cubicBezTo>
                  <a:cubicBezTo>
                    <a:pt x="10" y="480"/>
                    <a:pt x="0" y="471"/>
                    <a:pt x="0" y="459"/>
                  </a:cubicBezTo>
                  <a:close/>
                </a:path>
              </a:pathLst>
            </a:custGeom>
            <a:solidFill>
              <a:srgbClr val="FE60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a:extLst>
                <a:ext uri="{FF2B5EF4-FFF2-40B4-BE49-F238E27FC236}">
                  <a16:creationId xmlns:a16="http://schemas.microsoft.com/office/drawing/2014/main" id="{64455214-10A7-4374-8295-C0606BC3C218}"/>
                </a:ext>
              </a:extLst>
            </p:cNvPr>
            <p:cNvSpPr>
              <a:spLocks/>
            </p:cNvSpPr>
            <p:nvPr/>
          </p:nvSpPr>
          <p:spPr bwMode="auto">
            <a:xfrm>
              <a:off x="730144" y="5116478"/>
              <a:ext cx="455186" cy="731664"/>
            </a:xfrm>
            <a:custGeom>
              <a:avLst/>
              <a:gdLst>
                <a:gd name="T0" fmla="*/ 0 w 240"/>
                <a:gd name="T1" fmla="*/ 370 h 386"/>
                <a:gd name="T2" fmla="*/ 0 w 240"/>
                <a:gd name="T3" fmla="*/ 16 h 386"/>
                <a:gd name="T4" fmla="*/ 16 w 240"/>
                <a:gd name="T5" fmla="*/ 0 h 386"/>
                <a:gd name="T6" fmla="*/ 224 w 240"/>
                <a:gd name="T7" fmla="*/ 0 h 386"/>
                <a:gd name="T8" fmla="*/ 240 w 240"/>
                <a:gd name="T9" fmla="*/ 16 h 386"/>
                <a:gd name="T10" fmla="*/ 240 w 240"/>
                <a:gd name="T11" fmla="*/ 370 h 386"/>
                <a:gd name="T12" fmla="*/ 224 w 240"/>
                <a:gd name="T13" fmla="*/ 386 h 386"/>
                <a:gd name="T14" fmla="*/ 16 w 240"/>
                <a:gd name="T15" fmla="*/ 386 h 386"/>
                <a:gd name="T16" fmla="*/ 0 w 240"/>
                <a:gd name="T17" fmla="*/ 37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370"/>
                  </a:moveTo>
                  <a:cubicBezTo>
                    <a:pt x="0" y="16"/>
                    <a:pt x="0" y="16"/>
                    <a:pt x="0" y="16"/>
                  </a:cubicBezTo>
                  <a:cubicBezTo>
                    <a:pt x="0" y="7"/>
                    <a:pt x="7" y="0"/>
                    <a:pt x="16" y="0"/>
                  </a:cubicBezTo>
                  <a:cubicBezTo>
                    <a:pt x="224" y="0"/>
                    <a:pt x="224" y="0"/>
                    <a:pt x="224" y="0"/>
                  </a:cubicBezTo>
                  <a:cubicBezTo>
                    <a:pt x="233" y="0"/>
                    <a:pt x="240" y="7"/>
                    <a:pt x="240" y="16"/>
                  </a:cubicBezTo>
                  <a:cubicBezTo>
                    <a:pt x="240" y="370"/>
                    <a:pt x="240" y="370"/>
                    <a:pt x="240" y="370"/>
                  </a:cubicBezTo>
                  <a:cubicBezTo>
                    <a:pt x="240" y="379"/>
                    <a:pt x="233" y="386"/>
                    <a:pt x="224" y="386"/>
                  </a:cubicBezTo>
                  <a:cubicBezTo>
                    <a:pt x="16" y="386"/>
                    <a:pt x="16" y="386"/>
                    <a:pt x="16" y="386"/>
                  </a:cubicBezTo>
                  <a:cubicBezTo>
                    <a:pt x="7" y="386"/>
                    <a:pt x="0" y="379"/>
                    <a:pt x="0" y="3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a:extLst>
                <a:ext uri="{FF2B5EF4-FFF2-40B4-BE49-F238E27FC236}">
                  <a16:creationId xmlns:a16="http://schemas.microsoft.com/office/drawing/2014/main" id="{D1E9B7B4-3DAB-4401-8D65-D5D856680316}"/>
                </a:ext>
              </a:extLst>
            </p:cNvPr>
            <p:cNvSpPr>
              <a:spLocks/>
            </p:cNvSpPr>
            <p:nvPr/>
          </p:nvSpPr>
          <p:spPr bwMode="auto">
            <a:xfrm>
              <a:off x="906449" y="5880198"/>
              <a:ext cx="102577" cy="24843"/>
            </a:xfrm>
            <a:custGeom>
              <a:avLst/>
              <a:gdLst>
                <a:gd name="T0" fmla="*/ 48 w 54"/>
                <a:gd name="T1" fmla="*/ 13 h 13"/>
                <a:gd name="T2" fmla="*/ 7 w 54"/>
                <a:gd name="T3" fmla="*/ 13 h 13"/>
                <a:gd name="T4" fmla="*/ 0 w 54"/>
                <a:gd name="T5" fmla="*/ 7 h 13"/>
                <a:gd name="T6" fmla="*/ 0 w 54"/>
                <a:gd name="T7" fmla="*/ 6 h 13"/>
                <a:gd name="T8" fmla="*/ 7 w 54"/>
                <a:gd name="T9" fmla="*/ 0 h 13"/>
                <a:gd name="T10" fmla="*/ 48 w 54"/>
                <a:gd name="T11" fmla="*/ 0 h 13"/>
                <a:gd name="T12" fmla="*/ 54 w 54"/>
                <a:gd name="T13" fmla="*/ 6 h 13"/>
                <a:gd name="T14" fmla="*/ 54 w 54"/>
                <a:gd name="T15" fmla="*/ 7 h 13"/>
                <a:gd name="T16" fmla="*/ 48 w 5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
                  <a:moveTo>
                    <a:pt x="48" y="13"/>
                  </a:moveTo>
                  <a:cubicBezTo>
                    <a:pt x="7" y="13"/>
                    <a:pt x="7" y="13"/>
                    <a:pt x="7" y="13"/>
                  </a:cubicBezTo>
                  <a:cubicBezTo>
                    <a:pt x="3" y="13"/>
                    <a:pt x="0" y="10"/>
                    <a:pt x="0" y="7"/>
                  </a:cubicBezTo>
                  <a:cubicBezTo>
                    <a:pt x="0" y="6"/>
                    <a:pt x="0" y="6"/>
                    <a:pt x="0" y="6"/>
                  </a:cubicBezTo>
                  <a:cubicBezTo>
                    <a:pt x="0" y="2"/>
                    <a:pt x="3" y="0"/>
                    <a:pt x="7" y="0"/>
                  </a:cubicBezTo>
                  <a:cubicBezTo>
                    <a:pt x="48" y="0"/>
                    <a:pt x="48" y="0"/>
                    <a:pt x="48" y="0"/>
                  </a:cubicBezTo>
                  <a:cubicBezTo>
                    <a:pt x="51" y="0"/>
                    <a:pt x="54" y="2"/>
                    <a:pt x="54" y="6"/>
                  </a:cubicBezTo>
                  <a:cubicBezTo>
                    <a:pt x="54" y="7"/>
                    <a:pt x="54" y="7"/>
                    <a:pt x="54" y="7"/>
                  </a:cubicBezTo>
                  <a:cubicBezTo>
                    <a:pt x="54" y="10"/>
                    <a:pt x="51" y="13"/>
                    <a:pt x="4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a:extLst>
                <a:ext uri="{FF2B5EF4-FFF2-40B4-BE49-F238E27FC236}">
                  <a16:creationId xmlns:a16="http://schemas.microsoft.com/office/drawing/2014/main" id="{13B59148-392E-465A-B690-F8F5F46ED259}"/>
                </a:ext>
              </a:extLst>
            </p:cNvPr>
            <p:cNvSpPr>
              <a:spLocks/>
            </p:cNvSpPr>
            <p:nvPr/>
          </p:nvSpPr>
          <p:spPr bwMode="auto">
            <a:xfrm>
              <a:off x="1021848" y="5884204"/>
              <a:ext cx="60905" cy="15227"/>
            </a:xfrm>
            <a:custGeom>
              <a:avLst/>
              <a:gdLst>
                <a:gd name="T0" fmla="*/ 28 w 32"/>
                <a:gd name="T1" fmla="*/ 8 h 8"/>
                <a:gd name="T2" fmla="*/ 3 w 32"/>
                <a:gd name="T3" fmla="*/ 8 h 8"/>
                <a:gd name="T4" fmla="*/ 0 w 32"/>
                <a:gd name="T5" fmla="*/ 5 h 8"/>
                <a:gd name="T6" fmla="*/ 0 w 32"/>
                <a:gd name="T7" fmla="*/ 4 h 8"/>
                <a:gd name="T8" fmla="*/ 3 w 32"/>
                <a:gd name="T9" fmla="*/ 0 h 8"/>
                <a:gd name="T10" fmla="*/ 28 w 32"/>
                <a:gd name="T11" fmla="*/ 0 h 8"/>
                <a:gd name="T12" fmla="*/ 32 w 32"/>
                <a:gd name="T13" fmla="*/ 4 h 8"/>
                <a:gd name="T14" fmla="*/ 32 w 32"/>
                <a:gd name="T15" fmla="*/ 5 h 8"/>
                <a:gd name="T16" fmla="*/ 28 w 32"/>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
                  <a:moveTo>
                    <a:pt x="28" y="8"/>
                  </a:moveTo>
                  <a:cubicBezTo>
                    <a:pt x="3" y="8"/>
                    <a:pt x="3" y="8"/>
                    <a:pt x="3" y="8"/>
                  </a:cubicBezTo>
                  <a:cubicBezTo>
                    <a:pt x="1" y="8"/>
                    <a:pt x="0" y="7"/>
                    <a:pt x="0" y="5"/>
                  </a:cubicBezTo>
                  <a:cubicBezTo>
                    <a:pt x="0" y="4"/>
                    <a:pt x="0" y="4"/>
                    <a:pt x="0" y="4"/>
                  </a:cubicBezTo>
                  <a:cubicBezTo>
                    <a:pt x="0" y="2"/>
                    <a:pt x="1" y="0"/>
                    <a:pt x="3" y="0"/>
                  </a:cubicBezTo>
                  <a:cubicBezTo>
                    <a:pt x="28" y="0"/>
                    <a:pt x="28" y="0"/>
                    <a:pt x="28" y="0"/>
                  </a:cubicBezTo>
                  <a:cubicBezTo>
                    <a:pt x="30" y="0"/>
                    <a:pt x="32" y="2"/>
                    <a:pt x="32" y="4"/>
                  </a:cubicBezTo>
                  <a:cubicBezTo>
                    <a:pt x="32" y="5"/>
                    <a:pt x="32" y="5"/>
                    <a:pt x="32" y="5"/>
                  </a:cubicBezTo>
                  <a:cubicBezTo>
                    <a:pt x="32" y="7"/>
                    <a:pt x="30" y="8"/>
                    <a:pt x="28" y="8"/>
                  </a:cubicBezTo>
                  <a:close/>
                </a:path>
              </a:pathLst>
            </a:custGeom>
            <a:solidFill>
              <a:srgbClr val="FEC4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7971F6AE-8CFB-45F8-8CF1-FA2AF6821FB6}"/>
                </a:ext>
              </a:extLst>
            </p:cNvPr>
            <p:cNvSpPr>
              <a:spLocks/>
            </p:cNvSpPr>
            <p:nvPr/>
          </p:nvSpPr>
          <p:spPr bwMode="auto">
            <a:xfrm>
              <a:off x="834324" y="5884204"/>
              <a:ext cx="60905" cy="15227"/>
            </a:xfrm>
            <a:custGeom>
              <a:avLst/>
              <a:gdLst>
                <a:gd name="T0" fmla="*/ 28 w 32"/>
                <a:gd name="T1" fmla="*/ 8 h 8"/>
                <a:gd name="T2" fmla="*/ 4 w 32"/>
                <a:gd name="T3" fmla="*/ 8 h 8"/>
                <a:gd name="T4" fmla="*/ 0 w 32"/>
                <a:gd name="T5" fmla="*/ 5 h 8"/>
                <a:gd name="T6" fmla="*/ 0 w 32"/>
                <a:gd name="T7" fmla="*/ 4 h 8"/>
                <a:gd name="T8" fmla="*/ 4 w 32"/>
                <a:gd name="T9" fmla="*/ 0 h 8"/>
                <a:gd name="T10" fmla="*/ 28 w 32"/>
                <a:gd name="T11" fmla="*/ 0 h 8"/>
                <a:gd name="T12" fmla="*/ 32 w 32"/>
                <a:gd name="T13" fmla="*/ 4 h 8"/>
                <a:gd name="T14" fmla="*/ 32 w 32"/>
                <a:gd name="T15" fmla="*/ 5 h 8"/>
                <a:gd name="T16" fmla="*/ 28 w 32"/>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
                  <a:moveTo>
                    <a:pt x="28" y="8"/>
                  </a:moveTo>
                  <a:cubicBezTo>
                    <a:pt x="4" y="8"/>
                    <a:pt x="4" y="8"/>
                    <a:pt x="4" y="8"/>
                  </a:cubicBezTo>
                  <a:cubicBezTo>
                    <a:pt x="2" y="8"/>
                    <a:pt x="0" y="7"/>
                    <a:pt x="0" y="5"/>
                  </a:cubicBezTo>
                  <a:cubicBezTo>
                    <a:pt x="0" y="4"/>
                    <a:pt x="0" y="4"/>
                    <a:pt x="0" y="4"/>
                  </a:cubicBezTo>
                  <a:cubicBezTo>
                    <a:pt x="0" y="2"/>
                    <a:pt x="2" y="0"/>
                    <a:pt x="4" y="0"/>
                  </a:cubicBezTo>
                  <a:cubicBezTo>
                    <a:pt x="28" y="0"/>
                    <a:pt x="28" y="0"/>
                    <a:pt x="28" y="0"/>
                  </a:cubicBezTo>
                  <a:cubicBezTo>
                    <a:pt x="30" y="0"/>
                    <a:pt x="32" y="2"/>
                    <a:pt x="32" y="4"/>
                  </a:cubicBezTo>
                  <a:cubicBezTo>
                    <a:pt x="32" y="5"/>
                    <a:pt x="32" y="5"/>
                    <a:pt x="32" y="5"/>
                  </a:cubicBezTo>
                  <a:cubicBezTo>
                    <a:pt x="32" y="7"/>
                    <a:pt x="30" y="8"/>
                    <a:pt x="28" y="8"/>
                  </a:cubicBezTo>
                  <a:close/>
                </a:path>
              </a:pathLst>
            </a:custGeom>
            <a:solidFill>
              <a:srgbClr val="FEC4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a:extLst>
                <a:ext uri="{FF2B5EF4-FFF2-40B4-BE49-F238E27FC236}">
                  <a16:creationId xmlns:a16="http://schemas.microsoft.com/office/drawing/2014/main" id="{67C41A37-F536-41F4-8CBD-510D39E62499}"/>
                </a:ext>
              </a:extLst>
            </p:cNvPr>
            <p:cNvSpPr>
              <a:spLocks/>
            </p:cNvSpPr>
            <p:nvPr/>
          </p:nvSpPr>
          <p:spPr bwMode="auto">
            <a:xfrm>
              <a:off x="895229" y="5506752"/>
              <a:ext cx="125016" cy="191531"/>
            </a:xfrm>
            <a:custGeom>
              <a:avLst/>
              <a:gdLst>
                <a:gd name="T0" fmla="*/ 61 w 66"/>
                <a:gd name="T1" fmla="*/ 36 h 101"/>
                <a:gd name="T2" fmla="*/ 61 w 66"/>
                <a:gd name="T3" fmla="*/ 0 h 101"/>
                <a:gd name="T4" fmla="*/ 33 w 66"/>
                <a:gd name="T5" fmla="*/ 0 h 101"/>
                <a:gd name="T6" fmla="*/ 6 w 66"/>
                <a:gd name="T7" fmla="*/ 0 h 101"/>
                <a:gd name="T8" fmla="*/ 6 w 66"/>
                <a:gd name="T9" fmla="*/ 36 h 101"/>
                <a:gd name="T10" fmla="*/ 0 w 66"/>
                <a:gd name="T11" fmla="*/ 47 h 101"/>
                <a:gd name="T12" fmla="*/ 34 w 66"/>
                <a:gd name="T13" fmla="*/ 101 h 101"/>
                <a:gd name="T14" fmla="*/ 66 w 66"/>
                <a:gd name="T15" fmla="*/ 47 h 101"/>
                <a:gd name="T16" fmla="*/ 61 w 66"/>
                <a:gd name="T17"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01">
                  <a:moveTo>
                    <a:pt x="61" y="36"/>
                  </a:moveTo>
                  <a:cubicBezTo>
                    <a:pt x="61" y="30"/>
                    <a:pt x="61" y="0"/>
                    <a:pt x="61" y="0"/>
                  </a:cubicBezTo>
                  <a:cubicBezTo>
                    <a:pt x="33" y="0"/>
                    <a:pt x="33" y="0"/>
                    <a:pt x="33" y="0"/>
                  </a:cubicBezTo>
                  <a:cubicBezTo>
                    <a:pt x="6" y="0"/>
                    <a:pt x="6" y="0"/>
                    <a:pt x="6" y="0"/>
                  </a:cubicBezTo>
                  <a:cubicBezTo>
                    <a:pt x="6" y="0"/>
                    <a:pt x="6" y="30"/>
                    <a:pt x="6" y="36"/>
                  </a:cubicBezTo>
                  <a:cubicBezTo>
                    <a:pt x="6" y="44"/>
                    <a:pt x="3" y="45"/>
                    <a:pt x="0" y="47"/>
                  </a:cubicBezTo>
                  <a:cubicBezTo>
                    <a:pt x="6" y="57"/>
                    <a:pt x="15" y="101"/>
                    <a:pt x="34" y="101"/>
                  </a:cubicBezTo>
                  <a:cubicBezTo>
                    <a:pt x="53" y="101"/>
                    <a:pt x="60" y="57"/>
                    <a:pt x="66" y="47"/>
                  </a:cubicBezTo>
                  <a:cubicBezTo>
                    <a:pt x="63" y="45"/>
                    <a:pt x="61" y="44"/>
                    <a:pt x="61" y="36"/>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a:extLst>
                <a:ext uri="{FF2B5EF4-FFF2-40B4-BE49-F238E27FC236}">
                  <a16:creationId xmlns:a16="http://schemas.microsoft.com/office/drawing/2014/main" id="{90D4AEF8-1293-402D-A679-CB296E6CCE24}"/>
                </a:ext>
              </a:extLst>
            </p:cNvPr>
            <p:cNvSpPr>
              <a:spLocks/>
            </p:cNvSpPr>
            <p:nvPr/>
          </p:nvSpPr>
          <p:spPr bwMode="auto">
            <a:xfrm>
              <a:off x="1046691" y="5430621"/>
              <a:ext cx="40069" cy="70522"/>
            </a:xfrm>
            <a:custGeom>
              <a:avLst/>
              <a:gdLst>
                <a:gd name="T0" fmla="*/ 6 w 21"/>
                <a:gd name="T1" fmla="*/ 35 h 37"/>
                <a:gd name="T2" fmla="*/ 21 w 21"/>
                <a:gd name="T3" fmla="*/ 14 h 37"/>
                <a:gd name="T4" fmla="*/ 10 w 21"/>
                <a:gd name="T5" fmla="*/ 1 h 37"/>
                <a:gd name="T6" fmla="*/ 0 w 21"/>
                <a:gd name="T7" fmla="*/ 11 h 37"/>
                <a:gd name="T8" fmla="*/ 0 w 21"/>
                <a:gd name="T9" fmla="*/ 29 h 37"/>
                <a:gd name="T10" fmla="*/ 6 w 21"/>
                <a:gd name="T11" fmla="*/ 35 h 37"/>
              </a:gdLst>
              <a:ahLst/>
              <a:cxnLst>
                <a:cxn ang="0">
                  <a:pos x="T0" y="T1"/>
                </a:cxn>
                <a:cxn ang="0">
                  <a:pos x="T2" y="T3"/>
                </a:cxn>
                <a:cxn ang="0">
                  <a:pos x="T4" y="T5"/>
                </a:cxn>
                <a:cxn ang="0">
                  <a:pos x="T6" y="T7"/>
                </a:cxn>
                <a:cxn ang="0">
                  <a:pos x="T8" y="T9"/>
                </a:cxn>
                <a:cxn ang="0">
                  <a:pos x="T10" y="T11"/>
                </a:cxn>
              </a:cxnLst>
              <a:rect l="0" t="0" r="r" b="b"/>
              <a:pathLst>
                <a:path w="21" h="37">
                  <a:moveTo>
                    <a:pt x="6" y="35"/>
                  </a:moveTo>
                  <a:cubicBezTo>
                    <a:pt x="14" y="37"/>
                    <a:pt x="21" y="26"/>
                    <a:pt x="21" y="14"/>
                  </a:cubicBezTo>
                  <a:cubicBezTo>
                    <a:pt x="21" y="7"/>
                    <a:pt x="17" y="0"/>
                    <a:pt x="10" y="1"/>
                  </a:cubicBezTo>
                  <a:cubicBezTo>
                    <a:pt x="1" y="3"/>
                    <a:pt x="0" y="11"/>
                    <a:pt x="0" y="11"/>
                  </a:cubicBezTo>
                  <a:cubicBezTo>
                    <a:pt x="0" y="29"/>
                    <a:pt x="0" y="29"/>
                    <a:pt x="0" y="29"/>
                  </a:cubicBezTo>
                  <a:cubicBezTo>
                    <a:pt x="0" y="29"/>
                    <a:pt x="1" y="34"/>
                    <a:pt x="6" y="35"/>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2">
              <a:extLst>
                <a:ext uri="{FF2B5EF4-FFF2-40B4-BE49-F238E27FC236}">
                  <a16:creationId xmlns:a16="http://schemas.microsoft.com/office/drawing/2014/main" id="{30004CE9-AEF9-4147-AD89-62BF0B5D6488}"/>
                </a:ext>
              </a:extLst>
            </p:cNvPr>
            <p:cNvSpPr>
              <a:spLocks/>
            </p:cNvSpPr>
            <p:nvPr/>
          </p:nvSpPr>
          <p:spPr bwMode="auto">
            <a:xfrm>
              <a:off x="1046691" y="5442642"/>
              <a:ext cx="26446" cy="52891"/>
            </a:xfrm>
            <a:custGeom>
              <a:avLst/>
              <a:gdLst>
                <a:gd name="T0" fmla="*/ 4 w 14"/>
                <a:gd name="T1" fmla="*/ 26 h 28"/>
                <a:gd name="T2" fmla="*/ 14 w 14"/>
                <a:gd name="T3" fmla="*/ 10 h 28"/>
                <a:gd name="T4" fmla="*/ 7 w 14"/>
                <a:gd name="T5" fmla="*/ 1 h 28"/>
                <a:gd name="T6" fmla="*/ 0 w 14"/>
                <a:gd name="T7" fmla="*/ 8 h 28"/>
                <a:gd name="T8" fmla="*/ 0 w 14"/>
                <a:gd name="T9" fmla="*/ 22 h 28"/>
                <a:gd name="T10" fmla="*/ 4 w 14"/>
                <a:gd name="T11" fmla="*/ 26 h 28"/>
              </a:gdLst>
              <a:ahLst/>
              <a:cxnLst>
                <a:cxn ang="0">
                  <a:pos x="T0" y="T1"/>
                </a:cxn>
                <a:cxn ang="0">
                  <a:pos x="T2" y="T3"/>
                </a:cxn>
                <a:cxn ang="0">
                  <a:pos x="T4" y="T5"/>
                </a:cxn>
                <a:cxn ang="0">
                  <a:pos x="T6" y="T7"/>
                </a:cxn>
                <a:cxn ang="0">
                  <a:pos x="T8" y="T9"/>
                </a:cxn>
                <a:cxn ang="0">
                  <a:pos x="T10" y="T11"/>
                </a:cxn>
              </a:cxnLst>
              <a:rect l="0" t="0" r="r" b="b"/>
              <a:pathLst>
                <a:path w="14" h="28">
                  <a:moveTo>
                    <a:pt x="4" y="26"/>
                  </a:moveTo>
                  <a:cubicBezTo>
                    <a:pt x="9" y="28"/>
                    <a:pt x="14" y="19"/>
                    <a:pt x="14" y="10"/>
                  </a:cubicBezTo>
                  <a:cubicBezTo>
                    <a:pt x="14" y="5"/>
                    <a:pt x="11" y="0"/>
                    <a:pt x="7" y="1"/>
                  </a:cubicBezTo>
                  <a:cubicBezTo>
                    <a:pt x="1" y="2"/>
                    <a:pt x="0" y="8"/>
                    <a:pt x="0" y="8"/>
                  </a:cubicBezTo>
                  <a:cubicBezTo>
                    <a:pt x="0" y="22"/>
                    <a:pt x="0" y="22"/>
                    <a:pt x="0" y="22"/>
                  </a:cubicBezTo>
                  <a:cubicBezTo>
                    <a:pt x="0" y="22"/>
                    <a:pt x="1" y="26"/>
                    <a:pt x="4" y="26"/>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DDBF73D6-7FE7-4360-86AD-048189C61F73}"/>
                </a:ext>
              </a:extLst>
            </p:cNvPr>
            <p:cNvSpPr>
              <a:spLocks/>
            </p:cNvSpPr>
            <p:nvPr/>
          </p:nvSpPr>
          <p:spPr bwMode="auto">
            <a:xfrm>
              <a:off x="834324" y="5430621"/>
              <a:ext cx="40069" cy="70522"/>
            </a:xfrm>
            <a:custGeom>
              <a:avLst/>
              <a:gdLst>
                <a:gd name="T0" fmla="*/ 15 w 21"/>
                <a:gd name="T1" fmla="*/ 35 h 37"/>
                <a:gd name="T2" fmla="*/ 0 w 21"/>
                <a:gd name="T3" fmla="*/ 14 h 37"/>
                <a:gd name="T4" fmla="*/ 11 w 21"/>
                <a:gd name="T5" fmla="*/ 1 h 37"/>
                <a:gd name="T6" fmla="*/ 21 w 21"/>
                <a:gd name="T7" fmla="*/ 11 h 37"/>
                <a:gd name="T8" fmla="*/ 21 w 21"/>
                <a:gd name="T9" fmla="*/ 29 h 37"/>
                <a:gd name="T10" fmla="*/ 15 w 21"/>
                <a:gd name="T11" fmla="*/ 35 h 37"/>
              </a:gdLst>
              <a:ahLst/>
              <a:cxnLst>
                <a:cxn ang="0">
                  <a:pos x="T0" y="T1"/>
                </a:cxn>
                <a:cxn ang="0">
                  <a:pos x="T2" y="T3"/>
                </a:cxn>
                <a:cxn ang="0">
                  <a:pos x="T4" y="T5"/>
                </a:cxn>
                <a:cxn ang="0">
                  <a:pos x="T6" y="T7"/>
                </a:cxn>
                <a:cxn ang="0">
                  <a:pos x="T8" y="T9"/>
                </a:cxn>
                <a:cxn ang="0">
                  <a:pos x="T10" y="T11"/>
                </a:cxn>
              </a:cxnLst>
              <a:rect l="0" t="0" r="r" b="b"/>
              <a:pathLst>
                <a:path w="21" h="37">
                  <a:moveTo>
                    <a:pt x="15" y="35"/>
                  </a:moveTo>
                  <a:cubicBezTo>
                    <a:pt x="7" y="37"/>
                    <a:pt x="0" y="26"/>
                    <a:pt x="0" y="14"/>
                  </a:cubicBezTo>
                  <a:cubicBezTo>
                    <a:pt x="0" y="7"/>
                    <a:pt x="4" y="0"/>
                    <a:pt x="11" y="1"/>
                  </a:cubicBezTo>
                  <a:cubicBezTo>
                    <a:pt x="19" y="3"/>
                    <a:pt x="21" y="11"/>
                    <a:pt x="21" y="11"/>
                  </a:cubicBezTo>
                  <a:cubicBezTo>
                    <a:pt x="21" y="29"/>
                    <a:pt x="21" y="29"/>
                    <a:pt x="21" y="29"/>
                  </a:cubicBezTo>
                  <a:cubicBezTo>
                    <a:pt x="21" y="29"/>
                    <a:pt x="20" y="34"/>
                    <a:pt x="15" y="35"/>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4">
              <a:extLst>
                <a:ext uri="{FF2B5EF4-FFF2-40B4-BE49-F238E27FC236}">
                  <a16:creationId xmlns:a16="http://schemas.microsoft.com/office/drawing/2014/main" id="{CE0DF9E9-2E7F-494E-8A25-003DFFFACD59}"/>
                </a:ext>
              </a:extLst>
            </p:cNvPr>
            <p:cNvSpPr>
              <a:spLocks/>
            </p:cNvSpPr>
            <p:nvPr/>
          </p:nvSpPr>
          <p:spPr bwMode="auto">
            <a:xfrm>
              <a:off x="847146" y="5442642"/>
              <a:ext cx="27247" cy="52891"/>
            </a:xfrm>
            <a:custGeom>
              <a:avLst/>
              <a:gdLst>
                <a:gd name="T0" fmla="*/ 10 w 14"/>
                <a:gd name="T1" fmla="*/ 26 h 28"/>
                <a:gd name="T2" fmla="*/ 0 w 14"/>
                <a:gd name="T3" fmla="*/ 10 h 28"/>
                <a:gd name="T4" fmla="*/ 7 w 14"/>
                <a:gd name="T5" fmla="*/ 1 h 28"/>
                <a:gd name="T6" fmla="*/ 14 w 14"/>
                <a:gd name="T7" fmla="*/ 8 h 28"/>
                <a:gd name="T8" fmla="*/ 14 w 14"/>
                <a:gd name="T9" fmla="*/ 22 h 28"/>
                <a:gd name="T10" fmla="*/ 10 w 14"/>
                <a:gd name="T11" fmla="*/ 26 h 28"/>
              </a:gdLst>
              <a:ahLst/>
              <a:cxnLst>
                <a:cxn ang="0">
                  <a:pos x="T0" y="T1"/>
                </a:cxn>
                <a:cxn ang="0">
                  <a:pos x="T2" y="T3"/>
                </a:cxn>
                <a:cxn ang="0">
                  <a:pos x="T4" y="T5"/>
                </a:cxn>
                <a:cxn ang="0">
                  <a:pos x="T6" y="T7"/>
                </a:cxn>
                <a:cxn ang="0">
                  <a:pos x="T8" y="T9"/>
                </a:cxn>
                <a:cxn ang="0">
                  <a:pos x="T10" y="T11"/>
                </a:cxn>
              </a:cxnLst>
              <a:rect l="0" t="0" r="r" b="b"/>
              <a:pathLst>
                <a:path w="14" h="28">
                  <a:moveTo>
                    <a:pt x="10" y="26"/>
                  </a:moveTo>
                  <a:cubicBezTo>
                    <a:pt x="5" y="28"/>
                    <a:pt x="0" y="19"/>
                    <a:pt x="0" y="10"/>
                  </a:cubicBezTo>
                  <a:cubicBezTo>
                    <a:pt x="0" y="5"/>
                    <a:pt x="3" y="0"/>
                    <a:pt x="7" y="1"/>
                  </a:cubicBezTo>
                  <a:cubicBezTo>
                    <a:pt x="13" y="2"/>
                    <a:pt x="14" y="8"/>
                    <a:pt x="14" y="8"/>
                  </a:cubicBezTo>
                  <a:cubicBezTo>
                    <a:pt x="14" y="22"/>
                    <a:pt x="14" y="22"/>
                    <a:pt x="14" y="22"/>
                  </a:cubicBezTo>
                  <a:cubicBezTo>
                    <a:pt x="14" y="22"/>
                    <a:pt x="13" y="26"/>
                    <a:pt x="10" y="26"/>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5">
              <a:extLst>
                <a:ext uri="{FF2B5EF4-FFF2-40B4-BE49-F238E27FC236}">
                  <a16:creationId xmlns:a16="http://schemas.microsoft.com/office/drawing/2014/main" id="{3AC66E5C-F3CA-4EBB-9B92-7C60C2C4563A}"/>
                </a:ext>
              </a:extLst>
            </p:cNvPr>
            <p:cNvSpPr>
              <a:spLocks/>
            </p:cNvSpPr>
            <p:nvPr/>
          </p:nvSpPr>
          <p:spPr bwMode="auto">
            <a:xfrm>
              <a:off x="906449" y="5506752"/>
              <a:ext cx="104180" cy="79337"/>
            </a:xfrm>
            <a:custGeom>
              <a:avLst/>
              <a:gdLst>
                <a:gd name="T0" fmla="*/ 27 w 55"/>
                <a:gd name="T1" fmla="*/ 0 h 42"/>
                <a:gd name="T2" fmla="*/ 0 w 55"/>
                <a:gd name="T3" fmla="*/ 0 h 42"/>
                <a:gd name="T4" fmla="*/ 0 w 55"/>
                <a:gd name="T5" fmla="*/ 26 h 42"/>
                <a:gd name="T6" fmla="*/ 33 w 55"/>
                <a:gd name="T7" fmla="*/ 42 h 42"/>
                <a:gd name="T8" fmla="*/ 55 w 55"/>
                <a:gd name="T9" fmla="*/ 36 h 42"/>
                <a:gd name="T10" fmla="*/ 55 w 55"/>
                <a:gd name="T11" fmla="*/ 36 h 42"/>
                <a:gd name="T12" fmla="*/ 55 w 55"/>
                <a:gd name="T13" fmla="*/ 0 h 42"/>
                <a:gd name="T14" fmla="*/ 27 w 55"/>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2">
                  <a:moveTo>
                    <a:pt x="27" y="0"/>
                  </a:moveTo>
                  <a:cubicBezTo>
                    <a:pt x="0" y="0"/>
                    <a:pt x="0" y="0"/>
                    <a:pt x="0" y="0"/>
                  </a:cubicBezTo>
                  <a:cubicBezTo>
                    <a:pt x="0" y="0"/>
                    <a:pt x="0" y="16"/>
                    <a:pt x="0" y="26"/>
                  </a:cubicBezTo>
                  <a:cubicBezTo>
                    <a:pt x="8" y="36"/>
                    <a:pt x="19" y="42"/>
                    <a:pt x="33" y="42"/>
                  </a:cubicBezTo>
                  <a:cubicBezTo>
                    <a:pt x="41" y="42"/>
                    <a:pt x="48" y="40"/>
                    <a:pt x="55" y="36"/>
                  </a:cubicBezTo>
                  <a:cubicBezTo>
                    <a:pt x="55" y="36"/>
                    <a:pt x="55" y="36"/>
                    <a:pt x="55" y="36"/>
                  </a:cubicBezTo>
                  <a:cubicBezTo>
                    <a:pt x="55" y="31"/>
                    <a:pt x="55" y="0"/>
                    <a:pt x="55" y="0"/>
                  </a:cubicBezTo>
                  <a:lnTo>
                    <a:pt x="27"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6">
              <a:extLst>
                <a:ext uri="{FF2B5EF4-FFF2-40B4-BE49-F238E27FC236}">
                  <a16:creationId xmlns:a16="http://schemas.microsoft.com/office/drawing/2014/main" id="{9B012BCF-A578-413B-B111-F4D9E1A65927}"/>
                </a:ext>
              </a:extLst>
            </p:cNvPr>
            <p:cNvSpPr>
              <a:spLocks/>
            </p:cNvSpPr>
            <p:nvPr/>
          </p:nvSpPr>
          <p:spPr bwMode="auto">
            <a:xfrm>
              <a:off x="851153" y="5341667"/>
              <a:ext cx="217976" cy="235607"/>
            </a:xfrm>
            <a:custGeom>
              <a:avLst/>
              <a:gdLst>
                <a:gd name="T0" fmla="*/ 97 w 115"/>
                <a:gd name="T1" fmla="*/ 11 h 124"/>
                <a:gd name="T2" fmla="*/ 18 w 115"/>
                <a:gd name="T3" fmla="*/ 11 h 124"/>
                <a:gd name="T4" fmla="*/ 7 w 115"/>
                <a:gd name="T5" fmla="*/ 75 h 124"/>
                <a:gd name="T6" fmla="*/ 57 w 115"/>
                <a:gd name="T7" fmla="*/ 124 h 124"/>
                <a:gd name="T8" fmla="*/ 108 w 115"/>
                <a:gd name="T9" fmla="*/ 75 h 124"/>
                <a:gd name="T10" fmla="*/ 97 w 115"/>
                <a:gd name="T11" fmla="*/ 11 h 124"/>
              </a:gdLst>
              <a:ahLst/>
              <a:cxnLst>
                <a:cxn ang="0">
                  <a:pos x="T0" y="T1"/>
                </a:cxn>
                <a:cxn ang="0">
                  <a:pos x="T2" y="T3"/>
                </a:cxn>
                <a:cxn ang="0">
                  <a:pos x="T4" y="T5"/>
                </a:cxn>
                <a:cxn ang="0">
                  <a:pos x="T6" y="T7"/>
                </a:cxn>
                <a:cxn ang="0">
                  <a:pos x="T8" y="T9"/>
                </a:cxn>
                <a:cxn ang="0">
                  <a:pos x="T10" y="T11"/>
                </a:cxn>
              </a:cxnLst>
              <a:rect l="0" t="0" r="r" b="b"/>
              <a:pathLst>
                <a:path w="115" h="124">
                  <a:moveTo>
                    <a:pt x="97" y="11"/>
                  </a:moveTo>
                  <a:cubicBezTo>
                    <a:pt x="81" y="0"/>
                    <a:pt x="33" y="0"/>
                    <a:pt x="18" y="11"/>
                  </a:cubicBezTo>
                  <a:cubicBezTo>
                    <a:pt x="5" y="19"/>
                    <a:pt x="0" y="51"/>
                    <a:pt x="7" y="75"/>
                  </a:cubicBezTo>
                  <a:cubicBezTo>
                    <a:pt x="16" y="104"/>
                    <a:pt x="30" y="124"/>
                    <a:pt x="57" y="124"/>
                  </a:cubicBezTo>
                  <a:cubicBezTo>
                    <a:pt x="85" y="124"/>
                    <a:pt x="99" y="104"/>
                    <a:pt x="108" y="75"/>
                  </a:cubicBezTo>
                  <a:cubicBezTo>
                    <a:pt x="115" y="51"/>
                    <a:pt x="110" y="19"/>
                    <a:pt x="97" y="1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7">
              <a:extLst>
                <a:ext uri="{FF2B5EF4-FFF2-40B4-BE49-F238E27FC236}">
                  <a16:creationId xmlns:a16="http://schemas.microsoft.com/office/drawing/2014/main" id="{81EAAE27-A317-4F19-8E5D-D87EF6068F0D}"/>
                </a:ext>
              </a:extLst>
            </p:cNvPr>
            <p:cNvSpPr>
              <a:spLocks/>
            </p:cNvSpPr>
            <p:nvPr/>
          </p:nvSpPr>
          <p:spPr bwMode="auto">
            <a:xfrm>
              <a:off x="760597" y="5594103"/>
              <a:ext cx="395884" cy="258046"/>
            </a:xfrm>
            <a:custGeom>
              <a:avLst/>
              <a:gdLst>
                <a:gd name="T0" fmla="*/ 138 w 209"/>
                <a:gd name="T1" fmla="*/ 0 h 136"/>
                <a:gd name="T2" fmla="*/ 104 w 209"/>
                <a:gd name="T3" fmla="*/ 41 h 136"/>
                <a:gd name="T4" fmla="*/ 71 w 209"/>
                <a:gd name="T5" fmla="*/ 0 h 136"/>
                <a:gd name="T6" fmla="*/ 0 w 209"/>
                <a:gd name="T7" fmla="*/ 79 h 136"/>
                <a:gd name="T8" fmla="*/ 5 w 209"/>
                <a:gd name="T9" fmla="*/ 136 h 136"/>
                <a:gd name="T10" fmla="*/ 104 w 209"/>
                <a:gd name="T11" fmla="*/ 136 h 136"/>
                <a:gd name="T12" fmla="*/ 204 w 209"/>
                <a:gd name="T13" fmla="*/ 136 h 136"/>
                <a:gd name="T14" fmla="*/ 209 w 209"/>
                <a:gd name="T15" fmla="*/ 79 h 136"/>
                <a:gd name="T16" fmla="*/ 138 w 209"/>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136">
                  <a:moveTo>
                    <a:pt x="138" y="0"/>
                  </a:moveTo>
                  <a:cubicBezTo>
                    <a:pt x="104" y="41"/>
                    <a:pt x="104" y="41"/>
                    <a:pt x="104" y="41"/>
                  </a:cubicBezTo>
                  <a:cubicBezTo>
                    <a:pt x="71" y="0"/>
                    <a:pt x="71" y="0"/>
                    <a:pt x="71" y="0"/>
                  </a:cubicBezTo>
                  <a:cubicBezTo>
                    <a:pt x="36" y="0"/>
                    <a:pt x="0" y="9"/>
                    <a:pt x="0" y="79"/>
                  </a:cubicBezTo>
                  <a:cubicBezTo>
                    <a:pt x="0" y="80"/>
                    <a:pt x="5" y="136"/>
                    <a:pt x="5" y="136"/>
                  </a:cubicBezTo>
                  <a:cubicBezTo>
                    <a:pt x="104" y="136"/>
                    <a:pt x="104" y="136"/>
                    <a:pt x="104" y="136"/>
                  </a:cubicBezTo>
                  <a:cubicBezTo>
                    <a:pt x="204" y="136"/>
                    <a:pt x="204" y="136"/>
                    <a:pt x="204" y="136"/>
                  </a:cubicBezTo>
                  <a:cubicBezTo>
                    <a:pt x="204" y="136"/>
                    <a:pt x="209" y="80"/>
                    <a:pt x="209" y="79"/>
                  </a:cubicBezTo>
                  <a:cubicBezTo>
                    <a:pt x="209" y="9"/>
                    <a:pt x="173" y="0"/>
                    <a:pt x="138" y="0"/>
                  </a:cubicBezTo>
                  <a:close/>
                </a:path>
              </a:pathLst>
            </a:custGeom>
            <a:solidFill>
              <a:srgbClr val="7547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a:extLst>
                <a:ext uri="{FF2B5EF4-FFF2-40B4-BE49-F238E27FC236}">
                  <a16:creationId xmlns:a16="http://schemas.microsoft.com/office/drawing/2014/main" id="{77A68A44-817F-45B7-ADCB-7D4D5A95FAC0}"/>
                </a:ext>
              </a:extLst>
            </p:cNvPr>
            <p:cNvSpPr>
              <a:spLocks/>
            </p:cNvSpPr>
            <p:nvPr/>
          </p:nvSpPr>
          <p:spPr bwMode="auto">
            <a:xfrm>
              <a:off x="874394" y="5584487"/>
              <a:ext cx="75330" cy="113797"/>
            </a:xfrm>
            <a:custGeom>
              <a:avLst/>
              <a:gdLst>
                <a:gd name="T0" fmla="*/ 24 w 40"/>
                <a:gd name="T1" fmla="*/ 18 h 60"/>
                <a:gd name="T2" fmla="*/ 40 w 40"/>
                <a:gd name="T3" fmla="*/ 33 h 60"/>
                <a:gd name="T4" fmla="*/ 28 w 40"/>
                <a:gd name="T5" fmla="*/ 55 h 60"/>
                <a:gd name="T6" fmla="*/ 6 w 40"/>
                <a:gd name="T7" fmla="*/ 5 h 60"/>
                <a:gd name="T8" fmla="*/ 16 w 40"/>
                <a:gd name="T9" fmla="*/ 0 h 60"/>
                <a:gd name="T10" fmla="*/ 24 w 40"/>
                <a:gd name="T11" fmla="*/ 18 h 60"/>
              </a:gdLst>
              <a:ahLst/>
              <a:cxnLst>
                <a:cxn ang="0">
                  <a:pos x="T0" y="T1"/>
                </a:cxn>
                <a:cxn ang="0">
                  <a:pos x="T2" y="T3"/>
                </a:cxn>
                <a:cxn ang="0">
                  <a:pos x="T4" y="T5"/>
                </a:cxn>
                <a:cxn ang="0">
                  <a:pos x="T6" y="T7"/>
                </a:cxn>
                <a:cxn ang="0">
                  <a:pos x="T8" y="T9"/>
                </a:cxn>
                <a:cxn ang="0">
                  <a:pos x="T10" y="T11"/>
                </a:cxn>
              </a:cxnLst>
              <a:rect l="0" t="0" r="r" b="b"/>
              <a:pathLst>
                <a:path w="40" h="60">
                  <a:moveTo>
                    <a:pt x="24" y="18"/>
                  </a:moveTo>
                  <a:cubicBezTo>
                    <a:pt x="35" y="28"/>
                    <a:pt x="40" y="33"/>
                    <a:pt x="40" y="33"/>
                  </a:cubicBezTo>
                  <a:cubicBezTo>
                    <a:pt x="40" y="33"/>
                    <a:pt x="33" y="60"/>
                    <a:pt x="28" y="55"/>
                  </a:cubicBezTo>
                  <a:cubicBezTo>
                    <a:pt x="24" y="51"/>
                    <a:pt x="0" y="18"/>
                    <a:pt x="6" y="5"/>
                  </a:cubicBezTo>
                  <a:cubicBezTo>
                    <a:pt x="7" y="3"/>
                    <a:pt x="16" y="0"/>
                    <a:pt x="16" y="0"/>
                  </a:cubicBezTo>
                  <a:cubicBezTo>
                    <a:pt x="16" y="0"/>
                    <a:pt x="17" y="10"/>
                    <a:pt x="24" y="18"/>
                  </a:cubicBez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CC6721DA-CC99-4A1F-8352-BBB388F469A6}"/>
                </a:ext>
              </a:extLst>
            </p:cNvPr>
            <p:cNvSpPr>
              <a:spLocks/>
            </p:cNvSpPr>
            <p:nvPr/>
          </p:nvSpPr>
          <p:spPr bwMode="auto">
            <a:xfrm>
              <a:off x="966552" y="5584487"/>
              <a:ext cx="74529" cy="113797"/>
            </a:xfrm>
            <a:custGeom>
              <a:avLst/>
              <a:gdLst>
                <a:gd name="T0" fmla="*/ 15 w 39"/>
                <a:gd name="T1" fmla="*/ 18 h 60"/>
                <a:gd name="T2" fmla="*/ 0 w 39"/>
                <a:gd name="T3" fmla="*/ 33 h 60"/>
                <a:gd name="T4" fmla="*/ 11 w 39"/>
                <a:gd name="T5" fmla="*/ 55 h 60"/>
                <a:gd name="T6" fmla="*/ 34 w 39"/>
                <a:gd name="T7" fmla="*/ 5 h 60"/>
                <a:gd name="T8" fmla="*/ 23 w 39"/>
                <a:gd name="T9" fmla="*/ 0 h 60"/>
                <a:gd name="T10" fmla="*/ 15 w 39"/>
                <a:gd name="T11" fmla="*/ 18 h 60"/>
              </a:gdLst>
              <a:ahLst/>
              <a:cxnLst>
                <a:cxn ang="0">
                  <a:pos x="T0" y="T1"/>
                </a:cxn>
                <a:cxn ang="0">
                  <a:pos x="T2" y="T3"/>
                </a:cxn>
                <a:cxn ang="0">
                  <a:pos x="T4" y="T5"/>
                </a:cxn>
                <a:cxn ang="0">
                  <a:pos x="T6" y="T7"/>
                </a:cxn>
                <a:cxn ang="0">
                  <a:pos x="T8" y="T9"/>
                </a:cxn>
                <a:cxn ang="0">
                  <a:pos x="T10" y="T11"/>
                </a:cxn>
              </a:cxnLst>
              <a:rect l="0" t="0" r="r" b="b"/>
              <a:pathLst>
                <a:path w="39" h="60">
                  <a:moveTo>
                    <a:pt x="15" y="18"/>
                  </a:moveTo>
                  <a:cubicBezTo>
                    <a:pt x="4" y="28"/>
                    <a:pt x="0" y="33"/>
                    <a:pt x="0" y="33"/>
                  </a:cubicBezTo>
                  <a:cubicBezTo>
                    <a:pt x="0" y="33"/>
                    <a:pt x="7" y="60"/>
                    <a:pt x="11" y="55"/>
                  </a:cubicBezTo>
                  <a:cubicBezTo>
                    <a:pt x="16" y="51"/>
                    <a:pt x="39" y="18"/>
                    <a:pt x="34" y="5"/>
                  </a:cubicBezTo>
                  <a:cubicBezTo>
                    <a:pt x="32" y="3"/>
                    <a:pt x="23" y="0"/>
                    <a:pt x="23" y="0"/>
                  </a:cubicBezTo>
                  <a:cubicBezTo>
                    <a:pt x="23" y="0"/>
                    <a:pt x="23" y="10"/>
                    <a:pt x="15" y="18"/>
                  </a:cubicBez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B3E6EBC8-EDD7-49CA-9E3D-AC7718B8DB67}"/>
                </a:ext>
              </a:extLst>
            </p:cNvPr>
            <p:cNvSpPr>
              <a:spLocks/>
            </p:cNvSpPr>
            <p:nvPr/>
          </p:nvSpPr>
          <p:spPr bwMode="auto">
            <a:xfrm>
              <a:off x="820701" y="5715112"/>
              <a:ext cx="15227" cy="137037"/>
            </a:xfrm>
            <a:custGeom>
              <a:avLst/>
              <a:gdLst>
                <a:gd name="T0" fmla="*/ 2 w 8"/>
                <a:gd name="T1" fmla="*/ 72 h 72"/>
                <a:gd name="T2" fmla="*/ 0 w 8"/>
                <a:gd name="T3" fmla="*/ 30 h 72"/>
                <a:gd name="T4" fmla="*/ 2 w 8"/>
                <a:gd name="T5" fmla="*/ 0 h 72"/>
                <a:gd name="T6" fmla="*/ 8 w 8"/>
                <a:gd name="T7" fmla="*/ 72 h 72"/>
                <a:gd name="T8" fmla="*/ 2 w 8"/>
                <a:gd name="T9" fmla="*/ 72 h 72"/>
              </a:gdLst>
              <a:ahLst/>
              <a:cxnLst>
                <a:cxn ang="0">
                  <a:pos x="T0" y="T1"/>
                </a:cxn>
                <a:cxn ang="0">
                  <a:pos x="T2" y="T3"/>
                </a:cxn>
                <a:cxn ang="0">
                  <a:pos x="T4" y="T5"/>
                </a:cxn>
                <a:cxn ang="0">
                  <a:pos x="T6" y="T7"/>
                </a:cxn>
                <a:cxn ang="0">
                  <a:pos x="T8" y="T9"/>
                </a:cxn>
              </a:cxnLst>
              <a:rect l="0" t="0" r="r" b="b"/>
              <a:pathLst>
                <a:path w="8" h="72">
                  <a:moveTo>
                    <a:pt x="2" y="72"/>
                  </a:moveTo>
                  <a:cubicBezTo>
                    <a:pt x="2" y="72"/>
                    <a:pt x="0" y="39"/>
                    <a:pt x="0" y="30"/>
                  </a:cubicBezTo>
                  <a:cubicBezTo>
                    <a:pt x="0" y="23"/>
                    <a:pt x="2" y="0"/>
                    <a:pt x="2" y="0"/>
                  </a:cubicBezTo>
                  <a:cubicBezTo>
                    <a:pt x="8" y="72"/>
                    <a:pt x="8" y="72"/>
                    <a:pt x="8" y="72"/>
                  </a:cubicBezTo>
                  <a:lnTo>
                    <a:pt x="2" y="72"/>
                  </a:ln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4172EEE1-7F67-41B4-A0CC-22816B826176}"/>
                </a:ext>
              </a:extLst>
            </p:cNvPr>
            <p:cNvSpPr>
              <a:spLocks/>
            </p:cNvSpPr>
            <p:nvPr/>
          </p:nvSpPr>
          <p:spPr bwMode="auto">
            <a:xfrm>
              <a:off x="1078746" y="5715112"/>
              <a:ext cx="15227" cy="137037"/>
            </a:xfrm>
            <a:custGeom>
              <a:avLst/>
              <a:gdLst>
                <a:gd name="T0" fmla="*/ 6 w 8"/>
                <a:gd name="T1" fmla="*/ 72 h 72"/>
                <a:gd name="T2" fmla="*/ 8 w 8"/>
                <a:gd name="T3" fmla="*/ 30 h 72"/>
                <a:gd name="T4" fmla="*/ 6 w 8"/>
                <a:gd name="T5" fmla="*/ 0 h 72"/>
                <a:gd name="T6" fmla="*/ 0 w 8"/>
                <a:gd name="T7" fmla="*/ 72 h 72"/>
                <a:gd name="T8" fmla="*/ 6 w 8"/>
                <a:gd name="T9" fmla="*/ 72 h 72"/>
              </a:gdLst>
              <a:ahLst/>
              <a:cxnLst>
                <a:cxn ang="0">
                  <a:pos x="T0" y="T1"/>
                </a:cxn>
                <a:cxn ang="0">
                  <a:pos x="T2" y="T3"/>
                </a:cxn>
                <a:cxn ang="0">
                  <a:pos x="T4" y="T5"/>
                </a:cxn>
                <a:cxn ang="0">
                  <a:pos x="T6" y="T7"/>
                </a:cxn>
                <a:cxn ang="0">
                  <a:pos x="T8" y="T9"/>
                </a:cxn>
              </a:cxnLst>
              <a:rect l="0" t="0" r="r" b="b"/>
              <a:pathLst>
                <a:path w="8" h="72">
                  <a:moveTo>
                    <a:pt x="6" y="72"/>
                  </a:moveTo>
                  <a:cubicBezTo>
                    <a:pt x="6" y="72"/>
                    <a:pt x="8" y="39"/>
                    <a:pt x="8" y="30"/>
                  </a:cubicBezTo>
                  <a:cubicBezTo>
                    <a:pt x="8" y="23"/>
                    <a:pt x="6" y="0"/>
                    <a:pt x="6" y="0"/>
                  </a:cubicBezTo>
                  <a:cubicBezTo>
                    <a:pt x="0" y="72"/>
                    <a:pt x="0" y="72"/>
                    <a:pt x="0" y="72"/>
                  </a:cubicBezTo>
                  <a:lnTo>
                    <a:pt x="6" y="72"/>
                  </a:lnTo>
                  <a:close/>
                </a:path>
              </a:pathLst>
            </a:custGeom>
            <a:solidFill>
              <a:srgbClr val="573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2ACC413A-E3F2-4A7C-BFB2-8E305D1B6698}"/>
                </a:ext>
              </a:extLst>
            </p:cNvPr>
            <p:cNvSpPr>
              <a:spLocks/>
            </p:cNvSpPr>
            <p:nvPr/>
          </p:nvSpPr>
          <p:spPr bwMode="auto">
            <a:xfrm>
              <a:off x="845544" y="5309612"/>
              <a:ext cx="229196" cy="134633"/>
            </a:xfrm>
            <a:custGeom>
              <a:avLst/>
              <a:gdLst>
                <a:gd name="T0" fmla="*/ 111 w 121"/>
                <a:gd name="T1" fmla="*/ 17 h 71"/>
                <a:gd name="T2" fmla="*/ 60 w 121"/>
                <a:gd name="T3" fmla="*/ 2 h 71"/>
                <a:gd name="T4" fmla="*/ 10 w 121"/>
                <a:gd name="T5" fmla="*/ 17 h 71"/>
                <a:gd name="T6" fmla="*/ 1 w 121"/>
                <a:gd name="T7" fmla="*/ 65 h 71"/>
                <a:gd name="T8" fmla="*/ 1 w 121"/>
                <a:gd name="T9" fmla="*/ 65 h 71"/>
                <a:gd name="T10" fmla="*/ 5 w 121"/>
                <a:gd name="T11" fmla="*/ 65 h 71"/>
                <a:gd name="T12" fmla="*/ 13 w 121"/>
                <a:gd name="T13" fmla="*/ 71 h 71"/>
                <a:gd name="T14" fmla="*/ 13 w 121"/>
                <a:gd name="T15" fmla="*/ 71 h 71"/>
                <a:gd name="T16" fmla="*/ 20 w 121"/>
                <a:gd name="T17" fmla="*/ 40 h 71"/>
                <a:gd name="T18" fmla="*/ 60 w 121"/>
                <a:gd name="T19" fmla="*/ 43 h 71"/>
                <a:gd name="T20" fmla="*/ 101 w 121"/>
                <a:gd name="T21" fmla="*/ 40 h 71"/>
                <a:gd name="T22" fmla="*/ 108 w 121"/>
                <a:gd name="T23" fmla="*/ 71 h 71"/>
                <a:gd name="T24" fmla="*/ 108 w 121"/>
                <a:gd name="T25" fmla="*/ 71 h 71"/>
                <a:gd name="T26" fmla="*/ 116 w 121"/>
                <a:gd name="T27" fmla="*/ 65 h 71"/>
                <a:gd name="T28" fmla="*/ 120 w 121"/>
                <a:gd name="T29" fmla="*/ 65 h 71"/>
                <a:gd name="T30" fmla="*/ 120 w 121"/>
                <a:gd name="T31" fmla="*/ 65 h 71"/>
                <a:gd name="T32" fmla="*/ 111 w 121"/>
                <a:gd name="T33"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71">
                  <a:moveTo>
                    <a:pt x="111" y="17"/>
                  </a:moveTo>
                  <a:cubicBezTo>
                    <a:pt x="102" y="0"/>
                    <a:pt x="63" y="2"/>
                    <a:pt x="60" y="2"/>
                  </a:cubicBezTo>
                  <a:cubicBezTo>
                    <a:pt x="58" y="2"/>
                    <a:pt x="19" y="0"/>
                    <a:pt x="10" y="17"/>
                  </a:cubicBezTo>
                  <a:cubicBezTo>
                    <a:pt x="0" y="30"/>
                    <a:pt x="1" y="65"/>
                    <a:pt x="1" y="65"/>
                  </a:cubicBezTo>
                  <a:cubicBezTo>
                    <a:pt x="1" y="65"/>
                    <a:pt x="1" y="65"/>
                    <a:pt x="1" y="65"/>
                  </a:cubicBezTo>
                  <a:cubicBezTo>
                    <a:pt x="2" y="65"/>
                    <a:pt x="4" y="65"/>
                    <a:pt x="5" y="65"/>
                  </a:cubicBezTo>
                  <a:cubicBezTo>
                    <a:pt x="9" y="66"/>
                    <a:pt x="12" y="68"/>
                    <a:pt x="13" y="71"/>
                  </a:cubicBezTo>
                  <a:cubicBezTo>
                    <a:pt x="13" y="71"/>
                    <a:pt x="13" y="71"/>
                    <a:pt x="13" y="71"/>
                  </a:cubicBezTo>
                  <a:cubicBezTo>
                    <a:pt x="20" y="58"/>
                    <a:pt x="20" y="40"/>
                    <a:pt x="20" y="40"/>
                  </a:cubicBezTo>
                  <a:cubicBezTo>
                    <a:pt x="60" y="43"/>
                    <a:pt x="60" y="43"/>
                    <a:pt x="60" y="43"/>
                  </a:cubicBezTo>
                  <a:cubicBezTo>
                    <a:pt x="101" y="40"/>
                    <a:pt x="101" y="40"/>
                    <a:pt x="101" y="40"/>
                  </a:cubicBezTo>
                  <a:cubicBezTo>
                    <a:pt x="101" y="40"/>
                    <a:pt x="101" y="58"/>
                    <a:pt x="108" y="71"/>
                  </a:cubicBezTo>
                  <a:cubicBezTo>
                    <a:pt x="108" y="71"/>
                    <a:pt x="108" y="71"/>
                    <a:pt x="108" y="71"/>
                  </a:cubicBezTo>
                  <a:cubicBezTo>
                    <a:pt x="109" y="68"/>
                    <a:pt x="112" y="66"/>
                    <a:pt x="116" y="65"/>
                  </a:cubicBezTo>
                  <a:cubicBezTo>
                    <a:pt x="117" y="65"/>
                    <a:pt x="119" y="65"/>
                    <a:pt x="120" y="65"/>
                  </a:cubicBezTo>
                  <a:cubicBezTo>
                    <a:pt x="120" y="65"/>
                    <a:pt x="120" y="65"/>
                    <a:pt x="120" y="65"/>
                  </a:cubicBezTo>
                  <a:cubicBezTo>
                    <a:pt x="120" y="65"/>
                    <a:pt x="121" y="30"/>
                    <a:pt x="111"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0BB0C002-1122-4AEB-8E15-6C5C833355D2}"/>
                </a:ext>
              </a:extLst>
            </p:cNvPr>
            <p:cNvSpPr>
              <a:spLocks/>
            </p:cNvSpPr>
            <p:nvPr/>
          </p:nvSpPr>
          <p:spPr bwMode="auto">
            <a:xfrm>
              <a:off x="862372" y="5286372"/>
              <a:ext cx="205154" cy="99372"/>
            </a:xfrm>
            <a:custGeom>
              <a:avLst/>
              <a:gdLst>
                <a:gd name="T0" fmla="*/ 1 w 108"/>
                <a:gd name="T1" fmla="*/ 29 h 52"/>
                <a:gd name="T2" fmla="*/ 16 w 108"/>
                <a:gd name="T3" fmla="*/ 5 h 52"/>
                <a:gd name="T4" fmla="*/ 14 w 108"/>
                <a:gd name="T5" fmla="*/ 14 h 52"/>
                <a:gd name="T6" fmla="*/ 46 w 108"/>
                <a:gd name="T7" fmla="*/ 4 h 52"/>
                <a:gd name="T8" fmla="*/ 84 w 108"/>
                <a:gd name="T9" fmla="*/ 8 h 52"/>
                <a:gd name="T10" fmla="*/ 108 w 108"/>
                <a:gd name="T11" fmla="*/ 46 h 52"/>
                <a:gd name="T12" fmla="*/ 50 w 108"/>
                <a:gd name="T13" fmla="*/ 49 h 52"/>
                <a:gd name="T14" fmla="*/ 1 w 108"/>
                <a:gd name="T15" fmla="*/ 2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2">
                  <a:moveTo>
                    <a:pt x="1" y="29"/>
                  </a:moveTo>
                  <a:cubicBezTo>
                    <a:pt x="1" y="29"/>
                    <a:pt x="0" y="12"/>
                    <a:pt x="16" y="5"/>
                  </a:cubicBezTo>
                  <a:cubicBezTo>
                    <a:pt x="13" y="11"/>
                    <a:pt x="14" y="14"/>
                    <a:pt x="14" y="14"/>
                  </a:cubicBezTo>
                  <a:cubicBezTo>
                    <a:pt x="14" y="14"/>
                    <a:pt x="22" y="0"/>
                    <a:pt x="46" y="4"/>
                  </a:cubicBezTo>
                  <a:cubicBezTo>
                    <a:pt x="61" y="1"/>
                    <a:pt x="72" y="2"/>
                    <a:pt x="84" y="8"/>
                  </a:cubicBezTo>
                  <a:cubicBezTo>
                    <a:pt x="98" y="9"/>
                    <a:pt x="108" y="23"/>
                    <a:pt x="108" y="46"/>
                  </a:cubicBezTo>
                  <a:cubicBezTo>
                    <a:pt x="105" y="52"/>
                    <a:pt x="50" y="49"/>
                    <a:pt x="50" y="49"/>
                  </a:cubicBezTo>
                  <a:lnTo>
                    <a:pt x="1" y="2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1FE45DB9-7C3A-4C17-814C-5412A13D2ED7}"/>
                </a:ext>
              </a:extLst>
            </p:cNvPr>
            <p:cNvSpPr>
              <a:spLocks/>
            </p:cNvSpPr>
            <p:nvPr/>
          </p:nvSpPr>
          <p:spPr bwMode="auto">
            <a:xfrm>
              <a:off x="488928" y="4924146"/>
              <a:ext cx="349403" cy="326965"/>
            </a:xfrm>
            <a:custGeom>
              <a:avLst/>
              <a:gdLst>
                <a:gd name="T0" fmla="*/ 27 w 184"/>
                <a:gd name="T1" fmla="*/ 0 h 172"/>
                <a:gd name="T2" fmla="*/ 158 w 184"/>
                <a:gd name="T3" fmla="*/ 0 h 172"/>
                <a:gd name="T4" fmla="*/ 184 w 184"/>
                <a:gd name="T5" fmla="*/ 27 h 172"/>
                <a:gd name="T6" fmla="*/ 184 w 184"/>
                <a:gd name="T7" fmla="*/ 100 h 172"/>
                <a:gd name="T8" fmla="*/ 158 w 184"/>
                <a:gd name="T9" fmla="*/ 126 h 172"/>
                <a:gd name="T10" fmla="*/ 184 w 184"/>
                <a:gd name="T11" fmla="*/ 172 h 172"/>
                <a:gd name="T12" fmla="*/ 112 w 184"/>
                <a:gd name="T13" fmla="*/ 126 h 172"/>
                <a:gd name="T14" fmla="*/ 27 w 184"/>
                <a:gd name="T15" fmla="*/ 126 h 172"/>
                <a:gd name="T16" fmla="*/ 0 w 184"/>
                <a:gd name="T17" fmla="*/ 100 h 172"/>
                <a:gd name="T18" fmla="*/ 0 w 184"/>
                <a:gd name="T19" fmla="*/ 27 h 172"/>
                <a:gd name="T20" fmla="*/ 27 w 184"/>
                <a:gd name="T2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72">
                  <a:moveTo>
                    <a:pt x="27" y="0"/>
                  </a:moveTo>
                  <a:cubicBezTo>
                    <a:pt x="158" y="0"/>
                    <a:pt x="158" y="0"/>
                    <a:pt x="158" y="0"/>
                  </a:cubicBezTo>
                  <a:cubicBezTo>
                    <a:pt x="173" y="0"/>
                    <a:pt x="184" y="12"/>
                    <a:pt x="184" y="27"/>
                  </a:cubicBezTo>
                  <a:cubicBezTo>
                    <a:pt x="184" y="100"/>
                    <a:pt x="184" y="100"/>
                    <a:pt x="184" y="100"/>
                  </a:cubicBezTo>
                  <a:cubicBezTo>
                    <a:pt x="184" y="114"/>
                    <a:pt x="173" y="126"/>
                    <a:pt x="158" y="126"/>
                  </a:cubicBezTo>
                  <a:cubicBezTo>
                    <a:pt x="184" y="172"/>
                    <a:pt x="184" y="172"/>
                    <a:pt x="184" y="172"/>
                  </a:cubicBezTo>
                  <a:cubicBezTo>
                    <a:pt x="112" y="126"/>
                    <a:pt x="112" y="126"/>
                    <a:pt x="112" y="126"/>
                  </a:cubicBezTo>
                  <a:cubicBezTo>
                    <a:pt x="27" y="126"/>
                    <a:pt x="27" y="126"/>
                    <a:pt x="27" y="126"/>
                  </a:cubicBezTo>
                  <a:cubicBezTo>
                    <a:pt x="12" y="126"/>
                    <a:pt x="0" y="114"/>
                    <a:pt x="0" y="100"/>
                  </a:cubicBezTo>
                  <a:cubicBezTo>
                    <a:pt x="0" y="27"/>
                    <a:pt x="0" y="27"/>
                    <a:pt x="0" y="27"/>
                  </a:cubicBezTo>
                  <a:cubicBezTo>
                    <a:pt x="0" y="12"/>
                    <a:pt x="12" y="0"/>
                    <a:pt x="27"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Rectangle 85">
              <a:extLst>
                <a:ext uri="{FF2B5EF4-FFF2-40B4-BE49-F238E27FC236}">
                  <a16:creationId xmlns:a16="http://schemas.microsoft.com/office/drawing/2014/main" id="{B1E36D14-502F-4FC9-A244-95FAAF1BBD8A}"/>
                </a:ext>
              </a:extLst>
            </p:cNvPr>
            <p:cNvSpPr>
              <a:spLocks noChangeArrowheads="1"/>
            </p:cNvSpPr>
            <p:nvPr/>
          </p:nvSpPr>
          <p:spPr bwMode="auto">
            <a:xfrm>
              <a:off x="544223" y="4969825"/>
              <a:ext cx="240415"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6">
              <a:extLst>
                <a:ext uri="{FF2B5EF4-FFF2-40B4-BE49-F238E27FC236}">
                  <a16:creationId xmlns:a16="http://schemas.microsoft.com/office/drawing/2014/main" id="{7B1E9450-CB1A-459C-9813-43593E682E66}"/>
                </a:ext>
              </a:extLst>
            </p:cNvPr>
            <p:cNvSpPr>
              <a:spLocks noChangeArrowheads="1"/>
            </p:cNvSpPr>
            <p:nvPr/>
          </p:nvSpPr>
          <p:spPr bwMode="auto">
            <a:xfrm>
              <a:off x="544223" y="5017106"/>
              <a:ext cx="240415" cy="120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7">
              <a:extLst>
                <a:ext uri="{FF2B5EF4-FFF2-40B4-BE49-F238E27FC236}">
                  <a16:creationId xmlns:a16="http://schemas.microsoft.com/office/drawing/2014/main" id="{B46965B3-37BC-4C41-9062-66939AE3D9F4}"/>
                </a:ext>
              </a:extLst>
            </p:cNvPr>
            <p:cNvSpPr>
              <a:spLocks noChangeArrowheads="1"/>
            </p:cNvSpPr>
            <p:nvPr/>
          </p:nvSpPr>
          <p:spPr bwMode="auto">
            <a:xfrm>
              <a:off x="544223" y="5059580"/>
              <a:ext cx="240415" cy="8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88">
              <a:extLst>
                <a:ext uri="{FF2B5EF4-FFF2-40B4-BE49-F238E27FC236}">
                  <a16:creationId xmlns:a16="http://schemas.microsoft.com/office/drawing/2014/main" id="{9489F006-58B6-4843-964D-4D6D81E87318}"/>
                </a:ext>
              </a:extLst>
            </p:cNvPr>
            <p:cNvSpPr>
              <a:spLocks noChangeArrowheads="1"/>
            </p:cNvSpPr>
            <p:nvPr/>
          </p:nvSpPr>
          <p:spPr bwMode="auto">
            <a:xfrm>
              <a:off x="544223" y="5106862"/>
              <a:ext cx="240415" cy="96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a:extLst>
                <a:ext uri="{FF2B5EF4-FFF2-40B4-BE49-F238E27FC236}">
                  <a16:creationId xmlns:a16="http://schemas.microsoft.com/office/drawing/2014/main" id="{27A63071-978F-40D5-80C3-F592B912B1E1}"/>
                </a:ext>
              </a:extLst>
            </p:cNvPr>
            <p:cNvSpPr>
              <a:spLocks/>
            </p:cNvSpPr>
            <p:nvPr/>
          </p:nvSpPr>
          <p:spPr bwMode="auto">
            <a:xfrm>
              <a:off x="2481970" y="3388694"/>
              <a:ext cx="1017758" cy="739678"/>
            </a:xfrm>
            <a:custGeom>
              <a:avLst/>
              <a:gdLst>
                <a:gd name="T0" fmla="*/ 513 w 537"/>
                <a:gd name="T1" fmla="*/ 390 h 390"/>
                <a:gd name="T2" fmla="*/ 25 w 537"/>
                <a:gd name="T3" fmla="*/ 390 h 390"/>
                <a:gd name="T4" fmla="*/ 0 w 537"/>
                <a:gd name="T5" fmla="*/ 365 h 390"/>
                <a:gd name="T6" fmla="*/ 0 w 537"/>
                <a:gd name="T7" fmla="*/ 24 h 390"/>
                <a:gd name="T8" fmla="*/ 25 w 537"/>
                <a:gd name="T9" fmla="*/ 0 h 390"/>
                <a:gd name="T10" fmla="*/ 513 w 537"/>
                <a:gd name="T11" fmla="*/ 0 h 390"/>
                <a:gd name="T12" fmla="*/ 537 w 537"/>
                <a:gd name="T13" fmla="*/ 24 h 390"/>
                <a:gd name="T14" fmla="*/ 537 w 537"/>
                <a:gd name="T15" fmla="*/ 365 h 390"/>
                <a:gd name="T16" fmla="*/ 513 w 537"/>
                <a:gd name="T17"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90">
                  <a:moveTo>
                    <a:pt x="513" y="390"/>
                  </a:moveTo>
                  <a:cubicBezTo>
                    <a:pt x="25" y="390"/>
                    <a:pt x="25" y="390"/>
                    <a:pt x="25" y="390"/>
                  </a:cubicBezTo>
                  <a:cubicBezTo>
                    <a:pt x="11" y="390"/>
                    <a:pt x="0" y="379"/>
                    <a:pt x="0" y="365"/>
                  </a:cubicBezTo>
                  <a:cubicBezTo>
                    <a:pt x="0" y="24"/>
                    <a:pt x="0" y="24"/>
                    <a:pt x="0" y="24"/>
                  </a:cubicBezTo>
                  <a:cubicBezTo>
                    <a:pt x="0" y="11"/>
                    <a:pt x="11" y="0"/>
                    <a:pt x="25" y="0"/>
                  </a:cubicBezTo>
                  <a:cubicBezTo>
                    <a:pt x="513" y="0"/>
                    <a:pt x="513" y="0"/>
                    <a:pt x="513" y="0"/>
                  </a:cubicBezTo>
                  <a:cubicBezTo>
                    <a:pt x="526" y="0"/>
                    <a:pt x="537" y="11"/>
                    <a:pt x="537" y="24"/>
                  </a:cubicBezTo>
                  <a:cubicBezTo>
                    <a:pt x="537" y="365"/>
                    <a:pt x="537" y="365"/>
                    <a:pt x="537" y="365"/>
                  </a:cubicBezTo>
                  <a:cubicBezTo>
                    <a:pt x="537" y="379"/>
                    <a:pt x="526" y="390"/>
                    <a:pt x="513" y="390"/>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0">
              <a:extLst>
                <a:ext uri="{FF2B5EF4-FFF2-40B4-BE49-F238E27FC236}">
                  <a16:creationId xmlns:a16="http://schemas.microsoft.com/office/drawing/2014/main" id="{ABC05CB8-A041-4092-BAAF-66768301DE4B}"/>
                </a:ext>
              </a:extLst>
            </p:cNvPr>
            <p:cNvSpPr>
              <a:spLocks/>
            </p:cNvSpPr>
            <p:nvPr/>
          </p:nvSpPr>
          <p:spPr bwMode="auto">
            <a:xfrm>
              <a:off x="2542073" y="3445592"/>
              <a:ext cx="897550" cy="625881"/>
            </a:xfrm>
            <a:custGeom>
              <a:avLst/>
              <a:gdLst>
                <a:gd name="T0" fmla="*/ 452 w 473"/>
                <a:gd name="T1" fmla="*/ 330 h 330"/>
                <a:gd name="T2" fmla="*/ 21 w 473"/>
                <a:gd name="T3" fmla="*/ 330 h 330"/>
                <a:gd name="T4" fmla="*/ 0 w 473"/>
                <a:gd name="T5" fmla="*/ 309 h 330"/>
                <a:gd name="T6" fmla="*/ 0 w 473"/>
                <a:gd name="T7" fmla="*/ 21 h 330"/>
                <a:gd name="T8" fmla="*/ 21 w 473"/>
                <a:gd name="T9" fmla="*/ 0 h 330"/>
                <a:gd name="T10" fmla="*/ 452 w 473"/>
                <a:gd name="T11" fmla="*/ 0 h 330"/>
                <a:gd name="T12" fmla="*/ 473 w 473"/>
                <a:gd name="T13" fmla="*/ 21 h 330"/>
                <a:gd name="T14" fmla="*/ 473 w 473"/>
                <a:gd name="T15" fmla="*/ 309 h 330"/>
                <a:gd name="T16" fmla="*/ 452 w 473"/>
                <a:gd name="T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330">
                  <a:moveTo>
                    <a:pt x="452" y="330"/>
                  </a:moveTo>
                  <a:cubicBezTo>
                    <a:pt x="21" y="330"/>
                    <a:pt x="21" y="330"/>
                    <a:pt x="21" y="330"/>
                  </a:cubicBezTo>
                  <a:cubicBezTo>
                    <a:pt x="10" y="330"/>
                    <a:pt x="0" y="321"/>
                    <a:pt x="0" y="309"/>
                  </a:cubicBezTo>
                  <a:cubicBezTo>
                    <a:pt x="0" y="21"/>
                    <a:pt x="0" y="21"/>
                    <a:pt x="0" y="21"/>
                  </a:cubicBezTo>
                  <a:cubicBezTo>
                    <a:pt x="0" y="9"/>
                    <a:pt x="10" y="0"/>
                    <a:pt x="21" y="0"/>
                  </a:cubicBezTo>
                  <a:cubicBezTo>
                    <a:pt x="452" y="0"/>
                    <a:pt x="452" y="0"/>
                    <a:pt x="452" y="0"/>
                  </a:cubicBezTo>
                  <a:cubicBezTo>
                    <a:pt x="464" y="0"/>
                    <a:pt x="473" y="9"/>
                    <a:pt x="473" y="21"/>
                  </a:cubicBezTo>
                  <a:cubicBezTo>
                    <a:pt x="473" y="309"/>
                    <a:pt x="473" y="309"/>
                    <a:pt x="473" y="309"/>
                  </a:cubicBezTo>
                  <a:cubicBezTo>
                    <a:pt x="473" y="321"/>
                    <a:pt x="464" y="330"/>
                    <a:pt x="452" y="3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84AE3F75-1F19-4ED2-811B-B550BF70EDBE}"/>
                </a:ext>
              </a:extLst>
            </p:cNvPr>
            <p:cNvSpPr>
              <a:spLocks/>
            </p:cNvSpPr>
            <p:nvPr/>
          </p:nvSpPr>
          <p:spPr bwMode="auto">
            <a:xfrm>
              <a:off x="2400229" y="4128372"/>
              <a:ext cx="1181240" cy="83344"/>
            </a:xfrm>
            <a:custGeom>
              <a:avLst/>
              <a:gdLst>
                <a:gd name="T0" fmla="*/ 600 w 623"/>
                <a:gd name="T1" fmla="*/ 44 h 44"/>
                <a:gd name="T2" fmla="*/ 23 w 623"/>
                <a:gd name="T3" fmla="*/ 44 h 44"/>
                <a:gd name="T4" fmla="*/ 17 w 623"/>
                <a:gd name="T5" fmla="*/ 40 h 44"/>
                <a:gd name="T6" fmla="*/ 2 w 623"/>
                <a:gd name="T7" fmla="*/ 10 h 44"/>
                <a:gd name="T8" fmla="*/ 8 w 623"/>
                <a:gd name="T9" fmla="*/ 0 h 44"/>
                <a:gd name="T10" fmla="*/ 615 w 623"/>
                <a:gd name="T11" fmla="*/ 0 h 44"/>
                <a:gd name="T12" fmla="*/ 621 w 623"/>
                <a:gd name="T13" fmla="*/ 10 h 44"/>
                <a:gd name="T14" fmla="*/ 606 w 623"/>
                <a:gd name="T15" fmla="*/ 40 h 44"/>
                <a:gd name="T16" fmla="*/ 600 w 623"/>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44">
                  <a:moveTo>
                    <a:pt x="600" y="44"/>
                  </a:moveTo>
                  <a:cubicBezTo>
                    <a:pt x="23" y="44"/>
                    <a:pt x="23" y="44"/>
                    <a:pt x="23" y="44"/>
                  </a:cubicBezTo>
                  <a:cubicBezTo>
                    <a:pt x="20" y="44"/>
                    <a:pt x="18" y="43"/>
                    <a:pt x="17" y="40"/>
                  </a:cubicBezTo>
                  <a:cubicBezTo>
                    <a:pt x="2" y="10"/>
                    <a:pt x="2" y="10"/>
                    <a:pt x="2" y="10"/>
                  </a:cubicBezTo>
                  <a:cubicBezTo>
                    <a:pt x="0" y="5"/>
                    <a:pt x="3" y="0"/>
                    <a:pt x="8" y="0"/>
                  </a:cubicBezTo>
                  <a:cubicBezTo>
                    <a:pt x="615" y="0"/>
                    <a:pt x="615" y="0"/>
                    <a:pt x="615" y="0"/>
                  </a:cubicBezTo>
                  <a:cubicBezTo>
                    <a:pt x="620" y="0"/>
                    <a:pt x="623" y="5"/>
                    <a:pt x="621" y="10"/>
                  </a:cubicBezTo>
                  <a:cubicBezTo>
                    <a:pt x="606" y="40"/>
                    <a:pt x="606" y="40"/>
                    <a:pt x="606" y="40"/>
                  </a:cubicBezTo>
                  <a:cubicBezTo>
                    <a:pt x="605" y="43"/>
                    <a:pt x="603" y="44"/>
                    <a:pt x="600" y="4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7410C28-560C-4535-BFE3-601805157F98}"/>
                </a:ext>
              </a:extLst>
            </p:cNvPr>
            <p:cNvSpPr>
              <a:spLocks noEditPoints="1"/>
            </p:cNvSpPr>
            <p:nvPr/>
          </p:nvSpPr>
          <p:spPr bwMode="auto">
            <a:xfrm>
              <a:off x="2671097" y="3553779"/>
              <a:ext cx="645114" cy="476022"/>
            </a:xfrm>
            <a:custGeom>
              <a:avLst/>
              <a:gdLst>
                <a:gd name="T0" fmla="*/ 44 w 340"/>
                <a:gd name="T1" fmla="*/ 233 h 251"/>
                <a:gd name="T2" fmla="*/ 21 w 340"/>
                <a:gd name="T3" fmla="*/ 210 h 251"/>
                <a:gd name="T4" fmla="*/ 21 w 340"/>
                <a:gd name="T5" fmla="*/ 55 h 251"/>
                <a:gd name="T6" fmla="*/ 44 w 340"/>
                <a:gd name="T7" fmla="*/ 32 h 251"/>
                <a:gd name="T8" fmla="*/ 295 w 340"/>
                <a:gd name="T9" fmla="*/ 32 h 251"/>
                <a:gd name="T10" fmla="*/ 318 w 340"/>
                <a:gd name="T11" fmla="*/ 55 h 251"/>
                <a:gd name="T12" fmla="*/ 318 w 340"/>
                <a:gd name="T13" fmla="*/ 210 h 251"/>
                <a:gd name="T14" fmla="*/ 295 w 340"/>
                <a:gd name="T15" fmla="*/ 233 h 251"/>
                <a:gd name="T16" fmla="*/ 44 w 340"/>
                <a:gd name="T17" fmla="*/ 233 h 251"/>
                <a:gd name="T18" fmla="*/ 0 w 340"/>
                <a:gd name="T19" fmla="*/ 0 h 251"/>
                <a:gd name="T20" fmla="*/ 0 w 340"/>
                <a:gd name="T21" fmla="*/ 0 h 251"/>
                <a:gd name="T22" fmla="*/ 0 w 340"/>
                <a:gd name="T23" fmla="*/ 216 h 251"/>
                <a:gd name="T24" fmla="*/ 35 w 340"/>
                <a:gd name="T25" fmla="*/ 251 h 251"/>
                <a:gd name="T26" fmla="*/ 305 w 340"/>
                <a:gd name="T27" fmla="*/ 251 h 251"/>
                <a:gd name="T28" fmla="*/ 340 w 340"/>
                <a:gd name="T29" fmla="*/ 216 h 251"/>
                <a:gd name="T30" fmla="*/ 340 w 340"/>
                <a:gd name="T31" fmla="*/ 21 h 251"/>
                <a:gd name="T32" fmla="*/ 0 w 340"/>
                <a:gd name="T33" fmla="*/ 21 h 251"/>
                <a:gd name="T34" fmla="*/ 0 w 340"/>
                <a:gd name="T3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0" h="251">
                  <a:moveTo>
                    <a:pt x="44" y="233"/>
                  </a:moveTo>
                  <a:cubicBezTo>
                    <a:pt x="31" y="233"/>
                    <a:pt x="21" y="223"/>
                    <a:pt x="21" y="210"/>
                  </a:cubicBezTo>
                  <a:cubicBezTo>
                    <a:pt x="21" y="55"/>
                    <a:pt x="21" y="55"/>
                    <a:pt x="21" y="55"/>
                  </a:cubicBezTo>
                  <a:cubicBezTo>
                    <a:pt x="21" y="42"/>
                    <a:pt x="31" y="32"/>
                    <a:pt x="44" y="32"/>
                  </a:cubicBezTo>
                  <a:cubicBezTo>
                    <a:pt x="295" y="32"/>
                    <a:pt x="295" y="32"/>
                    <a:pt x="295" y="32"/>
                  </a:cubicBezTo>
                  <a:cubicBezTo>
                    <a:pt x="308" y="32"/>
                    <a:pt x="318" y="42"/>
                    <a:pt x="318" y="55"/>
                  </a:cubicBezTo>
                  <a:cubicBezTo>
                    <a:pt x="318" y="210"/>
                    <a:pt x="318" y="210"/>
                    <a:pt x="318" y="210"/>
                  </a:cubicBezTo>
                  <a:cubicBezTo>
                    <a:pt x="318" y="223"/>
                    <a:pt x="308" y="233"/>
                    <a:pt x="295" y="233"/>
                  </a:cubicBezTo>
                  <a:cubicBezTo>
                    <a:pt x="44" y="233"/>
                    <a:pt x="44" y="233"/>
                    <a:pt x="44" y="233"/>
                  </a:cubicBezTo>
                  <a:moveTo>
                    <a:pt x="0" y="0"/>
                  </a:moveTo>
                  <a:cubicBezTo>
                    <a:pt x="0" y="0"/>
                    <a:pt x="0" y="0"/>
                    <a:pt x="0" y="0"/>
                  </a:cubicBezTo>
                  <a:cubicBezTo>
                    <a:pt x="0" y="216"/>
                    <a:pt x="0" y="216"/>
                    <a:pt x="0" y="216"/>
                  </a:cubicBezTo>
                  <a:cubicBezTo>
                    <a:pt x="0" y="235"/>
                    <a:pt x="16" y="251"/>
                    <a:pt x="35" y="251"/>
                  </a:cubicBezTo>
                  <a:cubicBezTo>
                    <a:pt x="305" y="251"/>
                    <a:pt x="305" y="251"/>
                    <a:pt x="305" y="251"/>
                  </a:cubicBezTo>
                  <a:cubicBezTo>
                    <a:pt x="325" y="251"/>
                    <a:pt x="340" y="235"/>
                    <a:pt x="340" y="216"/>
                  </a:cubicBezTo>
                  <a:cubicBezTo>
                    <a:pt x="340" y="21"/>
                    <a:pt x="340" y="21"/>
                    <a:pt x="340" y="21"/>
                  </a:cubicBezTo>
                  <a:cubicBezTo>
                    <a:pt x="0" y="21"/>
                    <a:pt x="0" y="21"/>
                    <a:pt x="0" y="21"/>
                  </a:cubicBezTo>
                  <a:cubicBezTo>
                    <a:pt x="0" y="0"/>
                    <a:pt x="0" y="0"/>
                    <a:pt x="0" y="0"/>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0A903B29-FE4B-42C8-9A70-83F1689762DA}"/>
                </a:ext>
              </a:extLst>
            </p:cNvPr>
            <p:cNvSpPr>
              <a:spLocks noEditPoints="1"/>
            </p:cNvSpPr>
            <p:nvPr/>
          </p:nvSpPr>
          <p:spPr bwMode="auto">
            <a:xfrm>
              <a:off x="2671097" y="3484860"/>
              <a:ext cx="645114" cy="108187"/>
            </a:xfrm>
            <a:custGeom>
              <a:avLst/>
              <a:gdLst>
                <a:gd name="T0" fmla="*/ 45 w 340"/>
                <a:gd name="T1" fmla="*/ 39 h 57"/>
                <a:gd name="T2" fmla="*/ 38 w 340"/>
                <a:gd name="T3" fmla="*/ 32 h 57"/>
                <a:gd name="T4" fmla="*/ 38 w 340"/>
                <a:gd name="T5" fmla="*/ 31 h 57"/>
                <a:gd name="T6" fmla="*/ 45 w 340"/>
                <a:gd name="T7" fmla="*/ 24 h 57"/>
                <a:gd name="T8" fmla="*/ 76 w 340"/>
                <a:gd name="T9" fmla="*/ 24 h 57"/>
                <a:gd name="T10" fmla="*/ 83 w 340"/>
                <a:gd name="T11" fmla="*/ 31 h 57"/>
                <a:gd name="T12" fmla="*/ 83 w 340"/>
                <a:gd name="T13" fmla="*/ 32 h 57"/>
                <a:gd name="T14" fmla="*/ 76 w 340"/>
                <a:gd name="T15" fmla="*/ 39 h 57"/>
                <a:gd name="T16" fmla="*/ 45 w 340"/>
                <a:gd name="T17" fmla="*/ 39 h 57"/>
                <a:gd name="T18" fmla="*/ 97 w 340"/>
                <a:gd name="T19" fmla="*/ 39 h 57"/>
                <a:gd name="T20" fmla="*/ 90 w 340"/>
                <a:gd name="T21" fmla="*/ 32 h 57"/>
                <a:gd name="T22" fmla="*/ 90 w 340"/>
                <a:gd name="T23" fmla="*/ 31 h 57"/>
                <a:gd name="T24" fmla="*/ 97 w 340"/>
                <a:gd name="T25" fmla="*/ 24 h 57"/>
                <a:gd name="T26" fmla="*/ 128 w 340"/>
                <a:gd name="T27" fmla="*/ 24 h 57"/>
                <a:gd name="T28" fmla="*/ 134 w 340"/>
                <a:gd name="T29" fmla="*/ 31 h 57"/>
                <a:gd name="T30" fmla="*/ 134 w 340"/>
                <a:gd name="T31" fmla="*/ 32 h 57"/>
                <a:gd name="T32" fmla="*/ 128 w 340"/>
                <a:gd name="T33" fmla="*/ 39 h 57"/>
                <a:gd name="T34" fmla="*/ 97 w 340"/>
                <a:gd name="T35" fmla="*/ 39 h 57"/>
                <a:gd name="T36" fmla="*/ 308 w 340"/>
                <a:gd name="T37" fmla="*/ 0 h 57"/>
                <a:gd name="T38" fmla="*/ 32 w 340"/>
                <a:gd name="T39" fmla="*/ 0 h 57"/>
                <a:gd name="T40" fmla="*/ 0 w 340"/>
                <a:gd name="T41" fmla="*/ 32 h 57"/>
                <a:gd name="T42" fmla="*/ 0 w 340"/>
                <a:gd name="T43" fmla="*/ 36 h 57"/>
                <a:gd name="T44" fmla="*/ 0 w 340"/>
                <a:gd name="T45" fmla="*/ 57 h 57"/>
                <a:gd name="T46" fmla="*/ 340 w 340"/>
                <a:gd name="T47" fmla="*/ 57 h 57"/>
                <a:gd name="T48" fmla="*/ 340 w 340"/>
                <a:gd name="T49" fmla="*/ 32 h 57"/>
                <a:gd name="T50" fmla="*/ 308 w 340"/>
                <a:gd name="T5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57">
                  <a:moveTo>
                    <a:pt x="45" y="39"/>
                  </a:moveTo>
                  <a:cubicBezTo>
                    <a:pt x="41" y="39"/>
                    <a:pt x="38" y="36"/>
                    <a:pt x="38" y="32"/>
                  </a:cubicBezTo>
                  <a:cubicBezTo>
                    <a:pt x="38" y="31"/>
                    <a:pt x="38" y="31"/>
                    <a:pt x="38" y="31"/>
                  </a:cubicBezTo>
                  <a:cubicBezTo>
                    <a:pt x="38" y="27"/>
                    <a:pt x="41" y="24"/>
                    <a:pt x="45" y="24"/>
                  </a:cubicBezTo>
                  <a:cubicBezTo>
                    <a:pt x="76" y="24"/>
                    <a:pt x="76" y="24"/>
                    <a:pt x="76" y="24"/>
                  </a:cubicBezTo>
                  <a:cubicBezTo>
                    <a:pt x="80" y="24"/>
                    <a:pt x="83" y="27"/>
                    <a:pt x="83" y="31"/>
                  </a:cubicBezTo>
                  <a:cubicBezTo>
                    <a:pt x="83" y="32"/>
                    <a:pt x="83" y="32"/>
                    <a:pt x="83" y="32"/>
                  </a:cubicBezTo>
                  <a:cubicBezTo>
                    <a:pt x="83" y="36"/>
                    <a:pt x="80" y="39"/>
                    <a:pt x="76" y="39"/>
                  </a:cubicBezTo>
                  <a:cubicBezTo>
                    <a:pt x="45" y="39"/>
                    <a:pt x="45" y="39"/>
                    <a:pt x="45" y="39"/>
                  </a:cubicBezTo>
                  <a:moveTo>
                    <a:pt x="97" y="39"/>
                  </a:moveTo>
                  <a:cubicBezTo>
                    <a:pt x="93" y="39"/>
                    <a:pt x="90" y="36"/>
                    <a:pt x="90" y="32"/>
                  </a:cubicBezTo>
                  <a:cubicBezTo>
                    <a:pt x="90" y="31"/>
                    <a:pt x="90" y="31"/>
                    <a:pt x="90" y="31"/>
                  </a:cubicBezTo>
                  <a:cubicBezTo>
                    <a:pt x="90" y="27"/>
                    <a:pt x="93" y="24"/>
                    <a:pt x="97" y="24"/>
                  </a:cubicBezTo>
                  <a:cubicBezTo>
                    <a:pt x="128" y="24"/>
                    <a:pt x="128" y="24"/>
                    <a:pt x="128" y="24"/>
                  </a:cubicBezTo>
                  <a:cubicBezTo>
                    <a:pt x="131" y="24"/>
                    <a:pt x="134" y="27"/>
                    <a:pt x="134" y="31"/>
                  </a:cubicBezTo>
                  <a:cubicBezTo>
                    <a:pt x="134" y="32"/>
                    <a:pt x="134" y="32"/>
                    <a:pt x="134" y="32"/>
                  </a:cubicBezTo>
                  <a:cubicBezTo>
                    <a:pt x="134" y="36"/>
                    <a:pt x="131" y="39"/>
                    <a:pt x="128" y="39"/>
                  </a:cubicBezTo>
                  <a:cubicBezTo>
                    <a:pt x="97" y="39"/>
                    <a:pt x="97" y="39"/>
                    <a:pt x="97" y="39"/>
                  </a:cubicBezTo>
                  <a:moveTo>
                    <a:pt x="308" y="0"/>
                  </a:moveTo>
                  <a:cubicBezTo>
                    <a:pt x="32" y="0"/>
                    <a:pt x="32" y="0"/>
                    <a:pt x="32" y="0"/>
                  </a:cubicBezTo>
                  <a:cubicBezTo>
                    <a:pt x="14" y="0"/>
                    <a:pt x="0" y="15"/>
                    <a:pt x="0" y="32"/>
                  </a:cubicBezTo>
                  <a:cubicBezTo>
                    <a:pt x="0" y="36"/>
                    <a:pt x="0" y="36"/>
                    <a:pt x="0" y="36"/>
                  </a:cubicBezTo>
                  <a:cubicBezTo>
                    <a:pt x="0" y="57"/>
                    <a:pt x="0" y="57"/>
                    <a:pt x="0" y="57"/>
                  </a:cubicBezTo>
                  <a:cubicBezTo>
                    <a:pt x="340" y="57"/>
                    <a:pt x="340" y="57"/>
                    <a:pt x="340" y="57"/>
                  </a:cubicBezTo>
                  <a:cubicBezTo>
                    <a:pt x="340" y="32"/>
                    <a:pt x="340" y="32"/>
                    <a:pt x="340" y="32"/>
                  </a:cubicBezTo>
                  <a:cubicBezTo>
                    <a:pt x="340" y="15"/>
                    <a:pt x="326" y="0"/>
                    <a:pt x="308" y="0"/>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5EB42D1-5FC5-4844-8117-4D25BB6C5B59}"/>
                </a:ext>
              </a:extLst>
            </p:cNvPr>
            <p:cNvSpPr>
              <a:spLocks noEditPoints="1"/>
            </p:cNvSpPr>
            <p:nvPr/>
          </p:nvSpPr>
          <p:spPr bwMode="auto">
            <a:xfrm>
              <a:off x="2711166" y="3613883"/>
              <a:ext cx="563373" cy="381459"/>
            </a:xfrm>
            <a:custGeom>
              <a:avLst/>
              <a:gdLst>
                <a:gd name="T0" fmla="*/ 17 w 297"/>
                <a:gd name="T1" fmla="*/ 154 h 201"/>
                <a:gd name="T2" fmla="*/ 17 w 297"/>
                <a:gd name="T3" fmla="*/ 143 h 201"/>
                <a:gd name="T4" fmla="*/ 274 w 297"/>
                <a:gd name="T5" fmla="*/ 143 h 201"/>
                <a:gd name="T6" fmla="*/ 274 w 297"/>
                <a:gd name="T7" fmla="*/ 154 h 201"/>
                <a:gd name="T8" fmla="*/ 17 w 297"/>
                <a:gd name="T9" fmla="*/ 154 h 201"/>
                <a:gd name="T10" fmla="*/ 17 w 297"/>
                <a:gd name="T11" fmla="*/ 131 h 201"/>
                <a:gd name="T12" fmla="*/ 17 w 297"/>
                <a:gd name="T13" fmla="*/ 120 h 201"/>
                <a:gd name="T14" fmla="*/ 274 w 297"/>
                <a:gd name="T15" fmla="*/ 120 h 201"/>
                <a:gd name="T16" fmla="*/ 274 w 297"/>
                <a:gd name="T17" fmla="*/ 131 h 201"/>
                <a:gd name="T18" fmla="*/ 17 w 297"/>
                <a:gd name="T19" fmla="*/ 131 h 201"/>
                <a:gd name="T20" fmla="*/ 17 w 297"/>
                <a:gd name="T21" fmla="*/ 104 h 201"/>
                <a:gd name="T22" fmla="*/ 17 w 297"/>
                <a:gd name="T23" fmla="*/ 93 h 201"/>
                <a:gd name="T24" fmla="*/ 85 w 297"/>
                <a:gd name="T25" fmla="*/ 93 h 201"/>
                <a:gd name="T26" fmla="*/ 85 w 297"/>
                <a:gd name="T27" fmla="*/ 104 h 201"/>
                <a:gd name="T28" fmla="*/ 17 w 297"/>
                <a:gd name="T29" fmla="*/ 104 h 201"/>
                <a:gd name="T30" fmla="*/ 100 w 297"/>
                <a:gd name="T31" fmla="*/ 104 h 201"/>
                <a:gd name="T32" fmla="*/ 100 w 297"/>
                <a:gd name="T33" fmla="*/ 93 h 201"/>
                <a:gd name="T34" fmla="*/ 167 w 297"/>
                <a:gd name="T35" fmla="*/ 93 h 201"/>
                <a:gd name="T36" fmla="*/ 167 w 297"/>
                <a:gd name="T37" fmla="*/ 104 h 201"/>
                <a:gd name="T38" fmla="*/ 100 w 297"/>
                <a:gd name="T39" fmla="*/ 104 h 201"/>
                <a:gd name="T40" fmla="*/ 17 w 297"/>
                <a:gd name="T41" fmla="*/ 81 h 201"/>
                <a:gd name="T42" fmla="*/ 17 w 297"/>
                <a:gd name="T43" fmla="*/ 70 h 201"/>
                <a:gd name="T44" fmla="*/ 85 w 297"/>
                <a:gd name="T45" fmla="*/ 70 h 201"/>
                <a:gd name="T46" fmla="*/ 85 w 297"/>
                <a:gd name="T47" fmla="*/ 81 h 201"/>
                <a:gd name="T48" fmla="*/ 17 w 297"/>
                <a:gd name="T49" fmla="*/ 81 h 201"/>
                <a:gd name="T50" fmla="*/ 100 w 297"/>
                <a:gd name="T51" fmla="*/ 81 h 201"/>
                <a:gd name="T52" fmla="*/ 100 w 297"/>
                <a:gd name="T53" fmla="*/ 70 h 201"/>
                <a:gd name="T54" fmla="*/ 167 w 297"/>
                <a:gd name="T55" fmla="*/ 70 h 201"/>
                <a:gd name="T56" fmla="*/ 167 w 297"/>
                <a:gd name="T57" fmla="*/ 81 h 201"/>
                <a:gd name="T58" fmla="*/ 100 w 297"/>
                <a:gd name="T59" fmla="*/ 81 h 201"/>
                <a:gd name="T60" fmla="*/ 17 w 297"/>
                <a:gd name="T61" fmla="*/ 57 h 201"/>
                <a:gd name="T62" fmla="*/ 17 w 297"/>
                <a:gd name="T63" fmla="*/ 46 h 201"/>
                <a:gd name="T64" fmla="*/ 85 w 297"/>
                <a:gd name="T65" fmla="*/ 46 h 201"/>
                <a:gd name="T66" fmla="*/ 85 w 297"/>
                <a:gd name="T67" fmla="*/ 57 h 201"/>
                <a:gd name="T68" fmla="*/ 17 w 297"/>
                <a:gd name="T69" fmla="*/ 57 h 201"/>
                <a:gd name="T70" fmla="*/ 100 w 297"/>
                <a:gd name="T71" fmla="*/ 57 h 201"/>
                <a:gd name="T72" fmla="*/ 100 w 297"/>
                <a:gd name="T73" fmla="*/ 46 h 201"/>
                <a:gd name="T74" fmla="*/ 167 w 297"/>
                <a:gd name="T75" fmla="*/ 46 h 201"/>
                <a:gd name="T76" fmla="*/ 167 w 297"/>
                <a:gd name="T77" fmla="*/ 57 h 201"/>
                <a:gd name="T78" fmla="*/ 100 w 297"/>
                <a:gd name="T79" fmla="*/ 57 h 201"/>
                <a:gd name="T80" fmla="*/ 17 w 297"/>
                <a:gd name="T81" fmla="*/ 34 h 201"/>
                <a:gd name="T82" fmla="*/ 17 w 297"/>
                <a:gd name="T83" fmla="*/ 23 h 201"/>
                <a:gd name="T84" fmla="*/ 85 w 297"/>
                <a:gd name="T85" fmla="*/ 23 h 201"/>
                <a:gd name="T86" fmla="*/ 85 w 297"/>
                <a:gd name="T87" fmla="*/ 34 h 201"/>
                <a:gd name="T88" fmla="*/ 17 w 297"/>
                <a:gd name="T89" fmla="*/ 34 h 201"/>
                <a:gd name="T90" fmla="*/ 100 w 297"/>
                <a:gd name="T91" fmla="*/ 34 h 201"/>
                <a:gd name="T92" fmla="*/ 100 w 297"/>
                <a:gd name="T93" fmla="*/ 23 h 201"/>
                <a:gd name="T94" fmla="*/ 167 w 297"/>
                <a:gd name="T95" fmla="*/ 23 h 201"/>
                <a:gd name="T96" fmla="*/ 167 w 297"/>
                <a:gd name="T97" fmla="*/ 34 h 201"/>
                <a:gd name="T98" fmla="*/ 100 w 297"/>
                <a:gd name="T99" fmla="*/ 34 h 201"/>
                <a:gd name="T100" fmla="*/ 274 w 297"/>
                <a:gd name="T101" fmla="*/ 0 h 201"/>
                <a:gd name="T102" fmla="*/ 23 w 297"/>
                <a:gd name="T103" fmla="*/ 0 h 201"/>
                <a:gd name="T104" fmla="*/ 0 w 297"/>
                <a:gd name="T105" fmla="*/ 23 h 201"/>
                <a:gd name="T106" fmla="*/ 0 w 297"/>
                <a:gd name="T107" fmla="*/ 178 h 201"/>
                <a:gd name="T108" fmla="*/ 23 w 297"/>
                <a:gd name="T109" fmla="*/ 201 h 201"/>
                <a:gd name="T110" fmla="*/ 274 w 297"/>
                <a:gd name="T111" fmla="*/ 201 h 201"/>
                <a:gd name="T112" fmla="*/ 297 w 297"/>
                <a:gd name="T113" fmla="*/ 178 h 201"/>
                <a:gd name="T114" fmla="*/ 297 w 297"/>
                <a:gd name="T115" fmla="*/ 23 h 201"/>
                <a:gd name="T116" fmla="*/ 274 w 297"/>
                <a:gd name="T1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7" h="201">
                  <a:moveTo>
                    <a:pt x="17" y="154"/>
                  </a:moveTo>
                  <a:cubicBezTo>
                    <a:pt x="17" y="143"/>
                    <a:pt x="17" y="143"/>
                    <a:pt x="17" y="143"/>
                  </a:cubicBezTo>
                  <a:cubicBezTo>
                    <a:pt x="274" y="143"/>
                    <a:pt x="274" y="143"/>
                    <a:pt x="274" y="143"/>
                  </a:cubicBezTo>
                  <a:cubicBezTo>
                    <a:pt x="274" y="154"/>
                    <a:pt x="274" y="154"/>
                    <a:pt x="274" y="154"/>
                  </a:cubicBezTo>
                  <a:cubicBezTo>
                    <a:pt x="17" y="154"/>
                    <a:pt x="17" y="154"/>
                    <a:pt x="17" y="154"/>
                  </a:cubicBezTo>
                  <a:moveTo>
                    <a:pt x="17" y="131"/>
                  </a:moveTo>
                  <a:cubicBezTo>
                    <a:pt x="17" y="120"/>
                    <a:pt x="17" y="120"/>
                    <a:pt x="17" y="120"/>
                  </a:cubicBezTo>
                  <a:cubicBezTo>
                    <a:pt x="274" y="120"/>
                    <a:pt x="274" y="120"/>
                    <a:pt x="274" y="120"/>
                  </a:cubicBezTo>
                  <a:cubicBezTo>
                    <a:pt x="274" y="131"/>
                    <a:pt x="274" y="131"/>
                    <a:pt x="274" y="131"/>
                  </a:cubicBezTo>
                  <a:cubicBezTo>
                    <a:pt x="17" y="131"/>
                    <a:pt x="17" y="131"/>
                    <a:pt x="17" y="131"/>
                  </a:cubicBezTo>
                  <a:moveTo>
                    <a:pt x="17" y="104"/>
                  </a:moveTo>
                  <a:cubicBezTo>
                    <a:pt x="17" y="93"/>
                    <a:pt x="17" y="93"/>
                    <a:pt x="17" y="93"/>
                  </a:cubicBezTo>
                  <a:cubicBezTo>
                    <a:pt x="85" y="93"/>
                    <a:pt x="85" y="93"/>
                    <a:pt x="85" y="93"/>
                  </a:cubicBezTo>
                  <a:cubicBezTo>
                    <a:pt x="85" y="104"/>
                    <a:pt x="85" y="104"/>
                    <a:pt x="85" y="104"/>
                  </a:cubicBezTo>
                  <a:cubicBezTo>
                    <a:pt x="17" y="104"/>
                    <a:pt x="17" y="104"/>
                    <a:pt x="17" y="104"/>
                  </a:cubicBezTo>
                  <a:moveTo>
                    <a:pt x="100" y="104"/>
                  </a:moveTo>
                  <a:cubicBezTo>
                    <a:pt x="100" y="93"/>
                    <a:pt x="100" y="93"/>
                    <a:pt x="100" y="93"/>
                  </a:cubicBezTo>
                  <a:cubicBezTo>
                    <a:pt x="167" y="93"/>
                    <a:pt x="167" y="93"/>
                    <a:pt x="167" y="93"/>
                  </a:cubicBezTo>
                  <a:cubicBezTo>
                    <a:pt x="167" y="104"/>
                    <a:pt x="167" y="104"/>
                    <a:pt x="167" y="104"/>
                  </a:cubicBezTo>
                  <a:cubicBezTo>
                    <a:pt x="100" y="104"/>
                    <a:pt x="100" y="104"/>
                    <a:pt x="100" y="104"/>
                  </a:cubicBezTo>
                  <a:moveTo>
                    <a:pt x="17" y="81"/>
                  </a:moveTo>
                  <a:cubicBezTo>
                    <a:pt x="17" y="70"/>
                    <a:pt x="17" y="70"/>
                    <a:pt x="17" y="70"/>
                  </a:cubicBezTo>
                  <a:cubicBezTo>
                    <a:pt x="85" y="70"/>
                    <a:pt x="85" y="70"/>
                    <a:pt x="85" y="70"/>
                  </a:cubicBezTo>
                  <a:cubicBezTo>
                    <a:pt x="85" y="81"/>
                    <a:pt x="85" y="81"/>
                    <a:pt x="85" y="81"/>
                  </a:cubicBezTo>
                  <a:cubicBezTo>
                    <a:pt x="17" y="81"/>
                    <a:pt x="17" y="81"/>
                    <a:pt x="17" y="81"/>
                  </a:cubicBezTo>
                  <a:moveTo>
                    <a:pt x="100" y="81"/>
                  </a:moveTo>
                  <a:cubicBezTo>
                    <a:pt x="100" y="70"/>
                    <a:pt x="100" y="70"/>
                    <a:pt x="100" y="70"/>
                  </a:cubicBezTo>
                  <a:cubicBezTo>
                    <a:pt x="167" y="70"/>
                    <a:pt x="167" y="70"/>
                    <a:pt x="167" y="70"/>
                  </a:cubicBezTo>
                  <a:cubicBezTo>
                    <a:pt x="167" y="81"/>
                    <a:pt x="167" y="81"/>
                    <a:pt x="167" y="81"/>
                  </a:cubicBezTo>
                  <a:cubicBezTo>
                    <a:pt x="100" y="81"/>
                    <a:pt x="100" y="81"/>
                    <a:pt x="100" y="81"/>
                  </a:cubicBezTo>
                  <a:moveTo>
                    <a:pt x="17" y="57"/>
                  </a:moveTo>
                  <a:cubicBezTo>
                    <a:pt x="17" y="46"/>
                    <a:pt x="17" y="46"/>
                    <a:pt x="17" y="46"/>
                  </a:cubicBezTo>
                  <a:cubicBezTo>
                    <a:pt x="85" y="46"/>
                    <a:pt x="85" y="46"/>
                    <a:pt x="85" y="46"/>
                  </a:cubicBezTo>
                  <a:cubicBezTo>
                    <a:pt x="85" y="57"/>
                    <a:pt x="85" y="57"/>
                    <a:pt x="85" y="57"/>
                  </a:cubicBezTo>
                  <a:cubicBezTo>
                    <a:pt x="17" y="57"/>
                    <a:pt x="17" y="57"/>
                    <a:pt x="17" y="57"/>
                  </a:cubicBezTo>
                  <a:moveTo>
                    <a:pt x="100" y="57"/>
                  </a:moveTo>
                  <a:cubicBezTo>
                    <a:pt x="100" y="46"/>
                    <a:pt x="100" y="46"/>
                    <a:pt x="100" y="46"/>
                  </a:cubicBezTo>
                  <a:cubicBezTo>
                    <a:pt x="167" y="46"/>
                    <a:pt x="167" y="46"/>
                    <a:pt x="167" y="46"/>
                  </a:cubicBezTo>
                  <a:cubicBezTo>
                    <a:pt x="167" y="57"/>
                    <a:pt x="167" y="57"/>
                    <a:pt x="167" y="57"/>
                  </a:cubicBezTo>
                  <a:cubicBezTo>
                    <a:pt x="100" y="57"/>
                    <a:pt x="100" y="57"/>
                    <a:pt x="100" y="57"/>
                  </a:cubicBezTo>
                  <a:moveTo>
                    <a:pt x="17" y="34"/>
                  </a:moveTo>
                  <a:cubicBezTo>
                    <a:pt x="17" y="23"/>
                    <a:pt x="17" y="23"/>
                    <a:pt x="17" y="23"/>
                  </a:cubicBezTo>
                  <a:cubicBezTo>
                    <a:pt x="85" y="23"/>
                    <a:pt x="85" y="23"/>
                    <a:pt x="85" y="23"/>
                  </a:cubicBezTo>
                  <a:cubicBezTo>
                    <a:pt x="85" y="34"/>
                    <a:pt x="85" y="34"/>
                    <a:pt x="85" y="34"/>
                  </a:cubicBezTo>
                  <a:cubicBezTo>
                    <a:pt x="17" y="34"/>
                    <a:pt x="17" y="34"/>
                    <a:pt x="17" y="34"/>
                  </a:cubicBezTo>
                  <a:moveTo>
                    <a:pt x="100" y="34"/>
                  </a:moveTo>
                  <a:cubicBezTo>
                    <a:pt x="100" y="23"/>
                    <a:pt x="100" y="23"/>
                    <a:pt x="100" y="23"/>
                  </a:cubicBezTo>
                  <a:cubicBezTo>
                    <a:pt x="167" y="23"/>
                    <a:pt x="167" y="23"/>
                    <a:pt x="167" y="23"/>
                  </a:cubicBezTo>
                  <a:cubicBezTo>
                    <a:pt x="167" y="34"/>
                    <a:pt x="167" y="34"/>
                    <a:pt x="167" y="34"/>
                  </a:cubicBezTo>
                  <a:cubicBezTo>
                    <a:pt x="100" y="34"/>
                    <a:pt x="100" y="34"/>
                    <a:pt x="100" y="34"/>
                  </a:cubicBezTo>
                  <a:moveTo>
                    <a:pt x="274" y="0"/>
                  </a:moveTo>
                  <a:cubicBezTo>
                    <a:pt x="23" y="0"/>
                    <a:pt x="23" y="0"/>
                    <a:pt x="23" y="0"/>
                  </a:cubicBezTo>
                  <a:cubicBezTo>
                    <a:pt x="10" y="0"/>
                    <a:pt x="0" y="10"/>
                    <a:pt x="0" y="23"/>
                  </a:cubicBezTo>
                  <a:cubicBezTo>
                    <a:pt x="0" y="178"/>
                    <a:pt x="0" y="178"/>
                    <a:pt x="0" y="178"/>
                  </a:cubicBezTo>
                  <a:cubicBezTo>
                    <a:pt x="0" y="191"/>
                    <a:pt x="10" y="201"/>
                    <a:pt x="23" y="201"/>
                  </a:cubicBezTo>
                  <a:cubicBezTo>
                    <a:pt x="274" y="201"/>
                    <a:pt x="274" y="201"/>
                    <a:pt x="274" y="201"/>
                  </a:cubicBezTo>
                  <a:cubicBezTo>
                    <a:pt x="287" y="201"/>
                    <a:pt x="297" y="191"/>
                    <a:pt x="297" y="178"/>
                  </a:cubicBezTo>
                  <a:cubicBezTo>
                    <a:pt x="297" y="23"/>
                    <a:pt x="297" y="23"/>
                    <a:pt x="297" y="23"/>
                  </a:cubicBezTo>
                  <a:cubicBezTo>
                    <a:pt x="297" y="10"/>
                    <a:pt x="287" y="0"/>
                    <a:pt x="2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5">
              <a:extLst>
                <a:ext uri="{FF2B5EF4-FFF2-40B4-BE49-F238E27FC236}">
                  <a16:creationId xmlns:a16="http://schemas.microsoft.com/office/drawing/2014/main" id="{14C2ED18-38C5-4C74-86C4-15878CC6B5E2}"/>
                </a:ext>
              </a:extLst>
            </p:cNvPr>
            <p:cNvSpPr>
              <a:spLocks noChangeArrowheads="1"/>
            </p:cNvSpPr>
            <p:nvPr/>
          </p:nvSpPr>
          <p:spPr bwMode="auto">
            <a:xfrm>
              <a:off x="2743221" y="3657959"/>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0" name="Rectangle 96">
              <a:extLst>
                <a:ext uri="{FF2B5EF4-FFF2-40B4-BE49-F238E27FC236}">
                  <a16:creationId xmlns:a16="http://schemas.microsoft.com/office/drawing/2014/main" id="{C643CAC0-8C25-4CB2-A929-650B0543E7C2}"/>
                </a:ext>
              </a:extLst>
            </p:cNvPr>
            <p:cNvSpPr>
              <a:spLocks noChangeArrowheads="1"/>
            </p:cNvSpPr>
            <p:nvPr/>
          </p:nvSpPr>
          <p:spPr bwMode="auto">
            <a:xfrm>
              <a:off x="2743221" y="3657959"/>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1" name="Rectangle 97">
              <a:extLst>
                <a:ext uri="{FF2B5EF4-FFF2-40B4-BE49-F238E27FC236}">
                  <a16:creationId xmlns:a16="http://schemas.microsoft.com/office/drawing/2014/main" id="{2075E2FA-AA30-490C-864B-AD2EA880CFED}"/>
                </a:ext>
              </a:extLst>
            </p:cNvPr>
            <p:cNvSpPr>
              <a:spLocks noChangeArrowheads="1"/>
            </p:cNvSpPr>
            <p:nvPr/>
          </p:nvSpPr>
          <p:spPr bwMode="auto">
            <a:xfrm>
              <a:off x="2901093" y="3657959"/>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2" name="Rectangle 98">
              <a:extLst>
                <a:ext uri="{FF2B5EF4-FFF2-40B4-BE49-F238E27FC236}">
                  <a16:creationId xmlns:a16="http://schemas.microsoft.com/office/drawing/2014/main" id="{769654C7-8B77-4056-901A-DAEE52BD2137}"/>
                </a:ext>
              </a:extLst>
            </p:cNvPr>
            <p:cNvSpPr>
              <a:spLocks noChangeArrowheads="1"/>
            </p:cNvSpPr>
            <p:nvPr/>
          </p:nvSpPr>
          <p:spPr bwMode="auto">
            <a:xfrm>
              <a:off x="2901093" y="3657959"/>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3" name="Rectangle 99">
              <a:extLst>
                <a:ext uri="{FF2B5EF4-FFF2-40B4-BE49-F238E27FC236}">
                  <a16:creationId xmlns:a16="http://schemas.microsoft.com/office/drawing/2014/main" id="{81496560-DE1A-4EC5-BBD7-CA52B62B33A7}"/>
                </a:ext>
              </a:extLst>
            </p:cNvPr>
            <p:cNvSpPr>
              <a:spLocks noChangeArrowheads="1"/>
            </p:cNvSpPr>
            <p:nvPr/>
          </p:nvSpPr>
          <p:spPr bwMode="auto">
            <a:xfrm>
              <a:off x="2743221" y="3701234"/>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4" name="Rectangle 100">
              <a:extLst>
                <a:ext uri="{FF2B5EF4-FFF2-40B4-BE49-F238E27FC236}">
                  <a16:creationId xmlns:a16="http://schemas.microsoft.com/office/drawing/2014/main" id="{AD7C5052-31A4-46D6-8F8D-9704A9AABD28}"/>
                </a:ext>
              </a:extLst>
            </p:cNvPr>
            <p:cNvSpPr>
              <a:spLocks noChangeArrowheads="1"/>
            </p:cNvSpPr>
            <p:nvPr/>
          </p:nvSpPr>
          <p:spPr bwMode="auto">
            <a:xfrm>
              <a:off x="2743221" y="3701234"/>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5" name="Rectangle 101">
              <a:extLst>
                <a:ext uri="{FF2B5EF4-FFF2-40B4-BE49-F238E27FC236}">
                  <a16:creationId xmlns:a16="http://schemas.microsoft.com/office/drawing/2014/main" id="{4421A848-A5E2-4F4F-A278-4EB8EE0C1068}"/>
                </a:ext>
              </a:extLst>
            </p:cNvPr>
            <p:cNvSpPr>
              <a:spLocks noChangeArrowheads="1"/>
            </p:cNvSpPr>
            <p:nvPr/>
          </p:nvSpPr>
          <p:spPr bwMode="auto">
            <a:xfrm>
              <a:off x="2901093" y="3701234"/>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6" name="Rectangle 102">
              <a:extLst>
                <a:ext uri="{FF2B5EF4-FFF2-40B4-BE49-F238E27FC236}">
                  <a16:creationId xmlns:a16="http://schemas.microsoft.com/office/drawing/2014/main" id="{6617979A-A56A-4761-A61A-506FCD231EB3}"/>
                </a:ext>
              </a:extLst>
            </p:cNvPr>
            <p:cNvSpPr>
              <a:spLocks noChangeArrowheads="1"/>
            </p:cNvSpPr>
            <p:nvPr/>
          </p:nvSpPr>
          <p:spPr bwMode="auto">
            <a:xfrm>
              <a:off x="2901093" y="3701234"/>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7" name="Rectangle 103">
              <a:extLst>
                <a:ext uri="{FF2B5EF4-FFF2-40B4-BE49-F238E27FC236}">
                  <a16:creationId xmlns:a16="http://schemas.microsoft.com/office/drawing/2014/main" id="{40AA80D3-7BCA-43D2-998E-A5F6925536D0}"/>
                </a:ext>
              </a:extLst>
            </p:cNvPr>
            <p:cNvSpPr>
              <a:spLocks noChangeArrowheads="1"/>
            </p:cNvSpPr>
            <p:nvPr/>
          </p:nvSpPr>
          <p:spPr bwMode="auto">
            <a:xfrm>
              <a:off x="2743221" y="3746913"/>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8" name="Rectangle 104">
              <a:extLst>
                <a:ext uri="{FF2B5EF4-FFF2-40B4-BE49-F238E27FC236}">
                  <a16:creationId xmlns:a16="http://schemas.microsoft.com/office/drawing/2014/main" id="{7EF368B3-31DA-4886-8149-945D1A1769B9}"/>
                </a:ext>
              </a:extLst>
            </p:cNvPr>
            <p:cNvSpPr>
              <a:spLocks noChangeArrowheads="1"/>
            </p:cNvSpPr>
            <p:nvPr/>
          </p:nvSpPr>
          <p:spPr bwMode="auto">
            <a:xfrm>
              <a:off x="2743221" y="3746913"/>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9" name="Rectangle 105">
              <a:extLst>
                <a:ext uri="{FF2B5EF4-FFF2-40B4-BE49-F238E27FC236}">
                  <a16:creationId xmlns:a16="http://schemas.microsoft.com/office/drawing/2014/main" id="{CD087373-876E-4A4E-90F1-745CBF054636}"/>
                </a:ext>
              </a:extLst>
            </p:cNvPr>
            <p:cNvSpPr>
              <a:spLocks noChangeArrowheads="1"/>
            </p:cNvSpPr>
            <p:nvPr/>
          </p:nvSpPr>
          <p:spPr bwMode="auto">
            <a:xfrm>
              <a:off x="2901093" y="3746913"/>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0" name="Rectangle 106">
              <a:extLst>
                <a:ext uri="{FF2B5EF4-FFF2-40B4-BE49-F238E27FC236}">
                  <a16:creationId xmlns:a16="http://schemas.microsoft.com/office/drawing/2014/main" id="{ED96A761-BD75-4569-982C-1037B4285B0E}"/>
                </a:ext>
              </a:extLst>
            </p:cNvPr>
            <p:cNvSpPr>
              <a:spLocks noChangeArrowheads="1"/>
            </p:cNvSpPr>
            <p:nvPr/>
          </p:nvSpPr>
          <p:spPr bwMode="auto">
            <a:xfrm>
              <a:off x="2901093" y="3746913"/>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1" name="Rectangle 107">
              <a:extLst>
                <a:ext uri="{FF2B5EF4-FFF2-40B4-BE49-F238E27FC236}">
                  <a16:creationId xmlns:a16="http://schemas.microsoft.com/office/drawing/2014/main" id="{BF32B1AA-12F5-4952-915E-4F73FD925260}"/>
                </a:ext>
              </a:extLst>
            </p:cNvPr>
            <p:cNvSpPr>
              <a:spLocks noChangeArrowheads="1"/>
            </p:cNvSpPr>
            <p:nvPr/>
          </p:nvSpPr>
          <p:spPr bwMode="auto">
            <a:xfrm>
              <a:off x="2743221" y="3790188"/>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2" name="Rectangle 108">
              <a:extLst>
                <a:ext uri="{FF2B5EF4-FFF2-40B4-BE49-F238E27FC236}">
                  <a16:creationId xmlns:a16="http://schemas.microsoft.com/office/drawing/2014/main" id="{87C5FF09-2E55-462A-8EA4-F0453F39F51C}"/>
                </a:ext>
              </a:extLst>
            </p:cNvPr>
            <p:cNvSpPr>
              <a:spLocks noChangeArrowheads="1"/>
            </p:cNvSpPr>
            <p:nvPr/>
          </p:nvSpPr>
          <p:spPr bwMode="auto">
            <a:xfrm>
              <a:off x="2743221" y="3790188"/>
              <a:ext cx="129023"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3" name="Rectangle 109">
              <a:extLst>
                <a:ext uri="{FF2B5EF4-FFF2-40B4-BE49-F238E27FC236}">
                  <a16:creationId xmlns:a16="http://schemas.microsoft.com/office/drawing/2014/main" id="{7BFFE9A2-99CD-4ABB-97A6-0878F49F861C}"/>
                </a:ext>
              </a:extLst>
            </p:cNvPr>
            <p:cNvSpPr>
              <a:spLocks noChangeArrowheads="1"/>
            </p:cNvSpPr>
            <p:nvPr/>
          </p:nvSpPr>
          <p:spPr bwMode="auto">
            <a:xfrm>
              <a:off x="2901093" y="3790188"/>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4" name="Rectangle 110">
              <a:extLst>
                <a:ext uri="{FF2B5EF4-FFF2-40B4-BE49-F238E27FC236}">
                  <a16:creationId xmlns:a16="http://schemas.microsoft.com/office/drawing/2014/main" id="{7B948A93-BBE8-49C8-85D1-A33B2B5107EB}"/>
                </a:ext>
              </a:extLst>
            </p:cNvPr>
            <p:cNvSpPr>
              <a:spLocks noChangeArrowheads="1"/>
            </p:cNvSpPr>
            <p:nvPr/>
          </p:nvSpPr>
          <p:spPr bwMode="auto">
            <a:xfrm>
              <a:off x="2901093" y="3790188"/>
              <a:ext cx="126619" cy="2083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5" name="Rectangle 111">
              <a:extLst>
                <a:ext uri="{FF2B5EF4-FFF2-40B4-BE49-F238E27FC236}">
                  <a16:creationId xmlns:a16="http://schemas.microsoft.com/office/drawing/2014/main" id="{5C28CDA0-289D-43C7-92DF-5D5D0A3C9024}"/>
                </a:ext>
              </a:extLst>
            </p:cNvPr>
            <p:cNvSpPr>
              <a:spLocks noChangeArrowheads="1"/>
            </p:cNvSpPr>
            <p:nvPr/>
          </p:nvSpPr>
          <p:spPr bwMode="auto">
            <a:xfrm>
              <a:off x="2743221" y="3841476"/>
              <a:ext cx="487241" cy="208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6" name="Rectangle 112">
              <a:extLst>
                <a:ext uri="{FF2B5EF4-FFF2-40B4-BE49-F238E27FC236}">
                  <a16:creationId xmlns:a16="http://schemas.microsoft.com/office/drawing/2014/main" id="{98D4B393-FF98-41F4-9A2A-5DC573895CE3}"/>
                </a:ext>
              </a:extLst>
            </p:cNvPr>
            <p:cNvSpPr>
              <a:spLocks noChangeArrowheads="1"/>
            </p:cNvSpPr>
            <p:nvPr/>
          </p:nvSpPr>
          <p:spPr bwMode="auto">
            <a:xfrm>
              <a:off x="2743221" y="3841476"/>
              <a:ext cx="487241" cy="2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7" name="Rectangle 113">
              <a:extLst>
                <a:ext uri="{FF2B5EF4-FFF2-40B4-BE49-F238E27FC236}">
                  <a16:creationId xmlns:a16="http://schemas.microsoft.com/office/drawing/2014/main" id="{A9C30BDB-DD40-4F88-85AB-18D5936AD59C}"/>
                </a:ext>
              </a:extLst>
            </p:cNvPr>
            <p:cNvSpPr>
              <a:spLocks noChangeArrowheads="1"/>
            </p:cNvSpPr>
            <p:nvPr/>
          </p:nvSpPr>
          <p:spPr bwMode="auto">
            <a:xfrm>
              <a:off x="2743221" y="3885552"/>
              <a:ext cx="487241" cy="208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8" name="Rectangle 114">
              <a:extLst>
                <a:ext uri="{FF2B5EF4-FFF2-40B4-BE49-F238E27FC236}">
                  <a16:creationId xmlns:a16="http://schemas.microsoft.com/office/drawing/2014/main" id="{9F7B685F-0D38-4B58-A54E-D70495C71D04}"/>
                </a:ext>
              </a:extLst>
            </p:cNvPr>
            <p:cNvSpPr>
              <a:spLocks noChangeArrowheads="1"/>
            </p:cNvSpPr>
            <p:nvPr/>
          </p:nvSpPr>
          <p:spPr bwMode="auto">
            <a:xfrm>
              <a:off x="2743221" y="3885552"/>
              <a:ext cx="487241" cy="2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19" name="Freeform 115">
              <a:extLst>
                <a:ext uri="{FF2B5EF4-FFF2-40B4-BE49-F238E27FC236}">
                  <a16:creationId xmlns:a16="http://schemas.microsoft.com/office/drawing/2014/main" id="{413F684F-5140-4D4B-86E2-D974F727A099}"/>
                </a:ext>
              </a:extLst>
            </p:cNvPr>
            <p:cNvSpPr>
              <a:spLocks/>
            </p:cNvSpPr>
            <p:nvPr/>
          </p:nvSpPr>
          <p:spPr bwMode="auto">
            <a:xfrm>
              <a:off x="2743221" y="3530539"/>
              <a:ext cx="85748" cy="28850"/>
            </a:xfrm>
            <a:custGeom>
              <a:avLst/>
              <a:gdLst>
                <a:gd name="T0" fmla="*/ 38 w 45"/>
                <a:gd name="T1" fmla="*/ 0 h 15"/>
                <a:gd name="T2" fmla="*/ 7 w 45"/>
                <a:gd name="T3" fmla="*/ 0 h 15"/>
                <a:gd name="T4" fmla="*/ 0 w 45"/>
                <a:gd name="T5" fmla="*/ 7 h 15"/>
                <a:gd name="T6" fmla="*/ 0 w 45"/>
                <a:gd name="T7" fmla="*/ 8 h 15"/>
                <a:gd name="T8" fmla="*/ 7 w 45"/>
                <a:gd name="T9" fmla="*/ 15 h 15"/>
                <a:gd name="T10" fmla="*/ 38 w 45"/>
                <a:gd name="T11" fmla="*/ 15 h 15"/>
                <a:gd name="T12" fmla="*/ 45 w 45"/>
                <a:gd name="T13" fmla="*/ 8 h 15"/>
                <a:gd name="T14" fmla="*/ 45 w 45"/>
                <a:gd name="T15" fmla="*/ 7 h 15"/>
                <a:gd name="T16" fmla="*/ 38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38" y="0"/>
                  </a:moveTo>
                  <a:cubicBezTo>
                    <a:pt x="7" y="0"/>
                    <a:pt x="7" y="0"/>
                    <a:pt x="7" y="0"/>
                  </a:cubicBezTo>
                  <a:cubicBezTo>
                    <a:pt x="3" y="0"/>
                    <a:pt x="0" y="3"/>
                    <a:pt x="0" y="7"/>
                  </a:cubicBezTo>
                  <a:cubicBezTo>
                    <a:pt x="0" y="8"/>
                    <a:pt x="0" y="8"/>
                    <a:pt x="0" y="8"/>
                  </a:cubicBezTo>
                  <a:cubicBezTo>
                    <a:pt x="0" y="12"/>
                    <a:pt x="3" y="15"/>
                    <a:pt x="7" y="15"/>
                  </a:cubicBezTo>
                  <a:cubicBezTo>
                    <a:pt x="38" y="15"/>
                    <a:pt x="38" y="15"/>
                    <a:pt x="38" y="15"/>
                  </a:cubicBezTo>
                  <a:cubicBezTo>
                    <a:pt x="42" y="15"/>
                    <a:pt x="45" y="12"/>
                    <a:pt x="45" y="8"/>
                  </a:cubicBezTo>
                  <a:cubicBezTo>
                    <a:pt x="45" y="7"/>
                    <a:pt x="45" y="7"/>
                    <a:pt x="45" y="7"/>
                  </a:cubicBezTo>
                  <a:cubicBezTo>
                    <a:pt x="45" y="3"/>
                    <a:pt x="42" y="0"/>
                    <a:pt x="38"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6">
              <a:extLst>
                <a:ext uri="{FF2B5EF4-FFF2-40B4-BE49-F238E27FC236}">
                  <a16:creationId xmlns:a16="http://schemas.microsoft.com/office/drawing/2014/main" id="{1C44545D-E382-4E39-A353-607F2639B33C}"/>
                </a:ext>
              </a:extLst>
            </p:cNvPr>
            <p:cNvSpPr>
              <a:spLocks/>
            </p:cNvSpPr>
            <p:nvPr/>
          </p:nvSpPr>
          <p:spPr bwMode="auto">
            <a:xfrm>
              <a:off x="2841791" y="3530539"/>
              <a:ext cx="83344" cy="28850"/>
            </a:xfrm>
            <a:custGeom>
              <a:avLst/>
              <a:gdLst>
                <a:gd name="T0" fmla="*/ 38 w 44"/>
                <a:gd name="T1" fmla="*/ 0 h 15"/>
                <a:gd name="T2" fmla="*/ 7 w 44"/>
                <a:gd name="T3" fmla="*/ 0 h 15"/>
                <a:gd name="T4" fmla="*/ 0 w 44"/>
                <a:gd name="T5" fmla="*/ 7 h 15"/>
                <a:gd name="T6" fmla="*/ 0 w 44"/>
                <a:gd name="T7" fmla="*/ 8 h 15"/>
                <a:gd name="T8" fmla="*/ 7 w 44"/>
                <a:gd name="T9" fmla="*/ 15 h 15"/>
                <a:gd name="T10" fmla="*/ 38 w 44"/>
                <a:gd name="T11" fmla="*/ 15 h 15"/>
                <a:gd name="T12" fmla="*/ 44 w 44"/>
                <a:gd name="T13" fmla="*/ 8 h 15"/>
                <a:gd name="T14" fmla="*/ 44 w 44"/>
                <a:gd name="T15" fmla="*/ 7 h 15"/>
                <a:gd name="T16" fmla="*/ 38 w 4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5">
                  <a:moveTo>
                    <a:pt x="38" y="0"/>
                  </a:moveTo>
                  <a:cubicBezTo>
                    <a:pt x="7" y="0"/>
                    <a:pt x="7" y="0"/>
                    <a:pt x="7" y="0"/>
                  </a:cubicBezTo>
                  <a:cubicBezTo>
                    <a:pt x="3" y="0"/>
                    <a:pt x="0" y="3"/>
                    <a:pt x="0" y="7"/>
                  </a:cubicBezTo>
                  <a:cubicBezTo>
                    <a:pt x="0" y="8"/>
                    <a:pt x="0" y="8"/>
                    <a:pt x="0" y="8"/>
                  </a:cubicBezTo>
                  <a:cubicBezTo>
                    <a:pt x="0" y="12"/>
                    <a:pt x="3" y="15"/>
                    <a:pt x="7" y="15"/>
                  </a:cubicBezTo>
                  <a:cubicBezTo>
                    <a:pt x="38" y="15"/>
                    <a:pt x="38" y="15"/>
                    <a:pt x="38" y="15"/>
                  </a:cubicBezTo>
                  <a:cubicBezTo>
                    <a:pt x="41" y="15"/>
                    <a:pt x="44" y="12"/>
                    <a:pt x="44" y="8"/>
                  </a:cubicBezTo>
                  <a:cubicBezTo>
                    <a:pt x="44" y="7"/>
                    <a:pt x="44" y="7"/>
                    <a:pt x="44" y="7"/>
                  </a:cubicBezTo>
                  <a:cubicBezTo>
                    <a:pt x="44" y="3"/>
                    <a:pt x="41" y="0"/>
                    <a:pt x="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7">
              <a:extLst>
                <a:ext uri="{FF2B5EF4-FFF2-40B4-BE49-F238E27FC236}">
                  <a16:creationId xmlns:a16="http://schemas.microsoft.com/office/drawing/2014/main" id="{0691C8FD-70A9-44B3-914F-791114FEBC49}"/>
                </a:ext>
              </a:extLst>
            </p:cNvPr>
            <p:cNvSpPr>
              <a:spLocks noEditPoints="1"/>
            </p:cNvSpPr>
            <p:nvPr/>
          </p:nvSpPr>
          <p:spPr bwMode="auto">
            <a:xfrm>
              <a:off x="1681387" y="4822370"/>
              <a:ext cx="900756" cy="22439"/>
            </a:xfrm>
            <a:custGeom>
              <a:avLst/>
              <a:gdLst>
                <a:gd name="T0" fmla="*/ 469 w 475"/>
                <a:gd name="T1" fmla="*/ 12 h 12"/>
                <a:gd name="T2" fmla="*/ 437 w 475"/>
                <a:gd name="T3" fmla="*/ 12 h 12"/>
                <a:gd name="T4" fmla="*/ 431 w 475"/>
                <a:gd name="T5" fmla="*/ 6 h 12"/>
                <a:gd name="T6" fmla="*/ 437 w 475"/>
                <a:gd name="T7" fmla="*/ 0 h 12"/>
                <a:gd name="T8" fmla="*/ 469 w 475"/>
                <a:gd name="T9" fmla="*/ 0 h 12"/>
                <a:gd name="T10" fmla="*/ 475 w 475"/>
                <a:gd name="T11" fmla="*/ 6 h 12"/>
                <a:gd name="T12" fmla="*/ 469 w 475"/>
                <a:gd name="T13" fmla="*/ 12 h 12"/>
                <a:gd name="T14" fmla="*/ 401 w 475"/>
                <a:gd name="T15" fmla="*/ 12 h 12"/>
                <a:gd name="T16" fmla="*/ 365 w 475"/>
                <a:gd name="T17" fmla="*/ 12 h 12"/>
                <a:gd name="T18" fmla="*/ 359 w 475"/>
                <a:gd name="T19" fmla="*/ 6 h 12"/>
                <a:gd name="T20" fmla="*/ 365 w 475"/>
                <a:gd name="T21" fmla="*/ 0 h 12"/>
                <a:gd name="T22" fmla="*/ 401 w 475"/>
                <a:gd name="T23" fmla="*/ 0 h 12"/>
                <a:gd name="T24" fmla="*/ 407 w 475"/>
                <a:gd name="T25" fmla="*/ 6 h 12"/>
                <a:gd name="T26" fmla="*/ 401 w 475"/>
                <a:gd name="T27" fmla="*/ 12 h 12"/>
                <a:gd name="T28" fmla="*/ 329 w 475"/>
                <a:gd name="T29" fmla="*/ 12 h 12"/>
                <a:gd name="T30" fmla="*/ 293 w 475"/>
                <a:gd name="T31" fmla="*/ 12 h 12"/>
                <a:gd name="T32" fmla="*/ 287 w 475"/>
                <a:gd name="T33" fmla="*/ 6 h 12"/>
                <a:gd name="T34" fmla="*/ 293 w 475"/>
                <a:gd name="T35" fmla="*/ 0 h 12"/>
                <a:gd name="T36" fmla="*/ 329 w 475"/>
                <a:gd name="T37" fmla="*/ 0 h 12"/>
                <a:gd name="T38" fmla="*/ 335 w 475"/>
                <a:gd name="T39" fmla="*/ 6 h 12"/>
                <a:gd name="T40" fmla="*/ 329 w 475"/>
                <a:gd name="T41" fmla="*/ 12 h 12"/>
                <a:gd name="T42" fmla="*/ 257 w 475"/>
                <a:gd name="T43" fmla="*/ 12 h 12"/>
                <a:gd name="T44" fmla="*/ 221 w 475"/>
                <a:gd name="T45" fmla="*/ 12 h 12"/>
                <a:gd name="T46" fmla="*/ 215 w 475"/>
                <a:gd name="T47" fmla="*/ 6 h 12"/>
                <a:gd name="T48" fmla="*/ 221 w 475"/>
                <a:gd name="T49" fmla="*/ 0 h 12"/>
                <a:gd name="T50" fmla="*/ 257 w 475"/>
                <a:gd name="T51" fmla="*/ 0 h 12"/>
                <a:gd name="T52" fmla="*/ 263 w 475"/>
                <a:gd name="T53" fmla="*/ 6 h 12"/>
                <a:gd name="T54" fmla="*/ 257 w 475"/>
                <a:gd name="T55" fmla="*/ 12 h 12"/>
                <a:gd name="T56" fmla="*/ 186 w 475"/>
                <a:gd name="T57" fmla="*/ 12 h 12"/>
                <a:gd name="T58" fmla="*/ 150 w 475"/>
                <a:gd name="T59" fmla="*/ 12 h 12"/>
                <a:gd name="T60" fmla="*/ 144 w 475"/>
                <a:gd name="T61" fmla="*/ 6 h 12"/>
                <a:gd name="T62" fmla="*/ 150 w 475"/>
                <a:gd name="T63" fmla="*/ 0 h 12"/>
                <a:gd name="T64" fmla="*/ 186 w 475"/>
                <a:gd name="T65" fmla="*/ 0 h 12"/>
                <a:gd name="T66" fmla="*/ 192 w 475"/>
                <a:gd name="T67" fmla="*/ 6 h 12"/>
                <a:gd name="T68" fmla="*/ 186 w 475"/>
                <a:gd name="T69" fmla="*/ 12 h 12"/>
                <a:gd name="T70" fmla="*/ 114 w 475"/>
                <a:gd name="T71" fmla="*/ 12 h 12"/>
                <a:gd name="T72" fmla="*/ 78 w 475"/>
                <a:gd name="T73" fmla="*/ 12 h 12"/>
                <a:gd name="T74" fmla="*/ 72 w 475"/>
                <a:gd name="T75" fmla="*/ 6 h 12"/>
                <a:gd name="T76" fmla="*/ 78 w 475"/>
                <a:gd name="T77" fmla="*/ 0 h 12"/>
                <a:gd name="T78" fmla="*/ 114 w 475"/>
                <a:gd name="T79" fmla="*/ 0 h 12"/>
                <a:gd name="T80" fmla="*/ 120 w 475"/>
                <a:gd name="T81" fmla="*/ 6 h 12"/>
                <a:gd name="T82" fmla="*/ 114 w 475"/>
                <a:gd name="T83" fmla="*/ 12 h 12"/>
                <a:gd name="T84" fmla="*/ 42 w 475"/>
                <a:gd name="T85" fmla="*/ 12 h 12"/>
                <a:gd name="T86" fmla="*/ 6 w 475"/>
                <a:gd name="T87" fmla="*/ 12 h 12"/>
                <a:gd name="T88" fmla="*/ 0 w 475"/>
                <a:gd name="T89" fmla="*/ 6 h 12"/>
                <a:gd name="T90" fmla="*/ 6 w 475"/>
                <a:gd name="T91" fmla="*/ 0 h 12"/>
                <a:gd name="T92" fmla="*/ 42 w 475"/>
                <a:gd name="T93" fmla="*/ 0 h 12"/>
                <a:gd name="T94" fmla="*/ 48 w 475"/>
                <a:gd name="T95" fmla="*/ 6 h 12"/>
                <a:gd name="T96" fmla="*/ 42 w 475"/>
                <a:gd name="T9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5" h="12">
                  <a:moveTo>
                    <a:pt x="469" y="12"/>
                  </a:moveTo>
                  <a:cubicBezTo>
                    <a:pt x="437" y="12"/>
                    <a:pt x="437" y="12"/>
                    <a:pt x="437" y="12"/>
                  </a:cubicBezTo>
                  <a:cubicBezTo>
                    <a:pt x="434" y="12"/>
                    <a:pt x="431" y="9"/>
                    <a:pt x="431" y="6"/>
                  </a:cubicBezTo>
                  <a:cubicBezTo>
                    <a:pt x="431" y="3"/>
                    <a:pt x="434" y="0"/>
                    <a:pt x="437" y="0"/>
                  </a:cubicBezTo>
                  <a:cubicBezTo>
                    <a:pt x="469" y="0"/>
                    <a:pt x="469" y="0"/>
                    <a:pt x="469" y="0"/>
                  </a:cubicBezTo>
                  <a:cubicBezTo>
                    <a:pt x="472" y="0"/>
                    <a:pt x="475" y="3"/>
                    <a:pt x="475" y="6"/>
                  </a:cubicBezTo>
                  <a:cubicBezTo>
                    <a:pt x="475" y="9"/>
                    <a:pt x="472" y="12"/>
                    <a:pt x="469" y="12"/>
                  </a:cubicBezTo>
                  <a:moveTo>
                    <a:pt x="401" y="12"/>
                  </a:moveTo>
                  <a:cubicBezTo>
                    <a:pt x="365" y="12"/>
                    <a:pt x="365" y="12"/>
                    <a:pt x="365" y="12"/>
                  </a:cubicBezTo>
                  <a:cubicBezTo>
                    <a:pt x="362" y="12"/>
                    <a:pt x="359" y="9"/>
                    <a:pt x="359" y="6"/>
                  </a:cubicBezTo>
                  <a:cubicBezTo>
                    <a:pt x="359" y="3"/>
                    <a:pt x="362" y="0"/>
                    <a:pt x="365" y="0"/>
                  </a:cubicBezTo>
                  <a:cubicBezTo>
                    <a:pt x="401" y="0"/>
                    <a:pt x="401" y="0"/>
                    <a:pt x="401" y="0"/>
                  </a:cubicBezTo>
                  <a:cubicBezTo>
                    <a:pt x="404" y="0"/>
                    <a:pt x="407" y="3"/>
                    <a:pt x="407" y="6"/>
                  </a:cubicBezTo>
                  <a:cubicBezTo>
                    <a:pt x="407" y="9"/>
                    <a:pt x="404" y="12"/>
                    <a:pt x="401" y="12"/>
                  </a:cubicBezTo>
                  <a:moveTo>
                    <a:pt x="329" y="12"/>
                  </a:moveTo>
                  <a:cubicBezTo>
                    <a:pt x="293" y="12"/>
                    <a:pt x="293" y="12"/>
                    <a:pt x="293" y="12"/>
                  </a:cubicBezTo>
                  <a:cubicBezTo>
                    <a:pt x="290" y="12"/>
                    <a:pt x="287" y="9"/>
                    <a:pt x="287" y="6"/>
                  </a:cubicBezTo>
                  <a:cubicBezTo>
                    <a:pt x="287" y="3"/>
                    <a:pt x="290" y="0"/>
                    <a:pt x="293" y="0"/>
                  </a:cubicBezTo>
                  <a:cubicBezTo>
                    <a:pt x="329" y="0"/>
                    <a:pt x="329" y="0"/>
                    <a:pt x="329" y="0"/>
                  </a:cubicBezTo>
                  <a:cubicBezTo>
                    <a:pt x="333" y="0"/>
                    <a:pt x="335" y="3"/>
                    <a:pt x="335" y="6"/>
                  </a:cubicBezTo>
                  <a:cubicBezTo>
                    <a:pt x="335" y="9"/>
                    <a:pt x="333" y="12"/>
                    <a:pt x="329" y="12"/>
                  </a:cubicBezTo>
                  <a:moveTo>
                    <a:pt x="257" y="12"/>
                  </a:moveTo>
                  <a:cubicBezTo>
                    <a:pt x="221" y="12"/>
                    <a:pt x="221" y="12"/>
                    <a:pt x="221" y="12"/>
                  </a:cubicBezTo>
                  <a:cubicBezTo>
                    <a:pt x="218" y="12"/>
                    <a:pt x="215" y="9"/>
                    <a:pt x="215" y="6"/>
                  </a:cubicBezTo>
                  <a:cubicBezTo>
                    <a:pt x="215" y="3"/>
                    <a:pt x="218" y="0"/>
                    <a:pt x="221" y="0"/>
                  </a:cubicBezTo>
                  <a:cubicBezTo>
                    <a:pt x="257" y="0"/>
                    <a:pt x="257" y="0"/>
                    <a:pt x="257" y="0"/>
                  </a:cubicBezTo>
                  <a:cubicBezTo>
                    <a:pt x="261" y="0"/>
                    <a:pt x="263" y="3"/>
                    <a:pt x="263" y="6"/>
                  </a:cubicBezTo>
                  <a:cubicBezTo>
                    <a:pt x="263" y="9"/>
                    <a:pt x="261" y="12"/>
                    <a:pt x="257" y="12"/>
                  </a:cubicBezTo>
                  <a:moveTo>
                    <a:pt x="186" y="12"/>
                  </a:moveTo>
                  <a:cubicBezTo>
                    <a:pt x="150" y="12"/>
                    <a:pt x="150" y="12"/>
                    <a:pt x="150" y="12"/>
                  </a:cubicBezTo>
                  <a:cubicBezTo>
                    <a:pt x="146" y="12"/>
                    <a:pt x="144" y="9"/>
                    <a:pt x="144" y="6"/>
                  </a:cubicBezTo>
                  <a:cubicBezTo>
                    <a:pt x="144" y="3"/>
                    <a:pt x="146" y="0"/>
                    <a:pt x="150" y="0"/>
                  </a:cubicBezTo>
                  <a:cubicBezTo>
                    <a:pt x="186" y="0"/>
                    <a:pt x="186" y="0"/>
                    <a:pt x="186" y="0"/>
                  </a:cubicBezTo>
                  <a:cubicBezTo>
                    <a:pt x="189" y="0"/>
                    <a:pt x="192" y="3"/>
                    <a:pt x="192" y="6"/>
                  </a:cubicBezTo>
                  <a:cubicBezTo>
                    <a:pt x="192" y="9"/>
                    <a:pt x="189" y="12"/>
                    <a:pt x="186" y="12"/>
                  </a:cubicBezTo>
                  <a:moveTo>
                    <a:pt x="114" y="12"/>
                  </a:moveTo>
                  <a:cubicBezTo>
                    <a:pt x="78" y="12"/>
                    <a:pt x="78" y="12"/>
                    <a:pt x="78" y="12"/>
                  </a:cubicBezTo>
                  <a:cubicBezTo>
                    <a:pt x="74" y="12"/>
                    <a:pt x="72" y="9"/>
                    <a:pt x="72" y="6"/>
                  </a:cubicBezTo>
                  <a:cubicBezTo>
                    <a:pt x="72" y="3"/>
                    <a:pt x="74" y="0"/>
                    <a:pt x="78" y="0"/>
                  </a:cubicBezTo>
                  <a:cubicBezTo>
                    <a:pt x="114" y="0"/>
                    <a:pt x="114" y="0"/>
                    <a:pt x="114" y="0"/>
                  </a:cubicBezTo>
                  <a:cubicBezTo>
                    <a:pt x="117" y="0"/>
                    <a:pt x="120" y="3"/>
                    <a:pt x="120" y="6"/>
                  </a:cubicBezTo>
                  <a:cubicBezTo>
                    <a:pt x="120" y="9"/>
                    <a:pt x="117" y="12"/>
                    <a:pt x="114" y="12"/>
                  </a:cubicBezTo>
                  <a:moveTo>
                    <a:pt x="42" y="12"/>
                  </a:move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9"/>
                    <a:pt x="45" y="12"/>
                    <a:pt x="42"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8">
              <a:extLst>
                <a:ext uri="{FF2B5EF4-FFF2-40B4-BE49-F238E27FC236}">
                  <a16:creationId xmlns:a16="http://schemas.microsoft.com/office/drawing/2014/main" id="{3894DD33-7170-4918-B340-6EABF955223A}"/>
                </a:ext>
              </a:extLst>
            </p:cNvPr>
            <p:cNvSpPr>
              <a:spLocks noEditPoints="1"/>
            </p:cNvSpPr>
            <p:nvPr/>
          </p:nvSpPr>
          <p:spPr bwMode="auto">
            <a:xfrm>
              <a:off x="1431355" y="4283840"/>
              <a:ext cx="22439" cy="352609"/>
            </a:xfrm>
            <a:custGeom>
              <a:avLst/>
              <a:gdLst>
                <a:gd name="T0" fmla="*/ 6 w 12"/>
                <a:gd name="T1" fmla="*/ 186 h 186"/>
                <a:gd name="T2" fmla="*/ 0 w 12"/>
                <a:gd name="T3" fmla="*/ 180 h 186"/>
                <a:gd name="T4" fmla="*/ 0 w 12"/>
                <a:gd name="T5" fmla="*/ 150 h 186"/>
                <a:gd name="T6" fmla="*/ 6 w 12"/>
                <a:gd name="T7" fmla="*/ 144 h 186"/>
                <a:gd name="T8" fmla="*/ 12 w 12"/>
                <a:gd name="T9" fmla="*/ 150 h 186"/>
                <a:gd name="T10" fmla="*/ 12 w 12"/>
                <a:gd name="T11" fmla="*/ 180 h 186"/>
                <a:gd name="T12" fmla="*/ 6 w 12"/>
                <a:gd name="T13" fmla="*/ 186 h 186"/>
                <a:gd name="T14" fmla="*/ 6 w 12"/>
                <a:gd name="T15" fmla="*/ 120 h 186"/>
                <a:gd name="T16" fmla="*/ 0 w 12"/>
                <a:gd name="T17" fmla="*/ 114 h 186"/>
                <a:gd name="T18" fmla="*/ 0 w 12"/>
                <a:gd name="T19" fmla="*/ 78 h 186"/>
                <a:gd name="T20" fmla="*/ 6 w 12"/>
                <a:gd name="T21" fmla="*/ 72 h 186"/>
                <a:gd name="T22" fmla="*/ 12 w 12"/>
                <a:gd name="T23" fmla="*/ 78 h 186"/>
                <a:gd name="T24" fmla="*/ 12 w 12"/>
                <a:gd name="T25" fmla="*/ 114 h 186"/>
                <a:gd name="T26" fmla="*/ 6 w 12"/>
                <a:gd name="T27" fmla="*/ 120 h 186"/>
                <a:gd name="T28" fmla="*/ 6 w 12"/>
                <a:gd name="T29" fmla="*/ 48 h 186"/>
                <a:gd name="T30" fmla="*/ 0 w 12"/>
                <a:gd name="T31" fmla="*/ 42 h 186"/>
                <a:gd name="T32" fmla="*/ 0 w 12"/>
                <a:gd name="T33" fmla="*/ 6 h 186"/>
                <a:gd name="T34" fmla="*/ 6 w 12"/>
                <a:gd name="T35" fmla="*/ 0 h 186"/>
                <a:gd name="T36" fmla="*/ 12 w 12"/>
                <a:gd name="T37" fmla="*/ 6 h 186"/>
                <a:gd name="T38" fmla="*/ 12 w 12"/>
                <a:gd name="T39" fmla="*/ 42 h 186"/>
                <a:gd name="T40" fmla="*/ 6 w 12"/>
                <a:gd name="T41" fmla="*/ 4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86">
                  <a:moveTo>
                    <a:pt x="6" y="186"/>
                  </a:moveTo>
                  <a:cubicBezTo>
                    <a:pt x="3" y="186"/>
                    <a:pt x="0" y="183"/>
                    <a:pt x="0" y="180"/>
                  </a:cubicBezTo>
                  <a:cubicBezTo>
                    <a:pt x="0" y="150"/>
                    <a:pt x="0" y="150"/>
                    <a:pt x="0" y="150"/>
                  </a:cubicBezTo>
                  <a:cubicBezTo>
                    <a:pt x="0" y="146"/>
                    <a:pt x="3" y="144"/>
                    <a:pt x="6" y="144"/>
                  </a:cubicBezTo>
                  <a:cubicBezTo>
                    <a:pt x="9" y="144"/>
                    <a:pt x="12" y="146"/>
                    <a:pt x="12" y="150"/>
                  </a:cubicBezTo>
                  <a:cubicBezTo>
                    <a:pt x="12" y="180"/>
                    <a:pt x="12" y="180"/>
                    <a:pt x="12" y="180"/>
                  </a:cubicBezTo>
                  <a:cubicBezTo>
                    <a:pt x="12" y="183"/>
                    <a:pt x="9" y="186"/>
                    <a:pt x="6" y="186"/>
                  </a:cubicBezTo>
                  <a:close/>
                  <a:moveTo>
                    <a:pt x="6" y="120"/>
                  </a:moveTo>
                  <a:cubicBezTo>
                    <a:pt x="3" y="120"/>
                    <a:pt x="0" y="117"/>
                    <a:pt x="0" y="114"/>
                  </a:cubicBezTo>
                  <a:cubicBezTo>
                    <a:pt x="0" y="78"/>
                    <a:pt x="0" y="78"/>
                    <a:pt x="0" y="78"/>
                  </a:cubicBezTo>
                  <a:cubicBezTo>
                    <a:pt x="0" y="74"/>
                    <a:pt x="3" y="72"/>
                    <a:pt x="6" y="72"/>
                  </a:cubicBezTo>
                  <a:cubicBezTo>
                    <a:pt x="9" y="72"/>
                    <a:pt x="12" y="74"/>
                    <a:pt x="12" y="78"/>
                  </a:cubicBezTo>
                  <a:cubicBezTo>
                    <a:pt x="12" y="114"/>
                    <a:pt x="12" y="114"/>
                    <a:pt x="12" y="114"/>
                  </a:cubicBezTo>
                  <a:cubicBezTo>
                    <a:pt x="12" y="117"/>
                    <a:pt x="9" y="120"/>
                    <a:pt x="6" y="120"/>
                  </a:cubicBezTo>
                  <a:close/>
                  <a:moveTo>
                    <a:pt x="6" y="48"/>
                  </a:moveTo>
                  <a:cubicBezTo>
                    <a:pt x="3" y="48"/>
                    <a:pt x="0" y="45"/>
                    <a:pt x="0" y="42"/>
                  </a:cubicBezTo>
                  <a:cubicBezTo>
                    <a:pt x="0" y="6"/>
                    <a:pt x="0" y="6"/>
                    <a:pt x="0" y="6"/>
                  </a:cubicBezTo>
                  <a:cubicBezTo>
                    <a:pt x="0" y="3"/>
                    <a:pt x="3" y="0"/>
                    <a:pt x="6" y="0"/>
                  </a:cubicBezTo>
                  <a:cubicBezTo>
                    <a:pt x="9" y="0"/>
                    <a:pt x="12" y="3"/>
                    <a:pt x="12" y="6"/>
                  </a:cubicBezTo>
                  <a:cubicBezTo>
                    <a:pt x="12" y="42"/>
                    <a:pt x="12" y="42"/>
                    <a:pt x="12" y="42"/>
                  </a:cubicBezTo>
                  <a:cubicBezTo>
                    <a:pt x="12" y="45"/>
                    <a:pt x="9" y="48"/>
                    <a:pt x="6"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9">
              <a:extLst>
                <a:ext uri="{FF2B5EF4-FFF2-40B4-BE49-F238E27FC236}">
                  <a16:creationId xmlns:a16="http://schemas.microsoft.com/office/drawing/2014/main" id="{CAD4A172-2F38-48B7-9727-7EAD6C856D3A}"/>
                </a:ext>
              </a:extLst>
            </p:cNvPr>
            <p:cNvSpPr>
              <a:spLocks noChangeArrowheads="1"/>
            </p:cNvSpPr>
            <p:nvPr/>
          </p:nvSpPr>
          <p:spPr bwMode="auto">
            <a:xfrm>
              <a:off x="584292" y="4196489"/>
              <a:ext cx="1004134" cy="168291"/>
            </a:xfrm>
            <a:prstGeom prst="rect">
              <a:avLst/>
            </a:prstGeom>
            <a:solidFill>
              <a:srgbClr val="523A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0">
              <a:extLst>
                <a:ext uri="{FF2B5EF4-FFF2-40B4-BE49-F238E27FC236}">
                  <a16:creationId xmlns:a16="http://schemas.microsoft.com/office/drawing/2014/main" id="{48F74553-BAEC-4B2D-9724-653C963554A8}"/>
                </a:ext>
              </a:extLst>
            </p:cNvPr>
            <p:cNvSpPr>
              <a:spLocks noChangeArrowheads="1"/>
            </p:cNvSpPr>
            <p:nvPr/>
          </p:nvSpPr>
          <p:spPr bwMode="auto">
            <a:xfrm>
              <a:off x="551435" y="4178859"/>
              <a:ext cx="1049012" cy="32857"/>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Rectangle 121">
              <a:extLst>
                <a:ext uri="{FF2B5EF4-FFF2-40B4-BE49-F238E27FC236}">
                  <a16:creationId xmlns:a16="http://schemas.microsoft.com/office/drawing/2014/main" id="{4895354A-265F-44FA-AAFC-7C1C28238B16}"/>
                </a:ext>
              </a:extLst>
            </p:cNvPr>
            <p:cNvSpPr>
              <a:spLocks noChangeArrowheads="1"/>
            </p:cNvSpPr>
            <p:nvPr/>
          </p:nvSpPr>
          <p:spPr bwMode="auto">
            <a:xfrm>
              <a:off x="551435" y="4347951"/>
              <a:ext cx="1049012" cy="3446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Rectangle 122">
              <a:extLst>
                <a:ext uri="{FF2B5EF4-FFF2-40B4-BE49-F238E27FC236}">
                  <a16:creationId xmlns:a16="http://schemas.microsoft.com/office/drawing/2014/main" id="{725FC449-54A3-4B6D-9B38-351C6AA9BAAB}"/>
                </a:ext>
              </a:extLst>
            </p:cNvPr>
            <p:cNvSpPr>
              <a:spLocks noChangeArrowheads="1"/>
            </p:cNvSpPr>
            <p:nvPr/>
          </p:nvSpPr>
          <p:spPr bwMode="auto">
            <a:xfrm>
              <a:off x="584292" y="4211716"/>
              <a:ext cx="983298" cy="136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3">
              <a:extLst>
                <a:ext uri="{FF2B5EF4-FFF2-40B4-BE49-F238E27FC236}">
                  <a16:creationId xmlns:a16="http://schemas.microsoft.com/office/drawing/2014/main" id="{16A83318-4B66-471C-9E7B-9CD8DC126B78}"/>
                </a:ext>
              </a:extLst>
            </p:cNvPr>
            <p:cNvSpPr>
              <a:spLocks/>
            </p:cNvSpPr>
            <p:nvPr/>
          </p:nvSpPr>
          <p:spPr bwMode="auto">
            <a:xfrm>
              <a:off x="703698" y="4017781"/>
              <a:ext cx="923194" cy="131427"/>
            </a:xfrm>
            <a:custGeom>
              <a:avLst/>
              <a:gdLst>
                <a:gd name="T0" fmla="*/ 487 w 487"/>
                <a:gd name="T1" fmla="*/ 68 h 69"/>
                <a:gd name="T2" fmla="*/ 0 w 487"/>
                <a:gd name="T3" fmla="*/ 68 h 69"/>
                <a:gd name="T4" fmla="*/ 0 w 487"/>
                <a:gd name="T5" fmla="*/ 1 h 69"/>
                <a:gd name="T6" fmla="*/ 487 w 487"/>
                <a:gd name="T7" fmla="*/ 1 h 69"/>
                <a:gd name="T8" fmla="*/ 487 w 487"/>
                <a:gd name="T9" fmla="*/ 68 h 69"/>
              </a:gdLst>
              <a:ahLst/>
              <a:cxnLst>
                <a:cxn ang="0">
                  <a:pos x="T0" y="T1"/>
                </a:cxn>
                <a:cxn ang="0">
                  <a:pos x="T2" y="T3"/>
                </a:cxn>
                <a:cxn ang="0">
                  <a:pos x="T4" y="T5"/>
                </a:cxn>
                <a:cxn ang="0">
                  <a:pos x="T6" y="T7"/>
                </a:cxn>
                <a:cxn ang="0">
                  <a:pos x="T8" y="T9"/>
                </a:cxn>
              </a:cxnLst>
              <a:rect l="0" t="0" r="r" b="b"/>
              <a:pathLst>
                <a:path w="487" h="69">
                  <a:moveTo>
                    <a:pt x="487" y="68"/>
                  </a:moveTo>
                  <a:cubicBezTo>
                    <a:pt x="325" y="69"/>
                    <a:pt x="163" y="69"/>
                    <a:pt x="0" y="68"/>
                  </a:cubicBezTo>
                  <a:cubicBezTo>
                    <a:pt x="7" y="46"/>
                    <a:pt x="7" y="23"/>
                    <a:pt x="0" y="1"/>
                  </a:cubicBezTo>
                  <a:cubicBezTo>
                    <a:pt x="163" y="0"/>
                    <a:pt x="325" y="0"/>
                    <a:pt x="487" y="1"/>
                  </a:cubicBezTo>
                  <a:cubicBezTo>
                    <a:pt x="481" y="23"/>
                    <a:pt x="481" y="46"/>
                    <a:pt x="487"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4">
              <a:extLst>
                <a:ext uri="{FF2B5EF4-FFF2-40B4-BE49-F238E27FC236}">
                  <a16:creationId xmlns:a16="http://schemas.microsoft.com/office/drawing/2014/main" id="{12C88991-D1AD-409B-BA9C-13757F040524}"/>
                </a:ext>
              </a:extLst>
            </p:cNvPr>
            <p:cNvSpPr>
              <a:spLocks noChangeArrowheads="1"/>
            </p:cNvSpPr>
            <p:nvPr/>
          </p:nvSpPr>
          <p:spPr bwMode="auto">
            <a:xfrm>
              <a:off x="674849" y="3987328"/>
              <a:ext cx="982497" cy="32857"/>
            </a:xfrm>
            <a:prstGeom prst="rect">
              <a:avLst/>
            </a:prstGeom>
            <a:solidFill>
              <a:srgbClr val="0472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5">
              <a:extLst>
                <a:ext uri="{FF2B5EF4-FFF2-40B4-BE49-F238E27FC236}">
                  <a16:creationId xmlns:a16="http://schemas.microsoft.com/office/drawing/2014/main" id="{477666A6-2BA6-494E-B896-1B130DB5AB25}"/>
                </a:ext>
              </a:extLst>
            </p:cNvPr>
            <p:cNvSpPr>
              <a:spLocks noChangeArrowheads="1"/>
            </p:cNvSpPr>
            <p:nvPr/>
          </p:nvSpPr>
          <p:spPr bwMode="auto">
            <a:xfrm>
              <a:off x="674849" y="4146803"/>
              <a:ext cx="982497" cy="32055"/>
            </a:xfrm>
            <a:prstGeom prst="rect">
              <a:avLst/>
            </a:prstGeom>
            <a:solidFill>
              <a:srgbClr val="0472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6">
              <a:extLst>
                <a:ext uri="{FF2B5EF4-FFF2-40B4-BE49-F238E27FC236}">
                  <a16:creationId xmlns:a16="http://schemas.microsoft.com/office/drawing/2014/main" id="{8DB17C0A-71C6-4579-97F1-50F8F5EDD551}"/>
                </a:ext>
              </a:extLst>
            </p:cNvPr>
            <p:cNvSpPr>
              <a:spLocks/>
            </p:cNvSpPr>
            <p:nvPr/>
          </p:nvSpPr>
          <p:spPr bwMode="auto">
            <a:xfrm>
              <a:off x="792652" y="3834263"/>
              <a:ext cx="795775" cy="153065"/>
            </a:xfrm>
            <a:custGeom>
              <a:avLst/>
              <a:gdLst>
                <a:gd name="T0" fmla="*/ 408 w 420"/>
                <a:gd name="T1" fmla="*/ 81 h 81"/>
                <a:gd name="T2" fmla="*/ 13 w 420"/>
                <a:gd name="T3" fmla="*/ 81 h 81"/>
                <a:gd name="T4" fmla="*/ 0 w 420"/>
                <a:gd name="T5" fmla="*/ 68 h 81"/>
                <a:gd name="T6" fmla="*/ 0 w 420"/>
                <a:gd name="T7" fmla="*/ 12 h 81"/>
                <a:gd name="T8" fmla="*/ 13 w 420"/>
                <a:gd name="T9" fmla="*/ 0 h 81"/>
                <a:gd name="T10" fmla="*/ 408 w 420"/>
                <a:gd name="T11" fmla="*/ 0 h 81"/>
                <a:gd name="T12" fmla="*/ 420 w 420"/>
                <a:gd name="T13" fmla="*/ 12 h 81"/>
                <a:gd name="T14" fmla="*/ 420 w 420"/>
                <a:gd name="T15" fmla="*/ 68 h 81"/>
                <a:gd name="T16" fmla="*/ 408 w 420"/>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81">
                  <a:moveTo>
                    <a:pt x="408" y="81"/>
                  </a:moveTo>
                  <a:cubicBezTo>
                    <a:pt x="13" y="81"/>
                    <a:pt x="13" y="81"/>
                    <a:pt x="13" y="81"/>
                  </a:cubicBezTo>
                  <a:cubicBezTo>
                    <a:pt x="6" y="81"/>
                    <a:pt x="0" y="75"/>
                    <a:pt x="0" y="68"/>
                  </a:cubicBezTo>
                  <a:cubicBezTo>
                    <a:pt x="0" y="12"/>
                    <a:pt x="0" y="12"/>
                    <a:pt x="0" y="12"/>
                  </a:cubicBezTo>
                  <a:cubicBezTo>
                    <a:pt x="0" y="5"/>
                    <a:pt x="6" y="0"/>
                    <a:pt x="13" y="0"/>
                  </a:cubicBezTo>
                  <a:cubicBezTo>
                    <a:pt x="408" y="0"/>
                    <a:pt x="408" y="0"/>
                    <a:pt x="408" y="0"/>
                  </a:cubicBezTo>
                  <a:cubicBezTo>
                    <a:pt x="415" y="0"/>
                    <a:pt x="420" y="5"/>
                    <a:pt x="420" y="12"/>
                  </a:cubicBezTo>
                  <a:cubicBezTo>
                    <a:pt x="420" y="68"/>
                    <a:pt x="420" y="68"/>
                    <a:pt x="420" y="68"/>
                  </a:cubicBezTo>
                  <a:cubicBezTo>
                    <a:pt x="420" y="75"/>
                    <a:pt x="415" y="81"/>
                    <a:pt x="408" y="8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Rectangle 127">
              <a:extLst>
                <a:ext uri="{FF2B5EF4-FFF2-40B4-BE49-F238E27FC236}">
                  <a16:creationId xmlns:a16="http://schemas.microsoft.com/office/drawing/2014/main" id="{52735702-696E-47F1-84A6-4A52718C352C}"/>
                </a:ext>
              </a:extLst>
            </p:cNvPr>
            <p:cNvSpPr>
              <a:spLocks noChangeArrowheads="1"/>
            </p:cNvSpPr>
            <p:nvPr/>
          </p:nvSpPr>
          <p:spPr bwMode="auto">
            <a:xfrm>
              <a:off x="838331" y="3834263"/>
              <a:ext cx="18432"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28">
              <a:extLst>
                <a:ext uri="{FF2B5EF4-FFF2-40B4-BE49-F238E27FC236}">
                  <a16:creationId xmlns:a16="http://schemas.microsoft.com/office/drawing/2014/main" id="{D529DAFC-24D7-4E47-B4AE-5E554940D54E}"/>
                </a:ext>
              </a:extLst>
            </p:cNvPr>
            <p:cNvSpPr>
              <a:spLocks noChangeArrowheads="1"/>
            </p:cNvSpPr>
            <p:nvPr/>
          </p:nvSpPr>
          <p:spPr bwMode="auto">
            <a:xfrm>
              <a:off x="874394" y="3834263"/>
              <a:ext cx="18432"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29">
              <a:extLst>
                <a:ext uri="{FF2B5EF4-FFF2-40B4-BE49-F238E27FC236}">
                  <a16:creationId xmlns:a16="http://schemas.microsoft.com/office/drawing/2014/main" id="{C4A87B78-A28C-461B-95AB-926C2A94B514}"/>
                </a:ext>
              </a:extLst>
            </p:cNvPr>
            <p:cNvSpPr>
              <a:spLocks noChangeArrowheads="1"/>
            </p:cNvSpPr>
            <p:nvPr/>
          </p:nvSpPr>
          <p:spPr bwMode="auto">
            <a:xfrm>
              <a:off x="1493863" y="3834263"/>
              <a:ext cx="19233"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0">
              <a:extLst>
                <a:ext uri="{FF2B5EF4-FFF2-40B4-BE49-F238E27FC236}">
                  <a16:creationId xmlns:a16="http://schemas.microsoft.com/office/drawing/2014/main" id="{220C3B6E-81EE-476C-AB63-2CBEBA272AA5}"/>
                </a:ext>
              </a:extLst>
            </p:cNvPr>
            <p:cNvSpPr>
              <a:spLocks noChangeArrowheads="1"/>
            </p:cNvSpPr>
            <p:nvPr/>
          </p:nvSpPr>
          <p:spPr bwMode="auto">
            <a:xfrm>
              <a:off x="1531528" y="3834263"/>
              <a:ext cx="19233" cy="153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1">
              <a:extLst>
                <a:ext uri="{FF2B5EF4-FFF2-40B4-BE49-F238E27FC236}">
                  <a16:creationId xmlns:a16="http://schemas.microsoft.com/office/drawing/2014/main" id="{C241B29E-AA6C-4BED-9F20-9CAAD99B52D7}"/>
                </a:ext>
              </a:extLst>
            </p:cNvPr>
            <p:cNvSpPr>
              <a:spLocks/>
            </p:cNvSpPr>
            <p:nvPr/>
          </p:nvSpPr>
          <p:spPr bwMode="auto">
            <a:xfrm>
              <a:off x="1146864" y="3697227"/>
              <a:ext cx="567380" cy="635498"/>
            </a:xfrm>
            <a:custGeom>
              <a:avLst/>
              <a:gdLst>
                <a:gd name="T0" fmla="*/ 62 w 708"/>
                <a:gd name="T1" fmla="*/ 0 h 793"/>
                <a:gd name="T2" fmla="*/ 0 w 708"/>
                <a:gd name="T3" fmla="*/ 62 h 793"/>
                <a:gd name="T4" fmla="*/ 45 w 708"/>
                <a:gd name="T5" fmla="*/ 62 h 793"/>
                <a:gd name="T6" fmla="*/ 78 w 708"/>
                <a:gd name="T7" fmla="*/ 29 h 793"/>
                <a:gd name="T8" fmla="*/ 62 w 708"/>
                <a:gd name="T9" fmla="*/ 793 h 793"/>
                <a:gd name="T10" fmla="*/ 708 w 708"/>
                <a:gd name="T11" fmla="*/ 793 h 793"/>
                <a:gd name="T12" fmla="*/ 708 w 708"/>
                <a:gd name="T13" fmla="*/ 0 h 793"/>
                <a:gd name="T14" fmla="*/ 62 w 708"/>
                <a:gd name="T15" fmla="*/ 0 h 7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8" h="793">
                  <a:moveTo>
                    <a:pt x="62" y="0"/>
                  </a:moveTo>
                  <a:lnTo>
                    <a:pt x="0" y="62"/>
                  </a:lnTo>
                  <a:lnTo>
                    <a:pt x="45" y="62"/>
                  </a:lnTo>
                  <a:lnTo>
                    <a:pt x="78" y="29"/>
                  </a:lnTo>
                  <a:lnTo>
                    <a:pt x="62" y="793"/>
                  </a:lnTo>
                  <a:lnTo>
                    <a:pt x="708" y="793"/>
                  </a:lnTo>
                  <a:lnTo>
                    <a:pt x="708" y="0"/>
                  </a:lnTo>
                  <a:lnTo>
                    <a:pt x="62" y="0"/>
                  </a:lnTo>
                  <a:close/>
                </a:path>
              </a:pathLst>
            </a:custGeom>
            <a:solidFill>
              <a:srgbClr val="29A8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2">
              <a:extLst>
                <a:ext uri="{FF2B5EF4-FFF2-40B4-BE49-F238E27FC236}">
                  <a16:creationId xmlns:a16="http://schemas.microsoft.com/office/drawing/2014/main" id="{29D3C3EF-5978-46EF-888D-B9817A718B5F}"/>
                </a:ext>
              </a:extLst>
            </p:cNvPr>
            <p:cNvSpPr>
              <a:spLocks/>
            </p:cNvSpPr>
            <p:nvPr/>
          </p:nvSpPr>
          <p:spPr bwMode="auto">
            <a:xfrm>
              <a:off x="1182926" y="3720467"/>
              <a:ext cx="510482" cy="638703"/>
            </a:xfrm>
            <a:custGeom>
              <a:avLst/>
              <a:gdLst>
                <a:gd name="T0" fmla="*/ 599 w 637"/>
                <a:gd name="T1" fmla="*/ 797 h 797"/>
                <a:gd name="T2" fmla="*/ 637 w 637"/>
                <a:gd name="T3" fmla="*/ 764 h 797"/>
                <a:gd name="T4" fmla="*/ 637 w 637"/>
                <a:gd name="T5" fmla="*/ 0 h 797"/>
                <a:gd name="T6" fmla="*/ 33 w 637"/>
                <a:gd name="T7" fmla="*/ 0 h 797"/>
                <a:gd name="T8" fmla="*/ 0 w 637"/>
                <a:gd name="T9" fmla="*/ 33 h 797"/>
                <a:gd name="T10" fmla="*/ 599 w 637"/>
                <a:gd name="T11" fmla="*/ 33 h 797"/>
                <a:gd name="T12" fmla="*/ 599 w 637"/>
                <a:gd name="T13" fmla="*/ 797 h 797"/>
              </a:gdLst>
              <a:ahLst/>
              <a:cxnLst>
                <a:cxn ang="0">
                  <a:pos x="T0" y="T1"/>
                </a:cxn>
                <a:cxn ang="0">
                  <a:pos x="T2" y="T3"/>
                </a:cxn>
                <a:cxn ang="0">
                  <a:pos x="T4" y="T5"/>
                </a:cxn>
                <a:cxn ang="0">
                  <a:pos x="T6" y="T7"/>
                </a:cxn>
                <a:cxn ang="0">
                  <a:pos x="T8" y="T9"/>
                </a:cxn>
                <a:cxn ang="0">
                  <a:pos x="T10" y="T11"/>
                </a:cxn>
                <a:cxn ang="0">
                  <a:pos x="T12" y="T13"/>
                </a:cxn>
              </a:cxnLst>
              <a:rect l="0" t="0" r="r" b="b"/>
              <a:pathLst>
                <a:path w="637" h="797">
                  <a:moveTo>
                    <a:pt x="599" y="797"/>
                  </a:moveTo>
                  <a:lnTo>
                    <a:pt x="637" y="764"/>
                  </a:lnTo>
                  <a:lnTo>
                    <a:pt x="637" y="0"/>
                  </a:lnTo>
                  <a:lnTo>
                    <a:pt x="33" y="0"/>
                  </a:lnTo>
                  <a:lnTo>
                    <a:pt x="0" y="33"/>
                  </a:lnTo>
                  <a:lnTo>
                    <a:pt x="599" y="33"/>
                  </a:lnTo>
                  <a:lnTo>
                    <a:pt x="599" y="7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3">
              <a:extLst>
                <a:ext uri="{FF2B5EF4-FFF2-40B4-BE49-F238E27FC236}">
                  <a16:creationId xmlns:a16="http://schemas.microsoft.com/office/drawing/2014/main" id="{D34B712A-2701-43A3-A739-29649743CECC}"/>
                </a:ext>
              </a:extLst>
            </p:cNvPr>
            <p:cNvSpPr>
              <a:spLocks noChangeArrowheads="1"/>
            </p:cNvSpPr>
            <p:nvPr/>
          </p:nvSpPr>
          <p:spPr bwMode="auto">
            <a:xfrm>
              <a:off x="1146864" y="3746913"/>
              <a:ext cx="516091" cy="635498"/>
            </a:xfrm>
            <a:prstGeom prst="rect">
              <a:avLst/>
            </a:prstGeom>
            <a:solidFill>
              <a:srgbClr val="29A8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4">
              <a:extLst>
                <a:ext uri="{FF2B5EF4-FFF2-40B4-BE49-F238E27FC236}">
                  <a16:creationId xmlns:a16="http://schemas.microsoft.com/office/drawing/2014/main" id="{391F9094-78F1-4727-A641-158866B01A0D}"/>
                </a:ext>
              </a:extLst>
            </p:cNvPr>
            <p:cNvSpPr>
              <a:spLocks/>
            </p:cNvSpPr>
            <p:nvPr/>
          </p:nvSpPr>
          <p:spPr bwMode="auto">
            <a:xfrm>
              <a:off x="1232612" y="3867922"/>
              <a:ext cx="344595" cy="123413"/>
            </a:xfrm>
            <a:custGeom>
              <a:avLst/>
              <a:gdLst>
                <a:gd name="T0" fmla="*/ 169 w 182"/>
                <a:gd name="T1" fmla="*/ 65 h 65"/>
                <a:gd name="T2" fmla="*/ 13 w 182"/>
                <a:gd name="T3" fmla="*/ 65 h 65"/>
                <a:gd name="T4" fmla="*/ 0 w 182"/>
                <a:gd name="T5" fmla="*/ 52 h 65"/>
                <a:gd name="T6" fmla="*/ 0 w 182"/>
                <a:gd name="T7" fmla="*/ 12 h 65"/>
                <a:gd name="T8" fmla="*/ 13 w 182"/>
                <a:gd name="T9" fmla="*/ 0 h 65"/>
                <a:gd name="T10" fmla="*/ 169 w 182"/>
                <a:gd name="T11" fmla="*/ 0 h 65"/>
                <a:gd name="T12" fmla="*/ 182 w 182"/>
                <a:gd name="T13" fmla="*/ 12 h 65"/>
                <a:gd name="T14" fmla="*/ 182 w 182"/>
                <a:gd name="T15" fmla="*/ 52 h 65"/>
                <a:gd name="T16" fmla="*/ 169 w 182"/>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65">
                  <a:moveTo>
                    <a:pt x="169" y="65"/>
                  </a:moveTo>
                  <a:cubicBezTo>
                    <a:pt x="13" y="65"/>
                    <a:pt x="13" y="65"/>
                    <a:pt x="13" y="65"/>
                  </a:cubicBezTo>
                  <a:cubicBezTo>
                    <a:pt x="6" y="65"/>
                    <a:pt x="0" y="59"/>
                    <a:pt x="0" y="52"/>
                  </a:cubicBezTo>
                  <a:cubicBezTo>
                    <a:pt x="0" y="12"/>
                    <a:pt x="0" y="12"/>
                    <a:pt x="0" y="12"/>
                  </a:cubicBezTo>
                  <a:cubicBezTo>
                    <a:pt x="0" y="5"/>
                    <a:pt x="6" y="0"/>
                    <a:pt x="13" y="0"/>
                  </a:cubicBezTo>
                  <a:cubicBezTo>
                    <a:pt x="169" y="0"/>
                    <a:pt x="169" y="0"/>
                    <a:pt x="169" y="0"/>
                  </a:cubicBezTo>
                  <a:cubicBezTo>
                    <a:pt x="176" y="0"/>
                    <a:pt x="182" y="5"/>
                    <a:pt x="182" y="12"/>
                  </a:cubicBezTo>
                  <a:cubicBezTo>
                    <a:pt x="182" y="52"/>
                    <a:pt x="182" y="52"/>
                    <a:pt x="182" y="52"/>
                  </a:cubicBezTo>
                  <a:cubicBezTo>
                    <a:pt x="182" y="59"/>
                    <a:pt x="176" y="65"/>
                    <a:pt x="169"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5">
              <a:extLst>
                <a:ext uri="{FF2B5EF4-FFF2-40B4-BE49-F238E27FC236}">
                  <a16:creationId xmlns:a16="http://schemas.microsoft.com/office/drawing/2014/main" id="{B6AD27CC-B9FA-4628-82C2-9F5ECF4D1265}"/>
                </a:ext>
              </a:extLst>
            </p:cNvPr>
            <p:cNvSpPr>
              <a:spLocks/>
            </p:cNvSpPr>
            <p:nvPr/>
          </p:nvSpPr>
          <p:spPr bwMode="auto">
            <a:xfrm>
              <a:off x="2695939" y="4975435"/>
              <a:ext cx="887132" cy="572990"/>
            </a:xfrm>
            <a:custGeom>
              <a:avLst/>
              <a:gdLst>
                <a:gd name="T0" fmla="*/ 448 w 468"/>
                <a:gd name="T1" fmla="*/ 302 h 302"/>
                <a:gd name="T2" fmla="*/ 20 w 468"/>
                <a:gd name="T3" fmla="*/ 302 h 302"/>
                <a:gd name="T4" fmla="*/ 0 w 468"/>
                <a:gd name="T5" fmla="*/ 282 h 302"/>
                <a:gd name="T6" fmla="*/ 0 w 468"/>
                <a:gd name="T7" fmla="*/ 20 h 302"/>
                <a:gd name="T8" fmla="*/ 20 w 468"/>
                <a:gd name="T9" fmla="*/ 0 h 302"/>
                <a:gd name="T10" fmla="*/ 448 w 468"/>
                <a:gd name="T11" fmla="*/ 0 h 302"/>
                <a:gd name="T12" fmla="*/ 468 w 468"/>
                <a:gd name="T13" fmla="*/ 20 h 302"/>
                <a:gd name="T14" fmla="*/ 468 w 468"/>
                <a:gd name="T15" fmla="*/ 282 h 302"/>
                <a:gd name="T16" fmla="*/ 448 w 468"/>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302">
                  <a:moveTo>
                    <a:pt x="448" y="302"/>
                  </a:moveTo>
                  <a:cubicBezTo>
                    <a:pt x="20" y="302"/>
                    <a:pt x="20" y="302"/>
                    <a:pt x="20" y="302"/>
                  </a:cubicBezTo>
                  <a:cubicBezTo>
                    <a:pt x="9" y="302"/>
                    <a:pt x="0" y="293"/>
                    <a:pt x="0" y="282"/>
                  </a:cubicBezTo>
                  <a:cubicBezTo>
                    <a:pt x="0" y="20"/>
                    <a:pt x="0" y="20"/>
                    <a:pt x="0" y="20"/>
                  </a:cubicBezTo>
                  <a:cubicBezTo>
                    <a:pt x="0" y="9"/>
                    <a:pt x="9" y="0"/>
                    <a:pt x="20" y="0"/>
                  </a:cubicBezTo>
                  <a:cubicBezTo>
                    <a:pt x="448" y="0"/>
                    <a:pt x="448" y="0"/>
                    <a:pt x="448" y="0"/>
                  </a:cubicBezTo>
                  <a:cubicBezTo>
                    <a:pt x="459" y="0"/>
                    <a:pt x="468" y="9"/>
                    <a:pt x="468" y="20"/>
                  </a:cubicBezTo>
                  <a:cubicBezTo>
                    <a:pt x="468" y="282"/>
                    <a:pt x="468" y="282"/>
                    <a:pt x="468" y="282"/>
                  </a:cubicBezTo>
                  <a:cubicBezTo>
                    <a:pt x="468" y="293"/>
                    <a:pt x="459" y="302"/>
                    <a:pt x="448" y="30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6">
              <a:extLst>
                <a:ext uri="{FF2B5EF4-FFF2-40B4-BE49-F238E27FC236}">
                  <a16:creationId xmlns:a16="http://schemas.microsoft.com/office/drawing/2014/main" id="{93D5FD71-D4FD-448B-B481-344F671D3FAB}"/>
                </a:ext>
              </a:extLst>
            </p:cNvPr>
            <p:cNvSpPr>
              <a:spLocks/>
            </p:cNvSpPr>
            <p:nvPr/>
          </p:nvSpPr>
          <p:spPr bwMode="auto">
            <a:xfrm>
              <a:off x="2748831" y="5019511"/>
              <a:ext cx="782952" cy="485639"/>
            </a:xfrm>
            <a:custGeom>
              <a:avLst/>
              <a:gdLst>
                <a:gd name="T0" fmla="*/ 395 w 413"/>
                <a:gd name="T1" fmla="*/ 256 h 256"/>
                <a:gd name="T2" fmla="*/ 17 w 413"/>
                <a:gd name="T3" fmla="*/ 256 h 256"/>
                <a:gd name="T4" fmla="*/ 0 w 413"/>
                <a:gd name="T5" fmla="*/ 239 h 256"/>
                <a:gd name="T6" fmla="*/ 0 w 413"/>
                <a:gd name="T7" fmla="*/ 17 h 256"/>
                <a:gd name="T8" fmla="*/ 17 w 413"/>
                <a:gd name="T9" fmla="*/ 0 h 256"/>
                <a:gd name="T10" fmla="*/ 395 w 413"/>
                <a:gd name="T11" fmla="*/ 0 h 256"/>
                <a:gd name="T12" fmla="*/ 413 w 413"/>
                <a:gd name="T13" fmla="*/ 17 h 256"/>
                <a:gd name="T14" fmla="*/ 413 w 413"/>
                <a:gd name="T15" fmla="*/ 239 h 256"/>
                <a:gd name="T16" fmla="*/ 395 w 413"/>
                <a:gd name="T17"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256">
                  <a:moveTo>
                    <a:pt x="395" y="256"/>
                  </a:moveTo>
                  <a:cubicBezTo>
                    <a:pt x="17" y="256"/>
                    <a:pt x="17" y="256"/>
                    <a:pt x="17" y="256"/>
                  </a:cubicBezTo>
                  <a:cubicBezTo>
                    <a:pt x="8" y="256"/>
                    <a:pt x="0" y="248"/>
                    <a:pt x="0" y="239"/>
                  </a:cubicBezTo>
                  <a:cubicBezTo>
                    <a:pt x="0" y="17"/>
                    <a:pt x="0" y="17"/>
                    <a:pt x="0" y="17"/>
                  </a:cubicBezTo>
                  <a:cubicBezTo>
                    <a:pt x="0" y="8"/>
                    <a:pt x="8" y="0"/>
                    <a:pt x="17" y="0"/>
                  </a:cubicBezTo>
                  <a:cubicBezTo>
                    <a:pt x="395" y="0"/>
                    <a:pt x="395" y="0"/>
                    <a:pt x="395" y="0"/>
                  </a:cubicBezTo>
                  <a:cubicBezTo>
                    <a:pt x="405" y="0"/>
                    <a:pt x="413" y="8"/>
                    <a:pt x="413" y="17"/>
                  </a:cubicBezTo>
                  <a:cubicBezTo>
                    <a:pt x="413" y="239"/>
                    <a:pt x="413" y="239"/>
                    <a:pt x="413" y="239"/>
                  </a:cubicBezTo>
                  <a:cubicBezTo>
                    <a:pt x="413" y="248"/>
                    <a:pt x="405" y="256"/>
                    <a:pt x="395" y="2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7">
              <a:extLst>
                <a:ext uri="{FF2B5EF4-FFF2-40B4-BE49-F238E27FC236}">
                  <a16:creationId xmlns:a16="http://schemas.microsoft.com/office/drawing/2014/main" id="{3EC66137-D429-4230-B5D3-99377B6059B4}"/>
                </a:ext>
              </a:extLst>
            </p:cNvPr>
            <p:cNvSpPr>
              <a:spLocks/>
            </p:cNvSpPr>
            <p:nvPr/>
          </p:nvSpPr>
          <p:spPr bwMode="auto">
            <a:xfrm>
              <a:off x="3111056" y="5286372"/>
              <a:ext cx="85748" cy="51289"/>
            </a:xfrm>
            <a:custGeom>
              <a:avLst/>
              <a:gdLst>
                <a:gd name="T0" fmla="*/ 41 w 45"/>
                <a:gd name="T1" fmla="*/ 3 h 27"/>
                <a:gd name="T2" fmla="*/ 16 w 45"/>
                <a:gd name="T3" fmla="*/ 2 h 27"/>
                <a:gd name="T4" fmla="*/ 35 w 45"/>
                <a:gd name="T5" fmla="*/ 27 h 27"/>
                <a:gd name="T6" fmla="*/ 45 w 45"/>
                <a:gd name="T7" fmla="*/ 12 h 27"/>
                <a:gd name="T8" fmla="*/ 41 w 45"/>
                <a:gd name="T9" fmla="*/ 3 h 27"/>
              </a:gdLst>
              <a:ahLst/>
              <a:cxnLst>
                <a:cxn ang="0">
                  <a:pos x="T0" y="T1"/>
                </a:cxn>
                <a:cxn ang="0">
                  <a:pos x="T2" y="T3"/>
                </a:cxn>
                <a:cxn ang="0">
                  <a:pos x="T4" y="T5"/>
                </a:cxn>
                <a:cxn ang="0">
                  <a:pos x="T6" y="T7"/>
                </a:cxn>
                <a:cxn ang="0">
                  <a:pos x="T8" y="T9"/>
                </a:cxn>
              </a:cxnLst>
              <a:rect l="0" t="0" r="r" b="b"/>
              <a:pathLst>
                <a:path w="45" h="27">
                  <a:moveTo>
                    <a:pt x="41" y="3"/>
                  </a:moveTo>
                  <a:cubicBezTo>
                    <a:pt x="41" y="3"/>
                    <a:pt x="33" y="0"/>
                    <a:pt x="16" y="2"/>
                  </a:cubicBezTo>
                  <a:cubicBezTo>
                    <a:pt x="0" y="10"/>
                    <a:pt x="35" y="27"/>
                    <a:pt x="35" y="27"/>
                  </a:cubicBezTo>
                  <a:cubicBezTo>
                    <a:pt x="45" y="12"/>
                    <a:pt x="45" y="12"/>
                    <a:pt x="45" y="12"/>
                  </a:cubicBezTo>
                  <a:cubicBezTo>
                    <a:pt x="45" y="12"/>
                    <a:pt x="44" y="3"/>
                    <a:pt x="41" y="3"/>
                  </a:cubicBezTo>
                  <a:close/>
                </a:path>
              </a:pathLst>
            </a:custGeom>
            <a:solidFill>
              <a:srgbClr val="077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8">
              <a:extLst>
                <a:ext uri="{FF2B5EF4-FFF2-40B4-BE49-F238E27FC236}">
                  <a16:creationId xmlns:a16="http://schemas.microsoft.com/office/drawing/2014/main" id="{99436409-8F65-4E34-9175-7307A27B1FD2}"/>
                </a:ext>
              </a:extLst>
            </p:cNvPr>
            <p:cNvSpPr>
              <a:spLocks/>
            </p:cNvSpPr>
            <p:nvPr/>
          </p:nvSpPr>
          <p:spPr bwMode="auto">
            <a:xfrm>
              <a:off x="3086213" y="5237487"/>
              <a:ext cx="104982" cy="121009"/>
            </a:xfrm>
            <a:custGeom>
              <a:avLst/>
              <a:gdLst>
                <a:gd name="T0" fmla="*/ 50 w 55"/>
                <a:gd name="T1" fmla="*/ 29 h 64"/>
                <a:gd name="T2" fmla="*/ 50 w 55"/>
                <a:gd name="T3" fmla="*/ 0 h 64"/>
                <a:gd name="T4" fmla="*/ 27 w 55"/>
                <a:gd name="T5" fmla="*/ 0 h 64"/>
                <a:gd name="T6" fmla="*/ 5 w 55"/>
                <a:gd name="T7" fmla="*/ 0 h 64"/>
                <a:gd name="T8" fmla="*/ 5 w 55"/>
                <a:gd name="T9" fmla="*/ 29 h 64"/>
                <a:gd name="T10" fmla="*/ 0 w 55"/>
                <a:gd name="T11" fmla="*/ 38 h 64"/>
                <a:gd name="T12" fmla="*/ 28 w 55"/>
                <a:gd name="T13" fmla="*/ 64 h 64"/>
                <a:gd name="T14" fmla="*/ 55 w 55"/>
                <a:gd name="T15" fmla="*/ 38 h 64"/>
                <a:gd name="T16" fmla="*/ 50 w 55"/>
                <a:gd name="T17" fmla="*/ 2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4">
                  <a:moveTo>
                    <a:pt x="50" y="29"/>
                  </a:moveTo>
                  <a:cubicBezTo>
                    <a:pt x="50" y="25"/>
                    <a:pt x="50" y="0"/>
                    <a:pt x="50" y="0"/>
                  </a:cubicBezTo>
                  <a:cubicBezTo>
                    <a:pt x="27" y="0"/>
                    <a:pt x="27" y="0"/>
                    <a:pt x="27" y="0"/>
                  </a:cubicBezTo>
                  <a:cubicBezTo>
                    <a:pt x="5" y="0"/>
                    <a:pt x="5" y="0"/>
                    <a:pt x="5" y="0"/>
                  </a:cubicBezTo>
                  <a:cubicBezTo>
                    <a:pt x="5" y="0"/>
                    <a:pt x="5" y="25"/>
                    <a:pt x="5" y="29"/>
                  </a:cubicBezTo>
                  <a:cubicBezTo>
                    <a:pt x="5" y="36"/>
                    <a:pt x="3" y="37"/>
                    <a:pt x="0" y="38"/>
                  </a:cubicBezTo>
                  <a:cubicBezTo>
                    <a:pt x="5" y="47"/>
                    <a:pt x="12" y="64"/>
                    <a:pt x="28" y="64"/>
                  </a:cubicBezTo>
                  <a:cubicBezTo>
                    <a:pt x="44" y="64"/>
                    <a:pt x="50" y="47"/>
                    <a:pt x="55" y="38"/>
                  </a:cubicBezTo>
                  <a:cubicBezTo>
                    <a:pt x="52" y="37"/>
                    <a:pt x="50" y="36"/>
                    <a:pt x="50" y="29"/>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Rectangle 139">
              <a:extLst>
                <a:ext uri="{FF2B5EF4-FFF2-40B4-BE49-F238E27FC236}">
                  <a16:creationId xmlns:a16="http://schemas.microsoft.com/office/drawing/2014/main" id="{2B1253E1-89E2-4D87-AFAE-A1216C705B57}"/>
                </a:ext>
              </a:extLst>
            </p:cNvPr>
            <p:cNvSpPr>
              <a:spLocks noChangeArrowheads="1"/>
            </p:cNvSpPr>
            <p:nvPr/>
          </p:nvSpPr>
          <p:spPr bwMode="auto">
            <a:xfrm>
              <a:off x="3238476" y="5402573"/>
              <a:ext cx="56899" cy="102577"/>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0">
              <a:extLst>
                <a:ext uri="{FF2B5EF4-FFF2-40B4-BE49-F238E27FC236}">
                  <a16:creationId xmlns:a16="http://schemas.microsoft.com/office/drawing/2014/main" id="{9E57C46A-AC7F-4847-BDDC-26460537687C}"/>
                </a:ext>
              </a:extLst>
            </p:cNvPr>
            <p:cNvSpPr>
              <a:spLocks/>
            </p:cNvSpPr>
            <p:nvPr/>
          </p:nvSpPr>
          <p:spPr bwMode="auto">
            <a:xfrm>
              <a:off x="3234469" y="5412189"/>
              <a:ext cx="60905" cy="64111"/>
            </a:xfrm>
            <a:custGeom>
              <a:avLst/>
              <a:gdLst>
                <a:gd name="T0" fmla="*/ 76 w 76"/>
                <a:gd name="T1" fmla="*/ 2 h 80"/>
                <a:gd name="T2" fmla="*/ 76 w 76"/>
                <a:gd name="T3" fmla="*/ 12 h 80"/>
                <a:gd name="T4" fmla="*/ 0 w 76"/>
                <a:gd name="T5" fmla="*/ 80 h 80"/>
                <a:gd name="T6" fmla="*/ 0 w 76"/>
                <a:gd name="T7" fmla="*/ 0 h 80"/>
                <a:gd name="T8" fmla="*/ 76 w 76"/>
                <a:gd name="T9" fmla="*/ 2 h 80"/>
              </a:gdLst>
              <a:ahLst/>
              <a:cxnLst>
                <a:cxn ang="0">
                  <a:pos x="T0" y="T1"/>
                </a:cxn>
                <a:cxn ang="0">
                  <a:pos x="T2" y="T3"/>
                </a:cxn>
                <a:cxn ang="0">
                  <a:pos x="T4" y="T5"/>
                </a:cxn>
                <a:cxn ang="0">
                  <a:pos x="T6" y="T7"/>
                </a:cxn>
                <a:cxn ang="0">
                  <a:pos x="T8" y="T9"/>
                </a:cxn>
              </a:cxnLst>
              <a:rect l="0" t="0" r="r" b="b"/>
              <a:pathLst>
                <a:path w="76" h="80">
                  <a:moveTo>
                    <a:pt x="76" y="2"/>
                  </a:moveTo>
                  <a:lnTo>
                    <a:pt x="76" y="12"/>
                  </a:lnTo>
                  <a:lnTo>
                    <a:pt x="0" y="80"/>
                  </a:lnTo>
                  <a:lnTo>
                    <a:pt x="0" y="0"/>
                  </a:lnTo>
                  <a:lnTo>
                    <a:pt x="76" y="2"/>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Rectangle 141">
              <a:extLst>
                <a:ext uri="{FF2B5EF4-FFF2-40B4-BE49-F238E27FC236}">
                  <a16:creationId xmlns:a16="http://schemas.microsoft.com/office/drawing/2014/main" id="{00907E7E-F97F-47A2-BFC9-55D6A56292F5}"/>
                </a:ext>
              </a:extLst>
            </p:cNvPr>
            <p:cNvSpPr>
              <a:spLocks noChangeArrowheads="1"/>
            </p:cNvSpPr>
            <p:nvPr/>
          </p:nvSpPr>
          <p:spPr bwMode="auto">
            <a:xfrm>
              <a:off x="2982034" y="5402573"/>
              <a:ext cx="56899" cy="102577"/>
            </a:xfrm>
            <a:prstGeom prst="rect">
              <a:avLst/>
            </a:pr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2">
              <a:extLst>
                <a:ext uri="{FF2B5EF4-FFF2-40B4-BE49-F238E27FC236}">
                  <a16:creationId xmlns:a16="http://schemas.microsoft.com/office/drawing/2014/main" id="{856C504D-8DEC-44F9-B11D-F1640C044EB2}"/>
                </a:ext>
              </a:extLst>
            </p:cNvPr>
            <p:cNvSpPr>
              <a:spLocks/>
            </p:cNvSpPr>
            <p:nvPr/>
          </p:nvSpPr>
          <p:spPr bwMode="auto">
            <a:xfrm>
              <a:off x="2982034" y="5412189"/>
              <a:ext cx="60905" cy="60104"/>
            </a:xfrm>
            <a:custGeom>
              <a:avLst/>
              <a:gdLst>
                <a:gd name="T0" fmla="*/ 0 w 76"/>
                <a:gd name="T1" fmla="*/ 2 h 75"/>
                <a:gd name="T2" fmla="*/ 0 w 76"/>
                <a:gd name="T3" fmla="*/ 12 h 75"/>
                <a:gd name="T4" fmla="*/ 76 w 76"/>
                <a:gd name="T5" fmla="*/ 75 h 75"/>
                <a:gd name="T6" fmla="*/ 76 w 76"/>
                <a:gd name="T7" fmla="*/ 0 h 75"/>
                <a:gd name="T8" fmla="*/ 0 w 76"/>
                <a:gd name="T9" fmla="*/ 2 h 75"/>
              </a:gdLst>
              <a:ahLst/>
              <a:cxnLst>
                <a:cxn ang="0">
                  <a:pos x="T0" y="T1"/>
                </a:cxn>
                <a:cxn ang="0">
                  <a:pos x="T2" y="T3"/>
                </a:cxn>
                <a:cxn ang="0">
                  <a:pos x="T4" y="T5"/>
                </a:cxn>
                <a:cxn ang="0">
                  <a:pos x="T6" y="T7"/>
                </a:cxn>
                <a:cxn ang="0">
                  <a:pos x="T8" y="T9"/>
                </a:cxn>
              </a:cxnLst>
              <a:rect l="0" t="0" r="r" b="b"/>
              <a:pathLst>
                <a:path w="76" h="75">
                  <a:moveTo>
                    <a:pt x="0" y="2"/>
                  </a:moveTo>
                  <a:lnTo>
                    <a:pt x="0" y="12"/>
                  </a:lnTo>
                  <a:lnTo>
                    <a:pt x="76" y="75"/>
                  </a:lnTo>
                  <a:lnTo>
                    <a:pt x="76" y="0"/>
                  </a:lnTo>
                  <a:lnTo>
                    <a:pt x="0" y="2"/>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3">
              <a:extLst>
                <a:ext uri="{FF2B5EF4-FFF2-40B4-BE49-F238E27FC236}">
                  <a16:creationId xmlns:a16="http://schemas.microsoft.com/office/drawing/2014/main" id="{40D4B076-F63C-4996-85A1-C0062164F1BF}"/>
                </a:ext>
              </a:extLst>
            </p:cNvPr>
            <p:cNvSpPr>
              <a:spLocks/>
            </p:cNvSpPr>
            <p:nvPr/>
          </p:nvSpPr>
          <p:spPr bwMode="auto">
            <a:xfrm>
              <a:off x="2973218" y="5309612"/>
              <a:ext cx="338986" cy="195538"/>
            </a:xfrm>
            <a:custGeom>
              <a:avLst/>
              <a:gdLst>
                <a:gd name="T0" fmla="*/ 124 w 179"/>
                <a:gd name="T1" fmla="*/ 0 h 103"/>
                <a:gd name="T2" fmla="*/ 88 w 179"/>
                <a:gd name="T3" fmla="*/ 26 h 103"/>
                <a:gd name="T4" fmla="*/ 53 w 179"/>
                <a:gd name="T5" fmla="*/ 0 h 103"/>
                <a:gd name="T6" fmla="*/ 0 w 179"/>
                <a:gd name="T7" fmla="*/ 51 h 103"/>
                <a:gd name="T8" fmla="*/ 0 w 179"/>
                <a:gd name="T9" fmla="*/ 53 h 103"/>
                <a:gd name="T10" fmla="*/ 1 w 179"/>
                <a:gd name="T11" fmla="*/ 55 h 103"/>
                <a:gd name="T12" fmla="*/ 32 w 179"/>
                <a:gd name="T13" fmla="*/ 72 h 103"/>
                <a:gd name="T14" fmla="*/ 32 w 179"/>
                <a:gd name="T15" fmla="*/ 103 h 103"/>
                <a:gd name="T16" fmla="*/ 144 w 179"/>
                <a:gd name="T17" fmla="*/ 103 h 103"/>
                <a:gd name="T18" fmla="*/ 144 w 179"/>
                <a:gd name="T19" fmla="*/ 72 h 103"/>
                <a:gd name="T20" fmla="*/ 175 w 179"/>
                <a:gd name="T21" fmla="*/ 55 h 103"/>
                <a:gd name="T22" fmla="*/ 177 w 179"/>
                <a:gd name="T23" fmla="*/ 53 h 103"/>
                <a:gd name="T24" fmla="*/ 177 w 179"/>
                <a:gd name="T25" fmla="*/ 51 h 103"/>
                <a:gd name="T26" fmla="*/ 124 w 179"/>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03">
                  <a:moveTo>
                    <a:pt x="124" y="0"/>
                  </a:moveTo>
                  <a:cubicBezTo>
                    <a:pt x="124" y="0"/>
                    <a:pt x="99" y="26"/>
                    <a:pt x="88" y="26"/>
                  </a:cubicBezTo>
                  <a:cubicBezTo>
                    <a:pt x="77" y="26"/>
                    <a:pt x="53" y="0"/>
                    <a:pt x="53" y="0"/>
                  </a:cubicBezTo>
                  <a:cubicBezTo>
                    <a:pt x="24" y="0"/>
                    <a:pt x="0" y="23"/>
                    <a:pt x="0" y="51"/>
                  </a:cubicBezTo>
                  <a:cubicBezTo>
                    <a:pt x="0" y="52"/>
                    <a:pt x="0" y="53"/>
                    <a:pt x="0" y="53"/>
                  </a:cubicBezTo>
                  <a:cubicBezTo>
                    <a:pt x="0" y="54"/>
                    <a:pt x="1" y="55"/>
                    <a:pt x="1" y="55"/>
                  </a:cubicBezTo>
                  <a:cubicBezTo>
                    <a:pt x="9" y="56"/>
                    <a:pt x="32" y="72"/>
                    <a:pt x="32" y="72"/>
                  </a:cubicBezTo>
                  <a:cubicBezTo>
                    <a:pt x="32" y="103"/>
                    <a:pt x="32" y="103"/>
                    <a:pt x="32" y="103"/>
                  </a:cubicBezTo>
                  <a:cubicBezTo>
                    <a:pt x="144" y="103"/>
                    <a:pt x="144" y="103"/>
                    <a:pt x="144" y="103"/>
                  </a:cubicBezTo>
                  <a:cubicBezTo>
                    <a:pt x="144" y="72"/>
                    <a:pt x="144" y="72"/>
                    <a:pt x="144" y="72"/>
                  </a:cubicBezTo>
                  <a:cubicBezTo>
                    <a:pt x="144" y="72"/>
                    <a:pt x="168" y="57"/>
                    <a:pt x="175" y="55"/>
                  </a:cubicBezTo>
                  <a:cubicBezTo>
                    <a:pt x="176" y="55"/>
                    <a:pt x="177" y="54"/>
                    <a:pt x="177" y="53"/>
                  </a:cubicBezTo>
                  <a:cubicBezTo>
                    <a:pt x="177" y="53"/>
                    <a:pt x="177" y="52"/>
                    <a:pt x="177" y="51"/>
                  </a:cubicBezTo>
                  <a:cubicBezTo>
                    <a:pt x="179" y="23"/>
                    <a:pt x="153" y="0"/>
                    <a:pt x="124"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44">
              <a:extLst>
                <a:ext uri="{FF2B5EF4-FFF2-40B4-BE49-F238E27FC236}">
                  <a16:creationId xmlns:a16="http://schemas.microsoft.com/office/drawing/2014/main" id="{3109A7A2-3FB3-4D1E-A10C-791F59B45E65}"/>
                </a:ext>
              </a:extLst>
            </p:cNvPr>
            <p:cNvSpPr>
              <a:spLocks/>
            </p:cNvSpPr>
            <p:nvPr/>
          </p:nvSpPr>
          <p:spPr bwMode="auto">
            <a:xfrm>
              <a:off x="3063775" y="5292783"/>
              <a:ext cx="68118" cy="104180"/>
            </a:xfrm>
            <a:custGeom>
              <a:avLst/>
              <a:gdLst>
                <a:gd name="T0" fmla="*/ 22 w 36"/>
                <a:gd name="T1" fmla="*/ 16 h 55"/>
                <a:gd name="T2" fmla="*/ 36 w 36"/>
                <a:gd name="T3" fmla="*/ 30 h 55"/>
                <a:gd name="T4" fmla="*/ 26 w 36"/>
                <a:gd name="T5" fmla="*/ 50 h 55"/>
                <a:gd name="T6" fmla="*/ 5 w 36"/>
                <a:gd name="T7" fmla="*/ 4 h 55"/>
                <a:gd name="T8" fmla="*/ 15 w 36"/>
                <a:gd name="T9" fmla="*/ 0 h 55"/>
                <a:gd name="T10" fmla="*/ 22 w 36"/>
                <a:gd name="T11" fmla="*/ 16 h 55"/>
              </a:gdLst>
              <a:ahLst/>
              <a:cxnLst>
                <a:cxn ang="0">
                  <a:pos x="T0" y="T1"/>
                </a:cxn>
                <a:cxn ang="0">
                  <a:pos x="T2" y="T3"/>
                </a:cxn>
                <a:cxn ang="0">
                  <a:pos x="T4" y="T5"/>
                </a:cxn>
                <a:cxn ang="0">
                  <a:pos x="T6" y="T7"/>
                </a:cxn>
                <a:cxn ang="0">
                  <a:pos x="T8" y="T9"/>
                </a:cxn>
                <a:cxn ang="0">
                  <a:pos x="T10" y="T11"/>
                </a:cxn>
              </a:cxnLst>
              <a:rect l="0" t="0" r="r" b="b"/>
              <a:pathLst>
                <a:path w="36" h="55">
                  <a:moveTo>
                    <a:pt x="22" y="16"/>
                  </a:moveTo>
                  <a:cubicBezTo>
                    <a:pt x="32" y="26"/>
                    <a:pt x="36" y="30"/>
                    <a:pt x="36" y="30"/>
                  </a:cubicBezTo>
                  <a:cubicBezTo>
                    <a:pt x="36" y="30"/>
                    <a:pt x="30" y="55"/>
                    <a:pt x="26" y="50"/>
                  </a:cubicBezTo>
                  <a:cubicBezTo>
                    <a:pt x="22" y="46"/>
                    <a:pt x="0" y="16"/>
                    <a:pt x="5" y="4"/>
                  </a:cubicBezTo>
                  <a:cubicBezTo>
                    <a:pt x="6" y="2"/>
                    <a:pt x="15" y="0"/>
                    <a:pt x="15" y="0"/>
                  </a:cubicBezTo>
                  <a:cubicBezTo>
                    <a:pt x="15" y="0"/>
                    <a:pt x="15" y="9"/>
                    <a:pt x="22" y="1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5">
              <a:extLst>
                <a:ext uri="{FF2B5EF4-FFF2-40B4-BE49-F238E27FC236}">
                  <a16:creationId xmlns:a16="http://schemas.microsoft.com/office/drawing/2014/main" id="{BB8B0A03-47DC-44BB-A8D3-5C0B96BDAF2B}"/>
                </a:ext>
              </a:extLst>
            </p:cNvPr>
            <p:cNvSpPr>
              <a:spLocks/>
            </p:cNvSpPr>
            <p:nvPr/>
          </p:nvSpPr>
          <p:spPr bwMode="auto">
            <a:xfrm>
              <a:off x="3149523" y="5292783"/>
              <a:ext cx="68118" cy="104180"/>
            </a:xfrm>
            <a:custGeom>
              <a:avLst/>
              <a:gdLst>
                <a:gd name="T0" fmla="*/ 14 w 36"/>
                <a:gd name="T1" fmla="*/ 16 h 55"/>
                <a:gd name="T2" fmla="*/ 0 w 36"/>
                <a:gd name="T3" fmla="*/ 30 h 55"/>
                <a:gd name="T4" fmla="*/ 10 w 36"/>
                <a:gd name="T5" fmla="*/ 50 h 55"/>
                <a:gd name="T6" fmla="*/ 31 w 36"/>
                <a:gd name="T7" fmla="*/ 4 h 55"/>
                <a:gd name="T8" fmla="*/ 21 w 36"/>
                <a:gd name="T9" fmla="*/ 0 h 55"/>
                <a:gd name="T10" fmla="*/ 14 w 36"/>
                <a:gd name="T11" fmla="*/ 16 h 55"/>
              </a:gdLst>
              <a:ahLst/>
              <a:cxnLst>
                <a:cxn ang="0">
                  <a:pos x="T0" y="T1"/>
                </a:cxn>
                <a:cxn ang="0">
                  <a:pos x="T2" y="T3"/>
                </a:cxn>
                <a:cxn ang="0">
                  <a:pos x="T4" y="T5"/>
                </a:cxn>
                <a:cxn ang="0">
                  <a:pos x="T6" y="T7"/>
                </a:cxn>
                <a:cxn ang="0">
                  <a:pos x="T8" y="T9"/>
                </a:cxn>
                <a:cxn ang="0">
                  <a:pos x="T10" y="T11"/>
                </a:cxn>
              </a:cxnLst>
              <a:rect l="0" t="0" r="r" b="b"/>
              <a:pathLst>
                <a:path w="36" h="55">
                  <a:moveTo>
                    <a:pt x="14" y="16"/>
                  </a:moveTo>
                  <a:cubicBezTo>
                    <a:pt x="4" y="26"/>
                    <a:pt x="0" y="30"/>
                    <a:pt x="0" y="30"/>
                  </a:cubicBezTo>
                  <a:cubicBezTo>
                    <a:pt x="0" y="30"/>
                    <a:pt x="6" y="55"/>
                    <a:pt x="10" y="50"/>
                  </a:cubicBezTo>
                  <a:cubicBezTo>
                    <a:pt x="14" y="46"/>
                    <a:pt x="36" y="16"/>
                    <a:pt x="31" y="4"/>
                  </a:cubicBezTo>
                  <a:cubicBezTo>
                    <a:pt x="30" y="2"/>
                    <a:pt x="21" y="0"/>
                    <a:pt x="21" y="0"/>
                  </a:cubicBezTo>
                  <a:cubicBezTo>
                    <a:pt x="21" y="0"/>
                    <a:pt x="21" y="9"/>
                    <a:pt x="14" y="1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6">
              <a:extLst>
                <a:ext uri="{FF2B5EF4-FFF2-40B4-BE49-F238E27FC236}">
                  <a16:creationId xmlns:a16="http://schemas.microsoft.com/office/drawing/2014/main" id="{6682382E-8C30-4080-8CC4-6D6BE5E29BF4}"/>
                </a:ext>
              </a:extLst>
            </p:cNvPr>
            <p:cNvSpPr>
              <a:spLocks/>
            </p:cNvSpPr>
            <p:nvPr/>
          </p:nvSpPr>
          <p:spPr bwMode="auto">
            <a:xfrm>
              <a:off x="3095830" y="5237487"/>
              <a:ext cx="85748" cy="64111"/>
            </a:xfrm>
            <a:custGeom>
              <a:avLst/>
              <a:gdLst>
                <a:gd name="T0" fmla="*/ 22 w 45"/>
                <a:gd name="T1" fmla="*/ 0 h 34"/>
                <a:gd name="T2" fmla="*/ 0 w 45"/>
                <a:gd name="T3" fmla="*/ 0 h 34"/>
                <a:gd name="T4" fmla="*/ 0 w 45"/>
                <a:gd name="T5" fmla="*/ 22 h 34"/>
                <a:gd name="T6" fmla="*/ 27 w 45"/>
                <a:gd name="T7" fmla="*/ 34 h 34"/>
                <a:gd name="T8" fmla="*/ 45 w 45"/>
                <a:gd name="T9" fmla="*/ 30 h 34"/>
                <a:gd name="T10" fmla="*/ 45 w 45"/>
                <a:gd name="T11" fmla="*/ 29 h 34"/>
                <a:gd name="T12" fmla="*/ 45 w 45"/>
                <a:gd name="T13" fmla="*/ 0 h 34"/>
                <a:gd name="T14" fmla="*/ 22 w 45"/>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4">
                  <a:moveTo>
                    <a:pt x="22" y="0"/>
                  </a:moveTo>
                  <a:cubicBezTo>
                    <a:pt x="0" y="0"/>
                    <a:pt x="0" y="0"/>
                    <a:pt x="0" y="0"/>
                  </a:cubicBezTo>
                  <a:cubicBezTo>
                    <a:pt x="0" y="0"/>
                    <a:pt x="0" y="13"/>
                    <a:pt x="0" y="22"/>
                  </a:cubicBezTo>
                  <a:cubicBezTo>
                    <a:pt x="7" y="29"/>
                    <a:pt x="15" y="34"/>
                    <a:pt x="27" y="34"/>
                  </a:cubicBezTo>
                  <a:cubicBezTo>
                    <a:pt x="34" y="34"/>
                    <a:pt x="40" y="32"/>
                    <a:pt x="45" y="30"/>
                  </a:cubicBezTo>
                  <a:cubicBezTo>
                    <a:pt x="45" y="29"/>
                    <a:pt x="45" y="29"/>
                    <a:pt x="45" y="29"/>
                  </a:cubicBezTo>
                  <a:cubicBezTo>
                    <a:pt x="45" y="25"/>
                    <a:pt x="45" y="0"/>
                    <a:pt x="45" y="0"/>
                  </a:cubicBezTo>
                  <a:lnTo>
                    <a:pt x="22" y="0"/>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7">
              <a:extLst>
                <a:ext uri="{FF2B5EF4-FFF2-40B4-BE49-F238E27FC236}">
                  <a16:creationId xmlns:a16="http://schemas.microsoft.com/office/drawing/2014/main" id="{16E046EB-0E15-450B-8061-455F9D202276}"/>
                </a:ext>
              </a:extLst>
            </p:cNvPr>
            <p:cNvSpPr>
              <a:spLocks/>
            </p:cNvSpPr>
            <p:nvPr/>
          </p:nvSpPr>
          <p:spPr bwMode="auto">
            <a:xfrm>
              <a:off x="3031719" y="5137314"/>
              <a:ext cx="87351" cy="217977"/>
            </a:xfrm>
            <a:custGeom>
              <a:avLst/>
              <a:gdLst>
                <a:gd name="T0" fmla="*/ 8 w 46"/>
                <a:gd name="T1" fmla="*/ 0 h 115"/>
                <a:gd name="T2" fmla="*/ 5 w 46"/>
                <a:gd name="T3" fmla="*/ 99 h 115"/>
                <a:gd name="T4" fmla="*/ 15 w 46"/>
                <a:gd name="T5" fmla="*/ 115 h 115"/>
                <a:gd name="T6" fmla="*/ 40 w 46"/>
                <a:gd name="T7" fmla="*/ 90 h 115"/>
                <a:gd name="T8" fmla="*/ 8 w 46"/>
                <a:gd name="T9" fmla="*/ 0 h 115"/>
              </a:gdLst>
              <a:ahLst/>
              <a:cxnLst>
                <a:cxn ang="0">
                  <a:pos x="T0" y="T1"/>
                </a:cxn>
                <a:cxn ang="0">
                  <a:pos x="T2" y="T3"/>
                </a:cxn>
                <a:cxn ang="0">
                  <a:pos x="T4" y="T5"/>
                </a:cxn>
                <a:cxn ang="0">
                  <a:pos x="T6" y="T7"/>
                </a:cxn>
                <a:cxn ang="0">
                  <a:pos x="T8" y="T9"/>
                </a:cxn>
              </a:cxnLst>
              <a:rect l="0" t="0" r="r" b="b"/>
              <a:pathLst>
                <a:path w="46" h="115">
                  <a:moveTo>
                    <a:pt x="8" y="0"/>
                  </a:moveTo>
                  <a:cubicBezTo>
                    <a:pt x="8" y="0"/>
                    <a:pt x="0" y="66"/>
                    <a:pt x="5" y="99"/>
                  </a:cubicBezTo>
                  <a:cubicBezTo>
                    <a:pt x="6" y="103"/>
                    <a:pt x="12" y="111"/>
                    <a:pt x="15" y="115"/>
                  </a:cubicBezTo>
                  <a:cubicBezTo>
                    <a:pt x="26" y="114"/>
                    <a:pt x="38" y="95"/>
                    <a:pt x="40" y="90"/>
                  </a:cubicBezTo>
                  <a:cubicBezTo>
                    <a:pt x="46" y="66"/>
                    <a:pt x="8" y="0"/>
                    <a:pt x="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148">
              <a:extLst>
                <a:ext uri="{FF2B5EF4-FFF2-40B4-BE49-F238E27FC236}">
                  <a16:creationId xmlns:a16="http://schemas.microsoft.com/office/drawing/2014/main" id="{66658B1C-25A4-4796-AA9A-6B6265377E76}"/>
                </a:ext>
              </a:extLst>
            </p:cNvPr>
            <p:cNvSpPr>
              <a:spLocks noChangeArrowheads="1"/>
            </p:cNvSpPr>
            <p:nvPr/>
          </p:nvSpPr>
          <p:spPr bwMode="auto">
            <a:xfrm>
              <a:off x="3005273" y="5222261"/>
              <a:ext cx="66515" cy="6651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149">
              <a:extLst>
                <a:ext uri="{FF2B5EF4-FFF2-40B4-BE49-F238E27FC236}">
                  <a16:creationId xmlns:a16="http://schemas.microsoft.com/office/drawing/2014/main" id="{770AC6D6-EAAD-472E-90DC-AA6C19E47D53}"/>
                </a:ext>
              </a:extLst>
            </p:cNvPr>
            <p:cNvSpPr>
              <a:spLocks noChangeArrowheads="1"/>
            </p:cNvSpPr>
            <p:nvPr/>
          </p:nvSpPr>
          <p:spPr bwMode="auto">
            <a:xfrm>
              <a:off x="2978828" y="5275152"/>
              <a:ext cx="68118" cy="6811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150">
              <a:extLst>
                <a:ext uri="{FF2B5EF4-FFF2-40B4-BE49-F238E27FC236}">
                  <a16:creationId xmlns:a16="http://schemas.microsoft.com/office/drawing/2014/main" id="{883423B2-2076-4B92-AA9E-3C0ADBC52E9D}"/>
                </a:ext>
              </a:extLst>
            </p:cNvPr>
            <p:cNvSpPr>
              <a:spLocks noChangeArrowheads="1"/>
            </p:cNvSpPr>
            <p:nvPr/>
          </p:nvSpPr>
          <p:spPr bwMode="auto">
            <a:xfrm>
              <a:off x="3018096" y="5286372"/>
              <a:ext cx="70522" cy="70522"/>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1">
              <a:extLst>
                <a:ext uri="{FF2B5EF4-FFF2-40B4-BE49-F238E27FC236}">
                  <a16:creationId xmlns:a16="http://schemas.microsoft.com/office/drawing/2014/main" id="{C43AD2F8-86E9-40D4-B24B-42869E7953B7}"/>
                </a:ext>
              </a:extLst>
            </p:cNvPr>
            <p:cNvSpPr>
              <a:spLocks/>
            </p:cNvSpPr>
            <p:nvPr/>
          </p:nvSpPr>
          <p:spPr bwMode="auto">
            <a:xfrm>
              <a:off x="3209627" y="5176582"/>
              <a:ext cx="32055" cy="59302"/>
            </a:xfrm>
            <a:custGeom>
              <a:avLst/>
              <a:gdLst>
                <a:gd name="T0" fmla="*/ 5 w 17"/>
                <a:gd name="T1" fmla="*/ 30 h 31"/>
                <a:gd name="T2" fmla="*/ 17 w 17"/>
                <a:gd name="T3" fmla="*/ 12 h 31"/>
                <a:gd name="T4" fmla="*/ 8 w 17"/>
                <a:gd name="T5" fmla="*/ 2 h 31"/>
                <a:gd name="T6" fmla="*/ 0 w 17"/>
                <a:gd name="T7" fmla="*/ 10 h 31"/>
                <a:gd name="T8" fmla="*/ 0 w 17"/>
                <a:gd name="T9" fmla="*/ 25 h 31"/>
                <a:gd name="T10" fmla="*/ 5 w 17"/>
                <a:gd name="T11" fmla="*/ 30 h 31"/>
              </a:gdLst>
              <a:ahLst/>
              <a:cxnLst>
                <a:cxn ang="0">
                  <a:pos x="T0" y="T1"/>
                </a:cxn>
                <a:cxn ang="0">
                  <a:pos x="T2" y="T3"/>
                </a:cxn>
                <a:cxn ang="0">
                  <a:pos x="T4" y="T5"/>
                </a:cxn>
                <a:cxn ang="0">
                  <a:pos x="T6" y="T7"/>
                </a:cxn>
                <a:cxn ang="0">
                  <a:pos x="T8" y="T9"/>
                </a:cxn>
                <a:cxn ang="0">
                  <a:pos x="T10" y="T11"/>
                </a:cxn>
              </a:cxnLst>
              <a:rect l="0" t="0" r="r" b="b"/>
              <a:pathLst>
                <a:path w="17" h="31">
                  <a:moveTo>
                    <a:pt x="5" y="30"/>
                  </a:moveTo>
                  <a:cubicBezTo>
                    <a:pt x="11" y="31"/>
                    <a:pt x="17" y="22"/>
                    <a:pt x="17" y="12"/>
                  </a:cubicBezTo>
                  <a:cubicBezTo>
                    <a:pt x="17" y="7"/>
                    <a:pt x="14" y="0"/>
                    <a:pt x="8" y="2"/>
                  </a:cubicBezTo>
                  <a:cubicBezTo>
                    <a:pt x="1" y="3"/>
                    <a:pt x="0" y="10"/>
                    <a:pt x="0" y="10"/>
                  </a:cubicBezTo>
                  <a:cubicBezTo>
                    <a:pt x="0" y="25"/>
                    <a:pt x="0" y="25"/>
                    <a:pt x="0" y="25"/>
                  </a:cubicBezTo>
                  <a:cubicBezTo>
                    <a:pt x="0" y="25"/>
                    <a:pt x="1" y="29"/>
                    <a:pt x="5" y="30"/>
                  </a:cubicBezTo>
                  <a:close/>
                </a:path>
              </a:pathLst>
            </a:custGeom>
            <a:solidFill>
              <a:srgbClr val="FFD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2">
              <a:extLst>
                <a:ext uri="{FF2B5EF4-FFF2-40B4-BE49-F238E27FC236}">
                  <a16:creationId xmlns:a16="http://schemas.microsoft.com/office/drawing/2014/main" id="{BCECDD9A-A2F9-44C4-88BA-EE7B17AB901C}"/>
                </a:ext>
              </a:extLst>
            </p:cNvPr>
            <p:cNvSpPr>
              <a:spLocks/>
            </p:cNvSpPr>
            <p:nvPr/>
          </p:nvSpPr>
          <p:spPr bwMode="auto">
            <a:xfrm>
              <a:off x="3209627" y="5186199"/>
              <a:ext cx="23240" cy="45679"/>
            </a:xfrm>
            <a:custGeom>
              <a:avLst/>
              <a:gdLst>
                <a:gd name="T0" fmla="*/ 3 w 12"/>
                <a:gd name="T1" fmla="*/ 23 h 24"/>
                <a:gd name="T2" fmla="*/ 12 w 12"/>
                <a:gd name="T3" fmla="*/ 9 h 24"/>
                <a:gd name="T4" fmla="*/ 5 w 12"/>
                <a:gd name="T5" fmla="*/ 1 h 24"/>
                <a:gd name="T6" fmla="*/ 0 w 12"/>
                <a:gd name="T7" fmla="*/ 8 h 24"/>
                <a:gd name="T8" fmla="*/ 0 w 12"/>
                <a:gd name="T9" fmla="*/ 19 h 24"/>
                <a:gd name="T10" fmla="*/ 3 w 12"/>
                <a:gd name="T11" fmla="*/ 23 h 24"/>
              </a:gdLst>
              <a:ahLst/>
              <a:cxnLst>
                <a:cxn ang="0">
                  <a:pos x="T0" y="T1"/>
                </a:cxn>
                <a:cxn ang="0">
                  <a:pos x="T2" y="T3"/>
                </a:cxn>
                <a:cxn ang="0">
                  <a:pos x="T4" y="T5"/>
                </a:cxn>
                <a:cxn ang="0">
                  <a:pos x="T6" y="T7"/>
                </a:cxn>
                <a:cxn ang="0">
                  <a:pos x="T8" y="T9"/>
                </a:cxn>
                <a:cxn ang="0">
                  <a:pos x="T10" y="T11"/>
                </a:cxn>
              </a:cxnLst>
              <a:rect l="0" t="0" r="r" b="b"/>
              <a:pathLst>
                <a:path w="12" h="24">
                  <a:moveTo>
                    <a:pt x="3" y="23"/>
                  </a:moveTo>
                  <a:cubicBezTo>
                    <a:pt x="8" y="24"/>
                    <a:pt x="12" y="17"/>
                    <a:pt x="12" y="9"/>
                  </a:cubicBezTo>
                  <a:cubicBezTo>
                    <a:pt x="12" y="5"/>
                    <a:pt x="9" y="0"/>
                    <a:pt x="5" y="1"/>
                  </a:cubicBezTo>
                  <a:cubicBezTo>
                    <a:pt x="1" y="3"/>
                    <a:pt x="0" y="8"/>
                    <a:pt x="0" y="8"/>
                  </a:cubicBezTo>
                  <a:cubicBezTo>
                    <a:pt x="0" y="19"/>
                    <a:pt x="0" y="19"/>
                    <a:pt x="0" y="19"/>
                  </a:cubicBezTo>
                  <a:cubicBezTo>
                    <a:pt x="0" y="19"/>
                    <a:pt x="1" y="22"/>
                    <a:pt x="3" y="23"/>
                  </a:cubicBez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3">
              <a:extLst>
                <a:ext uri="{FF2B5EF4-FFF2-40B4-BE49-F238E27FC236}">
                  <a16:creationId xmlns:a16="http://schemas.microsoft.com/office/drawing/2014/main" id="{80C3D54C-45C1-4168-84DA-3810C2DF89B5}"/>
                </a:ext>
              </a:extLst>
            </p:cNvPr>
            <p:cNvSpPr>
              <a:spLocks/>
            </p:cNvSpPr>
            <p:nvPr/>
          </p:nvSpPr>
          <p:spPr bwMode="auto">
            <a:xfrm>
              <a:off x="3035726" y="5176582"/>
              <a:ext cx="32055" cy="59302"/>
            </a:xfrm>
            <a:custGeom>
              <a:avLst/>
              <a:gdLst>
                <a:gd name="T0" fmla="*/ 12 w 17"/>
                <a:gd name="T1" fmla="*/ 30 h 31"/>
                <a:gd name="T2" fmla="*/ 0 w 17"/>
                <a:gd name="T3" fmla="*/ 12 h 31"/>
                <a:gd name="T4" fmla="*/ 9 w 17"/>
                <a:gd name="T5" fmla="*/ 2 h 31"/>
                <a:gd name="T6" fmla="*/ 17 w 17"/>
                <a:gd name="T7" fmla="*/ 10 h 31"/>
                <a:gd name="T8" fmla="*/ 17 w 17"/>
                <a:gd name="T9" fmla="*/ 25 h 31"/>
                <a:gd name="T10" fmla="*/ 12 w 17"/>
                <a:gd name="T11" fmla="*/ 30 h 31"/>
              </a:gdLst>
              <a:ahLst/>
              <a:cxnLst>
                <a:cxn ang="0">
                  <a:pos x="T0" y="T1"/>
                </a:cxn>
                <a:cxn ang="0">
                  <a:pos x="T2" y="T3"/>
                </a:cxn>
                <a:cxn ang="0">
                  <a:pos x="T4" y="T5"/>
                </a:cxn>
                <a:cxn ang="0">
                  <a:pos x="T6" y="T7"/>
                </a:cxn>
                <a:cxn ang="0">
                  <a:pos x="T8" y="T9"/>
                </a:cxn>
                <a:cxn ang="0">
                  <a:pos x="T10" y="T11"/>
                </a:cxn>
              </a:cxnLst>
              <a:rect l="0" t="0" r="r" b="b"/>
              <a:pathLst>
                <a:path w="17" h="31">
                  <a:moveTo>
                    <a:pt x="12" y="30"/>
                  </a:moveTo>
                  <a:cubicBezTo>
                    <a:pt x="6" y="31"/>
                    <a:pt x="0" y="22"/>
                    <a:pt x="0" y="12"/>
                  </a:cubicBezTo>
                  <a:cubicBezTo>
                    <a:pt x="0" y="7"/>
                    <a:pt x="3" y="0"/>
                    <a:pt x="9" y="2"/>
                  </a:cubicBezTo>
                  <a:cubicBezTo>
                    <a:pt x="16" y="3"/>
                    <a:pt x="17" y="10"/>
                    <a:pt x="17" y="10"/>
                  </a:cubicBezTo>
                  <a:cubicBezTo>
                    <a:pt x="17" y="25"/>
                    <a:pt x="17" y="25"/>
                    <a:pt x="17" y="25"/>
                  </a:cubicBezTo>
                  <a:cubicBezTo>
                    <a:pt x="17" y="25"/>
                    <a:pt x="16" y="29"/>
                    <a:pt x="12" y="30"/>
                  </a:cubicBezTo>
                  <a:close/>
                </a:path>
              </a:pathLst>
            </a:custGeom>
            <a:solidFill>
              <a:srgbClr val="FFD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4">
              <a:extLst>
                <a:ext uri="{FF2B5EF4-FFF2-40B4-BE49-F238E27FC236}">
                  <a16:creationId xmlns:a16="http://schemas.microsoft.com/office/drawing/2014/main" id="{329AF625-9793-45A3-944E-8C715E143F2B}"/>
                </a:ext>
              </a:extLst>
            </p:cNvPr>
            <p:cNvSpPr>
              <a:spLocks/>
            </p:cNvSpPr>
            <p:nvPr/>
          </p:nvSpPr>
          <p:spPr bwMode="auto">
            <a:xfrm>
              <a:off x="3046945" y="5186199"/>
              <a:ext cx="20836" cy="45679"/>
            </a:xfrm>
            <a:custGeom>
              <a:avLst/>
              <a:gdLst>
                <a:gd name="T0" fmla="*/ 8 w 11"/>
                <a:gd name="T1" fmla="*/ 23 h 24"/>
                <a:gd name="T2" fmla="*/ 0 w 11"/>
                <a:gd name="T3" fmla="*/ 9 h 24"/>
                <a:gd name="T4" fmla="*/ 6 w 11"/>
                <a:gd name="T5" fmla="*/ 1 h 24"/>
                <a:gd name="T6" fmla="*/ 11 w 11"/>
                <a:gd name="T7" fmla="*/ 8 h 24"/>
                <a:gd name="T8" fmla="*/ 11 w 11"/>
                <a:gd name="T9" fmla="*/ 19 h 24"/>
                <a:gd name="T10" fmla="*/ 8 w 11"/>
                <a:gd name="T11" fmla="*/ 23 h 24"/>
              </a:gdLst>
              <a:ahLst/>
              <a:cxnLst>
                <a:cxn ang="0">
                  <a:pos x="T0" y="T1"/>
                </a:cxn>
                <a:cxn ang="0">
                  <a:pos x="T2" y="T3"/>
                </a:cxn>
                <a:cxn ang="0">
                  <a:pos x="T4" y="T5"/>
                </a:cxn>
                <a:cxn ang="0">
                  <a:pos x="T6" y="T7"/>
                </a:cxn>
                <a:cxn ang="0">
                  <a:pos x="T8" y="T9"/>
                </a:cxn>
                <a:cxn ang="0">
                  <a:pos x="T10" y="T11"/>
                </a:cxn>
              </a:cxnLst>
              <a:rect l="0" t="0" r="r" b="b"/>
              <a:pathLst>
                <a:path w="11" h="24">
                  <a:moveTo>
                    <a:pt x="8" y="23"/>
                  </a:moveTo>
                  <a:cubicBezTo>
                    <a:pt x="3" y="24"/>
                    <a:pt x="0" y="17"/>
                    <a:pt x="0" y="9"/>
                  </a:cubicBezTo>
                  <a:cubicBezTo>
                    <a:pt x="0" y="5"/>
                    <a:pt x="2" y="0"/>
                    <a:pt x="6" y="1"/>
                  </a:cubicBezTo>
                  <a:cubicBezTo>
                    <a:pt x="10" y="3"/>
                    <a:pt x="11" y="8"/>
                    <a:pt x="11" y="8"/>
                  </a:cubicBezTo>
                  <a:cubicBezTo>
                    <a:pt x="11" y="19"/>
                    <a:pt x="11" y="19"/>
                    <a:pt x="11" y="19"/>
                  </a:cubicBezTo>
                  <a:cubicBezTo>
                    <a:pt x="11" y="19"/>
                    <a:pt x="10" y="22"/>
                    <a:pt x="8" y="23"/>
                  </a:cubicBezTo>
                  <a:close/>
                </a:path>
              </a:pathLst>
            </a:custGeom>
            <a:solidFill>
              <a:srgbClr val="F0B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5">
              <a:extLst>
                <a:ext uri="{FF2B5EF4-FFF2-40B4-BE49-F238E27FC236}">
                  <a16:creationId xmlns:a16="http://schemas.microsoft.com/office/drawing/2014/main" id="{A248DCE8-B8E2-4134-9DA9-704AD0AFE067}"/>
                </a:ext>
              </a:extLst>
            </p:cNvPr>
            <p:cNvSpPr>
              <a:spLocks/>
            </p:cNvSpPr>
            <p:nvPr/>
          </p:nvSpPr>
          <p:spPr bwMode="auto">
            <a:xfrm>
              <a:off x="3050953" y="5101252"/>
              <a:ext cx="179510" cy="193134"/>
            </a:xfrm>
            <a:custGeom>
              <a:avLst/>
              <a:gdLst>
                <a:gd name="T0" fmla="*/ 80 w 95"/>
                <a:gd name="T1" fmla="*/ 9 h 102"/>
                <a:gd name="T2" fmla="*/ 15 w 95"/>
                <a:gd name="T3" fmla="*/ 9 h 102"/>
                <a:gd name="T4" fmla="*/ 6 w 95"/>
                <a:gd name="T5" fmla="*/ 62 h 102"/>
                <a:gd name="T6" fmla="*/ 47 w 95"/>
                <a:gd name="T7" fmla="*/ 102 h 102"/>
                <a:gd name="T8" fmla="*/ 89 w 95"/>
                <a:gd name="T9" fmla="*/ 62 h 102"/>
                <a:gd name="T10" fmla="*/ 80 w 95"/>
                <a:gd name="T11" fmla="*/ 9 h 102"/>
              </a:gdLst>
              <a:ahLst/>
              <a:cxnLst>
                <a:cxn ang="0">
                  <a:pos x="T0" y="T1"/>
                </a:cxn>
                <a:cxn ang="0">
                  <a:pos x="T2" y="T3"/>
                </a:cxn>
                <a:cxn ang="0">
                  <a:pos x="T4" y="T5"/>
                </a:cxn>
                <a:cxn ang="0">
                  <a:pos x="T6" y="T7"/>
                </a:cxn>
                <a:cxn ang="0">
                  <a:pos x="T8" y="T9"/>
                </a:cxn>
                <a:cxn ang="0">
                  <a:pos x="T10" y="T11"/>
                </a:cxn>
              </a:cxnLst>
              <a:rect l="0" t="0" r="r" b="b"/>
              <a:pathLst>
                <a:path w="95" h="102">
                  <a:moveTo>
                    <a:pt x="80" y="9"/>
                  </a:moveTo>
                  <a:cubicBezTo>
                    <a:pt x="67" y="0"/>
                    <a:pt x="28" y="0"/>
                    <a:pt x="15" y="9"/>
                  </a:cubicBezTo>
                  <a:cubicBezTo>
                    <a:pt x="5" y="16"/>
                    <a:pt x="0" y="42"/>
                    <a:pt x="6" y="62"/>
                  </a:cubicBezTo>
                  <a:cubicBezTo>
                    <a:pt x="13" y="86"/>
                    <a:pt x="25" y="102"/>
                    <a:pt x="47" y="102"/>
                  </a:cubicBezTo>
                  <a:cubicBezTo>
                    <a:pt x="70" y="102"/>
                    <a:pt x="82" y="86"/>
                    <a:pt x="89" y="62"/>
                  </a:cubicBezTo>
                  <a:cubicBezTo>
                    <a:pt x="95" y="42"/>
                    <a:pt x="90" y="16"/>
                    <a:pt x="80" y="9"/>
                  </a:cubicBezTo>
                  <a:close/>
                </a:path>
              </a:pathLst>
            </a:custGeom>
            <a:solidFill>
              <a:srgbClr val="FFC9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6">
              <a:extLst>
                <a:ext uri="{FF2B5EF4-FFF2-40B4-BE49-F238E27FC236}">
                  <a16:creationId xmlns:a16="http://schemas.microsoft.com/office/drawing/2014/main" id="{4F4EE1DF-B88A-4898-B678-587B9FB1E58E}"/>
                </a:ext>
              </a:extLst>
            </p:cNvPr>
            <p:cNvSpPr>
              <a:spLocks/>
            </p:cNvSpPr>
            <p:nvPr/>
          </p:nvSpPr>
          <p:spPr bwMode="auto">
            <a:xfrm>
              <a:off x="3050953" y="5101252"/>
              <a:ext cx="179510" cy="193134"/>
            </a:xfrm>
            <a:custGeom>
              <a:avLst/>
              <a:gdLst>
                <a:gd name="T0" fmla="*/ 80 w 95"/>
                <a:gd name="T1" fmla="*/ 9 h 102"/>
                <a:gd name="T2" fmla="*/ 15 w 95"/>
                <a:gd name="T3" fmla="*/ 9 h 102"/>
                <a:gd name="T4" fmla="*/ 6 w 95"/>
                <a:gd name="T5" fmla="*/ 62 h 102"/>
                <a:gd name="T6" fmla="*/ 47 w 95"/>
                <a:gd name="T7" fmla="*/ 102 h 102"/>
                <a:gd name="T8" fmla="*/ 89 w 95"/>
                <a:gd name="T9" fmla="*/ 62 h 102"/>
                <a:gd name="T10" fmla="*/ 80 w 95"/>
                <a:gd name="T11" fmla="*/ 9 h 102"/>
              </a:gdLst>
              <a:ahLst/>
              <a:cxnLst>
                <a:cxn ang="0">
                  <a:pos x="T0" y="T1"/>
                </a:cxn>
                <a:cxn ang="0">
                  <a:pos x="T2" y="T3"/>
                </a:cxn>
                <a:cxn ang="0">
                  <a:pos x="T4" y="T5"/>
                </a:cxn>
                <a:cxn ang="0">
                  <a:pos x="T6" y="T7"/>
                </a:cxn>
                <a:cxn ang="0">
                  <a:pos x="T8" y="T9"/>
                </a:cxn>
                <a:cxn ang="0">
                  <a:pos x="T10" y="T11"/>
                </a:cxn>
              </a:cxnLst>
              <a:rect l="0" t="0" r="r" b="b"/>
              <a:pathLst>
                <a:path w="95" h="102">
                  <a:moveTo>
                    <a:pt x="80" y="9"/>
                  </a:moveTo>
                  <a:cubicBezTo>
                    <a:pt x="67" y="0"/>
                    <a:pt x="28" y="0"/>
                    <a:pt x="15" y="9"/>
                  </a:cubicBezTo>
                  <a:cubicBezTo>
                    <a:pt x="5" y="16"/>
                    <a:pt x="0" y="42"/>
                    <a:pt x="6" y="62"/>
                  </a:cubicBezTo>
                  <a:cubicBezTo>
                    <a:pt x="13" y="86"/>
                    <a:pt x="25" y="102"/>
                    <a:pt x="47" y="102"/>
                  </a:cubicBezTo>
                  <a:cubicBezTo>
                    <a:pt x="70" y="102"/>
                    <a:pt x="82" y="86"/>
                    <a:pt x="89" y="62"/>
                  </a:cubicBezTo>
                  <a:cubicBezTo>
                    <a:pt x="95" y="42"/>
                    <a:pt x="90" y="16"/>
                    <a:pt x="80" y="9"/>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57">
              <a:extLst>
                <a:ext uri="{FF2B5EF4-FFF2-40B4-BE49-F238E27FC236}">
                  <a16:creationId xmlns:a16="http://schemas.microsoft.com/office/drawing/2014/main" id="{9F5C48FA-DF20-477C-A3E6-82B19D03C6B3}"/>
                </a:ext>
              </a:extLst>
            </p:cNvPr>
            <p:cNvSpPr>
              <a:spLocks/>
            </p:cNvSpPr>
            <p:nvPr/>
          </p:nvSpPr>
          <p:spPr bwMode="auto">
            <a:xfrm>
              <a:off x="3027712" y="5053169"/>
              <a:ext cx="221984" cy="142646"/>
            </a:xfrm>
            <a:custGeom>
              <a:avLst/>
              <a:gdLst>
                <a:gd name="T0" fmla="*/ 109 w 117"/>
                <a:gd name="T1" fmla="*/ 25 h 75"/>
                <a:gd name="T2" fmla="*/ 58 w 117"/>
                <a:gd name="T3" fmla="*/ 0 h 75"/>
                <a:gd name="T4" fmla="*/ 8 w 117"/>
                <a:gd name="T5" fmla="*/ 25 h 75"/>
                <a:gd name="T6" fmla="*/ 4 w 117"/>
                <a:gd name="T7" fmla="*/ 75 h 75"/>
                <a:gd name="T8" fmla="*/ 10 w 117"/>
                <a:gd name="T9" fmla="*/ 75 h 75"/>
                <a:gd name="T10" fmla="*/ 13 w 117"/>
                <a:gd name="T11" fmla="*/ 27 h 75"/>
                <a:gd name="T12" fmla="*/ 58 w 117"/>
                <a:gd name="T13" fmla="*/ 7 h 75"/>
                <a:gd name="T14" fmla="*/ 104 w 117"/>
                <a:gd name="T15" fmla="*/ 27 h 75"/>
                <a:gd name="T16" fmla="*/ 107 w 117"/>
                <a:gd name="T17" fmla="*/ 75 h 75"/>
                <a:gd name="T18" fmla="*/ 113 w 117"/>
                <a:gd name="T19" fmla="*/ 75 h 75"/>
                <a:gd name="T20" fmla="*/ 109 w 117"/>
                <a:gd name="T21" fmla="*/ 2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75">
                  <a:moveTo>
                    <a:pt x="109" y="25"/>
                  </a:moveTo>
                  <a:cubicBezTo>
                    <a:pt x="98" y="1"/>
                    <a:pt x="67" y="0"/>
                    <a:pt x="58" y="0"/>
                  </a:cubicBezTo>
                  <a:cubicBezTo>
                    <a:pt x="50" y="0"/>
                    <a:pt x="19" y="1"/>
                    <a:pt x="8" y="25"/>
                  </a:cubicBezTo>
                  <a:cubicBezTo>
                    <a:pt x="0" y="42"/>
                    <a:pt x="4" y="74"/>
                    <a:pt x="4" y="75"/>
                  </a:cubicBezTo>
                  <a:cubicBezTo>
                    <a:pt x="10" y="75"/>
                    <a:pt x="10" y="75"/>
                    <a:pt x="10" y="75"/>
                  </a:cubicBezTo>
                  <a:cubicBezTo>
                    <a:pt x="10" y="74"/>
                    <a:pt x="6" y="43"/>
                    <a:pt x="13" y="27"/>
                  </a:cubicBezTo>
                  <a:cubicBezTo>
                    <a:pt x="22" y="8"/>
                    <a:pt x="53" y="7"/>
                    <a:pt x="58" y="7"/>
                  </a:cubicBezTo>
                  <a:cubicBezTo>
                    <a:pt x="65" y="7"/>
                    <a:pt x="95" y="8"/>
                    <a:pt x="104" y="27"/>
                  </a:cubicBezTo>
                  <a:cubicBezTo>
                    <a:pt x="111" y="43"/>
                    <a:pt x="107" y="74"/>
                    <a:pt x="107" y="75"/>
                  </a:cubicBezTo>
                  <a:cubicBezTo>
                    <a:pt x="113" y="75"/>
                    <a:pt x="113" y="75"/>
                    <a:pt x="113" y="75"/>
                  </a:cubicBezTo>
                  <a:cubicBezTo>
                    <a:pt x="113" y="74"/>
                    <a:pt x="117" y="42"/>
                    <a:pt x="109"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58">
              <a:extLst>
                <a:ext uri="{FF2B5EF4-FFF2-40B4-BE49-F238E27FC236}">
                  <a16:creationId xmlns:a16="http://schemas.microsoft.com/office/drawing/2014/main" id="{6FEFA870-E30E-4266-945E-0051F7D8006F}"/>
                </a:ext>
              </a:extLst>
            </p:cNvPr>
            <p:cNvSpPr>
              <a:spLocks/>
            </p:cNvSpPr>
            <p:nvPr/>
          </p:nvSpPr>
          <p:spPr bwMode="auto">
            <a:xfrm>
              <a:off x="3215236" y="5174979"/>
              <a:ext cx="41672" cy="68118"/>
            </a:xfrm>
            <a:custGeom>
              <a:avLst/>
              <a:gdLst>
                <a:gd name="T0" fmla="*/ 0 w 22"/>
                <a:gd name="T1" fmla="*/ 29 h 36"/>
                <a:gd name="T2" fmla="*/ 3 w 22"/>
                <a:gd name="T3" fmla="*/ 34 h 36"/>
                <a:gd name="T4" fmla="*/ 20 w 22"/>
                <a:gd name="T5" fmla="*/ 23 h 36"/>
                <a:gd name="T6" fmla="*/ 21 w 22"/>
                <a:gd name="T7" fmla="*/ 17 h 36"/>
                <a:gd name="T8" fmla="*/ 9 w 22"/>
                <a:gd name="T9" fmla="*/ 1 h 36"/>
                <a:gd name="T10" fmla="*/ 8 w 22"/>
                <a:gd name="T11" fmla="*/ 1 h 36"/>
                <a:gd name="T12" fmla="*/ 4 w 22"/>
                <a:gd name="T13" fmla="*/ 4 h 36"/>
                <a:gd name="T14" fmla="*/ 3 w 22"/>
                <a:gd name="T15" fmla="*/ 16 h 36"/>
                <a:gd name="T16" fmla="*/ 0 w 22"/>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6">
                  <a:moveTo>
                    <a:pt x="0" y="29"/>
                  </a:moveTo>
                  <a:cubicBezTo>
                    <a:pt x="0" y="31"/>
                    <a:pt x="1" y="33"/>
                    <a:pt x="3" y="34"/>
                  </a:cubicBezTo>
                  <a:cubicBezTo>
                    <a:pt x="11" y="36"/>
                    <a:pt x="19" y="31"/>
                    <a:pt x="20" y="23"/>
                  </a:cubicBezTo>
                  <a:cubicBezTo>
                    <a:pt x="21" y="17"/>
                    <a:pt x="21" y="17"/>
                    <a:pt x="21" y="17"/>
                  </a:cubicBezTo>
                  <a:cubicBezTo>
                    <a:pt x="22" y="9"/>
                    <a:pt x="17" y="2"/>
                    <a:pt x="9" y="1"/>
                  </a:cubicBezTo>
                  <a:cubicBezTo>
                    <a:pt x="8" y="1"/>
                    <a:pt x="8" y="1"/>
                    <a:pt x="8" y="1"/>
                  </a:cubicBezTo>
                  <a:cubicBezTo>
                    <a:pt x="6" y="0"/>
                    <a:pt x="4" y="2"/>
                    <a:pt x="4" y="4"/>
                  </a:cubicBezTo>
                  <a:cubicBezTo>
                    <a:pt x="3" y="8"/>
                    <a:pt x="3" y="14"/>
                    <a:pt x="3" y="16"/>
                  </a:cubicBezTo>
                  <a:cubicBezTo>
                    <a:pt x="2" y="19"/>
                    <a:pt x="1" y="25"/>
                    <a:pt x="0"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59">
              <a:extLst>
                <a:ext uri="{FF2B5EF4-FFF2-40B4-BE49-F238E27FC236}">
                  <a16:creationId xmlns:a16="http://schemas.microsoft.com/office/drawing/2014/main" id="{C2B9E4F2-BD3E-4D8B-9FF0-468990931D68}"/>
                </a:ext>
              </a:extLst>
            </p:cNvPr>
            <p:cNvSpPr>
              <a:spLocks/>
            </p:cNvSpPr>
            <p:nvPr/>
          </p:nvSpPr>
          <p:spPr bwMode="auto">
            <a:xfrm>
              <a:off x="3023705" y="5174979"/>
              <a:ext cx="41672" cy="68118"/>
            </a:xfrm>
            <a:custGeom>
              <a:avLst/>
              <a:gdLst>
                <a:gd name="T0" fmla="*/ 22 w 22"/>
                <a:gd name="T1" fmla="*/ 29 h 36"/>
                <a:gd name="T2" fmla="*/ 19 w 22"/>
                <a:gd name="T3" fmla="*/ 34 h 36"/>
                <a:gd name="T4" fmla="*/ 2 w 22"/>
                <a:gd name="T5" fmla="*/ 23 h 36"/>
                <a:gd name="T6" fmla="*/ 1 w 22"/>
                <a:gd name="T7" fmla="*/ 17 h 36"/>
                <a:gd name="T8" fmla="*/ 13 w 22"/>
                <a:gd name="T9" fmla="*/ 1 h 36"/>
                <a:gd name="T10" fmla="*/ 14 w 22"/>
                <a:gd name="T11" fmla="*/ 1 h 36"/>
                <a:gd name="T12" fmla="*/ 19 w 22"/>
                <a:gd name="T13" fmla="*/ 4 h 36"/>
                <a:gd name="T14" fmla="*/ 19 w 22"/>
                <a:gd name="T15" fmla="*/ 16 h 36"/>
                <a:gd name="T16" fmla="*/ 22 w 22"/>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6">
                  <a:moveTo>
                    <a:pt x="22" y="29"/>
                  </a:moveTo>
                  <a:cubicBezTo>
                    <a:pt x="22" y="31"/>
                    <a:pt x="21" y="33"/>
                    <a:pt x="19" y="34"/>
                  </a:cubicBezTo>
                  <a:cubicBezTo>
                    <a:pt x="11" y="36"/>
                    <a:pt x="4" y="31"/>
                    <a:pt x="2" y="23"/>
                  </a:cubicBezTo>
                  <a:cubicBezTo>
                    <a:pt x="1" y="17"/>
                    <a:pt x="1" y="17"/>
                    <a:pt x="1" y="17"/>
                  </a:cubicBezTo>
                  <a:cubicBezTo>
                    <a:pt x="0" y="9"/>
                    <a:pt x="5" y="2"/>
                    <a:pt x="13" y="1"/>
                  </a:cubicBezTo>
                  <a:cubicBezTo>
                    <a:pt x="14" y="1"/>
                    <a:pt x="14" y="1"/>
                    <a:pt x="14" y="1"/>
                  </a:cubicBezTo>
                  <a:cubicBezTo>
                    <a:pt x="16" y="0"/>
                    <a:pt x="18" y="2"/>
                    <a:pt x="19" y="4"/>
                  </a:cubicBezTo>
                  <a:cubicBezTo>
                    <a:pt x="19" y="8"/>
                    <a:pt x="19" y="14"/>
                    <a:pt x="19" y="16"/>
                  </a:cubicBezTo>
                  <a:cubicBezTo>
                    <a:pt x="20" y="19"/>
                    <a:pt x="21" y="25"/>
                    <a:pt x="22"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0">
              <a:extLst>
                <a:ext uri="{FF2B5EF4-FFF2-40B4-BE49-F238E27FC236}">
                  <a16:creationId xmlns:a16="http://schemas.microsoft.com/office/drawing/2014/main" id="{B3E3AF65-02BE-400D-BA09-7885663715ED}"/>
                </a:ext>
              </a:extLst>
            </p:cNvPr>
            <p:cNvSpPr>
              <a:spLocks/>
            </p:cNvSpPr>
            <p:nvPr/>
          </p:nvSpPr>
          <p:spPr bwMode="auto">
            <a:xfrm>
              <a:off x="3044541" y="5017106"/>
              <a:ext cx="189928" cy="250834"/>
            </a:xfrm>
            <a:custGeom>
              <a:avLst/>
              <a:gdLst>
                <a:gd name="T0" fmla="*/ 78 w 100"/>
                <a:gd name="T1" fmla="*/ 58 h 132"/>
                <a:gd name="T2" fmla="*/ 92 w 100"/>
                <a:gd name="T3" fmla="*/ 106 h 132"/>
                <a:gd name="T4" fmla="*/ 98 w 100"/>
                <a:gd name="T5" fmla="*/ 86 h 132"/>
                <a:gd name="T6" fmla="*/ 99 w 100"/>
                <a:gd name="T7" fmla="*/ 63 h 132"/>
                <a:gd name="T8" fmla="*/ 1 w 100"/>
                <a:gd name="T9" fmla="*/ 63 h 132"/>
                <a:gd name="T10" fmla="*/ 2 w 100"/>
                <a:gd name="T11" fmla="*/ 86 h 132"/>
                <a:gd name="T12" fmla="*/ 13 w 100"/>
                <a:gd name="T13" fmla="*/ 132 h 132"/>
                <a:gd name="T14" fmla="*/ 15 w 100"/>
                <a:gd name="T15" fmla="*/ 77 h 132"/>
                <a:gd name="T16" fmla="*/ 49 w 100"/>
                <a:gd name="T17" fmla="*/ 72 h 132"/>
                <a:gd name="T18" fmla="*/ 78 w 100"/>
                <a:gd name="T19"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32">
                  <a:moveTo>
                    <a:pt x="78" y="58"/>
                  </a:moveTo>
                  <a:cubicBezTo>
                    <a:pt x="92" y="106"/>
                    <a:pt x="92" y="106"/>
                    <a:pt x="92" y="106"/>
                  </a:cubicBezTo>
                  <a:cubicBezTo>
                    <a:pt x="98" y="86"/>
                    <a:pt x="98" y="86"/>
                    <a:pt x="98" y="86"/>
                  </a:cubicBezTo>
                  <a:cubicBezTo>
                    <a:pt x="98" y="86"/>
                    <a:pt x="100" y="74"/>
                    <a:pt x="99" y="63"/>
                  </a:cubicBezTo>
                  <a:cubicBezTo>
                    <a:pt x="89" y="0"/>
                    <a:pt x="4" y="9"/>
                    <a:pt x="1" y="63"/>
                  </a:cubicBezTo>
                  <a:cubicBezTo>
                    <a:pt x="0" y="71"/>
                    <a:pt x="2" y="86"/>
                    <a:pt x="2" y="86"/>
                  </a:cubicBezTo>
                  <a:cubicBezTo>
                    <a:pt x="13" y="132"/>
                    <a:pt x="13" y="132"/>
                    <a:pt x="13" y="132"/>
                  </a:cubicBezTo>
                  <a:cubicBezTo>
                    <a:pt x="13" y="132"/>
                    <a:pt x="8" y="84"/>
                    <a:pt x="15" y="77"/>
                  </a:cubicBezTo>
                  <a:cubicBezTo>
                    <a:pt x="18" y="73"/>
                    <a:pt x="34" y="74"/>
                    <a:pt x="49" y="72"/>
                  </a:cubicBezTo>
                  <a:cubicBezTo>
                    <a:pt x="65" y="71"/>
                    <a:pt x="78" y="58"/>
                    <a:pt x="78"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1">
              <a:extLst>
                <a:ext uri="{FF2B5EF4-FFF2-40B4-BE49-F238E27FC236}">
                  <a16:creationId xmlns:a16="http://schemas.microsoft.com/office/drawing/2014/main" id="{BA50893A-950A-4DBA-8BB1-2663406024C8}"/>
                </a:ext>
              </a:extLst>
            </p:cNvPr>
            <p:cNvSpPr>
              <a:spLocks/>
            </p:cNvSpPr>
            <p:nvPr/>
          </p:nvSpPr>
          <p:spPr bwMode="auto">
            <a:xfrm>
              <a:off x="3141509" y="5203028"/>
              <a:ext cx="94563" cy="66515"/>
            </a:xfrm>
            <a:custGeom>
              <a:avLst/>
              <a:gdLst>
                <a:gd name="T0" fmla="*/ 48 w 50"/>
                <a:gd name="T1" fmla="*/ 1 h 35"/>
                <a:gd name="T2" fmla="*/ 45 w 50"/>
                <a:gd name="T3" fmla="*/ 2 h 35"/>
                <a:gd name="T4" fmla="*/ 43 w 50"/>
                <a:gd name="T5" fmla="*/ 9 h 35"/>
                <a:gd name="T6" fmla="*/ 44 w 50"/>
                <a:gd name="T7" fmla="*/ 11 h 35"/>
                <a:gd name="T8" fmla="*/ 35 w 50"/>
                <a:gd name="T9" fmla="*/ 25 h 35"/>
                <a:gd name="T10" fmla="*/ 10 w 50"/>
                <a:gd name="T11" fmla="*/ 30 h 35"/>
                <a:gd name="T12" fmla="*/ 8 w 50"/>
                <a:gd name="T13" fmla="*/ 29 h 35"/>
                <a:gd name="T14" fmla="*/ 3 w 50"/>
                <a:gd name="T15" fmla="*/ 27 h 35"/>
                <a:gd name="T16" fmla="*/ 0 w 50"/>
                <a:gd name="T17" fmla="*/ 29 h 35"/>
                <a:gd name="T18" fmla="*/ 2 w 50"/>
                <a:gd name="T19" fmla="*/ 32 h 35"/>
                <a:gd name="T20" fmla="*/ 7 w 50"/>
                <a:gd name="T21" fmla="*/ 33 h 35"/>
                <a:gd name="T22" fmla="*/ 9 w 50"/>
                <a:gd name="T23" fmla="*/ 33 h 35"/>
                <a:gd name="T24" fmla="*/ 11 w 50"/>
                <a:gd name="T25" fmla="*/ 33 h 35"/>
                <a:gd name="T26" fmla="*/ 37 w 50"/>
                <a:gd name="T27" fmla="*/ 27 h 35"/>
                <a:gd name="T28" fmla="*/ 46 w 50"/>
                <a:gd name="T29" fmla="*/ 12 h 35"/>
                <a:gd name="T30" fmla="*/ 48 w 50"/>
                <a:gd name="T31" fmla="*/ 10 h 35"/>
                <a:gd name="T32" fmla="*/ 49 w 50"/>
                <a:gd name="T33" fmla="*/ 3 h 35"/>
                <a:gd name="T34" fmla="*/ 48 w 50"/>
                <a:gd name="T3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5">
                  <a:moveTo>
                    <a:pt x="48" y="1"/>
                  </a:moveTo>
                  <a:cubicBezTo>
                    <a:pt x="46" y="0"/>
                    <a:pt x="45" y="1"/>
                    <a:pt x="45" y="2"/>
                  </a:cubicBezTo>
                  <a:cubicBezTo>
                    <a:pt x="43" y="9"/>
                    <a:pt x="43" y="9"/>
                    <a:pt x="43" y="9"/>
                  </a:cubicBezTo>
                  <a:cubicBezTo>
                    <a:pt x="43" y="10"/>
                    <a:pt x="44" y="10"/>
                    <a:pt x="44" y="11"/>
                  </a:cubicBezTo>
                  <a:cubicBezTo>
                    <a:pt x="42" y="15"/>
                    <a:pt x="40" y="20"/>
                    <a:pt x="35" y="25"/>
                  </a:cubicBezTo>
                  <a:cubicBezTo>
                    <a:pt x="27" y="33"/>
                    <a:pt x="15" y="32"/>
                    <a:pt x="10" y="30"/>
                  </a:cubicBezTo>
                  <a:cubicBezTo>
                    <a:pt x="9" y="30"/>
                    <a:pt x="9" y="29"/>
                    <a:pt x="8" y="29"/>
                  </a:cubicBezTo>
                  <a:cubicBezTo>
                    <a:pt x="3" y="27"/>
                    <a:pt x="3" y="27"/>
                    <a:pt x="3" y="27"/>
                  </a:cubicBezTo>
                  <a:cubicBezTo>
                    <a:pt x="1" y="27"/>
                    <a:pt x="0" y="28"/>
                    <a:pt x="0" y="29"/>
                  </a:cubicBezTo>
                  <a:cubicBezTo>
                    <a:pt x="0" y="30"/>
                    <a:pt x="0" y="31"/>
                    <a:pt x="2" y="32"/>
                  </a:cubicBezTo>
                  <a:cubicBezTo>
                    <a:pt x="7" y="33"/>
                    <a:pt x="7" y="33"/>
                    <a:pt x="7" y="33"/>
                  </a:cubicBezTo>
                  <a:cubicBezTo>
                    <a:pt x="8" y="33"/>
                    <a:pt x="9" y="33"/>
                    <a:pt x="9" y="33"/>
                  </a:cubicBezTo>
                  <a:cubicBezTo>
                    <a:pt x="10" y="33"/>
                    <a:pt x="10" y="33"/>
                    <a:pt x="11" y="33"/>
                  </a:cubicBezTo>
                  <a:cubicBezTo>
                    <a:pt x="18" y="34"/>
                    <a:pt x="29" y="35"/>
                    <a:pt x="37" y="27"/>
                  </a:cubicBezTo>
                  <a:cubicBezTo>
                    <a:pt x="42" y="22"/>
                    <a:pt x="45" y="16"/>
                    <a:pt x="46" y="12"/>
                  </a:cubicBezTo>
                  <a:cubicBezTo>
                    <a:pt x="47" y="12"/>
                    <a:pt x="48" y="11"/>
                    <a:pt x="48" y="10"/>
                  </a:cubicBezTo>
                  <a:cubicBezTo>
                    <a:pt x="49" y="3"/>
                    <a:pt x="49" y="3"/>
                    <a:pt x="49" y="3"/>
                  </a:cubicBezTo>
                  <a:cubicBezTo>
                    <a:pt x="50" y="2"/>
                    <a:pt x="49" y="1"/>
                    <a:pt x="48"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2">
              <a:extLst>
                <a:ext uri="{FF2B5EF4-FFF2-40B4-BE49-F238E27FC236}">
                  <a16:creationId xmlns:a16="http://schemas.microsoft.com/office/drawing/2014/main" id="{9140336A-DFE7-4B9A-9A10-320A591AF1F3}"/>
                </a:ext>
              </a:extLst>
            </p:cNvPr>
            <p:cNvSpPr>
              <a:spLocks/>
            </p:cNvSpPr>
            <p:nvPr/>
          </p:nvSpPr>
          <p:spPr bwMode="auto">
            <a:xfrm>
              <a:off x="3238476" y="4718190"/>
              <a:ext cx="379055" cy="352609"/>
            </a:xfrm>
            <a:custGeom>
              <a:avLst/>
              <a:gdLst>
                <a:gd name="T0" fmla="*/ 171 w 200"/>
                <a:gd name="T1" fmla="*/ 0 h 186"/>
                <a:gd name="T2" fmla="*/ 29 w 200"/>
                <a:gd name="T3" fmla="*/ 0 h 186"/>
                <a:gd name="T4" fmla="*/ 0 w 200"/>
                <a:gd name="T5" fmla="*/ 28 h 186"/>
                <a:gd name="T6" fmla="*/ 0 w 200"/>
                <a:gd name="T7" fmla="*/ 108 h 186"/>
                <a:gd name="T8" fmla="*/ 29 w 200"/>
                <a:gd name="T9" fmla="*/ 136 h 186"/>
                <a:gd name="T10" fmla="*/ 0 w 200"/>
                <a:gd name="T11" fmla="*/ 186 h 186"/>
                <a:gd name="T12" fmla="*/ 78 w 200"/>
                <a:gd name="T13" fmla="*/ 136 h 186"/>
                <a:gd name="T14" fmla="*/ 171 w 200"/>
                <a:gd name="T15" fmla="*/ 136 h 186"/>
                <a:gd name="T16" fmla="*/ 200 w 200"/>
                <a:gd name="T17" fmla="*/ 108 h 186"/>
                <a:gd name="T18" fmla="*/ 200 w 200"/>
                <a:gd name="T19" fmla="*/ 28 h 186"/>
                <a:gd name="T20" fmla="*/ 171 w 200"/>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86">
                  <a:moveTo>
                    <a:pt x="171" y="0"/>
                  </a:moveTo>
                  <a:cubicBezTo>
                    <a:pt x="29" y="0"/>
                    <a:pt x="29" y="0"/>
                    <a:pt x="29" y="0"/>
                  </a:cubicBezTo>
                  <a:cubicBezTo>
                    <a:pt x="13" y="0"/>
                    <a:pt x="0" y="13"/>
                    <a:pt x="0" y="28"/>
                  </a:cubicBezTo>
                  <a:cubicBezTo>
                    <a:pt x="0" y="108"/>
                    <a:pt x="0" y="108"/>
                    <a:pt x="0" y="108"/>
                  </a:cubicBezTo>
                  <a:cubicBezTo>
                    <a:pt x="0" y="123"/>
                    <a:pt x="13" y="136"/>
                    <a:pt x="29" y="136"/>
                  </a:cubicBezTo>
                  <a:cubicBezTo>
                    <a:pt x="0" y="186"/>
                    <a:pt x="0" y="186"/>
                    <a:pt x="0" y="186"/>
                  </a:cubicBezTo>
                  <a:cubicBezTo>
                    <a:pt x="78" y="136"/>
                    <a:pt x="78" y="136"/>
                    <a:pt x="78" y="136"/>
                  </a:cubicBezTo>
                  <a:cubicBezTo>
                    <a:pt x="171" y="136"/>
                    <a:pt x="171" y="136"/>
                    <a:pt x="171" y="136"/>
                  </a:cubicBezTo>
                  <a:cubicBezTo>
                    <a:pt x="187" y="136"/>
                    <a:pt x="200" y="123"/>
                    <a:pt x="200" y="108"/>
                  </a:cubicBezTo>
                  <a:cubicBezTo>
                    <a:pt x="200" y="28"/>
                    <a:pt x="200" y="28"/>
                    <a:pt x="200" y="28"/>
                  </a:cubicBezTo>
                  <a:cubicBezTo>
                    <a:pt x="200" y="13"/>
                    <a:pt x="187" y="0"/>
                    <a:pt x="171" y="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Rectangle 163">
              <a:extLst>
                <a:ext uri="{FF2B5EF4-FFF2-40B4-BE49-F238E27FC236}">
                  <a16:creationId xmlns:a16="http://schemas.microsoft.com/office/drawing/2014/main" id="{EF44BC06-9A16-4073-BED6-90A16167A042}"/>
                </a:ext>
              </a:extLst>
            </p:cNvPr>
            <p:cNvSpPr>
              <a:spLocks noChangeArrowheads="1"/>
            </p:cNvSpPr>
            <p:nvPr/>
          </p:nvSpPr>
          <p:spPr bwMode="auto">
            <a:xfrm>
              <a:off x="3296977" y="4767075"/>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4">
              <a:extLst>
                <a:ext uri="{FF2B5EF4-FFF2-40B4-BE49-F238E27FC236}">
                  <a16:creationId xmlns:a16="http://schemas.microsoft.com/office/drawing/2014/main" id="{F31D940B-2E5C-4F1E-9857-17B3500CC022}"/>
                </a:ext>
              </a:extLst>
            </p:cNvPr>
            <p:cNvSpPr>
              <a:spLocks noChangeArrowheads="1"/>
            </p:cNvSpPr>
            <p:nvPr/>
          </p:nvSpPr>
          <p:spPr bwMode="auto">
            <a:xfrm>
              <a:off x="3296977" y="4818363"/>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5">
              <a:extLst>
                <a:ext uri="{FF2B5EF4-FFF2-40B4-BE49-F238E27FC236}">
                  <a16:creationId xmlns:a16="http://schemas.microsoft.com/office/drawing/2014/main" id="{56296221-9EEB-4073-AC03-25DEB5DA3993}"/>
                </a:ext>
              </a:extLst>
            </p:cNvPr>
            <p:cNvSpPr>
              <a:spLocks noChangeArrowheads="1"/>
            </p:cNvSpPr>
            <p:nvPr/>
          </p:nvSpPr>
          <p:spPr bwMode="auto">
            <a:xfrm>
              <a:off x="3296977" y="4861638"/>
              <a:ext cx="262053" cy="120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6">
              <a:extLst>
                <a:ext uri="{FF2B5EF4-FFF2-40B4-BE49-F238E27FC236}">
                  <a16:creationId xmlns:a16="http://schemas.microsoft.com/office/drawing/2014/main" id="{F2D9DDA6-A9AE-4564-BC9D-F5BF6A18A6F0}"/>
                </a:ext>
              </a:extLst>
            </p:cNvPr>
            <p:cNvSpPr>
              <a:spLocks noChangeArrowheads="1"/>
            </p:cNvSpPr>
            <p:nvPr/>
          </p:nvSpPr>
          <p:spPr bwMode="auto">
            <a:xfrm>
              <a:off x="3296977" y="4912927"/>
              <a:ext cx="262053" cy="11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7">
              <a:extLst>
                <a:ext uri="{FF2B5EF4-FFF2-40B4-BE49-F238E27FC236}">
                  <a16:creationId xmlns:a16="http://schemas.microsoft.com/office/drawing/2014/main" id="{73BD088B-7C19-4EE1-9CD6-31A057FA509A}"/>
                </a:ext>
              </a:extLst>
            </p:cNvPr>
            <p:cNvSpPr>
              <a:spLocks/>
            </p:cNvSpPr>
            <p:nvPr/>
          </p:nvSpPr>
          <p:spPr bwMode="auto">
            <a:xfrm>
              <a:off x="2332111" y="4399240"/>
              <a:ext cx="580202" cy="896749"/>
            </a:xfrm>
            <a:custGeom>
              <a:avLst/>
              <a:gdLst>
                <a:gd name="T0" fmla="*/ 0 w 306"/>
                <a:gd name="T1" fmla="*/ 453 h 473"/>
                <a:gd name="T2" fmla="*/ 0 w 306"/>
                <a:gd name="T3" fmla="*/ 20 h 473"/>
                <a:gd name="T4" fmla="*/ 21 w 306"/>
                <a:gd name="T5" fmla="*/ 0 h 473"/>
                <a:gd name="T6" fmla="*/ 286 w 306"/>
                <a:gd name="T7" fmla="*/ 0 h 473"/>
                <a:gd name="T8" fmla="*/ 306 w 306"/>
                <a:gd name="T9" fmla="*/ 20 h 473"/>
                <a:gd name="T10" fmla="*/ 306 w 306"/>
                <a:gd name="T11" fmla="*/ 453 h 473"/>
                <a:gd name="T12" fmla="*/ 286 w 306"/>
                <a:gd name="T13" fmla="*/ 473 h 473"/>
                <a:gd name="T14" fmla="*/ 21 w 306"/>
                <a:gd name="T15" fmla="*/ 473 h 473"/>
                <a:gd name="T16" fmla="*/ 0 w 306"/>
                <a:gd name="T17" fmla="*/ 45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473">
                  <a:moveTo>
                    <a:pt x="0" y="453"/>
                  </a:moveTo>
                  <a:cubicBezTo>
                    <a:pt x="0" y="20"/>
                    <a:pt x="0" y="20"/>
                    <a:pt x="0" y="20"/>
                  </a:cubicBezTo>
                  <a:cubicBezTo>
                    <a:pt x="0" y="9"/>
                    <a:pt x="9" y="0"/>
                    <a:pt x="21" y="0"/>
                  </a:cubicBezTo>
                  <a:cubicBezTo>
                    <a:pt x="286" y="0"/>
                    <a:pt x="286" y="0"/>
                    <a:pt x="286" y="0"/>
                  </a:cubicBezTo>
                  <a:cubicBezTo>
                    <a:pt x="297" y="0"/>
                    <a:pt x="306" y="9"/>
                    <a:pt x="306" y="20"/>
                  </a:cubicBezTo>
                  <a:cubicBezTo>
                    <a:pt x="306" y="453"/>
                    <a:pt x="306" y="453"/>
                    <a:pt x="306" y="453"/>
                  </a:cubicBezTo>
                  <a:cubicBezTo>
                    <a:pt x="306" y="464"/>
                    <a:pt x="297" y="473"/>
                    <a:pt x="286" y="473"/>
                  </a:cubicBezTo>
                  <a:cubicBezTo>
                    <a:pt x="21" y="473"/>
                    <a:pt x="21" y="473"/>
                    <a:pt x="21" y="473"/>
                  </a:cubicBezTo>
                  <a:cubicBezTo>
                    <a:pt x="9" y="473"/>
                    <a:pt x="0" y="464"/>
                    <a:pt x="0" y="453"/>
                  </a:cubicBezTo>
                </a:path>
              </a:pathLst>
            </a:custGeom>
            <a:solidFill>
              <a:srgbClr val="077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8">
              <a:extLst>
                <a:ext uri="{FF2B5EF4-FFF2-40B4-BE49-F238E27FC236}">
                  <a16:creationId xmlns:a16="http://schemas.microsoft.com/office/drawing/2014/main" id="{66344BD9-BA95-4FED-957C-AB2665C339AF}"/>
                </a:ext>
              </a:extLst>
            </p:cNvPr>
            <p:cNvSpPr>
              <a:spLocks/>
            </p:cNvSpPr>
            <p:nvPr/>
          </p:nvSpPr>
          <p:spPr bwMode="auto">
            <a:xfrm>
              <a:off x="2398626" y="4461747"/>
              <a:ext cx="448775" cy="726054"/>
            </a:xfrm>
            <a:custGeom>
              <a:avLst/>
              <a:gdLst>
                <a:gd name="T0" fmla="*/ 0 w 237"/>
                <a:gd name="T1" fmla="*/ 367 h 383"/>
                <a:gd name="T2" fmla="*/ 0 w 237"/>
                <a:gd name="T3" fmla="*/ 16 h 383"/>
                <a:gd name="T4" fmla="*/ 16 w 237"/>
                <a:gd name="T5" fmla="*/ 0 h 383"/>
                <a:gd name="T6" fmla="*/ 221 w 237"/>
                <a:gd name="T7" fmla="*/ 0 h 383"/>
                <a:gd name="T8" fmla="*/ 237 w 237"/>
                <a:gd name="T9" fmla="*/ 16 h 383"/>
                <a:gd name="T10" fmla="*/ 237 w 237"/>
                <a:gd name="T11" fmla="*/ 367 h 383"/>
                <a:gd name="T12" fmla="*/ 221 w 237"/>
                <a:gd name="T13" fmla="*/ 383 h 383"/>
                <a:gd name="T14" fmla="*/ 16 w 237"/>
                <a:gd name="T15" fmla="*/ 383 h 383"/>
                <a:gd name="T16" fmla="*/ 0 w 237"/>
                <a:gd name="T17" fmla="*/ 36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383">
                  <a:moveTo>
                    <a:pt x="0" y="367"/>
                  </a:moveTo>
                  <a:cubicBezTo>
                    <a:pt x="0" y="16"/>
                    <a:pt x="0" y="16"/>
                    <a:pt x="0" y="16"/>
                  </a:cubicBezTo>
                  <a:cubicBezTo>
                    <a:pt x="0" y="8"/>
                    <a:pt x="7" y="0"/>
                    <a:pt x="16" y="0"/>
                  </a:cubicBezTo>
                  <a:cubicBezTo>
                    <a:pt x="221" y="0"/>
                    <a:pt x="221" y="0"/>
                    <a:pt x="221" y="0"/>
                  </a:cubicBezTo>
                  <a:cubicBezTo>
                    <a:pt x="230" y="0"/>
                    <a:pt x="237" y="8"/>
                    <a:pt x="237" y="16"/>
                  </a:cubicBezTo>
                  <a:cubicBezTo>
                    <a:pt x="237" y="367"/>
                    <a:pt x="237" y="367"/>
                    <a:pt x="237" y="367"/>
                  </a:cubicBezTo>
                  <a:cubicBezTo>
                    <a:pt x="237" y="376"/>
                    <a:pt x="230" y="383"/>
                    <a:pt x="221" y="383"/>
                  </a:cubicBezTo>
                  <a:cubicBezTo>
                    <a:pt x="16" y="383"/>
                    <a:pt x="16" y="383"/>
                    <a:pt x="16" y="383"/>
                  </a:cubicBezTo>
                  <a:cubicBezTo>
                    <a:pt x="7" y="383"/>
                    <a:pt x="0" y="376"/>
                    <a:pt x="0" y="3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69">
              <a:extLst>
                <a:ext uri="{FF2B5EF4-FFF2-40B4-BE49-F238E27FC236}">
                  <a16:creationId xmlns:a16="http://schemas.microsoft.com/office/drawing/2014/main" id="{FD5B0A10-E54B-458E-AEAE-53B7FA7C1BE7}"/>
                </a:ext>
              </a:extLst>
            </p:cNvPr>
            <p:cNvSpPr>
              <a:spLocks noEditPoints="1"/>
            </p:cNvSpPr>
            <p:nvPr/>
          </p:nvSpPr>
          <p:spPr bwMode="auto">
            <a:xfrm>
              <a:off x="2533258" y="4746239"/>
              <a:ext cx="185921" cy="149859"/>
            </a:xfrm>
            <a:custGeom>
              <a:avLst/>
              <a:gdLst>
                <a:gd name="T0" fmla="*/ 37 w 98"/>
                <a:gd name="T1" fmla="*/ 64 h 79"/>
                <a:gd name="T2" fmla="*/ 34 w 98"/>
                <a:gd name="T3" fmla="*/ 60 h 79"/>
                <a:gd name="T4" fmla="*/ 34 w 98"/>
                <a:gd name="T5" fmla="*/ 19 h 79"/>
                <a:gd name="T6" fmla="*/ 37 w 98"/>
                <a:gd name="T7" fmla="*/ 15 h 79"/>
                <a:gd name="T8" fmla="*/ 39 w 98"/>
                <a:gd name="T9" fmla="*/ 16 h 79"/>
                <a:gd name="T10" fmla="*/ 75 w 98"/>
                <a:gd name="T11" fmla="*/ 37 h 79"/>
                <a:gd name="T12" fmla="*/ 75 w 98"/>
                <a:gd name="T13" fmla="*/ 42 h 79"/>
                <a:gd name="T14" fmla="*/ 39 w 98"/>
                <a:gd name="T15" fmla="*/ 63 h 79"/>
                <a:gd name="T16" fmla="*/ 37 w 98"/>
                <a:gd name="T17" fmla="*/ 64 h 79"/>
                <a:gd name="T18" fmla="*/ 88 w 98"/>
                <a:gd name="T19" fmla="*/ 0 h 79"/>
                <a:gd name="T20" fmla="*/ 11 w 98"/>
                <a:gd name="T21" fmla="*/ 0 h 79"/>
                <a:gd name="T22" fmla="*/ 0 w 98"/>
                <a:gd name="T23" fmla="*/ 10 h 79"/>
                <a:gd name="T24" fmla="*/ 0 w 98"/>
                <a:gd name="T25" fmla="*/ 69 h 79"/>
                <a:gd name="T26" fmla="*/ 11 w 98"/>
                <a:gd name="T27" fmla="*/ 79 h 79"/>
                <a:gd name="T28" fmla="*/ 88 w 98"/>
                <a:gd name="T29" fmla="*/ 79 h 79"/>
                <a:gd name="T30" fmla="*/ 98 w 98"/>
                <a:gd name="T31" fmla="*/ 69 h 79"/>
                <a:gd name="T32" fmla="*/ 98 w 98"/>
                <a:gd name="T33" fmla="*/ 10 h 79"/>
                <a:gd name="T34" fmla="*/ 88 w 98"/>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79">
                  <a:moveTo>
                    <a:pt x="37" y="64"/>
                  </a:moveTo>
                  <a:cubicBezTo>
                    <a:pt x="35" y="64"/>
                    <a:pt x="34" y="62"/>
                    <a:pt x="34" y="60"/>
                  </a:cubicBezTo>
                  <a:cubicBezTo>
                    <a:pt x="34" y="19"/>
                    <a:pt x="34" y="19"/>
                    <a:pt x="34" y="19"/>
                  </a:cubicBezTo>
                  <a:cubicBezTo>
                    <a:pt x="34" y="17"/>
                    <a:pt x="35" y="15"/>
                    <a:pt x="37" y="15"/>
                  </a:cubicBezTo>
                  <a:cubicBezTo>
                    <a:pt x="38" y="15"/>
                    <a:pt x="38" y="16"/>
                    <a:pt x="39" y="16"/>
                  </a:cubicBezTo>
                  <a:cubicBezTo>
                    <a:pt x="75" y="37"/>
                    <a:pt x="75" y="37"/>
                    <a:pt x="75" y="37"/>
                  </a:cubicBezTo>
                  <a:cubicBezTo>
                    <a:pt x="77" y="38"/>
                    <a:pt x="77" y="41"/>
                    <a:pt x="75" y="42"/>
                  </a:cubicBezTo>
                  <a:cubicBezTo>
                    <a:pt x="39" y="63"/>
                    <a:pt x="39" y="63"/>
                    <a:pt x="39" y="63"/>
                  </a:cubicBezTo>
                  <a:cubicBezTo>
                    <a:pt x="38" y="63"/>
                    <a:pt x="38" y="64"/>
                    <a:pt x="37" y="64"/>
                  </a:cubicBezTo>
                  <a:moveTo>
                    <a:pt x="88" y="0"/>
                  </a:moveTo>
                  <a:cubicBezTo>
                    <a:pt x="11" y="0"/>
                    <a:pt x="11" y="0"/>
                    <a:pt x="11" y="0"/>
                  </a:cubicBezTo>
                  <a:cubicBezTo>
                    <a:pt x="5" y="0"/>
                    <a:pt x="0" y="4"/>
                    <a:pt x="0" y="10"/>
                  </a:cubicBezTo>
                  <a:cubicBezTo>
                    <a:pt x="0" y="69"/>
                    <a:pt x="0" y="69"/>
                    <a:pt x="0" y="69"/>
                  </a:cubicBezTo>
                  <a:cubicBezTo>
                    <a:pt x="0" y="75"/>
                    <a:pt x="5" y="79"/>
                    <a:pt x="11" y="79"/>
                  </a:cubicBezTo>
                  <a:cubicBezTo>
                    <a:pt x="88" y="79"/>
                    <a:pt x="88" y="79"/>
                    <a:pt x="88" y="79"/>
                  </a:cubicBezTo>
                  <a:cubicBezTo>
                    <a:pt x="93" y="79"/>
                    <a:pt x="98" y="75"/>
                    <a:pt x="98" y="69"/>
                  </a:cubicBezTo>
                  <a:cubicBezTo>
                    <a:pt x="98" y="10"/>
                    <a:pt x="98" y="10"/>
                    <a:pt x="98" y="10"/>
                  </a:cubicBezTo>
                  <a:cubicBezTo>
                    <a:pt x="98" y="4"/>
                    <a:pt x="93" y="0"/>
                    <a:pt x="88"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70">
              <a:extLst>
                <a:ext uri="{FF2B5EF4-FFF2-40B4-BE49-F238E27FC236}">
                  <a16:creationId xmlns:a16="http://schemas.microsoft.com/office/drawing/2014/main" id="{40BC4720-36B7-4653-94FB-C1EF08606AA6}"/>
                </a:ext>
              </a:extLst>
            </p:cNvPr>
            <p:cNvSpPr>
              <a:spLocks/>
            </p:cNvSpPr>
            <p:nvPr/>
          </p:nvSpPr>
          <p:spPr bwMode="auto">
            <a:xfrm>
              <a:off x="2597369" y="4775088"/>
              <a:ext cx="81741" cy="92961"/>
            </a:xfrm>
            <a:custGeom>
              <a:avLst/>
              <a:gdLst>
                <a:gd name="T0" fmla="*/ 3 w 43"/>
                <a:gd name="T1" fmla="*/ 0 h 49"/>
                <a:gd name="T2" fmla="*/ 0 w 43"/>
                <a:gd name="T3" fmla="*/ 4 h 49"/>
                <a:gd name="T4" fmla="*/ 0 w 43"/>
                <a:gd name="T5" fmla="*/ 45 h 49"/>
                <a:gd name="T6" fmla="*/ 3 w 43"/>
                <a:gd name="T7" fmla="*/ 49 h 49"/>
                <a:gd name="T8" fmla="*/ 5 w 43"/>
                <a:gd name="T9" fmla="*/ 48 h 49"/>
                <a:gd name="T10" fmla="*/ 41 w 43"/>
                <a:gd name="T11" fmla="*/ 27 h 49"/>
                <a:gd name="T12" fmla="*/ 41 w 43"/>
                <a:gd name="T13" fmla="*/ 22 h 49"/>
                <a:gd name="T14" fmla="*/ 5 w 43"/>
                <a:gd name="T15" fmla="*/ 1 h 49"/>
                <a:gd name="T16" fmla="*/ 3 w 43"/>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3" y="0"/>
                  </a:moveTo>
                  <a:cubicBezTo>
                    <a:pt x="1" y="0"/>
                    <a:pt x="0" y="2"/>
                    <a:pt x="0" y="4"/>
                  </a:cubicBezTo>
                  <a:cubicBezTo>
                    <a:pt x="0" y="45"/>
                    <a:pt x="0" y="45"/>
                    <a:pt x="0" y="45"/>
                  </a:cubicBezTo>
                  <a:cubicBezTo>
                    <a:pt x="0" y="47"/>
                    <a:pt x="1" y="49"/>
                    <a:pt x="3" y="49"/>
                  </a:cubicBezTo>
                  <a:cubicBezTo>
                    <a:pt x="4" y="49"/>
                    <a:pt x="4" y="48"/>
                    <a:pt x="5" y="48"/>
                  </a:cubicBezTo>
                  <a:cubicBezTo>
                    <a:pt x="41" y="27"/>
                    <a:pt x="41" y="27"/>
                    <a:pt x="41" y="27"/>
                  </a:cubicBezTo>
                  <a:cubicBezTo>
                    <a:pt x="43" y="26"/>
                    <a:pt x="43" y="23"/>
                    <a:pt x="41" y="22"/>
                  </a:cubicBezTo>
                  <a:cubicBezTo>
                    <a:pt x="5" y="1"/>
                    <a:pt x="5" y="1"/>
                    <a:pt x="5" y="1"/>
                  </a:cubicBezTo>
                  <a:cubicBezTo>
                    <a:pt x="4" y="1"/>
                    <a:pt x="4"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1">
              <a:extLst>
                <a:ext uri="{FF2B5EF4-FFF2-40B4-BE49-F238E27FC236}">
                  <a16:creationId xmlns:a16="http://schemas.microsoft.com/office/drawing/2014/main" id="{14CAC1D7-66C7-491E-9844-2DCB6CF69ABF}"/>
                </a:ext>
              </a:extLst>
            </p:cNvPr>
            <p:cNvSpPr>
              <a:spLocks/>
            </p:cNvSpPr>
            <p:nvPr/>
          </p:nvSpPr>
          <p:spPr bwMode="auto">
            <a:xfrm>
              <a:off x="2527649" y="5216651"/>
              <a:ext cx="191531" cy="45679"/>
            </a:xfrm>
            <a:custGeom>
              <a:avLst/>
              <a:gdLst>
                <a:gd name="T0" fmla="*/ 89 w 101"/>
                <a:gd name="T1" fmla="*/ 0 h 24"/>
                <a:gd name="T2" fmla="*/ 12 w 101"/>
                <a:gd name="T3" fmla="*/ 0 h 24"/>
                <a:gd name="T4" fmla="*/ 0 w 101"/>
                <a:gd name="T5" fmla="*/ 12 h 24"/>
                <a:gd name="T6" fmla="*/ 12 w 101"/>
                <a:gd name="T7" fmla="*/ 24 h 24"/>
                <a:gd name="T8" fmla="*/ 89 w 101"/>
                <a:gd name="T9" fmla="*/ 24 h 24"/>
                <a:gd name="T10" fmla="*/ 101 w 101"/>
                <a:gd name="T11" fmla="*/ 12 h 24"/>
                <a:gd name="T12" fmla="*/ 89 w 10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1" h="24">
                  <a:moveTo>
                    <a:pt x="89" y="0"/>
                  </a:moveTo>
                  <a:cubicBezTo>
                    <a:pt x="12" y="0"/>
                    <a:pt x="12" y="0"/>
                    <a:pt x="12" y="0"/>
                  </a:cubicBezTo>
                  <a:cubicBezTo>
                    <a:pt x="5" y="0"/>
                    <a:pt x="0" y="5"/>
                    <a:pt x="0" y="12"/>
                  </a:cubicBezTo>
                  <a:cubicBezTo>
                    <a:pt x="0" y="19"/>
                    <a:pt x="5" y="24"/>
                    <a:pt x="12" y="24"/>
                  </a:cubicBezTo>
                  <a:cubicBezTo>
                    <a:pt x="89" y="24"/>
                    <a:pt x="89" y="24"/>
                    <a:pt x="89" y="24"/>
                  </a:cubicBezTo>
                  <a:cubicBezTo>
                    <a:pt x="95" y="24"/>
                    <a:pt x="101" y="19"/>
                    <a:pt x="101" y="12"/>
                  </a:cubicBezTo>
                  <a:cubicBezTo>
                    <a:pt x="101" y="5"/>
                    <a:pt x="95" y="0"/>
                    <a:pt x="8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72">
              <a:extLst>
                <a:ext uri="{FF2B5EF4-FFF2-40B4-BE49-F238E27FC236}">
                  <a16:creationId xmlns:a16="http://schemas.microsoft.com/office/drawing/2014/main" id="{C68D344D-D68C-432D-A69D-8DFAC4DB7AF0}"/>
                </a:ext>
              </a:extLst>
            </p:cNvPr>
            <p:cNvSpPr>
              <a:spLocks/>
            </p:cNvSpPr>
            <p:nvPr/>
          </p:nvSpPr>
          <p:spPr bwMode="auto">
            <a:xfrm>
              <a:off x="1767135" y="3468031"/>
              <a:ext cx="548147" cy="166688"/>
            </a:xfrm>
            <a:custGeom>
              <a:avLst/>
              <a:gdLst>
                <a:gd name="T0" fmla="*/ 245 w 289"/>
                <a:gd name="T1" fmla="*/ 0 h 88"/>
                <a:gd name="T2" fmla="*/ 44 w 289"/>
                <a:gd name="T3" fmla="*/ 0 h 88"/>
                <a:gd name="T4" fmla="*/ 0 w 289"/>
                <a:gd name="T5" fmla="*/ 44 h 88"/>
                <a:gd name="T6" fmla="*/ 44 w 289"/>
                <a:gd name="T7" fmla="*/ 88 h 88"/>
                <a:gd name="T8" fmla="*/ 245 w 289"/>
                <a:gd name="T9" fmla="*/ 88 h 88"/>
                <a:gd name="T10" fmla="*/ 289 w 289"/>
                <a:gd name="T11" fmla="*/ 44 h 88"/>
                <a:gd name="T12" fmla="*/ 245 w 289"/>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89" h="88">
                  <a:moveTo>
                    <a:pt x="245" y="0"/>
                  </a:moveTo>
                  <a:cubicBezTo>
                    <a:pt x="44" y="0"/>
                    <a:pt x="44" y="0"/>
                    <a:pt x="44" y="0"/>
                  </a:cubicBezTo>
                  <a:cubicBezTo>
                    <a:pt x="20" y="0"/>
                    <a:pt x="0" y="20"/>
                    <a:pt x="0" y="44"/>
                  </a:cubicBezTo>
                  <a:cubicBezTo>
                    <a:pt x="0" y="68"/>
                    <a:pt x="20" y="88"/>
                    <a:pt x="44" y="88"/>
                  </a:cubicBezTo>
                  <a:cubicBezTo>
                    <a:pt x="245" y="88"/>
                    <a:pt x="245" y="88"/>
                    <a:pt x="245" y="88"/>
                  </a:cubicBezTo>
                  <a:cubicBezTo>
                    <a:pt x="269" y="88"/>
                    <a:pt x="289" y="68"/>
                    <a:pt x="289" y="44"/>
                  </a:cubicBezTo>
                  <a:cubicBezTo>
                    <a:pt x="289" y="20"/>
                    <a:pt x="269" y="0"/>
                    <a:pt x="24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73">
              <a:extLst>
                <a:ext uri="{FF2B5EF4-FFF2-40B4-BE49-F238E27FC236}">
                  <a16:creationId xmlns:a16="http://schemas.microsoft.com/office/drawing/2014/main" id="{54DD2621-B234-4D72-A836-67D941861740}"/>
                </a:ext>
              </a:extLst>
            </p:cNvPr>
            <p:cNvSpPr>
              <a:spLocks noChangeArrowheads="1"/>
            </p:cNvSpPr>
            <p:nvPr/>
          </p:nvSpPr>
          <p:spPr bwMode="auto">
            <a:xfrm>
              <a:off x="1844869" y="3401516"/>
              <a:ext cx="159476" cy="1594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74">
              <a:extLst>
                <a:ext uri="{FF2B5EF4-FFF2-40B4-BE49-F238E27FC236}">
                  <a16:creationId xmlns:a16="http://schemas.microsoft.com/office/drawing/2014/main" id="{2DB9C062-2837-46CD-9266-7586356E6FDE}"/>
                </a:ext>
              </a:extLst>
            </p:cNvPr>
            <p:cNvSpPr>
              <a:spLocks noChangeArrowheads="1"/>
            </p:cNvSpPr>
            <p:nvPr/>
          </p:nvSpPr>
          <p:spPr bwMode="auto">
            <a:xfrm>
              <a:off x="1969885" y="3337405"/>
              <a:ext cx="273272" cy="2732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75">
              <a:extLst>
                <a:ext uri="{FF2B5EF4-FFF2-40B4-BE49-F238E27FC236}">
                  <a16:creationId xmlns:a16="http://schemas.microsoft.com/office/drawing/2014/main" id="{096A128E-F2E8-4C7C-A0F7-CB230209D6D8}"/>
                </a:ext>
              </a:extLst>
            </p:cNvPr>
            <p:cNvSpPr>
              <a:spLocks/>
            </p:cNvSpPr>
            <p:nvPr/>
          </p:nvSpPr>
          <p:spPr bwMode="auto">
            <a:xfrm>
              <a:off x="407988" y="4561920"/>
              <a:ext cx="524907" cy="159476"/>
            </a:xfrm>
            <a:custGeom>
              <a:avLst/>
              <a:gdLst>
                <a:gd name="T0" fmla="*/ 42 w 277"/>
                <a:gd name="T1" fmla="*/ 0 h 84"/>
                <a:gd name="T2" fmla="*/ 235 w 277"/>
                <a:gd name="T3" fmla="*/ 0 h 84"/>
                <a:gd name="T4" fmla="*/ 277 w 277"/>
                <a:gd name="T5" fmla="*/ 42 h 84"/>
                <a:gd name="T6" fmla="*/ 235 w 277"/>
                <a:gd name="T7" fmla="*/ 84 h 84"/>
                <a:gd name="T8" fmla="*/ 42 w 277"/>
                <a:gd name="T9" fmla="*/ 84 h 84"/>
                <a:gd name="T10" fmla="*/ 0 w 277"/>
                <a:gd name="T11" fmla="*/ 42 h 84"/>
                <a:gd name="T12" fmla="*/ 42 w 27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7" h="84">
                  <a:moveTo>
                    <a:pt x="42" y="0"/>
                  </a:moveTo>
                  <a:cubicBezTo>
                    <a:pt x="235" y="0"/>
                    <a:pt x="235" y="0"/>
                    <a:pt x="235" y="0"/>
                  </a:cubicBezTo>
                  <a:cubicBezTo>
                    <a:pt x="258" y="0"/>
                    <a:pt x="277" y="19"/>
                    <a:pt x="277" y="42"/>
                  </a:cubicBezTo>
                  <a:cubicBezTo>
                    <a:pt x="277" y="65"/>
                    <a:pt x="258" y="84"/>
                    <a:pt x="235" y="84"/>
                  </a:cubicBezTo>
                  <a:cubicBezTo>
                    <a:pt x="42" y="84"/>
                    <a:pt x="42" y="84"/>
                    <a:pt x="42" y="84"/>
                  </a:cubicBezTo>
                  <a:cubicBezTo>
                    <a:pt x="19" y="84"/>
                    <a:pt x="0" y="65"/>
                    <a:pt x="0" y="42"/>
                  </a:cubicBezTo>
                  <a:cubicBezTo>
                    <a:pt x="0" y="19"/>
                    <a:pt x="19" y="0"/>
                    <a:pt x="42"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176">
              <a:extLst>
                <a:ext uri="{FF2B5EF4-FFF2-40B4-BE49-F238E27FC236}">
                  <a16:creationId xmlns:a16="http://schemas.microsoft.com/office/drawing/2014/main" id="{437EC706-E48B-401E-B795-C4C8D165E1B2}"/>
                </a:ext>
              </a:extLst>
            </p:cNvPr>
            <p:cNvSpPr>
              <a:spLocks noChangeArrowheads="1"/>
            </p:cNvSpPr>
            <p:nvPr/>
          </p:nvSpPr>
          <p:spPr bwMode="auto">
            <a:xfrm>
              <a:off x="705301" y="4497810"/>
              <a:ext cx="153866" cy="153866"/>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177">
              <a:extLst>
                <a:ext uri="{FF2B5EF4-FFF2-40B4-BE49-F238E27FC236}">
                  <a16:creationId xmlns:a16="http://schemas.microsoft.com/office/drawing/2014/main" id="{A2F61B7B-5AD3-4B61-9C81-AC6B2A56184C}"/>
                </a:ext>
              </a:extLst>
            </p:cNvPr>
            <p:cNvSpPr>
              <a:spLocks noChangeArrowheads="1"/>
            </p:cNvSpPr>
            <p:nvPr/>
          </p:nvSpPr>
          <p:spPr bwMode="auto">
            <a:xfrm>
              <a:off x="476105" y="4435302"/>
              <a:ext cx="261251" cy="26205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78">
              <a:extLst>
                <a:ext uri="{FF2B5EF4-FFF2-40B4-BE49-F238E27FC236}">
                  <a16:creationId xmlns:a16="http://schemas.microsoft.com/office/drawing/2014/main" id="{1B9743D7-7A71-47CB-BD8C-760D134EAF80}"/>
                </a:ext>
              </a:extLst>
            </p:cNvPr>
            <p:cNvSpPr>
              <a:spLocks/>
            </p:cNvSpPr>
            <p:nvPr/>
          </p:nvSpPr>
          <p:spPr bwMode="auto">
            <a:xfrm>
              <a:off x="545826" y="4751849"/>
              <a:ext cx="455186" cy="137037"/>
            </a:xfrm>
            <a:custGeom>
              <a:avLst/>
              <a:gdLst>
                <a:gd name="T0" fmla="*/ 203 w 240"/>
                <a:gd name="T1" fmla="*/ 0 h 72"/>
                <a:gd name="T2" fmla="*/ 36 w 240"/>
                <a:gd name="T3" fmla="*/ 0 h 72"/>
                <a:gd name="T4" fmla="*/ 0 w 240"/>
                <a:gd name="T5" fmla="*/ 36 h 72"/>
                <a:gd name="T6" fmla="*/ 36 w 240"/>
                <a:gd name="T7" fmla="*/ 72 h 72"/>
                <a:gd name="T8" fmla="*/ 203 w 240"/>
                <a:gd name="T9" fmla="*/ 72 h 72"/>
                <a:gd name="T10" fmla="*/ 240 w 240"/>
                <a:gd name="T11" fmla="*/ 36 h 72"/>
                <a:gd name="T12" fmla="*/ 203 w 240"/>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240" h="72">
                  <a:moveTo>
                    <a:pt x="203" y="0"/>
                  </a:moveTo>
                  <a:cubicBezTo>
                    <a:pt x="36" y="0"/>
                    <a:pt x="36" y="0"/>
                    <a:pt x="36" y="0"/>
                  </a:cubicBezTo>
                  <a:cubicBezTo>
                    <a:pt x="16" y="0"/>
                    <a:pt x="0" y="16"/>
                    <a:pt x="0" y="36"/>
                  </a:cubicBezTo>
                  <a:cubicBezTo>
                    <a:pt x="0" y="56"/>
                    <a:pt x="16" y="72"/>
                    <a:pt x="36" y="72"/>
                  </a:cubicBezTo>
                  <a:cubicBezTo>
                    <a:pt x="203" y="72"/>
                    <a:pt x="203" y="72"/>
                    <a:pt x="203" y="72"/>
                  </a:cubicBezTo>
                  <a:cubicBezTo>
                    <a:pt x="224" y="72"/>
                    <a:pt x="240" y="56"/>
                    <a:pt x="240" y="36"/>
                  </a:cubicBezTo>
                  <a:cubicBezTo>
                    <a:pt x="240" y="16"/>
                    <a:pt x="224" y="0"/>
                    <a:pt x="2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79">
              <a:extLst>
                <a:ext uri="{FF2B5EF4-FFF2-40B4-BE49-F238E27FC236}">
                  <a16:creationId xmlns:a16="http://schemas.microsoft.com/office/drawing/2014/main" id="{D6124F8E-5310-43AC-B1BF-B4CE7C6FC4BE}"/>
                </a:ext>
              </a:extLst>
            </p:cNvPr>
            <p:cNvSpPr>
              <a:spLocks noChangeArrowheads="1"/>
            </p:cNvSpPr>
            <p:nvPr/>
          </p:nvSpPr>
          <p:spPr bwMode="auto">
            <a:xfrm>
              <a:off x="610738" y="4697354"/>
              <a:ext cx="132229" cy="1306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180">
              <a:extLst>
                <a:ext uri="{FF2B5EF4-FFF2-40B4-BE49-F238E27FC236}">
                  <a16:creationId xmlns:a16="http://schemas.microsoft.com/office/drawing/2014/main" id="{98C3DDDB-7BAD-4485-A371-4B620D3F128A}"/>
                </a:ext>
              </a:extLst>
            </p:cNvPr>
            <p:cNvSpPr>
              <a:spLocks noChangeArrowheads="1"/>
            </p:cNvSpPr>
            <p:nvPr/>
          </p:nvSpPr>
          <p:spPr bwMode="auto">
            <a:xfrm>
              <a:off x="714918" y="4642059"/>
              <a:ext cx="225189" cy="2259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81">
              <a:extLst>
                <a:ext uri="{FF2B5EF4-FFF2-40B4-BE49-F238E27FC236}">
                  <a16:creationId xmlns:a16="http://schemas.microsoft.com/office/drawing/2014/main" id="{57E8EB5A-C249-4E68-8580-853D7155DFC4}"/>
                </a:ext>
              </a:extLst>
            </p:cNvPr>
            <p:cNvSpPr>
              <a:spLocks/>
            </p:cNvSpPr>
            <p:nvPr/>
          </p:nvSpPr>
          <p:spPr bwMode="auto">
            <a:xfrm>
              <a:off x="3065377" y="4372794"/>
              <a:ext cx="470413" cy="141845"/>
            </a:xfrm>
            <a:custGeom>
              <a:avLst/>
              <a:gdLst>
                <a:gd name="T0" fmla="*/ 211 w 248"/>
                <a:gd name="T1" fmla="*/ 0 h 75"/>
                <a:gd name="T2" fmla="*/ 38 w 248"/>
                <a:gd name="T3" fmla="*/ 0 h 75"/>
                <a:gd name="T4" fmla="*/ 0 w 248"/>
                <a:gd name="T5" fmla="*/ 38 h 75"/>
                <a:gd name="T6" fmla="*/ 38 w 248"/>
                <a:gd name="T7" fmla="*/ 75 h 75"/>
                <a:gd name="T8" fmla="*/ 211 w 248"/>
                <a:gd name="T9" fmla="*/ 75 h 75"/>
                <a:gd name="T10" fmla="*/ 248 w 248"/>
                <a:gd name="T11" fmla="*/ 38 h 75"/>
                <a:gd name="T12" fmla="*/ 211 w 248"/>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48" h="75">
                  <a:moveTo>
                    <a:pt x="211" y="0"/>
                  </a:moveTo>
                  <a:cubicBezTo>
                    <a:pt x="38" y="0"/>
                    <a:pt x="38" y="0"/>
                    <a:pt x="38" y="0"/>
                  </a:cubicBezTo>
                  <a:cubicBezTo>
                    <a:pt x="17" y="0"/>
                    <a:pt x="0" y="17"/>
                    <a:pt x="0" y="38"/>
                  </a:cubicBezTo>
                  <a:cubicBezTo>
                    <a:pt x="0" y="58"/>
                    <a:pt x="17" y="75"/>
                    <a:pt x="38" y="75"/>
                  </a:cubicBezTo>
                  <a:cubicBezTo>
                    <a:pt x="211" y="75"/>
                    <a:pt x="211" y="75"/>
                    <a:pt x="211" y="75"/>
                  </a:cubicBezTo>
                  <a:cubicBezTo>
                    <a:pt x="231" y="75"/>
                    <a:pt x="248" y="58"/>
                    <a:pt x="248" y="38"/>
                  </a:cubicBezTo>
                  <a:cubicBezTo>
                    <a:pt x="248" y="17"/>
                    <a:pt x="231" y="0"/>
                    <a:pt x="21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182">
              <a:extLst>
                <a:ext uri="{FF2B5EF4-FFF2-40B4-BE49-F238E27FC236}">
                  <a16:creationId xmlns:a16="http://schemas.microsoft.com/office/drawing/2014/main" id="{423A22DA-0466-4425-87D5-D763D815C18D}"/>
                </a:ext>
              </a:extLst>
            </p:cNvPr>
            <p:cNvSpPr>
              <a:spLocks noChangeArrowheads="1"/>
            </p:cNvSpPr>
            <p:nvPr/>
          </p:nvSpPr>
          <p:spPr bwMode="auto">
            <a:xfrm>
              <a:off x="3134296" y="4315896"/>
              <a:ext cx="136235" cy="13623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183">
              <a:extLst>
                <a:ext uri="{FF2B5EF4-FFF2-40B4-BE49-F238E27FC236}">
                  <a16:creationId xmlns:a16="http://schemas.microsoft.com/office/drawing/2014/main" id="{D4E9ACF2-6374-4F67-99AD-AE6116C612F0}"/>
                </a:ext>
              </a:extLst>
            </p:cNvPr>
            <p:cNvSpPr>
              <a:spLocks noChangeArrowheads="1"/>
            </p:cNvSpPr>
            <p:nvPr/>
          </p:nvSpPr>
          <p:spPr bwMode="auto">
            <a:xfrm>
              <a:off x="3240079" y="4260600"/>
              <a:ext cx="234806" cy="23320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84">
              <a:extLst>
                <a:ext uri="{FF2B5EF4-FFF2-40B4-BE49-F238E27FC236}">
                  <a16:creationId xmlns:a16="http://schemas.microsoft.com/office/drawing/2014/main" id="{E559FAA9-DDA2-4FDF-8CE4-23D250E3B303}"/>
                </a:ext>
              </a:extLst>
            </p:cNvPr>
            <p:cNvSpPr>
              <a:spLocks/>
            </p:cNvSpPr>
            <p:nvPr/>
          </p:nvSpPr>
          <p:spPr bwMode="auto">
            <a:xfrm>
              <a:off x="3006876" y="4541084"/>
              <a:ext cx="405500" cy="123413"/>
            </a:xfrm>
            <a:custGeom>
              <a:avLst/>
              <a:gdLst>
                <a:gd name="T0" fmla="*/ 32 w 214"/>
                <a:gd name="T1" fmla="*/ 0 h 65"/>
                <a:gd name="T2" fmla="*/ 181 w 214"/>
                <a:gd name="T3" fmla="*/ 0 h 65"/>
                <a:gd name="T4" fmla="*/ 214 w 214"/>
                <a:gd name="T5" fmla="*/ 33 h 65"/>
                <a:gd name="T6" fmla="*/ 181 w 214"/>
                <a:gd name="T7" fmla="*/ 65 h 65"/>
                <a:gd name="T8" fmla="*/ 32 w 214"/>
                <a:gd name="T9" fmla="*/ 65 h 65"/>
                <a:gd name="T10" fmla="*/ 0 w 214"/>
                <a:gd name="T11" fmla="*/ 33 h 65"/>
                <a:gd name="T12" fmla="*/ 32 w 214"/>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214" h="65">
                  <a:moveTo>
                    <a:pt x="32" y="0"/>
                  </a:moveTo>
                  <a:cubicBezTo>
                    <a:pt x="181" y="0"/>
                    <a:pt x="181" y="0"/>
                    <a:pt x="181" y="0"/>
                  </a:cubicBezTo>
                  <a:cubicBezTo>
                    <a:pt x="199" y="0"/>
                    <a:pt x="214" y="15"/>
                    <a:pt x="214" y="33"/>
                  </a:cubicBezTo>
                  <a:cubicBezTo>
                    <a:pt x="214" y="51"/>
                    <a:pt x="199" y="65"/>
                    <a:pt x="181" y="65"/>
                  </a:cubicBezTo>
                  <a:cubicBezTo>
                    <a:pt x="32" y="65"/>
                    <a:pt x="32" y="65"/>
                    <a:pt x="32" y="65"/>
                  </a:cubicBezTo>
                  <a:cubicBezTo>
                    <a:pt x="14" y="65"/>
                    <a:pt x="0" y="51"/>
                    <a:pt x="0" y="33"/>
                  </a:cubicBezTo>
                  <a:cubicBezTo>
                    <a:pt x="0" y="15"/>
                    <a:pt x="14"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85">
              <a:extLst>
                <a:ext uri="{FF2B5EF4-FFF2-40B4-BE49-F238E27FC236}">
                  <a16:creationId xmlns:a16="http://schemas.microsoft.com/office/drawing/2014/main" id="{0FA20DCE-5A14-4482-87CD-71F1E15B0FBB}"/>
                </a:ext>
              </a:extLst>
            </p:cNvPr>
            <p:cNvSpPr>
              <a:spLocks noChangeArrowheads="1"/>
            </p:cNvSpPr>
            <p:nvPr/>
          </p:nvSpPr>
          <p:spPr bwMode="auto">
            <a:xfrm>
              <a:off x="3236072" y="4492200"/>
              <a:ext cx="117804" cy="1178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86">
              <a:extLst>
                <a:ext uri="{FF2B5EF4-FFF2-40B4-BE49-F238E27FC236}">
                  <a16:creationId xmlns:a16="http://schemas.microsoft.com/office/drawing/2014/main" id="{F299B98E-0E33-497E-87C8-4B93361334A3}"/>
                </a:ext>
              </a:extLst>
            </p:cNvPr>
            <p:cNvSpPr>
              <a:spLocks noChangeArrowheads="1"/>
            </p:cNvSpPr>
            <p:nvPr/>
          </p:nvSpPr>
          <p:spPr bwMode="auto">
            <a:xfrm>
              <a:off x="3059768" y="4444918"/>
              <a:ext cx="201148" cy="2011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7">
              <a:extLst>
                <a:ext uri="{FF2B5EF4-FFF2-40B4-BE49-F238E27FC236}">
                  <a16:creationId xmlns:a16="http://schemas.microsoft.com/office/drawing/2014/main" id="{E0CC21E4-0FB6-479C-848C-32D4329ADF27}"/>
                </a:ext>
              </a:extLst>
            </p:cNvPr>
            <p:cNvSpPr>
              <a:spLocks/>
            </p:cNvSpPr>
            <p:nvPr/>
          </p:nvSpPr>
          <p:spPr bwMode="auto">
            <a:xfrm>
              <a:off x="1323169" y="3469634"/>
              <a:ext cx="81741" cy="81741"/>
            </a:xfrm>
            <a:custGeom>
              <a:avLst/>
              <a:gdLst>
                <a:gd name="T0" fmla="*/ 37 w 43"/>
                <a:gd name="T1" fmla="*/ 16 h 43"/>
                <a:gd name="T2" fmla="*/ 33 w 43"/>
                <a:gd name="T3" fmla="*/ 16 h 43"/>
                <a:gd name="T4" fmla="*/ 27 w 43"/>
                <a:gd name="T5" fmla="*/ 11 h 43"/>
                <a:gd name="T6" fmla="*/ 27 w 43"/>
                <a:gd name="T7" fmla="*/ 6 h 43"/>
                <a:gd name="T8" fmla="*/ 22 w 43"/>
                <a:gd name="T9" fmla="*/ 0 h 43"/>
                <a:gd name="T10" fmla="*/ 16 w 43"/>
                <a:gd name="T11" fmla="*/ 6 h 43"/>
                <a:gd name="T12" fmla="*/ 16 w 43"/>
                <a:gd name="T13" fmla="*/ 11 h 43"/>
                <a:gd name="T14" fmla="*/ 10 w 43"/>
                <a:gd name="T15" fmla="*/ 16 h 43"/>
                <a:gd name="T16" fmla="*/ 6 w 43"/>
                <a:gd name="T17" fmla="*/ 16 h 43"/>
                <a:gd name="T18" fmla="*/ 0 w 43"/>
                <a:gd name="T19" fmla="*/ 22 h 43"/>
                <a:gd name="T20" fmla="*/ 6 w 43"/>
                <a:gd name="T21" fmla="*/ 27 h 43"/>
                <a:gd name="T22" fmla="*/ 10 w 43"/>
                <a:gd name="T23" fmla="*/ 27 h 43"/>
                <a:gd name="T24" fmla="*/ 16 w 43"/>
                <a:gd name="T25" fmla="*/ 33 h 43"/>
                <a:gd name="T26" fmla="*/ 16 w 43"/>
                <a:gd name="T27" fmla="*/ 37 h 43"/>
                <a:gd name="T28" fmla="*/ 22 w 43"/>
                <a:gd name="T29" fmla="*/ 43 h 43"/>
                <a:gd name="T30" fmla="*/ 27 w 43"/>
                <a:gd name="T31" fmla="*/ 37 h 43"/>
                <a:gd name="T32" fmla="*/ 27 w 43"/>
                <a:gd name="T33" fmla="*/ 33 h 43"/>
                <a:gd name="T34" fmla="*/ 33 w 43"/>
                <a:gd name="T35" fmla="*/ 27 h 43"/>
                <a:gd name="T36" fmla="*/ 37 w 43"/>
                <a:gd name="T37" fmla="*/ 27 h 43"/>
                <a:gd name="T38" fmla="*/ 43 w 43"/>
                <a:gd name="T39" fmla="*/ 22 h 43"/>
                <a:gd name="T40" fmla="*/ 37 w 43"/>
                <a:gd name="T4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3">
                  <a:moveTo>
                    <a:pt x="37" y="16"/>
                  </a:moveTo>
                  <a:cubicBezTo>
                    <a:pt x="33" y="16"/>
                    <a:pt x="33" y="16"/>
                    <a:pt x="33" y="16"/>
                  </a:cubicBezTo>
                  <a:cubicBezTo>
                    <a:pt x="30" y="16"/>
                    <a:pt x="27" y="14"/>
                    <a:pt x="27" y="11"/>
                  </a:cubicBezTo>
                  <a:cubicBezTo>
                    <a:pt x="27" y="6"/>
                    <a:pt x="27" y="6"/>
                    <a:pt x="27" y="6"/>
                  </a:cubicBezTo>
                  <a:cubicBezTo>
                    <a:pt x="27" y="3"/>
                    <a:pt x="25" y="0"/>
                    <a:pt x="22" y="0"/>
                  </a:cubicBezTo>
                  <a:cubicBezTo>
                    <a:pt x="18" y="0"/>
                    <a:pt x="16" y="3"/>
                    <a:pt x="16" y="6"/>
                  </a:cubicBezTo>
                  <a:cubicBezTo>
                    <a:pt x="16" y="11"/>
                    <a:pt x="16" y="11"/>
                    <a:pt x="16" y="11"/>
                  </a:cubicBezTo>
                  <a:cubicBezTo>
                    <a:pt x="16" y="14"/>
                    <a:pt x="14" y="16"/>
                    <a:pt x="10" y="16"/>
                  </a:cubicBezTo>
                  <a:cubicBezTo>
                    <a:pt x="6" y="16"/>
                    <a:pt x="6" y="16"/>
                    <a:pt x="6" y="16"/>
                  </a:cubicBezTo>
                  <a:cubicBezTo>
                    <a:pt x="3" y="16"/>
                    <a:pt x="0" y="19"/>
                    <a:pt x="0" y="22"/>
                  </a:cubicBezTo>
                  <a:cubicBezTo>
                    <a:pt x="0" y="25"/>
                    <a:pt x="3" y="27"/>
                    <a:pt x="6" y="27"/>
                  </a:cubicBezTo>
                  <a:cubicBezTo>
                    <a:pt x="10" y="27"/>
                    <a:pt x="10" y="27"/>
                    <a:pt x="10" y="27"/>
                  </a:cubicBezTo>
                  <a:cubicBezTo>
                    <a:pt x="14" y="27"/>
                    <a:pt x="16" y="30"/>
                    <a:pt x="16" y="33"/>
                  </a:cubicBezTo>
                  <a:cubicBezTo>
                    <a:pt x="16" y="37"/>
                    <a:pt x="16" y="37"/>
                    <a:pt x="16" y="37"/>
                  </a:cubicBezTo>
                  <a:cubicBezTo>
                    <a:pt x="16" y="41"/>
                    <a:pt x="18" y="43"/>
                    <a:pt x="22" y="43"/>
                  </a:cubicBezTo>
                  <a:cubicBezTo>
                    <a:pt x="25" y="43"/>
                    <a:pt x="27" y="41"/>
                    <a:pt x="27" y="37"/>
                  </a:cubicBezTo>
                  <a:cubicBezTo>
                    <a:pt x="27" y="33"/>
                    <a:pt x="27" y="33"/>
                    <a:pt x="27" y="33"/>
                  </a:cubicBezTo>
                  <a:cubicBezTo>
                    <a:pt x="27" y="30"/>
                    <a:pt x="30" y="27"/>
                    <a:pt x="33" y="27"/>
                  </a:cubicBezTo>
                  <a:cubicBezTo>
                    <a:pt x="37" y="27"/>
                    <a:pt x="37" y="27"/>
                    <a:pt x="37" y="27"/>
                  </a:cubicBezTo>
                  <a:cubicBezTo>
                    <a:pt x="40" y="27"/>
                    <a:pt x="43" y="25"/>
                    <a:pt x="43" y="22"/>
                  </a:cubicBezTo>
                  <a:cubicBezTo>
                    <a:pt x="43" y="19"/>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88">
              <a:extLst>
                <a:ext uri="{FF2B5EF4-FFF2-40B4-BE49-F238E27FC236}">
                  <a16:creationId xmlns:a16="http://schemas.microsoft.com/office/drawing/2014/main" id="{6485A994-EB0E-42A2-B357-74CD855A22CB}"/>
                </a:ext>
              </a:extLst>
            </p:cNvPr>
            <p:cNvSpPr>
              <a:spLocks/>
            </p:cNvSpPr>
            <p:nvPr/>
          </p:nvSpPr>
          <p:spPr bwMode="auto">
            <a:xfrm>
              <a:off x="1804800" y="3888758"/>
              <a:ext cx="80138" cy="80138"/>
            </a:xfrm>
            <a:custGeom>
              <a:avLst/>
              <a:gdLst>
                <a:gd name="T0" fmla="*/ 37 w 42"/>
                <a:gd name="T1" fmla="*/ 16 h 42"/>
                <a:gd name="T2" fmla="*/ 32 w 42"/>
                <a:gd name="T3" fmla="*/ 16 h 42"/>
                <a:gd name="T4" fmla="*/ 27 w 42"/>
                <a:gd name="T5" fmla="*/ 10 h 42"/>
                <a:gd name="T6" fmla="*/ 27 w 42"/>
                <a:gd name="T7" fmla="*/ 5 h 42"/>
                <a:gd name="T8" fmla="*/ 21 w 42"/>
                <a:gd name="T9" fmla="*/ 0 h 42"/>
                <a:gd name="T10" fmla="*/ 15 w 42"/>
                <a:gd name="T11" fmla="*/ 5 h 42"/>
                <a:gd name="T12" fmla="*/ 15 w 42"/>
                <a:gd name="T13" fmla="*/ 10 h 42"/>
                <a:gd name="T14" fmla="*/ 10 w 42"/>
                <a:gd name="T15" fmla="*/ 16 h 42"/>
                <a:gd name="T16" fmla="*/ 5 w 42"/>
                <a:gd name="T17" fmla="*/ 16 h 42"/>
                <a:gd name="T18" fmla="*/ 0 w 42"/>
                <a:gd name="T19" fmla="*/ 21 h 42"/>
                <a:gd name="T20" fmla="*/ 5 w 42"/>
                <a:gd name="T21" fmla="*/ 27 h 42"/>
                <a:gd name="T22" fmla="*/ 10 w 42"/>
                <a:gd name="T23" fmla="*/ 27 h 42"/>
                <a:gd name="T24" fmla="*/ 15 w 42"/>
                <a:gd name="T25" fmla="*/ 32 h 42"/>
                <a:gd name="T26" fmla="*/ 15 w 42"/>
                <a:gd name="T27" fmla="*/ 37 h 42"/>
                <a:gd name="T28" fmla="*/ 21 w 42"/>
                <a:gd name="T29" fmla="*/ 42 h 42"/>
                <a:gd name="T30" fmla="*/ 27 w 42"/>
                <a:gd name="T31" fmla="*/ 37 h 42"/>
                <a:gd name="T32" fmla="*/ 27 w 42"/>
                <a:gd name="T33" fmla="*/ 32 h 42"/>
                <a:gd name="T34" fmla="*/ 32 w 42"/>
                <a:gd name="T35" fmla="*/ 27 h 42"/>
                <a:gd name="T36" fmla="*/ 37 w 42"/>
                <a:gd name="T37" fmla="*/ 27 h 42"/>
                <a:gd name="T38" fmla="*/ 42 w 42"/>
                <a:gd name="T39" fmla="*/ 21 h 42"/>
                <a:gd name="T40" fmla="*/ 37 w 42"/>
                <a:gd name="T41"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7" y="16"/>
                  </a:moveTo>
                  <a:cubicBezTo>
                    <a:pt x="32" y="16"/>
                    <a:pt x="32" y="16"/>
                    <a:pt x="32" y="16"/>
                  </a:cubicBezTo>
                  <a:cubicBezTo>
                    <a:pt x="29" y="16"/>
                    <a:pt x="27" y="13"/>
                    <a:pt x="27" y="10"/>
                  </a:cubicBezTo>
                  <a:cubicBezTo>
                    <a:pt x="27" y="5"/>
                    <a:pt x="27" y="5"/>
                    <a:pt x="27" y="5"/>
                  </a:cubicBezTo>
                  <a:cubicBezTo>
                    <a:pt x="27" y="2"/>
                    <a:pt x="24" y="0"/>
                    <a:pt x="21" y="0"/>
                  </a:cubicBezTo>
                  <a:cubicBezTo>
                    <a:pt x="18" y="0"/>
                    <a:pt x="15" y="2"/>
                    <a:pt x="15" y="5"/>
                  </a:cubicBezTo>
                  <a:cubicBezTo>
                    <a:pt x="15" y="10"/>
                    <a:pt x="15" y="10"/>
                    <a:pt x="15" y="10"/>
                  </a:cubicBezTo>
                  <a:cubicBezTo>
                    <a:pt x="15" y="13"/>
                    <a:pt x="13" y="16"/>
                    <a:pt x="10" y="16"/>
                  </a:cubicBezTo>
                  <a:cubicBezTo>
                    <a:pt x="5" y="16"/>
                    <a:pt x="5" y="16"/>
                    <a:pt x="5" y="16"/>
                  </a:cubicBezTo>
                  <a:cubicBezTo>
                    <a:pt x="2" y="16"/>
                    <a:pt x="0" y="18"/>
                    <a:pt x="0" y="21"/>
                  </a:cubicBezTo>
                  <a:cubicBezTo>
                    <a:pt x="0" y="24"/>
                    <a:pt x="2" y="27"/>
                    <a:pt x="5" y="27"/>
                  </a:cubicBezTo>
                  <a:cubicBezTo>
                    <a:pt x="10" y="27"/>
                    <a:pt x="10" y="27"/>
                    <a:pt x="10" y="27"/>
                  </a:cubicBezTo>
                  <a:cubicBezTo>
                    <a:pt x="13" y="27"/>
                    <a:pt x="15" y="29"/>
                    <a:pt x="15" y="32"/>
                  </a:cubicBezTo>
                  <a:cubicBezTo>
                    <a:pt x="15" y="37"/>
                    <a:pt x="15" y="37"/>
                    <a:pt x="15" y="37"/>
                  </a:cubicBezTo>
                  <a:cubicBezTo>
                    <a:pt x="15" y="40"/>
                    <a:pt x="18" y="42"/>
                    <a:pt x="21" y="42"/>
                  </a:cubicBezTo>
                  <a:cubicBezTo>
                    <a:pt x="24" y="42"/>
                    <a:pt x="27" y="40"/>
                    <a:pt x="27" y="37"/>
                  </a:cubicBezTo>
                  <a:cubicBezTo>
                    <a:pt x="27" y="32"/>
                    <a:pt x="27" y="32"/>
                    <a:pt x="27" y="32"/>
                  </a:cubicBezTo>
                  <a:cubicBezTo>
                    <a:pt x="27" y="29"/>
                    <a:pt x="29" y="27"/>
                    <a:pt x="32" y="27"/>
                  </a:cubicBezTo>
                  <a:cubicBezTo>
                    <a:pt x="37" y="27"/>
                    <a:pt x="37" y="27"/>
                    <a:pt x="37" y="27"/>
                  </a:cubicBezTo>
                  <a:cubicBezTo>
                    <a:pt x="40" y="27"/>
                    <a:pt x="42" y="24"/>
                    <a:pt x="42" y="21"/>
                  </a:cubicBezTo>
                  <a:cubicBezTo>
                    <a:pt x="42" y="18"/>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9">
              <a:extLst>
                <a:ext uri="{FF2B5EF4-FFF2-40B4-BE49-F238E27FC236}">
                  <a16:creationId xmlns:a16="http://schemas.microsoft.com/office/drawing/2014/main" id="{658897AE-7AA8-496D-BBFC-048B19F2074C}"/>
                </a:ext>
              </a:extLst>
            </p:cNvPr>
            <p:cNvSpPr>
              <a:spLocks/>
            </p:cNvSpPr>
            <p:nvPr/>
          </p:nvSpPr>
          <p:spPr bwMode="auto">
            <a:xfrm>
              <a:off x="856763" y="3602664"/>
              <a:ext cx="80138" cy="81741"/>
            </a:xfrm>
            <a:custGeom>
              <a:avLst/>
              <a:gdLst>
                <a:gd name="T0" fmla="*/ 37 w 42"/>
                <a:gd name="T1" fmla="*/ 16 h 43"/>
                <a:gd name="T2" fmla="*/ 32 w 42"/>
                <a:gd name="T3" fmla="*/ 16 h 43"/>
                <a:gd name="T4" fmla="*/ 26 w 42"/>
                <a:gd name="T5" fmla="*/ 10 h 43"/>
                <a:gd name="T6" fmla="*/ 26 w 42"/>
                <a:gd name="T7" fmla="*/ 5 h 43"/>
                <a:gd name="T8" fmla="*/ 21 w 42"/>
                <a:gd name="T9" fmla="*/ 0 h 43"/>
                <a:gd name="T10" fmla="*/ 15 w 42"/>
                <a:gd name="T11" fmla="*/ 5 h 43"/>
                <a:gd name="T12" fmla="*/ 15 w 42"/>
                <a:gd name="T13" fmla="*/ 10 h 43"/>
                <a:gd name="T14" fmla="*/ 10 w 42"/>
                <a:gd name="T15" fmla="*/ 16 h 43"/>
                <a:gd name="T16" fmla="*/ 5 w 42"/>
                <a:gd name="T17" fmla="*/ 16 h 43"/>
                <a:gd name="T18" fmla="*/ 0 w 42"/>
                <a:gd name="T19" fmla="*/ 21 h 43"/>
                <a:gd name="T20" fmla="*/ 5 w 42"/>
                <a:gd name="T21" fmla="*/ 27 h 43"/>
                <a:gd name="T22" fmla="*/ 10 w 42"/>
                <a:gd name="T23" fmla="*/ 27 h 43"/>
                <a:gd name="T24" fmla="*/ 15 w 42"/>
                <a:gd name="T25" fmla="*/ 32 h 43"/>
                <a:gd name="T26" fmla="*/ 15 w 42"/>
                <a:gd name="T27" fmla="*/ 37 h 43"/>
                <a:gd name="T28" fmla="*/ 21 w 42"/>
                <a:gd name="T29" fmla="*/ 43 h 43"/>
                <a:gd name="T30" fmla="*/ 26 w 42"/>
                <a:gd name="T31" fmla="*/ 37 h 43"/>
                <a:gd name="T32" fmla="*/ 26 w 42"/>
                <a:gd name="T33" fmla="*/ 32 h 43"/>
                <a:gd name="T34" fmla="*/ 32 w 42"/>
                <a:gd name="T35" fmla="*/ 27 h 43"/>
                <a:gd name="T36" fmla="*/ 37 w 42"/>
                <a:gd name="T37" fmla="*/ 27 h 43"/>
                <a:gd name="T38" fmla="*/ 42 w 42"/>
                <a:gd name="T39" fmla="*/ 21 h 43"/>
                <a:gd name="T40" fmla="*/ 37 w 42"/>
                <a:gd name="T4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3">
                  <a:moveTo>
                    <a:pt x="37" y="16"/>
                  </a:moveTo>
                  <a:cubicBezTo>
                    <a:pt x="32" y="16"/>
                    <a:pt x="32" y="16"/>
                    <a:pt x="32" y="16"/>
                  </a:cubicBezTo>
                  <a:cubicBezTo>
                    <a:pt x="29" y="16"/>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6"/>
                    <a:pt x="10" y="16"/>
                  </a:cubicBezTo>
                  <a:cubicBezTo>
                    <a:pt x="5" y="16"/>
                    <a:pt x="5" y="16"/>
                    <a:pt x="5" y="16"/>
                  </a:cubicBezTo>
                  <a:cubicBezTo>
                    <a:pt x="2" y="16"/>
                    <a:pt x="0" y="18"/>
                    <a:pt x="0" y="21"/>
                  </a:cubicBezTo>
                  <a:cubicBezTo>
                    <a:pt x="0" y="24"/>
                    <a:pt x="2" y="27"/>
                    <a:pt x="5" y="27"/>
                  </a:cubicBezTo>
                  <a:cubicBezTo>
                    <a:pt x="10" y="27"/>
                    <a:pt x="10" y="27"/>
                    <a:pt x="10" y="27"/>
                  </a:cubicBezTo>
                  <a:cubicBezTo>
                    <a:pt x="13" y="27"/>
                    <a:pt x="15" y="29"/>
                    <a:pt x="15" y="32"/>
                  </a:cubicBezTo>
                  <a:cubicBezTo>
                    <a:pt x="15" y="37"/>
                    <a:pt x="15" y="37"/>
                    <a:pt x="15" y="37"/>
                  </a:cubicBezTo>
                  <a:cubicBezTo>
                    <a:pt x="15" y="40"/>
                    <a:pt x="18" y="43"/>
                    <a:pt x="21" y="43"/>
                  </a:cubicBezTo>
                  <a:cubicBezTo>
                    <a:pt x="24" y="43"/>
                    <a:pt x="26" y="40"/>
                    <a:pt x="26" y="37"/>
                  </a:cubicBezTo>
                  <a:cubicBezTo>
                    <a:pt x="26" y="32"/>
                    <a:pt x="26" y="32"/>
                    <a:pt x="26" y="32"/>
                  </a:cubicBezTo>
                  <a:cubicBezTo>
                    <a:pt x="26" y="29"/>
                    <a:pt x="29" y="27"/>
                    <a:pt x="32" y="27"/>
                  </a:cubicBezTo>
                  <a:cubicBezTo>
                    <a:pt x="37" y="27"/>
                    <a:pt x="37" y="27"/>
                    <a:pt x="37" y="27"/>
                  </a:cubicBezTo>
                  <a:cubicBezTo>
                    <a:pt x="40" y="27"/>
                    <a:pt x="42" y="24"/>
                    <a:pt x="42" y="21"/>
                  </a:cubicBezTo>
                  <a:cubicBezTo>
                    <a:pt x="42" y="18"/>
                    <a:pt x="40" y="16"/>
                    <a:pt x="37"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0">
              <a:extLst>
                <a:ext uri="{FF2B5EF4-FFF2-40B4-BE49-F238E27FC236}">
                  <a16:creationId xmlns:a16="http://schemas.microsoft.com/office/drawing/2014/main" id="{5376D733-3521-4C9E-9085-B5CAC46E391E}"/>
                </a:ext>
              </a:extLst>
            </p:cNvPr>
            <p:cNvSpPr>
              <a:spLocks/>
            </p:cNvSpPr>
            <p:nvPr/>
          </p:nvSpPr>
          <p:spPr bwMode="auto">
            <a:xfrm>
              <a:off x="3575859" y="4575544"/>
              <a:ext cx="81741" cy="79337"/>
            </a:xfrm>
            <a:custGeom>
              <a:avLst/>
              <a:gdLst>
                <a:gd name="T0" fmla="*/ 38 w 43"/>
                <a:gd name="T1" fmla="*/ 15 h 42"/>
                <a:gd name="T2" fmla="*/ 33 w 43"/>
                <a:gd name="T3" fmla="*/ 15 h 42"/>
                <a:gd name="T4" fmla="*/ 27 w 43"/>
                <a:gd name="T5" fmla="*/ 10 h 42"/>
                <a:gd name="T6" fmla="*/ 27 w 43"/>
                <a:gd name="T7" fmla="*/ 5 h 42"/>
                <a:gd name="T8" fmla="*/ 22 w 43"/>
                <a:gd name="T9" fmla="*/ 0 h 42"/>
                <a:gd name="T10" fmla="*/ 16 w 43"/>
                <a:gd name="T11" fmla="*/ 5 h 42"/>
                <a:gd name="T12" fmla="*/ 16 w 43"/>
                <a:gd name="T13" fmla="*/ 10 h 42"/>
                <a:gd name="T14" fmla="*/ 11 w 43"/>
                <a:gd name="T15" fmla="*/ 15 h 42"/>
                <a:gd name="T16" fmla="*/ 6 w 43"/>
                <a:gd name="T17" fmla="*/ 15 h 42"/>
                <a:gd name="T18" fmla="*/ 0 w 43"/>
                <a:gd name="T19" fmla="*/ 21 h 42"/>
                <a:gd name="T20" fmla="*/ 6 w 43"/>
                <a:gd name="T21" fmla="*/ 27 h 42"/>
                <a:gd name="T22" fmla="*/ 11 w 43"/>
                <a:gd name="T23" fmla="*/ 27 h 42"/>
                <a:gd name="T24" fmla="*/ 16 w 43"/>
                <a:gd name="T25" fmla="*/ 32 h 42"/>
                <a:gd name="T26" fmla="*/ 16 w 43"/>
                <a:gd name="T27" fmla="*/ 37 h 42"/>
                <a:gd name="T28" fmla="*/ 22 w 43"/>
                <a:gd name="T29" fmla="*/ 42 h 42"/>
                <a:gd name="T30" fmla="*/ 27 w 43"/>
                <a:gd name="T31" fmla="*/ 37 h 42"/>
                <a:gd name="T32" fmla="*/ 27 w 43"/>
                <a:gd name="T33" fmla="*/ 32 h 42"/>
                <a:gd name="T34" fmla="*/ 33 w 43"/>
                <a:gd name="T35" fmla="*/ 27 h 42"/>
                <a:gd name="T36" fmla="*/ 38 w 43"/>
                <a:gd name="T37" fmla="*/ 27 h 42"/>
                <a:gd name="T38" fmla="*/ 43 w 43"/>
                <a:gd name="T39" fmla="*/ 21 h 42"/>
                <a:gd name="T40" fmla="*/ 38 w 43"/>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42">
                  <a:moveTo>
                    <a:pt x="38" y="15"/>
                  </a:moveTo>
                  <a:cubicBezTo>
                    <a:pt x="33" y="15"/>
                    <a:pt x="33" y="15"/>
                    <a:pt x="33" y="15"/>
                  </a:cubicBezTo>
                  <a:cubicBezTo>
                    <a:pt x="30" y="15"/>
                    <a:pt x="27" y="13"/>
                    <a:pt x="27" y="10"/>
                  </a:cubicBezTo>
                  <a:cubicBezTo>
                    <a:pt x="27" y="5"/>
                    <a:pt x="27" y="5"/>
                    <a:pt x="27" y="5"/>
                  </a:cubicBezTo>
                  <a:cubicBezTo>
                    <a:pt x="27" y="2"/>
                    <a:pt x="25" y="0"/>
                    <a:pt x="22" y="0"/>
                  </a:cubicBezTo>
                  <a:cubicBezTo>
                    <a:pt x="19" y="0"/>
                    <a:pt x="16" y="2"/>
                    <a:pt x="16" y="5"/>
                  </a:cubicBezTo>
                  <a:cubicBezTo>
                    <a:pt x="16" y="10"/>
                    <a:pt x="16" y="10"/>
                    <a:pt x="16" y="10"/>
                  </a:cubicBezTo>
                  <a:cubicBezTo>
                    <a:pt x="16" y="13"/>
                    <a:pt x="14" y="15"/>
                    <a:pt x="11" y="15"/>
                  </a:cubicBezTo>
                  <a:cubicBezTo>
                    <a:pt x="6" y="15"/>
                    <a:pt x="6" y="15"/>
                    <a:pt x="6" y="15"/>
                  </a:cubicBezTo>
                  <a:cubicBezTo>
                    <a:pt x="3" y="15"/>
                    <a:pt x="0" y="18"/>
                    <a:pt x="0" y="21"/>
                  </a:cubicBezTo>
                  <a:cubicBezTo>
                    <a:pt x="0" y="24"/>
                    <a:pt x="3" y="27"/>
                    <a:pt x="6" y="27"/>
                  </a:cubicBezTo>
                  <a:cubicBezTo>
                    <a:pt x="11" y="27"/>
                    <a:pt x="11" y="27"/>
                    <a:pt x="11" y="27"/>
                  </a:cubicBezTo>
                  <a:cubicBezTo>
                    <a:pt x="14" y="27"/>
                    <a:pt x="16" y="29"/>
                    <a:pt x="16" y="32"/>
                  </a:cubicBezTo>
                  <a:cubicBezTo>
                    <a:pt x="16" y="37"/>
                    <a:pt x="16" y="37"/>
                    <a:pt x="16" y="37"/>
                  </a:cubicBezTo>
                  <a:cubicBezTo>
                    <a:pt x="16" y="40"/>
                    <a:pt x="19" y="42"/>
                    <a:pt x="22" y="42"/>
                  </a:cubicBezTo>
                  <a:cubicBezTo>
                    <a:pt x="25" y="42"/>
                    <a:pt x="27" y="40"/>
                    <a:pt x="27" y="37"/>
                  </a:cubicBezTo>
                  <a:cubicBezTo>
                    <a:pt x="27" y="32"/>
                    <a:pt x="27" y="32"/>
                    <a:pt x="27" y="32"/>
                  </a:cubicBezTo>
                  <a:cubicBezTo>
                    <a:pt x="27" y="29"/>
                    <a:pt x="30" y="27"/>
                    <a:pt x="33" y="27"/>
                  </a:cubicBezTo>
                  <a:cubicBezTo>
                    <a:pt x="38" y="27"/>
                    <a:pt x="38" y="27"/>
                    <a:pt x="38" y="27"/>
                  </a:cubicBezTo>
                  <a:cubicBezTo>
                    <a:pt x="41" y="27"/>
                    <a:pt x="43" y="24"/>
                    <a:pt x="43" y="21"/>
                  </a:cubicBezTo>
                  <a:cubicBezTo>
                    <a:pt x="43" y="18"/>
                    <a:pt x="41" y="15"/>
                    <a:pt x="38"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91">
              <a:extLst>
                <a:ext uri="{FF2B5EF4-FFF2-40B4-BE49-F238E27FC236}">
                  <a16:creationId xmlns:a16="http://schemas.microsoft.com/office/drawing/2014/main" id="{B327BABE-2CA2-409F-8EF5-4A761324E731}"/>
                </a:ext>
              </a:extLst>
            </p:cNvPr>
            <p:cNvSpPr>
              <a:spLocks/>
            </p:cNvSpPr>
            <p:nvPr/>
          </p:nvSpPr>
          <p:spPr bwMode="auto">
            <a:xfrm>
              <a:off x="2787297" y="5893821"/>
              <a:ext cx="113797" cy="115399"/>
            </a:xfrm>
            <a:custGeom>
              <a:avLst/>
              <a:gdLst>
                <a:gd name="T0" fmla="*/ 53 w 60"/>
                <a:gd name="T1" fmla="*/ 23 h 61"/>
                <a:gd name="T2" fmla="*/ 46 w 60"/>
                <a:gd name="T3" fmla="*/ 23 h 61"/>
                <a:gd name="T4" fmla="*/ 38 w 60"/>
                <a:gd name="T5" fmla="*/ 15 h 61"/>
                <a:gd name="T6" fmla="*/ 38 w 60"/>
                <a:gd name="T7" fmla="*/ 8 h 61"/>
                <a:gd name="T8" fmla="*/ 30 w 60"/>
                <a:gd name="T9" fmla="*/ 0 h 61"/>
                <a:gd name="T10" fmla="*/ 23 w 60"/>
                <a:gd name="T11" fmla="*/ 8 h 61"/>
                <a:gd name="T12" fmla="*/ 23 w 60"/>
                <a:gd name="T13" fmla="*/ 15 h 61"/>
                <a:gd name="T14" fmla="*/ 15 w 60"/>
                <a:gd name="T15" fmla="*/ 23 h 61"/>
                <a:gd name="T16" fmla="*/ 8 w 60"/>
                <a:gd name="T17" fmla="*/ 23 h 61"/>
                <a:gd name="T18" fmla="*/ 0 w 60"/>
                <a:gd name="T19" fmla="*/ 30 h 61"/>
                <a:gd name="T20" fmla="*/ 8 w 60"/>
                <a:gd name="T21" fmla="*/ 38 h 61"/>
                <a:gd name="T22" fmla="*/ 15 w 60"/>
                <a:gd name="T23" fmla="*/ 38 h 61"/>
                <a:gd name="T24" fmla="*/ 23 w 60"/>
                <a:gd name="T25" fmla="*/ 46 h 61"/>
                <a:gd name="T26" fmla="*/ 23 w 60"/>
                <a:gd name="T27" fmla="*/ 53 h 61"/>
                <a:gd name="T28" fmla="*/ 30 w 60"/>
                <a:gd name="T29" fmla="*/ 61 h 61"/>
                <a:gd name="T30" fmla="*/ 38 w 60"/>
                <a:gd name="T31" fmla="*/ 53 h 61"/>
                <a:gd name="T32" fmla="*/ 38 w 60"/>
                <a:gd name="T33" fmla="*/ 46 h 61"/>
                <a:gd name="T34" fmla="*/ 46 w 60"/>
                <a:gd name="T35" fmla="*/ 38 h 61"/>
                <a:gd name="T36" fmla="*/ 53 w 60"/>
                <a:gd name="T37" fmla="*/ 38 h 61"/>
                <a:gd name="T38" fmla="*/ 60 w 60"/>
                <a:gd name="T39" fmla="*/ 30 h 61"/>
                <a:gd name="T40" fmla="*/ 53 w 60"/>
                <a:gd name="T4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1">
                  <a:moveTo>
                    <a:pt x="53" y="23"/>
                  </a:moveTo>
                  <a:cubicBezTo>
                    <a:pt x="46" y="23"/>
                    <a:pt x="46" y="23"/>
                    <a:pt x="46" y="23"/>
                  </a:cubicBezTo>
                  <a:cubicBezTo>
                    <a:pt x="42" y="23"/>
                    <a:pt x="38" y="19"/>
                    <a:pt x="38" y="15"/>
                  </a:cubicBezTo>
                  <a:cubicBezTo>
                    <a:pt x="38" y="8"/>
                    <a:pt x="38" y="8"/>
                    <a:pt x="38" y="8"/>
                  </a:cubicBezTo>
                  <a:cubicBezTo>
                    <a:pt x="38" y="4"/>
                    <a:pt x="35" y="0"/>
                    <a:pt x="30" y="0"/>
                  </a:cubicBezTo>
                  <a:cubicBezTo>
                    <a:pt x="26" y="0"/>
                    <a:pt x="23" y="4"/>
                    <a:pt x="23" y="8"/>
                  </a:cubicBezTo>
                  <a:cubicBezTo>
                    <a:pt x="23" y="15"/>
                    <a:pt x="23" y="15"/>
                    <a:pt x="23" y="15"/>
                  </a:cubicBezTo>
                  <a:cubicBezTo>
                    <a:pt x="23" y="19"/>
                    <a:pt x="19" y="23"/>
                    <a:pt x="15" y="23"/>
                  </a:cubicBezTo>
                  <a:cubicBezTo>
                    <a:pt x="8" y="23"/>
                    <a:pt x="8" y="23"/>
                    <a:pt x="8" y="23"/>
                  </a:cubicBezTo>
                  <a:cubicBezTo>
                    <a:pt x="4" y="23"/>
                    <a:pt x="0" y="26"/>
                    <a:pt x="0" y="30"/>
                  </a:cubicBezTo>
                  <a:cubicBezTo>
                    <a:pt x="0" y="35"/>
                    <a:pt x="4" y="38"/>
                    <a:pt x="8" y="38"/>
                  </a:cubicBezTo>
                  <a:cubicBezTo>
                    <a:pt x="15" y="38"/>
                    <a:pt x="15" y="38"/>
                    <a:pt x="15" y="38"/>
                  </a:cubicBezTo>
                  <a:cubicBezTo>
                    <a:pt x="19" y="38"/>
                    <a:pt x="23" y="42"/>
                    <a:pt x="23" y="46"/>
                  </a:cubicBezTo>
                  <a:cubicBezTo>
                    <a:pt x="23" y="53"/>
                    <a:pt x="23" y="53"/>
                    <a:pt x="23" y="53"/>
                  </a:cubicBezTo>
                  <a:cubicBezTo>
                    <a:pt x="23" y="57"/>
                    <a:pt x="26" y="61"/>
                    <a:pt x="30" y="61"/>
                  </a:cubicBezTo>
                  <a:cubicBezTo>
                    <a:pt x="35" y="61"/>
                    <a:pt x="38" y="57"/>
                    <a:pt x="38" y="53"/>
                  </a:cubicBezTo>
                  <a:cubicBezTo>
                    <a:pt x="38" y="46"/>
                    <a:pt x="38" y="46"/>
                    <a:pt x="38" y="46"/>
                  </a:cubicBezTo>
                  <a:cubicBezTo>
                    <a:pt x="38" y="42"/>
                    <a:pt x="42" y="38"/>
                    <a:pt x="46" y="38"/>
                  </a:cubicBezTo>
                  <a:cubicBezTo>
                    <a:pt x="53" y="38"/>
                    <a:pt x="53" y="38"/>
                    <a:pt x="53" y="38"/>
                  </a:cubicBezTo>
                  <a:cubicBezTo>
                    <a:pt x="57" y="38"/>
                    <a:pt x="60" y="35"/>
                    <a:pt x="60" y="30"/>
                  </a:cubicBezTo>
                  <a:cubicBezTo>
                    <a:pt x="60" y="26"/>
                    <a:pt x="57" y="23"/>
                    <a:pt x="53"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2">
              <a:extLst>
                <a:ext uri="{FF2B5EF4-FFF2-40B4-BE49-F238E27FC236}">
                  <a16:creationId xmlns:a16="http://schemas.microsoft.com/office/drawing/2014/main" id="{720E96BC-D2BC-429E-B8AD-1DCBF6CC7F32}"/>
                </a:ext>
              </a:extLst>
            </p:cNvPr>
            <p:cNvSpPr>
              <a:spLocks/>
            </p:cNvSpPr>
            <p:nvPr/>
          </p:nvSpPr>
          <p:spPr bwMode="auto">
            <a:xfrm>
              <a:off x="1325572" y="5857759"/>
              <a:ext cx="79337" cy="79337"/>
            </a:xfrm>
            <a:custGeom>
              <a:avLst/>
              <a:gdLst>
                <a:gd name="T0" fmla="*/ 36 w 42"/>
                <a:gd name="T1" fmla="*/ 15 h 42"/>
                <a:gd name="T2" fmla="*/ 31 w 42"/>
                <a:gd name="T3" fmla="*/ 15 h 42"/>
                <a:gd name="T4" fmla="*/ 26 w 42"/>
                <a:gd name="T5" fmla="*/ 10 h 42"/>
                <a:gd name="T6" fmla="*/ 26 w 42"/>
                <a:gd name="T7" fmla="*/ 5 h 42"/>
                <a:gd name="T8" fmla="*/ 21 w 42"/>
                <a:gd name="T9" fmla="*/ 0 h 42"/>
                <a:gd name="T10" fmla="*/ 15 w 42"/>
                <a:gd name="T11" fmla="*/ 5 h 42"/>
                <a:gd name="T12" fmla="*/ 15 w 42"/>
                <a:gd name="T13" fmla="*/ 10 h 42"/>
                <a:gd name="T14" fmla="*/ 10 w 42"/>
                <a:gd name="T15" fmla="*/ 15 h 42"/>
                <a:gd name="T16" fmla="*/ 5 w 42"/>
                <a:gd name="T17" fmla="*/ 15 h 42"/>
                <a:gd name="T18" fmla="*/ 0 w 42"/>
                <a:gd name="T19" fmla="*/ 21 h 42"/>
                <a:gd name="T20" fmla="*/ 5 w 42"/>
                <a:gd name="T21" fmla="*/ 26 h 42"/>
                <a:gd name="T22" fmla="*/ 10 w 42"/>
                <a:gd name="T23" fmla="*/ 26 h 42"/>
                <a:gd name="T24" fmla="*/ 15 w 42"/>
                <a:gd name="T25" fmla="*/ 32 h 42"/>
                <a:gd name="T26" fmla="*/ 15 w 42"/>
                <a:gd name="T27" fmla="*/ 36 h 42"/>
                <a:gd name="T28" fmla="*/ 21 w 42"/>
                <a:gd name="T29" fmla="*/ 42 h 42"/>
                <a:gd name="T30" fmla="*/ 26 w 42"/>
                <a:gd name="T31" fmla="*/ 36 h 42"/>
                <a:gd name="T32" fmla="*/ 26 w 42"/>
                <a:gd name="T33" fmla="*/ 32 h 42"/>
                <a:gd name="T34" fmla="*/ 31 w 42"/>
                <a:gd name="T35" fmla="*/ 26 h 42"/>
                <a:gd name="T36" fmla="*/ 36 w 42"/>
                <a:gd name="T37" fmla="*/ 26 h 42"/>
                <a:gd name="T38" fmla="*/ 42 w 42"/>
                <a:gd name="T39" fmla="*/ 21 h 42"/>
                <a:gd name="T40" fmla="*/ 36 w 42"/>
                <a:gd name="T41"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36" y="15"/>
                  </a:moveTo>
                  <a:cubicBezTo>
                    <a:pt x="31" y="15"/>
                    <a:pt x="31" y="15"/>
                    <a:pt x="31" y="15"/>
                  </a:cubicBezTo>
                  <a:cubicBezTo>
                    <a:pt x="28" y="15"/>
                    <a:pt x="26" y="13"/>
                    <a:pt x="26" y="10"/>
                  </a:cubicBezTo>
                  <a:cubicBezTo>
                    <a:pt x="26" y="5"/>
                    <a:pt x="26" y="5"/>
                    <a:pt x="26" y="5"/>
                  </a:cubicBezTo>
                  <a:cubicBezTo>
                    <a:pt x="26" y="2"/>
                    <a:pt x="24" y="0"/>
                    <a:pt x="21" y="0"/>
                  </a:cubicBezTo>
                  <a:cubicBezTo>
                    <a:pt x="18" y="0"/>
                    <a:pt x="15" y="2"/>
                    <a:pt x="15" y="5"/>
                  </a:cubicBezTo>
                  <a:cubicBezTo>
                    <a:pt x="15" y="10"/>
                    <a:pt x="15" y="10"/>
                    <a:pt x="15" y="10"/>
                  </a:cubicBezTo>
                  <a:cubicBezTo>
                    <a:pt x="15" y="13"/>
                    <a:pt x="13" y="15"/>
                    <a:pt x="10" y="15"/>
                  </a:cubicBezTo>
                  <a:cubicBezTo>
                    <a:pt x="5" y="15"/>
                    <a:pt x="5" y="15"/>
                    <a:pt x="5" y="15"/>
                  </a:cubicBezTo>
                  <a:cubicBezTo>
                    <a:pt x="2" y="15"/>
                    <a:pt x="0" y="18"/>
                    <a:pt x="0" y="21"/>
                  </a:cubicBezTo>
                  <a:cubicBezTo>
                    <a:pt x="0" y="24"/>
                    <a:pt x="2" y="26"/>
                    <a:pt x="5" y="26"/>
                  </a:cubicBezTo>
                  <a:cubicBezTo>
                    <a:pt x="10" y="26"/>
                    <a:pt x="10" y="26"/>
                    <a:pt x="10" y="26"/>
                  </a:cubicBezTo>
                  <a:cubicBezTo>
                    <a:pt x="13" y="26"/>
                    <a:pt x="15" y="29"/>
                    <a:pt x="15" y="32"/>
                  </a:cubicBezTo>
                  <a:cubicBezTo>
                    <a:pt x="15" y="36"/>
                    <a:pt x="15" y="36"/>
                    <a:pt x="15" y="36"/>
                  </a:cubicBezTo>
                  <a:cubicBezTo>
                    <a:pt x="15" y="39"/>
                    <a:pt x="18" y="42"/>
                    <a:pt x="21" y="42"/>
                  </a:cubicBezTo>
                  <a:cubicBezTo>
                    <a:pt x="24" y="42"/>
                    <a:pt x="26" y="39"/>
                    <a:pt x="26" y="36"/>
                  </a:cubicBezTo>
                  <a:cubicBezTo>
                    <a:pt x="26" y="32"/>
                    <a:pt x="26" y="32"/>
                    <a:pt x="26" y="32"/>
                  </a:cubicBezTo>
                  <a:cubicBezTo>
                    <a:pt x="26" y="29"/>
                    <a:pt x="28" y="26"/>
                    <a:pt x="31" y="26"/>
                  </a:cubicBezTo>
                  <a:cubicBezTo>
                    <a:pt x="36" y="26"/>
                    <a:pt x="36" y="26"/>
                    <a:pt x="36" y="26"/>
                  </a:cubicBezTo>
                  <a:cubicBezTo>
                    <a:pt x="39" y="26"/>
                    <a:pt x="42" y="24"/>
                    <a:pt x="42" y="21"/>
                  </a:cubicBezTo>
                  <a:cubicBezTo>
                    <a:pt x="42" y="18"/>
                    <a:pt x="39" y="15"/>
                    <a:pt x="36"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93">
              <a:extLst>
                <a:ext uri="{FF2B5EF4-FFF2-40B4-BE49-F238E27FC236}">
                  <a16:creationId xmlns:a16="http://schemas.microsoft.com/office/drawing/2014/main" id="{6FE1B5F6-3443-45CB-AC07-3C454133E11A}"/>
                </a:ext>
              </a:extLst>
            </p:cNvPr>
            <p:cNvSpPr>
              <a:spLocks/>
            </p:cNvSpPr>
            <p:nvPr/>
          </p:nvSpPr>
          <p:spPr bwMode="auto">
            <a:xfrm>
              <a:off x="1531528" y="3255664"/>
              <a:ext cx="146654" cy="145852"/>
            </a:xfrm>
            <a:custGeom>
              <a:avLst/>
              <a:gdLst>
                <a:gd name="T0" fmla="*/ 67 w 77"/>
                <a:gd name="T1" fmla="*/ 29 h 77"/>
                <a:gd name="T2" fmla="*/ 58 w 77"/>
                <a:gd name="T3" fmla="*/ 29 h 77"/>
                <a:gd name="T4" fmla="*/ 48 w 77"/>
                <a:gd name="T5" fmla="*/ 19 h 77"/>
                <a:gd name="T6" fmla="*/ 48 w 77"/>
                <a:gd name="T7" fmla="*/ 10 h 77"/>
                <a:gd name="T8" fmla="*/ 38 w 77"/>
                <a:gd name="T9" fmla="*/ 0 h 77"/>
                <a:gd name="T10" fmla="*/ 28 w 77"/>
                <a:gd name="T11" fmla="*/ 10 h 77"/>
                <a:gd name="T12" fmla="*/ 28 w 77"/>
                <a:gd name="T13" fmla="*/ 19 h 77"/>
                <a:gd name="T14" fmla="*/ 18 w 77"/>
                <a:gd name="T15" fmla="*/ 29 h 77"/>
                <a:gd name="T16" fmla="*/ 10 w 77"/>
                <a:gd name="T17" fmla="*/ 29 h 77"/>
                <a:gd name="T18" fmla="*/ 0 w 77"/>
                <a:gd name="T19" fmla="*/ 39 h 77"/>
                <a:gd name="T20" fmla="*/ 10 w 77"/>
                <a:gd name="T21" fmla="*/ 49 h 77"/>
                <a:gd name="T22" fmla="*/ 18 w 77"/>
                <a:gd name="T23" fmla="*/ 49 h 77"/>
                <a:gd name="T24" fmla="*/ 28 w 77"/>
                <a:gd name="T25" fmla="*/ 58 h 77"/>
                <a:gd name="T26" fmla="*/ 28 w 77"/>
                <a:gd name="T27" fmla="*/ 67 h 77"/>
                <a:gd name="T28" fmla="*/ 38 w 77"/>
                <a:gd name="T29" fmla="*/ 77 h 77"/>
                <a:gd name="T30" fmla="*/ 48 w 77"/>
                <a:gd name="T31" fmla="*/ 67 h 77"/>
                <a:gd name="T32" fmla="*/ 48 w 77"/>
                <a:gd name="T33" fmla="*/ 58 h 77"/>
                <a:gd name="T34" fmla="*/ 58 w 77"/>
                <a:gd name="T35" fmla="*/ 49 h 77"/>
                <a:gd name="T36" fmla="*/ 67 w 77"/>
                <a:gd name="T37" fmla="*/ 49 h 77"/>
                <a:gd name="T38" fmla="*/ 77 w 77"/>
                <a:gd name="T39" fmla="*/ 39 h 77"/>
                <a:gd name="T40" fmla="*/ 67 w 77"/>
                <a:gd name="T41" fmla="*/ 2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7">
                  <a:moveTo>
                    <a:pt x="67" y="29"/>
                  </a:moveTo>
                  <a:cubicBezTo>
                    <a:pt x="58" y="29"/>
                    <a:pt x="58" y="29"/>
                    <a:pt x="58" y="29"/>
                  </a:cubicBezTo>
                  <a:cubicBezTo>
                    <a:pt x="53" y="29"/>
                    <a:pt x="48" y="24"/>
                    <a:pt x="48" y="19"/>
                  </a:cubicBezTo>
                  <a:cubicBezTo>
                    <a:pt x="48" y="10"/>
                    <a:pt x="48" y="10"/>
                    <a:pt x="48" y="10"/>
                  </a:cubicBezTo>
                  <a:cubicBezTo>
                    <a:pt x="48" y="4"/>
                    <a:pt x="44" y="0"/>
                    <a:pt x="38" y="0"/>
                  </a:cubicBezTo>
                  <a:cubicBezTo>
                    <a:pt x="33" y="0"/>
                    <a:pt x="28" y="4"/>
                    <a:pt x="28" y="10"/>
                  </a:cubicBezTo>
                  <a:cubicBezTo>
                    <a:pt x="28" y="19"/>
                    <a:pt x="28" y="19"/>
                    <a:pt x="28" y="19"/>
                  </a:cubicBezTo>
                  <a:cubicBezTo>
                    <a:pt x="28" y="24"/>
                    <a:pt x="24" y="29"/>
                    <a:pt x="18" y="29"/>
                  </a:cubicBezTo>
                  <a:cubicBezTo>
                    <a:pt x="10" y="29"/>
                    <a:pt x="10" y="29"/>
                    <a:pt x="10" y="29"/>
                  </a:cubicBezTo>
                  <a:cubicBezTo>
                    <a:pt x="4" y="29"/>
                    <a:pt x="0" y="33"/>
                    <a:pt x="0" y="39"/>
                  </a:cubicBezTo>
                  <a:cubicBezTo>
                    <a:pt x="0" y="44"/>
                    <a:pt x="4" y="49"/>
                    <a:pt x="10" y="49"/>
                  </a:cubicBezTo>
                  <a:cubicBezTo>
                    <a:pt x="18" y="49"/>
                    <a:pt x="18" y="49"/>
                    <a:pt x="18" y="49"/>
                  </a:cubicBezTo>
                  <a:cubicBezTo>
                    <a:pt x="24" y="49"/>
                    <a:pt x="28" y="53"/>
                    <a:pt x="28" y="58"/>
                  </a:cubicBezTo>
                  <a:cubicBezTo>
                    <a:pt x="28" y="67"/>
                    <a:pt x="28" y="67"/>
                    <a:pt x="28" y="67"/>
                  </a:cubicBezTo>
                  <a:cubicBezTo>
                    <a:pt x="28" y="73"/>
                    <a:pt x="33" y="77"/>
                    <a:pt x="38" y="77"/>
                  </a:cubicBezTo>
                  <a:cubicBezTo>
                    <a:pt x="44" y="77"/>
                    <a:pt x="48" y="73"/>
                    <a:pt x="48" y="67"/>
                  </a:cubicBezTo>
                  <a:cubicBezTo>
                    <a:pt x="48" y="58"/>
                    <a:pt x="48" y="58"/>
                    <a:pt x="48" y="58"/>
                  </a:cubicBezTo>
                  <a:cubicBezTo>
                    <a:pt x="48" y="53"/>
                    <a:pt x="53" y="49"/>
                    <a:pt x="58" y="49"/>
                  </a:cubicBezTo>
                  <a:cubicBezTo>
                    <a:pt x="67" y="49"/>
                    <a:pt x="67" y="49"/>
                    <a:pt x="67" y="49"/>
                  </a:cubicBezTo>
                  <a:cubicBezTo>
                    <a:pt x="72" y="49"/>
                    <a:pt x="77" y="44"/>
                    <a:pt x="77" y="39"/>
                  </a:cubicBezTo>
                  <a:cubicBezTo>
                    <a:pt x="77" y="33"/>
                    <a:pt x="72" y="29"/>
                    <a:pt x="67" y="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94">
              <a:extLst>
                <a:ext uri="{FF2B5EF4-FFF2-40B4-BE49-F238E27FC236}">
                  <a16:creationId xmlns:a16="http://schemas.microsoft.com/office/drawing/2014/main" id="{729D4825-E0A9-4D27-9F3D-E386B80768FA}"/>
                </a:ext>
              </a:extLst>
            </p:cNvPr>
            <p:cNvSpPr>
              <a:spLocks/>
            </p:cNvSpPr>
            <p:nvPr/>
          </p:nvSpPr>
          <p:spPr bwMode="auto">
            <a:xfrm>
              <a:off x="1693408" y="5194213"/>
              <a:ext cx="205956" cy="205956"/>
            </a:xfrm>
            <a:custGeom>
              <a:avLst/>
              <a:gdLst>
                <a:gd name="T0" fmla="*/ 95 w 109"/>
                <a:gd name="T1" fmla="*/ 40 h 109"/>
                <a:gd name="T2" fmla="*/ 83 w 109"/>
                <a:gd name="T3" fmla="*/ 40 h 109"/>
                <a:gd name="T4" fmla="*/ 69 w 109"/>
                <a:gd name="T5" fmla="*/ 26 h 109"/>
                <a:gd name="T6" fmla="*/ 69 w 109"/>
                <a:gd name="T7" fmla="*/ 14 h 109"/>
                <a:gd name="T8" fmla="*/ 55 w 109"/>
                <a:gd name="T9" fmla="*/ 0 h 109"/>
                <a:gd name="T10" fmla="*/ 55 w 109"/>
                <a:gd name="T11" fmla="*/ 0 h 109"/>
                <a:gd name="T12" fmla="*/ 41 w 109"/>
                <a:gd name="T13" fmla="*/ 14 h 109"/>
                <a:gd name="T14" fmla="*/ 41 w 109"/>
                <a:gd name="T15" fmla="*/ 26 h 109"/>
                <a:gd name="T16" fmla="*/ 27 w 109"/>
                <a:gd name="T17" fmla="*/ 40 h 109"/>
                <a:gd name="T18" fmla="*/ 14 w 109"/>
                <a:gd name="T19" fmla="*/ 40 h 109"/>
                <a:gd name="T20" fmla="*/ 0 w 109"/>
                <a:gd name="T21" fmla="*/ 54 h 109"/>
                <a:gd name="T22" fmla="*/ 14 w 109"/>
                <a:gd name="T23" fmla="*/ 68 h 109"/>
                <a:gd name="T24" fmla="*/ 27 w 109"/>
                <a:gd name="T25" fmla="*/ 68 h 109"/>
                <a:gd name="T26" fmla="*/ 41 w 109"/>
                <a:gd name="T27" fmla="*/ 82 h 109"/>
                <a:gd name="T28" fmla="*/ 41 w 109"/>
                <a:gd name="T29" fmla="*/ 95 h 109"/>
                <a:gd name="T30" fmla="*/ 55 w 109"/>
                <a:gd name="T31" fmla="*/ 109 h 109"/>
                <a:gd name="T32" fmla="*/ 55 w 109"/>
                <a:gd name="T33" fmla="*/ 109 h 109"/>
                <a:gd name="T34" fmla="*/ 69 w 109"/>
                <a:gd name="T35" fmla="*/ 95 h 109"/>
                <a:gd name="T36" fmla="*/ 69 w 109"/>
                <a:gd name="T37" fmla="*/ 82 h 109"/>
                <a:gd name="T38" fmla="*/ 83 w 109"/>
                <a:gd name="T39" fmla="*/ 68 h 109"/>
                <a:gd name="T40" fmla="*/ 95 w 109"/>
                <a:gd name="T41" fmla="*/ 68 h 109"/>
                <a:gd name="T42" fmla="*/ 109 w 109"/>
                <a:gd name="T43" fmla="*/ 54 h 109"/>
                <a:gd name="T44" fmla="*/ 95 w 109"/>
                <a:gd name="T45"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09">
                  <a:moveTo>
                    <a:pt x="95" y="40"/>
                  </a:moveTo>
                  <a:cubicBezTo>
                    <a:pt x="83" y="40"/>
                    <a:pt x="83" y="40"/>
                    <a:pt x="83" y="40"/>
                  </a:cubicBezTo>
                  <a:cubicBezTo>
                    <a:pt x="75" y="40"/>
                    <a:pt x="69" y="34"/>
                    <a:pt x="69" y="26"/>
                  </a:cubicBezTo>
                  <a:cubicBezTo>
                    <a:pt x="69" y="14"/>
                    <a:pt x="69" y="14"/>
                    <a:pt x="69" y="14"/>
                  </a:cubicBezTo>
                  <a:cubicBezTo>
                    <a:pt x="69" y="7"/>
                    <a:pt x="62" y="0"/>
                    <a:pt x="55" y="0"/>
                  </a:cubicBezTo>
                  <a:cubicBezTo>
                    <a:pt x="55" y="0"/>
                    <a:pt x="55" y="0"/>
                    <a:pt x="55" y="0"/>
                  </a:cubicBezTo>
                  <a:cubicBezTo>
                    <a:pt x="47" y="0"/>
                    <a:pt x="41" y="7"/>
                    <a:pt x="41" y="14"/>
                  </a:cubicBezTo>
                  <a:cubicBezTo>
                    <a:pt x="41" y="26"/>
                    <a:pt x="41" y="26"/>
                    <a:pt x="41" y="26"/>
                  </a:cubicBezTo>
                  <a:cubicBezTo>
                    <a:pt x="41" y="34"/>
                    <a:pt x="34" y="40"/>
                    <a:pt x="27" y="40"/>
                  </a:cubicBezTo>
                  <a:cubicBezTo>
                    <a:pt x="14" y="40"/>
                    <a:pt x="14" y="40"/>
                    <a:pt x="14" y="40"/>
                  </a:cubicBezTo>
                  <a:cubicBezTo>
                    <a:pt x="7" y="40"/>
                    <a:pt x="0" y="47"/>
                    <a:pt x="0" y="54"/>
                  </a:cubicBezTo>
                  <a:cubicBezTo>
                    <a:pt x="0" y="62"/>
                    <a:pt x="7" y="68"/>
                    <a:pt x="14" y="68"/>
                  </a:cubicBezTo>
                  <a:cubicBezTo>
                    <a:pt x="27" y="68"/>
                    <a:pt x="27" y="68"/>
                    <a:pt x="27" y="68"/>
                  </a:cubicBezTo>
                  <a:cubicBezTo>
                    <a:pt x="34" y="68"/>
                    <a:pt x="41" y="75"/>
                    <a:pt x="41" y="82"/>
                  </a:cubicBezTo>
                  <a:cubicBezTo>
                    <a:pt x="41" y="95"/>
                    <a:pt x="41" y="95"/>
                    <a:pt x="41" y="95"/>
                  </a:cubicBezTo>
                  <a:cubicBezTo>
                    <a:pt x="41" y="102"/>
                    <a:pt x="47" y="109"/>
                    <a:pt x="55" y="109"/>
                  </a:cubicBezTo>
                  <a:cubicBezTo>
                    <a:pt x="55" y="109"/>
                    <a:pt x="55" y="109"/>
                    <a:pt x="55" y="109"/>
                  </a:cubicBezTo>
                  <a:cubicBezTo>
                    <a:pt x="62" y="109"/>
                    <a:pt x="69" y="102"/>
                    <a:pt x="69" y="95"/>
                  </a:cubicBezTo>
                  <a:cubicBezTo>
                    <a:pt x="69" y="82"/>
                    <a:pt x="69" y="82"/>
                    <a:pt x="69" y="82"/>
                  </a:cubicBezTo>
                  <a:cubicBezTo>
                    <a:pt x="69" y="75"/>
                    <a:pt x="75" y="68"/>
                    <a:pt x="83" y="68"/>
                  </a:cubicBezTo>
                  <a:cubicBezTo>
                    <a:pt x="95" y="68"/>
                    <a:pt x="95" y="68"/>
                    <a:pt x="95" y="68"/>
                  </a:cubicBezTo>
                  <a:cubicBezTo>
                    <a:pt x="103" y="68"/>
                    <a:pt x="109" y="62"/>
                    <a:pt x="109" y="54"/>
                  </a:cubicBezTo>
                  <a:cubicBezTo>
                    <a:pt x="109" y="47"/>
                    <a:pt x="103" y="40"/>
                    <a:pt x="95" y="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9" name="TextBox 198">
            <a:extLst>
              <a:ext uri="{FF2B5EF4-FFF2-40B4-BE49-F238E27FC236}">
                <a16:creationId xmlns:a16="http://schemas.microsoft.com/office/drawing/2014/main" id="{6C883522-3014-4283-95F9-5C0FA3E87B59}"/>
              </a:ext>
            </a:extLst>
          </p:cNvPr>
          <p:cNvSpPr txBox="1"/>
          <p:nvPr/>
        </p:nvSpPr>
        <p:spPr>
          <a:xfrm>
            <a:off x="5322566" y="3087460"/>
            <a:ext cx="6904574" cy="2302964"/>
          </a:xfrm>
          <a:prstGeom prst="round2DiagRect">
            <a:avLst>
              <a:gd name="adj1" fmla="val 0"/>
              <a:gd name="adj2" fmla="val 0"/>
            </a:avLst>
          </a:prstGeom>
          <a:noFill/>
          <a:ln>
            <a:noFill/>
          </a:ln>
        </p:spPr>
        <p:txBody>
          <a:bodyPr wrap="square" rtlCol="0">
            <a:noAutofit/>
          </a:bodyPr>
          <a:lstStyle/>
          <a:p>
            <a:pPr marL="285750" lvl="0" indent="-285750">
              <a:buFont typeface="Arial" panose="020B0604020202020204" pitchFamily="34" charset="0"/>
              <a:buChar char="•"/>
            </a:pPr>
            <a:r>
              <a:rPr lang="en-US" sz="1200" dirty="0"/>
              <a:t>Clearance can be completed 7 days before last working day if you do not hold any visa’s</a:t>
            </a:r>
          </a:p>
          <a:p>
            <a:pPr lvl="0"/>
            <a:endParaRPr lang="en-US" sz="1200" dirty="0"/>
          </a:p>
          <a:p>
            <a:pPr marL="285750" lvl="0" indent="-285750">
              <a:buFont typeface="Arial" panose="020B0604020202020204" pitchFamily="34" charset="0"/>
              <a:buChar char="•"/>
            </a:pPr>
            <a:r>
              <a:rPr lang="en-US" sz="1200" dirty="0"/>
              <a:t>Please get your record verified with IAS / Mobility team, in case you hold valid Work Permit / Visa / Residence Permit Card</a:t>
            </a:r>
          </a:p>
          <a:p>
            <a:r>
              <a:rPr lang="en-US" sz="1200" dirty="0"/>
              <a:t> </a:t>
            </a:r>
          </a:p>
          <a:p>
            <a:pPr marL="285750" indent="-285750">
              <a:buFont typeface="Arial" panose="020B0604020202020204" pitchFamily="34" charset="0"/>
              <a:buChar char="•"/>
            </a:pPr>
            <a:r>
              <a:rPr lang="en-US" sz="1200" dirty="0"/>
              <a:t>For any queries or clarification, please contact IAS / Mobility admin as mentioned in contact list</a:t>
            </a:r>
          </a:p>
          <a:p>
            <a:endParaRPr lang="en-US" sz="1200" dirty="0"/>
          </a:p>
          <a:p>
            <a:pPr marL="171450" indent="-171450">
              <a:buFont typeface="Arial" panose="020B0604020202020204" pitchFamily="34" charset="0"/>
              <a:buChar char="•"/>
            </a:pPr>
            <a:r>
              <a:rPr lang="en-US" sz="1200" dirty="0"/>
              <a:t>  For further queries connect to : </a:t>
            </a:r>
            <a:r>
              <a:rPr lang="en-US" sz="1200" dirty="0">
                <a:hlinkClick r:id="rId3"/>
              </a:rPr>
              <a:t>_ias.in@capgemini.com</a:t>
            </a:r>
            <a:r>
              <a:rPr lang="en-US" sz="1200" dirty="0"/>
              <a:t> </a:t>
            </a:r>
          </a:p>
        </p:txBody>
      </p:sp>
      <p:cxnSp>
        <p:nvCxnSpPr>
          <p:cNvPr id="200" name="Straight Connector 199">
            <a:extLst>
              <a:ext uri="{FF2B5EF4-FFF2-40B4-BE49-F238E27FC236}">
                <a16:creationId xmlns:a16="http://schemas.microsoft.com/office/drawing/2014/main" id="{0344290E-8FC5-4DF0-9D3E-633F9889206D}"/>
              </a:ext>
            </a:extLst>
          </p:cNvPr>
          <p:cNvCxnSpPr>
            <a:cxnSpLocks/>
          </p:cNvCxnSpPr>
          <p:nvPr/>
        </p:nvCxnSpPr>
        <p:spPr>
          <a:xfrm>
            <a:off x="5334000" y="5772825"/>
            <a:ext cx="66926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32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390959"/>
            <a:ext cx="10944596" cy="865054"/>
          </a:xfrm>
        </p:spPr>
        <p:txBody>
          <a:bodyPr/>
          <a:lstStyle/>
          <a:p>
            <a:r>
              <a:rPr lang="en-US" dirty="0"/>
              <a:t>12   Final Clearance</a:t>
            </a:r>
          </a:p>
        </p:txBody>
      </p:sp>
      <p:sp>
        <p:nvSpPr>
          <p:cNvPr id="6" name="TextBox 5">
            <a:extLst>
              <a:ext uri="{FF2B5EF4-FFF2-40B4-BE49-F238E27FC236}">
                <a16:creationId xmlns:a16="http://schemas.microsoft.com/office/drawing/2014/main" id="{9EAC6B9E-C77D-421B-AB03-95D79D404B56}"/>
              </a:ext>
            </a:extLst>
          </p:cNvPr>
          <p:cNvSpPr txBox="1"/>
          <p:nvPr/>
        </p:nvSpPr>
        <p:spPr>
          <a:xfrm>
            <a:off x="4269765" y="152400"/>
            <a:ext cx="7613652" cy="6705600"/>
          </a:xfrm>
          <a:prstGeom prst="round2DiagRect">
            <a:avLst>
              <a:gd name="adj1" fmla="val 0"/>
              <a:gd name="adj2" fmla="val 0"/>
            </a:avLst>
          </a:prstGeom>
          <a:noFill/>
          <a:ln>
            <a:noFill/>
          </a:ln>
        </p:spPr>
        <p:txBody>
          <a:bodyPr wrap="square" tIns="0" rIns="0" bIns="0" rtlCol="0" anchor="ctr" anchorCtr="0">
            <a:noAutofit/>
          </a:bodyPr>
          <a:lstStyle/>
          <a:p>
            <a:pPr marL="285750" indent="-285750">
              <a:lnSpc>
                <a:spcPts val="2300"/>
              </a:lnSpc>
              <a:buClr>
                <a:schemeClr val="tx2"/>
              </a:buClr>
              <a:buFont typeface="Wingdings" panose="05000000000000000000" pitchFamily="2" charset="2"/>
              <a:buChar char="§"/>
            </a:pPr>
            <a:r>
              <a:rPr lang="en-US" sz="1200" dirty="0">
                <a:latin typeface="+mj-lt"/>
              </a:rPr>
              <a:t>Final Clearance applicability:</a:t>
            </a:r>
          </a:p>
          <a:p>
            <a:pPr marL="685800" lvl="1" indent="-228600">
              <a:lnSpc>
                <a:spcPts val="2300"/>
              </a:lnSpc>
              <a:buClr>
                <a:schemeClr val="tx2"/>
              </a:buClr>
              <a:buFont typeface="Wingdings" panose="05000000000000000000" pitchFamily="2" charset="2"/>
              <a:buChar char="v"/>
            </a:pPr>
            <a:r>
              <a:rPr lang="en-US" sz="1200" dirty="0">
                <a:latin typeface="+mj-lt"/>
              </a:rPr>
              <a:t>It will be auto approved on the last working day post completion of all clearances subjected to no recovery</a:t>
            </a:r>
          </a:p>
          <a:p>
            <a:pPr marL="685800" lvl="1" indent="-228600">
              <a:lnSpc>
                <a:spcPts val="2300"/>
              </a:lnSpc>
              <a:buClr>
                <a:schemeClr val="tx2"/>
              </a:buClr>
              <a:buFont typeface="Wingdings" panose="05000000000000000000" pitchFamily="2" charset="2"/>
              <a:buChar char="v"/>
            </a:pPr>
            <a:r>
              <a:rPr lang="en-US" sz="1200" dirty="0">
                <a:latin typeface="+mj-lt"/>
              </a:rPr>
              <a:t>In case of recovery, employee has to settle the dues, post confirmation on the amount credited, Final clearance will be provided </a:t>
            </a:r>
          </a:p>
          <a:p>
            <a:pPr lvl="1">
              <a:lnSpc>
                <a:spcPts val="2300"/>
              </a:lnSpc>
              <a:buClr>
                <a:schemeClr val="tx2"/>
              </a:buClr>
            </a:pPr>
            <a:r>
              <a:rPr lang="en-US" sz="1200" dirty="0">
                <a:solidFill>
                  <a:schemeClr val="accent2"/>
                </a:solidFill>
                <a:latin typeface="+mj-lt"/>
              </a:rPr>
              <a:t>        </a:t>
            </a:r>
          </a:p>
          <a:p>
            <a:pPr marL="285750" indent="-285750">
              <a:lnSpc>
                <a:spcPts val="2300"/>
              </a:lnSpc>
              <a:buClr>
                <a:schemeClr val="tx2"/>
              </a:buClr>
              <a:buFont typeface="Wingdings" panose="05000000000000000000" pitchFamily="2" charset="2"/>
              <a:buChar char="§"/>
            </a:pPr>
            <a:r>
              <a:rPr lang="en-US" sz="1200" dirty="0"/>
              <a:t>Once final clearance is completed, relieving &amp; experience letter would be auto generated &amp; triggered to the employee, subjected to no dues towards any departmental clearance</a:t>
            </a:r>
          </a:p>
          <a:p>
            <a:pPr marL="285750" indent="-285750">
              <a:lnSpc>
                <a:spcPts val="2300"/>
              </a:lnSpc>
              <a:buClr>
                <a:schemeClr val="tx2"/>
              </a:buClr>
              <a:buFont typeface="Wingdings" panose="05000000000000000000" pitchFamily="2" charset="2"/>
              <a:buChar char="§"/>
            </a:pPr>
            <a:endParaRPr lang="en-US" sz="1200" dirty="0"/>
          </a:p>
          <a:p>
            <a:pPr marL="285750" indent="-285750">
              <a:lnSpc>
                <a:spcPts val="2300"/>
              </a:lnSpc>
              <a:buClr>
                <a:schemeClr val="tx2"/>
              </a:buClr>
              <a:buFont typeface="Wingdings" panose="05000000000000000000" pitchFamily="2" charset="2"/>
              <a:buChar char="§"/>
            </a:pPr>
            <a:r>
              <a:rPr lang="en-US" sz="1200" dirty="0"/>
              <a:t>Digital letters with digital signature will be released to employee’s personal mail id within 24 </a:t>
            </a:r>
            <a:r>
              <a:rPr lang="en-US" sz="1200" dirty="0" err="1"/>
              <a:t>hrs</a:t>
            </a:r>
            <a:r>
              <a:rPr lang="en-US" sz="1200" dirty="0"/>
              <a:t> from Final Clearance completion</a:t>
            </a:r>
          </a:p>
          <a:p>
            <a:pPr marL="285750" indent="-285750">
              <a:lnSpc>
                <a:spcPts val="2300"/>
              </a:lnSpc>
              <a:buClr>
                <a:schemeClr val="tx2"/>
              </a:buClr>
              <a:buFont typeface="Wingdings" panose="05000000000000000000" pitchFamily="2" charset="2"/>
              <a:buChar char="§"/>
            </a:pPr>
            <a:endParaRPr lang="en-US" sz="1200" b="1" dirty="0"/>
          </a:p>
          <a:p>
            <a:pPr marL="285750" indent="-285750">
              <a:lnSpc>
                <a:spcPts val="2300"/>
              </a:lnSpc>
              <a:buClr>
                <a:schemeClr val="tx2"/>
              </a:buClr>
              <a:buFont typeface="Wingdings" panose="05000000000000000000" pitchFamily="2" charset="2"/>
              <a:buChar char="§"/>
            </a:pPr>
            <a:r>
              <a:rPr lang="en-US" sz="1200" dirty="0">
                <a:latin typeface="+mj-lt"/>
              </a:rPr>
              <a:t>In case of any departmental dues, if employee fails to pay within 3 working days post intimation, then final clearance will be closed &amp; letters will be on hold until </a:t>
            </a:r>
            <a:r>
              <a:rPr lang="en-US" sz="1200" dirty="0" err="1">
                <a:latin typeface="+mj-lt"/>
              </a:rPr>
              <a:t>FnF</a:t>
            </a:r>
            <a:r>
              <a:rPr lang="en-US" sz="1200" dirty="0">
                <a:latin typeface="+mj-lt"/>
              </a:rPr>
              <a:t> completion</a:t>
            </a:r>
          </a:p>
          <a:p>
            <a:pPr marL="285750" indent="-285750">
              <a:lnSpc>
                <a:spcPts val="2300"/>
              </a:lnSpc>
              <a:buClr>
                <a:schemeClr val="tx2"/>
              </a:buClr>
              <a:buFont typeface="Wingdings" panose="05000000000000000000" pitchFamily="2" charset="2"/>
              <a:buChar char="§"/>
            </a:pPr>
            <a:endParaRPr lang="en-US" sz="1200" dirty="0">
              <a:latin typeface="+mj-lt"/>
            </a:endParaRPr>
          </a:p>
          <a:p>
            <a:pPr marL="171450" indent="-171450">
              <a:lnSpc>
                <a:spcPts val="2300"/>
              </a:lnSpc>
              <a:buClr>
                <a:schemeClr val="tx2"/>
              </a:buClr>
              <a:buFont typeface="Wingdings" panose="05000000000000000000" pitchFamily="2" charset="2"/>
              <a:buChar char="§"/>
            </a:pPr>
            <a:r>
              <a:rPr lang="en-US" sz="1200" dirty="0">
                <a:latin typeface="+mj-lt"/>
              </a:rPr>
              <a:t>  Once F&amp;F is completed,</a:t>
            </a:r>
          </a:p>
          <a:p>
            <a:pPr marL="742950" lvl="1" indent="-285750">
              <a:lnSpc>
                <a:spcPts val="2300"/>
              </a:lnSpc>
              <a:buClr>
                <a:schemeClr val="tx2"/>
              </a:buClr>
              <a:buFont typeface="Wingdings" panose="05000000000000000000" pitchFamily="2" charset="2"/>
              <a:buChar char="v"/>
            </a:pPr>
            <a:r>
              <a:rPr lang="en-US" sz="1200" dirty="0">
                <a:latin typeface="+mj-lt"/>
              </a:rPr>
              <a:t>If the settlement amount is positive, then letters will be released</a:t>
            </a:r>
          </a:p>
          <a:p>
            <a:pPr marL="742950" lvl="1" indent="-285750">
              <a:lnSpc>
                <a:spcPts val="2300"/>
              </a:lnSpc>
              <a:buClr>
                <a:schemeClr val="tx2"/>
              </a:buClr>
              <a:buFont typeface="Wingdings" panose="05000000000000000000" pitchFamily="2" charset="2"/>
              <a:buChar char="v"/>
            </a:pPr>
            <a:r>
              <a:rPr lang="en-US" sz="1200" dirty="0">
                <a:latin typeface="+mj-lt"/>
              </a:rPr>
              <a:t>If the settlement amount stands negative, post payment from the employee and confirmation of credit, letters will be released. </a:t>
            </a:r>
          </a:p>
          <a:p>
            <a:pPr>
              <a:lnSpc>
                <a:spcPts val="2300"/>
              </a:lnSpc>
              <a:buClr>
                <a:schemeClr val="tx2"/>
              </a:buClr>
            </a:pPr>
            <a:endParaRPr lang="en-US" sz="1200" dirty="0">
              <a:latin typeface="+mj-lt"/>
            </a:endParaRPr>
          </a:p>
          <a:p>
            <a:pPr marL="171450" indent="-171450">
              <a:lnSpc>
                <a:spcPts val="2300"/>
              </a:lnSpc>
              <a:buClr>
                <a:schemeClr val="tx2"/>
              </a:buClr>
              <a:buFont typeface="Wingdings" panose="05000000000000000000" pitchFamily="2" charset="2"/>
              <a:buChar char="§"/>
            </a:pPr>
            <a:r>
              <a:rPr lang="en-US" sz="1200" dirty="0">
                <a:latin typeface="+mj-lt"/>
              </a:rPr>
              <a:t>  The mode of payment would be online transfer(NEFT &amp; RTGS only). </a:t>
            </a:r>
          </a:p>
          <a:p>
            <a:pPr>
              <a:lnSpc>
                <a:spcPts val="2300"/>
              </a:lnSpc>
              <a:buClr>
                <a:schemeClr val="tx2"/>
              </a:buClr>
            </a:pPr>
            <a:r>
              <a:rPr lang="en-US" sz="1200" dirty="0">
                <a:latin typeface="+mj-lt"/>
              </a:rPr>
              <a:t>      Bank details are available in the next slide.</a:t>
            </a:r>
          </a:p>
        </p:txBody>
      </p:sp>
      <p:grpSp>
        <p:nvGrpSpPr>
          <p:cNvPr id="1077" name="Group 1076">
            <a:extLst>
              <a:ext uri="{FF2B5EF4-FFF2-40B4-BE49-F238E27FC236}">
                <a16:creationId xmlns:a16="http://schemas.microsoft.com/office/drawing/2014/main" id="{7D5DC380-8CD9-49CC-82DA-D0608F02F30E}"/>
              </a:ext>
            </a:extLst>
          </p:cNvPr>
          <p:cNvGrpSpPr/>
          <p:nvPr/>
        </p:nvGrpSpPr>
        <p:grpSpPr>
          <a:xfrm>
            <a:off x="0" y="2203389"/>
            <a:ext cx="4114800" cy="4287899"/>
            <a:chOff x="0" y="2362200"/>
            <a:chExt cx="3962400" cy="4129088"/>
          </a:xfrm>
        </p:grpSpPr>
        <p:sp>
          <p:nvSpPr>
            <p:cNvPr id="1037" name="AutoShape 44">
              <a:extLst>
                <a:ext uri="{FF2B5EF4-FFF2-40B4-BE49-F238E27FC236}">
                  <a16:creationId xmlns:a16="http://schemas.microsoft.com/office/drawing/2014/main" id="{545B2D27-1578-4728-8C5B-DBCAD252FD56}"/>
                </a:ext>
              </a:extLst>
            </p:cNvPr>
            <p:cNvSpPr>
              <a:spLocks noChangeAspect="1" noChangeArrowheads="1" noTextEdit="1"/>
            </p:cNvSpPr>
            <p:nvPr/>
          </p:nvSpPr>
          <p:spPr bwMode="auto">
            <a:xfrm>
              <a:off x="0" y="2362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0" name="Picture 46">
              <a:extLst>
                <a:ext uri="{FF2B5EF4-FFF2-40B4-BE49-F238E27FC236}">
                  <a16:creationId xmlns:a16="http://schemas.microsoft.com/office/drawing/2014/main" id="{EB1C3259-FF6E-45E6-B833-648F7CAF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4197350"/>
              <a:ext cx="3968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7">
              <a:extLst>
                <a:ext uri="{FF2B5EF4-FFF2-40B4-BE49-F238E27FC236}">
                  <a16:creationId xmlns:a16="http://schemas.microsoft.com/office/drawing/2014/main" id="{5CD3C8B3-AA3D-4FF0-8D5E-8B96B21B78C4}"/>
                </a:ext>
              </a:extLst>
            </p:cNvPr>
            <p:cNvSpPr>
              <a:spLocks noChangeArrowheads="1"/>
            </p:cNvSpPr>
            <p:nvPr/>
          </p:nvSpPr>
          <p:spPr bwMode="auto">
            <a:xfrm>
              <a:off x="2641600" y="2522538"/>
              <a:ext cx="649288" cy="219868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8">
              <a:extLst>
                <a:ext uri="{FF2B5EF4-FFF2-40B4-BE49-F238E27FC236}">
                  <a16:creationId xmlns:a16="http://schemas.microsoft.com/office/drawing/2014/main" id="{97AE20AA-F98E-4207-B222-9D898B9D3A08}"/>
                </a:ext>
              </a:extLst>
            </p:cNvPr>
            <p:cNvSpPr>
              <a:spLocks/>
            </p:cNvSpPr>
            <p:nvPr/>
          </p:nvSpPr>
          <p:spPr bwMode="auto">
            <a:xfrm>
              <a:off x="0" y="4718050"/>
              <a:ext cx="3290888" cy="1770063"/>
            </a:xfrm>
            <a:custGeom>
              <a:avLst/>
              <a:gdLst>
                <a:gd name="T0" fmla="*/ 141 w 2073"/>
                <a:gd name="T1" fmla="*/ 1115 h 1115"/>
                <a:gd name="T2" fmla="*/ 0 w 2073"/>
                <a:gd name="T3" fmla="*/ 1115 h 1115"/>
                <a:gd name="T4" fmla="*/ 0 w 2073"/>
                <a:gd name="T5" fmla="*/ 204 h 1115"/>
                <a:gd name="T6" fmla="*/ 1675 w 2073"/>
                <a:gd name="T7" fmla="*/ 0 h 1115"/>
                <a:gd name="T8" fmla="*/ 2073 w 2073"/>
                <a:gd name="T9" fmla="*/ 2 h 1115"/>
                <a:gd name="T10" fmla="*/ 2073 w 2073"/>
                <a:gd name="T11" fmla="*/ 67 h 1115"/>
                <a:gd name="T12" fmla="*/ 141 w 2073"/>
                <a:gd name="T13" fmla="*/ 1115 h 1115"/>
              </a:gdLst>
              <a:ahLst/>
              <a:cxnLst>
                <a:cxn ang="0">
                  <a:pos x="T0" y="T1"/>
                </a:cxn>
                <a:cxn ang="0">
                  <a:pos x="T2" y="T3"/>
                </a:cxn>
                <a:cxn ang="0">
                  <a:pos x="T4" y="T5"/>
                </a:cxn>
                <a:cxn ang="0">
                  <a:pos x="T6" y="T7"/>
                </a:cxn>
                <a:cxn ang="0">
                  <a:pos x="T8" y="T9"/>
                </a:cxn>
                <a:cxn ang="0">
                  <a:pos x="T10" y="T11"/>
                </a:cxn>
                <a:cxn ang="0">
                  <a:pos x="T12" y="T13"/>
                </a:cxn>
              </a:cxnLst>
              <a:rect l="0" t="0" r="r" b="b"/>
              <a:pathLst>
                <a:path w="2073" h="1115">
                  <a:moveTo>
                    <a:pt x="141" y="1115"/>
                  </a:moveTo>
                  <a:lnTo>
                    <a:pt x="0" y="1115"/>
                  </a:lnTo>
                  <a:lnTo>
                    <a:pt x="0" y="204"/>
                  </a:lnTo>
                  <a:lnTo>
                    <a:pt x="1675" y="0"/>
                  </a:lnTo>
                  <a:lnTo>
                    <a:pt x="2073" y="2"/>
                  </a:lnTo>
                  <a:lnTo>
                    <a:pt x="2073" y="67"/>
                  </a:lnTo>
                  <a:lnTo>
                    <a:pt x="141" y="111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0" name="Freeform 49">
              <a:extLst>
                <a:ext uri="{FF2B5EF4-FFF2-40B4-BE49-F238E27FC236}">
                  <a16:creationId xmlns:a16="http://schemas.microsoft.com/office/drawing/2014/main" id="{B0C9BD2C-E3C3-4C7C-B067-62C562FB8633}"/>
                </a:ext>
              </a:extLst>
            </p:cNvPr>
            <p:cNvSpPr>
              <a:spLocks/>
            </p:cNvSpPr>
            <p:nvPr/>
          </p:nvSpPr>
          <p:spPr bwMode="auto">
            <a:xfrm>
              <a:off x="3346450" y="2365375"/>
              <a:ext cx="615950" cy="2465388"/>
            </a:xfrm>
            <a:custGeom>
              <a:avLst/>
              <a:gdLst>
                <a:gd name="T0" fmla="*/ 388 w 388"/>
                <a:gd name="T1" fmla="*/ 1471 h 1553"/>
                <a:gd name="T2" fmla="*/ 0 w 388"/>
                <a:gd name="T3" fmla="*/ 1553 h 1553"/>
                <a:gd name="T4" fmla="*/ 0 w 388"/>
                <a:gd name="T5" fmla="*/ 0 h 1553"/>
                <a:gd name="T6" fmla="*/ 388 w 388"/>
                <a:gd name="T7" fmla="*/ 118 h 1553"/>
                <a:gd name="T8" fmla="*/ 388 w 388"/>
                <a:gd name="T9" fmla="*/ 1471 h 1553"/>
              </a:gdLst>
              <a:ahLst/>
              <a:cxnLst>
                <a:cxn ang="0">
                  <a:pos x="T0" y="T1"/>
                </a:cxn>
                <a:cxn ang="0">
                  <a:pos x="T2" y="T3"/>
                </a:cxn>
                <a:cxn ang="0">
                  <a:pos x="T4" y="T5"/>
                </a:cxn>
                <a:cxn ang="0">
                  <a:pos x="T6" y="T7"/>
                </a:cxn>
                <a:cxn ang="0">
                  <a:pos x="T8" y="T9"/>
                </a:cxn>
              </a:cxnLst>
              <a:rect l="0" t="0" r="r" b="b"/>
              <a:pathLst>
                <a:path w="388" h="1553">
                  <a:moveTo>
                    <a:pt x="388" y="1471"/>
                  </a:moveTo>
                  <a:lnTo>
                    <a:pt x="0" y="1553"/>
                  </a:lnTo>
                  <a:lnTo>
                    <a:pt x="0" y="0"/>
                  </a:lnTo>
                  <a:lnTo>
                    <a:pt x="388" y="118"/>
                  </a:lnTo>
                  <a:lnTo>
                    <a:pt x="388" y="1471"/>
                  </a:ln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Oval 50">
              <a:extLst>
                <a:ext uri="{FF2B5EF4-FFF2-40B4-BE49-F238E27FC236}">
                  <a16:creationId xmlns:a16="http://schemas.microsoft.com/office/drawing/2014/main" id="{B48C0CCF-F09B-4B3B-821E-0F7B7B6392B9}"/>
                </a:ext>
              </a:extLst>
            </p:cNvPr>
            <p:cNvSpPr>
              <a:spLocks noChangeArrowheads="1"/>
            </p:cNvSpPr>
            <p:nvPr/>
          </p:nvSpPr>
          <p:spPr bwMode="auto">
            <a:xfrm>
              <a:off x="3408363" y="3494088"/>
              <a:ext cx="63500" cy="619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1BE004F8-AC26-4F75-A55E-E843FE500ED3}"/>
                </a:ext>
              </a:extLst>
            </p:cNvPr>
            <p:cNvSpPr>
              <a:spLocks/>
            </p:cNvSpPr>
            <p:nvPr/>
          </p:nvSpPr>
          <p:spPr bwMode="auto">
            <a:xfrm>
              <a:off x="0" y="4740275"/>
              <a:ext cx="3019425" cy="1522413"/>
            </a:xfrm>
            <a:custGeom>
              <a:avLst/>
              <a:gdLst>
                <a:gd name="T0" fmla="*/ 0 w 1157"/>
                <a:gd name="T1" fmla="*/ 598 h 598"/>
                <a:gd name="T2" fmla="*/ 138 w 1157"/>
                <a:gd name="T3" fmla="*/ 541 h 598"/>
                <a:gd name="T4" fmla="*/ 353 w 1157"/>
                <a:gd name="T5" fmla="*/ 436 h 598"/>
                <a:gd name="T6" fmla="*/ 530 w 1157"/>
                <a:gd name="T7" fmla="*/ 505 h 598"/>
                <a:gd name="T8" fmla="*/ 596 w 1157"/>
                <a:gd name="T9" fmla="*/ 505 h 598"/>
                <a:gd name="T10" fmla="*/ 567 w 1157"/>
                <a:gd name="T11" fmla="*/ 485 h 598"/>
                <a:gd name="T12" fmla="*/ 537 w 1157"/>
                <a:gd name="T13" fmla="*/ 474 h 598"/>
                <a:gd name="T14" fmla="*/ 547 w 1157"/>
                <a:gd name="T15" fmla="*/ 470 h 598"/>
                <a:gd name="T16" fmla="*/ 431 w 1157"/>
                <a:gd name="T17" fmla="*/ 405 h 598"/>
                <a:gd name="T18" fmla="*/ 309 w 1157"/>
                <a:gd name="T19" fmla="*/ 420 h 598"/>
                <a:gd name="T20" fmla="*/ 111 w 1157"/>
                <a:gd name="T21" fmla="*/ 472 h 598"/>
                <a:gd name="T22" fmla="*/ 62 w 1157"/>
                <a:gd name="T23" fmla="*/ 416 h 598"/>
                <a:gd name="T24" fmla="*/ 75 w 1157"/>
                <a:gd name="T25" fmla="*/ 365 h 598"/>
                <a:gd name="T26" fmla="*/ 586 w 1157"/>
                <a:gd name="T27" fmla="*/ 223 h 598"/>
                <a:gd name="T28" fmla="*/ 1070 w 1157"/>
                <a:gd name="T29" fmla="*/ 25 h 598"/>
                <a:gd name="T30" fmla="*/ 1108 w 1157"/>
                <a:gd name="T31" fmla="*/ 11 h 598"/>
                <a:gd name="T32" fmla="*/ 1148 w 1157"/>
                <a:gd name="T33" fmla="*/ 5 h 598"/>
                <a:gd name="T34" fmla="*/ 1157 w 1157"/>
                <a:gd name="T35" fmla="*/ 0 h 598"/>
                <a:gd name="T36" fmla="*/ 1142 w 1157"/>
                <a:gd name="T37" fmla="*/ 0 h 598"/>
                <a:gd name="T38" fmla="*/ 1109 w 1157"/>
                <a:gd name="T39" fmla="*/ 4 h 598"/>
                <a:gd name="T40" fmla="*/ 1126 w 1157"/>
                <a:gd name="T41" fmla="*/ 0 h 598"/>
                <a:gd name="T42" fmla="*/ 1115 w 1157"/>
                <a:gd name="T43" fmla="*/ 0 h 598"/>
                <a:gd name="T44" fmla="*/ 1044 w 1157"/>
                <a:gd name="T45" fmla="*/ 19 h 598"/>
                <a:gd name="T46" fmla="*/ 568 w 1157"/>
                <a:gd name="T47" fmla="*/ 175 h 598"/>
                <a:gd name="T48" fmla="*/ 200 w 1157"/>
                <a:gd name="T49" fmla="*/ 259 h 598"/>
                <a:gd name="T50" fmla="*/ 328 w 1157"/>
                <a:gd name="T51" fmla="*/ 151 h 598"/>
                <a:gd name="T52" fmla="*/ 328 w 1157"/>
                <a:gd name="T53" fmla="*/ 151 h 598"/>
                <a:gd name="T54" fmla="*/ 328 w 1157"/>
                <a:gd name="T55" fmla="*/ 151 h 598"/>
                <a:gd name="T56" fmla="*/ 328 w 1157"/>
                <a:gd name="T57" fmla="*/ 151 h 598"/>
                <a:gd name="T58" fmla="*/ 283 w 1157"/>
                <a:gd name="T59" fmla="*/ 118 h 598"/>
                <a:gd name="T60" fmla="*/ 283 w 1157"/>
                <a:gd name="T61" fmla="*/ 118 h 598"/>
                <a:gd name="T62" fmla="*/ 0 w 1157"/>
                <a:gd name="T63" fmla="*/ 186 h 598"/>
                <a:gd name="T64" fmla="*/ 0 w 1157"/>
                <a:gd name="T65" fmla="*/ 232 h 598"/>
                <a:gd name="T66" fmla="*/ 175 w 1157"/>
                <a:gd name="T67" fmla="*/ 196 h 598"/>
                <a:gd name="T68" fmla="*/ 0 w 1157"/>
                <a:gd name="T69" fmla="*/ 291 h 598"/>
                <a:gd name="T70" fmla="*/ 0 w 1157"/>
                <a:gd name="T7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7" h="598">
                  <a:moveTo>
                    <a:pt x="0" y="598"/>
                  </a:moveTo>
                  <a:cubicBezTo>
                    <a:pt x="138" y="541"/>
                    <a:pt x="138" y="541"/>
                    <a:pt x="138" y="541"/>
                  </a:cubicBezTo>
                  <a:cubicBezTo>
                    <a:pt x="353" y="436"/>
                    <a:pt x="353" y="436"/>
                    <a:pt x="353" y="436"/>
                  </a:cubicBezTo>
                  <a:cubicBezTo>
                    <a:pt x="530" y="505"/>
                    <a:pt x="530" y="505"/>
                    <a:pt x="530" y="505"/>
                  </a:cubicBezTo>
                  <a:cubicBezTo>
                    <a:pt x="596" y="505"/>
                    <a:pt x="596" y="505"/>
                    <a:pt x="596" y="505"/>
                  </a:cubicBezTo>
                  <a:cubicBezTo>
                    <a:pt x="597" y="503"/>
                    <a:pt x="574" y="485"/>
                    <a:pt x="567" y="485"/>
                  </a:cubicBezTo>
                  <a:cubicBezTo>
                    <a:pt x="563" y="484"/>
                    <a:pt x="538" y="475"/>
                    <a:pt x="537" y="474"/>
                  </a:cubicBezTo>
                  <a:cubicBezTo>
                    <a:pt x="547" y="470"/>
                    <a:pt x="547" y="470"/>
                    <a:pt x="547" y="470"/>
                  </a:cubicBezTo>
                  <a:cubicBezTo>
                    <a:pt x="547" y="470"/>
                    <a:pt x="460" y="421"/>
                    <a:pt x="431" y="405"/>
                  </a:cubicBezTo>
                  <a:cubicBezTo>
                    <a:pt x="401" y="389"/>
                    <a:pt x="309" y="420"/>
                    <a:pt x="309" y="420"/>
                  </a:cubicBezTo>
                  <a:cubicBezTo>
                    <a:pt x="111" y="472"/>
                    <a:pt x="111" y="472"/>
                    <a:pt x="111" y="472"/>
                  </a:cubicBezTo>
                  <a:cubicBezTo>
                    <a:pt x="99" y="449"/>
                    <a:pt x="78" y="428"/>
                    <a:pt x="62" y="416"/>
                  </a:cubicBezTo>
                  <a:cubicBezTo>
                    <a:pt x="71" y="393"/>
                    <a:pt x="69" y="370"/>
                    <a:pt x="75" y="365"/>
                  </a:cubicBezTo>
                  <a:cubicBezTo>
                    <a:pt x="586" y="223"/>
                    <a:pt x="586" y="223"/>
                    <a:pt x="586" y="223"/>
                  </a:cubicBezTo>
                  <a:cubicBezTo>
                    <a:pt x="1070" y="25"/>
                    <a:pt x="1070" y="25"/>
                    <a:pt x="1070" y="25"/>
                  </a:cubicBezTo>
                  <a:cubicBezTo>
                    <a:pt x="1108" y="11"/>
                    <a:pt x="1108" y="11"/>
                    <a:pt x="1108" y="11"/>
                  </a:cubicBezTo>
                  <a:cubicBezTo>
                    <a:pt x="1108" y="11"/>
                    <a:pt x="1146" y="5"/>
                    <a:pt x="1148" y="5"/>
                  </a:cubicBezTo>
                  <a:cubicBezTo>
                    <a:pt x="1154" y="4"/>
                    <a:pt x="1157" y="0"/>
                    <a:pt x="1157" y="0"/>
                  </a:cubicBezTo>
                  <a:cubicBezTo>
                    <a:pt x="1142" y="0"/>
                    <a:pt x="1142" y="0"/>
                    <a:pt x="1142" y="0"/>
                  </a:cubicBezTo>
                  <a:cubicBezTo>
                    <a:pt x="1109" y="4"/>
                    <a:pt x="1109" y="4"/>
                    <a:pt x="1109" y="4"/>
                  </a:cubicBezTo>
                  <a:cubicBezTo>
                    <a:pt x="1126" y="0"/>
                    <a:pt x="1126" y="0"/>
                    <a:pt x="1126" y="0"/>
                  </a:cubicBezTo>
                  <a:cubicBezTo>
                    <a:pt x="1115" y="0"/>
                    <a:pt x="1115" y="0"/>
                    <a:pt x="1115" y="0"/>
                  </a:cubicBezTo>
                  <a:cubicBezTo>
                    <a:pt x="1044" y="19"/>
                    <a:pt x="1044" y="19"/>
                    <a:pt x="1044" y="19"/>
                  </a:cubicBezTo>
                  <a:cubicBezTo>
                    <a:pt x="1044" y="19"/>
                    <a:pt x="655" y="123"/>
                    <a:pt x="568" y="175"/>
                  </a:cubicBezTo>
                  <a:cubicBezTo>
                    <a:pt x="359" y="229"/>
                    <a:pt x="289" y="233"/>
                    <a:pt x="200" y="259"/>
                  </a:cubicBezTo>
                  <a:cubicBezTo>
                    <a:pt x="262" y="207"/>
                    <a:pt x="307" y="171"/>
                    <a:pt x="328" y="151"/>
                  </a:cubicBezTo>
                  <a:cubicBezTo>
                    <a:pt x="328" y="151"/>
                    <a:pt x="328" y="151"/>
                    <a:pt x="328" y="151"/>
                  </a:cubicBezTo>
                  <a:cubicBezTo>
                    <a:pt x="328" y="151"/>
                    <a:pt x="328" y="151"/>
                    <a:pt x="328" y="151"/>
                  </a:cubicBezTo>
                  <a:cubicBezTo>
                    <a:pt x="328" y="151"/>
                    <a:pt x="328" y="151"/>
                    <a:pt x="328" y="151"/>
                  </a:cubicBezTo>
                  <a:cubicBezTo>
                    <a:pt x="372" y="109"/>
                    <a:pt x="292" y="117"/>
                    <a:pt x="283" y="118"/>
                  </a:cubicBezTo>
                  <a:cubicBezTo>
                    <a:pt x="283" y="118"/>
                    <a:pt x="283" y="118"/>
                    <a:pt x="283" y="118"/>
                  </a:cubicBezTo>
                  <a:cubicBezTo>
                    <a:pt x="0" y="186"/>
                    <a:pt x="0" y="186"/>
                    <a:pt x="0" y="186"/>
                  </a:cubicBezTo>
                  <a:cubicBezTo>
                    <a:pt x="0" y="232"/>
                    <a:pt x="0" y="232"/>
                    <a:pt x="0" y="232"/>
                  </a:cubicBezTo>
                  <a:cubicBezTo>
                    <a:pt x="175" y="196"/>
                    <a:pt x="175" y="196"/>
                    <a:pt x="175" y="196"/>
                  </a:cubicBezTo>
                  <a:cubicBezTo>
                    <a:pt x="91" y="241"/>
                    <a:pt x="51" y="255"/>
                    <a:pt x="0" y="291"/>
                  </a:cubicBezTo>
                  <a:lnTo>
                    <a:pt x="0" y="59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B33EF0C5-E09B-42FF-BF84-9D6553B241EC}"/>
                </a:ext>
              </a:extLst>
            </p:cNvPr>
            <p:cNvSpPr>
              <a:spLocks/>
            </p:cNvSpPr>
            <p:nvPr/>
          </p:nvSpPr>
          <p:spPr bwMode="auto">
            <a:xfrm>
              <a:off x="2200275" y="4030663"/>
              <a:ext cx="138113" cy="130175"/>
            </a:xfrm>
            <a:custGeom>
              <a:avLst/>
              <a:gdLst>
                <a:gd name="T0" fmla="*/ 79 w 87"/>
                <a:gd name="T1" fmla="*/ 82 h 82"/>
                <a:gd name="T2" fmla="*/ 87 w 87"/>
                <a:gd name="T3" fmla="*/ 60 h 82"/>
                <a:gd name="T4" fmla="*/ 13 w 87"/>
                <a:gd name="T5" fmla="*/ 0 h 82"/>
                <a:gd name="T6" fmla="*/ 0 w 87"/>
                <a:gd name="T7" fmla="*/ 28 h 82"/>
                <a:gd name="T8" fmla="*/ 79 w 87"/>
                <a:gd name="T9" fmla="*/ 82 h 82"/>
              </a:gdLst>
              <a:ahLst/>
              <a:cxnLst>
                <a:cxn ang="0">
                  <a:pos x="T0" y="T1"/>
                </a:cxn>
                <a:cxn ang="0">
                  <a:pos x="T2" y="T3"/>
                </a:cxn>
                <a:cxn ang="0">
                  <a:pos x="T4" y="T5"/>
                </a:cxn>
                <a:cxn ang="0">
                  <a:pos x="T6" y="T7"/>
                </a:cxn>
                <a:cxn ang="0">
                  <a:pos x="T8" y="T9"/>
                </a:cxn>
              </a:cxnLst>
              <a:rect l="0" t="0" r="r" b="b"/>
              <a:pathLst>
                <a:path w="87" h="82">
                  <a:moveTo>
                    <a:pt x="79" y="82"/>
                  </a:moveTo>
                  <a:lnTo>
                    <a:pt x="87" y="60"/>
                  </a:lnTo>
                  <a:lnTo>
                    <a:pt x="13" y="0"/>
                  </a:lnTo>
                  <a:lnTo>
                    <a:pt x="0" y="28"/>
                  </a:lnTo>
                  <a:lnTo>
                    <a:pt x="79" y="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6" name="Freeform 53">
              <a:extLst>
                <a:ext uri="{FF2B5EF4-FFF2-40B4-BE49-F238E27FC236}">
                  <a16:creationId xmlns:a16="http://schemas.microsoft.com/office/drawing/2014/main" id="{2417F621-B2CC-4AB3-B413-9C5C389A5A10}"/>
                </a:ext>
              </a:extLst>
            </p:cNvPr>
            <p:cNvSpPr>
              <a:spLocks/>
            </p:cNvSpPr>
            <p:nvPr/>
          </p:nvSpPr>
          <p:spPr bwMode="auto">
            <a:xfrm>
              <a:off x="3205163" y="3486150"/>
              <a:ext cx="101600" cy="84138"/>
            </a:xfrm>
            <a:custGeom>
              <a:avLst/>
              <a:gdLst>
                <a:gd name="T0" fmla="*/ 0 w 39"/>
                <a:gd name="T1" fmla="*/ 26 h 33"/>
                <a:gd name="T2" fmla="*/ 4 w 39"/>
                <a:gd name="T3" fmla="*/ 22 h 33"/>
                <a:gd name="T4" fmla="*/ 13 w 39"/>
                <a:gd name="T5" fmla="*/ 0 h 33"/>
                <a:gd name="T6" fmla="*/ 14 w 39"/>
                <a:gd name="T7" fmla="*/ 7 h 33"/>
                <a:gd name="T8" fmla="*/ 14 w 39"/>
                <a:gd name="T9" fmla="*/ 13 h 33"/>
                <a:gd name="T10" fmla="*/ 24 w 39"/>
                <a:gd name="T11" fmla="*/ 8 h 33"/>
                <a:gd name="T12" fmla="*/ 35 w 39"/>
                <a:gd name="T13" fmla="*/ 3 h 33"/>
                <a:gd name="T14" fmla="*/ 38 w 39"/>
                <a:gd name="T15" fmla="*/ 8 h 33"/>
                <a:gd name="T16" fmla="*/ 31 w 39"/>
                <a:gd name="T17" fmla="*/ 14 h 33"/>
                <a:gd name="T18" fmla="*/ 39 w 39"/>
                <a:gd name="T19" fmla="*/ 12 h 33"/>
                <a:gd name="T20" fmla="*/ 30 w 39"/>
                <a:gd name="T21" fmla="*/ 19 h 33"/>
                <a:gd name="T22" fmla="*/ 20 w 39"/>
                <a:gd name="T23" fmla="*/ 25 h 33"/>
                <a:gd name="T24" fmla="*/ 10 w 39"/>
                <a:gd name="T25" fmla="*/ 29 h 33"/>
                <a:gd name="T26" fmla="*/ 6 w 39"/>
                <a:gd name="T27" fmla="*/ 33 h 33"/>
                <a:gd name="T28" fmla="*/ 0 w 39"/>
                <a:gd name="T29"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3">
                  <a:moveTo>
                    <a:pt x="0" y="26"/>
                  </a:moveTo>
                  <a:cubicBezTo>
                    <a:pt x="1" y="24"/>
                    <a:pt x="3" y="23"/>
                    <a:pt x="4" y="22"/>
                  </a:cubicBezTo>
                  <a:cubicBezTo>
                    <a:pt x="5" y="20"/>
                    <a:pt x="13" y="0"/>
                    <a:pt x="13" y="0"/>
                  </a:cubicBezTo>
                  <a:cubicBezTo>
                    <a:pt x="13" y="0"/>
                    <a:pt x="16" y="2"/>
                    <a:pt x="14" y="7"/>
                  </a:cubicBezTo>
                  <a:cubicBezTo>
                    <a:pt x="13" y="11"/>
                    <a:pt x="14" y="13"/>
                    <a:pt x="14" y="13"/>
                  </a:cubicBezTo>
                  <a:cubicBezTo>
                    <a:pt x="14" y="13"/>
                    <a:pt x="22" y="9"/>
                    <a:pt x="24" y="8"/>
                  </a:cubicBezTo>
                  <a:cubicBezTo>
                    <a:pt x="29" y="5"/>
                    <a:pt x="31" y="4"/>
                    <a:pt x="35" y="3"/>
                  </a:cubicBezTo>
                  <a:cubicBezTo>
                    <a:pt x="36" y="5"/>
                    <a:pt x="38" y="7"/>
                    <a:pt x="38" y="8"/>
                  </a:cubicBezTo>
                  <a:cubicBezTo>
                    <a:pt x="38" y="9"/>
                    <a:pt x="35" y="11"/>
                    <a:pt x="31" y="14"/>
                  </a:cubicBezTo>
                  <a:cubicBezTo>
                    <a:pt x="33" y="13"/>
                    <a:pt x="39" y="10"/>
                    <a:pt x="39" y="12"/>
                  </a:cubicBezTo>
                  <a:cubicBezTo>
                    <a:pt x="39" y="13"/>
                    <a:pt x="30" y="18"/>
                    <a:pt x="30" y="19"/>
                  </a:cubicBezTo>
                  <a:cubicBezTo>
                    <a:pt x="29" y="20"/>
                    <a:pt x="24" y="23"/>
                    <a:pt x="20" y="25"/>
                  </a:cubicBezTo>
                  <a:cubicBezTo>
                    <a:pt x="16" y="28"/>
                    <a:pt x="10" y="29"/>
                    <a:pt x="10" y="29"/>
                  </a:cubicBezTo>
                  <a:cubicBezTo>
                    <a:pt x="6" y="33"/>
                    <a:pt x="6" y="33"/>
                    <a:pt x="6" y="33"/>
                  </a:cubicBezTo>
                  <a:cubicBezTo>
                    <a:pt x="6" y="33"/>
                    <a:pt x="3" y="30"/>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4">
              <a:extLst>
                <a:ext uri="{FF2B5EF4-FFF2-40B4-BE49-F238E27FC236}">
                  <a16:creationId xmlns:a16="http://schemas.microsoft.com/office/drawing/2014/main" id="{2B6814CD-582E-4C96-ABCD-88F40C90EA8F}"/>
                </a:ext>
              </a:extLst>
            </p:cNvPr>
            <p:cNvSpPr>
              <a:spLocks/>
            </p:cNvSpPr>
            <p:nvPr/>
          </p:nvSpPr>
          <p:spPr bwMode="auto">
            <a:xfrm>
              <a:off x="1944688" y="3644900"/>
              <a:ext cx="665163" cy="274638"/>
            </a:xfrm>
            <a:custGeom>
              <a:avLst/>
              <a:gdLst>
                <a:gd name="T0" fmla="*/ 4 w 255"/>
                <a:gd name="T1" fmla="*/ 82 h 108"/>
                <a:gd name="T2" fmla="*/ 97 w 255"/>
                <a:gd name="T3" fmla="*/ 89 h 108"/>
                <a:gd name="T4" fmla="*/ 255 w 255"/>
                <a:gd name="T5" fmla="*/ 0 h 108"/>
                <a:gd name="T6" fmla="*/ 14 w 255"/>
                <a:gd name="T7" fmla="*/ 66 h 108"/>
                <a:gd name="T8" fmla="*/ 4 w 255"/>
                <a:gd name="T9" fmla="*/ 82 h 108"/>
              </a:gdLst>
              <a:ahLst/>
              <a:cxnLst>
                <a:cxn ang="0">
                  <a:pos x="T0" y="T1"/>
                </a:cxn>
                <a:cxn ang="0">
                  <a:pos x="T2" y="T3"/>
                </a:cxn>
                <a:cxn ang="0">
                  <a:pos x="T4" y="T5"/>
                </a:cxn>
                <a:cxn ang="0">
                  <a:pos x="T6" y="T7"/>
                </a:cxn>
                <a:cxn ang="0">
                  <a:pos x="T8" y="T9"/>
                </a:cxn>
              </a:cxnLst>
              <a:rect l="0" t="0" r="r" b="b"/>
              <a:pathLst>
                <a:path w="255" h="108">
                  <a:moveTo>
                    <a:pt x="4" y="82"/>
                  </a:moveTo>
                  <a:cubicBezTo>
                    <a:pt x="4" y="82"/>
                    <a:pt x="39" y="71"/>
                    <a:pt x="97" y="89"/>
                  </a:cubicBezTo>
                  <a:cubicBezTo>
                    <a:pt x="157" y="108"/>
                    <a:pt x="255" y="0"/>
                    <a:pt x="255" y="0"/>
                  </a:cubicBezTo>
                  <a:cubicBezTo>
                    <a:pt x="255" y="0"/>
                    <a:pt x="67" y="45"/>
                    <a:pt x="14" y="66"/>
                  </a:cubicBezTo>
                  <a:cubicBezTo>
                    <a:pt x="0" y="72"/>
                    <a:pt x="4" y="82"/>
                    <a:pt x="4" y="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F0DDB270-6BF7-4C6B-86BE-FAF0D422766D}"/>
                </a:ext>
              </a:extLst>
            </p:cNvPr>
            <p:cNvSpPr>
              <a:spLocks/>
            </p:cNvSpPr>
            <p:nvPr/>
          </p:nvSpPr>
          <p:spPr bwMode="auto">
            <a:xfrm>
              <a:off x="2654300" y="3408363"/>
              <a:ext cx="574675" cy="404813"/>
            </a:xfrm>
            <a:custGeom>
              <a:avLst/>
              <a:gdLst>
                <a:gd name="T0" fmla="*/ 0 w 220"/>
                <a:gd name="T1" fmla="*/ 6 h 159"/>
                <a:gd name="T2" fmla="*/ 57 w 220"/>
                <a:gd name="T3" fmla="*/ 43 h 159"/>
                <a:gd name="T4" fmla="*/ 107 w 220"/>
                <a:gd name="T5" fmla="*/ 118 h 159"/>
                <a:gd name="T6" fmla="*/ 211 w 220"/>
                <a:gd name="T7" fmla="*/ 54 h 159"/>
                <a:gd name="T8" fmla="*/ 220 w 220"/>
                <a:gd name="T9" fmla="*/ 68 h 159"/>
                <a:gd name="T10" fmla="*/ 127 w 220"/>
                <a:gd name="T11" fmla="*/ 140 h 159"/>
                <a:gd name="T12" fmla="*/ 76 w 220"/>
                <a:gd name="T13" fmla="*/ 139 h 159"/>
                <a:gd name="T14" fmla="*/ 15 w 220"/>
                <a:gd name="T15" fmla="*/ 73 h 159"/>
                <a:gd name="T16" fmla="*/ 0 w 220"/>
                <a:gd name="T17"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159">
                  <a:moveTo>
                    <a:pt x="0" y="6"/>
                  </a:moveTo>
                  <a:cubicBezTo>
                    <a:pt x="0" y="6"/>
                    <a:pt x="29" y="0"/>
                    <a:pt x="57" y="43"/>
                  </a:cubicBezTo>
                  <a:cubicBezTo>
                    <a:pt x="85" y="85"/>
                    <a:pt x="107" y="118"/>
                    <a:pt x="107" y="118"/>
                  </a:cubicBezTo>
                  <a:cubicBezTo>
                    <a:pt x="211" y="54"/>
                    <a:pt x="211" y="54"/>
                    <a:pt x="211" y="54"/>
                  </a:cubicBezTo>
                  <a:cubicBezTo>
                    <a:pt x="220" y="68"/>
                    <a:pt x="220" y="68"/>
                    <a:pt x="220" y="68"/>
                  </a:cubicBezTo>
                  <a:cubicBezTo>
                    <a:pt x="220" y="68"/>
                    <a:pt x="152" y="121"/>
                    <a:pt x="127" y="140"/>
                  </a:cubicBezTo>
                  <a:cubicBezTo>
                    <a:pt x="102" y="159"/>
                    <a:pt x="80" y="143"/>
                    <a:pt x="76" y="139"/>
                  </a:cubicBezTo>
                  <a:cubicBezTo>
                    <a:pt x="72" y="135"/>
                    <a:pt x="15" y="73"/>
                    <a:pt x="15" y="73"/>
                  </a:cubicBezTo>
                  <a:lnTo>
                    <a:pt x="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297D4C24-7E59-4BBA-B41D-5D39FE177AB4}"/>
                </a:ext>
              </a:extLst>
            </p:cNvPr>
            <p:cNvSpPr>
              <a:spLocks/>
            </p:cNvSpPr>
            <p:nvPr/>
          </p:nvSpPr>
          <p:spPr bwMode="auto">
            <a:xfrm>
              <a:off x="2482850" y="3441700"/>
              <a:ext cx="296863" cy="419100"/>
            </a:xfrm>
            <a:custGeom>
              <a:avLst/>
              <a:gdLst>
                <a:gd name="T0" fmla="*/ 0 w 114"/>
                <a:gd name="T1" fmla="*/ 165 h 165"/>
                <a:gd name="T2" fmla="*/ 96 w 114"/>
                <a:gd name="T3" fmla="*/ 79 h 165"/>
                <a:gd name="T4" fmla="*/ 98 w 114"/>
                <a:gd name="T5" fmla="*/ 0 h 165"/>
                <a:gd name="T6" fmla="*/ 0 w 114"/>
                <a:gd name="T7" fmla="*/ 165 h 165"/>
              </a:gdLst>
              <a:ahLst/>
              <a:cxnLst>
                <a:cxn ang="0">
                  <a:pos x="T0" y="T1"/>
                </a:cxn>
                <a:cxn ang="0">
                  <a:pos x="T2" y="T3"/>
                </a:cxn>
                <a:cxn ang="0">
                  <a:pos x="T4" y="T5"/>
                </a:cxn>
                <a:cxn ang="0">
                  <a:pos x="T6" y="T7"/>
                </a:cxn>
              </a:cxnLst>
              <a:rect l="0" t="0" r="r" b="b"/>
              <a:pathLst>
                <a:path w="114" h="165">
                  <a:moveTo>
                    <a:pt x="0" y="165"/>
                  </a:moveTo>
                  <a:cubicBezTo>
                    <a:pt x="0" y="165"/>
                    <a:pt x="70" y="126"/>
                    <a:pt x="96" y="79"/>
                  </a:cubicBezTo>
                  <a:cubicBezTo>
                    <a:pt x="114" y="46"/>
                    <a:pt x="98" y="0"/>
                    <a:pt x="98" y="0"/>
                  </a:cubicBezTo>
                  <a:lnTo>
                    <a:pt x="0" y="16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Freeform 57">
              <a:extLst>
                <a:ext uri="{FF2B5EF4-FFF2-40B4-BE49-F238E27FC236}">
                  <a16:creationId xmlns:a16="http://schemas.microsoft.com/office/drawing/2014/main" id="{677288D5-DBDB-49B7-A7B7-FC917806DFE4}"/>
                </a:ext>
              </a:extLst>
            </p:cNvPr>
            <p:cNvSpPr>
              <a:spLocks/>
            </p:cNvSpPr>
            <p:nvPr/>
          </p:nvSpPr>
          <p:spPr bwMode="auto">
            <a:xfrm>
              <a:off x="2909888" y="4702175"/>
              <a:ext cx="115888" cy="38100"/>
            </a:xfrm>
            <a:custGeom>
              <a:avLst/>
              <a:gdLst>
                <a:gd name="T0" fmla="*/ 0 w 44"/>
                <a:gd name="T1" fmla="*/ 2 h 15"/>
                <a:gd name="T2" fmla="*/ 0 w 44"/>
                <a:gd name="T3" fmla="*/ 15 h 15"/>
                <a:gd name="T4" fmla="*/ 12 w 44"/>
                <a:gd name="T5" fmla="*/ 15 h 15"/>
                <a:gd name="T6" fmla="*/ 12 w 44"/>
                <a:gd name="T7" fmla="*/ 11 h 15"/>
                <a:gd name="T8" fmla="*/ 28 w 44"/>
                <a:gd name="T9" fmla="*/ 15 h 15"/>
                <a:gd name="T10" fmla="*/ 42 w 44"/>
                <a:gd name="T11" fmla="*/ 15 h 15"/>
                <a:gd name="T12" fmla="*/ 41 w 44"/>
                <a:gd name="T13" fmla="*/ 12 h 15"/>
                <a:gd name="T14" fmla="*/ 27 w 44"/>
                <a:gd name="T15" fmla="*/ 8 h 15"/>
                <a:gd name="T16" fmla="*/ 14 w 44"/>
                <a:gd name="T17" fmla="*/ 0 h 15"/>
                <a:gd name="T18" fmla="*/ 0 w 44"/>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5">
                  <a:moveTo>
                    <a:pt x="0" y="2"/>
                  </a:moveTo>
                  <a:cubicBezTo>
                    <a:pt x="0" y="15"/>
                    <a:pt x="0" y="15"/>
                    <a:pt x="0" y="15"/>
                  </a:cubicBezTo>
                  <a:cubicBezTo>
                    <a:pt x="12" y="15"/>
                    <a:pt x="12" y="15"/>
                    <a:pt x="12" y="15"/>
                  </a:cubicBezTo>
                  <a:cubicBezTo>
                    <a:pt x="12" y="11"/>
                    <a:pt x="12" y="11"/>
                    <a:pt x="12" y="11"/>
                  </a:cubicBezTo>
                  <a:cubicBezTo>
                    <a:pt x="28" y="15"/>
                    <a:pt x="28" y="15"/>
                    <a:pt x="28" y="15"/>
                  </a:cubicBezTo>
                  <a:cubicBezTo>
                    <a:pt x="42" y="15"/>
                    <a:pt x="42" y="15"/>
                    <a:pt x="42" y="15"/>
                  </a:cubicBezTo>
                  <a:cubicBezTo>
                    <a:pt x="42" y="15"/>
                    <a:pt x="44" y="12"/>
                    <a:pt x="41" y="12"/>
                  </a:cubicBezTo>
                  <a:cubicBezTo>
                    <a:pt x="41" y="12"/>
                    <a:pt x="27" y="8"/>
                    <a:pt x="27" y="8"/>
                  </a:cubicBezTo>
                  <a:cubicBezTo>
                    <a:pt x="14" y="0"/>
                    <a:pt x="14" y="0"/>
                    <a:pt x="14" y="0"/>
                  </a:cubicBezTo>
                  <a:lnTo>
                    <a:pt x="0" y="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2" name="Freeform 58">
              <a:extLst>
                <a:ext uri="{FF2B5EF4-FFF2-40B4-BE49-F238E27FC236}">
                  <a16:creationId xmlns:a16="http://schemas.microsoft.com/office/drawing/2014/main" id="{254CD100-F369-48F2-B580-07D181618105}"/>
                </a:ext>
              </a:extLst>
            </p:cNvPr>
            <p:cNvSpPr>
              <a:spLocks/>
            </p:cNvSpPr>
            <p:nvPr/>
          </p:nvSpPr>
          <p:spPr bwMode="auto">
            <a:xfrm>
              <a:off x="1625600" y="3967163"/>
              <a:ext cx="700088" cy="479425"/>
            </a:xfrm>
            <a:custGeom>
              <a:avLst/>
              <a:gdLst>
                <a:gd name="T0" fmla="*/ 268 w 268"/>
                <a:gd name="T1" fmla="*/ 74 h 188"/>
                <a:gd name="T2" fmla="*/ 204 w 268"/>
                <a:gd name="T3" fmla="*/ 0 h 188"/>
                <a:gd name="T4" fmla="*/ 197 w 268"/>
                <a:gd name="T5" fmla="*/ 125 h 188"/>
                <a:gd name="T6" fmla="*/ 44 w 268"/>
                <a:gd name="T7" fmla="*/ 40 h 188"/>
                <a:gd name="T8" fmla="*/ 44 w 268"/>
                <a:gd name="T9" fmla="*/ 40 h 188"/>
                <a:gd name="T10" fmla="*/ 41 w 268"/>
                <a:gd name="T11" fmla="*/ 32 h 188"/>
                <a:gd name="T12" fmla="*/ 31 w 268"/>
                <a:gd name="T13" fmla="*/ 36 h 188"/>
                <a:gd name="T14" fmla="*/ 32 w 268"/>
                <a:gd name="T15" fmla="*/ 40 h 188"/>
                <a:gd name="T16" fmla="*/ 14 w 268"/>
                <a:gd name="T17" fmla="*/ 42 h 188"/>
                <a:gd name="T18" fmla="*/ 0 w 268"/>
                <a:gd name="T19" fmla="*/ 47 h 188"/>
                <a:gd name="T20" fmla="*/ 2 w 268"/>
                <a:gd name="T21" fmla="*/ 50 h 188"/>
                <a:gd name="T22" fmla="*/ 18 w 268"/>
                <a:gd name="T23" fmla="*/ 49 h 188"/>
                <a:gd name="T24" fmla="*/ 32 w 268"/>
                <a:gd name="T25" fmla="*/ 51 h 188"/>
                <a:gd name="T26" fmla="*/ 41 w 268"/>
                <a:gd name="T27" fmla="*/ 44 h 188"/>
                <a:gd name="T28" fmla="*/ 32 w 268"/>
                <a:gd name="T29" fmla="*/ 55 h 188"/>
                <a:gd name="T30" fmla="*/ 170 w 268"/>
                <a:gd name="T31" fmla="*/ 172 h 188"/>
                <a:gd name="T32" fmla="*/ 232 w 268"/>
                <a:gd name="T33" fmla="*/ 157 h 188"/>
                <a:gd name="T34" fmla="*/ 232 w 268"/>
                <a:gd name="T35" fmla="*/ 157 h 188"/>
                <a:gd name="T36" fmla="*/ 232 w 268"/>
                <a:gd name="T37" fmla="*/ 157 h 188"/>
                <a:gd name="T38" fmla="*/ 232 w 268"/>
                <a:gd name="T39" fmla="*/ 157 h 188"/>
                <a:gd name="T40" fmla="*/ 268 w 268"/>
                <a:gd name="T4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8" h="188">
                  <a:moveTo>
                    <a:pt x="268" y="74"/>
                  </a:moveTo>
                  <a:cubicBezTo>
                    <a:pt x="268" y="74"/>
                    <a:pt x="224" y="53"/>
                    <a:pt x="204" y="0"/>
                  </a:cubicBezTo>
                  <a:cubicBezTo>
                    <a:pt x="195" y="22"/>
                    <a:pt x="195" y="89"/>
                    <a:pt x="197" y="125"/>
                  </a:cubicBezTo>
                  <a:cubicBezTo>
                    <a:pt x="44" y="40"/>
                    <a:pt x="44" y="40"/>
                    <a:pt x="44" y="40"/>
                  </a:cubicBezTo>
                  <a:cubicBezTo>
                    <a:pt x="44" y="40"/>
                    <a:pt x="44" y="40"/>
                    <a:pt x="44" y="40"/>
                  </a:cubicBezTo>
                  <a:cubicBezTo>
                    <a:pt x="41" y="32"/>
                    <a:pt x="41" y="32"/>
                    <a:pt x="41" y="32"/>
                  </a:cubicBezTo>
                  <a:cubicBezTo>
                    <a:pt x="31" y="36"/>
                    <a:pt x="31" y="36"/>
                    <a:pt x="31" y="36"/>
                  </a:cubicBezTo>
                  <a:cubicBezTo>
                    <a:pt x="32" y="40"/>
                    <a:pt x="32" y="40"/>
                    <a:pt x="32" y="40"/>
                  </a:cubicBezTo>
                  <a:cubicBezTo>
                    <a:pt x="14" y="42"/>
                    <a:pt x="14" y="42"/>
                    <a:pt x="14" y="42"/>
                  </a:cubicBezTo>
                  <a:cubicBezTo>
                    <a:pt x="0" y="47"/>
                    <a:pt x="0" y="47"/>
                    <a:pt x="0" y="47"/>
                  </a:cubicBezTo>
                  <a:cubicBezTo>
                    <a:pt x="0" y="47"/>
                    <a:pt x="0" y="51"/>
                    <a:pt x="2" y="50"/>
                  </a:cubicBezTo>
                  <a:cubicBezTo>
                    <a:pt x="3" y="50"/>
                    <a:pt x="18" y="49"/>
                    <a:pt x="18" y="49"/>
                  </a:cubicBezTo>
                  <a:cubicBezTo>
                    <a:pt x="32" y="51"/>
                    <a:pt x="32" y="51"/>
                    <a:pt x="32" y="51"/>
                  </a:cubicBezTo>
                  <a:cubicBezTo>
                    <a:pt x="41" y="44"/>
                    <a:pt x="41" y="44"/>
                    <a:pt x="41" y="44"/>
                  </a:cubicBezTo>
                  <a:cubicBezTo>
                    <a:pt x="32" y="55"/>
                    <a:pt x="32" y="55"/>
                    <a:pt x="32" y="55"/>
                  </a:cubicBezTo>
                  <a:cubicBezTo>
                    <a:pt x="32" y="55"/>
                    <a:pt x="164" y="167"/>
                    <a:pt x="170" y="172"/>
                  </a:cubicBezTo>
                  <a:cubicBezTo>
                    <a:pt x="183" y="184"/>
                    <a:pt x="217" y="188"/>
                    <a:pt x="232" y="157"/>
                  </a:cubicBezTo>
                  <a:cubicBezTo>
                    <a:pt x="232" y="157"/>
                    <a:pt x="232" y="157"/>
                    <a:pt x="232" y="157"/>
                  </a:cubicBezTo>
                  <a:cubicBezTo>
                    <a:pt x="232" y="157"/>
                    <a:pt x="232" y="157"/>
                    <a:pt x="232" y="157"/>
                  </a:cubicBezTo>
                  <a:cubicBezTo>
                    <a:pt x="232" y="157"/>
                    <a:pt x="232" y="157"/>
                    <a:pt x="232" y="157"/>
                  </a:cubicBezTo>
                  <a:cubicBezTo>
                    <a:pt x="249" y="124"/>
                    <a:pt x="248" y="126"/>
                    <a:pt x="268" y="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3" name="Freeform 59">
              <a:extLst>
                <a:ext uri="{FF2B5EF4-FFF2-40B4-BE49-F238E27FC236}">
                  <a16:creationId xmlns:a16="http://schemas.microsoft.com/office/drawing/2014/main" id="{63AA915B-9A7E-4B4E-804A-9128286BCC2A}"/>
                </a:ext>
              </a:extLst>
            </p:cNvPr>
            <p:cNvSpPr>
              <a:spLocks/>
            </p:cNvSpPr>
            <p:nvPr/>
          </p:nvSpPr>
          <p:spPr bwMode="auto">
            <a:xfrm>
              <a:off x="2184400" y="3392488"/>
              <a:ext cx="569913" cy="560388"/>
            </a:xfrm>
            <a:custGeom>
              <a:avLst/>
              <a:gdLst>
                <a:gd name="T0" fmla="*/ 98 w 218"/>
                <a:gd name="T1" fmla="*/ 204 h 220"/>
                <a:gd name="T2" fmla="*/ 190 w 218"/>
                <a:gd name="T3" fmla="*/ 96 h 220"/>
                <a:gd name="T4" fmla="*/ 213 w 218"/>
                <a:gd name="T5" fmla="*/ 23 h 220"/>
                <a:gd name="T6" fmla="*/ 189 w 218"/>
                <a:gd name="T7" fmla="*/ 5 h 220"/>
                <a:gd name="T8" fmla="*/ 77 w 218"/>
                <a:gd name="T9" fmla="*/ 61 h 220"/>
                <a:gd name="T10" fmla="*/ 0 w 218"/>
                <a:gd name="T11" fmla="*/ 169 h 220"/>
                <a:gd name="T12" fmla="*/ 34 w 218"/>
                <a:gd name="T13" fmla="*/ 195 h 220"/>
                <a:gd name="T14" fmla="*/ 86 w 218"/>
                <a:gd name="T15" fmla="*/ 220 h 220"/>
                <a:gd name="T16" fmla="*/ 98 w 218"/>
                <a:gd name="T17" fmla="*/ 20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20">
                  <a:moveTo>
                    <a:pt x="98" y="204"/>
                  </a:moveTo>
                  <a:cubicBezTo>
                    <a:pt x="98" y="204"/>
                    <a:pt x="144" y="149"/>
                    <a:pt x="190" y="96"/>
                  </a:cubicBezTo>
                  <a:cubicBezTo>
                    <a:pt x="218" y="63"/>
                    <a:pt x="213" y="23"/>
                    <a:pt x="213" y="23"/>
                  </a:cubicBezTo>
                  <a:cubicBezTo>
                    <a:pt x="213" y="23"/>
                    <a:pt x="201" y="7"/>
                    <a:pt x="189" y="5"/>
                  </a:cubicBezTo>
                  <a:cubicBezTo>
                    <a:pt x="160" y="0"/>
                    <a:pt x="114" y="18"/>
                    <a:pt x="77" y="61"/>
                  </a:cubicBezTo>
                  <a:cubicBezTo>
                    <a:pt x="25" y="122"/>
                    <a:pt x="0" y="169"/>
                    <a:pt x="0" y="169"/>
                  </a:cubicBezTo>
                  <a:cubicBezTo>
                    <a:pt x="34" y="195"/>
                    <a:pt x="34" y="195"/>
                    <a:pt x="34" y="195"/>
                  </a:cubicBezTo>
                  <a:cubicBezTo>
                    <a:pt x="86" y="220"/>
                    <a:pt x="86" y="220"/>
                    <a:pt x="86" y="220"/>
                  </a:cubicBezTo>
                  <a:lnTo>
                    <a:pt x="98" y="204"/>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54" name="Freeform 60">
              <a:extLst>
                <a:ext uri="{FF2B5EF4-FFF2-40B4-BE49-F238E27FC236}">
                  <a16:creationId xmlns:a16="http://schemas.microsoft.com/office/drawing/2014/main" id="{8772608F-EA21-4803-AC51-B45ADFE9B341}"/>
                </a:ext>
              </a:extLst>
            </p:cNvPr>
            <p:cNvSpPr>
              <a:spLocks/>
            </p:cNvSpPr>
            <p:nvPr/>
          </p:nvSpPr>
          <p:spPr bwMode="auto">
            <a:xfrm>
              <a:off x="2386013" y="3716338"/>
              <a:ext cx="222250" cy="225425"/>
            </a:xfrm>
            <a:custGeom>
              <a:avLst/>
              <a:gdLst>
                <a:gd name="T0" fmla="*/ 6 w 85"/>
                <a:gd name="T1" fmla="*/ 89 h 89"/>
                <a:gd name="T2" fmla="*/ 43 w 85"/>
                <a:gd name="T3" fmla="*/ 44 h 89"/>
                <a:gd name="T4" fmla="*/ 85 w 85"/>
                <a:gd name="T5" fmla="*/ 0 h 89"/>
                <a:gd name="T6" fmla="*/ 44 w 85"/>
                <a:gd name="T7" fmla="*/ 41 h 89"/>
                <a:gd name="T8" fmla="*/ 0 w 85"/>
                <a:gd name="T9" fmla="*/ 85 h 89"/>
                <a:gd name="T10" fmla="*/ 6 w 85"/>
                <a:gd name="T11" fmla="*/ 89 h 89"/>
              </a:gdLst>
              <a:ahLst/>
              <a:cxnLst>
                <a:cxn ang="0">
                  <a:pos x="T0" y="T1"/>
                </a:cxn>
                <a:cxn ang="0">
                  <a:pos x="T2" y="T3"/>
                </a:cxn>
                <a:cxn ang="0">
                  <a:pos x="T4" y="T5"/>
                </a:cxn>
                <a:cxn ang="0">
                  <a:pos x="T6" y="T7"/>
                </a:cxn>
                <a:cxn ang="0">
                  <a:pos x="T8" y="T9"/>
                </a:cxn>
                <a:cxn ang="0">
                  <a:pos x="T10" y="T11"/>
                </a:cxn>
              </a:cxnLst>
              <a:rect l="0" t="0" r="r" b="b"/>
              <a:pathLst>
                <a:path w="85" h="89">
                  <a:moveTo>
                    <a:pt x="6" y="89"/>
                  </a:moveTo>
                  <a:cubicBezTo>
                    <a:pt x="6" y="89"/>
                    <a:pt x="21" y="54"/>
                    <a:pt x="43" y="44"/>
                  </a:cubicBezTo>
                  <a:cubicBezTo>
                    <a:pt x="68" y="33"/>
                    <a:pt x="85" y="0"/>
                    <a:pt x="85" y="0"/>
                  </a:cubicBezTo>
                  <a:cubicBezTo>
                    <a:pt x="85" y="0"/>
                    <a:pt x="68" y="24"/>
                    <a:pt x="44" y="41"/>
                  </a:cubicBezTo>
                  <a:cubicBezTo>
                    <a:pt x="19" y="58"/>
                    <a:pt x="0" y="85"/>
                    <a:pt x="0" y="85"/>
                  </a:cubicBezTo>
                  <a:lnTo>
                    <a:pt x="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1">
              <a:extLst>
                <a:ext uri="{FF2B5EF4-FFF2-40B4-BE49-F238E27FC236}">
                  <a16:creationId xmlns:a16="http://schemas.microsoft.com/office/drawing/2014/main" id="{93FEB3BF-8FEB-41E6-9105-EE845B3406AC}"/>
                </a:ext>
              </a:extLst>
            </p:cNvPr>
            <p:cNvSpPr>
              <a:spLocks/>
            </p:cNvSpPr>
            <p:nvPr/>
          </p:nvSpPr>
          <p:spPr bwMode="auto">
            <a:xfrm>
              <a:off x="2312988" y="3733800"/>
              <a:ext cx="255588" cy="119063"/>
            </a:xfrm>
            <a:custGeom>
              <a:avLst/>
              <a:gdLst>
                <a:gd name="T0" fmla="*/ 98 w 98"/>
                <a:gd name="T1" fmla="*/ 8 h 47"/>
                <a:gd name="T2" fmla="*/ 35 w 98"/>
                <a:gd name="T3" fmla="*/ 47 h 47"/>
                <a:gd name="T4" fmla="*/ 14 w 98"/>
                <a:gd name="T5" fmla="*/ 39 h 47"/>
                <a:gd name="T6" fmla="*/ 0 w 98"/>
                <a:gd name="T7" fmla="*/ 38 h 47"/>
                <a:gd name="T8" fmla="*/ 20 w 98"/>
                <a:gd name="T9" fmla="*/ 11 h 47"/>
                <a:gd name="T10" fmla="*/ 66 w 98"/>
                <a:gd name="T11" fmla="*/ 0 h 47"/>
                <a:gd name="T12" fmla="*/ 98 w 98"/>
                <a:gd name="T13" fmla="*/ 8 h 47"/>
              </a:gdLst>
              <a:ahLst/>
              <a:cxnLst>
                <a:cxn ang="0">
                  <a:pos x="T0" y="T1"/>
                </a:cxn>
                <a:cxn ang="0">
                  <a:pos x="T2" y="T3"/>
                </a:cxn>
                <a:cxn ang="0">
                  <a:pos x="T4" y="T5"/>
                </a:cxn>
                <a:cxn ang="0">
                  <a:pos x="T6" y="T7"/>
                </a:cxn>
                <a:cxn ang="0">
                  <a:pos x="T8" y="T9"/>
                </a:cxn>
                <a:cxn ang="0">
                  <a:pos x="T10" y="T11"/>
                </a:cxn>
                <a:cxn ang="0">
                  <a:pos x="T12" y="T13"/>
                </a:cxn>
              </a:cxnLst>
              <a:rect l="0" t="0" r="r" b="b"/>
              <a:pathLst>
                <a:path w="98" h="47">
                  <a:moveTo>
                    <a:pt x="98" y="8"/>
                  </a:moveTo>
                  <a:cubicBezTo>
                    <a:pt x="98" y="8"/>
                    <a:pt x="74" y="31"/>
                    <a:pt x="35" y="47"/>
                  </a:cubicBezTo>
                  <a:cubicBezTo>
                    <a:pt x="26" y="42"/>
                    <a:pt x="21" y="40"/>
                    <a:pt x="14" y="39"/>
                  </a:cubicBezTo>
                  <a:cubicBezTo>
                    <a:pt x="7" y="38"/>
                    <a:pt x="0" y="38"/>
                    <a:pt x="0" y="38"/>
                  </a:cubicBezTo>
                  <a:cubicBezTo>
                    <a:pt x="0" y="38"/>
                    <a:pt x="14" y="16"/>
                    <a:pt x="20" y="11"/>
                  </a:cubicBezTo>
                  <a:cubicBezTo>
                    <a:pt x="34" y="9"/>
                    <a:pt x="66" y="0"/>
                    <a:pt x="66" y="0"/>
                  </a:cubicBezTo>
                  <a:lnTo>
                    <a:pt x="98" y="8"/>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62">
              <a:extLst>
                <a:ext uri="{FF2B5EF4-FFF2-40B4-BE49-F238E27FC236}">
                  <a16:creationId xmlns:a16="http://schemas.microsoft.com/office/drawing/2014/main" id="{B57114AC-4496-4CCE-B488-C85031C26C27}"/>
                </a:ext>
              </a:extLst>
            </p:cNvPr>
            <p:cNvSpPr>
              <a:spLocks/>
            </p:cNvSpPr>
            <p:nvPr/>
          </p:nvSpPr>
          <p:spPr bwMode="auto">
            <a:xfrm>
              <a:off x="2346325" y="3460750"/>
              <a:ext cx="385763" cy="365125"/>
            </a:xfrm>
            <a:custGeom>
              <a:avLst/>
              <a:gdLst>
                <a:gd name="T0" fmla="*/ 144 w 148"/>
                <a:gd name="T1" fmla="*/ 0 h 143"/>
                <a:gd name="T2" fmla="*/ 148 w 148"/>
                <a:gd name="T3" fmla="*/ 6 h 143"/>
                <a:gd name="T4" fmla="*/ 144 w 148"/>
                <a:gd name="T5" fmla="*/ 14 h 143"/>
                <a:gd name="T6" fmla="*/ 135 w 148"/>
                <a:gd name="T7" fmla="*/ 67 h 143"/>
                <a:gd name="T8" fmla="*/ 25 w 148"/>
                <a:gd name="T9" fmla="*/ 143 h 143"/>
                <a:gd name="T10" fmla="*/ 0 w 148"/>
                <a:gd name="T11" fmla="*/ 133 h 143"/>
                <a:gd name="T12" fmla="*/ 16 w 148"/>
                <a:gd name="T13" fmla="*/ 108 h 143"/>
                <a:gd name="T14" fmla="*/ 122 w 148"/>
                <a:gd name="T15" fmla="*/ 58 h 143"/>
                <a:gd name="T16" fmla="*/ 139 w 148"/>
                <a:gd name="T17" fmla="*/ 14 h 143"/>
                <a:gd name="T18" fmla="*/ 133 w 148"/>
                <a:gd name="T19" fmla="*/ 6 h 143"/>
                <a:gd name="T20" fmla="*/ 144 w 148"/>
                <a:gd name="T2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43">
                  <a:moveTo>
                    <a:pt x="144" y="0"/>
                  </a:moveTo>
                  <a:cubicBezTo>
                    <a:pt x="144" y="0"/>
                    <a:pt x="146" y="2"/>
                    <a:pt x="148" y="6"/>
                  </a:cubicBezTo>
                  <a:cubicBezTo>
                    <a:pt x="146" y="11"/>
                    <a:pt x="144" y="14"/>
                    <a:pt x="144" y="14"/>
                  </a:cubicBezTo>
                  <a:cubicBezTo>
                    <a:pt x="144" y="14"/>
                    <a:pt x="148" y="42"/>
                    <a:pt x="135" y="67"/>
                  </a:cubicBezTo>
                  <a:cubicBezTo>
                    <a:pt x="110" y="116"/>
                    <a:pt x="25" y="143"/>
                    <a:pt x="25" y="143"/>
                  </a:cubicBezTo>
                  <a:cubicBezTo>
                    <a:pt x="0" y="133"/>
                    <a:pt x="0" y="133"/>
                    <a:pt x="0" y="133"/>
                  </a:cubicBezTo>
                  <a:cubicBezTo>
                    <a:pt x="16" y="108"/>
                    <a:pt x="16" y="108"/>
                    <a:pt x="16" y="108"/>
                  </a:cubicBezTo>
                  <a:cubicBezTo>
                    <a:pt x="16" y="108"/>
                    <a:pt x="95" y="104"/>
                    <a:pt x="122" y="58"/>
                  </a:cubicBezTo>
                  <a:cubicBezTo>
                    <a:pt x="138" y="31"/>
                    <a:pt x="139" y="14"/>
                    <a:pt x="139" y="14"/>
                  </a:cubicBezTo>
                  <a:cubicBezTo>
                    <a:pt x="139" y="14"/>
                    <a:pt x="135" y="12"/>
                    <a:pt x="133" y="6"/>
                  </a:cubicBezTo>
                  <a:cubicBezTo>
                    <a:pt x="141" y="4"/>
                    <a:pt x="144" y="0"/>
                    <a:pt x="144" y="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63">
              <a:extLst>
                <a:ext uri="{FF2B5EF4-FFF2-40B4-BE49-F238E27FC236}">
                  <a16:creationId xmlns:a16="http://schemas.microsoft.com/office/drawing/2014/main" id="{1E267CCB-AF42-492D-AE3C-C92DAF8E53F4}"/>
                </a:ext>
              </a:extLst>
            </p:cNvPr>
            <p:cNvSpPr>
              <a:spLocks/>
            </p:cNvSpPr>
            <p:nvPr/>
          </p:nvSpPr>
          <p:spPr bwMode="auto">
            <a:xfrm>
              <a:off x="2035175" y="3814763"/>
              <a:ext cx="909638" cy="900113"/>
            </a:xfrm>
            <a:custGeom>
              <a:avLst/>
              <a:gdLst>
                <a:gd name="T0" fmla="*/ 59 w 348"/>
                <a:gd name="T1" fmla="*/ 0 h 354"/>
                <a:gd name="T2" fmla="*/ 145 w 348"/>
                <a:gd name="T3" fmla="*/ 53 h 354"/>
                <a:gd name="T4" fmla="*/ 270 w 348"/>
                <a:gd name="T5" fmla="*/ 162 h 354"/>
                <a:gd name="T6" fmla="*/ 348 w 348"/>
                <a:gd name="T7" fmla="*/ 346 h 354"/>
                <a:gd name="T8" fmla="*/ 328 w 348"/>
                <a:gd name="T9" fmla="*/ 354 h 354"/>
                <a:gd name="T10" fmla="*/ 232 w 348"/>
                <a:gd name="T11" fmla="*/ 194 h 354"/>
                <a:gd name="T12" fmla="*/ 89 w 348"/>
                <a:gd name="T13" fmla="*/ 113 h 354"/>
                <a:gd name="T14" fmla="*/ 59 w 348"/>
                <a:gd name="T15" fmla="*/ 0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54">
                  <a:moveTo>
                    <a:pt x="59" y="0"/>
                  </a:moveTo>
                  <a:cubicBezTo>
                    <a:pt x="145" y="53"/>
                    <a:pt x="145" y="53"/>
                    <a:pt x="145" y="53"/>
                  </a:cubicBezTo>
                  <a:cubicBezTo>
                    <a:pt x="270" y="162"/>
                    <a:pt x="270" y="162"/>
                    <a:pt x="270" y="162"/>
                  </a:cubicBezTo>
                  <a:cubicBezTo>
                    <a:pt x="348" y="346"/>
                    <a:pt x="348" y="346"/>
                    <a:pt x="348" y="346"/>
                  </a:cubicBezTo>
                  <a:cubicBezTo>
                    <a:pt x="328" y="354"/>
                    <a:pt x="328" y="354"/>
                    <a:pt x="328" y="354"/>
                  </a:cubicBezTo>
                  <a:cubicBezTo>
                    <a:pt x="328" y="354"/>
                    <a:pt x="247" y="226"/>
                    <a:pt x="232" y="194"/>
                  </a:cubicBezTo>
                  <a:cubicBezTo>
                    <a:pt x="160" y="142"/>
                    <a:pt x="121" y="136"/>
                    <a:pt x="89" y="113"/>
                  </a:cubicBezTo>
                  <a:cubicBezTo>
                    <a:pt x="0" y="51"/>
                    <a:pt x="59" y="0"/>
                    <a:pt x="59"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64">
              <a:extLst>
                <a:ext uri="{FF2B5EF4-FFF2-40B4-BE49-F238E27FC236}">
                  <a16:creationId xmlns:a16="http://schemas.microsoft.com/office/drawing/2014/main" id="{FBDDA675-B9E4-4DF2-9E0E-C6B0754F08C6}"/>
                </a:ext>
              </a:extLst>
            </p:cNvPr>
            <p:cNvSpPr>
              <a:spLocks/>
            </p:cNvSpPr>
            <p:nvPr/>
          </p:nvSpPr>
          <p:spPr bwMode="auto">
            <a:xfrm>
              <a:off x="2659063" y="3333750"/>
              <a:ext cx="165100" cy="133350"/>
            </a:xfrm>
            <a:custGeom>
              <a:avLst/>
              <a:gdLst>
                <a:gd name="T0" fmla="*/ 0 w 63"/>
                <a:gd name="T1" fmla="*/ 26 h 52"/>
                <a:gd name="T2" fmla="*/ 7 w 63"/>
                <a:gd name="T3" fmla="*/ 14 h 52"/>
                <a:gd name="T4" fmla="*/ 23 w 63"/>
                <a:gd name="T5" fmla="*/ 0 h 52"/>
                <a:gd name="T6" fmla="*/ 31 w 63"/>
                <a:gd name="T7" fmla="*/ 21 h 52"/>
                <a:gd name="T8" fmla="*/ 44 w 63"/>
                <a:gd name="T9" fmla="*/ 33 h 52"/>
                <a:gd name="T10" fmla="*/ 63 w 63"/>
                <a:gd name="T11" fmla="*/ 34 h 52"/>
                <a:gd name="T12" fmla="*/ 26 w 63"/>
                <a:gd name="T13" fmla="*/ 49 h 52"/>
                <a:gd name="T14" fmla="*/ 0 w 63"/>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2">
                  <a:moveTo>
                    <a:pt x="0" y="26"/>
                  </a:moveTo>
                  <a:cubicBezTo>
                    <a:pt x="0" y="26"/>
                    <a:pt x="6" y="22"/>
                    <a:pt x="7" y="14"/>
                  </a:cubicBezTo>
                  <a:cubicBezTo>
                    <a:pt x="8" y="9"/>
                    <a:pt x="23" y="0"/>
                    <a:pt x="23" y="0"/>
                  </a:cubicBezTo>
                  <a:cubicBezTo>
                    <a:pt x="23" y="0"/>
                    <a:pt x="30" y="13"/>
                    <a:pt x="31" y="21"/>
                  </a:cubicBezTo>
                  <a:cubicBezTo>
                    <a:pt x="33" y="29"/>
                    <a:pt x="41" y="33"/>
                    <a:pt x="44" y="33"/>
                  </a:cubicBezTo>
                  <a:cubicBezTo>
                    <a:pt x="52" y="33"/>
                    <a:pt x="63" y="34"/>
                    <a:pt x="63" y="34"/>
                  </a:cubicBezTo>
                  <a:cubicBezTo>
                    <a:pt x="63" y="34"/>
                    <a:pt x="41" y="36"/>
                    <a:pt x="26" y="49"/>
                  </a:cubicBezTo>
                  <a:cubicBezTo>
                    <a:pt x="21" y="52"/>
                    <a:pt x="0" y="26"/>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5">
              <a:extLst>
                <a:ext uri="{FF2B5EF4-FFF2-40B4-BE49-F238E27FC236}">
                  <a16:creationId xmlns:a16="http://schemas.microsoft.com/office/drawing/2014/main" id="{4AC9CBAC-3F14-4E8B-B827-8223DE63B39B}"/>
                </a:ext>
              </a:extLst>
            </p:cNvPr>
            <p:cNvSpPr>
              <a:spLocks/>
            </p:cNvSpPr>
            <p:nvPr/>
          </p:nvSpPr>
          <p:spPr bwMode="auto">
            <a:xfrm>
              <a:off x="2709863" y="3255963"/>
              <a:ext cx="130175" cy="166688"/>
            </a:xfrm>
            <a:custGeom>
              <a:avLst/>
              <a:gdLst>
                <a:gd name="T0" fmla="*/ 44 w 50"/>
                <a:gd name="T1" fmla="*/ 65 h 66"/>
                <a:gd name="T2" fmla="*/ 22 w 50"/>
                <a:gd name="T3" fmla="*/ 65 h 66"/>
                <a:gd name="T4" fmla="*/ 13 w 50"/>
                <a:gd name="T5" fmla="*/ 57 h 66"/>
                <a:gd name="T6" fmla="*/ 9 w 50"/>
                <a:gd name="T7" fmla="*/ 43 h 66"/>
                <a:gd name="T8" fmla="*/ 3 w 50"/>
                <a:gd name="T9" fmla="*/ 38 h 66"/>
                <a:gd name="T10" fmla="*/ 6 w 50"/>
                <a:gd name="T11" fmla="*/ 30 h 66"/>
                <a:gd name="T12" fmla="*/ 8 w 50"/>
                <a:gd name="T13" fmla="*/ 4 h 66"/>
                <a:gd name="T14" fmla="*/ 20 w 50"/>
                <a:gd name="T15" fmla="*/ 0 h 66"/>
                <a:gd name="T16" fmla="*/ 31 w 50"/>
                <a:gd name="T17" fmla="*/ 6 h 66"/>
                <a:gd name="T18" fmla="*/ 50 w 50"/>
                <a:gd name="T19" fmla="*/ 37 h 66"/>
                <a:gd name="T20" fmla="*/ 48 w 50"/>
                <a:gd name="T21" fmla="*/ 39 h 66"/>
                <a:gd name="T22" fmla="*/ 43 w 50"/>
                <a:gd name="T23" fmla="*/ 40 h 66"/>
                <a:gd name="T24" fmla="*/ 45 w 50"/>
                <a:gd name="T25" fmla="*/ 64 h 66"/>
                <a:gd name="T26" fmla="*/ 44 w 50"/>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4" y="65"/>
                  </a:moveTo>
                  <a:cubicBezTo>
                    <a:pt x="37" y="65"/>
                    <a:pt x="28" y="66"/>
                    <a:pt x="22" y="65"/>
                  </a:cubicBezTo>
                  <a:cubicBezTo>
                    <a:pt x="14" y="65"/>
                    <a:pt x="13" y="57"/>
                    <a:pt x="13" y="57"/>
                  </a:cubicBezTo>
                  <a:cubicBezTo>
                    <a:pt x="9" y="43"/>
                    <a:pt x="9" y="43"/>
                    <a:pt x="9" y="43"/>
                  </a:cubicBezTo>
                  <a:cubicBezTo>
                    <a:pt x="9" y="43"/>
                    <a:pt x="6" y="41"/>
                    <a:pt x="3" y="38"/>
                  </a:cubicBezTo>
                  <a:cubicBezTo>
                    <a:pt x="2" y="37"/>
                    <a:pt x="0" y="32"/>
                    <a:pt x="6" y="30"/>
                  </a:cubicBezTo>
                  <a:cubicBezTo>
                    <a:pt x="15" y="26"/>
                    <a:pt x="8" y="4"/>
                    <a:pt x="8" y="4"/>
                  </a:cubicBezTo>
                  <a:cubicBezTo>
                    <a:pt x="20" y="0"/>
                    <a:pt x="20" y="0"/>
                    <a:pt x="20" y="0"/>
                  </a:cubicBezTo>
                  <a:cubicBezTo>
                    <a:pt x="31" y="6"/>
                    <a:pt x="31" y="6"/>
                    <a:pt x="31" y="6"/>
                  </a:cubicBezTo>
                  <a:cubicBezTo>
                    <a:pt x="50" y="37"/>
                    <a:pt x="50" y="37"/>
                    <a:pt x="50" y="37"/>
                  </a:cubicBezTo>
                  <a:cubicBezTo>
                    <a:pt x="50" y="37"/>
                    <a:pt x="50" y="39"/>
                    <a:pt x="48" y="39"/>
                  </a:cubicBezTo>
                  <a:cubicBezTo>
                    <a:pt x="46" y="39"/>
                    <a:pt x="43" y="40"/>
                    <a:pt x="43" y="40"/>
                  </a:cubicBezTo>
                  <a:cubicBezTo>
                    <a:pt x="43" y="40"/>
                    <a:pt x="45" y="63"/>
                    <a:pt x="45" y="64"/>
                  </a:cubicBezTo>
                  <a:cubicBezTo>
                    <a:pt x="45" y="66"/>
                    <a:pt x="45" y="65"/>
                    <a:pt x="44" y="65"/>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6">
              <a:extLst>
                <a:ext uri="{FF2B5EF4-FFF2-40B4-BE49-F238E27FC236}">
                  <a16:creationId xmlns:a16="http://schemas.microsoft.com/office/drawing/2014/main" id="{2DF44981-BC46-4326-94B8-73D9773A69DE}"/>
                </a:ext>
              </a:extLst>
            </p:cNvPr>
            <p:cNvSpPr>
              <a:spLocks/>
            </p:cNvSpPr>
            <p:nvPr/>
          </p:nvSpPr>
          <p:spPr bwMode="auto">
            <a:xfrm>
              <a:off x="2784475" y="3311525"/>
              <a:ext cx="23813" cy="12700"/>
            </a:xfrm>
            <a:custGeom>
              <a:avLst/>
              <a:gdLst>
                <a:gd name="T0" fmla="*/ 8 w 9"/>
                <a:gd name="T1" fmla="*/ 3 h 5"/>
                <a:gd name="T2" fmla="*/ 6 w 9"/>
                <a:gd name="T3" fmla="*/ 5 h 5"/>
                <a:gd name="T4" fmla="*/ 0 w 9"/>
                <a:gd name="T5" fmla="*/ 5 h 5"/>
                <a:gd name="T6" fmla="*/ 7 w 9"/>
                <a:gd name="T7" fmla="*/ 1 h 5"/>
                <a:gd name="T8" fmla="*/ 8 w 9"/>
                <a:gd name="T9" fmla="*/ 3 h 5"/>
              </a:gdLst>
              <a:ahLst/>
              <a:cxnLst>
                <a:cxn ang="0">
                  <a:pos x="T0" y="T1"/>
                </a:cxn>
                <a:cxn ang="0">
                  <a:pos x="T2" y="T3"/>
                </a:cxn>
                <a:cxn ang="0">
                  <a:pos x="T4" y="T5"/>
                </a:cxn>
                <a:cxn ang="0">
                  <a:pos x="T6" y="T7"/>
                </a:cxn>
                <a:cxn ang="0">
                  <a:pos x="T8" y="T9"/>
                </a:cxn>
              </a:cxnLst>
              <a:rect l="0" t="0" r="r" b="b"/>
              <a:pathLst>
                <a:path w="9" h="5">
                  <a:moveTo>
                    <a:pt x="8" y="3"/>
                  </a:moveTo>
                  <a:cubicBezTo>
                    <a:pt x="8" y="5"/>
                    <a:pt x="8" y="5"/>
                    <a:pt x="6" y="5"/>
                  </a:cubicBezTo>
                  <a:cubicBezTo>
                    <a:pt x="4" y="5"/>
                    <a:pt x="2" y="5"/>
                    <a:pt x="0" y="5"/>
                  </a:cubicBezTo>
                  <a:cubicBezTo>
                    <a:pt x="1" y="4"/>
                    <a:pt x="3" y="3"/>
                    <a:pt x="7" y="1"/>
                  </a:cubicBezTo>
                  <a:cubicBezTo>
                    <a:pt x="9" y="0"/>
                    <a:pt x="8" y="2"/>
                    <a:pt x="8" y="3"/>
                  </a:cubicBezTo>
                  <a:close/>
                </a:path>
              </a:pathLst>
            </a:custGeom>
            <a:solidFill>
              <a:srgbClr val="223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a:extLst>
                <a:ext uri="{FF2B5EF4-FFF2-40B4-BE49-F238E27FC236}">
                  <a16:creationId xmlns:a16="http://schemas.microsoft.com/office/drawing/2014/main" id="{E67EA0C4-F1BF-4DBA-A9BD-A592E19138E0}"/>
                </a:ext>
              </a:extLst>
            </p:cNvPr>
            <p:cNvSpPr>
              <a:spLocks/>
            </p:cNvSpPr>
            <p:nvPr/>
          </p:nvSpPr>
          <p:spPr bwMode="auto">
            <a:xfrm>
              <a:off x="2667000" y="3230563"/>
              <a:ext cx="128588" cy="139700"/>
            </a:xfrm>
            <a:custGeom>
              <a:avLst/>
              <a:gdLst>
                <a:gd name="T0" fmla="*/ 3 w 49"/>
                <a:gd name="T1" fmla="*/ 19 h 55"/>
                <a:gd name="T2" fmla="*/ 48 w 49"/>
                <a:gd name="T3" fmla="*/ 9 h 55"/>
                <a:gd name="T4" fmla="*/ 47 w 49"/>
                <a:gd name="T5" fmla="*/ 16 h 55"/>
                <a:gd name="T6" fmla="*/ 30 w 49"/>
                <a:gd name="T7" fmla="*/ 22 h 55"/>
                <a:gd name="T8" fmla="*/ 33 w 49"/>
                <a:gd name="T9" fmla="*/ 48 h 55"/>
                <a:gd name="T10" fmla="*/ 20 w 49"/>
                <a:gd name="T11" fmla="*/ 41 h 55"/>
                <a:gd name="T12" fmla="*/ 4 w 49"/>
                <a:gd name="T13" fmla="*/ 55 h 55"/>
                <a:gd name="T14" fmla="*/ 3 w 49"/>
                <a:gd name="T15" fmla="*/ 19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5">
                  <a:moveTo>
                    <a:pt x="3" y="19"/>
                  </a:moveTo>
                  <a:cubicBezTo>
                    <a:pt x="33" y="1"/>
                    <a:pt x="45" y="0"/>
                    <a:pt x="48" y="9"/>
                  </a:cubicBezTo>
                  <a:cubicBezTo>
                    <a:pt x="49" y="10"/>
                    <a:pt x="49" y="14"/>
                    <a:pt x="47" y="16"/>
                  </a:cubicBezTo>
                  <a:cubicBezTo>
                    <a:pt x="37" y="15"/>
                    <a:pt x="27" y="15"/>
                    <a:pt x="30" y="22"/>
                  </a:cubicBezTo>
                  <a:cubicBezTo>
                    <a:pt x="31" y="24"/>
                    <a:pt x="41" y="47"/>
                    <a:pt x="33" y="48"/>
                  </a:cubicBezTo>
                  <a:cubicBezTo>
                    <a:pt x="31" y="45"/>
                    <a:pt x="26" y="38"/>
                    <a:pt x="20" y="41"/>
                  </a:cubicBezTo>
                  <a:cubicBezTo>
                    <a:pt x="17" y="43"/>
                    <a:pt x="20" y="51"/>
                    <a:pt x="4" y="55"/>
                  </a:cubicBezTo>
                  <a:cubicBezTo>
                    <a:pt x="3" y="41"/>
                    <a:pt x="0" y="25"/>
                    <a:pt x="3"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68">
              <a:extLst>
                <a:ext uri="{FF2B5EF4-FFF2-40B4-BE49-F238E27FC236}">
                  <a16:creationId xmlns:a16="http://schemas.microsoft.com/office/drawing/2014/main" id="{B923870B-24B0-4B37-963B-38E08F32CCD7}"/>
                </a:ext>
              </a:extLst>
            </p:cNvPr>
            <p:cNvSpPr>
              <a:spLocks/>
            </p:cNvSpPr>
            <p:nvPr/>
          </p:nvSpPr>
          <p:spPr bwMode="auto">
            <a:xfrm>
              <a:off x="2657475" y="3402013"/>
              <a:ext cx="61913" cy="77788"/>
            </a:xfrm>
            <a:custGeom>
              <a:avLst/>
              <a:gdLst>
                <a:gd name="T0" fmla="*/ 1 w 24"/>
                <a:gd name="T1" fmla="*/ 0 h 30"/>
                <a:gd name="T2" fmla="*/ 0 w 24"/>
                <a:gd name="T3" fmla="*/ 2 h 30"/>
                <a:gd name="T4" fmla="*/ 5 w 24"/>
                <a:gd name="T5" fmla="*/ 29 h 30"/>
                <a:gd name="T6" fmla="*/ 24 w 24"/>
                <a:gd name="T7" fmla="*/ 23 h 30"/>
                <a:gd name="T8" fmla="*/ 1 w 24"/>
                <a:gd name="T9" fmla="*/ 0 h 30"/>
              </a:gdLst>
              <a:ahLst/>
              <a:cxnLst>
                <a:cxn ang="0">
                  <a:pos x="T0" y="T1"/>
                </a:cxn>
                <a:cxn ang="0">
                  <a:pos x="T2" y="T3"/>
                </a:cxn>
                <a:cxn ang="0">
                  <a:pos x="T4" y="T5"/>
                </a:cxn>
                <a:cxn ang="0">
                  <a:pos x="T6" y="T7"/>
                </a:cxn>
                <a:cxn ang="0">
                  <a:pos x="T8" y="T9"/>
                </a:cxn>
              </a:cxnLst>
              <a:rect l="0" t="0" r="r" b="b"/>
              <a:pathLst>
                <a:path w="24" h="30">
                  <a:moveTo>
                    <a:pt x="1" y="0"/>
                  </a:moveTo>
                  <a:cubicBezTo>
                    <a:pt x="0" y="2"/>
                    <a:pt x="0" y="2"/>
                    <a:pt x="0" y="2"/>
                  </a:cubicBezTo>
                  <a:cubicBezTo>
                    <a:pt x="5" y="29"/>
                    <a:pt x="5" y="29"/>
                    <a:pt x="5" y="29"/>
                  </a:cubicBezTo>
                  <a:cubicBezTo>
                    <a:pt x="5" y="29"/>
                    <a:pt x="14" y="30"/>
                    <a:pt x="24" y="23"/>
                  </a:cubicBezTo>
                  <a:cubicBezTo>
                    <a:pt x="12" y="17"/>
                    <a:pt x="1" y="0"/>
                    <a:pt x="1"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69">
              <a:extLst>
                <a:ext uri="{FF2B5EF4-FFF2-40B4-BE49-F238E27FC236}">
                  <a16:creationId xmlns:a16="http://schemas.microsoft.com/office/drawing/2014/main" id="{D2E9A979-7620-41BB-B2E2-29FBB12BD523}"/>
                </a:ext>
              </a:extLst>
            </p:cNvPr>
            <p:cNvSpPr>
              <a:spLocks/>
            </p:cNvSpPr>
            <p:nvPr/>
          </p:nvSpPr>
          <p:spPr bwMode="auto">
            <a:xfrm>
              <a:off x="1835150" y="3402013"/>
              <a:ext cx="876300" cy="501650"/>
            </a:xfrm>
            <a:custGeom>
              <a:avLst/>
              <a:gdLst>
                <a:gd name="T0" fmla="*/ 316 w 336"/>
                <a:gd name="T1" fmla="*/ 0 h 197"/>
                <a:gd name="T2" fmla="*/ 220 w 336"/>
                <a:gd name="T3" fmla="*/ 126 h 197"/>
                <a:gd name="T4" fmla="*/ 0 w 336"/>
                <a:gd name="T5" fmla="*/ 197 h 197"/>
                <a:gd name="T6" fmla="*/ 94 w 336"/>
                <a:gd name="T7" fmla="*/ 126 h 197"/>
                <a:gd name="T8" fmla="*/ 316 w 336"/>
                <a:gd name="T9" fmla="*/ 0 h 197"/>
              </a:gdLst>
              <a:ahLst/>
              <a:cxnLst>
                <a:cxn ang="0">
                  <a:pos x="T0" y="T1"/>
                </a:cxn>
                <a:cxn ang="0">
                  <a:pos x="T2" y="T3"/>
                </a:cxn>
                <a:cxn ang="0">
                  <a:pos x="T4" y="T5"/>
                </a:cxn>
                <a:cxn ang="0">
                  <a:pos x="T6" y="T7"/>
                </a:cxn>
                <a:cxn ang="0">
                  <a:pos x="T8" y="T9"/>
                </a:cxn>
              </a:cxnLst>
              <a:rect l="0" t="0" r="r" b="b"/>
              <a:pathLst>
                <a:path w="336" h="197">
                  <a:moveTo>
                    <a:pt x="316" y="0"/>
                  </a:moveTo>
                  <a:cubicBezTo>
                    <a:pt x="316" y="0"/>
                    <a:pt x="336" y="98"/>
                    <a:pt x="220" y="126"/>
                  </a:cubicBezTo>
                  <a:cubicBezTo>
                    <a:pt x="4" y="180"/>
                    <a:pt x="0" y="197"/>
                    <a:pt x="0" y="197"/>
                  </a:cubicBezTo>
                  <a:cubicBezTo>
                    <a:pt x="0" y="197"/>
                    <a:pt x="6" y="155"/>
                    <a:pt x="94" y="126"/>
                  </a:cubicBezTo>
                  <a:cubicBezTo>
                    <a:pt x="262" y="72"/>
                    <a:pt x="316" y="0"/>
                    <a:pt x="316" y="0"/>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70">
              <a:extLst>
                <a:ext uri="{FF2B5EF4-FFF2-40B4-BE49-F238E27FC236}">
                  <a16:creationId xmlns:a16="http://schemas.microsoft.com/office/drawing/2014/main" id="{7789F5EC-A466-42B4-ACC2-2E7C82523634}"/>
                </a:ext>
              </a:extLst>
            </p:cNvPr>
            <p:cNvSpPr>
              <a:spLocks/>
            </p:cNvSpPr>
            <p:nvPr/>
          </p:nvSpPr>
          <p:spPr bwMode="auto">
            <a:xfrm>
              <a:off x="2417763" y="3459163"/>
              <a:ext cx="98425" cy="52388"/>
            </a:xfrm>
            <a:custGeom>
              <a:avLst/>
              <a:gdLst>
                <a:gd name="T0" fmla="*/ 55 w 62"/>
                <a:gd name="T1" fmla="*/ 33 h 33"/>
                <a:gd name="T2" fmla="*/ 62 w 62"/>
                <a:gd name="T3" fmla="*/ 19 h 33"/>
                <a:gd name="T4" fmla="*/ 13 w 62"/>
                <a:gd name="T5" fmla="*/ 0 h 33"/>
                <a:gd name="T6" fmla="*/ 0 w 62"/>
                <a:gd name="T7" fmla="*/ 11 h 33"/>
                <a:gd name="T8" fmla="*/ 55 w 62"/>
                <a:gd name="T9" fmla="*/ 33 h 33"/>
              </a:gdLst>
              <a:ahLst/>
              <a:cxnLst>
                <a:cxn ang="0">
                  <a:pos x="T0" y="T1"/>
                </a:cxn>
                <a:cxn ang="0">
                  <a:pos x="T2" y="T3"/>
                </a:cxn>
                <a:cxn ang="0">
                  <a:pos x="T4" y="T5"/>
                </a:cxn>
                <a:cxn ang="0">
                  <a:pos x="T6" y="T7"/>
                </a:cxn>
                <a:cxn ang="0">
                  <a:pos x="T8" y="T9"/>
                </a:cxn>
              </a:cxnLst>
              <a:rect l="0" t="0" r="r" b="b"/>
              <a:pathLst>
                <a:path w="62" h="33">
                  <a:moveTo>
                    <a:pt x="55" y="33"/>
                  </a:moveTo>
                  <a:lnTo>
                    <a:pt x="62" y="19"/>
                  </a:lnTo>
                  <a:lnTo>
                    <a:pt x="13" y="0"/>
                  </a:lnTo>
                  <a:lnTo>
                    <a:pt x="0" y="11"/>
                  </a:lnTo>
                  <a:lnTo>
                    <a:pt x="55"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71">
              <a:extLst>
                <a:ext uri="{FF2B5EF4-FFF2-40B4-BE49-F238E27FC236}">
                  <a16:creationId xmlns:a16="http://schemas.microsoft.com/office/drawing/2014/main" id="{39675289-8406-42F8-89BD-1FB0EEDE5237}"/>
                </a:ext>
              </a:extLst>
            </p:cNvPr>
            <p:cNvSpPr>
              <a:spLocks/>
            </p:cNvSpPr>
            <p:nvPr/>
          </p:nvSpPr>
          <p:spPr bwMode="auto">
            <a:xfrm>
              <a:off x="2166938" y="3392488"/>
              <a:ext cx="492125" cy="379413"/>
            </a:xfrm>
            <a:custGeom>
              <a:avLst/>
              <a:gdLst>
                <a:gd name="T0" fmla="*/ 0 w 189"/>
                <a:gd name="T1" fmla="*/ 149 h 149"/>
                <a:gd name="T2" fmla="*/ 97 w 189"/>
                <a:gd name="T3" fmla="*/ 33 h 149"/>
                <a:gd name="T4" fmla="*/ 135 w 189"/>
                <a:gd name="T5" fmla="*/ 9 h 149"/>
                <a:gd name="T6" fmla="*/ 189 w 189"/>
                <a:gd name="T7" fmla="*/ 4 h 149"/>
                <a:gd name="T8" fmla="*/ 118 w 189"/>
                <a:gd name="T9" fmla="*/ 103 h 149"/>
                <a:gd name="T10" fmla="*/ 0 w 189"/>
                <a:gd name="T11" fmla="*/ 149 h 149"/>
              </a:gdLst>
              <a:ahLst/>
              <a:cxnLst>
                <a:cxn ang="0">
                  <a:pos x="T0" y="T1"/>
                </a:cxn>
                <a:cxn ang="0">
                  <a:pos x="T2" y="T3"/>
                </a:cxn>
                <a:cxn ang="0">
                  <a:pos x="T4" y="T5"/>
                </a:cxn>
                <a:cxn ang="0">
                  <a:pos x="T6" y="T7"/>
                </a:cxn>
                <a:cxn ang="0">
                  <a:pos x="T8" y="T9"/>
                </a:cxn>
                <a:cxn ang="0">
                  <a:pos x="T10" y="T11"/>
                </a:cxn>
              </a:cxnLst>
              <a:rect l="0" t="0" r="r" b="b"/>
              <a:pathLst>
                <a:path w="189" h="149">
                  <a:moveTo>
                    <a:pt x="0" y="149"/>
                  </a:moveTo>
                  <a:cubicBezTo>
                    <a:pt x="0" y="149"/>
                    <a:pt x="50" y="74"/>
                    <a:pt x="97" y="33"/>
                  </a:cubicBezTo>
                  <a:cubicBezTo>
                    <a:pt x="152" y="58"/>
                    <a:pt x="124" y="12"/>
                    <a:pt x="135" y="9"/>
                  </a:cubicBezTo>
                  <a:cubicBezTo>
                    <a:pt x="166" y="0"/>
                    <a:pt x="189" y="4"/>
                    <a:pt x="189" y="4"/>
                  </a:cubicBezTo>
                  <a:cubicBezTo>
                    <a:pt x="189" y="4"/>
                    <a:pt x="188" y="67"/>
                    <a:pt x="118" y="103"/>
                  </a:cubicBezTo>
                  <a:cubicBezTo>
                    <a:pt x="48" y="139"/>
                    <a:pt x="0" y="149"/>
                    <a:pt x="0" y="149"/>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72">
              <a:extLst>
                <a:ext uri="{FF2B5EF4-FFF2-40B4-BE49-F238E27FC236}">
                  <a16:creationId xmlns:a16="http://schemas.microsoft.com/office/drawing/2014/main" id="{7B301125-3BF1-48BD-9448-8B012EEB180A}"/>
                </a:ext>
              </a:extLst>
            </p:cNvPr>
            <p:cNvSpPr>
              <a:spLocks/>
            </p:cNvSpPr>
            <p:nvPr/>
          </p:nvSpPr>
          <p:spPr bwMode="auto">
            <a:xfrm>
              <a:off x="1612900" y="3451225"/>
              <a:ext cx="303213" cy="376238"/>
            </a:xfrm>
            <a:custGeom>
              <a:avLst/>
              <a:gdLst>
                <a:gd name="T0" fmla="*/ 46 w 116"/>
                <a:gd name="T1" fmla="*/ 146 h 148"/>
                <a:gd name="T2" fmla="*/ 31 w 116"/>
                <a:gd name="T3" fmla="*/ 137 h 148"/>
                <a:gd name="T4" fmla="*/ 2 w 116"/>
                <a:gd name="T5" fmla="*/ 33 h 148"/>
                <a:gd name="T6" fmla="*/ 10 w 116"/>
                <a:gd name="T7" fmla="*/ 18 h 148"/>
                <a:gd name="T8" fmla="*/ 70 w 116"/>
                <a:gd name="T9" fmla="*/ 1 h 148"/>
                <a:gd name="T10" fmla="*/ 85 w 116"/>
                <a:gd name="T11" fmla="*/ 10 h 148"/>
                <a:gd name="T12" fmla="*/ 114 w 116"/>
                <a:gd name="T13" fmla="*/ 114 h 148"/>
                <a:gd name="T14" fmla="*/ 105 w 116"/>
                <a:gd name="T15" fmla="*/ 129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1" y="137"/>
                  </a:cubicBezTo>
                  <a:cubicBezTo>
                    <a:pt x="2" y="33"/>
                    <a:pt x="2" y="33"/>
                    <a:pt x="2" y="33"/>
                  </a:cubicBezTo>
                  <a:cubicBezTo>
                    <a:pt x="0" y="27"/>
                    <a:pt x="4" y="20"/>
                    <a:pt x="10" y="18"/>
                  </a:cubicBezTo>
                  <a:cubicBezTo>
                    <a:pt x="70" y="1"/>
                    <a:pt x="70" y="1"/>
                    <a:pt x="70" y="1"/>
                  </a:cubicBezTo>
                  <a:cubicBezTo>
                    <a:pt x="76" y="0"/>
                    <a:pt x="83" y="3"/>
                    <a:pt x="85" y="10"/>
                  </a:cubicBezTo>
                  <a:cubicBezTo>
                    <a:pt x="114" y="114"/>
                    <a:pt x="114" y="114"/>
                    <a:pt x="114" y="114"/>
                  </a:cubicBezTo>
                  <a:cubicBezTo>
                    <a:pt x="116" y="121"/>
                    <a:pt x="112" y="128"/>
                    <a:pt x="105" y="129"/>
                  </a:cubicBezTo>
                  <a:lnTo>
                    <a:pt x="46" y="146"/>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73">
              <a:extLst>
                <a:ext uri="{FF2B5EF4-FFF2-40B4-BE49-F238E27FC236}">
                  <a16:creationId xmlns:a16="http://schemas.microsoft.com/office/drawing/2014/main" id="{6B74197B-E41C-4A23-AF7F-5F1C8EE172D6}"/>
                </a:ext>
              </a:extLst>
            </p:cNvPr>
            <p:cNvSpPr>
              <a:spLocks/>
            </p:cNvSpPr>
            <p:nvPr/>
          </p:nvSpPr>
          <p:spPr bwMode="auto">
            <a:xfrm>
              <a:off x="1608138" y="3430588"/>
              <a:ext cx="303213" cy="376238"/>
            </a:xfrm>
            <a:custGeom>
              <a:avLst/>
              <a:gdLst>
                <a:gd name="T0" fmla="*/ 46 w 116"/>
                <a:gd name="T1" fmla="*/ 146 h 148"/>
                <a:gd name="T2" fmla="*/ 30 w 116"/>
                <a:gd name="T3" fmla="*/ 137 h 148"/>
                <a:gd name="T4" fmla="*/ 1 w 116"/>
                <a:gd name="T5" fmla="*/ 34 h 148"/>
                <a:gd name="T6" fmla="*/ 10 w 116"/>
                <a:gd name="T7" fmla="*/ 18 h 148"/>
                <a:gd name="T8" fmla="*/ 69 w 116"/>
                <a:gd name="T9" fmla="*/ 2 h 148"/>
                <a:gd name="T10" fmla="*/ 85 w 116"/>
                <a:gd name="T11" fmla="*/ 10 h 148"/>
                <a:gd name="T12" fmla="*/ 114 w 116"/>
                <a:gd name="T13" fmla="*/ 114 h 148"/>
                <a:gd name="T14" fmla="*/ 105 w 116"/>
                <a:gd name="T15" fmla="*/ 130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0" y="137"/>
                  </a:cubicBezTo>
                  <a:cubicBezTo>
                    <a:pt x="1" y="34"/>
                    <a:pt x="1" y="34"/>
                    <a:pt x="1" y="34"/>
                  </a:cubicBezTo>
                  <a:cubicBezTo>
                    <a:pt x="0" y="27"/>
                    <a:pt x="3" y="20"/>
                    <a:pt x="10" y="18"/>
                  </a:cubicBezTo>
                  <a:cubicBezTo>
                    <a:pt x="69" y="2"/>
                    <a:pt x="69" y="2"/>
                    <a:pt x="69" y="2"/>
                  </a:cubicBezTo>
                  <a:cubicBezTo>
                    <a:pt x="76" y="0"/>
                    <a:pt x="83" y="4"/>
                    <a:pt x="85" y="10"/>
                  </a:cubicBezTo>
                  <a:cubicBezTo>
                    <a:pt x="114" y="114"/>
                    <a:pt x="114" y="114"/>
                    <a:pt x="114" y="114"/>
                  </a:cubicBezTo>
                  <a:cubicBezTo>
                    <a:pt x="116" y="121"/>
                    <a:pt x="112" y="128"/>
                    <a:pt x="105" y="130"/>
                  </a:cubicBezTo>
                  <a:lnTo>
                    <a:pt x="46" y="146"/>
                  </a:ln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74">
              <a:extLst>
                <a:ext uri="{FF2B5EF4-FFF2-40B4-BE49-F238E27FC236}">
                  <a16:creationId xmlns:a16="http://schemas.microsoft.com/office/drawing/2014/main" id="{9C9FEBDC-AE74-429C-9849-929905ABBC12}"/>
                </a:ext>
              </a:extLst>
            </p:cNvPr>
            <p:cNvSpPr>
              <a:spLocks noEditPoints="1"/>
            </p:cNvSpPr>
            <p:nvPr/>
          </p:nvSpPr>
          <p:spPr bwMode="auto">
            <a:xfrm>
              <a:off x="1816100" y="3519488"/>
              <a:ext cx="107950" cy="138113"/>
            </a:xfrm>
            <a:custGeom>
              <a:avLst/>
              <a:gdLst>
                <a:gd name="T0" fmla="*/ 2 w 41"/>
                <a:gd name="T1" fmla="*/ 22 h 54"/>
                <a:gd name="T2" fmla="*/ 13 w 41"/>
                <a:gd name="T3" fmla="*/ 3 h 54"/>
                <a:gd name="T4" fmla="*/ 33 w 41"/>
                <a:gd name="T5" fmla="*/ 14 h 54"/>
                <a:gd name="T6" fmla="*/ 38 w 41"/>
                <a:gd name="T7" fmla="*/ 32 h 54"/>
                <a:gd name="T8" fmla="*/ 27 w 41"/>
                <a:gd name="T9" fmla="*/ 52 h 54"/>
                <a:gd name="T10" fmla="*/ 7 w 41"/>
                <a:gd name="T11" fmla="*/ 41 h 54"/>
                <a:gd name="T12" fmla="*/ 2 w 41"/>
                <a:gd name="T13" fmla="*/ 22 h 54"/>
                <a:gd name="T14" fmla="*/ 32 w 41"/>
                <a:gd name="T15" fmla="*/ 34 h 54"/>
                <a:gd name="T16" fmla="*/ 32 w 41"/>
                <a:gd name="T17" fmla="*/ 34 h 54"/>
                <a:gd name="T18" fmla="*/ 27 w 41"/>
                <a:gd name="T19" fmla="*/ 15 h 54"/>
                <a:gd name="T20" fmla="*/ 15 w 41"/>
                <a:gd name="T21" fmla="*/ 8 h 54"/>
                <a:gd name="T22" fmla="*/ 8 w 41"/>
                <a:gd name="T23" fmla="*/ 20 h 54"/>
                <a:gd name="T24" fmla="*/ 8 w 41"/>
                <a:gd name="T25" fmla="*/ 21 h 54"/>
                <a:gd name="T26" fmla="*/ 13 w 41"/>
                <a:gd name="T27" fmla="*/ 39 h 54"/>
                <a:gd name="T28" fmla="*/ 25 w 41"/>
                <a:gd name="T29" fmla="*/ 46 h 54"/>
                <a:gd name="T30" fmla="*/ 32 w 41"/>
                <a:gd name="T31"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4">
                  <a:moveTo>
                    <a:pt x="2" y="22"/>
                  </a:moveTo>
                  <a:cubicBezTo>
                    <a:pt x="0" y="13"/>
                    <a:pt x="5" y="5"/>
                    <a:pt x="13" y="3"/>
                  </a:cubicBezTo>
                  <a:cubicBezTo>
                    <a:pt x="22" y="0"/>
                    <a:pt x="31" y="5"/>
                    <a:pt x="33" y="14"/>
                  </a:cubicBezTo>
                  <a:cubicBezTo>
                    <a:pt x="38" y="32"/>
                    <a:pt x="38" y="32"/>
                    <a:pt x="38" y="32"/>
                  </a:cubicBezTo>
                  <a:cubicBezTo>
                    <a:pt x="41" y="41"/>
                    <a:pt x="36" y="49"/>
                    <a:pt x="27" y="52"/>
                  </a:cubicBezTo>
                  <a:cubicBezTo>
                    <a:pt x="18" y="54"/>
                    <a:pt x="9" y="49"/>
                    <a:pt x="7" y="41"/>
                  </a:cubicBezTo>
                  <a:cubicBezTo>
                    <a:pt x="2" y="22"/>
                    <a:pt x="2" y="22"/>
                    <a:pt x="2" y="22"/>
                  </a:cubicBezTo>
                  <a:close/>
                  <a:moveTo>
                    <a:pt x="32" y="34"/>
                  </a:moveTo>
                  <a:cubicBezTo>
                    <a:pt x="32" y="34"/>
                    <a:pt x="32" y="34"/>
                    <a:pt x="32" y="34"/>
                  </a:cubicBezTo>
                  <a:cubicBezTo>
                    <a:pt x="27" y="15"/>
                    <a:pt x="27" y="15"/>
                    <a:pt x="27" y="15"/>
                  </a:cubicBezTo>
                  <a:cubicBezTo>
                    <a:pt x="26" y="10"/>
                    <a:pt x="20" y="7"/>
                    <a:pt x="15" y="8"/>
                  </a:cubicBezTo>
                  <a:cubicBezTo>
                    <a:pt x="10" y="10"/>
                    <a:pt x="6" y="15"/>
                    <a:pt x="8" y="20"/>
                  </a:cubicBezTo>
                  <a:cubicBezTo>
                    <a:pt x="8" y="21"/>
                    <a:pt x="8" y="21"/>
                    <a:pt x="8" y="21"/>
                  </a:cubicBezTo>
                  <a:cubicBezTo>
                    <a:pt x="13" y="39"/>
                    <a:pt x="13" y="39"/>
                    <a:pt x="13" y="39"/>
                  </a:cubicBezTo>
                  <a:cubicBezTo>
                    <a:pt x="14" y="44"/>
                    <a:pt x="20" y="47"/>
                    <a:pt x="25" y="46"/>
                  </a:cubicBezTo>
                  <a:cubicBezTo>
                    <a:pt x="31" y="45"/>
                    <a:pt x="34" y="39"/>
                    <a:pt x="32" y="34"/>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1069" name="Freeform 75">
              <a:extLst>
                <a:ext uri="{FF2B5EF4-FFF2-40B4-BE49-F238E27FC236}">
                  <a16:creationId xmlns:a16="http://schemas.microsoft.com/office/drawing/2014/main" id="{D354DD98-E6CC-4701-AF83-CDA545F60535}"/>
                </a:ext>
              </a:extLst>
            </p:cNvPr>
            <p:cNvSpPr>
              <a:spLocks/>
            </p:cNvSpPr>
            <p:nvPr/>
          </p:nvSpPr>
          <p:spPr bwMode="auto">
            <a:xfrm>
              <a:off x="1714500" y="3590925"/>
              <a:ext cx="76200" cy="58738"/>
            </a:xfrm>
            <a:custGeom>
              <a:avLst/>
              <a:gdLst>
                <a:gd name="T0" fmla="*/ 12 w 29"/>
                <a:gd name="T1" fmla="*/ 21 h 23"/>
                <a:gd name="T2" fmla="*/ 1 w 29"/>
                <a:gd name="T3" fmla="*/ 15 h 23"/>
                <a:gd name="T4" fmla="*/ 8 w 29"/>
                <a:gd name="T5" fmla="*/ 4 h 23"/>
                <a:gd name="T6" fmla="*/ 16 w 29"/>
                <a:gd name="T7" fmla="*/ 2 h 23"/>
                <a:gd name="T8" fmla="*/ 27 w 29"/>
                <a:gd name="T9" fmla="*/ 8 h 23"/>
                <a:gd name="T10" fmla="*/ 21 w 29"/>
                <a:gd name="T11" fmla="*/ 19 h 23"/>
                <a:gd name="T12" fmla="*/ 12 w 29"/>
                <a:gd name="T13" fmla="*/ 21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2" y="21"/>
                  </a:moveTo>
                  <a:cubicBezTo>
                    <a:pt x="8" y="23"/>
                    <a:pt x="3" y="20"/>
                    <a:pt x="1" y="15"/>
                  </a:cubicBezTo>
                  <a:cubicBezTo>
                    <a:pt x="0" y="10"/>
                    <a:pt x="3" y="5"/>
                    <a:pt x="8" y="4"/>
                  </a:cubicBezTo>
                  <a:cubicBezTo>
                    <a:pt x="16" y="2"/>
                    <a:pt x="16" y="2"/>
                    <a:pt x="16" y="2"/>
                  </a:cubicBezTo>
                  <a:cubicBezTo>
                    <a:pt x="21" y="0"/>
                    <a:pt x="26" y="3"/>
                    <a:pt x="27" y="8"/>
                  </a:cubicBezTo>
                  <a:cubicBezTo>
                    <a:pt x="29" y="13"/>
                    <a:pt x="26" y="18"/>
                    <a:pt x="21" y="19"/>
                  </a:cubicBezTo>
                  <a:lnTo>
                    <a:pt x="1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6">
              <a:extLst>
                <a:ext uri="{FF2B5EF4-FFF2-40B4-BE49-F238E27FC236}">
                  <a16:creationId xmlns:a16="http://schemas.microsoft.com/office/drawing/2014/main" id="{A0949C4C-7E54-4847-B803-A43E90CC7644}"/>
                </a:ext>
              </a:extLst>
            </p:cNvPr>
            <p:cNvSpPr>
              <a:spLocks/>
            </p:cNvSpPr>
            <p:nvPr/>
          </p:nvSpPr>
          <p:spPr bwMode="auto">
            <a:xfrm>
              <a:off x="1733550" y="3608388"/>
              <a:ext cx="33338" cy="20638"/>
            </a:xfrm>
            <a:custGeom>
              <a:avLst/>
              <a:gdLst>
                <a:gd name="T0" fmla="*/ 10 w 13"/>
                <a:gd name="T1" fmla="*/ 7 h 8"/>
                <a:gd name="T2" fmla="*/ 13 w 13"/>
                <a:gd name="T3" fmla="*/ 3 h 8"/>
                <a:gd name="T4" fmla="*/ 8 w 13"/>
                <a:gd name="T5" fmla="*/ 1 h 8"/>
                <a:gd name="T6" fmla="*/ 6 w 13"/>
                <a:gd name="T7" fmla="*/ 3 h 8"/>
                <a:gd name="T8" fmla="*/ 2 w 13"/>
                <a:gd name="T9" fmla="*/ 4 h 8"/>
                <a:gd name="T10" fmla="*/ 1 w 13"/>
                <a:gd name="T11" fmla="*/ 6 h 8"/>
                <a:gd name="T12" fmla="*/ 3 w 13"/>
                <a:gd name="T13" fmla="*/ 8 h 8"/>
                <a:gd name="T14" fmla="*/ 7 w 13"/>
                <a:gd name="T15" fmla="*/ 6 h 8"/>
                <a:gd name="T16" fmla="*/ 10 w 13"/>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0" y="7"/>
                  </a:moveTo>
                  <a:cubicBezTo>
                    <a:pt x="12" y="7"/>
                    <a:pt x="13" y="5"/>
                    <a:pt x="13" y="3"/>
                  </a:cubicBezTo>
                  <a:cubicBezTo>
                    <a:pt x="12" y="1"/>
                    <a:pt x="10" y="0"/>
                    <a:pt x="8" y="1"/>
                  </a:cubicBezTo>
                  <a:cubicBezTo>
                    <a:pt x="7" y="1"/>
                    <a:pt x="6" y="2"/>
                    <a:pt x="6" y="3"/>
                  </a:cubicBezTo>
                  <a:cubicBezTo>
                    <a:pt x="2" y="4"/>
                    <a:pt x="2" y="4"/>
                    <a:pt x="2" y="4"/>
                  </a:cubicBezTo>
                  <a:cubicBezTo>
                    <a:pt x="1" y="4"/>
                    <a:pt x="0" y="5"/>
                    <a:pt x="1" y="6"/>
                  </a:cubicBezTo>
                  <a:cubicBezTo>
                    <a:pt x="1" y="7"/>
                    <a:pt x="2" y="8"/>
                    <a:pt x="3" y="8"/>
                  </a:cubicBezTo>
                  <a:cubicBezTo>
                    <a:pt x="7" y="6"/>
                    <a:pt x="7" y="6"/>
                    <a:pt x="7" y="6"/>
                  </a:cubicBezTo>
                  <a:cubicBezTo>
                    <a:pt x="8" y="7"/>
                    <a:pt x="9" y="8"/>
                    <a:pt x="10"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77">
              <a:extLst>
                <a:ext uri="{FF2B5EF4-FFF2-40B4-BE49-F238E27FC236}">
                  <a16:creationId xmlns:a16="http://schemas.microsoft.com/office/drawing/2014/main" id="{9808618B-C250-45C8-A303-B242984B1DAD}"/>
                </a:ext>
              </a:extLst>
            </p:cNvPr>
            <p:cNvSpPr>
              <a:spLocks/>
            </p:cNvSpPr>
            <p:nvPr/>
          </p:nvSpPr>
          <p:spPr bwMode="auto">
            <a:xfrm>
              <a:off x="1879600" y="3556000"/>
              <a:ext cx="80963" cy="84138"/>
            </a:xfrm>
            <a:custGeom>
              <a:avLst/>
              <a:gdLst>
                <a:gd name="T0" fmla="*/ 31 w 31"/>
                <a:gd name="T1" fmla="*/ 3 h 33"/>
                <a:gd name="T2" fmla="*/ 27 w 31"/>
                <a:gd name="T3" fmla="*/ 13 h 33"/>
                <a:gd name="T4" fmla="*/ 17 w 31"/>
                <a:gd name="T5" fmla="*/ 32 h 33"/>
                <a:gd name="T6" fmla="*/ 14 w 31"/>
                <a:gd name="T7" fmla="*/ 26 h 33"/>
                <a:gd name="T8" fmla="*/ 14 w 31"/>
                <a:gd name="T9" fmla="*/ 17 h 33"/>
                <a:gd name="T10" fmla="*/ 8 w 31"/>
                <a:gd name="T11" fmla="*/ 17 h 33"/>
                <a:gd name="T12" fmla="*/ 9 w 31"/>
                <a:gd name="T13" fmla="*/ 21 h 33"/>
                <a:gd name="T14" fmla="*/ 2 w 31"/>
                <a:gd name="T15" fmla="*/ 18 h 33"/>
                <a:gd name="T16" fmla="*/ 0 w 31"/>
                <a:gd name="T17" fmla="*/ 15 h 33"/>
                <a:gd name="T18" fmla="*/ 1 w 31"/>
                <a:gd name="T19" fmla="*/ 13 h 33"/>
                <a:gd name="T20" fmla="*/ 0 w 31"/>
                <a:gd name="T21" fmla="*/ 9 h 33"/>
                <a:gd name="T22" fmla="*/ 0 w 31"/>
                <a:gd name="T23" fmla="*/ 4 h 33"/>
                <a:gd name="T24" fmla="*/ 2 w 31"/>
                <a:gd name="T25" fmla="*/ 2 h 33"/>
                <a:gd name="T26" fmla="*/ 11 w 31"/>
                <a:gd name="T27" fmla="*/ 2 h 33"/>
                <a:gd name="T28" fmla="*/ 23 w 31"/>
                <a:gd name="T29" fmla="*/ 1 h 33"/>
                <a:gd name="T30" fmla="*/ 27 w 31"/>
                <a:gd name="T31" fmla="*/ 0 h 33"/>
                <a:gd name="T32" fmla="*/ 31 w 31"/>
                <a:gd name="T3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3">
                  <a:moveTo>
                    <a:pt x="31" y="3"/>
                  </a:moveTo>
                  <a:cubicBezTo>
                    <a:pt x="31" y="3"/>
                    <a:pt x="28" y="11"/>
                    <a:pt x="27" y="13"/>
                  </a:cubicBezTo>
                  <a:cubicBezTo>
                    <a:pt x="25" y="17"/>
                    <a:pt x="20" y="21"/>
                    <a:pt x="17" y="32"/>
                  </a:cubicBezTo>
                  <a:cubicBezTo>
                    <a:pt x="17" y="33"/>
                    <a:pt x="14" y="29"/>
                    <a:pt x="14" y="26"/>
                  </a:cubicBezTo>
                  <a:cubicBezTo>
                    <a:pt x="15" y="21"/>
                    <a:pt x="14" y="17"/>
                    <a:pt x="14" y="17"/>
                  </a:cubicBezTo>
                  <a:cubicBezTo>
                    <a:pt x="8" y="17"/>
                    <a:pt x="8" y="17"/>
                    <a:pt x="8" y="17"/>
                  </a:cubicBezTo>
                  <a:cubicBezTo>
                    <a:pt x="9" y="21"/>
                    <a:pt x="9" y="21"/>
                    <a:pt x="9" y="21"/>
                  </a:cubicBezTo>
                  <a:cubicBezTo>
                    <a:pt x="9" y="21"/>
                    <a:pt x="4" y="20"/>
                    <a:pt x="2" y="18"/>
                  </a:cubicBezTo>
                  <a:cubicBezTo>
                    <a:pt x="0" y="18"/>
                    <a:pt x="0" y="16"/>
                    <a:pt x="0" y="15"/>
                  </a:cubicBezTo>
                  <a:cubicBezTo>
                    <a:pt x="1" y="14"/>
                    <a:pt x="1" y="14"/>
                    <a:pt x="1" y="13"/>
                  </a:cubicBezTo>
                  <a:cubicBezTo>
                    <a:pt x="0" y="11"/>
                    <a:pt x="0" y="10"/>
                    <a:pt x="0" y="9"/>
                  </a:cubicBezTo>
                  <a:cubicBezTo>
                    <a:pt x="1" y="7"/>
                    <a:pt x="0" y="6"/>
                    <a:pt x="0" y="4"/>
                  </a:cubicBezTo>
                  <a:cubicBezTo>
                    <a:pt x="1" y="3"/>
                    <a:pt x="2" y="2"/>
                    <a:pt x="2" y="2"/>
                  </a:cubicBezTo>
                  <a:cubicBezTo>
                    <a:pt x="2" y="2"/>
                    <a:pt x="7" y="2"/>
                    <a:pt x="11" y="2"/>
                  </a:cubicBezTo>
                  <a:cubicBezTo>
                    <a:pt x="16" y="1"/>
                    <a:pt x="23" y="1"/>
                    <a:pt x="23" y="1"/>
                  </a:cubicBezTo>
                  <a:cubicBezTo>
                    <a:pt x="27" y="0"/>
                    <a:pt x="27" y="0"/>
                    <a:pt x="27" y="0"/>
                  </a:cubicBezTo>
                  <a:lnTo>
                    <a:pt x="31" y="3"/>
                  </a:ln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78">
              <a:extLst>
                <a:ext uri="{FF2B5EF4-FFF2-40B4-BE49-F238E27FC236}">
                  <a16:creationId xmlns:a16="http://schemas.microsoft.com/office/drawing/2014/main" id="{AB3721A4-A0A0-4BAB-BB61-72993A656591}"/>
                </a:ext>
              </a:extLst>
            </p:cNvPr>
            <p:cNvSpPr>
              <a:spLocks/>
            </p:cNvSpPr>
            <p:nvPr/>
          </p:nvSpPr>
          <p:spPr bwMode="auto">
            <a:xfrm>
              <a:off x="1944688" y="3319463"/>
              <a:ext cx="714375" cy="263525"/>
            </a:xfrm>
            <a:custGeom>
              <a:avLst/>
              <a:gdLst>
                <a:gd name="T0" fmla="*/ 274 w 274"/>
                <a:gd name="T1" fmla="*/ 33 h 104"/>
                <a:gd name="T2" fmla="*/ 166 w 274"/>
                <a:gd name="T3" fmla="*/ 6 h 104"/>
                <a:gd name="T4" fmla="*/ 119 w 274"/>
                <a:gd name="T5" fmla="*/ 12 h 104"/>
                <a:gd name="T6" fmla="*/ 0 w 274"/>
                <a:gd name="T7" fmla="*/ 92 h 104"/>
                <a:gd name="T8" fmla="*/ 6 w 274"/>
                <a:gd name="T9" fmla="*/ 104 h 104"/>
                <a:gd name="T10" fmla="*/ 139 w 274"/>
                <a:gd name="T11" fmla="*/ 35 h 104"/>
                <a:gd name="T12" fmla="*/ 229 w 274"/>
                <a:gd name="T13" fmla="*/ 78 h 104"/>
                <a:gd name="T14" fmla="*/ 274 w 274"/>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04">
                  <a:moveTo>
                    <a:pt x="274" y="33"/>
                  </a:moveTo>
                  <a:cubicBezTo>
                    <a:pt x="274" y="33"/>
                    <a:pt x="174" y="8"/>
                    <a:pt x="166" y="6"/>
                  </a:cubicBezTo>
                  <a:cubicBezTo>
                    <a:pt x="159" y="4"/>
                    <a:pt x="138" y="0"/>
                    <a:pt x="119" y="12"/>
                  </a:cubicBezTo>
                  <a:cubicBezTo>
                    <a:pt x="95" y="29"/>
                    <a:pt x="0" y="92"/>
                    <a:pt x="0" y="92"/>
                  </a:cubicBezTo>
                  <a:cubicBezTo>
                    <a:pt x="6" y="104"/>
                    <a:pt x="6" y="104"/>
                    <a:pt x="6" y="104"/>
                  </a:cubicBezTo>
                  <a:cubicBezTo>
                    <a:pt x="139" y="35"/>
                    <a:pt x="139" y="35"/>
                    <a:pt x="139" y="35"/>
                  </a:cubicBezTo>
                  <a:cubicBezTo>
                    <a:pt x="139" y="35"/>
                    <a:pt x="190" y="63"/>
                    <a:pt x="229" y="78"/>
                  </a:cubicBezTo>
                  <a:cubicBezTo>
                    <a:pt x="259" y="75"/>
                    <a:pt x="274" y="33"/>
                    <a:pt x="274" y="33"/>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74" name="Oval 79">
              <a:extLst>
                <a:ext uri="{FF2B5EF4-FFF2-40B4-BE49-F238E27FC236}">
                  <a16:creationId xmlns:a16="http://schemas.microsoft.com/office/drawing/2014/main" id="{64DC1DF7-4590-42BA-B5A1-5B4CB48590B2}"/>
                </a:ext>
              </a:extLst>
            </p:cNvPr>
            <p:cNvSpPr>
              <a:spLocks noChangeArrowheads="1"/>
            </p:cNvSpPr>
            <p:nvPr/>
          </p:nvSpPr>
          <p:spPr bwMode="auto">
            <a:xfrm>
              <a:off x="3260725" y="3497263"/>
              <a:ext cx="61913" cy="58738"/>
            </a:xfrm>
            <a:prstGeom prst="ellipse">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80">
              <a:extLst>
                <a:ext uri="{FF2B5EF4-FFF2-40B4-BE49-F238E27FC236}">
                  <a16:creationId xmlns:a16="http://schemas.microsoft.com/office/drawing/2014/main" id="{FDD49F19-57AA-411D-B0EF-8B5F87C803FB}"/>
                </a:ext>
              </a:extLst>
            </p:cNvPr>
            <p:cNvSpPr>
              <a:spLocks/>
            </p:cNvSpPr>
            <p:nvPr/>
          </p:nvSpPr>
          <p:spPr bwMode="auto">
            <a:xfrm>
              <a:off x="3290888" y="2365375"/>
              <a:ext cx="55563" cy="2466975"/>
            </a:xfrm>
            <a:custGeom>
              <a:avLst/>
              <a:gdLst>
                <a:gd name="T0" fmla="*/ 35 w 35"/>
                <a:gd name="T1" fmla="*/ 1554 h 1554"/>
                <a:gd name="T2" fmla="*/ 0 w 35"/>
                <a:gd name="T3" fmla="*/ 1549 h 1554"/>
                <a:gd name="T4" fmla="*/ 0 w 35"/>
                <a:gd name="T5" fmla="*/ 4 h 1554"/>
                <a:gd name="T6" fmla="*/ 35 w 35"/>
                <a:gd name="T7" fmla="*/ 0 h 1554"/>
                <a:gd name="T8" fmla="*/ 35 w 35"/>
                <a:gd name="T9" fmla="*/ 1554 h 1554"/>
              </a:gdLst>
              <a:ahLst/>
              <a:cxnLst>
                <a:cxn ang="0">
                  <a:pos x="T0" y="T1"/>
                </a:cxn>
                <a:cxn ang="0">
                  <a:pos x="T2" y="T3"/>
                </a:cxn>
                <a:cxn ang="0">
                  <a:pos x="T4" y="T5"/>
                </a:cxn>
                <a:cxn ang="0">
                  <a:pos x="T6" y="T7"/>
                </a:cxn>
                <a:cxn ang="0">
                  <a:pos x="T8" y="T9"/>
                </a:cxn>
              </a:cxnLst>
              <a:rect l="0" t="0" r="r" b="b"/>
              <a:pathLst>
                <a:path w="35" h="1554">
                  <a:moveTo>
                    <a:pt x="35" y="1554"/>
                  </a:moveTo>
                  <a:lnTo>
                    <a:pt x="0" y="1549"/>
                  </a:lnTo>
                  <a:lnTo>
                    <a:pt x="0" y="4"/>
                  </a:lnTo>
                  <a:lnTo>
                    <a:pt x="35" y="0"/>
                  </a:lnTo>
                  <a:lnTo>
                    <a:pt x="35" y="1554"/>
                  </a:ln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2" name="Straight Connector 41">
            <a:extLst>
              <a:ext uri="{FF2B5EF4-FFF2-40B4-BE49-F238E27FC236}">
                <a16:creationId xmlns:a16="http://schemas.microsoft.com/office/drawing/2014/main" id="{3192E4E9-37AF-404D-BD8A-1006C55CEC14}"/>
              </a:ext>
            </a:extLst>
          </p:cNvPr>
          <p:cNvCxnSpPr>
            <a:cxnSpLocks/>
          </p:cNvCxnSpPr>
          <p:nvPr/>
        </p:nvCxnSpPr>
        <p:spPr>
          <a:xfrm>
            <a:off x="4269765" y="1600200"/>
            <a:ext cx="0" cy="3733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39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381000" y="390959"/>
            <a:ext cx="10944596" cy="865054"/>
          </a:xfrm>
        </p:spPr>
        <p:txBody>
          <a:bodyPr/>
          <a:lstStyle/>
          <a:p>
            <a:r>
              <a:rPr lang="en-US" dirty="0"/>
              <a:t>Bank Details </a:t>
            </a:r>
          </a:p>
        </p:txBody>
      </p:sp>
      <p:sp>
        <p:nvSpPr>
          <p:cNvPr id="6" name="TextBox 5">
            <a:extLst>
              <a:ext uri="{FF2B5EF4-FFF2-40B4-BE49-F238E27FC236}">
                <a16:creationId xmlns:a16="http://schemas.microsoft.com/office/drawing/2014/main" id="{9EAC6B9E-C77D-421B-AB03-95D79D404B56}"/>
              </a:ext>
            </a:extLst>
          </p:cNvPr>
          <p:cNvSpPr txBox="1"/>
          <p:nvPr/>
        </p:nvSpPr>
        <p:spPr>
          <a:xfrm>
            <a:off x="3782280" y="118533"/>
            <a:ext cx="8200205" cy="6629400"/>
          </a:xfrm>
          <a:prstGeom prst="round2DiagRect">
            <a:avLst>
              <a:gd name="adj1" fmla="val 0"/>
              <a:gd name="adj2" fmla="val 0"/>
            </a:avLst>
          </a:prstGeom>
          <a:noFill/>
          <a:ln>
            <a:noFill/>
          </a:ln>
        </p:spPr>
        <p:txBody>
          <a:bodyPr wrap="square" tIns="0" rIns="0" bIns="0" rtlCol="0" anchor="ctr" anchorCtr="0">
            <a:noAutofit/>
          </a:bodyPr>
          <a:lstStyle/>
          <a:p>
            <a:pPr>
              <a:lnSpc>
                <a:spcPts val="2300"/>
              </a:lnSpc>
              <a:buClr>
                <a:schemeClr val="tx2"/>
              </a:buClr>
            </a:pPr>
            <a:r>
              <a:rPr lang="en-US" sz="1200" dirty="0"/>
              <a:t>Fund Transfer type : NEFT only</a:t>
            </a:r>
          </a:p>
          <a:p>
            <a:pPr>
              <a:lnSpc>
                <a:spcPts val="2300"/>
              </a:lnSpc>
              <a:buClr>
                <a:schemeClr val="tx2"/>
              </a:buClr>
            </a:pPr>
            <a:r>
              <a:rPr lang="en-US" sz="1200" dirty="0"/>
              <a:t>Amount: Rs._______/-</a:t>
            </a:r>
          </a:p>
          <a:p>
            <a:pPr>
              <a:lnSpc>
                <a:spcPts val="2300"/>
              </a:lnSpc>
              <a:buClr>
                <a:schemeClr val="tx2"/>
              </a:buClr>
            </a:pPr>
            <a:r>
              <a:rPr lang="en-US" sz="1200" dirty="0"/>
              <a:t>Beneficiary Name: Capgemini Technology Services India Ltd.</a:t>
            </a:r>
          </a:p>
          <a:p>
            <a:pPr>
              <a:lnSpc>
                <a:spcPts val="2300"/>
              </a:lnSpc>
              <a:buClr>
                <a:schemeClr val="tx2"/>
              </a:buClr>
            </a:pPr>
            <a:r>
              <a:rPr lang="en-US" sz="1200" dirty="0"/>
              <a:t>Bank Name : BNP Paribas</a:t>
            </a:r>
          </a:p>
          <a:p>
            <a:pPr>
              <a:lnSpc>
                <a:spcPts val="2300"/>
              </a:lnSpc>
              <a:buClr>
                <a:schemeClr val="tx2"/>
              </a:buClr>
            </a:pPr>
            <a:r>
              <a:rPr lang="en-US" sz="1200" dirty="0"/>
              <a:t>IFSC : BNPA0009009</a:t>
            </a:r>
          </a:p>
          <a:p>
            <a:pPr>
              <a:lnSpc>
                <a:spcPts val="2300"/>
              </a:lnSpc>
              <a:buClr>
                <a:schemeClr val="tx2"/>
              </a:buClr>
            </a:pPr>
            <a:r>
              <a:rPr lang="en-US" sz="1200" dirty="0"/>
              <a:t>Bank Address : BNP Paribas House, 1 North Avenue, Maker </a:t>
            </a:r>
            <a:r>
              <a:rPr lang="en-US" sz="1200" dirty="0" err="1"/>
              <a:t>Maxity</a:t>
            </a:r>
            <a:r>
              <a:rPr lang="en-US" sz="1200" dirty="0"/>
              <a:t>, Bandra Kurla Complex, Bandra East, Mumbai 400 051</a:t>
            </a:r>
          </a:p>
          <a:p>
            <a:pPr>
              <a:lnSpc>
                <a:spcPts val="2300"/>
              </a:lnSpc>
              <a:buClr>
                <a:schemeClr val="tx2"/>
              </a:buClr>
            </a:pPr>
            <a:r>
              <a:rPr lang="en-US" sz="1200" dirty="0"/>
              <a:t>Bank Account Number : CAPGEMEXIT</a:t>
            </a:r>
            <a:r>
              <a:rPr lang="en-US" sz="1200" b="1" dirty="0">
                <a:highlight>
                  <a:srgbClr val="FFFF00"/>
                </a:highlight>
              </a:rPr>
              <a:t>EMPLOYEE ID NUMBER</a:t>
            </a:r>
          </a:p>
          <a:p>
            <a:pPr>
              <a:lnSpc>
                <a:spcPts val="2300"/>
              </a:lnSpc>
              <a:buClr>
                <a:schemeClr val="tx2"/>
              </a:buClr>
            </a:pPr>
            <a:r>
              <a:rPr lang="en-US" sz="1200" dirty="0"/>
              <a:t>Account Type : Current account</a:t>
            </a:r>
          </a:p>
          <a:p>
            <a:pPr>
              <a:lnSpc>
                <a:spcPts val="2300"/>
              </a:lnSpc>
              <a:buClr>
                <a:schemeClr val="tx2"/>
              </a:buClr>
            </a:pPr>
            <a:r>
              <a:rPr lang="en-US" sz="1200" dirty="0"/>
              <a:t>Note: Bank Account number is combination of “CAPGEMEXIT” fix words, without space, adding Employee Number. </a:t>
            </a:r>
          </a:p>
          <a:p>
            <a:pPr>
              <a:lnSpc>
                <a:spcPts val="2300"/>
              </a:lnSpc>
              <a:buClr>
                <a:schemeClr val="tx2"/>
              </a:buClr>
            </a:pPr>
            <a:r>
              <a:rPr lang="en-US" sz="1200" b="1" dirty="0"/>
              <a:t>Below are the scenarios - </a:t>
            </a:r>
          </a:p>
          <a:p>
            <a:pPr marL="171450" indent="-171450">
              <a:lnSpc>
                <a:spcPts val="2300"/>
              </a:lnSpc>
              <a:buClr>
                <a:schemeClr val="tx2"/>
              </a:buClr>
              <a:buFont typeface="Arial" panose="020B0604020202020204" pitchFamily="34" charset="0"/>
              <a:buChar char="•"/>
            </a:pPr>
            <a:r>
              <a:rPr lang="en-US" sz="1200" dirty="0"/>
              <a:t>If Natasha is having her Employee ID 001234 then account number is </a:t>
            </a:r>
            <a:r>
              <a:rPr lang="en-US" sz="1200" b="1" dirty="0">
                <a:highlight>
                  <a:srgbClr val="FFFF00"/>
                </a:highlight>
              </a:rPr>
              <a:t>CAPGEMEXIT001234</a:t>
            </a:r>
            <a:r>
              <a:rPr lang="en-US" sz="1200" dirty="0"/>
              <a:t> </a:t>
            </a:r>
          </a:p>
          <a:p>
            <a:pPr marL="171450" indent="-171450">
              <a:lnSpc>
                <a:spcPts val="2300"/>
              </a:lnSpc>
              <a:buClr>
                <a:schemeClr val="tx2"/>
              </a:buClr>
              <a:buFont typeface="Arial" panose="020B0604020202020204" pitchFamily="34" charset="0"/>
              <a:buChar char="•"/>
            </a:pPr>
            <a:r>
              <a:rPr lang="en-US" sz="1200" dirty="0"/>
              <a:t>If Natasha is having her Employee ID 012345 then account number is </a:t>
            </a:r>
            <a:r>
              <a:rPr lang="en-US" sz="1200" b="1" dirty="0">
                <a:highlight>
                  <a:srgbClr val="FFFF00"/>
                </a:highlight>
              </a:rPr>
              <a:t>CAPGEMEXIT012345</a:t>
            </a:r>
          </a:p>
          <a:p>
            <a:pPr marL="171450" indent="-171450">
              <a:lnSpc>
                <a:spcPts val="2300"/>
              </a:lnSpc>
              <a:buClr>
                <a:schemeClr val="tx2"/>
              </a:buClr>
              <a:buFont typeface="Arial" panose="020B0604020202020204" pitchFamily="34" charset="0"/>
              <a:buChar char="•"/>
            </a:pPr>
            <a:r>
              <a:rPr lang="en-US" sz="1200" dirty="0"/>
              <a:t>If Natasha is having her Employee ID 123456 then account number is </a:t>
            </a:r>
            <a:r>
              <a:rPr lang="en-US" sz="1200" b="1" dirty="0">
                <a:highlight>
                  <a:srgbClr val="FFFF00"/>
                </a:highlight>
              </a:rPr>
              <a:t>CAPGEMEXIT123456</a:t>
            </a:r>
          </a:p>
          <a:p>
            <a:pPr marL="171450" indent="-171450">
              <a:lnSpc>
                <a:spcPts val="2300"/>
              </a:lnSpc>
              <a:buClr>
                <a:schemeClr val="tx2"/>
              </a:buClr>
              <a:buFont typeface="Arial" panose="020B0604020202020204" pitchFamily="34" charset="0"/>
              <a:buChar char="•"/>
            </a:pPr>
            <a:r>
              <a:rPr lang="en-US" sz="1200" dirty="0"/>
              <a:t>If Natasha is having her Employee ID 12345678 then account number is </a:t>
            </a:r>
            <a:r>
              <a:rPr lang="en-US" sz="1200" b="1" dirty="0">
                <a:highlight>
                  <a:srgbClr val="FFFF00"/>
                </a:highlight>
              </a:rPr>
              <a:t>CAPGEMEXIT12345678</a:t>
            </a:r>
          </a:p>
          <a:p>
            <a:pPr>
              <a:lnSpc>
                <a:spcPts val="2300"/>
              </a:lnSpc>
              <a:buClr>
                <a:schemeClr val="tx2"/>
              </a:buClr>
            </a:pPr>
            <a:r>
              <a:rPr lang="en-US" sz="1200" b="1" dirty="0"/>
              <a:t>Please note once you make payment before 6 PM of the day we shall be able to check and confirm the receipt of payment next day by EOD &amp; if you make payment after 6 PM of the day then we shall be able to check and confirm the receipt of payment after 2 days.</a:t>
            </a:r>
          </a:p>
          <a:p>
            <a:pPr>
              <a:lnSpc>
                <a:spcPts val="2300"/>
              </a:lnSpc>
              <a:buClr>
                <a:schemeClr val="tx2"/>
              </a:buClr>
            </a:pPr>
            <a:r>
              <a:rPr lang="en-US" sz="1200" b="1" dirty="0"/>
              <a:t>If we do not receive any response or payment within 3 working days, we shall close your case for FFS which will take 30 days and letters will be released post that if amount will be     </a:t>
            </a:r>
          </a:p>
          <a:p>
            <a:pPr>
              <a:lnSpc>
                <a:spcPts val="2300"/>
              </a:lnSpc>
              <a:buClr>
                <a:schemeClr val="tx2"/>
              </a:buClr>
            </a:pPr>
            <a:r>
              <a:rPr lang="en-US" sz="1200" b="1" dirty="0"/>
              <a:t>positive.</a:t>
            </a:r>
          </a:p>
          <a:p>
            <a:pPr>
              <a:lnSpc>
                <a:spcPts val="2300"/>
              </a:lnSpc>
              <a:buClr>
                <a:schemeClr val="tx2"/>
              </a:buClr>
            </a:pPr>
            <a:endParaRPr lang="en-US" sz="1200" dirty="0">
              <a:latin typeface="+mj-lt"/>
            </a:endParaRPr>
          </a:p>
        </p:txBody>
      </p:sp>
      <p:grpSp>
        <p:nvGrpSpPr>
          <p:cNvPr id="1077" name="Group 1076">
            <a:extLst>
              <a:ext uri="{FF2B5EF4-FFF2-40B4-BE49-F238E27FC236}">
                <a16:creationId xmlns:a16="http://schemas.microsoft.com/office/drawing/2014/main" id="{7D5DC380-8CD9-49CC-82DA-D0608F02F30E}"/>
              </a:ext>
            </a:extLst>
          </p:cNvPr>
          <p:cNvGrpSpPr/>
          <p:nvPr/>
        </p:nvGrpSpPr>
        <p:grpSpPr>
          <a:xfrm>
            <a:off x="0" y="2203389"/>
            <a:ext cx="3581400" cy="4287899"/>
            <a:chOff x="0" y="2362200"/>
            <a:chExt cx="3962400" cy="4129088"/>
          </a:xfrm>
        </p:grpSpPr>
        <p:sp>
          <p:nvSpPr>
            <p:cNvPr id="1037" name="AutoShape 44">
              <a:extLst>
                <a:ext uri="{FF2B5EF4-FFF2-40B4-BE49-F238E27FC236}">
                  <a16:creationId xmlns:a16="http://schemas.microsoft.com/office/drawing/2014/main" id="{545B2D27-1578-4728-8C5B-DBCAD252FD56}"/>
                </a:ext>
              </a:extLst>
            </p:cNvPr>
            <p:cNvSpPr>
              <a:spLocks noChangeAspect="1" noChangeArrowheads="1" noTextEdit="1"/>
            </p:cNvSpPr>
            <p:nvPr/>
          </p:nvSpPr>
          <p:spPr bwMode="auto">
            <a:xfrm>
              <a:off x="0" y="2362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0" name="Picture 46">
              <a:extLst>
                <a:ext uri="{FF2B5EF4-FFF2-40B4-BE49-F238E27FC236}">
                  <a16:creationId xmlns:a16="http://schemas.microsoft.com/office/drawing/2014/main" id="{EB1C3259-FF6E-45E6-B833-648F7CAF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4197350"/>
              <a:ext cx="3968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7">
              <a:extLst>
                <a:ext uri="{FF2B5EF4-FFF2-40B4-BE49-F238E27FC236}">
                  <a16:creationId xmlns:a16="http://schemas.microsoft.com/office/drawing/2014/main" id="{5CD3C8B3-AA3D-4FF0-8D5E-8B96B21B78C4}"/>
                </a:ext>
              </a:extLst>
            </p:cNvPr>
            <p:cNvSpPr>
              <a:spLocks noChangeArrowheads="1"/>
            </p:cNvSpPr>
            <p:nvPr/>
          </p:nvSpPr>
          <p:spPr bwMode="auto">
            <a:xfrm>
              <a:off x="2641600" y="2522538"/>
              <a:ext cx="649288" cy="219868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8">
              <a:extLst>
                <a:ext uri="{FF2B5EF4-FFF2-40B4-BE49-F238E27FC236}">
                  <a16:creationId xmlns:a16="http://schemas.microsoft.com/office/drawing/2014/main" id="{97AE20AA-F98E-4207-B222-9D898B9D3A08}"/>
                </a:ext>
              </a:extLst>
            </p:cNvPr>
            <p:cNvSpPr>
              <a:spLocks/>
            </p:cNvSpPr>
            <p:nvPr/>
          </p:nvSpPr>
          <p:spPr bwMode="auto">
            <a:xfrm>
              <a:off x="0" y="4718050"/>
              <a:ext cx="3290888" cy="1770063"/>
            </a:xfrm>
            <a:custGeom>
              <a:avLst/>
              <a:gdLst>
                <a:gd name="T0" fmla="*/ 141 w 2073"/>
                <a:gd name="T1" fmla="*/ 1115 h 1115"/>
                <a:gd name="T2" fmla="*/ 0 w 2073"/>
                <a:gd name="T3" fmla="*/ 1115 h 1115"/>
                <a:gd name="T4" fmla="*/ 0 w 2073"/>
                <a:gd name="T5" fmla="*/ 204 h 1115"/>
                <a:gd name="T6" fmla="*/ 1675 w 2073"/>
                <a:gd name="T7" fmla="*/ 0 h 1115"/>
                <a:gd name="T8" fmla="*/ 2073 w 2073"/>
                <a:gd name="T9" fmla="*/ 2 h 1115"/>
                <a:gd name="T10" fmla="*/ 2073 w 2073"/>
                <a:gd name="T11" fmla="*/ 67 h 1115"/>
                <a:gd name="T12" fmla="*/ 141 w 2073"/>
                <a:gd name="T13" fmla="*/ 1115 h 1115"/>
              </a:gdLst>
              <a:ahLst/>
              <a:cxnLst>
                <a:cxn ang="0">
                  <a:pos x="T0" y="T1"/>
                </a:cxn>
                <a:cxn ang="0">
                  <a:pos x="T2" y="T3"/>
                </a:cxn>
                <a:cxn ang="0">
                  <a:pos x="T4" y="T5"/>
                </a:cxn>
                <a:cxn ang="0">
                  <a:pos x="T6" y="T7"/>
                </a:cxn>
                <a:cxn ang="0">
                  <a:pos x="T8" y="T9"/>
                </a:cxn>
                <a:cxn ang="0">
                  <a:pos x="T10" y="T11"/>
                </a:cxn>
                <a:cxn ang="0">
                  <a:pos x="T12" y="T13"/>
                </a:cxn>
              </a:cxnLst>
              <a:rect l="0" t="0" r="r" b="b"/>
              <a:pathLst>
                <a:path w="2073" h="1115">
                  <a:moveTo>
                    <a:pt x="141" y="1115"/>
                  </a:moveTo>
                  <a:lnTo>
                    <a:pt x="0" y="1115"/>
                  </a:lnTo>
                  <a:lnTo>
                    <a:pt x="0" y="204"/>
                  </a:lnTo>
                  <a:lnTo>
                    <a:pt x="1675" y="0"/>
                  </a:lnTo>
                  <a:lnTo>
                    <a:pt x="2073" y="2"/>
                  </a:lnTo>
                  <a:lnTo>
                    <a:pt x="2073" y="67"/>
                  </a:lnTo>
                  <a:lnTo>
                    <a:pt x="141" y="111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0" name="Freeform 49">
              <a:extLst>
                <a:ext uri="{FF2B5EF4-FFF2-40B4-BE49-F238E27FC236}">
                  <a16:creationId xmlns:a16="http://schemas.microsoft.com/office/drawing/2014/main" id="{B0C9BD2C-E3C3-4C7C-B067-62C562FB8633}"/>
                </a:ext>
              </a:extLst>
            </p:cNvPr>
            <p:cNvSpPr>
              <a:spLocks/>
            </p:cNvSpPr>
            <p:nvPr/>
          </p:nvSpPr>
          <p:spPr bwMode="auto">
            <a:xfrm>
              <a:off x="3346450" y="2365375"/>
              <a:ext cx="615950" cy="2465388"/>
            </a:xfrm>
            <a:custGeom>
              <a:avLst/>
              <a:gdLst>
                <a:gd name="T0" fmla="*/ 388 w 388"/>
                <a:gd name="T1" fmla="*/ 1471 h 1553"/>
                <a:gd name="T2" fmla="*/ 0 w 388"/>
                <a:gd name="T3" fmla="*/ 1553 h 1553"/>
                <a:gd name="T4" fmla="*/ 0 w 388"/>
                <a:gd name="T5" fmla="*/ 0 h 1553"/>
                <a:gd name="T6" fmla="*/ 388 w 388"/>
                <a:gd name="T7" fmla="*/ 118 h 1553"/>
                <a:gd name="T8" fmla="*/ 388 w 388"/>
                <a:gd name="T9" fmla="*/ 1471 h 1553"/>
              </a:gdLst>
              <a:ahLst/>
              <a:cxnLst>
                <a:cxn ang="0">
                  <a:pos x="T0" y="T1"/>
                </a:cxn>
                <a:cxn ang="0">
                  <a:pos x="T2" y="T3"/>
                </a:cxn>
                <a:cxn ang="0">
                  <a:pos x="T4" y="T5"/>
                </a:cxn>
                <a:cxn ang="0">
                  <a:pos x="T6" y="T7"/>
                </a:cxn>
                <a:cxn ang="0">
                  <a:pos x="T8" y="T9"/>
                </a:cxn>
              </a:cxnLst>
              <a:rect l="0" t="0" r="r" b="b"/>
              <a:pathLst>
                <a:path w="388" h="1553">
                  <a:moveTo>
                    <a:pt x="388" y="1471"/>
                  </a:moveTo>
                  <a:lnTo>
                    <a:pt x="0" y="1553"/>
                  </a:lnTo>
                  <a:lnTo>
                    <a:pt x="0" y="0"/>
                  </a:lnTo>
                  <a:lnTo>
                    <a:pt x="388" y="118"/>
                  </a:lnTo>
                  <a:lnTo>
                    <a:pt x="388" y="1471"/>
                  </a:ln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Oval 50">
              <a:extLst>
                <a:ext uri="{FF2B5EF4-FFF2-40B4-BE49-F238E27FC236}">
                  <a16:creationId xmlns:a16="http://schemas.microsoft.com/office/drawing/2014/main" id="{B48C0CCF-F09B-4B3B-821E-0F7B7B6392B9}"/>
                </a:ext>
              </a:extLst>
            </p:cNvPr>
            <p:cNvSpPr>
              <a:spLocks noChangeArrowheads="1"/>
            </p:cNvSpPr>
            <p:nvPr/>
          </p:nvSpPr>
          <p:spPr bwMode="auto">
            <a:xfrm>
              <a:off x="3408363" y="3494088"/>
              <a:ext cx="63500" cy="619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1BE004F8-AC26-4F75-A55E-E843FE500ED3}"/>
                </a:ext>
              </a:extLst>
            </p:cNvPr>
            <p:cNvSpPr>
              <a:spLocks/>
            </p:cNvSpPr>
            <p:nvPr/>
          </p:nvSpPr>
          <p:spPr bwMode="auto">
            <a:xfrm>
              <a:off x="0" y="4740275"/>
              <a:ext cx="3019425" cy="1522413"/>
            </a:xfrm>
            <a:custGeom>
              <a:avLst/>
              <a:gdLst>
                <a:gd name="T0" fmla="*/ 0 w 1157"/>
                <a:gd name="T1" fmla="*/ 598 h 598"/>
                <a:gd name="T2" fmla="*/ 138 w 1157"/>
                <a:gd name="T3" fmla="*/ 541 h 598"/>
                <a:gd name="T4" fmla="*/ 353 w 1157"/>
                <a:gd name="T5" fmla="*/ 436 h 598"/>
                <a:gd name="T6" fmla="*/ 530 w 1157"/>
                <a:gd name="T7" fmla="*/ 505 h 598"/>
                <a:gd name="T8" fmla="*/ 596 w 1157"/>
                <a:gd name="T9" fmla="*/ 505 h 598"/>
                <a:gd name="T10" fmla="*/ 567 w 1157"/>
                <a:gd name="T11" fmla="*/ 485 h 598"/>
                <a:gd name="T12" fmla="*/ 537 w 1157"/>
                <a:gd name="T13" fmla="*/ 474 h 598"/>
                <a:gd name="T14" fmla="*/ 547 w 1157"/>
                <a:gd name="T15" fmla="*/ 470 h 598"/>
                <a:gd name="T16" fmla="*/ 431 w 1157"/>
                <a:gd name="T17" fmla="*/ 405 h 598"/>
                <a:gd name="T18" fmla="*/ 309 w 1157"/>
                <a:gd name="T19" fmla="*/ 420 h 598"/>
                <a:gd name="T20" fmla="*/ 111 w 1157"/>
                <a:gd name="T21" fmla="*/ 472 h 598"/>
                <a:gd name="T22" fmla="*/ 62 w 1157"/>
                <a:gd name="T23" fmla="*/ 416 h 598"/>
                <a:gd name="T24" fmla="*/ 75 w 1157"/>
                <a:gd name="T25" fmla="*/ 365 h 598"/>
                <a:gd name="T26" fmla="*/ 586 w 1157"/>
                <a:gd name="T27" fmla="*/ 223 h 598"/>
                <a:gd name="T28" fmla="*/ 1070 w 1157"/>
                <a:gd name="T29" fmla="*/ 25 h 598"/>
                <a:gd name="T30" fmla="*/ 1108 w 1157"/>
                <a:gd name="T31" fmla="*/ 11 h 598"/>
                <a:gd name="T32" fmla="*/ 1148 w 1157"/>
                <a:gd name="T33" fmla="*/ 5 h 598"/>
                <a:gd name="T34" fmla="*/ 1157 w 1157"/>
                <a:gd name="T35" fmla="*/ 0 h 598"/>
                <a:gd name="T36" fmla="*/ 1142 w 1157"/>
                <a:gd name="T37" fmla="*/ 0 h 598"/>
                <a:gd name="T38" fmla="*/ 1109 w 1157"/>
                <a:gd name="T39" fmla="*/ 4 h 598"/>
                <a:gd name="T40" fmla="*/ 1126 w 1157"/>
                <a:gd name="T41" fmla="*/ 0 h 598"/>
                <a:gd name="T42" fmla="*/ 1115 w 1157"/>
                <a:gd name="T43" fmla="*/ 0 h 598"/>
                <a:gd name="T44" fmla="*/ 1044 w 1157"/>
                <a:gd name="T45" fmla="*/ 19 h 598"/>
                <a:gd name="T46" fmla="*/ 568 w 1157"/>
                <a:gd name="T47" fmla="*/ 175 h 598"/>
                <a:gd name="T48" fmla="*/ 200 w 1157"/>
                <a:gd name="T49" fmla="*/ 259 h 598"/>
                <a:gd name="T50" fmla="*/ 328 w 1157"/>
                <a:gd name="T51" fmla="*/ 151 h 598"/>
                <a:gd name="T52" fmla="*/ 328 w 1157"/>
                <a:gd name="T53" fmla="*/ 151 h 598"/>
                <a:gd name="T54" fmla="*/ 328 w 1157"/>
                <a:gd name="T55" fmla="*/ 151 h 598"/>
                <a:gd name="T56" fmla="*/ 328 w 1157"/>
                <a:gd name="T57" fmla="*/ 151 h 598"/>
                <a:gd name="T58" fmla="*/ 283 w 1157"/>
                <a:gd name="T59" fmla="*/ 118 h 598"/>
                <a:gd name="T60" fmla="*/ 283 w 1157"/>
                <a:gd name="T61" fmla="*/ 118 h 598"/>
                <a:gd name="T62" fmla="*/ 0 w 1157"/>
                <a:gd name="T63" fmla="*/ 186 h 598"/>
                <a:gd name="T64" fmla="*/ 0 w 1157"/>
                <a:gd name="T65" fmla="*/ 232 h 598"/>
                <a:gd name="T66" fmla="*/ 175 w 1157"/>
                <a:gd name="T67" fmla="*/ 196 h 598"/>
                <a:gd name="T68" fmla="*/ 0 w 1157"/>
                <a:gd name="T69" fmla="*/ 291 h 598"/>
                <a:gd name="T70" fmla="*/ 0 w 1157"/>
                <a:gd name="T7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7" h="598">
                  <a:moveTo>
                    <a:pt x="0" y="598"/>
                  </a:moveTo>
                  <a:cubicBezTo>
                    <a:pt x="138" y="541"/>
                    <a:pt x="138" y="541"/>
                    <a:pt x="138" y="541"/>
                  </a:cubicBezTo>
                  <a:cubicBezTo>
                    <a:pt x="353" y="436"/>
                    <a:pt x="353" y="436"/>
                    <a:pt x="353" y="436"/>
                  </a:cubicBezTo>
                  <a:cubicBezTo>
                    <a:pt x="530" y="505"/>
                    <a:pt x="530" y="505"/>
                    <a:pt x="530" y="505"/>
                  </a:cubicBezTo>
                  <a:cubicBezTo>
                    <a:pt x="596" y="505"/>
                    <a:pt x="596" y="505"/>
                    <a:pt x="596" y="505"/>
                  </a:cubicBezTo>
                  <a:cubicBezTo>
                    <a:pt x="597" y="503"/>
                    <a:pt x="574" y="485"/>
                    <a:pt x="567" y="485"/>
                  </a:cubicBezTo>
                  <a:cubicBezTo>
                    <a:pt x="563" y="484"/>
                    <a:pt x="538" y="475"/>
                    <a:pt x="537" y="474"/>
                  </a:cubicBezTo>
                  <a:cubicBezTo>
                    <a:pt x="547" y="470"/>
                    <a:pt x="547" y="470"/>
                    <a:pt x="547" y="470"/>
                  </a:cubicBezTo>
                  <a:cubicBezTo>
                    <a:pt x="547" y="470"/>
                    <a:pt x="460" y="421"/>
                    <a:pt x="431" y="405"/>
                  </a:cubicBezTo>
                  <a:cubicBezTo>
                    <a:pt x="401" y="389"/>
                    <a:pt x="309" y="420"/>
                    <a:pt x="309" y="420"/>
                  </a:cubicBezTo>
                  <a:cubicBezTo>
                    <a:pt x="111" y="472"/>
                    <a:pt x="111" y="472"/>
                    <a:pt x="111" y="472"/>
                  </a:cubicBezTo>
                  <a:cubicBezTo>
                    <a:pt x="99" y="449"/>
                    <a:pt x="78" y="428"/>
                    <a:pt x="62" y="416"/>
                  </a:cubicBezTo>
                  <a:cubicBezTo>
                    <a:pt x="71" y="393"/>
                    <a:pt x="69" y="370"/>
                    <a:pt x="75" y="365"/>
                  </a:cubicBezTo>
                  <a:cubicBezTo>
                    <a:pt x="586" y="223"/>
                    <a:pt x="586" y="223"/>
                    <a:pt x="586" y="223"/>
                  </a:cubicBezTo>
                  <a:cubicBezTo>
                    <a:pt x="1070" y="25"/>
                    <a:pt x="1070" y="25"/>
                    <a:pt x="1070" y="25"/>
                  </a:cubicBezTo>
                  <a:cubicBezTo>
                    <a:pt x="1108" y="11"/>
                    <a:pt x="1108" y="11"/>
                    <a:pt x="1108" y="11"/>
                  </a:cubicBezTo>
                  <a:cubicBezTo>
                    <a:pt x="1108" y="11"/>
                    <a:pt x="1146" y="5"/>
                    <a:pt x="1148" y="5"/>
                  </a:cubicBezTo>
                  <a:cubicBezTo>
                    <a:pt x="1154" y="4"/>
                    <a:pt x="1157" y="0"/>
                    <a:pt x="1157" y="0"/>
                  </a:cubicBezTo>
                  <a:cubicBezTo>
                    <a:pt x="1142" y="0"/>
                    <a:pt x="1142" y="0"/>
                    <a:pt x="1142" y="0"/>
                  </a:cubicBezTo>
                  <a:cubicBezTo>
                    <a:pt x="1109" y="4"/>
                    <a:pt x="1109" y="4"/>
                    <a:pt x="1109" y="4"/>
                  </a:cubicBezTo>
                  <a:cubicBezTo>
                    <a:pt x="1126" y="0"/>
                    <a:pt x="1126" y="0"/>
                    <a:pt x="1126" y="0"/>
                  </a:cubicBezTo>
                  <a:cubicBezTo>
                    <a:pt x="1115" y="0"/>
                    <a:pt x="1115" y="0"/>
                    <a:pt x="1115" y="0"/>
                  </a:cubicBezTo>
                  <a:cubicBezTo>
                    <a:pt x="1044" y="19"/>
                    <a:pt x="1044" y="19"/>
                    <a:pt x="1044" y="19"/>
                  </a:cubicBezTo>
                  <a:cubicBezTo>
                    <a:pt x="1044" y="19"/>
                    <a:pt x="655" y="123"/>
                    <a:pt x="568" y="175"/>
                  </a:cubicBezTo>
                  <a:cubicBezTo>
                    <a:pt x="359" y="229"/>
                    <a:pt x="289" y="233"/>
                    <a:pt x="200" y="259"/>
                  </a:cubicBezTo>
                  <a:cubicBezTo>
                    <a:pt x="262" y="207"/>
                    <a:pt x="307" y="171"/>
                    <a:pt x="328" y="151"/>
                  </a:cubicBezTo>
                  <a:cubicBezTo>
                    <a:pt x="328" y="151"/>
                    <a:pt x="328" y="151"/>
                    <a:pt x="328" y="151"/>
                  </a:cubicBezTo>
                  <a:cubicBezTo>
                    <a:pt x="328" y="151"/>
                    <a:pt x="328" y="151"/>
                    <a:pt x="328" y="151"/>
                  </a:cubicBezTo>
                  <a:cubicBezTo>
                    <a:pt x="328" y="151"/>
                    <a:pt x="328" y="151"/>
                    <a:pt x="328" y="151"/>
                  </a:cubicBezTo>
                  <a:cubicBezTo>
                    <a:pt x="372" y="109"/>
                    <a:pt x="292" y="117"/>
                    <a:pt x="283" y="118"/>
                  </a:cubicBezTo>
                  <a:cubicBezTo>
                    <a:pt x="283" y="118"/>
                    <a:pt x="283" y="118"/>
                    <a:pt x="283" y="118"/>
                  </a:cubicBezTo>
                  <a:cubicBezTo>
                    <a:pt x="0" y="186"/>
                    <a:pt x="0" y="186"/>
                    <a:pt x="0" y="186"/>
                  </a:cubicBezTo>
                  <a:cubicBezTo>
                    <a:pt x="0" y="232"/>
                    <a:pt x="0" y="232"/>
                    <a:pt x="0" y="232"/>
                  </a:cubicBezTo>
                  <a:cubicBezTo>
                    <a:pt x="175" y="196"/>
                    <a:pt x="175" y="196"/>
                    <a:pt x="175" y="196"/>
                  </a:cubicBezTo>
                  <a:cubicBezTo>
                    <a:pt x="91" y="241"/>
                    <a:pt x="51" y="255"/>
                    <a:pt x="0" y="291"/>
                  </a:cubicBezTo>
                  <a:lnTo>
                    <a:pt x="0" y="59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B33EF0C5-E09B-42FF-BF84-9D6553B241EC}"/>
                </a:ext>
              </a:extLst>
            </p:cNvPr>
            <p:cNvSpPr>
              <a:spLocks/>
            </p:cNvSpPr>
            <p:nvPr/>
          </p:nvSpPr>
          <p:spPr bwMode="auto">
            <a:xfrm>
              <a:off x="2200275" y="4030663"/>
              <a:ext cx="138113" cy="130175"/>
            </a:xfrm>
            <a:custGeom>
              <a:avLst/>
              <a:gdLst>
                <a:gd name="T0" fmla="*/ 79 w 87"/>
                <a:gd name="T1" fmla="*/ 82 h 82"/>
                <a:gd name="T2" fmla="*/ 87 w 87"/>
                <a:gd name="T3" fmla="*/ 60 h 82"/>
                <a:gd name="T4" fmla="*/ 13 w 87"/>
                <a:gd name="T5" fmla="*/ 0 h 82"/>
                <a:gd name="T6" fmla="*/ 0 w 87"/>
                <a:gd name="T7" fmla="*/ 28 h 82"/>
                <a:gd name="T8" fmla="*/ 79 w 87"/>
                <a:gd name="T9" fmla="*/ 82 h 82"/>
              </a:gdLst>
              <a:ahLst/>
              <a:cxnLst>
                <a:cxn ang="0">
                  <a:pos x="T0" y="T1"/>
                </a:cxn>
                <a:cxn ang="0">
                  <a:pos x="T2" y="T3"/>
                </a:cxn>
                <a:cxn ang="0">
                  <a:pos x="T4" y="T5"/>
                </a:cxn>
                <a:cxn ang="0">
                  <a:pos x="T6" y="T7"/>
                </a:cxn>
                <a:cxn ang="0">
                  <a:pos x="T8" y="T9"/>
                </a:cxn>
              </a:cxnLst>
              <a:rect l="0" t="0" r="r" b="b"/>
              <a:pathLst>
                <a:path w="87" h="82">
                  <a:moveTo>
                    <a:pt x="79" y="82"/>
                  </a:moveTo>
                  <a:lnTo>
                    <a:pt x="87" y="60"/>
                  </a:lnTo>
                  <a:lnTo>
                    <a:pt x="13" y="0"/>
                  </a:lnTo>
                  <a:lnTo>
                    <a:pt x="0" y="28"/>
                  </a:lnTo>
                  <a:lnTo>
                    <a:pt x="79" y="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6" name="Freeform 53">
              <a:extLst>
                <a:ext uri="{FF2B5EF4-FFF2-40B4-BE49-F238E27FC236}">
                  <a16:creationId xmlns:a16="http://schemas.microsoft.com/office/drawing/2014/main" id="{2417F621-B2CC-4AB3-B413-9C5C389A5A10}"/>
                </a:ext>
              </a:extLst>
            </p:cNvPr>
            <p:cNvSpPr>
              <a:spLocks/>
            </p:cNvSpPr>
            <p:nvPr/>
          </p:nvSpPr>
          <p:spPr bwMode="auto">
            <a:xfrm>
              <a:off x="3205163" y="3486150"/>
              <a:ext cx="101600" cy="84138"/>
            </a:xfrm>
            <a:custGeom>
              <a:avLst/>
              <a:gdLst>
                <a:gd name="T0" fmla="*/ 0 w 39"/>
                <a:gd name="T1" fmla="*/ 26 h 33"/>
                <a:gd name="T2" fmla="*/ 4 w 39"/>
                <a:gd name="T3" fmla="*/ 22 h 33"/>
                <a:gd name="T4" fmla="*/ 13 w 39"/>
                <a:gd name="T5" fmla="*/ 0 h 33"/>
                <a:gd name="T6" fmla="*/ 14 w 39"/>
                <a:gd name="T7" fmla="*/ 7 h 33"/>
                <a:gd name="T8" fmla="*/ 14 w 39"/>
                <a:gd name="T9" fmla="*/ 13 h 33"/>
                <a:gd name="T10" fmla="*/ 24 w 39"/>
                <a:gd name="T11" fmla="*/ 8 h 33"/>
                <a:gd name="T12" fmla="*/ 35 w 39"/>
                <a:gd name="T13" fmla="*/ 3 h 33"/>
                <a:gd name="T14" fmla="*/ 38 w 39"/>
                <a:gd name="T15" fmla="*/ 8 h 33"/>
                <a:gd name="T16" fmla="*/ 31 w 39"/>
                <a:gd name="T17" fmla="*/ 14 h 33"/>
                <a:gd name="T18" fmla="*/ 39 w 39"/>
                <a:gd name="T19" fmla="*/ 12 h 33"/>
                <a:gd name="T20" fmla="*/ 30 w 39"/>
                <a:gd name="T21" fmla="*/ 19 h 33"/>
                <a:gd name="T22" fmla="*/ 20 w 39"/>
                <a:gd name="T23" fmla="*/ 25 h 33"/>
                <a:gd name="T24" fmla="*/ 10 w 39"/>
                <a:gd name="T25" fmla="*/ 29 h 33"/>
                <a:gd name="T26" fmla="*/ 6 w 39"/>
                <a:gd name="T27" fmla="*/ 33 h 33"/>
                <a:gd name="T28" fmla="*/ 0 w 39"/>
                <a:gd name="T29"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3">
                  <a:moveTo>
                    <a:pt x="0" y="26"/>
                  </a:moveTo>
                  <a:cubicBezTo>
                    <a:pt x="1" y="24"/>
                    <a:pt x="3" y="23"/>
                    <a:pt x="4" y="22"/>
                  </a:cubicBezTo>
                  <a:cubicBezTo>
                    <a:pt x="5" y="20"/>
                    <a:pt x="13" y="0"/>
                    <a:pt x="13" y="0"/>
                  </a:cubicBezTo>
                  <a:cubicBezTo>
                    <a:pt x="13" y="0"/>
                    <a:pt x="16" y="2"/>
                    <a:pt x="14" y="7"/>
                  </a:cubicBezTo>
                  <a:cubicBezTo>
                    <a:pt x="13" y="11"/>
                    <a:pt x="14" y="13"/>
                    <a:pt x="14" y="13"/>
                  </a:cubicBezTo>
                  <a:cubicBezTo>
                    <a:pt x="14" y="13"/>
                    <a:pt x="22" y="9"/>
                    <a:pt x="24" y="8"/>
                  </a:cubicBezTo>
                  <a:cubicBezTo>
                    <a:pt x="29" y="5"/>
                    <a:pt x="31" y="4"/>
                    <a:pt x="35" y="3"/>
                  </a:cubicBezTo>
                  <a:cubicBezTo>
                    <a:pt x="36" y="5"/>
                    <a:pt x="38" y="7"/>
                    <a:pt x="38" y="8"/>
                  </a:cubicBezTo>
                  <a:cubicBezTo>
                    <a:pt x="38" y="9"/>
                    <a:pt x="35" y="11"/>
                    <a:pt x="31" y="14"/>
                  </a:cubicBezTo>
                  <a:cubicBezTo>
                    <a:pt x="33" y="13"/>
                    <a:pt x="39" y="10"/>
                    <a:pt x="39" y="12"/>
                  </a:cubicBezTo>
                  <a:cubicBezTo>
                    <a:pt x="39" y="13"/>
                    <a:pt x="30" y="18"/>
                    <a:pt x="30" y="19"/>
                  </a:cubicBezTo>
                  <a:cubicBezTo>
                    <a:pt x="29" y="20"/>
                    <a:pt x="24" y="23"/>
                    <a:pt x="20" y="25"/>
                  </a:cubicBezTo>
                  <a:cubicBezTo>
                    <a:pt x="16" y="28"/>
                    <a:pt x="10" y="29"/>
                    <a:pt x="10" y="29"/>
                  </a:cubicBezTo>
                  <a:cubicBezTo>
                    <a:pt x="6" y="33"/>
                    <a:pt x="6" y="33"/>
                    <a:pt x="6" y="33"/>
                  </a:cubicBezTo>
                  <a:cubicBezTo>
                    <a:pt x="6" y="33"/>
                    <a:pt x="3" y="30"/>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4">
              <a:extLst>
                <a:ext uri="{FF2B5EF4-FFF2-40B4-BE49-F238E27FC236}">
                  <a16:creationId xmlns:a16="http://schemas.microsoft.com/office/drawing/2014/main" id="{2B6814CD-582E-4C96-ABCD-88F40C90EA8F}"/>
                </a:ext>
              </a:extLst>
            </p:cNvPr>
            <p:cNvSpPr>
              <a:spLocks/>
            </p:cNvSpPr>
            <p:nvPr/>
          </p:nvSpPr>
          <p:spPr bwMode="auto">
            <a:xfrm>
              <a:off x="1944688" y="3644900"/>
              <a:ext cx="665163" cy="274638"/>
            </a:xfrm>
            <a:custGeom>
              <a:avLst/>
              <a:gdLst>
                <a:gd name="T0" fmla="*/ 4 w 255"/>
                <a:gd name="T1" fmla="*/ 82 h 108"/>
                <a:gd name="T2" fmla="*/ 97 w 255"/>
                <a:gd name="T3" fmla="*/ 89 h 108"/>
                <a:gd name="T4" fmla="*/ 255 w 255"/>
                <a:gd name="T5" fmla="*/ 0 h 108"/>
                <a:gd name="T6" fmla="*/ 14 w 255"/>
                <a:gd name="T7" fmla="*/ 66 h 108"/>
                <a:gd name="T8" fmla="*/ 4 w 255"/>
                <a:gd name="T9" fmla="*/ 82 h 108"/>
              </a:gdLst>
              <a:ahLst/>
              <a:cxnLst>
                <a:cxn ang="0">
                  <a:pos x="T0" y="T1"/>
                </a:cxn>
                <a:cxn ang="0">
                  <a:pos x="T2" y="T3"/>
                </a:cxn>
                <a:cxn ang="0">
                  <a:pos x="T4" y="T5"/>
                </a:cxn>
                <a:cxn ang="0">
                  <a:pos x="T6" y="T7"/>
                </a:cxn>
                <a:cxn ang="0">
                  <a:pos x="T8" y="T9"/>
                </a:cxn>
              </a:cxnLst>
              <a:rect l="0" t="0" r="r" b="b"/>
              <a:pathLst>
                <a:path w="255" h="108">
                  <a:moveTo>
                    <a:pt x="4" y="82"/>
                  </a:moveTo>
                  <a:cubicBezTo>
                    <a:pt x="4" y="82"/>
                    <a:pt x="39" y="71"/>
                    <a:pt x="97" y="89"/>
                  </a:cubicBezTo>
                  <a:cubicBezTo>
                    <a:pt x="157" y="108"/>
                    <a:pt x="255" y="0"/>
                    <a:pt x="255" y="0"/>
                  </a:cubicBezTo>
                  <a:cubicBezTo>
                    <a:pt x="255" y="0"/>
                    <a:pt x="67" y="45"/>
                    <a:pt x="14" y="66"/>
                  </a:cubicBezTo>
                  <a:cubicBezTo>
                    <a:pt x="0" y="72"/>
                    <a:pt x="4" y="82"/>
                    <a:pt x="4" y="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F0DDB270-6BF7-4C6B-86BE-FAF0D422766D}"/>
                </a:ext>
              </a:extLst>
            </p:cNvPr>
            <p:cNvSpPr>
              <a:spLocks/>
            </p:cNvSpPr>
            <p:nvPr/>
          </p:nvSpPr>
          <p:spPr bwMode="auto">
            <a:xfrm>
              <a:off x="2654300" y="3408363"/>
              <a:ext cx="574675" cy="404813"/>
            </a:xfrm>
            <a:custGeom>
              <a:avLst/>
              <a:gdLst>
                <a:gd name="T0" fmla="*/ 0 w 220"/>
                <a:gd name="T1" fmla="*/ 6 h 159"/>
                <a:gd name="T2" fmla="*/ 57 w 220"/>
                <a:gd name="T3" fmla="*/ 43 h 159"/>
                <a:gd name="T4" fmla="*/ 107 w 220"/>
                <a:gd name="T5" fmla="*/ 118 h 159"/>
                <a:gd name="T6" fmla="*/ 211 w 220"/>
                <a:gd name="T7" fmla="*/ 54 h 159"/>
                <a:gd name="T8" fmla="*/ 220 w 220"/>
                <a:gd name="T9" fmla="*/ 68 h 159"/>
                <a:gd name="T10" fmla="*/ 127 w 220"/>
                <a:gd name="T11" fmla="*/ 140 h 159"/>
                <a:gd name="T12" fmla="*/ 76 w 220"/>
                <a:gd name="T13" fmla="*/ 139 h 159"/>
                <a:gd name="T14" fmla="*/ 15 w 220"/>
                <a:gd name="T15" fmla="*/ 73 h 159"/>
                <a:gd name="T16" fmla="*/ 0 w 220"/>
                <a:gd name="T17"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159">
                  <a:moveTo>
                    <a:pt x="0" y="6"/>
                  </a:moveTo>
                  <a:cubicBezTo>
                    <a:pt x="0" y="6"/>
                    <a:pt x="29" y="0"/>
                    <a:pt x="57" y="43"/>
                  </a:cubicBezTo>
                  <a:cubicBezTo>
                    <a:pt x="85" y="85"/>
                    <a:pt x="107" y="118"/>
                    <a:pt x="107" y="118"/>
                  </a:cubicBezTo>
                  <a:cubicBezTo>
                    <a:pt x="211" y="54"/>
                    <a:pt x="211" y="54"/>
                    <a:pt x="211" y="54"/>
                  </a:cubicBezTo>
                  <a:cubicBezTo>
                    <a:pt x="220" y="68"/>
                    <a:pt x="220" y="68"/>
                    <a:pt x="220" y="68"/>
                  </a:cubicBezTo>
                  <a:cubicBezTo>
                    <a:pt x="220" y="68"/>
                    <a:pt x="152" y="121"/>
                    <a:pt x="127" y="140"/>
                  </a:cubicBezTo>
                  <a:cubicBezTo>
                    <a:pt x="102" y="159"/>
                    <a:pt x="80" y="143"/>
                    <a:pt x="76" y="139"/>
                  </a:cubicBezTo>
                  <a:cubicBezTo>
                    <a:pt x="72" y="135"/>
                    <a:pt x="15" y="73"/>
                    <a:pt x="15" y="73"/>
                  </a:cubicBezTo>
                  <a:lnTo>
                    <a:pt x="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297D4C24-7E59-4BBA-B41D-5D39FE177AB4}"/>
                </a:ext>
              </a:extLst>
            </p:cNvPr>
            <p:cNvSpPr>
              <a:spLocks/>
            </p:cNvSpPr>
            <p:nvPr/>
          </p:nvSpPr>
          <p:spPr bwMode="auto">
            <a:xfrm>
              <a:off x="2482850" y="3441700"/>
              <a:ext cx="296863" cy="419100"/>
            </a:xfrm>
            <a:custGeom>
              <a:avLst/>
              <a:gdLst>
                <a:gd name="T0" fmla="*/ 0 w 114"/>
                <a:gd name="T1" fmla="*/ 165 h 165"/>
                <a:gd name="T2" fmla="*/ 96 w 114"/>
                <a:gd name="T3" fmla="*/ 79 h 165"/>
                <a:gd name="T4" fmla="*/ 98 w 114"/>
                <a:gd name="T5" fmla="*/ 0 h 165"/>
                <a:gd name="T6" fmla="*/ 0 w 114"/>
                <a:gd name="T7" fmla="*/ 165 h 165"/>
              </a:gdLst>
              <a:ahLst/>
              <a:cxnLst>
                <a:cxn ang="0">
                  <a:pos x="T0" y="T1"/>
                </a:cxn>
                <a:cxn ang="0">
                  <a:pos x="T2" y="T3"/>
                </a:cxn>
                <a:cxn ang="0">
                  <a:pos x="T4" y="T5"/>
                </a:cxn>
                <a:cxn ang="0">
                  <a:pos x="T6" y="T7"/>
                </a:cxn>
              </a:cxnLst>
              <a:rect l="0" t="0" r="r" b="b"/>
              <a:pathLst>
                <a:path w="114" h="165">
                  <a:moveTo>
                    <a:pt x="0" y="165"/>
                  </a:moveTo>
                  <a:cubicBezTo>
                    <a:pt x="0" y="165"/>
                    <a:pt x="70" y="126"/>
                    <a:pt x="96" y="79"/>
                  </a:cubicBezTo>
                  <a:cubicBezTo>
                    <a:pt x="114" y="46"/>
                    <a:pt x="98" y="0"/>
                    <a:pt x="98" y="0"/>
                  </a:cubicBezTo>
                  <a:lnTo>
                    <a:pt x="0" y="16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Freeform 57">
              <a:extLst>
                <a:ext uri="{FF2B5EF4-FFF2-40B4-BE49-F238E27FC236}">
                  <a16:creationId xmlns:a16="http://schemas.microsoft.com/office/drawing/2014/main" id="{677288D5-DBDB-49B7-A7B7-FC917806DFE4}"/>
                </a:ext>
              </a:extLst>
            </p:cNvPr>
            <p:cNvSpPr>
              <a:spLocks/>
            </p:cNvSpPr>
            <p:nvPr/>
          </p:nvSpPr>
          <p:spPr bwMode="auto">
            <a:xfrm>
              <a:off x="2909888" y="4702175"/>
              <a:ext cx="115888" cy="38100"/>
            </a:xfrm>
            <a:custGeom>
              <a:avLst/>
              <a:gdLst>
                <a:gd name="T0" fmla="*/ 0 w 44"/>
                <a:gd name="T1" fmla="*/ 2 h 15"/>
                <a:gd name="T2" fmla="*/ 0 w 44"/>
                <a:gd name="T3" fmla="*/ 15 h 15"/>
                <a:gd name="T4" fmla="*/ 12 w 44"/>
                <a:gd name="T5" fmla="*/ 15 h 15"/>
                <a:gd name="T6" fmla="*/ 12 w 44"/>
                <a:gd name="T7" fmla="*/ 11 h 15"/>
                <a:gd name="T8" fmla="*/ 28 w 44"/>
                <a:gd name="T9" fmla="*/ 15 h 15"/>
                <a:gd name="T10" fmla="*/ 42 w 44"/>
                <a:gd name="T11" fmla="*/ 15 h 15"/>
                <a:gd name="T12" fmla="*/ 41 w 44"/>
                <a:gd name="T13" fmla="*/ 12 h 15"/>
                <a:gd name="T14" fmla="*/ 27 w 44"/>
                <a:gd name="T15" fmla="*/ 8 h 15"/>
                <a:gd name="T16" fmla="*/ 14 w 44"/>
                <a:gd name="T17" fmla="*/ 0 h 15"/>
                <a:gd name="T18" fmla="*/ 0 w 44"/>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5">
                  <a:moveTo>
                    <a:pt x="0" y="2"/>
                  </a:moveTo>
                  <a:cubicBezTo>
                    <a:pt x="0" y="15"/>
                    <a:pt x="0" y="15"/>
                    <a:pt x="0" y="15"/>
                  </a:cubicBezTo>
                  <a:cubicBezTo>
                    <a:pt x="12" y="15"/>
                    <a:pt x="12" y="15"/>
                    <a:pt x="12" y="15"/>
                  </a:cubicBezTo>
                  <a:cubicBezTo>
                    <a:pt x="12" y="11"/>
                    <a:pt x="12" y="11"/>
                    <a:pt x="12" y="11"/>
                  </a:cubicBezTo>
                  <a:cubicBezTo>
                    <a:pt x="28" y="15"/>
                    <a:pt x="28" y="15"/>
                    <a:pt x="28" y="15"/>
                  </a:cubicBezTo>
                  <a:cubicBezTo>
                    <a:pt x="42" y="15"/>
                    <a:pt x="42" y="15"/>
                    <a:pt x="42" y="15"/>
                  </a:cubicBezTo>
                  <a:cubicBezTo>
                    <a:pt x="42" y="15"/>
                    <a:pt x="44" y="12"/>
                    <a:pt x="41" y="12"/>
                  </a:cubicBezTo>
                  <a:cubicBezTo>
                    <a:pt x="41" y="12"/>
                    <a:pt x="27" y="8"/>
                    <a:pt x="27" y="8"/>
                  </a:cubicBezTo>
                  <a:cubicBezTo>
                    <a:pt x="14" y="0"/>
                    <a:pt x="14" y="0"/>
                    <a:pt x="14" y="0"/>
                  </a:cubicBezTo>
                  <a:lnTo>
                    <a:pt x="0" y="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2" name="Freeform 58">
              <a:extLst>
                <a:ext uri="{FF2B5EF4-FFF2-40B4-BE49-F238E27FC236}">
                  <a16:creationId xmlns:a16="http://schemas.microsoft.com/office/drawing/2014/main" id="{254CD100-F369-48F2-B580-07D181618105}"/>
                </a:ext>
              </a:extLst>
            </p:cNvPr>
            <p:cNvSpPr>
              <a:spLocks/>
            </p:cNvSpPr>
            <p:nvPr/>
          </p:nvSpPr>
          <p:spPr bwMode="auto">
            <a:xfrm>
              <a:off x="1625600" y="3967163"/>
              <a:ext cx="700088" cy="479425"/>
            </a:xfrm>
            <a:custGeom>
              <a:avLst/>
              <a:gdLst>
                <a:gd name="T0" fmla="*/ 268 w 268"/>
                <a:gd name="T1" fmla="*/ 74 h 188"/>
                <a:gd name="T2" fmla="*/ 204 w 268"/>
                <a:gd name="T3" fmla="*/ 0 h 188"/>
                <a:gd name="T4" fmla="*/ 197 w 268"/>
                <a:gd name="T5" fmla="*/ 125 h 188"/>
                <a:gd name="T6" fmla="*/ 44 w 268"/>
                <a:gd name="T7" fmla="*/ 40 h 188"/>
                <a:gd name="T8" fmla="*/ 44 w 268"/>
                <a:gd name="T9" fmla="*/ 40 h 188"/>
                <a:gd name="T10" fmla="*/ 41 w 268"/>
                <a:gd name="T11" fmla="*/ 32 h 188"/>
                <a:gd name="T12" fmla="*/ 31 w 268"/>
                <a:gd name="T13" fmla="*/ 36 h 188"/>
                <a:gd name="T14" fmla="*/ 32 w 268"/>
                <a:gd name="T15" fmla="*/ 40 h 188"/>
                <a:gd name="T16" fmla="*/ 14 w 268"/>
                <a:gd name="T17" fmla="*/ 42 h 188"/>
                <a:gd name="T18" fmla="*/ 0 w 268"/>
                <a:gd name="T19" fmla="*/ 47 h 188"/>
                <a:gd name="T20" fmla="*/ 2 w 268"/>
                <a:gd name="T21" fmla="*/ 50 h 188"/>
                <a:gd name="T22" fmla="*/ 18 w 268"/>
                <a:gd name="T23" fmla="*/ 49 h 188"/>
                <a:gd name="T24" fmla="*/ 32 w 268"/>
                <a:gd name="T25" fmla="*/ 51 h 188"/>
                <a:gd name="T26" fmla="*/ 41 w 268"/>
                <a:gd name="T27" fmla="*/ 44 h 188"/>
                <a:gd name="T28" fmla="*/ 32 w 268"/>
                <a:gd name="T29" fmla="*/ 55 h 188"/>
                <a:gd name="T30" fmla="*/ 170 w 268"/>
                <a:gd name="T31" fmla="*/ 172 h 188"/>
                <a:gd name="T32" fmla="*/ 232 w 268"/>
                <a:gd name="T33" fmla="*/ 157 h 188"/>
                <a:gd name="T34" fmla="*/ 232 w 268"/>
                <a:gd name="T35" fmla="*/ 157 h 188"/>
                <a:gd name="T36" fmla="*/ 232 w 268"/>
                <a:gd name="T37" fmla="*/ 157 h 188"/>
                <a:gd name="T38" fmla="*/ 232 w 268"/>
                <a:gd name="T39" fmla="*/ 157 h 188"/>
                <a:gd name="T40" fmla="*/ 268 w 268"/>
                <a:gd name="T4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8" h="188">
                  <a:moveTo>
                    <a:pt x="268" y="74"/>
                  </a:moveTo>
                  <a:cubicBezTo>
                    <a:pt x="268" y="74"/>
                    <a:pt x="224" y="53"/>
                    <a:pt x="204" y="0"/>
                  </a:cubicBezTo>
                  <a:cubicBezTo>
                    <a:pt x="195" y="22"/>
                    <a:pt x="195" y="89"/>
                    <a:pt x="197" y="125"/>
                  </a:cubicBezTo>
                  <a:cubicBezTo>
                    <a:pt x="44" y="40"/>
                    <a:pt x="44" y="40"/>
                    <a:pt x="44" y="40"/>
                  </a:cubicBezTo>
                  <a:cubicBezTo>
                    <a:pt x="44" y="40"/>
                    <a:pt x="44" y="40"/>
                    <a:pt x="44" y="40"/>
                  </a:cubicBezTo>
                  <a:cubicBezTo>
                    <a:pt x="41" y="32"/>
                    <a:pt x="41" y="32"/>
                    <a:pt x="41" y="32"/>
                  </a:cubicBezTo>
                  <a:cubicBezTo>
                    <a:pt x="31" y="36"/>
                    <a:pt x="31" y="36"/>
                    <a:pt x="31" y="36"/>
                  </a:cubicBezTo>
                  <a:cubicBezTo>
                    <a:pt x="32" y="40"/>
                    <a:pt x="32" y="40"/>
                    <a:pt x="32" y="40"/>
                  </a:cubicBezTo>
                  <a:cubicBezTo>
                    <a:pt x="14" y="42"/>
                    <a:pt x="14" y="42"/>
                    <a:pt x="14" y="42"/>
                  </a:cubicBezTo>
                  <a:cubicBezTo>
                    <a:pt x="0" y="47"/>
                    <a:pt x="0" y="47"/>
                    <a:pt x="0" y="47"/>
                  </a:cubicBezTo>
                  <a:cubicBezTo>
                    <a:pt x="0" y="47"/>
                    <a:pt x="0" y="51"/>
                    <a:pt x="2" y="50"/>
                  </a:cubicBezTo>
                  <a:cubicBezTo>
                    <a:pt x="3" y="50"/>
                    <a:pt x="18" y="49"/>
                    <a:pt x="18" y="49"/>
                  </a:cubicBezTo>
                  <a:cubicBezTo>
                    <a:pt x="32" y="51"/>
                    <a:pt x="32" y="51"/>
                    <a:pt x="32" y="51"/>
                  </a:cubicBezTo>
                  <a:cubicBezTo>
                    <a:pt x="41" y="44"/>
                    <a:pt x="41" y="44"/>
                    <a:pt x="41" y="44"/>
                  </a:cubicBezTo>
                  <a:cubicBezTo>
                    <a:pt x="32" y="55"/>
                    <a:pt x="32" y="55"/>
                    <a:pt x="32" y="55"/>
                  </a:cubicBezTo>
                  <a:cubicBezTo>
                    <a:pt x="32" y="55"/>
                    <a:pt x="164" y="167"/>
                    <a:pt x="170" y="172"/>
                  </a:cubicBezTo>
                  <a:cubicBezTo>
                    <a:pt x="183" y="184"/>
                    <a:pt x="217" y="188"/>
                    <a:pt x="232" y="157"/>
                  </a:cubicBezTo>
                  <a:cubicBezTo>
                    <a:pt x="232" y="157"/>
                    <a:pt x="232" y="157"/>
                    <a:pt x="232" y="157"/>
                  </a:cubicBezTo>
                  <a:cubicBezTo>
                    <a:pt x="232" y="157"/>
                    <a:pt x="232" y="157"/>
                    <a:pt x="232" y="157"/>
                  </a:cubicBezTo>
                  <a:cubicBezTo>
                    <a:pt x="232" y="157"/>
                    <a:pt x="232" y="157"/>
                    <a:pt x="232" y="157"/>
                  </a:cubicBezTo>
                  <a:cubicBezTo>
                    <a:pt x="249" y="124"/>
                    <a:pt x="248" y="126"/>
                    <a:pt x="268" y="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3" name="Freeform 59">
              <a:extLst>
                <a:ext uri="{FF2B5EF4-FFF2-40B4-BE49-F238E27FC236}">
                  <a16:creationId xmlns:a16="http://schemas.microsoft.com/office/drawing/2014/main" id="{63AA915B-9A7E-4B4E-804A-9128286BCC2A}"/>
                </a:ext>
              </a:extLst>
            </p:cNvPr>
            <p:cNvSpPr>
              <a:spLocks/>
            </p:cNvSpPr>
            <p:nvPr/>
          </p:nvSpPr>
          <p:spPr bwMode="auto">
            <a:xfrm>
              <a:off x="2184400" y="3392488"/>
              <a:ext cx="569913" cy="560388"/>
            </a:xfrm>
            <a:custGeom>
              <a:avLst/>
              <a:gdLst>
                <a:gd name="T0" fmla="*/ 98 w 218"/>
                <a:gd name="T1" fmla="*/ 204 h 220"/>
                <a:gd name="T2" fmla="*/ 190 w 218"/>
                <a:gd name="T3" fmla="*/ 96 h 220"/>
                <a:gd name="T4" fmla="*/ 213 w 218"/>
                <a:gd name="T5" fmla="*/ 23 h 220"/>
                <a:gd name="T6" fmla="*/ 189 w 218"/>
                <a:gd name="T7" fmla="*/ 5 h 220"/>
                <a:gd name="T8" fmla="*/ 77 w 218"/>
                <a:gd name="T9" fmla="*/ 61 h 220"/>
                <a:gd name="T10" fmla="*/ 0 w 218"/>
                <a:gd name="T11" fmla="*/ 169 h 220"/>
                <a:gd name="T12" fmla="*/ 34 w 218"/>
                <a:gd name="T13" fmla="*/ 195 h 220"/>
                <a:gd name="T14" fmla="*/ 86 w 218"/>
                <a:gd name="T15" fmla="*/ 220 h 220"/>
                <a:gd name="T16" fmla="*/ 98 w 218"/>
                <a:gd name="T17" fmla="*/ 20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20">
                  <a:moveTo>
                    <a:pt x="98" y="204"/>
                  </a:moveTo>
                  <a:cubicBezTo>
                    <a:pt x="98" y="204"/>
                    <a:pt x="144" y="149"/>
                    <a:pt x="190" y="96"/>
                  </a:cubicBezTo>
                  <a:cubicBezTo>
                    <a:pt x="218" y="63"/>
                    <a:pt x="213" y="23"/>
                    <a:pt x="213" y="23"/>
                  </a:cubicBezTo>
                  <a:cubicBezTo>
                    <a:pt x="213" y="23"/>
                    <a:pt x="201" y="7"/>
                    <a:pt x="189" y="5"/>
                  </a:cubicBezTo>
                  <a:cubicBezTo>
                    <a:pt x="160" y="0"/>
                    <a:pt x="114" y="18"/>
                    <a:pt x="77" y="61"/>
                  </a:cubicBezTo>
                  <a:cubicBezTo>
                    <a:pt x="25" y="122"/>
                    <a:pt x="0" y="169"/>
                    <a:pt x="0" y="169"/>
                  </a:cubicBezTo>
                  <a:cubicBezTo>
                    <a:pt x="34" y="195"/>
                    <a:pt x="34" y="195"/>
                    <a:pt x="34" y="195"/>
                  </a:cubicBezTo>
                  <a:cubicBezTo>
                    <a:pt x="86" y="220"/>
                    <a:pt x="86" y="220"/>
                    <a:pt x="86" y="220"/>
                  </a:cubicBezTo>
                  <a:lnTo>
                    <a:pt x="98" y="204"/>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1054" name="Freeform 60">
              <a:extLst>
                <a:ext uri="{FF2B5EF4-FFF2-40B4-BE49-F238E27FC236}">
                  <a16:creationId xmlns:a16="http://schemas.microsoft.com/office/drawing/2014/main" id="{8772608F-EA21-4803-AC51-B45ADFE9B341}"/>
                </a:ext>
              </a:extLst>
            </p:cNvPr>
            <p:cNvSpPr>
              <a:spLocks/>
            </p:cNvSpPr>
            <p:nvPr/>
          </p:nvSpPr>
          <p:spPr bwMode="auto">
            <a:xfrm>
              <a:off x="2386013" y="3716338"/>
              <a:ext cx="222250" cy="225425"/>
            </a:xfrm>
            <a:custGeom>
              <a:avLst/>
              <a:gdLst>
                <a:gd name="T0" fmla="*/ 6 w 85"/>
                <a:gd name="T1" fmla="*/ 89 h 89"/>
                <a:gd name="T2" fmla="*/ 43 w 85"/>
                <a:gd name="T3" fmla="*/ 44 h 89"/>
                <a:gd name="T4" fmla="*/ 85 w 85"/>
                <a:gd name="T5" fmla="*/ 0 h 89"/>
                <a:gd name="T6" fmla="*/ 44 w 85"/>
                <a:gd name="T7" fmla="*/ 41 h 89"/>
                <a:gd name="T8" fmla="*/ 0 w 85"/>
                <a:gd name="T9" fmla="*/ 85 h 89"/>
                <a:gd name="T10" fmla="*/ 6 w 85"/>
                <a:gd name="T11" fmla="*/ 89 h 89"/>
              </a:gdLst>
              <a:ahLst/>
              <a:cxnLst>
                <a:cxn ang="0">
                  <a:pos x="T0" y="T1"/>
                </a:cxn>
                <a:cxn ang="0">
                  <a:pos x="T2" y="T3"/>
                </a:cxn>
                <a:cxn ang="0">
                  <a:pos x="T4" y="T5"/>
                </a:cxn>
                <a:cxn ang="0">
                  <a:pos x="T6" y="T7"/>
                </a:cxn>
                <a:cxn ang="0">
                  <a:pos x="T8" y="T9"/>
                </a:cxn>
                <a:cxn ang="0">
                  <a:pos x="T10" y="T11"/>
                </a:cxn>
              </a:cxnLst>
              <a:rect l="0" t="0" r="r" b="b"/>
              <a:pathLst>
                <a:path w="85" h="89">
                  <a:moveTo>
                    <a:pt x="6" y="89"/>
                  </a:moveTo>
                  <a:cubicBezTo>
                    <a:pt x="6" y="89"/>
                    <a:pt x="21" y="54"/>
                    <a:pt x="43" y="44"/>
                  </a:cubicBezTo>
                  <a:cubicBezTo>
                    <a:pt x="68" y="33"/>
                    <a:pt x="85" y="0"/>
                    <a:pt x="85" y="0"/>
                  </a:cubicBezTo>
                  <a:cubicBezTo>
                    <a:pt x="85" y="0"/>
                    <a:pt x="68" y="24"/>
                    <a:pt x="44" y="41"/>
                  </a:cubicBezTo>
                  <a:cubicBezTo>
                    <a:pt x="19" y="58"/>
                    <a:pt x="0" y="85"/>
                    <a:pt x="0" y="85"/>
                  </a:cubicBezTo>
                  <a:lnTo>
                    <a:pt x="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1">
              <a:extLst>
                <a:ext uri="{FF2B5EF4-FFF2-40B4-BE49-F238E27FC236}">
                  <a16:creationId xmlns:a16="http://schemas.microsoft.com/office/drawing/2014/main" id="{93FEB3BF-8FEB-41E6-9105-EE845B3406AC}"/>
                </a:ext>
              </a:extLst>
            </p:cNvPr>
            <p:cNvSpPr>
              <a:spLocks/>
            </p:cNvSpPr>
            <p:nvPr/>
          </p:nvSpPr>
          <p:spPr bwMode="auto">
            <a:xfrm>
              <a:off x="2312988" y="3733800"/>
              <a:ext cx="255588" cy="119063"/>
            </a:xfrm>
            <a:custGeom>
              <a:avLst/>
              <a:gdLst>
                <a:gd name="T0" fmla="*/ 98 w 98"/>
                <a:gd name="T1" fmla="*/ 8 h 47"/>
                <a:gd name="T2" fmla="*/ 35 w 98"/>
                <a:gd name="T3" fmla="*/ 47 h 47"/>
                <a:gd name="T4" fmla="*/ 14 w 98"/>
                <a:gd name="T5" fmla="*/ 39 h 47"/>
                <a:gd name="T6" fmla="*/ 0 w 98"/>
                <a:gd name="T7" fmla="*/ 38 h 47"/>
                <a:gd name="T8" fmla="*/ 20 w 98"/>
                <a:gd name="T9" fmla="*/ 11 h 47"/>
                <a:gd name="T10" fmla="*/ 66 w 98"/>
                <a:gd name="T11" fmla="*/ 0 h 47"/>
                <a:gd name="T12" fmla="*/ 98 w 98"/>
                <a:gd name="T13" fmla="*/ 8 h 47"/>
              </a:gdLst>
              <a:ahLst/>
              <a:cxnLst>
                <a:cxn ang="0">
                  <a:pos x="T0" y="T1"/>
                </a:cxn>
                <a:cxn ang="0">
                  <a:pos x="T2" y="T3"/>
                </a:cxn>
                <a:cxn ang="0">
                  <a:pos x="T4" y="T5"/>
                </a:cxn>
                <a:cxn ang="0">
                  <a:pos x="T6" y="T7"/>
                </a:cxn>
                <a:cxn ang="0">
                  <a:pos x="T8" y="T9"/>
                </a:cxn>
                <a:cxn ang="0">
                  <a:pos x="T10" y="T11"/>
                </a:cxn>
                <a:cxn ang="0">
                  <a:pos x="T12" y="T13"/>
                </a:cxn>
              </a:cxnLst>
              <a:rect l="0" t="0" r="r" b="b"/>
              <a:pathLst>
                <a:path w="98" h="47">
                  <a:moveTo>
                    <a:pt x="98" y="8"/>
                  </a:moveTo>
                  <a:cubicBezTo>
                    <a:pt x="98" y="8"/>
                    <a:pt x="74" y="31"/>
                    <a:pt x="35" y="47"/>
                  </a:cubicBezTo>
                  <a:cubicBezTo>
                    <a:pt x="26" y="42"/>
                    <a:pt x="21" y="40"/>
                    <a:pt x="14" y="39"/>
                  </a:cubicBezTo>
                  <a:cubicBezTo>
                    <a:pt x="7" y="38"/>
                    <a:pt x="0" y="38"/>
                    <a:pt x="0" y="38"/>
                  </a:cubicBezTo>
                  <a:cubicBezTo>
                    <a:pt x="0" y="38"/>
                    <a:pt x="14" y="16"/>
                    <a:pt x="20" y="11"/>
                  </a:cubicBezTo>
                  <a:cubicBezTo>
                    <a:pt x="34" y="9"/>
                    <a:pt x="66" y="0"/>
                    <a:pt x="66" y="0"/>
                  </a:cubicBezTo>
                  <a:lnTo>
                    <a:pt x="98" y="8"/>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62">
              <a:extLst>
                <a:ext uri="{FF2B5EF4-FFF2-40B4-BE49-F238E27FC236}">
                  <a16:creationId xmlns:a16="http://schemas.microsoft.com/office/drawing/2014/main" id="{B57114AC-4496-4CCE-B488-C85031C26C27}"/>
                </a:ext>
              </a:extLst>
            </p:cNvPr>
            <p:cNvSpPr>
              <a:spLocks/>
            </p:cNvSpPr>
            <p:nvPr/>
          </p:nvSpPr>
          <p:spPr bwMode="auto">
            <a:xfrm>
              <a:off x="2346325" y="3460750"/>
              <a:ext cx="385763" cy="365125"/>
            </a:xfrm>
            <a:custGeom>
              <a:avLst/>
              <a:gdLst>
                <a:gd name="T0" fmla="*/ 144 w 148"/>
                <a:gd name="T1" fmla="*/ 0 h 143"/>
                <a:gd name="T2" fmla="*/ 148 w 148"/>
                <a:gd name="T3" fmla="*/ 6 h 143"/>
                <a:gd name="T4" fmla="*/ 144 w 148"/>
                <a:gd name="T5" fmla="*/ 14 h 143"/>
                <a:gd name="T6" fmla="*/ 135 w 148"/>
                <a:gd name="T7" fmla="*/ 67 h 143"/>
                <a:gd name="T8" fmla="*/ 25 w 148"/>
                <a:gd name="T9" fmla="*/ 143 h 143"/>
                <a:gd name="T10" fmla="*/ 0 w 148"/>
                <a:gd name="T11" fmla="*/ 133 h 143"/>
                <a:gd name="T12" fmla="*/ 16 w 148"/>
                <a:gd name="T13" fmla="*/ 108 h 143"/>
                <a:gd name="T14" fmla="*/ 122 w 148"/>
                <a:gd name="T15" fmla="*/ 58 h 143"/>
                <a:gd name="T16" fmla="*/ 139 w 148"/>
                <a:gd name="T17" fmla="*/ 14 h 143"/>
                <a:gd name="T18" fmla="*/ 133 w 148"/>
                <a:gd name="T19" fmla="*/ 6 h 143"/>
                <a:gd name="T20" fmla="*/ 144 w 148"/>
                <a:gd name="T2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43">
                  <a:moveTo>
                    <a:pt x="144" y="0"/>
                  </a:moveTo>
                  <a:cubicBezTo>
                    <a:pt x="144" y="0"/>
                    <a:pt x="146" y="2"/>
                    <a:pt x="148" y="6"/>
                  </a:cubicBezTo>
                  <a:cubicBezTo>
                    <a:pt x="146" y="11"/>
                    <a:pt x="144" y="14"/>
                    <a:pt x="144" y="14"/>
                  </a:cubicBezTo>
                  <a:cubicBezTo>
                    <a:pt x="144" y="14"/>
                    <a:pt x="148" y="42"/>
                    <a:pt x="135" y="67"/>
                  </a:cubicBezTo>
                  <a:cubicBezTo>
                    <a:pt x="110" y="116"/>
                    <a:pt x="25" y="143"/>
                    <a:pt x="25" y="143"/>
                  </a:cubicBezTo>
                  <a:cubicBezTo>
                    <a:pt x="0" y="133"/>
                    <a:pt x="0" y="133"/>
                    <a:pt x="0" y="133"/>
                  </a:cubicBezTo>
                  <a:cubicBezTo>
                    <a:pt x="16" y="108"/>
                    <a:pt x="16" y="108"/>
                    <a:pt x="16" y="108"/>
                  </a:cubicBezTo>
                  <a:cubicBezTo>
                    <a:pt x="16" y="108"/>
                    <a:pt x="95" y="104"/>
                    <a:pt x="122" y="58"/>
                  </a:cubicBezTo>
                  <a:cubicBezTo>
                    <a:pt x="138" y="31"/>
                    <a:pt x="139" y="14"/>
                    <a:pt x="139" y="14"/>
                  </a:cubicBezTo>
                  <a:cubicBezTo>
                    <a:pt x="139" y="14"/>
                    <a:pt x="135" y="12"/>
                    <a:pt x="133" y="6"/>
                  </a:cubicBezTo>
                  <a:cubicBezTo>
                    <a:pt x="141" y="4"/>
                    <a:pt x="144" y="0"/>
                    <a:pt x="144" y="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63">
              <a:extLst>
                <a:ext uri="{FF2B5EF4-FFF2-40B4-BE49-F238E27FC236}">
                  <a16:creationId xmlns:a16="http://schemas.microsoft.com/office/drawing/2014/main" id="{1E267CCB-AF42-492D-AE3C-C92DAF8E53F4}"/>
                </a:ext>
              </a:extLst>
            </p:cNvPr>
            <p:cNvSpPr>
              <a:spLocks/>
            </p:cNvSpPr>
            <p:nvPr/>
          </p:nvSpPr>
          <p:spPr bwMode="auto">
            <a:xfrm>
              <a:off x="2035175" y="3814763"/>
              <a:ext cx="909638" cy="900113"/>
            </a:xfrm>
            <a:custGeom>
              <a:avLst/>
              <a:gdLst>
                <a:gd name="T0" fmla="*/ 59 w 348"/>
                <a:gd name="T1" fmla="*/ 0 h 354"/>
                <a:gd name="T2" fmla="*/ 145 w 348"/>
                <a:gd name="T3" fmla="*/ 53 h 354"/>
                <a:gd name="T4" fmla="*/ 270 w 348"/>
                <a:gd name="T5" fmla="*/ 162 h 354"/>
                <a:gd name="T6" fmla="*/ 348 w 348"/>
                <a:gd name="T7" fmla="*/ 346 h 354"/>
                <a:gd name="T8" fmla="*/ 328 w 348"/>
                <a:gd name="T9" fmla="*/ 354 h 354"/>
                <a:gd name="T10" fmla="*/ 232 w 348"/>
                <a:gd name="T11" fmla="*/ 194 h 354"/>
                <a:gd name="T12" fmla="*/ 89 w 348"/>
                <a:gd name="T13" fmla="*/ 113 h 354"/>
                <a:gd name="T14" fmla="*/ 59 w 348"/>
                <a:gd name="T15" fmla="*/ 0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54">
                  <a:moveTo>
                    <a:pt x="59" y="0"/>
                  </a:moveTo>
                  <a:cubicBezTo>
                    <a:pt x="145" y="53"/>
                    <a:pt x="145" y="53"/>
                    <a:pt x="145" y="53"/>
                  </a:cubicBezTo>
                  <a:cubicBezTo>
                    <a:pt x="270" y="162"/>
                    <a:pt x="270" y="162"/>
                    <a:pt x="270" y="162"/>
                  </a:cubicBezTo>
                  <a:cubicBezTo>
                    <a:pt x="348" y="346"/>
                    <a:pt x="348" y="346"/>
                    <a:pt x="348" y="346"/>
                  </a:cubicBezTo>
                  <a:cubicBezTo>
                    <a:pt x="328" y="354"/>
                    <a:pt x="328" y="354"/>
                    <a:pt x="328" y="354"/>
                  </a:cubicBezTo>
                  <a:cubicBezTo>
                    <a:pt x="328" y="354"/>
                    <a:pt x="247" y="226"/>
                    <a:pt x="232" y="194"/>
                  </a:cubicBezTo>
                  <a:cubicBezTo>
                    <a:pt x="160" y="142"/>
                    <a:pt x="121" y="136"/>
                    <a:pt x="89" y="113"/>
                  </a:cubicBezTo>
                  <a:cubicBezTo>
                    <a:pt x="0" y="51"/>
                    <a:pt x="59" y="0"/>
                    <a:pt x="59"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64">
              <a:extLst>
                <a:ext uri="{FF2B5EF4-FFF2-40B4-BE49-F238E27FC236}">
                  <a16:creationId xmlns:a16="http://schemas.microsoft.com/office/drawing/2014/main" id="{FBDDA675-B9E4-4DF2-9E0E-C6B0754F08C6}"/>
                </a:ext>
              </a:extLst>
            </p:cNvPr>
            <p:cNvSpPr>
              <a:spLocks/>
            </p:cNvSpPr>
            <p:nvPr/>
          </p:nvSpPr>
          <p:spPr bwMode="auto">
            <a:xfrm>
              <a:off x="2659063" y="3333750"/>
              <a:ext cx="165100" cy="133350"/>
            </a:xfrm>
            <a:custGeom>
              <a:avLst/>
              <a:gdLst>
                <a:gd name="T0" fmla="*/ 0 w 63"/>
                <a:gd name="T1" fmla="*/ 26 h 52"/>
                <a:gd name="T2" fmla="*/ 7 w 63"/>
                <a:gd name="T3" fmla="*/ 14 h 52"/>
                <a:gd name="T4" fmla="*/ 23 w 63"/>
                <a:gd name="T5" fmla="*/ 0 h 52"/>
                <a:gd name="T6" fmla="*/ 31 w 63"/>
                <a:gd name="T7" fmla="*/ 21 h 52"/>
                <a:gd name="T8" fmla="*/ 44 w 63"/>
                <a:gd name="T9" fmla="*/ 33 h 52"/>
                <a:gd name="T10" fmla="*/ 63 w 63"/>
                <a:gd name="T11" fmla="*/ 34 h 52"/>
                <a:gd name="T12" fmla="*/ 26 w 63"/>
                <a:gd name="T13" fmla="*/ 49 h 52"/>
                <a:gd name="T14" fmla="*/ 0 w 63"/>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2">
                  <a:moveTo>
                    <a:pt x="0" y="26"/>
                  </a:moveTo>
                  <a:cubicBezTo>
                    <a:pt x="0" y="26"/>
                    <a:pt x="6" y="22"/>
                    <a:pt x="7" y="14"/>
                  </a:cubicBezTo>
                  <a:cubicBezTo>
                    <a:pt x="8" y="9"/>
                    <a:pt x="23" y="0"/>
                    <a:pt x="23" y="0"/>
                  </a:cubicBezTo>
                  <a:cubicBezTo>
                    <a:pt x="23" y="0"/>
                    <a:pt x="30" y="13"/>
                    <a:pt x="31" y="21"/>
                  </a:cubicBezTo>
                  <a:cubicBezTo>
                    <a:pt x="33" y="29"/>
                    <a:pt x="41" y="33"/>
                    <a:pt x="44" y="33"/>
                  </a:cubicBezTo>
                  <a:cubicBezTo>
                    <a:pt x="52" y="33"/>
                    <a:pt x="63" y="34"/>
                    <a:pt x="63" y="34"/>
                  </a:cubicBezTo>
                  <a:cubicBezTo>
                    <a:pt x="63" y="34"/>
                    <a:pt x="41" y="36"/>
                    <a:pt x="26" y="49"/>
                  </a:cubicBezTo>
                  <a:cubicBezTo>
                    <a:pt x="21" y="52"/>
                    <a:pt x="0" y="26"/>
                    <a:pt x="0" y="26"/>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5">
              <a:extLst>
                <a:ext uri="{FF2B5EF4-FFF2-40B4-BE49-F238E27FC236}">
                  <a16:creationId xmlns:a16="http://schemas.microsoft.com/office/drawing/2014/main" id="{4AC9CBAC-3F14-4E8B-B827-8223DE63B39B}"/>
                </a:ext>
              </a:extLst>
            </p:cNvPr>
            <p:cNvSpPr>
              <a:spLocks/>
            </p:cNvSpPr>
            <p:nvPr/>
          </p:nvSpPr>
          <p:spPr bwMode="auto">
            <a:xfrm>
              <a:off x="2709863" y="3255963"/>
              <a:ext cx="130175" cy="166688"/>
            </a:xfrm>
            <a:custGeom>
              <a:avLst/>
              <a:gdLst>
                <a:gd name="T0" fmla="*/ 44 w 50"/>
                <a:gd name="T1" fmla="*/ 65 h 66"/>
                <a:gd name="T2" fmla="*/ 22 w 50"/>
                <a:gd name="T3" fmla="*/ 65 h 66"/>
                <a:gd name="T4" fmla="*/ 13 w 50"/>
                <a:gd name="T5" fmla="*/ 57 h 66"/>
                <a:gd name="T6" fmla="*/ 9 w 50"/>
                <a:gd name="T7" fmla="*/ 43 h 66"/>
                <a:gd name="T8" fmla="*/ 3 w 50"/>
                <a:gd name="T9" fmla="*/ 38 h 66"/>
                <a:gd name="T10" fmla="*/ 6 w 50"/>
                <a:gd name="T11" fmla="*/ 30 h 66"/>
                <a:gd name="T12" fmla="*/ 8 w 50"/>
                <a:gd name="T13" fmla="*/ 4 h 66"/>
                <a:gd name="T14" fmla="*/ 20 w 50"/>
                <a:gd name="T15" fmla="*/ 0 h 66"/>
                <a:gd name="T16" fmla="*/ 31 w 50"/>
                <a:gd name="T17" fmla="*/ 6 h 66"/>
                <a:gd name="T18" fmla="*/ 50 w 50"/>
                <a:gd name="T19" fmla="*/ 37 h 66"/>
                <a:gd name="T20" fmla="*/ 48 w 50"/>
                <a:gd name="T21" fmla="*/ 39 h 66"/>
                <a:gd name="T22" fmla="*/ 43 w 50"/>
                <a:gd name="T23" fmla="*/ 40 h 66"/>
                <a:gd name="T24" fmla="*/ 45 w 50"/>
                <a:gd name="T25" fmla="*/ 64 h 66"/>
                <a:gd name="T26" fmla="*/ 44 w 50"/>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4" y="65"/>
                  </a:moveTo>
                  <a:cubicBezTo>
                    <a:pt x="37" y="65"/>
                    <a:pt x="28" y="66"/>
                    <a:pt x="22" y="65"/>
                  </a:cubicBezTo>
                  <a:cubicBezTo>
                    <a:pt x="14" y="65"/>
                    <a:pt x="13" y="57"/>
                    <a:pt x="13" y="57"/>
                  </a:cubicBezTo>
                  <a:cubicBezTo>
                    <a:pt x="9" y="43"/>
                    <a:pt x="9" y="43"/>
                    <a:pt x="9" y="43"/>
                  </a:cubicBezTo>
                  <a:cubicBezTo>
                    <a:pt x="9" y="43"/>
                    <a:pt x="6" y="41"/>
                    <a:pt x="3" y="38"/>
                  </a:cubicBezTo>
                  <a:cubicBezTo>
                    <a:pt x="2" y="37"/>
                    <a:pt x="0" y="32"/>
                    <a:pt x="6" y="30"/>
                  </a:cubicBezTo>
                  <a:cubicBezTo>
                    <a:pt x="15" y="26"/>
                    <a:pt x="8" y="4"/>
                    <a:pt x="8" y="4"/>
                  </a:cubicBezTo>
                  <a:cubicBezTo>
                    <a:pt x="20" y="0"/>
                    <a:pt x="20" y="0"/>
                    <a:pt x="20" y="0"/>
                  </a:cubicBezTo>
                  <a:cubicBezTo>
                    <a:pt x="31" y="6"/>
                    <a:pt x="31" y="6"/>
                    <a:pt x="31" y="6"/>
                  </a:cubicBezTo>
                  <a:cubicBezTo>
                    <a:pt x="50" y="37"/>
                    <a:pt x="50" y="37"/>
                    <a:pt x="50" y="37"/>
                  </a:cubicBezTo>
                  <a:cubicBezTo>
                    <a:pt x="50" y="37"/>
                    <a:pt x="50" y="39"/>
                    <a:pt x="48" y="39"/>
                  </a:cubicBezTo>
                  <a:cubicBezTo>
                    <a:pt x="46" y="39"/>
                    <a:pt x="43" y="40"/>
                    <a:pt x="43" y="40"/>
                  </a:cubicBezTo>
                  <a:cubicBezTo>
                    <a:pt x="43" y="40"/>
                    <a:pt x="45" y="63"/>
                    <a:pt x="45" y="64"/>
                  </a:cubicBezTo>
                  <a:cubicBezTo>
                    <a:pt x="45" y="66"/>
                    <a:pt x="45" y="65"/>
                    <a:pt x="44" y="65"/>
                  </a:cubicBez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6">
              <a:extLst>
                <a:ext uri="{FF2B5EF4-FFF2-40B4-BE49-F238E27FC236}">
                  <a16:creationId xmlns:a16="http://schemas.microsoft.com/office/drawing/2014/main" id="{2DF44981-BC46-4326-94B8-73D9773A69DE}"/>
                </a:ext>
              </a:extLst>
            </p:cNvPr>
            <p:cNvSpPr>
              <a:spLocks/>
            </p:cNvSpPr>
            <p:nvPr/>
          </p:nvSpPr>
          <p:spPr bwMode="auto">
            <a:xfrm>
              <a:off x="2784475" y="3311525"/>
              <a:ext cx="23813" cy="12700"/>
            </a:xfrm>
            <a:custGeom>
              <a:avLst/>
              <a:gdLst>
                <a:gd name="T0" fmla="*/ 8 w 9"/>
                <a:gd name="T1" fmla="*/ 3 h 5"/>
                <a:gd name="T2" fmla="*/ 6 w 9"/>
                <a:gd name="T3" fmla="*/ 5 h 5"/>
                <a:gd name="T4" fmla="*/ 0 w 9"/>
                <a:gd name="T5" fmla="*/ 5 h 5"/>
                <a:gd name="T6" fmla="*/ 7 w 9"/>
                <a:gd name="T7" fmla="*/ 1 h 5"/>
                <a:gd name="T8" fmla="*/ 8 w 9"/>
                <a:gd name="T9" fmla="*/ 3 h 5"/>
              </a:gdLst>
              <a:ahLst/>
              <a:cxnLst>
                <a:cxn ang="0">
                  <a:pos x="T0" y="T1"/>
                </a:cxn>
                <a:cxn ang="0">
                  <a:pos x="T2" y="T3"/>
                </a:cxn>
                <a:cxn ang="0">
                  <a:pos x="T4" y="T5"/>
                </a:cxn>
                <a:cxn ang="0">
                  <a:pos x="T6" y="T7"/>
                </a:cxn>
                <a:cxn ang="0">
                  <a:pos x="T8" y="T9"/>
                </a:cxn>
              </a:cxnLst>
              <a:rect l="0" t="0" r="r" b="b"/>
              <a:pathLst>
                <a:path w="9" h="5">
                  <a:moveTo>
                    <a:pt x="8" y="3"/>
                  </a:moveTo>
                  <a:cubicBezTo>
                    <a:pt x="8" y="5"/>
                    <a:pt x="8" y="5"/>
                    <a:pt x="6" y="5"/>
                  </a:cubicBezTo>
                  <a:cubicBezTo>
                    <a:pt x="4" y="5"/>
                    <a:pt x="2" y="5"/>
                    <a:pt x="0" y="5"/>
                  </a:cubicBezTo>
                  <a:cubicBezTo>
                    <a:pt x="1" y="4"/>
                    <a:pt x="3" y="3"/>
                    <a:pt x="7" y="1"/>
                  </a:cubicBezTo>
                  <a:cubicBezTo>
                    <a:pt x="9" y="0"/>
                    <a:pt x="8" y="2"/>
                    <a:pt x="8" y="3"/>
                  </a:cubicBezTo>
                  <a:close/>
                </a:path>
              </a:pathLst>
            </a:custGeom>
            <a:solidFill>
              <a:srgbClr val="223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a:extLst>
                <a:ext uri="{FF2B5EF4-FFF2-40B4-BE49-F238E27FC236}">
                  <a16:creationId xmlns:a16="http://schemas.microsoft.com/office/drawing/2014/main" id="{E67EA0C4-F1BF-4DBA-A9BD-A592E19138E0}"/>
                </a:ext>
              </a:extLst>
            </p:cNvPr>
            <p:cNvSpPr>
              <a:spLocks/>
            </p:cNvSpPr>
            <p:nvPr/>
          </p:nvSpPr>
          <p:spPr bwMode="auto">
            <a:xfrm>
              <a:off x="2667000" y="3230563"/>
              <a:ext cx="128588" cy="139700"/>
            </a:xfrm>
            <a:custGeom>
              <a:avLst/>
              <a:gdLst>
                <a:gd name="T0" fmla="*/ 3 w 49"/>
                <a:gd name="T1" fmla="*/ 19 h 55"/>
                <a:gd name="T2" fmla="*/ 48 w 49"/>
                <a:gd name="T3" fmla="*/ 9 h 55"/>
                <a:gd name="T4" fmla="*/ 47 w 49"/>
                <a:gd name="T5" fmla="*/ 16 h 55"/>
                <a:gd name="T6" fmla="*/ 30 w 49"/>
                <a:gd name="T7" fmla="*/ 22 h 55"/>
                <a:gd name="T8" fmla="*/ 33 w 49"/>
                <a:gd name="T9" fmla="*/ 48 h 55"/>
                <a:gd name="T10" fmla="*/ 20 w 49"/>
                <a:gd name="T11" fmla="*/ 41 h 55"/>
                <a:gd name="T12" fmla="*/ 4 w 49"/>
                <a:gd name="T13" fmla="*/ 55 h 55"/>
                <a:gd name="T14" fmla="*/ 3 w 49"/>
                <a:gd name="T15" fmla="*/ 19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5">
                  <a:moveTo>
                    <a:pt x="3" y="19"/>
                  </a:moveTo>
                  <a:cubicBezTo>
                    <a:pt x="33" y="1"/>
                    <a:pt x="45" y="0"/>
                    <a:pt x="48" y="9"/>
                  </a:cubicBezTo>
                  <a:cubicBezTo>
                    <a:pt x="49" y="10"/>
                    <a:pt x="49" y="14"/>
                    <a:pt x="47" y="16"/>
                  </a:cubicBezTo>
                  <a:cubicBezTo>
                    <a:pt x="37" y="15"/>
                    <a:pt x="27" y="15"/>
                    <a:pt x="30" y="22"/>
                  </a:cubicBezTo>
                  <a:cubicBezTo>
                    <a:pt x="31" y="24"/>
                    <a:pt x="41" y="47"/>
                    <a:pt x="33" y="48"/>
                  </a:cubicBezTo>
                  <a:cubicBezTo>
                    <a:pt x="31" y="45"/>
                    <a:pt x="26" y="38"/>
                    <a:pt x="20" y="41"/>
                  </a:cubicBezTo>
                  <a:cubicBezTo>
                    <a:pt x="17" y="43"/>
                    <a:pt x="20" y="51"/>
                    <a:pt x="4" y="55"/>
                  </a:cubicBezTo>
                  <a:cubicBezTo>
                    <a:pt x="3" y="41"/>
                    <a:pt x="0" y="25"/>
                    <a:pt x="3"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68">
              <a:extLst>
                <a:ext uri="{FF2B5EF4-FFF2-40B4-BE49-F238E27FC236}">
                  <a16:creationId xmlns:a16="http://schemas.microsoft.com/office/drawing/2014/main" id="{B923870B-24B0-4B37-963B-38E08F32CCD7}"/>
                </a:ext>
              </a:extLst>
            </p:cNvPr>
            <p:cNvSpPr>
              <a:spLocks/>
            </p:cNvSpPr>
            <p:nvPr/>
          </p:nvSpPr>
          <p:spPr bwMode="auto">
            <a:xfrm>
              <a:off x="2657475" y="3402013"/>
              <a:ext cx="61913" cy="77788"/>
            </a:xfrm>
            <a:custGeom>
              <a:avLst/>
              <a:gdLst>
                <a:gd name="T0" fmla="*/ 1 w 24"/>
                <a:gd name="T1" fmla="*/ 0 h 30"/>
                <a:gd name="T2" fmla="*/ 0 w 24"/>
                <a:gd name="T3" fmla="*/ 2 h 30"/>
                <a:gd name="T4" fmla="*/ 5 w 24"/>
                <a:gd name="T5" fmla="*/ 29 h 30"/>
                <a:gd name="T6" fmla="*/ 24 w 24"/>
                <a:gd name="T7" fmla="*/ 23 h 30"/>
                <a:gd name="T8" fmla="*/ 1 w 24"/>
                <a:gd name="T9" fmla="*/ 0 h 30"/>
              </a:gdLst>
              <a:ahLst/>
              <a:cxnLst>
                <a:cxn ang="0">
                  <a:pos x="T0" y="T1"/>
                </a:cxn>
                <a:cxn ang="0">
                  <a:pos x="T2" y="T3"/>
                </a:cxn>
                <a:cxn ang="0">
                  <a:pos x="T4" y="T5"/>
                </a:cxn>
                <a:cxn ang="0">
                  <a:pos x="T6" y="T7"/>
                </a:cxn>
                <a:cxn ang="0">
                  <a:pos x="T8" y="T9"/>
                </a:cxn>
              </a:cxnLst>
              <a:rect l="0" t="0" r="r" b="b"/>
              <a:pathLst>
                <a:path w="24" h="30">
                  <a:moveTo>
                    <a:pt x="1" y="0"/>
                  </a:moveTo>
                  <a:cubicBezTo>
                    <a:pt x="0" y="2"/>
                    <a:pt x="0" y="2"/>
                    <a:pt x="0" y="2"/>
                  </a:cubicBezTo>
                  <a:cubicBezTo>
                    <a:pt x="5" y="29"/>
                    <a:pt x="5" y="29"/>
                    <a:pt x="5" y="29"/>
                  </a:cubicBezTo>
                  <a:cubicBezTo>
                    <a:pt x="5" y="29"/>
                    <a:pt x="14" y="30"/>
                    <a:pt x="24" y="23"/>
                  </a:cubicBezTo>
                  <a:cubicBezTo>
                    <a:pt x="12" y="17"/>
                    <a:pt x="1" y="0"/>
                    <a:pt x="1"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69">
              <a:extLst>
                <a:ext uri="{FF2B5EF4-FFF2-40B4-BE49-F238E27FC236}">
                  <a16:creationId xmlns:a16="http://schemas.microsoft.com/office/drawing/2014/main" id="{D2E9A979-7620-41BB-B2E2-29FBB12BD523}"/>
                </a:ext>
              </a:extLst>
            </p:cNvPr>
            <p:cNvSpPr>
              <a:spLocks/>
            </p:cNvSpPr>
            <p:nvPr/>
          </p:nvSpPr>
          <p:spPr bwMode="auto">
            <a:xfrm>
              <a:off x="1835150" y="3402013"/>
              <a:ext cx="876300" cy="501650"/>
            </a:xfrm>
            <a:custGeom>
              <a:avLst/>
              <a:gdLst>
                <a:gd name="T0" fmla="*/ 316 w 336"/>
                <a:gd name="T1" fmla="*/ 0 h 197"/>
                <a:gd name="T2" fmla="*/ 220 w 336"/>
                <a:gd name="T3" fmla="*/ 126 h 197"/>
                <a:gd name="T4" fmla="*/ 0 w 336"/>
                <a:gd name="T5" fmla="*/ 197 h 197"/>
                <a:gd name="T6" fmla="*/ 94 w 336"/>
                <a:gd name="T7" fmla="*/ 126 h 197"/>
                <a:gd name="T8" fmla="*/ 316 w 336"/>
                <a:gd name="T9" fmla="*/ 0 h 197"/>
              </a:gdLst>
              <a:ahLst/>
              <a:cxnLst>
                <a:cxn ang="0">
                  <a:pos x="T0" y="T1"/>
                </a:cxn>
                <a:cxn ang="0">
                  <a:pos x="T2" y="T3"/>
                </a:cxn>
                <a:cxn ang="0">
                  <a:pos x="T4" y="T5"/>
                </a:cxn>
                <a:cxn ang="0">
                  <a:pos x="T6" y="T7"/>
                </a:cxn>
                <a:cxn ang="0">
                  <a:pos x="T8" y="T9"/>
                </a:cxn>
              </a:cxnLst>
              <a:rect l="0" t="0" r="r" b="b"/>
              <a:pathLst>
                <a:path w="336" h="197">
                  <a:moveTo>
                    <a:pt x="316" y="0"/>
                  </a:moveTo>
                  <a:cubicBezTo>
                    <a:pt x="316" y="0"/>
                    <a:pt x="336" y="98"/>
                    <a:pt x="220" y="126"/>
                  </a:cubicBezTo>
                  <a:cubicBezTo>
                    <a:pt x="4" y="180"/>
                    <a:pt x="0" y="197"/>
                    <a:pt x="0" y="197"/>
                  </a:cubicBezTo>
                  <a:cubicBezTo>
                    <a:pt x="0" y="197"/>
                    <a:pt x="6" y="155"/>
                    <a:pt x="94" y="126"/>
                  </a:cubicBezTo>
                  <a:cubicBezTo>
                    <a:pt x="262" y="72"/>
                    <a:pt x="316" y="0"/>
                    <a:pt x="316" y="0"/>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70">
              <a:extLst>
                <a:ext uri="{FF2B5EF4-FFF2-40B4-BE49-F238E27FC236}">
                  <a16:creationId xmlns:a16="http://schemas.microsoft.com/office/drawing/2014/main" id="{7789F5EC-A466-42B4-ACC2-2E7C82523634}"/>
                </a:ext>
              </a:extLst>
            </p:cNvPr>
            <p:cNvSpPr>
              <a:spLocks/>
            </p:cNvSpPr>
            <p:nvPr/>
          </p:nvSpPr>
          <p:spPr bwMode="auto">
            <a:xfrm>
              <a:off x="2417763" y="3459163"/>
              <a:ext cx="98425" cy="52388"/>
            </a:xfrm>
            <a:custGeom>
              <a:avLst/>
              <a:gdLst>
                <a:gd name="T0" fmla="*/ 55 w 62"/>
                <a:gd name="T1" fmla="*/ 33 h 33"/>
                <a:gd name="T2" fmla="*/ 62 w 62"/>
                <a:gd name="T3" fmla="*/ 19 h 33"/>
                <a:gd name="T4" fmla="*/ 13 w 62"/>
                <a:gd name="T5" fmla="*/ 0 h 33"/>
                <a:gd name="T6" fmla="*/ 0 w 62"/>
                <a:gd name="T7" fmla="*/ 11 h 33"/>
                <a:gd name="T8" fmla="*/ 55 w 62"/>
                <a:gd name="T9" fmla="*/ 33 h 33"/>
              </a:gdLst>
              <a:ahLst/>
              <a:cxnLst>
                <a:cxn ang="0">
                  <a:pos x="T0" y="T1"/>
                </a:cxn>
                <a:cxn ang="0">
                  <a:pos x="T2" y="T3"/>
                </a:cxn>
                <a:cxn ang="0">
                  <a:pos x="T4" y="T5"/>
                </a:cxn>
                <a:cxn ang="0">
                  <a:pos x="T6" y="T7"/>
                </a:cxn>
                <a:cxn ang="0">
                  <a:pos x="T8" y="T9"/>
                </a:cxn>
              </a:cxnLst>
              <a:rect l="0" t="0" r="r" b="b"/>
              <a:pathLst>
                <a:path w="62" h="33">
                  <a:moveTo>
                    <a:pt x="55" y="33"/>
                  </a:moveTo>
                  <a:lnTo>
                    <a:pt x="62" y="19"/>
                  </a:lnTo>
                  <a:lnTo>
                    <a:pt x="13" y="0"/>
                  </a:lnTo>
                  <a:lnTo>
                    <a:pt x="0" y="11"/>
                  </a:lnTo>
                  <a:lnTo>
                    <a:pt x="55"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71">
              <a:extLst>
                <a:ext uri="{FF2B5EF4-FFF2-40B4-BE49-F238E27FC236}">
                  <a16:creationId xmlns:a16="http://schemas.microsoft.com/office/drawing/2014/main" id="{39675289-8406-42F8-89BD-1FB0EEDE5237}"/>
                </a:ext>
              </a:extLst>
            </p:cNvPr>
            <p:cNvSpPr>
              <a:spLocks/>
            </p:cNvSpPr>
            <p:nvPr/>
          </p:nvSpPr>
          <p:spPr bwMode="auto">
            <a:xfrm>
              <a:off x="2166938" y="3392488"/>
              <a:ext cx="492125" cy="379413"/>
            </a:xfrm>
            <a:custGeom>
              <a:avLst/>
              <a:gdLst>
                <a:gd name="T0" fmla="*/ 0 w 189"/>
                <a:gd name="T1" fmla="*/ 149 h 149"/>
                <a:gd name="T2" fmla="*/ 97 w 189"/>
                <a:gd name="T3" fmla="*/ 33 h 149"/>
                <a:gd name="T4" fmla="*/ 135 w 189"/>
                <a:gd name="T5" fmla="*/ 9 h 149"/>
                <a:gd name="T6" fmla="*/ 189 w 189"/>
                <a:gd name="T7" fmla="*/ 4 h 149"/>
                <a:gd name="T8" fmla="*/ 118 w 189"/>
                <a:gd name="T9" fmla="*/ 103 h 149"/>
                <a:gd name="T10" fmla="*/ 0 w 189"/>
                <a:gd name="T11" fmla="*/ 149 h 149"/>
              </a:gdLst>
              <a:ahLst/>
              <a:cxnLst>
                <a:cxn ang="0">
                  <a:pos x="T0" y="T1"/>
                </a:cxn>
                <a:cxn ang="0">
                  <a:pos x="T2" y="T3"/>
                </a:cxn>
                <a:cxn ang="0">
                  <a:pos x="T4" y="T5"/>
                </a:cxn>
                <a:cxn ang="0">
                  <a:pos x="T6" y="T7"/>
                </a:cxn>
                <a:cxn ang="0">
                  <a:pos x="T8" y="T9"/>
                </a:cxn>
                <a:cxn ang="0">
                  <a:pos x="T10" y="T11"/>
                </a:cxn>
              </a:cxnLst>
              <a:rect l="0" t="0" r="r" b="b"/>
              <a:pathLst>
                <a:path w="189" h="149">
                  <a:moveTo>
                    <a:pt x="0" y="149"/>
                  </a:moveTo>
                  <a:cubicBezTo>
                    <a:pt x="0" y="149"/>
                    <a:pt x="50" y="74"/>
                    <a:pt x="97" y="33"/>
                  </a:cubicBezTo>
                  <a:cubicBezTo>
                    <a:pt x="152" y="58"/>
                    <a:pt x="124" y="12"/>
                    <a:pt x="135" y="9"/>
                  </a:cubicBezTo>
                  <a:cubicBezTo>
                    <a:pt x="166" y="0"/>
                    <a:pt x="189" y="4"/>
                    <a:pt x="189" y="4"/>
                  </a:cubicBezTo>
                  <a:cubicBezTo>
                    <a:pt x="189" y="4"/>
                    <a:pt x="188" y="67"/>
                    <a:pt x="118" y="103"/>
                  </a:cubicBezTo>
                  <a:cubicBezTo>
                    <a:pt x="48" y="139"/>
                    <a:pt x="0" y="149"/>
                    <a:pt x="0" y="149"/>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72">
              <a:extLst>
                <a:ext uri="{FF2B5EF4-FFF2-40B4-BE49-F238E27FC236}">
                  <a16:creationId xmlns:a16="http://schemas.microsoft.com/office/drawing/2014/main" id="{7B301125-3BF1-48BD-9448-8B012EEB180A}"/>
                </a:ext>
              </a:extLst>
            </p:cNvPr>
            <p:cNvSpPr>
              <a:spLocks/>
            </p:cNvSpPr>
            <p:nvPr/>
          </p:nvSpPr>
          <p:spPr bwMode="auto">
            <a:xfrm>
              <a:off x="1612900" y="3451225"/>
              <a:ext cx="303213" cy="376238"/>
            </a:xfrm>
            <a:custGeom>
              <a:avLst/>
              <a:gdLst>
                <a:gd name="T0" fmla="*/ 46 w 116"/>
                <a:gd name="T1" fmla="*/ 146 h 148"/>
                <a:gd name="T2" fmla="*/ 31 w 116"/>
                <a:gd name="T3" fmla="*/ 137 h 148"/>
                <a:gd name="T4" fmla="*/ 2 w 116"/>
                <a:gd name="T5" fmla="*/ 33 h 148"/>
                <a:gd name="T6" fmla="*/ 10 w 116"/>
                <a:gd name="T7" fmla="*/ 18 h 148"/>
                <a:gd name="T8" fmla="*/ 70 w 116"/>
                <a:gd name="T9" fmla="*/ 1 h 148"/>
                <a:gd name="T10" fmla="*/ 85 w 116"/>
                <a:gd name="T11" fmla="*/ 10 h 148"/>
                <a:gd name="T12" fmla="*/ 114 w 116"/>
                <a:gd name="T13" fmla="*/ 114 h 148"/>
                <a:gd name="T14" fmla="*/ 105 w 116"/>
                <a:gd name="T15" fmla="*/ 129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1" y="137"/>
                  </a:cubicBezTo>
                  <a:cubicBezTo>
                    <a:pt x="2" y="33"/>
                    <a:pt x="2" y="33"/>
                    <a:pt x="2" y="33"/>
                  </a:cubicBezTo>
                  <a:cubicBezTo>
                    <a:pt x="0" y="27"/>
                    <a:pt x="4" y="20"/>
                    <a:pt x="10" y="18"/>
                  </a:cubicBezTo>
                  <a:cubicBezTo>
                    <a:pt x="70" y="1"/>
                    <a:pt x="70" y="1"/>
                    <a:pt x="70" y="1"/>
                  </a:cubicBezTo>
                  <a:cubicBezTo>
                    <a:pt x="76" y="0"/>
                    <a:pt x="83" y="3"/>
                    <a:pt x="85" y="10"/>
                  </a:cubicBezTo>
                  <a:cubicBezTo>
                    <a:pt x="114" y="114"/>
                    <a:pt x="114" y="114"/>
                    <a:pt x="114" y="114"/>
                  </a:cubicBezTo>
                  <a:cubicBezTo>
                    <a:pt x="116" y="121"/>
                    <a:pt x="112" y="128"/>
                    <a:pt x="105" y="129"/>
                  </a:cubicBezTo>
                  <a:lnTo>
                    <a:pt x="46" y="146"/>
                  </a:lnTo>
                  <a:close/>
                </a:path>
              </a:pathLst>
            </a:custGeom>
            <a:solidFill>
              <a:srgbClr val="0F999C"/>
            </a:soli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73">
              <a:extLst>
                <a:ext uri="{FF2B5EF4-FFF2-40B4-BE49-F238E27FC236}">
                  <a16:creationId xmlns:a16="http://schemas.microsoft.com/office/drawing/2014/main" id="{6B74197B-E41C-4A23-AF7F-5F1C8EE172D6}"/>
                </a:ext>
              </a:extLst>
            </p:cNvPr>
            <p:cNvSpPr>
              <a:spLocks/>
            </p:cNvSpPr>
            <p:nvPr/>
          </p:nvSpPr>
          <p:spPr bwMode="auto">
            <a:xfrm>
              <a:off x="1608138" y="3430588"/>
              <a:ext cx="303213" cy="376238"/>
            </a:xfrm>
            <a:custGeom>
              <a:avLst/>
              <a:gdLst>
                <a:gd name="T0" fmla="*/ 46 w 116"/>
                <a:gd name="T1" fmla="*/ 146 h 148"/>
                <a:gd name="T2" fmla="*/ 30 w 116"/>
                <a:gd name="T3" fmla="*/ 137 h 148"/>
                <a:gd name="T4" fmla="*/ 1 w 116"/>
                <a:gd name="T5" fmla="*/ 34 h 148"/>
                <a:gd name="T6" fmla="*/ 10 w 116"/>
                <a:gd name="T7" fmla="*/ 18 h 148"/>
                <a:gd name="T8" fmla="*/ 69 w 116"/>
                <a:gd name="T9" fmla="*/ 2 h 148"/>
                <a:gd name="T10" fmla="*/ 85 w 116"/>
                <a:gd name="T11" fmla="*/ 10 h 148"/>
                <a:gd name="T12" fmla="*/ 114 w 116"/>
                <a:gd name="T13" fmla="*/ 114 h 148"/>
                <a:gd name="T14" fmla="*/ 105 w 116"/>
                <a:gd name="T15" fmla="*/ 130 h 148"/>
                <a:gd name="T16" fmla="*/ 46 w 116"/>
                <a:gd name="T17"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8">
                  <a:moveTo>
                    <a:pt x="46" y="146"/>
                  </a:moveTo>
                  <a:cubicBezTo>
                    <a:pt x="39" y="148"/>
                    <a:pt x="32" y="144"/>
                    <a:pt x="30" y="137"/>
                  </a:cubicBezTo>
                  <a:cubicBezTo>
                    <a:pt x="1" y="34"/>
                    <a:pt x="1" y="34"/>
                    <a:pt x="1" y="34"/>
                  </a:cubicBezTo>
                  <a:cubicBezTo>
                    <a:pt x="0" y="27"/>
                    <a:pt x="3" y="20"/>
                    <a:pt x="10" y="18"/>
                  </a:cubicBezTo>
                  <a:cubicBezTo>
                    <a:pt x="69" y="2"/>
                    <a:pt x="69" y="2"/>
                    <a:pt x="69" y="2"/>
                  </a:cubicBezTo>
                  <a:cubicBezTo>
                    <a:pt x="76" y="0"/>
                    <a:pt x="83" y="4"/>
                    <a:pt x="85" y="10"/>
                  </a:cubicBezTo>
                  <a:cubicBezTo>
                    <a:pt x="114" y="114"/>
                    <a:pt x="114" y="114"/>
                    <a:pt x="114" y="114"/>
                  </a:cubicBezTo>
                  <a:cubicBezTo>
                    <a:pt x="116" y="121"/>
                    <a:pt x="112" y="128"/>
                    <a:pt x="105" y="130"/>
                  </a:cubicBezTo>
                  <a:lnTo>
                    <a:pt x="46" y="146"/>
                  </a:ln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74">
              <a:extLst>
                <a:ext uri="{FF2B5EF4-FFF2-40B4-BE49-F238E27FC236}">
                  <a16:creationId xmlns:a16="http://schemas.microsoft.com/office/drawing/2014/main" id="{9C9FEBDC-AE74-429C-9849-929905ABBC12}"/>
                </a:ext>
              </a:extLst>
            </p:cNvPr>
            <p:cNvSpPr>
              <a:spLocks noEditPoints="1"/>
            </p:cNvSpPr>
            <p:nvPr/>
          </p:nvSpPr>
          <p:spPr bwMode="auto">
            <a:xfrm>
              <a:off x="1816100" y="3519488"/>
              <a:ext cx="107950" cy="138113"/>
            </a:xfrm>
            <a:custGeom>
              <a:avLst/>
              <a:gdLst>
                <a:gd name="T0" fmla="*/ 2 w 41"/>
                <a:gd name="T1" fmla="*/ 22 h 54"/>
                <a:gd name="T2" fmla="*/ 13 w 41"/>
                <a:gd name="T3" fmla="*/ 3 h 54"/>
                <a:gd name="T4" fmla="*/ 33 w 41"/>
                <a:gd name="T5" fmla="*/ 14 h 54"/>
                <a:gd name="T6" fmla="*/ 38 w 41"/>
                <a:gd name="T7" fmla="*/ 32 h 54"/>
                <a:gd name="T8" fmla="*/ 27 w 41"/>
                <a:gd name="T9" fmla="*/ 52 h 54"/>
                <a:gd name="T10" fmla="*/ 7 w 41"/>
                <a:gd name="T11" fmla="*/ 41 h 54"/>
                <a:gd name="T12" fmla="*/ 2 w 41"/>
                <a:gd name="T13" fmla="*/ 22 h 54"/>
                <a:gd name="T14" fmla="*/ 32 w 41"/>
                <a:gd name="T15" fmla="*/ 34 h 54"/>
                <a:gd name="T16" fmla="*/ 32 w 41"/>
                <a:gd name="T17" fmla="*/ 34 h 54"/>
                <a:gd name="T18" fmla="*/ 27 w 41"/>
                <a:gd name="T19" fmla="*/ 15 h 54"/>
                <a:gd name="T20" fmla="*/ 15 w 41"/>
                <a:gd name="T21" fmla="*/ 8 h 54"/>
                <a:gd name="T22" fmla="*/ 8 w 41"/>
                <a:gd name="T23" fmla="*/ 20 h 54"/>
                <a:gd name="T24" fmla="*/ 8 w 41"/>
                <a:gd name="T25" fmla="*/ 21 h 54"/>
                <a:gd name="T26" fmla="*/ 13 w 41"/>
                <a:gd name="T27" fmla="*/ 39 h 54"/>
                <a:gd name="T28" fmla="*/ 25 w 41"/>
                <a:gd name="T29" fmla="*/ 46 h 54"/>
                <a:gd name="T30" fmla="*/ 32 w 41"/>
                <a:gd name="T31"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4">
                  <a:moveTo>
                    <a:pt x="2" y="22"/>
                  </a:moveTo>
                  <a:cubicBezTo>
                    <a:pt x="0" y="13"/>
                    <a:pt x="5" y="5"/>
                    <a:pt x="13" y="3"/>
                  </a:cubicBezTo>
                  <a:cubicBezTo>
                    <a:pt x="22" y="0"/>
                    <a:pt x="31" y="5"/>
                    <a:pt x="33" y="14"/>
                  </a:cubicBezTo>
                  <a:cubicBezTo>
                    <a:pt x="38" y="32"/>
                    <a:pt x="38" y="32"/>
                    <a:pt x="38" y="32"/>
                  </a:cubicBezTo>
                  <a:cubicBezTo>
                    <a:pt x="41" y="41"/>
                    <a:pt x="36" y="49"/>
                    <a:pt x="27" y="52"/>
                  </a:cubicBezTo>
                  <a:cubicBezTo>
                    <a:pt x="18" y="54"/>
                    <a:pt x="9" y="49"/>
                    <a:pt x="7" y="41"/>
                  </a:cubicBezTo>
                  <a:cubicBezTo>
                    <a:pt x="2" y="22"/>
                    <a:pt x="2" y="22"/>
                    <a:pt x="2" y="22"/>
                  </a:cubicBezTo>
                  <a:close/>
                  <a:moveTo>
                    <a:pt x="32" y="34"/>
                  </a:moveTo>
                  <a:cubicBezTo>
                    <a:pt x="32" y="34"/>
                    <a:pt x="32" y="34"/>
                    <a:pt x="32" y="34"/>
                  </a:cubicBezTo>
                  <a:cubicBezTo>
                    <a:pt x="27" y="15"/>
                    <a:pt x="27" y="15"/>
                    <a:pt x="27" y="15"/>
                  </a:cubicBezTo>
                  <a:cubicBezTo>
                    <a:pt x="26" y="10"/>
                    <a:pt x="20" y="7"/>
                    <a:pt x="15" y="8"/>
                  </a:cubicBezTo>
                  <a:cubicBezTo>
                    <a:pt x="10" y="10"/>
                    <a:pt x="6" y="15"/>
                    <a:pt x="8" y="20"/>
                  </a:cubicBezTo>
                  <a:cubicBezTo>
                    <a:pt x="8" y="21"/>
                    <a:pt x="8" y="21"/>
                    <a:pt x="8" y="21"/>
                  </a:cubicBezTo>
                  <a:cubicBezTo>
                    <a:pt x="13" y="39"/>
                    <a:pt x="13" y="39"/>
                    <a:pt x="13" y="39"/>
                  </a:cubicBezTo>
                  <a:cubicBezTo>
                    <a:pt x="14" y="44"/>
                    <a:pt x="20" y="47"/>
                    <a:pt x="25" y="46"/>
                  </a:cubicBezTo>
                  <a:cubicBezTo>
                    <a:pt x="31" y="45"/>
                    <a:pt x="34" y="39"/>
                    <a:pt x="32" y="34"/>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1069" name="Freeform 75">
              <a:extLst>
                <a:ext uri="{FF2B5EF4-FFF2-40B4-BE49-F238E27FC236}">
                  <a16:creationId xmlns:a16="http://schemas.microsoft.com/office/drawing/2014/main" id="{D354DD98-E6CC-4701-AF83-CDA545F60535}"/>
                </a:ext>
              </a:extLst>
            </p:cNvPr>
            <p:cNvSpPr>
              <a:spLocks/>
            </p:cNvSpPr>
            <p:nvPr/>
          </p:nvSpPr>
          <p:spPr bwMode="auto">
            <a:xfrm>
              <a:off x="1714500" y="3590925"/>
              <a:ext cx="76200" cy="58738"/>
            </a:xfrm>
            <a:custGeom>
              <a:avLst/>
              <a:gdLst>
                <a:gd name="T0" fmla="*/ 12 w 29"/>
                <a:gd name="T1" fmla="*/ 21 h 23"/>
                <a:gd name="T2" fmla="*/ 1 w 29"/>
                <a:gd name="T3" fmla="*/ 15 h 23"/>
                <a:gd name="T4" fmla="*/ 8 w 29"/>
                <a:gd name="T5" fmla="*/ 4 h 23"/>
                <a:gd name="T6" fmla="*/ 16 w 29"/>
                <a:gd name="T7" fmla="*/ 2 h 23"/>
                <a:gd name="T8" fmla="*/ 27 w 29"/>
                <a:gd name="T9" fmla="*/ 8 h 23"/>
                <a:gd name="T10" fmla="*/ 21 w 29"/>
                <a:gd name="T11" fmla="*/ 19 h 23"/>
                <a:gd name="T12" fmla="*/ 12 w 29"/>
                <a:gd name="T13" fmla="*/ 21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2" y="21"/>
                  </a:moveTo>
                  <a:cubicBezTo>
                    <a:pt x="8" y="23"/>
                    <a:pt x="3" y="20"/>
                    <a:pt x="1" y="15"/>
                  </a:cubicBezTo>
                  <a:cubicBezTo>
                    <a:pt x="0" y="10"/>
                    <a:pt x="3" y="5"/>
                    <a:pt x="8" y="4"/>
                  </a:cubicBezTo>
                  <a:cubicBezTo>
                    <a:pt x="16" y="2"/>
                    <a:pt x="16" y="2"/>
                    <a:pt x="16" y="2"/>
                  </a:cubicBezTo>
                  <a:cubicBezTo>
                    <a:pt x="21" y="0"/>
                    <a:pt x="26" y="3"/>
                    <a:pt x="27" y="8"/>
                  </a:cubicBezTo>
                  <a:cubicBezTo>
                    <a:pt x="29" y="13"/>
                    <a:pt x="26" y="18"/>
                    <a:pt x="21" y="19"/>
                  </a:cubicBezTo>
                  <a:lnTo>
                    <a:pt x="1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6">
              <a:extLst>
                <a:ext uri="{FF2B5EF4-FFF2-40B4-BE49-F238E27FC236}">
                  <a16:creationId xmlns:a16="http://schemas.microsoft.com/office/drawing/2014/main" id="{A0949C4C-7E54-4847-B803-A43E90CC7644}"/>
                </a:ext>
              </a:extLst>
            </p:cNvPr>
            <p:cNvSpPr>
              <a:spLocks/>
            </p:cNvSpPr>
            <p:nvPr/>
          </p:nvSpPr>
          <p:spPr bwMode="auto">
            <a:xfrm>
              <a:off x="1733550" y="3608388"/>
              <a:ext cx="33338" cy="20638"/>
            </a:xfrm>
            <a:custGeom>
              <a:avLst/>
              <a:gdLst>
                <a:gd name="T0" fmla="*/ 10 w 13"/>
                <a:gd name="T1" fmla="*/ 7 h 8"/>
                <a:gd name="T2" fmla="*/ 13 w 13"/>
                <a:gd name="T3" fmla="*/ 3 h 8"/>
                <a:gd name="T4" fmla="*/ 8 w 13"/>
                <a:gd name="T5" fmla="*/ 1 h 8"/>
                <a:gd name="T6" fmla="*/ 6 w 13"/>
                <a:gd name="T7" fmla="*/ 3 h 8"/>
                <a:gd name="T8" fmla="*/ 2 w 13"/>
                <a:gd name="T9" fmla="*/ 4 h 8"/>
                <a:gd name="T10" fmla="*/ 1 w 13"/>
                <a:gd name="T11" fmla="*/ 6 h 8"/>
                <a:gd name="T12" fmla="*/ 3 w 13"/>
                <a:gd name="T13" fmla="*/ 8 h 8"/>
                <a:gd name="T14" fmla="*/ 7 w 13"/>
                <a:gd name="T15" fmla="*/ 6 h 8"/>
                <a:gd name="T16" fmla="*/ 10 w 13"/>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0" y="7"/>
                  </a:moveTo>
                  <a:cubicBezTo>
                    <a:pt x="12" y="7"/>
                    <a:pt x="13" y="5"/>
                    <a:pt x="13" y="3"/>
                  </a:cubicBezTo>
                  <a:cubicBezTo>
                    <a:pt x="12" y="1"/>
                    <a:pt x="10" y="0"/>
                    <a:pt x="8" y="1"/>
                  </a:cubicBezTo>
                  <a:cubicBezTo>
                    <a:pt x="7" y="1"/>
                    <a:pt x="6" y="2"/>
                    <a:pt x="6" y="3"/>
                  </a:cubicBezTo>
                  <a:cubicBezTo>
                    <a:pt x="2" y="4"/>
                    <a:pt x="2" y="4"/>
                    <a:pt x="2" y="4"/>
                  </a:cubicBezTo>
                  <a:cubicBezTo>
                    <a:pt x="1" y="4"/>
                    <a:pt x="0" y="5"/>
                    <a:pt x="1" y="6"/>
                  </a:cubicBezTo>
                  <a:cubicBezTo>
                    <a:pt x="1" y="7"/>
                    <a:pt x="2" y="8"/>
                    <a:pt x="3" y="8"/>
                  </a:cubicBezTo>
                  <a:cubicBezTo>
                    <a:pt x="7" y="6"/>
                    <a:pt x="7" y="6"/>
                    <a:pt x="7" y="6"/>
                  </a:cubicBezTo>
                  <a:cubicBezTo>
                    <a:pt x="8" y="7"/>
                    <a:pt x="9" y="8"/>
                    <a:pt x="10"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77">
              <a:extLst>
                <a:ext uri="{FF2B5EF4-FFF2-40B4-BE49-F238E27FC236}">
                  <a16:creationId xmlns:a16="http://schemas.microsoft.com/office/drawing/2014/main" id="{9808618B-C250-45C8-A303-B242984B1DAD}"/>
                </a:ext>
              </a:extLst>
            </p:cNvPr>
            <p:cNvSpPr>
              <a:spLocks/>
            </p:cNvSpPr>
            <p:nvPr/>
          </p:nvSpPr>
          <p:spPr bwMode="auto">
            <a:xfrm>
              <a:off x="1879600" y="3556000"/>
              <a:ext cx="80963" cy="84138"/>
            </a:xfrm>
            <a:custGeom>
              <a:avLst/>
              <a:gdLst>
                <a:gd name="T0" fmla="*/ 31 w 31"/>
                <a:gd name="T1" fmla="*/ 3 h 33"/>
                <a:gd name="T2" fmla="*/ 27 w 31"/>
                <a:gd name="T3" fmla="*/ 13 h 33"/>
                <a:gd name="T4" fmla="*/ 17 w 31"/>
                <a:gd name="T5" fmla="*/ 32 h 33"/>
                <a:gd name="T6" fmla="*/ 14 w 31"/>
                <a:gd name="T7" fmla="*/ 26 h 33"/>
                <a:gd name="T8" fmla="*/ 14 w 31"/>
                <a:gd name="T9" fmla="*/ 17 h 33"/>
                <a:gd name="T10" fmla="*/ 8 w 31"/>
                <a:gd name="T11" fmla="*/ 17 h 33"/>
                <a:gd name="T12" fmla="*/ 9 w 31"/>
                <a:gd name="T13" fmla="*/ 21 h 33"/>
                <a:gd name="T14" fmla="*/ 2 w 31"/>
                <a:gd name="T15" fmla="*/ 18 h 33"/>
                <a:gd name="T16" fmla="*/ 0 w 31"/>
                <a:gd name="T17" fmla="*/ 15 h 33"/>
                <a:gd name="T18" fmla="*/ 1 w 31"/>
                <a:gd name="T19" fmla="*/ 13 h 33"/>
                <a:gd name="T20" fmla="*/ 0 w 31"/>
                <a:gd name="T21" fmla="*/ 9 h 33"/>
                <a:gd name="T22" fmla="*/ 0 w 31"/>
                <a:gd name="T23" fmla="*/ 4 h 33"/>
                <a:gd name="T24" fmla="*/ 2 w 31"/>
                <a:gd name="T25" fmla="*/ 2 h 33"/>
                <a:gd name="T26" fmla="*/ 11 w 31"/>
                <a:gd name="T27" fmla="*/ 2 h 33"/>
                <a:gd name="T28" fmla="*/ 23 w 31"/>
                <a:gd name="T29" fmla="*/ 1 h 33"/>
                <a:gd name="T30" fmla="*/ 27 w 31"/>
                <a:gd name="T31" fmla="*/ 0 h 33"/>
                <a:gd name="T32" fmla="*/ 31 w 31"/>
                <a:gd name="T3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3">
                  <a:moveTo>
                    <a:pt x="31" y="3"/>
                  </a:moveTo>
                  <a:cubicBezTo>
                    <a:pt x="31" y="3"/>
                    <a:pt x="28" y="11"/>
                    <a:pt x="27" y="13"/>
                  </a:cubicBezTo>
                  <a:cubicBezTo>
                    <a:pt x="25" y="17"/>
                    <a:pt x="20" y="21"/>
                    <a:pt x="17" y="32"/>
                  </a:cubicBezTo>
                  <a:cubicBezTo>
                    <a:pt x="17" y="33"/>
                    <a:pt x="14" y="29"/>
                    <a:pt x="14" y="26"/>
                  </a:cubicBezTo>
                  <a:cubicBezTo>
                    <a:pt x="15" y="21"/>
                    <a:pt x="14" y="17"/>
                    <a:pt x="14" y="17"/>
                  </a:cubicBezTo>
                  <a:cubicBezTo>
                    <a:pt x="8" y="17"/>
                    <a:pt x="8" y="17"/>
                    <a:pt x="8" y="17"/>
                  </a:cubicBezTo>
                  <a:cubicBezTo>
                    <a:pt x="9" y="21"/>
                    <a:pt x="9" y="21"/>
                    <a:pt x="9" y="21"/>
                  </a:cubicBezTo>
                  <a:cubicBezTo>
                    <a:pt x="9" y="21"/>
                    <a:pt x="4" y="20"/>
                    <a:pt x="2" y="18"/>
                  </a:cubicBezTo>
                  <a:cubicBezTo>
                    <a:pt x="0" y="18"/>
                    <a:pt x="0" y="16"/>
                    <a:pt x="0" y="15"/>
                  </a:cubicBezTo>
                  <a:cubicBezTo>
                    <a:pt x="1" y="14"/>
                    <a:pt x="1" y="14"/>
                    <a:pt x="1" y="13"/>
                  </a:cubicBezTo>
                  <a:cubicBezTo>
                    <a:pt x="0" y="11"/>
                    <a:pt x="0" y="10"/>
                    <a:pt x="0" y="9"/>
                  </a:cubicBezTo>
                  <a:cubicBezTo>
                    <a:pt x="1" y="7"/>
                    <a:pt x="0" y="6"/>
                    <a:pt x="0" y="4"/>
                  </a:cubicBezTo>
                  <a:cubicBezTo>
                    <a:pt x="1" y="3"/>
                    <a:pt x="2" y="2"/>
                    <a:pt x="2" y="2"/>
                  </a:cubicBezTo>
                  <a:cubicBezTo>
                    <a:pt x="2" y="2"/>
                    <a:pt x="7" y="2"/>
                    <a:pt x="11" y="2"/>
                  </a:cubicBezTo>
                  <a:cubicBezTo>
                    <a:pt x="16" y="1"/>
                    <a:pt x="23" y="1"/>
                    <a:pt x="23" y="1"/>
                  </a:cubicBezTo>
                  <a:cubicBezTo>
                    <a:pt x="27" y="0"/>
                    <a:pt x="27" y="0"/>
                    <a:pt x="27" y="0"/>
                  </a:cubicBezTo>
                  <a:lnTo>
                    <a:pt x="31" y="3"/>
                  </a:lnTo>
                  <a:close/>
                </a:path>
              </a:pathLst>
            </a:custGeom>
            <a:solidFill>
              <a:srgbClr val="F59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78">
              <a:extLst>
                <a:ext uri="{FF2B5EF4-FFF2-40B4-BE49-F238E27FC236}">
                  <a16:creationId xmlns:a16="http://schemas.microsoft.com/office/drawing/2014/main" id="{AB3721A4-A0A0-4BAB-BB61-72993A656591}"/>
                </a:ext>
              </a:extLst>
            </p:cNvPr>
            <p:cNvSpPr>
              <a:spLocks/>
            </p:cNvSpPr>
            <p:nvPr/>
          </p:nvSpPr>
          <p:spPr bwMode="auto">
            <a:xfrm>
              <a:off x="1944688" y="3319463"/>
              <a:ext cx="714375" cy="263525"/>
            </a:xfrm>
            <a:custGeom>
              <a:avLst/>
              <a:gdLst>
                <a:gd name="T0" fmla="*/ 274 w 274"/>
                <a:gd name="T1" fmla="*/ 33 h 104"/>
                <a:gd name="T2" fmla="*/ 166 w 274"/>
                <a:gd name="T3" fmla="*/ 6 h 104"/>
                <a:gd name="T4" fmla="*/ 119 w 274"/>
                <a:gd name="T5" fmla="*/ 12 h 104"/>
                <a:gd name="T6" fmla="*/ 0 w 274"/>
                <a:gd name="T7" fmla="*/ 92 h 104"/>
                <a:gd name="T8" fmla="*/ 6 w 274"/>
                <a:gd name="T9" fmla="*/ 104 h 104"/>
                <a:gd name="T10" fmla="*/ 139 w 274"/>
                <a:gd name="T11" fmla="*/ 35 h 104"/>
                <a:gd name="T12" fmla="*/ 229 w 274"/>
                <a:gd name="T13" fmla="*/ 78 h 104"/>
                <a:gd name="T14" fmla="*/ 274 w 274"/>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04">
                  <a:moveTo>
                    <a:pt x="274" y="33"/>
                  </a:moveTo>
                  <a:cubicBezTo>
                    <a:pt x="274" y="33"/>
                    <a:pt x="174" y="8"/>
                    <a:pt x="166" y="6"/>
                  </a:cubicBezTo>
                  <a:cubicBezTo>
                    <a:pt x="159" y="4"/>
                    <a:pt x="138" y="0"/>
                    <a:pt x="119" y="12"/>
                  </a:cubicBezTo>
                  <a:cubicBezTo>
                    <a:pt x="95" y="29"/>
                    <a:pt x="0" y="92"/>
                    <a:pt x="0" y="92"/>
                  </a:cubicBezTo>
                  <a:cubicBezTo>
                    <a:pt x="6" y="104"/>
                    <a:pt x="6" y="104"/>
                    <a:pt x="6" y="104"/>
                  </a:cubicBezTo>
                  <a:cubicBezTo>
                    <a:pt x="139" y="35"/>
                    <a:pt x="139" y="35"/>
                    <a:pt x="139" y="35"/>
                  </a:cubicBezTo>
                  <a:cubicBezTo>
                    <a:pt x="139" y="35"/>
                    <a:pt x="190" y="63"/>
                    <a:pt x="229" y="78"/>
                  </a:cubicBezTo>
                  <a:cubicBezTo>
                    <a:pt x="259" y="75"/>
                    <a:pt x="274" y="33"/>
                    <a:pt x="274" y="33"/>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sp>
          <p:nvSpPr>
            <p:cNvPr id="1074" name="Oval 79">
              <a:extLst>
                <a:ext uri="{FF2B5EF4-FFF2-40B4-BE49-F238E27FC236}">
                  <a16:creationId xmlns:a16="http://schemas.microsoft.com/office/drawing/2014/main" id="{64DC1DF7-4590-42BA-B5A1-5B4CB48590B2}"/>
                </a:ext>
              </a:extLst>
            </p:cNvPr>
            <p:cNvSpPr>
              <a:spLocks noChangeArrowheads="1"/>
            </p:cNvSpPr>
            <p:nvPr/>
          </p:nvSpPr>
          <p:spPr bwMode="auto">
            <a:xfrm>
              <a:off x="3260725" y="3497263"/>
              <a:ext cx="61913" cy="58738"/>
            </a:xfrm>
            <a:prstGeom prst="ellipse">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80">
              <a:extLst>
                <a:ext uri="{FF2B5EF4-FFF2-40B4-BE49-F238E27FC236}">
                  <a16:creationId xmlns:a16="http://schemas.microsoft.com/office/drawing/2014/main" id="{FDD49F19-57AA-411D-B0EF-8B5F87C803FB}"/>
                </a:ext>
              </a:extLst>
            </p:cNvPr>
            <p:cNvSpPr>
              <a:spLocks/>
            </p:cNvSpPr>
            <p:nvPr/>
          </p:nvSpPr>
          <p:spPr bwMode="auto">
            <a:xfrm>
              <a:off x="3290888" y="2365375"/>
              <a:ext cx="55563" cy="2466975"/>
            </a:xfrm>
            <a:custGeom>
              <a:avLst/>
              <a:gdLst>
                <a:gd name="T0" fmla="*/ 35 w 35"/>
                <a:gd name="T1" fmla="*/ 1554 h 1554"/>
                <a:gd name="T2" fmla="*/ 0 w 35"/>
                <a:gd name="T3" fmla="*/ 1549 h 1554"/>
                <a:gd name="T4" fmla="*/ 0 w 35"/>
                <a:gd name="T5" fmla="*/ 4 h 1554"/>
                <a:gd name="T6" fmla="*/ 35 w 35"/>
                <a:gd name="T7" fmla="*/ 0 h 1554"/>
                <a:gd name="T8" fmla="*/ 35 w 35"/>
                <a:gd name="T9" fmla="*/ 1554 h 1554"/>
              </a:gdLst>
              <a:ahLst/>
              <a:cxnLst>
                <a:cxn ang="0">
                  <a:pos x="T0" y="T1"/>
                </a:cxn>
                <a:cxn ang="0">
                  <a:pos x="T2" y="T3"/>
                </a:cxn>
                <a:cxn ang="0">
                  <a:pos x="T4" y="T5"/>
                </a:cxn>
                <a:cxn ang="0">
                  <a:pos x="T6" y="T7"/>
                </a:cxn>
                <a:cxn ang="0">
                  <a:pos x="T8" y="T9"/>
                </a:cxn>
              </a:cxnLst>
              <a:rect l="0" t="0" r="r" b="b"/>
              <a:pathLst>
                <a:path w="35" h="1554">
                  <a:moveTo>
                    <a:pt x="35" y="1554"/>
                  </a:moveTo>
                  <a:lnTo>
                    <a:pt x="0" y="1549"/>
                  </a:lnTo>
                  <a:lnTo>
                    <a:pt x="0" y="4"/>
                  </a:lnTo>
                  <a:lnTo>
                    <a:pt x="35" y="0"/>
                  </a:lnTo>
                  <a:lnTo>
                    <a:pt x="35" y="1554"/>
                  </a:ln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2" name="Straight Connector 41">
            <a:extLst>
              <a:ext uri="{FF2B5EF4-FFF2-40B4-BE49-F238E27FC236}">
                <a16:creationId xmlns:a16="http://schemas.microsoft.com/office/drawing/2014/main" id="{3192E4E9-37AF-404D-BD8A-1006C55CEC14}"/>
              </a:ext>
            </a:extLst>
          </p:cNvPr>
          <p:cNvCxnSpPr>
            <a:cxnSpLocks/>
          </p:cNvCxnSpPr>
          <p:nvPr/>
        </p:nvCxnSpPr>
        <p:spPr>
          <a:xfrm>
            <a:off x="3657600" y="2369894"/>
            <a:ext cx="0" cy="37261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91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344BB3-5106-444B-B4B1-CBD000FC2687}"/>
              </a:ext>
            </a:extLst>
          </p:cNvPr>
          <p:cNvSpPr txBox="1"/>
          <p:nvPr/>
        </p:nvSpPr>
        <p:spPr>
          <a:xfrm>
            <a:off x="6172201" y="1"/>
            <a:ext cx="5410200" cy="2339102"/>
          </a:xfrm>
          <a:prstGeom prst="rect">
            <a:avLst/>
          </a:prstGeom>
          <a:noFill/>
        </p:spPr>
        <p:txBody>
          <a:bodyPr wrap="square">
            <a:spAutoFit/>
          </a:bodyPr>
          <a:lstStyle/>
          <a:p>
            <a:pPr marL="0" marR="0">
              <a:lnSpc>
                <a:spcPts val="1800"/>
              </a:lnSpc>
              <a:spcBef>
                <a:spcPts val="0"/>
              </a:spcBef>
              <a:spcAft>
                <a:spcPts val="0"/>
              </a:spcAft>
            </a:pPr>
            <a:r>
              <a:rPr lang="en-IN" sz="1100" b="1" u="sng" dirty="0">
                <a:solidFill>
                  <a:srgbClr val="1F497D"/>
                </a:solidFill>
                <a:effectLst/>
                <a:ea typeface="Calibri" panose="020F0502020204030204" pitchFamily="34" charset="0"/>
                <a:cs typeface="Times New Roman" panose="02020603050405020304" pitchFamily="18" charset="0"/>
              </a:rPr>
              <a:t>Capgemini Account details :</a:t>
            </a:r>
            <a:endParaRPr lang="en-US" sz="1100" dirty="0">
              <a:effectLst/>
              <a:ea typeface="Calibri" panose="020F0502020204030204" pitchFamily="34" charset="0"/>
              <a:cs typeface="Times New Roman" panose="02020603050405020304" pitchFamily="18" charset="0"/>
            </a:endParaRPr>
          </a:p>
          <a:p>
            <a:pPr marL="0" marR="0">
              <a:lnSpc>
                <a:spcPts val="1800"/>
              </a:lnSpc>
              <a:spcBef>
                <a:spcPts val="0"/>
              </a:spcBef>
              <a:spcAft>
                <a:spcPts val="0"/>
              </a:spcAft>
            </a:pPr>
            <a:r>
              <a:rPr lang="en-IN" sz="1100" dirty="0">
                <a:solidFill>
                  <a:srgbClr val="1F497D"/>
                </a:solidFill>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lnSpc>
                <a:spcPts val="1800"/>
              </a:lnSpc>
              <a:spcBef>
                <a:spcPts val="0"/>
              </a:spcBef>
              <a:spcAft>
                <a:spcPts val="0"/>
              </a:spcAft>
            </a:pPr>
            <a:r>
              <a:rPr lang="en-IN" sz="1100" dirty="0">
                <a:solidFill>
                  <a:srgbClr val="1F497D"/>
                </a:solidFill>
                <a:effectLst/>
                <a:ea typeface="Calibri" panose="020F0502020204030204" pitchFamily="34" charset="0"/>
                <a:cs typeface="Times New Roman" panose="02020603050405020304" pitchFamily="18" charset="0"/>
              </a:rPr>
              <a:t>Beneficiary Name: Capgemini Technology Services India Ltd.</a:t>
            </a:r>
            <a:endParaRPr lang="en-US" sz="1100" dirty="0">
              <a:effectLst/>
              <a:ea typeface="Calibri" panose="020F0502020204030204" pitchFamily="34" charset="0"/>
              <a:cs typeface="Times New Roman" panose="02020603050405020304" pitchFamily="18" charset="0"/>
            </a:endParaRPr>
          </a:p>
          <a:p>
            <a:pPr marL="0" marR="0">
              <a:lnSpc>
                <a:spcPts val="1800"/>
              </a:lnSpc>
              <a:spcBef>
                <a:spcPts val="0"/>
              </a:spcBef>
              <a:spcAft>
                <a:spcPts val="0"/>
              </a:spcAft>
            </a:pPr>
            <a:r>
              <a:rPr lang="en-IN" sz="1100" dirty="0">
                <a:solidFill>
                  <a:srgbClr val="1F497D"/>
                </a:solidFill>
                <a:effectLst/>
                <a:ea typeface="Calibri" panose="020F0502020204030204" pitchFamily="34" charset="0"/>
                <a:cs typeface="Times New Roman" panose="02020603050405020304" pitchFamily="18" charset="0"/>
              </a:rPr>
              <a:t>Bank Name : BNP Paribas</a:t>
            </a:r>
            <a:endParaRPr lang="en-US" sz="1100" dirty="0">
              <a:effectLst/>
              <a:ea typeface="Calibri" panose="020F0502020204030204" pitchFamily="34" charset="0"/>
              <a:cs typeface="Times New Roman" panose="02020603050405020304" pitchFamily="18" charset="0"/>
            </a:endParaRPr>
          </a:p>
          <a:p>
            <a:pPr marL="0" marR="0">
              <a:lnSpc>
                <a:spcPts val="1800"/>
              </a:lnSpc>
              <a:spcBef>
                <a:spcPts val="0"/>
              </a:spcBef>
              <a:spcAft>
                <a:spcPts val="0"/>
              </a:spcAft>
            </a:pPr>
            <a:r>
              <a:rPr lang="en-IN" sz="1100" dirty="0">
                <a:solidFill>
                  <a:srgbClr val="1F497D"/>
                </a:solidFill>
                <a:effectLst/>
                <a:ea typeface="Calibri" panose="020F0502020204030204" pitchFamily="34" charset="0"/>
                <a:cs typeface="Times New Roman" panose="02020603050405020304" pitchFamily="18" charset="0"/>
              </a:rPr>
              <a:t>IFSC : BNPA0009009</a:t>
            </a:r>
            <a:endParaRPr lang="en-US" sz="1100" dirty="0">
              <a:effectLst/>
              <a:ea typeface="Calibri" panose="020F0502020204030204" pitchFamily="34" charset="0"/>
              <a:cs typeface="Times New Roman" panose="02020603050405020304" pitchFamily="18" charset="0"/>
            </a:endParaRPr>
          </a:p>
          <a:p>
            <a:pPr marL="0" marR="0">
              <a:lnSpc>
                <a:spcPts val="1800"/>
              </a:lnSpc>
              <a:spcBef>
                <a:spcPts val="0"/>
              </a:spcBef>
              <a:spcAft>
                <a:spcPts val="0"/>
              </a:spcAft>
            </a:pPr>
            <a:r>
              <a:rPr lang="en-IN" sz="1100" dirty="0">
                <a:solidFill>
                  <a:srgbClr val="1F497D"/>
                </a:solidFill>
                <a:effectLst/>
                <a:ea typeface="Calibri" panose="020F0502020204030204" pitchFamily="34" charset="0"/>
                <a:cs typeface="Times New Roman" panose="02020603050405020304" pitchFamily="18" charset="0"/>
              </a:rPr>
              <a:t>Bank Address : BNP Paribas House, 1 North Avenue, Maker </a:t>
            </a:r>
            <a:r>
              <a:rPr lang="en-IN" sz="1100" dirty="0" err="1">
                <a:solidFill>
                  <a:srgbClr val="1F497D"/>
                </a:solidFill>
                <a:effectLst/>
                <a:ea typeface="Calibri" panose="020F0502020204030204" pitchFamily="34" charset="0"/>
                <a:cs typeface="Times New Roman" panose="02020603050405020304" pitchFamily="18" charset="0"/>
              </a:rPr>
              <a:t>Maxity</a:t>
            </a:r>
            <a:r>
              <a:rPr lang="en-IN" sz="1100" dirty="0">
                <a:solidFill>
                  <a:srgbClr val="1F497D"/>
                </a:solidFill>
                <a:effectLst/>
                <a:ea typeface="Calibri" panose="020F0502020204030204" pitchFamily="34" charset="0"/>
                <a:cs typeface="Times New Roman" panose="02020603050405020304" pitchFamily="18" charset="0"/>
              </a:rPr>
              <a:t>, Bandra Kurla Complex, Bandra East, Mumbai 400 051</a:t>
            </a:r>
            <a:endParaRPr lang="en-US" sz="1100" dirty="0">
              <a:effectLst/>
              <a:ea typeface="Calibri" panose="020F0502020204030204" pitchFamily="34" charset="0"/>
              <a:cs typeface="Times New Roman" panose="02020603050405020304" pitchFamily="18" charset="0"/>
            </a:endParaRPr>
          </a:p>
          <a:p>
            <a:pPr marL="0" marR="0">
              <a:lnSpc>
                <a:spcPts val="1800"/>
              </a:lnSpc>
              <a:spcBef>
                <a:spcPts val="0"/>
              </a:spcBef>
              <a:spcAft>
                <a:spcPts val="0"/>
              </a:spcAft>
            </a:pPr>
            <a:r>
              <a:rPr lang="en-IN" sz="1100" dirty="0">
                <a:solidFill>
                  <a:srgbClr val="1F497D"/>
                </a:solidFill>
                <a:effectLst/>
                <a:ea typeface="Calibri" panose="020F0502020204030204" pitchFamily="34" charset="0"/>
                <a:cs typeface="Times New Roman" panose="02020603050405020304" pitchFamily="18" charset="0"/>
              </a:rPr>
              <a:t>Bank Account Number : CAPGEMEXIT</a:t>
            </a:r>
            <a:r>
              <a:rPr lang="en-IN" sz="1100" u="sng" dirty="0">
                <a:solidFill>
                  <a:srgbClr val="1F497D"/>
                </a:solidFill>
                <a:effectLst/>
                <a:ea typeface="Calibri" panose="020F0502020204030204" pitchFamily="34" charset="0"/>
                <a:cs typeface="Times New Roman" panose="02020603050405020304" pitchFamily="18" charset="0"/>
              </a:rPr>
              <a:t>EMPLOYEE ID NUMBER</a:t>
            </a:r>
            <a:endParaRPr lang="en-US" sz="1100" dirty="0">
              <a:effectLst/>
              <a:ea typeface="Calibri" panose="020F0502020204030204" pitchFamily="34" charset="0"/>
              <a:cs typeface="Times New Roman" panose="02020603050405020304" pitchFamily="18" charset="0"/>
            </a:endParaRPr>
          </a:p>
          <a:p>
            <a:pPr marL="0" marR="0">
              <a:lnSpc>
                <a:spcPts val="1800"/>
              </a:lnSpc>
              <a:spcBef>
                <a:spcPts val="0"/>
              </a:spcBef>
              <a:spcAft>
                <a:spcPts val="0"/>
              </a:spcAft>
            </a:pPr>
            <a:r>
              <a:rPr lang="en-IN" sz="1100" dirty="0">
                <a:solidFill>
                  <a:srgbClr val="1F497D"/>
                </a:solidFill>
                <a:effectLst/>
                <a:ea typeface="Calibri" panose="020F0502020204030204" pitchFamily="34" charset="0"/>
                <a:cs typeface="Times New Roman" panose="02020603050405020304" pitchFamily="18" charset="0"/>
              </a:rPr>
              <a:t>Account Type : Current account</a:t>
            </a:r>
            <a:endParaRPr lang="en-US" sz="1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IN"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7EC9B1B-526B-49B5-A279-9D40D6F4E52A}"/>
              </a:ext>
            </a:extLst>
          </p:cNvPr>
          <p:cNvGraphicFramePr>
            <a:graphicFrameLocks noGrp="1"/>
          </p:cNvGraphicFramePr>
          <p:nvPr>
            <p:extLst>
              <p:ext uri="{D42A27DB-BD31-4B8C-83A1-F6EECF244321}">
                <p14:modId xmlns:p14="http://schemas.microsoft.com/office/powerpoint/2010/main" val="200956840"/>
              </p:ext>
            </p:extLst>
          </p:nvPr>
        </p:nvGraphicFramePr>
        <p:xfrm>
          <a:off x="409467" y="2627946"/>
          <a:ext cx="5652665" cy="1747651"/>
        </p:xfrm>
        <a:graphic>
          <a:graphicData uri="http://schemas.openxmlformats.org/drawingml/2006/table">
            <a:tbl>
              <a:tblPr firstRow="1" firstCol="1" bandRow="1">
                <a:tableStyleId>{5C22544A-7EE6-4342-B048-85BDC9FD1C3A}</a:tableStyleId>
              </a:tblPr>
              <a:tblGrid>
                <a:gridCol w="1680210">
                  <a:extLst>
                    <a:ext uri="{9D8B030D-6E8A-4147-A177-3AD203B41FA5}">
                      <a16:colId xmlns:a16="http://schemas.microsoft.com/office/drawing/2014/main" val="950932607"/>
                    </a:ext>
                  </a:extLst>
                </a:gridCol>
                <a:gridCol w="3972455">
                  <a:extLst>
                    <a:ext uri="{9D8B030D-6E8A-4147-A177-3AD203B41FA5}">
                      <a16:colId xmlns:a16="http://schemas.microsoft.com/office/drawing/2014/main" val="2515543979"/>
                    </a:ext>
                  </a:extLst>
                </a:gridCol>
              </a:tblGrid>
              <a:tr h="376051">
                <a:tc>
                  <a:txBody>
                    <a:bodyPr/>
                    <a:lstStyle/>
                    <a:p>
                      <a:pPr marL="0" marR="0">
                        <a:lnSpc>
                          <a:spcPts val="1800"/>
                        </a:lnSpc>
                        <a:spcBef>
                          <a:spcPts val="0"/>
                        </a:spcBef>
                        <a:spcAft>
                          <a:spcPts val="0"/>
                        </a:spcAft>
                      </a:pPr>
                      <a:r>
                        <a:rPr lang="en-IN" sz="1200" dirty="0">
                          <a:effectLst/>
                        </a:rPr>
                        <a:t>Beneficiary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Altran Technologies India Pvt Ltd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63463940"/>
                  </a:ext>
                </a:extLst>
              </a:tr>
              <a:tr h="165865">
                <a:tc>
                  <a:txBody>
                    <a:bodyPr/>
                    <a:lstStyle/>
                    <a:p>
                      <a:pPr marL="0" marR="0">
                        <a:lnSpc>
                          <a:spcPts val="1800"/>
                        </a:lnSpc>
                        <a:spcBef>
                          <a:spcPts val="0"/>
                        </a:spcBef>
                        <a:spcAft>
                          <a:spcPts val="0"/>
                        </a:spcAft>
                      </a:pPr>
                      <a:r>
                        <a:rPr lang="en-IN" sz="1200">
                          <a:effectLst/>
                        </a:rPr>
                        <a:t>Bank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BNP PARIBAS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4281007"/>
                  </a:ext>
                </a:extLst>
              </a:tr>
              <a:tr h="346533">
                <a:tc>
                  <a:txBody>
                    <a:bodyPr/>
                    <a:lstStyle/>
                    <a:p>
                      <a:pPr marL="0" marR="0">
                        <a:lnSpc>
                          <a:spcPts val="1800"/>
                        </a:lnSpc>
                        <a:spcBef>
                          <a:spcPts val="0"/>
                        </a:spcBef>
                        <a:spcAft>
                          <a:spcPts val="0"/>
                        </a:spcAft>
                      </a:pPr>
                      <a:r>
                        <a:rPr lang="en-IN" sz="1200" dirty="0">
                          <a:effectLst/>
                        </a:rPr>
                        <a:t>Bank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EAST TOWERS (SOOD TOWERS), 1ST FLOOR, 25, BARAKHAMBA ROAD, NEW DELHI - 110001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778756"/>
                  </a:ext>
                </a:extLst>
              </a:tr>
              <a:tr h="165865">
                <a:tc>
                  <a:txBody>
                    <a:bodyPr/>
                    <a:lstStyle/>
                    <a:p>
                      <a:pPr marL="0" marR="0">
                        <a:lnSpc>
                          <a:spcPts val="1800"/>
                        </a:lnSpc>
                        <a:spcBef>
                          <a:spcPts val="0"/>
                        </a:spcBef>
                        <a:spcAft>
                          <a:spcPts val="0"/>
                        </a:spcAft>
                      </a:pPr>
                      <a:r>
                        <a:rPr lang="en-IN" sz="1200">
                          <a:effectLst/>
                        </a:rPr>
                        <a:t>Bank A/c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0906510988200119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1040529"/>
                  </a:ext>
                </a:extLst>
              </a:tr>
              <a:tr h="165865">
                <a:tc>
                  <a:txBody>
                    <a:bodyPr/>
                    <a:lstStyle/>
                    <a:p>
                      <a:pPr marL="0" marR="0">
                        <a:lnSpc>
                          <a:spcPts val="1800"/>
                        </a:lnSpc>
                        <a:spcBef>
                          <a:spcPts val="0"/>
                        </a:spcBef>
                        <a:spcAft>
                          <a:spcPts val="0"/>
                        </a:spcAft>
                      </a:pPr>
                      <a:r>
                        <a:rPr lang="en-IN" sz="1200">
                          <a:effectLst/>
                        </a:rPr>
                        <a:t>IFSC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a:effectLst/>
                        </a:rPr>
                        <a:t>BNPA0009065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8385726"/>
                  </a:ext>
                </a:extLst>
              </a:tr>
              <a:tr h="165865">
                <a:tc>
                  <a:txBody>
                    <a:bodyPr/>
                    <a:lstStyle/>
                    <a:p>
                      <a:pPr marL="0" marR="0">
                        <a:lnSpc>
                          <a:spcPts val="1800"/>
                        </a:lnSpc>
                        <a:spcBef>
                          <a:spcPts val="0"/>
                        </a:spcBef>
                        <a:spcAft>
                          <a:spcPts val="0"/>
                        </a:spcAft>
                      </a:pPr>
                      <a:r>
                        <a:rPr lang="en-IN" sz="1200">
                          <a:effectLst/>
                        </a:rPr>
                        <a:t>Account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ts val="1800"/>
                        </a:lnSpc>
                        <a:spcBef>
                          <a:spcPts val="0"/>
                        </a:spcBef>
                        <a:spcAft>
                          <a:spcPts val="0"/>
                        </a:spcAft>
                      </a:pPr>
                      <a:r>
                        <a:rPr lang="en-IN" sz="1200" dirty="0">
                          <a:effectLst/>
                        </a:rPr>
                        <a:t>Current Account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0513245"/>
                  </a:ext>
                </a:extLst>
              </a:tr>
            </a:tbl>
          </a:graphicData>
        </a:graphic>
      </p:graphicFrame>
      <p:graphicFrame>
        <p:nvGraphicFramePr>
          <p:cNvPr id="5" name="Table 4">
            <a:extLst>
              <a:ext uri="{FF2B5EF4-FFF2-40B4-BE49-F238E27FC236}">
                <a16:creationId xmlns:a16="http://schemas.microsoft.com/office/drawing/2014/main" id="{5725E381-F3B1-4318-AD81-B1564B432200}"/>
              </a:ext>
            </a:extLst>
          </p:cNvPr>
          <p:cNvGraphicFramePr>
            <a:graphicFrameLocks noGrp="1"/>
          </p:cNvGraphicFramePr>
          <p:nvPr>
            <p:extLst>
              <p:ext uri="{D42A27DB-BD31-4B8C-83A1-F6EECF244321}">
                <p14:modId xmlns:p14="http://schemas.microsoft.com/office/powerpoint/2010/main" val="434799902"/>
              </p:ext>
            </p:extLst>
          </p:nvPr>
        </p:nvGraphicFramePr>
        <p:xfrm>
          <a:off x="417934" y="4455474"/>
          <a:ext cx="5644198" cy="1474828"/>
        </p:xfrm>
        <a:graphic>
          <a:graphicData uri="http://schemas.openxmlformats.org/drawingml/2006/table">
            <a:tbl>
              <a:tblPr firstRow="1" firstCol="1" bandRow="1">
                <a:tableStyleId>{5C22544A-7EE6-4342-B048-85BDC9FD1C3A}</a:tableStyleId>
              </a:tblPr>
              <a:tblGrid>
                <a:gridCol w="2565539">
                  <a:extLst>
                    <a:ext uri="{9D8B030D-6E8A-4147-A177-3AD203B41FA5}">
                      <a16:colId xmlns:a16="http://schemas.microsoft.com/office/drawing/2014/main" val="234895651"/>
                    </a:ext>
                  </a:extLst>
                </a:gridCol>
                <a:gridCol w="3078659">
                  <a:extLst>
                    <a:ext uri="{9D8B030D-6E8A-4147-A177-3AD203B41FA5}">
                      <a16:colId xmlns:a16="http://schemas.microsoft.com/office/drawing/2014/main" val="436149464"/>
                    </a:ext>
                  </a:extLst>
                </a:gridCol>
              </a:tblGrid>
              <a:tr h="328533">
                <a:tc>
                  <a:txBody>
                    <a:bodyPr/>
                    <a:lstStyle/>
                    <a:p>
                      <a:pPr marL="0" marR="0">
                        <a:lnSpc>
                          <a:spcPts val="1800"/>
                        </a:lnSpc>
                        <a:spcBef>
                          <a:spcPts val="0"/>
                        </a:spcBef>
                        <a:spcAft>
                          <a:spcPts val="0"/>
                        </a:spcAft>
                      </a:pPr>
                      <a:r>
                        <a:rPr lang="en-IN" sz="1200">
                          <a:effectLst/>
                        </a:rPr>
                        <a:t>Account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ts val="1800"/>
                        </a:lnSpc>
                        <a:spcBef>
                          <a:spcPts val="0"/>
                        </a:spcBef>
                        <a:spcAft>
                          <a:spcPts val="0"/>
                        </a:spcAft>
                      </a:pPr>
                      <a:r>
                        <a:rPr lang="en-IN" sz="1200" dirty="0">
                          <a:effectLst/>
                        </a:rPr>
                        <a:t>Aricent Technologies Holding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3801271"/>
                  </a:ext>
                </a:extLst>
              </a:tr>
              <a:tr h="229259">
                <a:tc>
                  <a:txBody>
                    <a:bodyPr/>
                    <a:lstStyle/>
                    <a:p>
                      <a:pPr marL="0" marR="0">
                        <a:lnSpc>
                          <a:spcPts val="1800"/>
                        </a:lnSpc>
                        <a:spcBef>
                          <a:spcPts val="0"/>
                        </a:spcBef>
                        <a:spcAft>
                          <a:spcPts val="0"/>
                        </a:spcAft>
                      </a:pPr>
                      <a:r>
                        <a:rPr lang="en-IN" sz="1200" dirty="0">
                          <a:effectLst/>
                        </a:rPr>
                        <a:t>Bank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a:effectLst/>
                        </a:rPr>
                        <a:t>CITI BANK 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58883020"/>
                  </a:ext>
                </a:extLst>
              </a:tr>
              <a:tr h="229259">
                <a:tc>
                  <a:txBody>
                    <a:bodyPr/>
                    <a:lstStyle/>
                    <a:p>
                      <a:pPr marL="0" marR="0">
                        <a:lnSpc>
                          <a:spcPts val="1800"/>
                        </a:lnSpc>
                        <a:spcBef>
                          <a:spcPts val="0"/>
                        </a:spcBef>
                        <a:spcAft>
                          <a:spcPts val="0"/>
                        </a:spcAft>
                      </a:pPr>
                      <a:r>
                        <a:rPr lang="en-IN" sz="1200">
                          <a:effectLst/>
                        </a:rPr>
                        <a:t>Bank Account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a:effectLst/>
                        </a:rPr>
                        <a:t>2122006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1484217"/>
                  </a:ext>
                </a:extLst>
              </a:tr>
              <a:tr h="229259">
                <a:tc>
                  <a:txBody>
                    <a:bodyPr/>
                    <a:lstStyle/>
                    <a:p>
                      <a:pPr marL="0" marR="0">
                        <a:lnSpc>
                          <a:spcPts val="1800"/>
                        </a:lnSpc>
                        <a:spcBef>
                          <a:spcPts val="0"/>
                        </a:spcBef>
                        <a:spcAft>
                          <a:spcPts val="0"/>
                        </a:spcAft>
                      </a:pPr>
                      <a:r>
                        <a:rPr lang="en-IN" sz="1200" dirty="0">
                          <a:effectLst/>
                        </a:rPr>
                        <a:t>IFSC/SWIFT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dirty="0">
                          <a:effectLst/>
                        </a:rPr>
                        <a:t>CITI0000002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05569054"/>
                  </a:ext>
                </a:extLst>
              </a:tr>
              <a:tr h="229259">
                <a:tc>
                  <a:txBody>
                    <a:bodyPr/>
                    <a:lstStyle/>
                    <a:p>
                      <a:pPr marL="0" marR="0">
                        <a:lnSpc>
                          <a:spcPts val="1800"/>
                        </a:lnSpc>
                        <a:spcBef>
                          <a:spcPts val="0"/>
                        </a:spcBef>
                        <a:spcAft>
                          <a:spcPts val="0"/>
                        </a:spcAft>
                      </a:pPr>
                      <a:r>
                        <a:rPr lang="en-IN" sz="1200">
                          <a:effectLst/>
                        </a:rPr>
                        <a:t>Branch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a:effectLst/>
                        </a:rPr>
                        <a:t>New Delhi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70074924"/>
                  </a:ext>
                </a:extLst>
              </a:tr>
              <a:tr h="229259">
                <a:tc>
                  <a:txBody>
                    <a:bodyPr/>
                    <a:lstStyle/>
                    <a:p>
                      <a:pPr marL="0" marR="0">
                        <a:lnSpc>
                          <a:spcPts val="1800"/>
                        </a:lnSpc>
                        <a:spcBef>
                          <a:spcPts val="0"/>
                        </a:spcBef>
                        <a:spcAft>
                          <a:spcPts val="0"/>
                        </a:spcAft>
                      </a:pPr>
                      <a:r>
                        <a:rPr lang="en-IN" sz="1200" dirty="0">
                          <a:effectLst/>
                        </a:rPr>
                        <a:t>Account Type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ts val="1800"/>
                        </a:lnSpc>
                        <a:spcBef>
                          <a:spcPts val="0"/>
                        </a:spcBef>
                        <a:spcAft>
                          <a:spcPts val="0"/>
                        </a:spcAft>
                      </a:pPr>
                      <a:r>
                        <a:rPr lang="en-IN" sz="1200" dirty="0">
                          <a:effectLst/>
                        </a:rPr>
                        <a:t>Current Account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5194528"/>
                  </a:ext>
                </a:extLst>
              </a:tr>
            </a:tbl>
          </a:graphicData>
        </a:graphic>
      </p:graphicFrame>
      <p:graphicFrame>
        <p:nvGraphicFramePr>
          <p:cNvPr id="6" name="Table 5">
            <a:extLst>
              <a:ext uri="{FF2B5EF4-FFF2-40B4-BE49-F238E27FC236}">
                <a16:creationId xmlns:a16="http://schemas.microsoft.com/office/drawing/2014/main" id="{FB31097C-D7A8-4ABC-84D0-925F56C89CF0}"/>
              </a:ext>
            </a:extLst>
          </p:cNvPr>
          <p:cNvGraphicFramePr>
            <a:graphicFrameLocks noGrp="1"/>
          </p:cNvGraphicFramePr>
          <p:nvPr>
            <p:extLst>
              <p:ext uri="{D42A27DB-BD31-4B8C-83A1-F6EECF244321}">
                <p14:modId xmlns:p14="http://schemas.microsoft.com/office/powerpoint/2010/main" val="1777206676"/>
              </p:ext>
            </p:extLst>
          </p:nvPr>
        </p:nvGraphicFramePr>
        <p:xfrm>
          <a:off x="6248400" y="2619479"/>
          <a:ext cx="5534133" cy="1663127"/>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2586319640"/>
                    </a:ext>
                  </a:extLst>
                </a:gridCol>
                <a:gridCol w="3705333">
                  <a:extLst>
                    <a:ext uri="{9D8B030D-6E8A-4147-A177-3AD203B41FA5}">
                      <a16:colId xmlns:a16="http://schemas.microsoft.com/office/drawing/2014/main" val="3166207041"/>
                    </a:ext>
                  </a:extLst>
                </a:gridCol>
              </a:tblGrid>
              <a:tr h="424877">
                <a:tc>
                  <a:txBody>
                    <a:bodyPr/>
                    <a:lstStyle/>
                    <a:p>
                      <a:pPr marL="0" marR="0">
                        <a:lnSpc>
                          <a:spcPts val="1800"/>
                        </a:lnSpc>
                        <a:spcBef>
                          <a:spcPts val="0"/>
                        </a:spcBef>
                        <a:spcAft>
                          <a:spcPts val="0"/>
                        </a:spcAft>
                      </a:pPr>
                      <a:r>
                        <a:rPr lang="en-IN" sz="1200" dirty="0">
                          <a:effectLst/>
                        </a:rPr>
                        <a:t>BENEFICIARY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GLOBAL EDGE SOFTWARE LTD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8251048"/>
                  </a:ext>
                </a:extLst>
              </a:tr>
              <a:tr h="212586">
                <a:tc>
                  <a:txBody>
                    <a:bodyPr/>
                    <a:lstStyle/>
                    <a:p>
                      <a:pPr marL="0" marR="0">
                        <a:lnSpc>
                          <a:spcPts val="1800"/>
                        </a:lnSpc>
                        <a:spcBef>
                          <a:spcPts val="0"/>
                        </a:spcBef>
                        <a:spcAft>
                          <a:spcPts val="0"/>
                        </a:spcAft>
                      </a:pPr>
                      <a:r>
                        <a:rPr lang="en-IN" sz="1200">
                          <a:effectLst/>
                        </a:rPr>
                        <a:t>BANK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CITI BANK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05212551"/>
                  </a:ext>
                </a:extLst>
              </a:tr>
              <a:tr h="212586">
                <a:tc>
                  <a:txBody>
                    <a:bodyPr/>
                    <a:lstStyle/>
                    <a:p>
                      <a:pPr marL="0" marR="0">
                        <a:lnSpc>
                          <a:spcPts val="1800"/>
                        </a:lnSpc>
                        <a:spcBef>
                          <a:spcPts val="0"/>
                        </a:spcBef>
                        <a:spcAft>
                          <a:spcPts val="0"/>
                        </a:spcAft>
                      </a:pPr>
                      <a:r>
                        <a:rPr lang="en-IN" sz="1200" dirty="0">
                          <a:effectLst/>
                        </a:rPr>
                        <a:t>BANK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MG ROAD, BANGALORE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98507773"/>
                  </a:ext>
                </a:extLst>
              </a:tr>
              <a:tr h="212586">
                <a:tc>
                  <a:txBody>
                    <a:bodyPr/>
                    <a:lstStyle/>
                    <a:p>
                      <a:pPr marL="0" marR="0">
                        <a:lnSpc>
                          <a:spcPts val="1800"/>
                        </a:lnSpc>
                        <a:spcBef>
                          <a:spcPts val="0"/>
                        </a:spcBef>
                        <a:spcAft>
                          <a:spcPts val="0"/>
                        </a:spcAft>
                      </a:pPr>
                      <a:r>
                        <a:rPr lang="en-IN" sz="1200">
                          <a:effectLst/>
                        </a:rPr>
                        <a:t>BANK A/C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a:effectLst/>
                        </a:rPr>
                        <a:t>0522597031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25886111"/>
                  </a:ext>
                </a:extLst>
              </a:tr>
              <a:tr h="212586">
                <a:tc>
                  <a:txBody>
                    <a:bodyPr/>
                    <a:lstStyle/>
                    <a:p>
                      <a:pPr marL="0" marR="0">
                        <a:lnSpc>
                          <a:spcPts val="1800"/>
                        </a:lnSpc>
                        <a:spcBef>
                          <a:spcPts val="0"/>
                        </a:spcBef>
                        <a:spcAft>
                          <a:spcPts val="0"/>
                        </a:spcAft>
                      </a:pPr>
                      <a:r>
                        <a:rPr lang="en-IN" sz="1200" dirty="0">
                          <a:effectLst/>
                        </a:rPr>
                        <a:t>IFSC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a:effectLst/>
                        </a:rPr>
                        <a:t>CITI0000004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8546448"/>
                  </a:ext>
                </a:extLst>
              </a:tr>
              <a:tr h="212586">
                <a:tc>
                  <a:txBody>
                    <a:bodyPr/>
                    <a:lstStyle/>
                    <a:p>
                      <a:pPr marL="0" marR="0">
                        <a:lnSpc>
                          <a:spcPts val="1800"/>
                        </a:lnSpc>
                        <a:spcBef>
                          <a:spcPts val="0"/>
                        </a:spcBef>
                        <a:spcAft>
                          <a:spcPts val="0"/>
                        </a:spcAft>
                      </a:pPr>
                      <a:r>
                        <a:rPr lang="en-IN" sz="1200" dirty="0">
                          <a:effectLst/>
                        </a:rPr>
                        <a:t>ACCOUNT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800"/>
                        </a:lnSpc>
                        <a:spcBef>
                          <a:spcPts val="0"/>
                        </a:spcBef>
                        <a:spcAft>
                          <a:spcPts val="0"/>
                        </a:spcAft>
                      </a:pPr>
                      <a:r>
                        <a:rPr lang="en-IN" sz="1200" dirty="0">
                          <a:effectLst/>
                        </a:rPr>
                        <a:t>CURRENT ACCOUNT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46166188"/>
                  </a:ext>
                </a:extLst>
              </a:tr>
            </a:tbl>
          </a:graphicData>
        </a:graphic>
      </p:graphicFrame>
      <p:sp>
        <p:nvSpPr>
          <p:cNvPr id="7" name="Rectangle 1">
            <a:extLst>
              <a:ext uri="{FF2B5EF4-FFF2-40B4-BE49-F238E27FC236}">
                <a16:creationId xmlns:a16="http://schemas.microsoft.com/office/drawing/2014/main" id="{FE21E532-77EE-4B88-A3A4-36234615EFE5}"/>
              </a:ext>
            </a:extLst>
          </p:cNvPr>
          <p:cNvSpPr>
            <a:spLocks noChangeArrowheads="1"/>
          </p:cNvSpPr>
          <p:nvPr/>
        </p:nvSpPr>
        <p:spPr bwMode="auto">
          <a:xfrm>
            <a:off x="409467" y="1513959"/>
            <a:ext cx="46482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1F497D"/>
                </a:solidFill>
                <a:effectLst/>
                <a:ea typeface="Calibri" panose="020F0502020204030204" pitchFamily="34" charset="0"/>
                <a:cs typeface="Times New Roman" panose="02020603050405020304" pitchFamily="18" charset="0"/>
              </a:rPr>
              <a:t>Altran Technologies India Pvt Ltd: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1F497D"/>
                </a:solidFill>
                <a:effectLst/>
                <a:ea typeface="Calibri" panose="020F0502020204030204" pitchFamily="34" charset="0"/>
                <a:cs typeface="Times New Roman" panose="02020603050405020304" pitchFamily="18" charset="0"/>
              </a:rPr>
              <a:t>Aricent Technologies Holding LTD.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1F497D"/>
                </a:solidFill>
                <a:effectLst/>
                <a:ea typeface="Calibri" panose="020F0502020204030204" pitchFamily="34" charset="0"/>
                <a:cs typeface="Times New Roman" panose="02020603050405020304" pitchFamily="18" charset="0"/>
              </a:rPr>
              <a:t>GLOBAL EDGE SOFTWARE LTD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C434F1C-C361-4929-B8E8-61899929DEF5}"/>
              </a:ext>
            </a:extLst>
          </p:cNvPr>
          <p:cNvSpPr txBox="1"/>
          <p:nvPr/>
        </p:nvSpPr>
        <p:spPr>
          <a:xfrm>
            <a:off x="609598" y="414028"/>
            <a:ext cx="5181602" cy="523220"/>
          </a:xfrm>
          <a:prstGeom prst="rect">
            <a:avLst/>
          </a:prstGeom>
          <a:noFill/>
        </p:spPr>
        <p:txBody>
          <a:bodyPr wrap="square">
            <a:spAutoFit/>
          </a:bodyPr>
          <a:lstStyle/>
          <a:p>
            <a:r>
              <a:rPr lang="en-US" sz="2800" b="1" dirty="0">
                <a:solidFill>
                  <a:schemeClr val="tx2">
                    <a:lumMod val="60000"/>
                    <a:lumOff val="40000"/>
                  </a:schemeClr>
                </a:solidFill>
              </a:rPr>
              <a:t>Bank Details</a:t>
            </a:r>
            <a:r>
              <a:rPr lang="en-US" sz="2800" dirty="0">
                <a:solidFill>
                  <a:schemeClr val="tx2">
                    <a:lumMod val="60000"/>
                    <a:lumOff val="40000"/>
                  </a:schemeClr>
                </a:solidFill>
              </a:rPr>
              <a:t> </a:t>
            </a:r>
          </a:p>
        </p:txBody>
      </p:sp>
    </p:spTree>
    <p:extLst>
      <p:ext uri="{BB962C8B-B14F-4D97-AF65-F5344CB8AC3E}">
        <p14:creationId xmlns:p14="http://schemas.microsoft.com/office/powerpoint/2010/main" val="381176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8052E-EA6B-4EEE-A253-6179673EEF58}"/>
              </a:ext>
            </a:extLst>
          </p:cNvPr>
          <p:cNvSpPr txBox="1"/>
          <p:nvPr/>
        </p:nvSpPr>
        <p:spPr>
          <a:xfrm>
            <a:off x="838200" y="3429000"/>
            <a:ext cx="10972800" cy="2862322"/>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We are pleased to announce the launch of first ever voice based </a:t>
            </a:r>
            <a:r>
              <a:rPr lang="en-IN" sz="1200" b="1" dirty="0">
                <a:effectLst/>
                <a:ea typeface="Times New Roman" panose="02020603050405020304" pitchFamily="18" charset="0"/>
              </a:rPr>
              <a:t>HRSS - Smart Services Desk, </a:t>
            </a:r>
            <a:r>
              <a:rPr lang="en-IN" sz="1200" dirty="0">
                <a:effectLst/>
                <a:ea typeface="Times New Roman" panose="02020603050405020304" pitchFamily="18" charset="0"/>
              </a:rPr>
              <a:t>the new age solution for our serving notice period employees. </a:t>
            </a:r>
          </a:p>
          <a:p>
            <a:pPr marL="342900" marR="0" lvl="0" indent="-342900" algn="just">
              <a:spcBef>
                <a:spcPts val="0"/>
              </a:spcBef>
              <a:spcAft>
                <a:spcPts val="0"/>
              </a:spcAft>
              <a:buFont typeface="Symbol" panose="05050102010706020507" pitchFamily="18" charset="2"/>
              <a:buChar char=""/>
            </a:pPr>
            <a:endParaRPr lang="en-IN" sz="1200" b="1" dirty="0">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b="1" dirty="0">
                <a:effectLst/>
                <a:ea typeface="Calibri" panose="020F0502020204030204" pitchFamily="34" charset="0"/>
              </a:rPr>
              <a:t>Smart Services Desk</a:t>
            </a:r>
            <a:r>
              <a:rPr lang="en-IN" sz="1200" dirty="0">
                <a:effectLst/>
                <a:ea typeface="Calibri" panose="020F0502020204030204" pitchFamily="34" charset="0"/>
              </a:rPr>
              <a:t> is launched with the aim to make sure that all exiting employees have a hassle -free offboarding experience.</a:t>
            </a:r>
          </a:p>
          <a:p>
            <a:pPr marL="457200" marR="0" algn="just">
              <a:spcBef>
                <a:spcPts val="0"/>
              </a:spcBef>
              <a:spcAft>
                <a:spcPts val="0"/>
              </a:spcAft>
            </a:pPr>
            <a:endParaRPr lang="en-IN" sz="1200" b="1" dirty="0">
              <a:effectLst/>
              <a:ea typeface="Calibri" panose="020F0502020204030204" pitchFamily="34" charset="0"/>
            </a:endParaRPr>
          </a:p>
          <a:p>
            <a:pPr marL="457200" marR="0" algn="just">
              <a:spcBef>
                <a:spcPts val="0"/>
              </a:spcBef>
              <a:spcAft>
                <a:spcPts val="0"/>
              </a:spcAft>
            </a:pPr>
            <a:endParaRPr lang="en-US"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Objectives here is to facilitate voice - based support to all our current exiting employees as primary point of contact for any exit queries. </a:t>
            </a:r>
            <a:r>
              <a:rPr lang="en-IN" sz="1200" dirty="0">
                <a:effectLst/>
                <a:ea typeface="Calibri" panose="020F0502020204030204" pitchFamily="34" charset="0"/>
              </a:rPr>
              <a:t>Easing the communication for providing quicker resolutions. </a:t>
            </a:r>
          </a:p>
          <a:p>
            <a:pPr marR="0" lvl="0" algn="just">
              <a:spcBef>
                <a:spcPts val="0"/>
              </a:spcBef>
              <a:spcAft>
                <a:spcPts val="0"/>
              </a:spcAft>
            </a:pPr>
            <a:endParaRPr lang="en-IN"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Calibri" panose="020F0502020204030204" pitchFamily="34" charset="0"/>
              </a:rPr>
              <a:t>Capgemini being a multi-cultural organization, we want to establish a trustworthy connection for the serving notice period employees.</a:t>
            </a:r>
          </a:p>
          <a:p>
            <a:pPr marL="342900" marR="0" lvl="0" indent="-342900" algn="just">
              <a:spcBef>
                <a:spcPts val="0"/>
              </a:spcBef>
              <a:spcAft>
                <a:spcPts val="0"/>
              </a:spcAft>
              <a:buFont typeface="Calibri" panose="020F0502020204030204" pitchFamily="34" charset="0"/>
              <a:buChar char="·"/>
            </a:pPr>
            <a:endParaRPr lang="en-US" sz="1200" dirty="0">
              <a:effectLst/>
              <a:ea typeface="Calibri" panose="020F0502020204030204" pitchFamily="34" charset="0"/>
            </a:endParaRPr>
          </a:p>
          <a:p>
            <a:pPr marL="171450" indent="-171450" algn="just" rtl="0">
              <a:buFont typeface="Arial" panose="020B0604020202020204" pitchFamily="34" charset="0"/>
              <a:buChar char="•"/>
            </a:pPr>
            <a:r>
              <a:rPr lang="en-IN" sz="1200" b="1" dirty="0">
                <a:solidFill>
                  <a:srgbClr val="FF0000"/>
                </a:solidFill>
                <a:effectLst/>
                <a:ea typeface="Times New Roman" panose="02020603050405020304" pitchFamily="18" charset="0"/>
              </a:rPr>
              <a:t>The SSD service is available from Monday to Friday 9 am to 5:30 pm IST, the dial in number +91 80 66442727/+91 80 41834009</a:t>
            </a:r>
            <a:endParaRPr lang="en-US" sz="1200" dirty="0">
              <a:effectLst/>
              <a:ea typeface="Calibri" panose="020F0502020204030204" pitchFamily="34" charset="0"/>
            </a:endParaRPr>
          </a:p>
          <a:p>
            <a:pPr marR="0" lvl="0" algn="just">
              <a:spcBef>
                <a:spcPts val="0"/>
              </a:spcBef>
              <a:spcAft>
                <a:spcPts val="0"/>
              </a:spcAft>
            </a:pPr>
            <a:r>
              <a:rPr lang="en-US" sz="1200" b="1" dirty="0">
                <a:effectLst/>
                <a:ea typeface="Times New Roman" panose="02020603050405020304" pitchFamily="18" charset="0"/>
              </a:rPr>
              <a:t> </a:t>
            </a:r>
            <a:endParaRPr lang="en-US" sz="1200" dirty="0">
              <a:effectLst/>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IN" sz="1200" dirty="0">
                <a:effectLst/>
                <a:ea typeface="Times New Roman" panose="02020603050405020304" pitchFamily="18" charset="0"/>
              </a:rPr>
              <a:t>You may call them on the number displayed on the ECMS portal or above for any of your exit queries.</a:t>
            </a:r>
            <a:endParaRPr lang="en-US" sz="1200" dirty="0">
              <a:effectLst/>
              <a:ea typeface="Calibri" panose="020F0502020204030204" pitchFamily="34" charset="0"/>
            </a:endParaRPr>
          </a:p>
        </p:txBody>
      </p:sp>
      <p:pic>
        <p:nvPicPr>
          <p:cNvPr id="10" name="Picture 9">
            <a:extLst>
              <a:ext uri="{FF2B5EF4-FFF2-40B4-BE49-F238E27FC236}">
                <a16:creationId xmlns:a16="http://schemas.microsoft.com/office/drawing/2014/main" id="{7EF49025-3543-4AF7-B0E6-F0DEFD4C5A3F}"/>
              </a:ext>
            </a:extLst>
          </p:cNvPr>
          <p:cNvPicPr>
            <a:picLocks noChangeAspect="1"/>
          </p:cNvPicPr>
          <p:nvPr/>
        </p:nvPicPr>
        <p:blipFill>
          <a:blip r:embed="rId3"/>
          <a:stretch>
            <a:fillRect/>
          </a:stretch>
        </p:blipFill>
        <p:spPr>
          <a:xfrm>
            <a:off x="2524125" y="228600"/>
            <a:ext cx="7143750" cy="2886075"/>
          </a:xfrm>
          <a:prstGeom prst="rect">
            <a:avLst/>
          </a:prstGeom>
        </p:spPr>
      </p:pic>
    </p:spTree>
    <p:extLst>
      <p:ext uri="{BB962C8B-B14F-4D97-AF65-F5344CB8AC3E}">
        <p14:creationId xmlns:p14="http://schemas.microsoft.com/office/powerpoint/2010/main" val="219540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266213"/>
            <a:ext cx="10944596" cy="1003654"/>
          </a:xfrm>
        </p:spPr>
        <p:txBody>
          <a:bodyPr/>
          <a:lstStyle/>
          <a:p>
            <a:r>
              <a:rPr lang="en-US" dirty="0"/>
              <a:t> Important Points </a:t>
            </a:r>
          </a:p>
        </p:txBody>
      </p:sp>
      <p:sp>
        <p:nvSpPr>
          <p:cNvPr id="6" name="TextBox 5">
            <a:extLst>
              <a:ext uri="{FF2B5EF4-FFF2-40B4-BE49-F238E27FC236}">
                <a16:creationId xmlns:a16="http://schemas.microsoft.com/office/drawing/2014/main" id="{9EAC6B9E-C77D-421B-AB03-95D79D404B56}"/>
              </a:ext>
            </a:extLst>
          </p:cNvPr>
          <p:cNvSpPr txBox="1"/>
          <p:nvPr/>
        </p:nvSpPr>
        <p:spPr>
          <a:xfrm>
            <a:off x="300759" y="1374959"/>
            <a:ext cx="6633442" cy="4950965"/>
          </a:xfrm>
          <a:prstGeom prst="round2DiagRect">
            <a:avLst>
              <a:gd name="adj1" fmla="val 0"/>
              <a:gd name="adj2" fmla="val 0"/>
            </a:avLst>
          </a:prstGeom>
          <a:noFill/>
          <a:ln>
            <a:noFill/>
          </a:ln>
        </p:spPr>
        <p:txBody>
          <a:bodyPr wrap="square" tIns="0" rIns="0" bIns="0" rtlCol="0">
            <a:noAutofit/>
          </a:bodyPr>
          <a:lstStyle/>
          <a:p>
            <a:pPr marL="285750" indent="-285750">
              <a:spcAft>
                <a:spcPts val="2400"/>
              </a:spcAft>
              <a:buClr>
                <a:schemeClr val="tx2"/>
              </a:buClr>
              <a:buFont typeface="Wingdings" panose="05000000000000000000" pitchFamily="2" charset="2"/>
              <a:buChar char="§"/>
            </a:pPr>
            <a:r>
              <a:rPr lang="fr-FR" sz="1200" dirty="0" err="1"/>
              <a:t>Download</a:t>
            </a:r>
            <a:r>
              <a:rPr lang="fr-FR" sz="1200" dirty="0"/>
              <a:t> </a:t>
            </a:r>
            <a:r>
              <a:rPr lang="fr-FR" sz="1200" dirty="0" err="1"/>
              <a:t>payslips</a:t>
            </a:r>
            <a:r>
              <a:rPr lang="fr-FR" sz="1200" dirty="0"/>
              <a:t>, IT Computation Doc </a:t>
            </a:r>
            <a:r>
              <a:rPr lang="fr-FR" sz="1200" dirty="0" err="1"/>
              <a:t>from</a:t>
            </a:r>
            <a:r>
              <a:rPr lang="fr-FR" sz="1200" dirty="0"/>
              <a:t> HR </a:t>
            </a:r>
            <a:r>
              <a:rPr lang="fr-FR" sz="1200" dirty="0" err="1"/>
              <a:t>workways</a:t>
            </a:r>
            <a:r>
              <a:rPr lang="fr-FR" sz="1200" dirty="0"/>
              <a:t> </a:t>
            </a:r>
            <a:r>
              <a:rPr lang="fr-FR" sz="1200" dirty="0" err="1"/>
              <a:t>before</a:t>
            </a:r>
            <a:r>
              <a:rPr lang="fr-FR" sz="1200" dirty="0"/>
              <a:t> last </a:t>
            </a:r>
            <a:r>
              <a:rPr lang="fr-FR" sz="1200" dirty="0" err="1"/>
              <a:t>working</a:t>
            </a:r>
            <a:r>
              <a:rPr lang="fr-FR" sz="1200" dirty="0"/>
              <a:t> </a:t>
            </a:r>
            <a:r>
              <a:rPr lang="fr-FR" sz="1200" dirty="0" err="1"/>
              <a:t>day</a:t>
            </a:r>
            <a:r>
              <a:rPr lang="fr-FR" sz="1200" dirty="0"/>
              <a:t>, </a:t>
            </a:r>
            <a:r>
              <a:rPr lang="fr-FR" sz="1200" dirty="0" err="1"/>
              <a:t>follow</a:t>
            </a:r>
            <a:r>
              <a:rPr lang="fr-FR" sz="1200" dirty="0"/>
              <a:t> the </a:t>
            </a:r>
            <a:r>
              <a:rPr lang="fr-FR" sz="1200" dirty="0" err="1"/>
              <a:t>link</a:t>
            </a:r>
            <a:r>
              <a:rPr lang="fr-FR" sz="1200" dirty="0"/>
              <a:t>:- </a:t>
            </a:r>
            <a:r>
              <a:rPr lang="fr-FR" sz="1200" b="1" u="sng" dirty="0">
                <a:solidFill>
                  <a:schemeClr val="accent1">
                    <a:lumMod val="75000"/>
                  </a:schemeClr>
                </a:solidFill>
                <a:hlinkClick r:id="rId3"/>
              </a:rPr>
              <a:t>https://ess.hgsbs.com/</a:t>
            </a:r>
            <a:endParaRPr lang="fr-FR" sz="1200" dirty="0"/>
          </a:p>
          <a:p>
            <a:pPr marL="285750" indent="-285750">
              <a:spcAft>
                <a:spcPts val="2400"/>
              </a:spcAft>
              <a:buClr>
                <a:schemeClr val="tx2"/>
              </a:buClr>
              <a:buFont typeface="Wingdings" panose="05000000000000000000" pitchFamily="2" charset="2"/>
              <a:buChar char="§"/>
            </a:pPr>
            <a:r>
              <a:rPr lang="fr-FR" sz="1200" dirty="0"/>
              <a:t>Full &amp; Final </a:t>
            </a:r>
            <a:r>
              <a:rPr lang="fr-FR" sz="1200" dirty="0" err="1"/>
              <a:t>settlement</a:t>
            </a:r>
            <a:r>
              <a:rPr lang="fr-FR" sz="1200" dirty="0"/>
              <a:t> </a:t>
            </a:r>
            <a:r>
              <a:rPr lang="fr-FR" sz="1200" dirty="0" err="1"/>
              <a:t>will</a:t>
            </a:r>
            <a:r>
              <a:rPr lang="fr-FR" sz="1200" dirty="0"/>
              <a:t> </a:t>
            </a:r>
            <a:r>
              <a:rPr lang="fr-FR" sz="1200" dirty="0" err="1"/>
              <a:t>be</a:t>
            </a:r>
            <a:r>
              <a:rPr lang="fr-FR" sz="1200" dirty="0"/>
              <a:t> </a:t>
            </a:r>
            <a:r>
              <a:rPr lang="fr-FR" sz="1200" dirty="0" err="1"/>
              <a:t>completed</a:t>
            </a:r>
            <a:r>
              <a:rPr lang="fr-FR" sz="1200" dirty="0"/>
              <a:t> </a:t>
            </a:r>
            <a:r>
              <a:rPr lang="fr-FR" sz="1200" dirty="0" err="1"/>
              <a:t>within</a:t>
            </a:r>
            <a:r>
              <a:rPr lang="fr-FR" sz="1200" dirty="0"/>
              <a:t> 30 </a:t>
            </a:r>
            <a:r>
              <a:rPr lang="fr-FR" sz="1200" dirty="0" err="1"/>
              <a:t>days</a:t>
            </a:r>
            <a:r>
              <a:rPr lang="fr-FR" sz="1200" dirty="0"/>
              <a:t> post </a:t>
            </a:r>
            <a:r>
              <a:rPr lang="fr-FR" sz="1200" dirty="0" err="1"/>
              <a:t>your</a:t>
            </a:r>
            <a:r>
              <a:rPr lang="fr-FR" sz="1200" dirty="0"/>
              <a:t> final clearance </a:t>
            </a:r>
            <a:r>
              <a:rPr lang="fr-FR" sz="1200" dirty="0" err="1"/>
              <a:t>is</a:t>
            </a:r>
            <a:r>
              <a:rPr lang="fr-FR" sz="1200" dirty="0"/>
              <a:t> </a:t>
            </a:r>
            <a:r>
              <a:rPr lang="fr-FR" sz="1200" dirty="0" err="1"/>
              <a:t>completed</a:t>
            </a:r>
            <a:r>
              <a:rPr lang="fr-FR" sz="1200" dirty="0"/>
              <a:t>  &amp; </a:t>
            </a:r>
            <a:r>
              <a:rPr lang="fr-FR" sz="1200" dirty="0" err="1"/>
              <a:t>statement</a:t>
            </a:r>
            <a:r>
              <a:rPr lang="fr-FR" sz="1200" dirty="0"/>
              <a:t> </a:t>
            </a:r>
            <a:r>
              <a:rPr lang="fr-FR" sz="1200" dirty="0" err="1"/>
              <a:t>will</a:t>
            </a:r>
            <a:r>
              <a:rPr lang="fr-FR" sz="1200" dirty="0"/>
              <a:t> </a:t>
            </a:r>
            <a:r>
              <a:rPr lang="fr-FR" sz="1200" dirty="0" err="1"/>
              <a:t>be</a:t>
            </a:r>
            <a:r>
              <a:rPr lang="fr-FR" sz="1200" dirty="0"/>
              <a:t> </a:t>
            </a:r>
            <a:r>
              <a:rPr lang="fr-FR" sz="1200" dirty="0" err="1"/>
              <a:t>shared</a:t>
            </a:r>
            <a:r>
              <a:rPr lang="fr-FR" sz="1200" dirty="0"/>
              <a:t> to </a:t>
            </a:r>
            <a:r>
              <a:rPr lang="fr-FR" sz="1200" dirty="0" err="1"/>
              <a:t>your</a:t>
            </a:r>
            <a:r>
              <a:rPr lang="fr-FR" sz="1200" dirty="0"/>
              <a:t> </a:t>
            </a:r>
            <a:r>
              <a:rPr lang="fr-FR" sz="1200" dirty="0" err="1"/>
              <a:t>personal</a:t>
            </a:r>
            <a:r>
              <a:rPr lang="fr-FR" sz="1200" dirty="0"/>
              <a:t> mail ID.</a:t>
            </a:r>
          </a:p>
          <a:p>
            <a:pPr marL="285750" indent="-285750">
              <a:spcAft>
                <a:spcPts val="2400"/>
              </a:spcAft>
              <a:buClr>
                <a:schemeClr val="tx2"/>
              </a:buClr>
              <a:buFont typeface="Wingdings" panose="05000000000000000000" pitchFamily="2" charset="2"/>
              <a:buChar char="§"/>
            </a:pPr>
            <a:r>
              <a:rPr lang="fr-FR" sz="1200" dirty="0" err="1"/>
              <a:t>Form</a:t>
            </a:r>
            <a:r>
              <a:rPr lang="fr-FR" sz="1200" dirty="0"/>
              <a:t> 16 </a:t>
            </a:r>
            <a:r>
              <a:rPr lang="fr-FR" sz="1200" dirty="0" err="1"/>
              <a:t>is</a:t>
            </a:r>
            <a:r>
              <a:rPr lang="fr-FR" sz="1200" dirty="0"/>
              <a:t> </a:t>
            </a:r>
            <a:r>
              <a:rPr lang="fr-FR" sz="1200" dirty="0" err="1"/>
              <a:t>available</a:t>
            </a:r>
            <a:r>
              <a:rPr lang="fr-FR" sz="1200" dirty="0"/>
              <a:t> post </a:t>
            </a:r>
            <a:r>
              <a:rPr lang="fr-FR" sz="1200" dirty="0" err="1"/>
              <a:t>completion</a:t>
            </a:r>
            <a:r>
              <a:rPr lang="fr-FR" sz="1200" dirty="0"/>
              <a:t> of </a:t>
            </a:r>
            <a:r>
              <a:rPr lang="fr-FR" sz="1200" dirty="0" err="1"/>
              <a:t>financial</a:t>
            </a:r>
            <a:r>
              <a:rPr lang="fr-FR" sz="1200" dirty="0"/>
              <a:t> </a:t>
            </a:r>
            <a:r>
              <a:rPr lang="fr-FR" sz="1200" dirty="0" err="1"/>
              <a:t>year</a:t>
            </a:r>
            <a:r>
              <a:rPr lang="fr-FR" sz="1200" dirty="0"/>
              <a:t> </a:t>
            </a:r>
            <a:r>
              <a:rPr lang="fr-FR" sz="1200" dirty="0" err="1"/>
              <a:t>during</a:t>
            </a:r>
            <a:r>
              <a:rPr lang="fr-FR" sz="1200" dirty="0"/>
              <a:t> the </a:t>
            </a:r>
            <a:r>
              <a:rPr lang="fr-FR" sz="1200" dirty="0" err="1"/>
              <a:t>month</a:t>
            </a:r>
            <a:r>
              <a:rPr lang="fr-FR" sz="1200" dirty="0"/>
              <a:t> of June/ July</a:t>
            </a:r>
          </a:p>
          <a:p>
            <a:pPr marL="285750" indent="-285750">
              <a:spcAft>
                <a:spcPts val="2400"/>
              </a:spcAft>
              <a:buClr>
                <a:schemeClr val="tx2"/>
              </a:buClr>
              <a:buFont typeface="Wingdings" panose="05000000000000000000" pitchFamily="2" charset="2"/>
              <a:buChar char="§"/>
            </a:pPr>
            <a:r>
              <a:rPr lang="fr-FR" sz="1200" dirty="0"/>
              <a:t>For ESOP </a:t>
            </a:r>
            <a:r>
              <a:rPr lang="fr-FR" sz="1200" dirty="0" err="1"/>
              <a:t>query</a:t>
            </a:r>
            <a:r>
              <a:rPr lang="fr-FR" sz="1200" dirty="0"/>
              <a:t>, </a:t>
            </a:r>
            <a:r>
              <a:rPr lang="fr-FR" sz="1200" dirty="0" err="1"/>
              <a:t>please</a:t>
            </a:r>
            <a:r>
              <a:rPr lang="fr-FR" sz="1200" dirty="0"/>
              <a:t> </a:t>
            </a:r>
            <a:r>
              <a:rPr lang="fr-FR" sz="1200" dirty="0" err="1"/>
              <a:t>write</a:t>
            </a:r>
            <a:r>
              <a:rPr lang="fr-FR" sz="1200" dirty="0"/>
              <a:t> to </a:t>
            </a:r>
            <a:r>
              <a:rPr lang="en-US" sz="1200" b="1" dirty="0">
                <a:hlinkClick r:id="rId4"/>
              </a:rPr>
              <a:t>esopindia.in@capgemini.com</a:t>
            </a:r>
            <a:endParaRPr lang="en-US" sz="1200" b="1" dirty="0"/>
          </a:p>
          <a:p>
            <a:pPr marL="285750" indent="-285750">
              <a:spcAft>
                <a:spcPts val="2400"/>
              </a:spcAft>
              <a:buClr>
                <a:schemeClr val="tx2"/>
              </a:buClr>
              <a:buFont typeface="Wingdings" panose="05000000000000000000" pitchFamily="2" charset="2"/>
              <a:buChar char="§"/>
            </a:pPr>
            <a:r>
              <a:rPr lang="en-US" sz="1200" dirty="0"/>
              <a:t>For any support after exit do write to, </a:t>
            </a:r>
            <a:r>
              <a:rPr lang="en-US" sz="1200" b="1" dirty="0">
                <a:solidFill>
                  <a:schemeClr val="accent1">
                    <a:lumMod val="75000"/>
                  </a:schemeClr>
                </a:solidFill>
                <a:hlinkClick r:id="rId5"/>
              </a:rPr>
              <a:t>offboardingservice</a:t>
            </a:r>
            <a:r>
              <a:rPr lang="en-US" sz="1200" b="1" dirty="0">
                <a:hlinkClick r:id="rId5"/>
              </a:rPr>
              <a:t>s.in@capgemini.com</a:t>
            </a:r>
            <a:endParaRPr lang="en-US" sz="1200" b="1" dirty="0"/>
          </a:p>
          <a:p>
            <a:pPr marL="171450" indent="-171450">
              <a:spcAft>
                <a:spcPts val="2400"/>
              </a:spcAft>
              <a:buClr>
                <a:schemeClr val="tx2"/>
              </a:buClr>
              <a:buFont typeface="Wingdings" panose="05000000000000000000" pitchFamily="2" charset="2"/>
              <a:buChar char="§"/>
            </a:pPr>
            <a:r>
              <a:rPr lang="en-US" sz="1200" dirty="0"/>
              <a:t> For Ex-Employment Verification please inform your new employer to drop a mail        to </a:t>
            </a:r>
            <a:r>
              <a:rPr lang="en-US" sz="1200" b="1" dirty="0">
                <a:hlinkClick r:id="rId6"/>
              </a:rPr>
              <a:t>verification.in@capgemini.com</a:t>
            </a:r>
            <a:r>
              <a:rPr lang="en-US" sz="1200" b="1" dirty="0"/>
              <a:t>	</a:t>
            </a:r>
          </a:p>
          <a:p>
            <a:pPr marL="171450" indent="-171450">
              <a:spcAft>
                <a:spcPts val="2400"/>
              </a:spcAft>
              <a:buClr>
                <a:schemeClr val="tx2"/>
              </a:buClr>
              <a:buFont typeface="Wingdings" panose="05000000000000000000" pitchFamily="2" charset="2"/>
              <a:buChar char="§"/>
            </a:pPr>
            <a:r>
              <a:rPr lang="en-US" sz="1200" dirty="0"/>
              <a:t>For Sodexo Card Queries – </a:t>
            </a:r>
            <a:r>
              <a:rPr lang="en-US" sz="1200" b="1" dirty="0">
                <a:hlinkClick r:id="rId7"/>
              </a:rPr>
              <a:t>consumer@india.sodexo.com</a:t>
            </a:r>
            <a:r>
              <a:rPr lang="en-US" sz="1200" dirty="0"/>
              <a:t>	</a:t>
            </a:r>
          </a:p>
          <a:p>
            <a:pPr marL="171450" indent="-171450">
              <a:spcAft>
                <a:spcPts val="2400"/>
              </a:spcAft>
              <a:buClr>
                <a:schemeClr val="tx2"/>
              </a:buClr>
              <a:buFont typeface="Wingdings" panose="05000000000000000000" pitchFamily="2" charset="2"/>
              <a:buChar char="§"/>
            </a:pPr>
            <a:r>
              <a:rPr lang="en-US" sz="1200" dirty="0"/>
              <a:t>For Shift Allowance Queries - </a:t>
            </a:r>
            <a:r>
              <a:rPr lang="en-US" sz="1200" b="1" dirty="0">
                <a:hlinkClick r:id="rId8"/>
              </a:rPr>
              <a:t>shiftallowancequery.fssbu@capgemini.com</a:t>
            </a:r>
            <a:r>
              <a:rPr lang="en-US" sz="1200" dirty="0"/>
              <a:t>	</a:t>
            </a:r>
            <a:br>
              <a:rPr lang="en-US" sz="1200" dirty="0"/>
            </a:br>
            <a:r>
              <a:rPr lang="en-US" sz="1200" dirty="0"/>
              <a:t/>
            </a:r>
            <a:br>
              <a:rPr lang="en-US" sz="1200" dirty="0"/>
            </a:br>
            <a:r>
              <a:rPr lang="en-US" dirty="0"/>
              <a:t> </a:t>
            </a:r>
            <a:endParaRPr lang="en-US" sz="1400" dirty="0"/>
          </a:p>
          <a:p>
            <a:pPr>
              <a:spcAft>
                <a:spcPts val="2400"/>
              </a:spcAft>
              <a:buClr>
                <a:schemeClr val="tx2"/>
              </a:buClr>
            </a:pPr>
            <a:r>
              <a:rPr lang="en-US" sz="1400" dirty="0"/>
              <a:t> </a:t>
            </a:r>
            <a:endParaRPr lang="fr-FR" sz="1400" dirty="0"/>
          </a:p>
          <a:p>
            <a:pPr>
              <a:spcAft>
                <a:spcPts val="2400"/>
              </a:spcAft>
              <a:buClr>
                <a:schemeClr val="tx2"/>
              </a:buClr>
            </a:pPr>
            <a:endParaRPr lang="fr-FR" sz="1400" dirty="0"/>
          </a:p>
        </p:txBody>
      </p:sp>
      <p:grpSp>
        <p:nvGrpSpPr>
          <p:cNvPr id="8" name="Group 7">
            <a:extLst>
              <a:ext uri="{FF2B5EF4-FFF2-40B4-BE49-F238E27FC236}">
                <a16:creationId xmlns:a16="http://schemas.microsoft.com/office/drawing/2014/main" id="{B2CEF8BF-C59A-47DA-B8BF-25986A57E411}"/>
              </a:ext>
            </a:extLst>
          </p:cNvPr>
          <p:cNvGrpSpPr/>
          <p:nvPr/>
        </p:nvGrpSpPr>
        <p:grpSpPr>
          <a:xfrm>
            <a:off x="6847213" y="999001"/>
            <a:ext cx="5383822" cy="5326923"/>
            <a:chOff x="6673034" y="1390024"/>
            <a:chExt cx="5078205" cy="5024536"/>
          </a:xfrm>
        </p:grpSpPr>
        <p:sp>
          <p:nvSpPr>
            <p:cNvPr id="9" name="5-Point Star 440">
              <a:extLst>
                <a:ext uri="{FF2B5EF4-FFF2-40B4-BE49-F238E27FC236}">
                  <a16:creationId xmlns:a16="http://schemas.microsoft.com/office/drawing/2014/main" id="{C75F56A4-7D55-4CC0-A71A-F47FD6078FF6}"/>
                </a:ext>
              </a:extLst>
            </p:cNvPr>
            <p:cNvSpPr/>
            <p:nvPr/>
          </p:nvSpPr>
          <p:spPr>
            <a:xfrm>
              <a:off x="8348617"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B663D310-C7D8-434A-A916-6BECAF33E5DD}"/>
                </a:ext>
              </a:extLst>
            </p:cNvPr>
            <p:cNvSpPr>
              <a:spLocks/>
            </p:cNvSpPr>
            <p:nvPr/>
          </p:nvSpPr>
          <p:spPr bwMode="auto">
            <a:xfrm rot="5400000">
              <a:off x="9309045" y="1885796"/>
              <a:ext cx="903451" cy="194622"/>
            </a:xfrm>
            <a:custGeom>
              <a:avLst/>
              <a:gdLst>
                <a:gd name="T0" fmla="*/ 88 w 186"/>
                <a:gd name="T1" fmla="*/ 37 h 40"/>
                <a:gd name="T2" fmla="*/ 68 w 186"/>
                <a:gd name="T3" fmla="*/ 37 h 40"/>
                <a:gd name="T4" fmla="*/ 16 w 186"/>
                <a:gd name="T5" fmla="*/ 34 h 40"/>
                <a:gd name="T6" fmla="*/ 0 w 186"/>
                <a:gd name="T7" fmla="*/ 15 h 40"/>
                <a:gd name="T8" fmla="*/ 28 w 186"/>
                <a:gd name="T9" fmla="*/ 9 h 40"/>
                <a:gd name="T10" fmla="*/ 119 w 186"/>
                <a:gd name="T11" fmla="*/ 3 h 40"/>
                <a:gd name="T12" fmla="*/ 186 w 186"/>
                <a:gd name="T13" fmla="*/ 20 h 40"/>
                <a:gd name="T14" fmla="*/ 172 w 186"/>
                <a:gd name="T15" fmla="*/ 32 h 40"/>
                <a:gd name="T16" fmla="*/ 88 w 186"/>
                <a:gd name="T17"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40">
                  <a:moveTo>
                    <a:pt x="88" y="37"/>
                  </a:moveTo>
                  <a:cubicBezTo>
                    <a:pt x="85" y="37"/>
                    <a:pt x="78" y="38"/>
                    <a:pt x="68" y="37"/>
                  </a:cubicBezTo>
                  <a:cubicBezTo>
                    <a:pt x="50" y="39"/>
                    <a:pt x="25" y="40"/>
                    <a:pt x="16" y="34"/>
                  </a:cubicBezTo>
                  <a:cubicBezTo>
                    <a:pt x="2" y="26"/>
                    <a:pt x="0" y="15"/>
                    <a:pt x="0" y="15"/>
                  </a:cubicBezTo>
                  <a:cubicBezTo>
                    <a:pt x="0" y="15"/>
                    <a:pt x="3" y="12"/>
                    <a:pt x="28" y="9"/>
                  </a:cubicBezTo>
                  <a:cubicBezTo>
                    <a:pt x="53" y="6"/>
                    <a:pt x="106" y="0"/>
                    <a:pt x="119" y="3"/>
                  </a:cubicBezTo>
                  <a:cubicBezTo>
                    <a:pt x="132" y="6"/>
                    <a:pt x="186" y="20"/>
                    <a:pt x="186" y="20"/>
                  </a:cubicBezTo>
                  <a:cubicBezTo>
                    <a:pt x="172" y="32"/>
                    <a:pt x="172" y="32"/>
                    <a:pt x="172" y="32"/>
                  </a:cubicBezTo>
                  <a:lnTo>
                    <a:pt x="88" y="37"/>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B4E392A8-23B4-4576-88FE-A2E586CD944C}"/>
                </a:ext>
              </a:extLst>
            </p:cNvPr>
            <p:cNvSpPr>
              <a:spLocks/>
            </p:cNvSpPr>
            <p:nvPr/>
          </p:nvSpPr>
          <p:spPr bwMode="auto">
            <a:xfrm rot="5400000">
              <a:off x="9682921" y="1589767"/>
              <a:ext cx="180280" cy="92189"/>
            </a:xfrm>
            <a:custGeom>
              <a:avLst/>
              <a:gdLst>
                <a:gd name="T0" fmla="*/ 0 w 37"/>
                <a:gd name="T1" fmla="*/ 6 h 19"/>
                <a:gd name="T2" fmla="*/ 25 w 37"/>
                <a:gd name="T3" fmla="*/ 1 h 19"/>
                <a:gd name="T4" fmla="*/ 37 w 37"/>
                <a:gd name="T5" fmla="*/ 0 h 19"/>
                <a:gd name="T6" fmla="*/ 36 w 37"/>
                <a:gd name="T7" fmla="*/ 16 h 19"/>
                <a:gd name="T8" fmla="*/ 8 w 37"/>
                <a:gd name="T9" fmla="*/ 14 h 19"/>
                <a:gd name="T10" fmla="*/ 0 w 37"/>
                <a:gd name="T11" fmla="*/ 6 h 19"/>
              </a:gdLst>
              <a:ahLst/>
              <a:cxnLst>
                <a:cxn ang="0">
                  <a:pos x="T0" y="T1"/>
                </a:cxn>
                <a:cxn ang="0">
                  <a:pos x="T2" y="T3"/>
                </a:cxn>
                <a:cxn ang="0">
                  <a:pos x="T4" y="T5"/>
                </a:cxn>
                <a:cxn ang="0">
                  <a:pos x="T6" y="T7"/>
                </a:cxn>
                <a:cxn ang="0">
                  <a:pos x="T8" y="T9"/>
                </a:cxn>
                <a:cxn ang="0">
                  <a:pos x="T10" y="T11"/>
                </a:cxn>
              </a:cxnLst>
              <a:rect l="0" t="0" r="r" b="b"/>
              <a:pathLst>
                <a:path w="37" h="19">
                  <a:moveTo>
                    <a:pt x="0" y="6"/>
                  </a:moveTo>
                  <a:cubicBezTo>
                    <a:pt x="3" y="5"/>
                    <a:pt x="15" y="3"/>
                    <a:pt x="25" y="1"/>
                  </a:cubicBezTo>
                  <a:cubicBezTo>
                    <a:pt x="35" y="0"/>
                    <a:pt x="30" y="1"/>
                    <a:pt x="37" y="0"/>
                  </a:cubicBezTo>
                  <a:cubicBezTo>
                    <a:pt x="36" y="16"/>
                    <a:pt x="36" y="16"/>
                    <a:pt x="36" y="16"/>
                  </a:cubicBezTo>
                  <a:cubicBezTo>
                    <a:pt x="36" y="16"/>
                    <a:pt x="16" y="19"/>
                    <a:pt x="8" y="14"/>
                  </a:cubicBezTo>
                  <a:cubicBezTo>
                    <a:pt x="1" y="9"/>
                    <a:pt x="2" y="8"/>
                    <a:pt x="0" y="6"/>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0684F037-1945-471D-9EB6-21F2AC8717BF}"/>
                </a:ext>
              </a:extLst>
            </p:cNvPr>
            <p:cNvSpPr>
              <a:spLocks/>
            </p:cNvSpPr>
            <p:nvPr/>
          </p:nvSpPr>
          <p:spPr bwMode="auto">
            <a:xfrm rot="5400000">
              <a:off x="8949508" y="1686053"/>
              <a:ext cx="1136995" cy="544938"/>
            </a:xfrm>
            <a:custGeom>
              <a:avLst/>
              <a:gdLst>
                <a:gd name="T0" fmla="*/ 234 w 234"/>
                <a:gd name="T1" fmla="*/ 13 h 112"/>
                <a:gd name="T2" fmla="*/ 221 w 234"/>
                <a:gd name="T3" fmla="*/ 0 h 112"/>
                <a:gd name="T4" fmla="*/ 84 w 234"/>
                <a:gd name="T5" fmla="*/ 32 h 112"/>
                <a:gd name="T6" fmla="*/ 1 w 234"/>
                <a:gd name="T7" fmla="*/ 100 h 112"/>
                <a:gd name="T8" fmla="*/ 41 w 234"/>
                <a:gd name="T9" fmla="*/ 107 h 112"/>
                <a:gd name="T10" fmla="*/ 96 w 234"/>
                <a:gd name="T11" fmla="*/ 64 h 112"/>
                <a:gd name="T12" fmla="*/ 187 w 234"/>
                <a:gd name="T13" fmla="*/ 54 h 112"/>
                <a:gd name="T14" fmla="*/ 234 w 234"/>
                <a:gd name="T15" fmla="*/ 13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112">
                  <a:moveTo>
                    <a:pt x="234" y="13"/>
                  </a:moveTo>
                  <a:cubicBezTo>
                    <a:pt x="221" y="0"/>
                    <a:pt x="221" y="0"/>
                    <a:pt x="221" y="0"/>
                  </a:cubicBezTo>
                  <a:cubicBezTo>
                    <a:pt x="221" y="0"/>
                    <a:pt x="94" y="28"/>
                    <a:pt x="84" y="32"/>
                  </a:cubicBezTo>
                  <a:cubicBezTo>
                    <a:pt x="73" y="36"/>
                    <a:pt x="0" y="97"/>
                    <a:pt x="1" y="100"/>
                  </a:cubicBezTo>
                  <a:cubicBezTo>
                    <a:pt x="2" y="104"/>
                    <a:pt x="32" y="112"/>
                    <a:pt x="41" y="107"/>
                  </a:cubicBezTo>
                  <a:cubicBezTo>
                    <a:pt x="49" y="102"/>
                    <a:pt x="89" y="68"/>
                    <a:pt x="96" y="64"/>
                  </a:cubicBezTo>
                  <a:cubicBezTo>
                    <a:pt x="104" y="61"/>
                    <a:pt x="187" y="54"/>
                    <a:pt x="187" y="54"/>
                  </a:cubicBezTo>
                  <a:lnTo>
                    <a:pt x="234" y="13"/>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9FC819B6-B01D-4FA9-8186-4B24285B7E8D}"/>
                </a:ext>
              </a:extLst>
            </p:cNvPr>
            <p:cNvSpPr>
              <a:spLocks/>
            </p:cNvSpPr>
            <p:nvPr/>
          </p:nvSpPr>
          <p:spPr bwMode="auto">
            <a:xfrm rot="5400000">
              <a:off x="9269096" y="1427925"/>
              <a:ext cx="194622" cy="127016"/>
            </a:xfrm>
            <a:custGeom>
              <a:avLst/>
              <a:gdLst>
                <a:gd name="T0" fmla="*/ 27 w 40"/>
                <a:gd name="T1" fmla="*/ 0 h 26"/>
                <a:gd name="T2" fmla="*/ 0 w 40"/>
                <a:gd name="T3" fmla="*/ 26 h 26"/>
                <a:gd name="T4" fmla="*/ 20 w 40"/>
                <a:gd name="T5" fmla="*/ 24 h 26"/>
                <a:gd name="T6" fmla="*/ 40 w 40"/>
                <a:gd name="T7" fmla="*/ 9 h 26"/>
                <a:gd name="T8" fmla="*/ 33 w 40"/>
                <a:gd name="T9" fmla="*/ 4 h 26"/>
                <a:gd name="T10" fmla="*/ 27 w 40"/>
                <a:gd name="T11" fmla="*/ 0 h 26"/>
              </a:gdLst>
              <a:ahLst/>
              <a:cxnLst>
                <a:cxn ang="0">
                  <a:pos x="T0" y="T1"/>
                </a:cxn>
                <a:cxn ang="0">
                  <a:pos x="T2" y="T3"/>
                </a:cxn>
                <a:cxn ang="0">
                  <a:pos x="T4" y="T5"/>
                </a:cxn>
                <a:cxn ang="0">
                  <a:pos x="T6" y="T7"/>
                </a:cxn>
                <a:cxn ang="0">
                  <a:pos x="T8" y="T9"/>
                </a:cxn>
                <a:cxn ang="0">
                  <a:pos x="T10" y="T11"/>
                </a:cxn>
              </a:cxnLst>
              <a:rect l="0" t="0" r="r" b="b"/>
              <a:pathLst>
                <a:path w="40" h="26">
                  <a:moveTo>
                    <a:pt x="27" y="0"/>
                  </a:moveTo>
                  <a:cubicBezTo>
                    <a:pt x="12" y="13"/>
                    <a:pt x="0" y="24"/>
                    <a:pt x="0" y="26"/>
                  </a:cubicBezTo>
                  <a:cubicBezTo>
                    <a:pt x="6" y="26"/>
                    <a:pt x="15" y="25"/>
                    <a:pt x="20" y="24"/>
                  </a:cubicBezTo>
                  <a:cubicBezTo>
                    <a:pt x="26" y="21"/>
                    <a:pt x="40" y="9"/>
                    <a:pt x="40" y="9"/>
                  </a:cubicBezTo>
                  <a:cubicBezTo>
                    <a:pt x="40" y="9"/>
                    <a:pt x="37" y="7"/>
                    <a:pt x="33" y="4"/>
                  </a:cubicBezTo>
                  <a:cubicBezTo>
                    <a:pt x="32" y="3"/>
                    <a:pt x="29" y="2"/>
                    <a:pt x="27"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BA336971-4297-43B9-A77A-59F1C4D93358}"/>
                </a:ext>
              </a:extLst>
            </p:cNvPr>
            <p:cNvSpPr>
              <a:spLocks/>
            </p:cNvSpPr>
            <p:nvPr/>
          </p:nvSpPr>
          <p:spPr bwMode="auto">
            <a:xfrm rot="5400000">
              <a:off x="8625824" y="1935987"/>
              <a:ext cx="1380783" cy="1456583"/>
            </a:xfrm>
            <a:custGeom>
              <a:avLst/>
              <a:gdLst>
                <a:gd name="T0" fmla="*/ 241 w 284"/>
                <a:gd name="T1" fmla="*/ 0 h 299"/>
                <a:gd name="T2" fmla="*/ 101 w 284"/>
                <a:gd name="T3" fmla="*/ 52 h 299"/>
                <a:gd name="T4" fmla="*/ 22 w 284"/>
                <a:gd name="T5" fmla="*/ 128 h 299"/>
                <a:gd name="T6" fmla="*/ 3 w 284"/>
                <a:gd name="T7" fmla="*/ 217 h 299"/>
                <a:gd name="T8" fmla="*/ 50 w 284"/>
                <a:gd name="T9" fmla="*/ 299 h 299"/>
                <a:gd name="T10" fmla="*/ 60 w 284"/>
                <a:gd name="T11" fmla="*/ 258 h 299"/>
                <a:gd name="T12" fmla="*/ 40 w 284"/>
                <a:gd name="T13" fmla="*/ 203 h 299"/>
                <a:gd name="T14" fmla="*/ 75 w 284"/>
                <a:gd name="T15" fmla="*/ 138 h 299"/>
                <a:gd name="T16" fmla="*/ 129 w 284"/>
                <a:gd name="T17" fmla="*/ 120 h 299"/>
                <a:gd name="T18" fmla="*/ 182 w 284"/>
                <a:gd name="T19" fmla="*/ 154 h 299"/>
                <a:gd name="T20" fmla="*/ 188 w 284"/>
                <a:gd name="T21" fmla="*/ 214 h 299"/>
                <a:gd name="T22" fmla="*/ 202 w 284"/>
                <a:gd name="T23" fmla="*/ 251 h 299"/>
                <a:gd name="T24" fmla="*/ 230 w 284"/>
                <a:gd name="T25" fmla="*/ 176 h 299"/>
                <a:gd name="T26" fmla="*/ 236 w 284"/>
                <a:gd name="T27" fmla="*/ 130 h 299"/>
                <a:gd name="T28" fmla="*/ 284 w 284"/>
                <a:gd name="T29" fmla="*/ 109 h 299"/>
                <a:gd name="T30" fmla="*/ 241 w 284"/>
                <a:gd name="T3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299">
                  <a:moveTo>
                    <a:pt x="241" y="0"/>
                  </a:moveTo>
                  <a:cubicBezTo>
                    <a:pt x="101" y="52"/>
                    <a:pt x="101" y="52"/>
                    <a:pt x="101" y="52"/>
                  </a:cubicBezTo>
                  <a:cubicBezTo>
                    <a:pt x="101" y="52"/>
                    <a:pt x="33" y="114"/>
                    <a:pt x="22" y="128"/>
                  </a:cubicBezTo>
                  <a:cubicBezTo>
                    <a:pt x="10" y="141"/>
                    <a:pt x="0" y="211"/>
                    <a:pt x="3" y="217"/>
                  </a:cubicBezTo>
                  <a:cubicBezTo>
                    <a:pt x="5" y="223"/>
                    <a:pt x="46" y="298"/>
                    <a:pt x="50" y="299"/>
                  </a:cubicBezTo>
                  <a:cubicBezTo>
                    <a:pt x="54" y="299"/>
                    <a:pt x="65" y="284"/>
                    <a:pt x="60" y="258"/>
                  </a:cubicBezTo>
                  <a:cubicBezTo>
                    <a:pt x="55" y="231"/>
                    <a:pt x="40" y="203"/>
                    <a:pt x="40" y="203"/>
                  </a:cubicBezTo>
                  <a:cubicBezTo>
                    <a:pt x="40" y="203"/>
                    <a:pt x="66" y="144"/>
                    <a:pt x="75" y="138"/>
                  </a:cubicBezTo>
                  <a:cubicBezTo>
                    <a:pt x="84" y="132"/>
                    <a:pt x="120" y="118"/>
                    <a:pt x="129" y="120"/>
                  </a:cubicBezTo>
                  <a:cubicBezTo>
                    <a:pt x="137" y="122"/>
                    <a:pt x="175" y="142"/>
                    <a:pt x="182" y="154"/>
                  </a:cubicBezTo>
                  <a:cubicBezTo>
                    <a:pt x="189" y="165"/>
                    <a:pt x="191" y="195"/>
                    <a:pt x="188" y="214"/>
                  </a:cubicBezTo>
                  <a:cubicBezTo>
                    <a:pt x="185" y="233"/>
                    <a:pt x="202" y="251"/>
                    <a:pt x="202" y="251"/>
                  </a:cubicBezTo>
                  <a:cubicBezTo>
                    <a:pt x="202" y="251"/>
                    <a:pt x="231" y="198"/>
                    <a:pt x="230" y="176"/>
                  </a:cubicBezTo>
                  <a:cubicBezTo>
                    <a:pt x="228" y="154"/>
                    <a:pt x="230" y="137"/>
                    <a:pt x="236" y="130"/>
                  </a:cubicBezTo>
                  <a:cubicBezTo>
                    <a:pt x="241" y="122"/>
                    <a:pt x="284" y="109"/>
                    <a:pt x="284" y="109"/>
                  </a:cubicBezTo>
                  <a:lnTo>
                    <a:pt x="241" y="0"/>
                  </a:lnTo>
                  <a:close/>
                </a:path>
              </a:pathLst>
            </a:custGeom>
            <a:solidFill>
              <a:srgbClr val="FFB2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DD83574D-25DE-47BB-A08C-31AF495353A8}"/>
                </a:ext>
              </a:extLst>
            </p:cNvPr>
            <p:cNvSpPr>
              <a:spLocks/>
            </p:cNvSpPr>
            <p:nvPr/>
          </p:nvSpPr>
          <p:spPr bwMode="auto">
            <a:xfrm rot="5400000">
              <a:off x="8636067" y="2099879"/>
              <a:ext cx="92189" cy="151599"/>
            </a:xfrm>
            <a:custGeom>
              <a:avLst/>
              <a:gdLst>
                <a:gd name="T0" fmla="*/ 0 w 19"/>
                <a:gd name="T1" fmla="*/ 7 h 31"/>
                <a:gd name="T2" fmla="*/ 15 w 19"/>
                <a:gd name="T3" fmla="*/ 31 h 31"/>
                <a:gd name="T4" fmla="*/ 19 w 19"/>
                <a:gd name="T5" fmla="*/ 19 h 31"/>
                <a:gd name="T6" fmla="*/ 15 w 19"/>
                <a:gd name="T7" fmla="*/ 0 h 31"/>
                <a:gd name="T8" fmla="*/ 7 w 19"/>
                <a:gd name="T9" fmla="*/ 5 h 31"/>
                <a:gd name="T10" fmla="*/ 0 w 19"/>
                <a:gd name="T11" fmla="*/ 7 h 31"/>
              </a:gdLst>
              <a:ahLst/>
              <a:cxnLst>
                <a:cxn ang="0">
                  <a:pos x="T0" y="T1"/>
                </a:cxn>
                <a:cxn ang="0">
                  <a:pos x="T2" y="T3"/>
                </a:cxn>
                <a:cxn ang="0">
                  <a:pos x="T4" y="T5"/>
                </a:cxn>
                <a:cxn ang="0">
                  <a:pos x="T6" y="T7"/>
                </a:cxn>
                <a:cxn ang="0">
                  <a:pos x="T8" y="T9"/>
                </a:cxn>
                <a:cxn ang="0">
                  <a:pos x="T10" y="T11"/>
                </a:cxn>
              </a:cxnLst>
              <a:rect l="0" t="0" r="r" b="b"/>
              <a:pathLst>
                <a:path w="19" h="31">
                  <a:moveTo>
                    <a:pt x="0" y="7"/>
                  </a:moveTo>
                  <a:cubicBezTo>
                    <a:pt x="7" y="19"/>
                    <a:pt x="11" y="25"/>
                    <a:pt x="15" y="31"/>
                  </a:cubicBezTo>
                  <a:cubicBezTo>
                    <a:pt x="17" y="28"/>
                    <a:pt x="19" y="26"/>
                    <a:pt x="19" y="19"/>
                  </a:cubicBezTo>
                  <a:cubicBezTo>
                    <a:pt x="19" y="12"/>
                    <a:pt x="16" y="0"/>
                    <a:pt x="15" y="0"/>
                  </a:cubicBezTo>
                  <a:cubicBezTo>
                    <a:pt x="15" y="1"/>
                    <a:pt x="10" y="3"/>
                    <a:pt x="7" y="5"/>
                  </a:cubicBezTo>
                  <a:cubicBezTo>
                    <a:pt x="3" y="6"/>
                    <a:pt x="3" y="6"/>
                    <a:pt x="0" y="7"/>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AAD26190-296A-4C3C-9C4C-310389BA3FEF}"/>
                </a:ext>
              </a:extLst>
            </p:cNvPr>
            <p:cNvSpPr>
              <a:spLocks/>
            </p:cNvSpPr>
            <p:nvPr/>
          </p:nvSpPr>
          <p:spPr bwMode="auto">
            <a:xfrm rot="5400000">
              <a:off x="8869611" y="2907043"/>
              <a:ext cx="92189" cy="151599"/>
            </a:xfrm>
            <a:custGeom>
              <a:avLst/>
              <a:gdLst>
                <a:gd name="T0" fmla="*/ 7 w 19"/>
                <a:gd name="T1" fmla="*/ 31 h 31"/>
                <a:gd name="T2" fmla="*/ 19 w 19"/>
                <a:gd name="T3" fmla="*/ 5 h 31"/>
                <a:gd name="T4" fmla="*/ 7 w 19"/>
                <a:gd name="T5" fmla="*/ 0 h 31"/>
                <a:gd name="T6" fmla="*/ 0 w 19"/>
                <a:gd name="T7" fmla="*/ 14 h 31"/>
                <a:gd name="T8" fmla="*/ 7 w 19"/>
                <a:gd name="T9" fmla="*/ 31 h 31"/>
              </a:gdLst>
              <a:ahLst/>
              <a:cxnLst>
                <a:cxn ang="0">
                  <a:pos x="T0" y="T1"/>
                </a:cxn>
                <a:cxn ang="0">
                  <a:pos x="T2" y="T3"/>
                </a:cxn>
                <a:cxn ang="0">
                  <a:pos x="T4" y="T5"/>
                </a:cxn>
                <a:cxn ang="0">
                  <a:pos x="T6" y="T7"/>
                </a:cxn>
                <a:cxn ang="0">
                  <a:pos x="T8" y="T9"/>
                </a:cxn>
              </a:cxnLst>
              <a:rect l="0" t="0" r="r" b="b"/>
              <a:pathLst>
                <a:path w="19" h="31">
                  <a:moveTo>
                    <a:pt x="7" y="31"/>
                  </a:moveTo>
                  <a:cubicBezTo>
                    <a:pt x="9" y="25"/>
                    <a:pt x="14" y="16"/>
                    <a:pt x="19" y="5"/>
                  </a:cubicBezTo>
                  <a:cubicBezTo>
                    <a:pt x="13" y="4"/>
                    <a:pt x="7" y="0"/>
                    <a:pt x="7" y="0"/>
                  </a:cubicBezTo>
                  <a:cubicBezTo>
                    <a:pt x="7" y="0"/>
                    <a:pt x="1" y="6"/>
                    <a:pt x="0" y="14"/>
                  </a:cubicBezTo>
                  <a:cubicBezTo>
                    <a:pt x="0" y="21"/>
                    <a:pt x="7" y="31"/>
                    <a:pt x="7" y="31"/>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66ECEC04-2B0C-404C-9921-C656CFEF34BC}"/>
                </a:ext>
              </a:extLst>
            </p:cNvPr>
            <p:cNvSpPr>
              <a:spLocks/>
            </p:cNvSpPr>
            <p:nvPr/>
          </p:nvSpPr>
          <p:spPr bwMode="auto">
            <a:xfrm rot="5400000">
              <a:off x="8862674" y="3543723"/>
              <a:ext cx="2197255" cy="1111656"/>
            </a:xfrm>
            <a:custGeom>
              <a:avLst/>
              <a:gdLst>
                <a:gd name="T0" fmla="*/ 719 w 719"/>
                <a:gd name="T1" fmla="*/ 457 h 678"/>
                <a:gd name="T2" fmla="*/ 154 w 719"/>
                <a:gd name="T3" fmla="*/ 678 h 678"/>
                <a:gd name="T4" fmla="*/ 0 w 719"/>
                <a:gd name="T5" fmla="*/ 283 h 678"/>
                <a:gd name="T6" fmla="*/ 719 w 719"/>
                <a:gd name="T7" fmla="*/ 0 h 678"/>
                <a:gd name="T8" fmla="*/ 719 w 719"/>
                <a:gd name="T9" fmla="*/ 457 h 678"/>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8568 w 18568"/>
                <a:gd name="connsiteY4"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2756 w 18568"/>
                <a:gd name="connsiteY4" fmla="*/ 998 h 10000"/>
                <a:gd name="connsiteX5" fmla="*/ 18568 w 18568"/>
                <a:gd name="connsiteY5"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7788 w 18568"/>
                <a:gd name="connsiteY4" fmla="*/ 61 h 10000"/>
                <a:gd name="connsiteX5" fmla="*/ 18568 w 18568"/>
                <a:gd name="connsiteY5" fmla="*/ 2702 h 10000"/>
                <a:gd name="connsiteX0" fmla="*/ 18432 w 18432"/>
                <a:gd name="connsiteY0" fmla="*/ 2702 h 10000"/>
                <a:gd name="connsiteX1" fmla="*/ 2142 w 18432"/>
                <a:gd name="connsiteY1" fmla="*/ 10000 h 10000"/>
                <a:gd name="connsiteX2" fmla="*/ 0 w 18432"/>
                <a:gd name="connsiteY2" fmla="*/ 4174 h 10000"/>
                <a:gd name="connsiteX3" fmla="*/ 10000 w 18432"/>
                <a:gd name="connsiteY3" fmla="*/ 0 h 10000"/>
                <a:gd name="connsiteX4" fmla="*/ 17788 w 18432"/>
                <a:gd name="connsiteY4" fmla="*/ 61 h 10000"/>
                <a:gd name="connsiteX5" fmla="*/ 18432 w 18432"/>
                <a:gd name="connsiteY5" fmla="*/ 2702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788 w 17865"/>
                <a:gd name="connsiteY4" fmla="*/ 61 h 10000"/>
                <a:gd name="connsiteX5" fmla="*/ 17865 w 17865"/>
                <a:gd name="connsiteY5" fmla="*/ 2954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822 w 17865"/>
                <a:gd name="connsiteY4" fmla="*/ 49 h 10000"/>
                <a:gd name="connsiteX5" fmla="*/ 17865 w 17865"/>
                <a:gd name="connsiteY5" fmla="*/ 2954 h 10000"/>
                <a:gd name="connsiteX0" fmla="*/ 17865 w 17865"/>
                <a:gd name="connsiteY0" fmla="*/ 2954 h 9585"/>
                <a:gd name="connsiteX1" fmla="*/ 1979 w 17865"/>
                <a:gd name="connsiteY1" fmla="*/ 9585 h 9585"/>
                <a:gd name="connsiteX2" fmla="*/ 0 w 17865"/>
                <a:gd name="connsiteY2" fmla="*/ 4174 h 9585"/>
                <a:gd name="connsiteX3" fmla="*/ 10000 w 17865"/>
                <a:gd name="connsiteY3" fmla="*/ 0 h 9585"/>
                <a:gd name="connsiteX4" fmla="*/ 17822 w 17865"/>
                <a:gd name="connsiteY4" fmla="*/ 49 h 9585"/>
                <a:gd name="connsiteX5" fmla="*/ 17865 w 17865"/>
                <a:gd name="connsiteY5" fmla="*/ 2954 h 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65" h="9585">
                  <a:moveTo>
                    <a:pt x="17865" y="2954"/>
                  </a:moveTo>
                  <a:lnTo>
                    <a:pt x="1979" y="9585"/>
                  </a:lnTo>
                  <a:lnTo>
                    <a:pt x="0" y="4174"/>
                  </a:lnTo>
                  <a:lnTo>
                    <a:pt x="10000" y="0"/>
                  </a:lnTo>
                  <a:lnTo>
                    <a:pt x="17822" y="49"/>
                  </a:lnTo>
                  <a:cubicBezTo>
                    <a:pt x="17848" y="1013"/>
                    <a:pt x="17839" y="1990"/>
                    <a:pt x="17865" y="29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11149B96-C3EA-4FBF-8560-CCB5F8448791}"/>
                </a:ext>
              </a:extLst>
            </p:cNvPr>
            <p:cNvSpPr>
              <a:spLocks/>
            </p:cNvSpPr>
            <p:nvPr/>
          </p:nvSpPr>
          <p:spPr bwMode="auto">
            <a:xfrm rot="5400000">
              <a:off x="8970774" y="3634094"/>
              <a:ext cx="3209436" cy="2351495"/>
            </a:xfrm>
            <a:custGeom>
              <a:avLst/>
              <a:gdLst>
                <a:gd name="T0" fmla="*/ 719 w 719"/>
                <a:gd name="T1" fmla="*/ 457 h 678"/>
                <a:gd name="T2" fmla="*/ 154 w 719"/>
                <a:gd name="T3" fmla="*/ 678 h 678"/>
                <a:gd name="T4" fmla="*/ 0 w 719"/>
                <a:gd name="T5" fmla="*/ 283 h 678"/>
                <a:gd name="T6" fmla="*/ 719 w 719"/>
                <a:gd name="T7" fmla="*/ 0 h 678"/>
                <a:gd name="T8" fmla="*/ 719 w 719"/>
                <a:gd name="T9" fmla="*/ 457 h 678"/>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8568 w 18568"/>
                <a:gd name="connsiteY4"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2756 w 18568"/>
                <a:gd name="connsiteY4" fmla="*/ 998 h 10000"/>
                <a:gd name="connsiteX5" fmla="*/ 18568 w 18568"/>
                <a:gd name="connsiteY5" fmla="*/ 2702 h 10000"/>
                <a:gd name="connsiteX0" fmla="*/ 18568 w 18568"/>
                <a:gd name="connsiteY0" fmla="*/ 2702 h 10000"/>
                <a:gd name="connsiteX1" fmla="*/ 2142 w 18568"/>
                <a:gd name="connsiteY1" fmla="*/ 10000 h 10000"/>
                <a:gd name="connsiteX2" fmla="*/ 0 w 18568"/>
                <a:gd name="connsiteY2" fmla="*/ 4174 h 10000"/>
                <a:gd name="connsiteX3" fmla="*/ 10000 w 18568"/>
                <a:gd name="connsiteY3" fmla="*/ 0 h 10000"/>
                <a:gd name="connsiteX4" fmla="*/ 17788 w 18568"/>
                <a:gd name="connsiteY4" fmla="*/ 61 h 10000"/>
                <a:gd name="connsiteX5" fmla="*/ 18568 w 18568"/>
                <a:gd name="connsiteY5" fmla="*/ 2702 h 10000"/>
                <a:gd name="connsiteX0" fmla="*/ 18432 w 18432"/>
                <a:gd name="connsiteY0" fmla="*/ 2702 h 10000"/>
                <a:gd name="connsiteX1" fmla="*/ 2142 w 18432"/>
                <a:gd name="connsiteY1" fmla="*/ 10000 h 10000"/>
                <a:gd name="connsiteX2" fmla="*/ 0 w 18432"/>
                <a:gd name="connsiteY2" fmla="*/ 4174 h 10000"/>
                <a:gd name="connsiteX3" fmla="*/ 10000 w 18432"/>
                <a:gd name="connsiteY3" fmla="*/ 0 h 10000"/>
                <a:gd name="connsiteX4" fmla="*/ 17788 w 18432"/>
                <a:gd name="connsiteY4" fmla="*/ 61 h 10000"/>
                <a:gd name="connsiteX5" fmla="*/ 18432 w 18432"/>
                <a:gd name="connsiteY5" fmla="*/ 2702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788 w 17865"/>
                <a:gd name="connsiteY4" fmla="*/ 61 h 10000"/>
                <a:gd name="connsiteX5" fmla="*/ 17865 w 17865"/>
                <a:gd name="connsiteY5" fmla="*/ 2954 h 10000"/>
                <a:gd name="connsiteX0" fmla="*/ 17865 w 17865"/>
                <a:gd name="connsiteY0" fmla="*/ 2954 h 10000"/>
                <a:gd name="connsiteX1" fmla="*/ 2142 w 17865"/>
                <a:gd name="connsiteY1" fmla="*/ 10000 h 10000"/>
                <a:gd name="connsiteX2" fmla="*/ 0 w 17865"/>
                <a:gd name="connsiteY2" fmla="*/ 4174 h 10000"/>
                <a:gd name="connsiteX3" fmla="*/ 10000 w 17865"/>
                <a:gd name="connsiteY3" fmla="*/ 0 h 10000"/>
                <a:gd name="connsiteX4" fmla="*/ 17822 w 17865"/>
                <a:gd name="connsiteY4" fmla="*/ 49 h 10000"/>
                <a:gd name="connsiteX5" fmla="*/ 17865 w 17865"/>
                <a:gd name="connsiteY5" fmla="*/ 2954 h 10000"/>
                <a:gd name="connsiteX0" fmla="*/ 19521 w 19521"/>
                <a:gd name="connsiteY0" fmla="*/ 2954 h 10000"/>
                <a:gd name="connsiteX1" fmla="*/ 3798 w 19521"/>
                <a:gd name="connsiteY1" fmla="*/ 10000 h 10000"/>
                <a:gd name="connsiteX2" fmla="*/ 0 w 19521"/>
                <a:gd name="connsiteY2" fmla="*/ 4318 h 10000"/>
                <a:gd name="connsiteX3" fmla="*/ 11656 w 19521"/>
                <a:gd name="connsiteY3" fmla="*/ 0 h 10000"/>
                <a:gd name="connsiteX4" fmla="*/ 19478 w 19521"/>
                <a:gd name="connsiteY4" fmla="*/ 49 h 10000"/>
                <a:gd name="connsiteX5" fmla="*/ 19521 w 19521"/>
                <a:gd name="connsiteY5" fmla="*/ 2954 h 10000"/>
                <a:gd name="connsiteX0" fmla="*/ 19521 w 19521"/>
                <a:gd name="connsiteY0" fmla="*/ 2954 h 9760"/>
                <a:gd name="connsiteX1" fmla="*/ 2090 w 19521"/>
                <a:gd name="connsiteY1" fmla="*/ 9760 h 9760"/>
                <a:gd name="connsiteX2" fmla="*/ 0 w 19521"/>
                <a:gd name="connsiteY2" fmla="*/ 4318 h 9760"/>
                <a:gd name="connsiteX3" fmla="*/ 11656 w 19521"/>
                <a:gd name="connsiteY3" fmla="*/ 0 h 9760"/>
                <a:gd name="connsiteX4" fmla="*/ 19478 w 19521"/>
                <a:gd name="connsiteY4" fmla="*/ 49 h 9760"/>
                <a:gd name="connsiteX5" fmla="*/ 19521 w 19521"/>
                <a:gd name="connsiteY5" fmla="*/ 2954 h 9760"/>
                <a:gd name="connsiteX0" fmla="*/ 10000 w 10000"/>
                <a:gd name="connsiteY0" fmla="*/ 3618 h 10000"/>
                <a:gd name="connsiteX1" fmla="*/ 1071 w 10000"/>
                <a:gd name="connsiteY1" fmla="*/ 10000 h 10000"/>
                <a:gd name="connsiteX2" fmla="*/ 0 w 10000"/>
                <a:gd name="connsiteY2" fmla="*/ 4424 h 10000"/>
                <a:gd name="connsiteX3" fmla="*/ 5971 w 10000"/>
                <a:gd name="connsiteY3" fmla="*/ 0 h 10000"/>
                <a:gd name="connsiteX4" fmla="*/ 9978 w 10000"/>
                <a:gd name="connsiteY4" fmla="*/ 50 h 10000"/>
                <a:gd name="connsiteX5" fmla="*/ 10000 w 10000"/>
                <a:gd name="connsiteY5" fmla="*/ 3618 h 10000"/>
                <a:gd name="connsiteX0" fmla="*/ 10000 w 10000"/>
                <a:gd name="connsiteY0" fmla="*/ 3717 h 10099"/>
                <a:gd name="connsiteX1" fmla="*/ 1071 w 10000"/>
                <a:gd name="connsiteY1" fmla="*/ 10099 h 10099"/>
                <a:gd name="connsiteX2" fmla="*/ 0 w 10000"/>
                <a:gd name="connsiteY2" fmla="*/ 4523 h 10099"/>
                <a:gd name="connsiteX3" fmla="*/ 5361 w 10000"/>
                <a:gd name="connsiteY3" fmla="*/ 0 h 10099"/>
                <a:gd name="connsiteX4" fmla="*/ 9978 w 10000"/>
                <a:gd name="connsiteY4" fmla="*/ 149 h 10099"/>
                <a:gd name="connsiteX5" fmla="*/ 10000 w 10000"/>
                <a:gd name="connsiteY5" fmla="*/ 3717 h 10099"/>
                <a:gd name="connsiteX0" fmla="*/ 10000 w 12923"/>
                <a:gd name="connsiteY0" fmla="*/ 10964 h 17346"/>
                <a:gd name="connsiteX1" fmla="*/ 1071 w 12923"/>
                <a:gd name="connsiteY1" fmla="*/ 17346 h 17346"/>
                <a:gd name="connsiteX2" fmla="*/ 0 w 12923"/>
                <a:gd name="connsiteY2" fmla="*/ 11770 h 17346"/>
                <a:gd name="connsiteX3" fmla="*/ 12660 w 12923"/>
                <a:gd name="connsiteY3" fmla="*/ 0 h 17346"/>
                <a:gd name="connsiteX4" fmla="*/ 9978 w 12923"/>
                <a:gd name="connsiteY4" fmla="*/ 7396 h 17346"/>
                <a:gd name="connsiteX5" fmla="*/ 10000 w 12923"/>
                <a:gd name="connsiteY5" fmla="*/ 10964 h 17346"/>
                <a:gd name="connsiteX0" fmla="*/ 10000 w 12923"/>
                <a:gd name="connsiteY0" fmla="*/ 10964 h 17346"/>
                <a:gd name="connsiteX1" fmla="*/ 1071 w 12923"/>
                <a:gd name="connsiteY1" fmla="*/ 17346 h 17346"/>
                <a:gd name="connsiteX2" fmla="*/ 0 w 12923"/>
                <a:gd name="connsiteY2" fmla="*/ 11770 h 17346"/>
                <a:gd name="connsiteX3" fmla="*/ 12660 w 12923"/>
                <a:gd name="connsiteY3" fmla="*/ 0 h 17346"/>
                <a:gd name="connsiteX4" fmla="*/ 9978 w 12923"/>
                <a:gd name="connsiteY4" fmla="*/ 7396 h 17346"/>
                <a:gd name="connsiteX5" fmla="*/ 10000 w 12923"/>
                <a:gd name="connsiteY5" fmla="*/ 10964 h 17346"/>
                <a:gd name="connsiteX0" fmla="*/ 10000 w 13220"/>
                <a:gd name="connsiteY0" fmla="*/ 10965 h 17347"/>
                <a:gd name="connsiteX1" fmla="*/ 1071 w 13220"/>
                <a:gd name="connsiteY1" fmla="*/ 17347 h 17347"/>
                <a:gd name="connsiteX2" fmla="*/ 0 w 13220"/>
                <a:gd name="connsiteY2" fmla="*/ 11771 h 17347"/>
                <a:gd name="connsiteX3" fmla="*/ 12660 w 13220"/>
                <a:gd name="connsiteY3" fmla="*/ 1 h 17347"/>
                <a:gd name="connsiteX4" fmla="*/ 10000 w 13220"/>
                <a:gd name="connsiteY4" fmla="*/ 10965 h 17347"/>
                <a:gd name="connsiteX0" fmla="*/ 10000 w 12660"/>
                <a:gd name="connsiteY0" fmla="*/ 10964 h 17346"/>
                <a:gd name="connsiteX1" fmla="*/ 1071 w 12660"/>
                <a:gd name="connsiteY1" fmla="*/ 17346 h 17346"/>
                <a:gd name="connsiteX2" fmla="*/ 0 w 12660"/>
                <a:gd name="connsiteY2" fmla="*/ 11770 h 17346"/>
                <a:gd name="connsiteX3" fmla="*/ 12660 w 12660"/>
                <a:gd name="connsiteY3" fmla="*/ 0 h 17346"/>
                <a:gd name="connsiteX4" fmla="*/ 10000 w 12660"/>
                <a:gd name="connsiteY4" fmla="*/ 10964 h 17346"/>
                <a:gd name="connsiteX0" fmla="*/ 12742 w 12742"/>
                <a:gd name="connsiteY0" fmla="*/ 9098 h 17346"/>
                <a:gd name="connsiteX1" fmla="*/ 1071 w 12742"/>
                <a:gd name="connsiteY1" fmla="*/ 17346 h 17346"/>
                <a:gd name="connsiteX2" fmla="*/ 0 w 12742"/>
                <a:gd name="connsiteY2" fmla="*/ 11770 h 17346"/>
                <a:gd name="connsiteX3" fmla="*/ 12660 w 12742"/>
                <a:gd name="connsiteY3" fmla="*/ 0 h 17346"/>
                <a:gd name="connsiteX4" fmla="*/ 12742 w 12742"/>
                <a:gd name="connsiteY4" fmla="*/ 9098 h 1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2" h="17346">
                  <a:moveTo>
                    <a:pt x="12742" y="9098"/>
                  </a:moveTo>
                  <a:lnTo>
                    <a:pt x="1071" y="17346"/>
                  </a:lnTo>
                  <a:lnTo>
                    <a:pt x="0" y="11770"/>
                  </a:lnTo>
                  <a:lnTo>
                    <a:pt x="12660" y="0"/>
                  </a:lnTo>
                  <a:cubicBezTo>
                    <a:pt x="12687" y="3033"/>
                    <a:pt x="12715" y="6065"/>
                    <a:pt x="12742" y="909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5-Point Star 440">
              <a:extLst>
                <a:ext uri="{FF2B5EF4-FFF2-40B4-BE49-F238E27FC236}">
                  <a16:creationId xmlns:a16="http://schemas.microsoft.com/office/drawing/2014/main" id="{E06BB726-B4D3-4D53-9DF3-C2AB9C4A51AC}"/>
                </a:ext>
              </a:extLst>
            </p:cNvPr>
            <p:cNvSpPr/>
            <p:nvPr/>
          </p:nvSpPr>
          <p:spPr>
            <a:xfrm>
              <a:off x="7534922"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440">
              <a:extLst>
                <a:ext uri="{FF2B5EF4-FFF2-40B4-BE49-F238E27FC236}">
                  <a16:creationId xmlns:a16="http://schemas.microsoft.com/office/drawing/2014/main" id="{42C314A1-4676-4168-8805-B00818B8B9CB}"/>
                </a:ext>
              </a:extLst>
            </p:cNvPr>
            <p:cNvSpPr/>
            <p:nvPr/>
          </p:nvSpPr>
          <p:spPr>
            <a:xfrm>
              <a:off x="6673034" y="2221774"/>
              <a:ext cx="730980" cy="730981"/>
            </a:xfrm>
            <a:prstGeom prst="star5">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3470CE0-0537-43BF-9C53-33482C32DB9D}"/>
              </a:ext>
            </a:extLst>
          </p:cNvPr>
          <p:cNvGrpSpPr/>
          <p:nvPr/>
        </p:nvGrpSpPr>
        <p:grpSpPr>
          <a:xfrm flipH="1">
            <a:off x="7024094" y="4141783"/>
            <a:ext cx="3147190" cy="2311403"/>
            <a:chOff x="6664912" y="4493434"/>
            <a:chExt cx="2162590" cy="1588279"/>
          </a:xfrm>
        </p:grpSpPr>
        <p:sp>
          <p:nvSpPr>
            <p:cNvPr id="23" name="Oval 146">
              <a:extLst>
                <a:ext uri="{FF2B5EF4-FFF2-40B4-BE49-F238E27FC236}">
                  <a16:creationId xmlns:a16="http://schemas.microsoft.com/office/drawing/2014/main" id="{B3516B5C-9CB3-4C9E-B3A2-8CF85C358C4C}"/>
                </a:ext>
              </a:extLst>
            </p:cNvPr>
            <p:cNvSpPr>
              <a:spLocks noChangeArrowheads="1"/>
            </p:cNvSpPr>
            <p:nvPr/>
          </p:nvSpPr>
          <p:spPr bwMode="auto">
            <a:xfrm>
              <a:off x="6664912" y="5726113"/>
              <a:ext cx="2162590" cy="355600"/>
            </a:xfrm>
            <a:prstGeom prst="ellipse">
              <a:avLst/>
            </a:prstGeom>
            <a:solidFill>
              <a:srgbClr val="D9D9D9"/>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7">
              <a:extLst>
                <a:ext uri="{FF2B5EF4-FFF2-40B4-BE49-F238E27FC236}">
                  <a16:creationId xmlns:a16="http://schemas.microsoft.com/office/drawing/2014/main" id="{25BC0E93-9E1A-436C-A231-08EE5873C602}"/>
                </a:ext>
              </a:extLst>
            </p:cNvPr>
            <p:cNvSpPr>
              <a:spLocks/>
            </p:cNvSpPr>
            <p:nvPr/>
          </p:nvSpPr>
          <p:spPr bwMode="auto">
            <a:xfrm>
              <a:off x="7099300" y="4887913"/>
              <a:ext cx="1289050" cy="841375"/>
            </a:xfrm>
            <a:custGeom>
              <a:avLst/>
              <a:gdLst>
                <a:gd name="T0" fmla="*/ 664 w 664"/>
                <a:gd name="T1" fmla="*/ 425 h 444"/>
                <a:gd name="T2" fmla="*/ 645 w 664"/>
                <a:gd name="T3" fmla="*/ 444 h 444"/>
                <a:gd name="T4" fmla="*/ 18 w 664"/>
                <a:gd name="T5" fmla="*/ 444 h 444"/>
                <a:gd name="T6" fmla="*/ 0 w 664"/>
                <a:gd name="T7" fmla="*/ 425 h 444"/>
                <a:gd name="T8" fmla="*/ 0 w 664"/>
                <a:gd name="T9" fmla="*/ 19 h 444"/>
                <a:gd name="T10" fmla="*/ 18 w 664"/>
                <a:gd name="T11" fmla="*/ 0 h 444"/>
                <a:gd name="T12" fmla="*/ 645 w 664"/>
                <a:gd name="T13" fmla="*/ 0 h 444"/>
                <a:gd name="T14" fmla="*/ 664 w 664"/>
                <a:gd name="T15" fmla="*/ 19 h 444"/>
                <a:gd name="T16" fmla="*/ 664 w 664"/>
                <a:gd name="T17" fmla="*/ 42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444">
                  <a:moveTo>
                    <a:pt x="664" y="425"/>
                  </a:moveTo>
                  <a:cubicBezTo>
                    <a:pt x="664" y="435"/>
                    <a:pt x="655" y="444"/>
                    <a:pt x="645" y="444"/>
                  </a:cubicBezTo>
                  <a:cubicBezTo>
                    <a:pt x="18" y="444"/>
                    <a:pt x="18" y="444"/>
                    <a:pt x="18" y="444"/>
                  </a:cubicBezTo>
                  <a:cubicBezTo>
                    <a:pt x="8" y="444"/>
                    <a:pt x="0" y="435"/>
                    <a:pt x="0" y="425"/>
                  </a:cubicBezTo>
                  <a:cubicBezTo>
                    <a:pt x="0" y="19"/>
                    <a:pt x="0" y="19"/>
                    <a:pt x="0" y="19"/>
                  </a:cubicBezTo>
                  <a:cubicBezTo>
                    <a:pt x="0" y="9"/>
                    <a:pt x="8" y="0"/>
                    <a:pt x="18" y="0"/>
                  </a:cubicBezTo>
                  <a:cubicBezTo>
                    <a:pt x="645" y="0"/>
                    <a:pt x="645" y="0"/>
                    <a:pt x="645" y="0"/>
                  </a:cubicBezTo>
                  <a:cubicBezTo>
                    <a:pt x="655" y="0"/>
                    <a:pt x="664" y="9"/>
                    <a:pt x="664" y="19"/>
                  </a:cubicBezTo>
                  <a:cubicBezTo>
                    <a:pt x="664" y="425"/>
                    <a:pt x="664" y="425"/>
                    <a:pt x="664" y="425"/>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48">
              <a:extLst>
                <a:ext uri="{FF2B5EF4-FFF2-40B4-BE49-F238E27FC236}">
                  <a16:creationId xmlns:a16="http://schemas.microsoft.com/office/drawing/2014/main" id="{10C3B688-2BFE-4EFA-9113-A3B3C3E248E9}"/>
                </a:ext>
              </a:extLst>
            </p:cNvPr>
            <p:cNvSpPr>
              <a:spLocks/>
            </p:cNvSpPr>
            <p:nvPr/>
          </p:nvSpPr>
          <p:spPr bwMode="auto">
            <a:xfrm>
              <a:off x="7116763" y="4913313"/>
              <a:ext cx="1252538" cy="785812"/>
            </a:xfrm>
            <a:custGeom>
              <a:avLst/>
              <a:gdLst>
                <a:gd name="T0" fmla="*/ 645 w 645"/>
                <a:gd name="T1" fmla="*/ 398 h 415"/>
                <a:gd name="T2" fmla="*/ 627 w 645"/>
                <a:gd name="T3" fmla="*/ 415 h 415"/>
                <a:gd name="T4" fmla="*/ 18 w 645"/>
                <a:gd name="T5" fmla="*/ 415 h 415"/>
                <a:gd name="T6" fmla="*/ 0 w 645"/>
                <a:gd name="T7" fmla="*/ 398 h 415"/>
                <a:gd name="T8" fmla="*/ 0 w 645"/>
                <a:gd name="T9" fmla="*/ 18 h 415"/>
                <a:gd name="T10" fmla="*/ 18 w 645"/>
                <a:gd name="T11" fmla="*/ 0 h 415"/>
                <a:gd name="T12" fmla="*/ 627 w 645"/>
                <a:gd name="T13" fmla="*/ 0 h 415"/>
                <a:gd name="T14" fmla="*/ 645 w 645"/>
                <a:gd name="T15" fmla="*/ 18 h 415"/>
                <a:gd name="T16" fmla="*/ 645 w 645"/>
                <a:gd name="T17" fmla="*/ 39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5" h="415">
                  <a:moveTo>
                    <a:pt x="645" y="398"/>
                  </a:moveTo>
                  <a:cubicBezTo>
                    <a:pt x="645" y="407"/>
                    <a:pt x="637" y="415"/>
                    <a:pt x="627" y="415"/>
                  </a:cubicBezTo>
                  <a:cubicBezTo>
                    <a:pt x="18" y="415"/>
                    <a:pt x="18" y="415"/>
                    <a:pt x="18" y="415"/>
                  </a:cubicBezTo>
                  <a:cubicBezTo>
                    <a:pt x="9" y="415"/>
                    <a:pt x="0" y="407"/>
                    <a:pt x="0" y="398"/>
                  </a:cubicBezTo>
                  <a:cubicBezTo>
                    <a:pt x="0" y="18"/>
                    <a:pt x="0" y="18"/>
                    <a:pt x="0" y="18"/>
                  </a:cubicBezTo>
                  <a:cubicBezTo>
                    <a:pt x="0" y="8"/>
                    <a:pt x="9" y="0"/>
                    <a:pt x="18" y="0"/>
                  </a:cubicBezTo>
                  <a:cubicBezTo>
                    <a:pt x="627" y="0"/>
                    <a:pt x="627" y="0"/>
                    <a:pt x="627" y="0"/>
                  </a:cubicBezTo>
                  <a:cubicBezTo>
                    <a:pt x="637" y="0"/>
                    <a:pt x="645" y="8"/>
                    <a:pt x="645" y="18"/>
                  </a:cubicBezTo>
                  <a:cubicBezTo>
                    <a:pt x="645" y="398"/>
                    <a:pt x="645" y="398"/>
                    <a:pt x="645" y="3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2D295E95-214B-4254-903E-B9B98BB948D9}"/>
                </a:ext>
              </a:extLst>
            </p:cNvPr>
            <p:cNvSpPr>
              <a:spLocks/>
            </p:cNvSpPr>
            <p:nvPr/>
          </p:nvSpPr>
          <p:spPr bwMode="auto">
            <a:xfrm>
              <a:off x="6935788" y="5729288"/>
              <a:ext cx="1633538" cy="209550"/>
            </a:xfrm>
            <a:custGeom>
              <a:avLst/>
              <a:gdLst>
                <a:gd name="T0" fmla="*/ 114 w 1029"/>
                <a:gd name="T1" fmla="*/ 0 h 132"/>
                <a:gd name="T2" fmla="*/ 0 w 1029"/>
                <a:gd name="T3" fmla="*/ 132 h 132"/>
                <a:gd name="T4" fmla="*/ 1029 w 1029"/>
                <a:gd name="T5" fmla="*/ 132 h 132"/>
                <a:gd name="T6" fmla="*/ 903 w 1029"/>
                <a:gd name="T7" fmla="*/ 0 h 132"/>
                <a:gd name="T8" fmla="*/ 114 w 1029"/>
                <a:gd name="T9" fmla="*/ 0 h 132"/>
              </a:gdLst>
              <a:ahLst/>
              <a:cxnLst>
                <a:cxn ang="0">
                  <a:pos x="T0" y="T1"/>
                </a:cxn>
                <a:cxn ang="0">
                  <a:pos x="T2" y="T3"/>
                </a:cxn>
                <a:cxn ang="0">
                  <a:pos x="T4" y="T5"/>
                </a:cxn>
                <a:cxn ang="0">
                  <a:pos x="T6" y="T7"/>
                </a:cxn>
                <a:cxn ang="0">
                  <a:pos x="T8" y="T9"/>
                </a:cxn>
              </a:cxnLst>
              <a:rect l="0" t="0" r="r" b="b"/>
              <a:pathLst>
                <a:path w="1029" h="132">
                  <a:moveTo>
                    <a:pt x="114" y="0"/>
                  </a:moveTo>
                  <a:lnTo>
                    <a:pt x="0" y="132"/>
                  </a:lnTo>
                  <a:lnTo>
                    <a:pt x="1029" y="132"/>
                  </a:lnTo>
                  <a:lnTo>
                    <a:pt x="903" y="0"/>
                  </a:lnTo>
                  <a:lnTo>
                    <a:pt x="114"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CD89FC5C-9468-43C4-A432-32203E566030}"/>
                </a:ext>
              </a:extLst>
            </p:cNvPr>
            <p:cNvSpPr>
              <a:spLocks/>
            </p:cNvSpPr>
            <p:nvPr/>
          </p:nvSpPr>
          <p:spPr bwMode="auto">
            <a:xfrm>
              <a:off x="7069138" y="5748338"/>
              <a:ext cx="1371600" cy="107950"/>
            </a:xfrm>
            <a:custGeom>
              <a:avLst/>
              <a:gdLst>
                <a:gd name="T0" fmla="*/ 55 w 864"/>
                <a:gd name="T1" fmla="*/ 0 h 68"/>
                <a:gd name="T2" fmla="*/ 0 w 864"/>
                <a:gd name="T3" fmla="*/ 68 h 68"/>
                <a:gd name="T4" fmla="*/ 864 w 864"/>
                <a:gd name="T5" fmla="*/ 68 h 68"/>
                <a:gd name="T6" fmla="*/ 803 w 864"/>
                <a:gd name="T7" fmla="*/ 0 h 68"/>
                <a:gd name="T8" fmla="*/ 55 w 864"/>
                <a:gd name="T9" fmla="*/ 0 h 68"/>
              </a:gdLst>
              <a:ahLst/>
              <a:cxnLst>
                <a:cxn ang="0">
                  <a:pos x="T0" y="T1"/>
                </a:cxn>
                <a:cxn ang="0">
                  <a:pos x="T2" y="T3"/>
                </a:cxn>
                <a:cxn ang="0">
                  <a:pos x="T4" y="T5"/>
                </a:cxn>
                <a:cxn ang="0">
                  <a:pos x="T6" y="T7"/>
                </a:cxn>
                <a:cxn ang="0">
                  <a:pos x="T8" y="T9"/>
                </a:cxn>
              </a:cxnLst>
              <a:rect l="0" t="0" r="r" b="b"/>
              <a:pathLst>
                <a:path w="864" h="68">
                  <a:moveTo>
                    <a:pt x="55" y="0"/>
                  </a:moveTo>
                  <a:lnTo>
                    <a:pt x="0" y="68"/>
                  </a:lnTo>
                  <a:lnTo>
                    <a:pt x="864" y="68"/>
                  </a:lnTo>
                  <a:lnTo>
                    <a:pt x="803" y="0"/>
                  </a:lnTo>
                  <a:lnTo>
                    <a:pt x="55"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52">
              <a:extLst>
                <a:ext uri="{FF2B5EF4-FFF2-40B4-BE49-F238E27FC236}">
                  <a16:creationId xmlns:a16="http://schemas.microsoft.com/office/drawing/2014/main" id="{5E5126A6-6AAB-495E-8923-F48FBBD83904}"/>
                </a:ext>
              </a:extLst>
            </p:cNvPr>
            <p:cNvSpPr>
              <a:spLocks/>
            </p:cNvSpPr>
            <p:nvPr/>
          </p:nvSpPr>
          <p:spPr bwMode="auto">
            <a:xfrm>
              <a:off x="7569200" y="5881688"/>
              <a:ext cx="373063" cy="28575"/>
            </a:xfrm>
            <a:custGeom>
              <a:avLst/>
              <a:gdLst>
                <a:gd name="T0" fmla="*/ 15 w 235"/>
                <a:gd name="T1" fmla="*/ 0 h 18"/>
                <a:gd name="T2" fmla="*/ 0 w 235"/>
                <a:gd name="T3" fmla="*/ 18 h 18"/>
                <a:gd name="T4" fmla="*/ 235 w 235"/>
                <a:gd name="T5" fmla="*/ 18 h 18"/>
                <a:gd name="T6" fmla="*/ 218 w 235"/>
                <a:gd name="T7" fmla="*/ 0 h 18"/>
                <a:gd name="T8" fmla="*/ 15 w 235"/>
                <a:gd name="T9" fmla="*/ 0 h 18"/>
              </a:gdLst>
              <a:ahLst/>
              <a:cxnLst>
                <a:cxn ang="0">
                  <a:pos x="T0" y="T1"/>
                </a:cxn>
                <a:cxn ang="0">
                  <a:pos x="T2" y="T3"/>
                </a:cxn>
                <a:cxn ang="0">
                  <a:pos x="T4" y="T5"/>
                </a:cxn>
                <a:cxn ang="0">
                  <a:pos x="T6" y="T7"/>
                </a:cxn>
                <a:cxn ang="0">
                  <a:pos x="T8" y="T9"/>
                </a:cxn>
              </a:cxnLst>
              <a:rect l="0" t="0" r="r" b="b"/>
              <a:pathLst>
                <a:path w="235" h="18">
                  <a:moveTo>
                    <a:pt x="15" y="0"/>
                  </a:moveTo>
                  <a:lnTo>
                    <a:pt x="0" y="18"/>
                  </a:lnTo>
                  <a:lnTo>
                    <a:pt x="235" y="18"/>
                  </a:lnTo>
                  <a:lnTo>
                    <a:pt x="218" y="0"/>
                  </a:lnTo>
                  <a:lnTo>
                    <a:pt x="15"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53">
              <a:extLst>
                <a:ext uri="{FF2B5EF4-FFF2-40B4-BE49-F238E27FC236}">
                  <a16:creationId xmlns:a16="http://schemas.microsoft.com/office/drawing/2014/main" id="{16DD204A-9DCA-44FA-AC7C-AAEFCCA036DA}"/>
                </a:ext>
              </a:extLst>
            </p:cNvPr>
            <p:cNvSpPr>
              <a:spLocks/>
            </p:cNvSpPr>
            <p:nvPr/>
          </p:nvSpPr>
          <p:spPr bwMode="auto">
            <a:xfrm>
              <a:off x="6935788" y="5938838"/>
              <a:ext cx="1633538" cy="49212"/>
            </a:xfrm>
            <a:custGeom>
              <a:avLst/>
              <a:gdLst>
                <a:gd name="T0" fmla="*/ 815 w 841"/>
                <a:gd name="T1" fmla="*/ 26 h 26"/>
                <a:gd name="T2" fmla="*/ 27 w 841"/>
                <a:gd name="T3" fmla="*/ 26 h 26"/>
                <a:gd name="T4" fmla="*/ 0 w 841"/>
                <a:gd name="T5" fmla="*/ 0 h 26"/>
                <a:gd name="T6" fmla="*/ 841 w 841"/>
                <a:gd name="T7" fmla="*/ 0 h 26"/>
                <a:gd name="T8" fmla="*/ 815 w 841"/>
                <a:gd name="T9" fmla="*/ 26 h 26"/>
              </a:gdLst>
              <a:ahLst/>
              <a:cxnLst>
                <a:cxn ang="0">
                  <a:pos x="T0" y="T1"/>
                </a:cxn>
                <a:cxn ang="0">
                  <a:pos x="T2" y="T3"/>
                </a:cxn>
                <a:cxn ang="0">
                  <a:pos x="T4" y="T5"/>
                </a:cxn>
                <a:cxn ang="0">
                  <a:pos x="T6" y="T7"/>
                </a:cxn>
                <a:cxn ang="0">
                  <a:pos x="T8" y="T9"/>
                </a:cxn>
              </a:cxnLst>
              <a:rect l="0" t="0" r="r" b="b"/>
              <a:pathLst>
                <a:path w="841" h="26">
                  <a:moveTo>
                    <a:pt x="815" y="26"/>
                  </a:moveTo>
                  <a:cubicBezTo>
                    <a:pt x="27" y="26"/>
                    <a:pt x="27" y="26"/>
                    <a:pt x="27" y="26"/>
                  </a:cubicBezTo>
                  <a:cubicBezTo>
                    <a:pt x="12" y="26"/>
                    <a:pt x="0" y="15"/>
                    <a:pt x="0" y="0"/>
                  </a:cubicBezTo>
                  <a:cubicBezTo>
                    <a:pt x="841" y="0"/>
                    <a:pt x="841" y="0"/>
                    <a:pt x="841" y="0"/>
                  </a:cubicBezTo>
                  <a:cubicBezTo>
                    <a:pt x="841" y="15"/>
                    <a:pt x="829" y="26"/>
                    <a:pt x="815"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Rounded Corners 29">
              <a:extLst>
                <a:ext uri="{FF2B5EF4-FFF2-40B4-BE49-F238E27FC236}">
                  <a16:creationId xmlns:a16="http://schemas.microsoft.com/office/drawing/2014/main" id="{92373CAB-2589-4F5B-A289-39D4DE5A7A69}"/>
                </a:ext>
              </a:extLst>
            </p:cNvPr>
            <p:cNvSpPr/>
            <p:nvPr/>
          </p:nvSpPr>
          <p:spPr>
            <a:xfrm>
              <a:off x="7126292" y="4918077"/>
              <a:ext cx="1234440" cy="782637"/>
            </a:xfrm>
            <a:prstGeom prst="roundRect">
              <a:avLst>
                <a:gd name="adj" fmla="val 4699"/>
              </a:avLst>
            </a:prstGeom>
            <a:noFill/>
            <a:ln w="25400">
              <a:solidFill>
                <a:srgbClr val="6D6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62">
              <a:extLst>
                <a:ext uri="{FF2B5EF4-FFF2-40B4-BE49-F238E27FC236}">
                  <a16:creationId xmlns:a16="http://schemas.microsoft.com/office/drawing/2014/main" id="{09A60779-9B55-4BE6-916A-96156049FF04}"/>
                </a:ext>
              </a:extLst>
            </p:cNvPr>
            <p:cNvSpPr>
              <a:spLocks/>
            </p:cNvSpPr>
            <p:nvPr/>
          </p:nvSpPr>
          <p:spPr bwMode="auto">
            <a:xfrm>
              <a:off x="7436548" y="5025246"/>
              <a:ext cx="188913" cy="311150"/>
            </a:xfrm>
            <a:custGeom>
              <a:avLst/>
              <a:gdLst>
                <a:gd name="T0" fmla="*/ 14 w 97"/>
                <a:gd name="T1" fmla="*/ 93 h 164"/>
                <a:gd name="T2" fmla="*/ 73 w 97"/>
                <a:gd name="T3" fmla="*/ 158 h 164"/>
                <a:gd name="T4" fmla="*/ 83 w 97"/>
                <a:gd name="T5" fmla="*/ 71 h 164"/>
                <a:gd name="T6" fmla="*/ 24 w 97"/>
                <a:gd name="T7" fmla="*/ 6 h 164"/>
                <a:gd name="T8" fmla="*/ 14 w 97"/>
                <a:gd name="T9" fmla="*/ 93 h 164"/>
              </a:gdLst>
              <a:ahLst/>
              <a:cxnLst>
                <a:cxn ang="0">
                  <a:pos x="T0" y="T1"/>
                </a:cxn>
                <a:cxn ang="0">
                  <a:pos x="T2" y="T3"/>
                </a:cxn>
                <a:cxn ang="0">
                  <a:pos x="T4" y="T5"/>
                </a:cxn>
                <a:cxn ang="0">
                  <a:pos x="T6" y="T7"/>
                </a:cxn>
                <a:cxn ang="0">
                  <a:pos x="T8" y="T9"/>
                </a:cxn>
              </a:cxnLst>
              <a:rect l="0" t="0" r="r" b="b"/>
              <a:pathLst>
                <a:path w="97" h="164">
                  <a:moveTo>
                    <a:pt x="14" y="93"/>
                  </a:moveTo>
                  <a:cubicBezTo>
                    <a:pt x="27" y="135"/>
                    <a:pt x="54" y="164"/>
                    <a:pt x="73" y="158"/>
                  </a:cubicBezTo>
                  <a:cubicBezTo>
                    <a:pt x="92" y="152"/>
                    <a:pt x="97" y="113"/>
                    <a:pt x="83" y="71"/>
                  </a:cubicBezTo>
                  <a:cubicBezTo>
                    <a:pt x="69" y="29"/>
                    <a:pt x="43" y="0"/>
                    <a:pt x="24" y="6"/>
                  </a:cubicBezTo>
                  <a:cubicBezTo>
                    <a:pt x="4" y="12"/>
                    <a:pt x="0" y="51"/>
                    <a:pt x="14" y="93"/>
                  </a:cubicBezTo>
                  <a:close/>
                </a:path>
              </a:pathLst>
            </a:custGeom>
            <a:solidFill>
              <a:srgbClr val="95E61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1F6F8F2C-6E3A-4A48-A0D9-1D57CA1B82C1}"/>
                </a:ext>
              </a:extLst>
            </p:cNvPr>
            <p:cNvSpPr>
              <a:spLocks/>
            </p:cNvSpPr>
            <p:nvPr/>
          </p:nvSpPr>
          <p:spPr bwMode="auto">
            <a:xfrm>
              <a:off x="7663561" y="5403071"/>
              <a:ext cx="233363" cy="144462"/>
            </a:xfrm>
            <a:custGeom>
              <a:avLst/>
              <a:gdLst>
                <a:gd name="T0" fmla="*/ 5 w 120"/>
                <a:gd name="T1" fmla="*/ 12 h 76"/>
                <a:gd name="T2" fmla="*/ 11 w 120"/>
                <a:gd name="T3" fmla="*/ 35 h 76"/>
                <a:gd name="T4" fmla="*/ 68 w 120"/>
                <a:gd name="T5" fmla="*/ 71 h 76"/>
                <a:gd name="T6" fmla="*/ 92 w 120"/>
                <a:gd name="T7" fmla="*/ 65 h 76"/>
                <a:gd name="T8" fmla="*/ 116 w 120"/>
                <a:gd name="T9" fmla="*/ 11 h 76"/>
                <a:gd name="T10" fmla="*/ 5 w 120"/>
                <a:gd name="T11" fmla="*/ 12 h 76"/>
              </a:gdLst>
              <a:ahLst/>
              <a:cxnLst>
                <a:cxn ang="0">
                  <a:pos x="T0" y="T1"/>
                </a:cxn>
                <a:cxn ang="0">
                  <a:pos x="T2" y="T3"/>
                </a:cxn>
                <a:cxn ang="0">
                  <a:pos x="T4" y="T5"/>
                </a:cxn>
                <a:cxn ang="0">
                  <a:pos x="T6" y="T7"/>
                </a:cxn>
                <a:cxn ang="0">
                  <a:pos x="T8" y="T9"/>
                </a:cxn>
                <a:cxn ang="0">
                  <a:pos x="T10" y="T11"/>
                </a:cxn>
              </a:cxnLst>
              <a:rect l="0" t="0" r="r" b="b"/>
              <a:pathLst>
                <a:path w="120" h="76">
                  <a:moveTo>
                    <a:pt x="5" y="12"/>
                  </a:moveTo>
                  <a:cubicBezTo>
                    <a:pt x="0" y="20"/>
                    <a:pt x="3" y="30"/>
                    <a:pt x="11" y="35"/>
                  </a:cubicBezTo>
                  <a:cubicBezTo>
                    <a:pt x="68" y="71"/>
                    <a:pt x="68" y="71"/>
                    <a:pt x="68" y="71"/>
                  </a:cubicBezTo>
                  <a:cubicBezTo>
                    <a:pt x="76" y="76"/>
                    <a:pt x="87" y="73"/>
                    <a:pt x="92" y="65"/>
                  </a:cubicBezTo>
                  <a:cubicBezTo>
                    <a:pt x="110" y="36"/>
                    <a:pt x="120" y="29"/>
                    <a:pt x="116" y="11"/>
                  </a:cubicBezTo>
                  <a:cubicBezTo>
                    <a:pt x="114" y="0"/>
                    <a:pt x="5" y="12"/>
                    <a:pt x="5" y="12"/>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7EBF3887-4478-4F27-B685-F9EA6BC23E34}"/>
                </a:ext>
              </a:extLst>
            </p:cNvPr>
            <p:cNvSpPr>
              <a:spLocks/>
            </p:cNvSpPr>
            <p:nvPr/>
          </p:nvSpPr>
          <p:spPr bwMode="auto">
            <a:xfrm>
              <a:off x="7561971" y="5493558"/>
              <a:ext cx="249227" cy="193676"/>
            </a:xfrm>
            <a:custGeom>
              <a:avLst/>
              <a:gdLst>
                <a:gd name="T0" fmla="*/ 79 w 153"/>
                <a:gd name="T1" fmla="*/ 165 h 165"/>
                <a:gd name="T2" fmla="*/ 0 w 153"/>
                <a:gd name="T3" fmla="*/ 117 h 165"/>
                <a:gd name="T4" fmla="*/ 74 w 153"/>
                <a:gd name="T5" fmla="*/ 0 h 165"/>
                <a:gd name="T6" fmla="*/ 153 w 153"/>
                <a:gd name="T7" fmla="*/ 48 h 165"/>
                <a:gd name="T8" fmla="*/ 79 w 153"/>
                <a:gd name="T9" fmla="*/ 165 h 165"/>
                <a:gd name="connsiteX0" fmla="*/ 6928 w 10000"/>
                <a:gd name="connsiteY0" fmla="*/ 7394 h 7394"/>
                <a:gd name="connsiteX1" fmla="*/ 0 w 10000"/>
                <a:gd name="connsiteY1" fmla="*/ 7091 h 7394"/>
                <a:gd name="connsiteX2" fmla="*/ 4837 w 10000"/>
                <a:gd name="connsiteY2" fmla="*/ 0 h 7394"/>
                <a:gd name="connsiteX3" fmla="*/ 10000 w 10000"/>
                <a:gd name="connsiteY3" fmla="*/ 2909 h 7394"/>
                <a:gd name="connsiteX4" fmla="*/ 6928 w 10000"/>
                <a:gd name="connsiteY4" fmla="*/ 7394 h 7394"/>
                <a:gd name="connsiteX0" fmla="*/ 7189 w 10261"/>
                <a:gd name="connsiteY0" fmla="*/ 10000 h 10000"/>
                <a:gd name="connsiteX1" fmla="*/ 0 w 10261"/>
                <a:gd name="connsiteY1" fmla="*/ 9918 h 10000"/>
                <a:gd name="connsiteX2" fmla="*/ 5098 w 10261"/>
                <a:gd name="connsiteY2" fmla="*/ 0 h 10000"/>
                <a:gd name="connsiteX3" fmla="*/ 10261 w 10261"/>
                <a:gd name="connsiteY3" fmla="*/ 3934 h 10000"/>
                <a:gd name="connsiteX4" fmla="*/ 7189 w 10261"/>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1" h="10000">
                  <a:moveTo>
                    <a:pt x="7189" y="10000"/>
                  </a:moveTo>
                  <a:lnTo>
                    <a:pt x="0" y="9918"/>
                  </a:lnTo>
                  <a:lnTo>
                    <a:pt x="5098" y="0"/>
                  </a:lnTo>
                  <a:lnTo>
                    <a:pt x="10261" y="3934"/>
                  </a:lnTo>
                  <a:lnTo>
                    <a:pt x="7189" y="10000"/>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3E09F7B4-A4F6-470F-943F-1F42136E7A88}"/>
                </a:ext>
              </a:extLst>
            </p:cNvPr>
            <p:cNvSpPr>
              <a:spLocks/>
            </p:cNvSpPr>
            <p:nvPr/>
          </p:nvSpPr>
          <p:spPr bwMode="auto">
            <a:xfrm>
              <a:off x="7649273" y="5501495"/>
              <a:ext cx="182563" cy="185721"/>
            </a:xfrm>
            <a:custGeom>
              <a:avLst/>
              <a:gdLst>
                <a:gd name="T0" fmla="*/ 38 w 125"/>
                <a:gd name="T1" fmla="*/ 160 h 160"/>
                <a:gd name="T2" fmla="*/ 0 w 125"/>
                <a:gd name="T3" fmla="*/ 136 h 160"/>
                <a:gd name="T4" fmla="*/ 87 w 125"/>
                <a:gd name="T5" fmla="*/ 0 h 160"/>
                <a:gd name="T6" fmla="*/ 125 w 125"/>
                <a:gd name="T7" fmla="*/ 23 h 160"/>
                <a:gd name="T8" fmla="*/ 38 w 125"/>
                <a:gd name="T9" fmla="*/ 160 h 160"/>
                <a:gd name="connsiteX0" fmla="*/ 4080 w 10000"/>
                <a:gd name="connsiteY0" fmla="*/ 8687 h 8687"/>
                <a:gd name="connsiteX1" fmla="*/ 0 w 10000"/>
                <a:gd name="connsiteY1" fmla="*/ 8500 h 8687"/>
                <a:gd name="connsiteX2" fmla="*/ 6960 w 10000"/>
                <a:gd name="connsiteY2" fmla="*/ 0 h 8687"/>
                <a:gd name="connsiteX3" fmla="*/ 10000 w 10000"/>
                <a:gd name="connsiteY3" fmla="*/ 1438 h 8687"/>
                <a:gd name="connsiteX4" fmla="*/ 4080 w 10000"/>
                <a:gd name="connsiteY4" fmla="*/ 8687 h 8687"/>
                <a:gd name="connsiteX0" fmla="*/ 3280 w 9200"/>
                <a:gd name="connsiteY0" fmla="*/ 10000 h 10000"/>
                <a:gd name="connsiteX1" fmla="*/ 0 w 9200"/>
                <a:gd name="connsiteY1" fmla="*/ 8346 h 10000"/>
                <a:gd name="connsiteX2" fmla="*/ 6160 w 9200"/>
                <a:gd name="connsiteY2" fmla="*/ 0 h 10000"/>
                <a:gd name="connsiteX3" fmla="*/ 9200 w 9200"/>
                <a:gd name="connsiteY3" fmla="*/ 1655 h 10000"/>
                <a:gd name="connsiteX4" fmla="*/ 3280 w 9200"/>
                <a:gd name="connsiteY4" fmla="*/ 10000 h 10000"/>
                <a:gd name="connsiteX0" fmla="*/ 4782 w 10000"/>
                <a:gd name="connsiteY0" fmla="*/ 8417 h 8417"/>
                <a:gd name="connsiteX1" fmla="*/ 0 w 10000"/>
                <a:gd name="connsiteY1" fmla="*/ 8346 h 8417"/>
                <a:gd name="connsiteX2" fmla="*/ 6696 w 10000"/>
                <a:gd name="connsiteY2" fmla="*/ 0 h 8417"/>
                <a:gd name="connsiteX3" fmla="*/ 10000 w 10000"/>
                <a:gd name="connsiteY3" fmla="*/ 1655 h 8417"/>
                <a:gd name="connsiteX4" fmla="*/ 4782 w 10000"/>
                <a:gd name="connsiteY4" fmla="*/ 8417 h 8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417">
                  <a:moveTo>
                    <a:pt x="4782" y="8417"/>
                  </a:moveTo>
                  <a:lnTo>
                    <a:pt x="0" y="8346"/>
                  </a:lnTo>
                  <a:lnTo>
                    <a:pt x="6696" y="0"/>
                  </a:lnTo>
                  <a:lnTo>
                    <a:pt x="10000" y="1655"/>
                  </a:lnTo>
                  <a:lnTo>
                    <a:pt x="4782" y="8417"/>
                  </a:ln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3">
              <a:extLst>
                <a:ext uri="{FF2B5EF4-FFF2-40B4-BE49-F238E27FC236}">
                  <a16:creationId xmlns:a16="http://schemas.microsoft.com/office/drawing/2014/main" id="{21885CA6-EF0A-4479-8FD0-CF1896183216}"/>
                </a:ext>
              </a:extLst>
            </p:cNvPr>
            <p:cNvSpPr>
              <a:spLocks/>
            </p:cNvSpPr>
            <p:nvPr/>
          </p:nvSpPr>
          <p:spPr bwMode="auto">
            <a:xfrm>
              <a:off x="7473061" y="4595033"/>
              <a:ext cx="963613" cy="730250"/>
            </a:xfrm>
            <a:custGeom>
              <a:avLst/>
              <a:gdLst>
                <a:gd name="T0" fmla="*/ 494 w 496"/>
                <a:gd name="T1" fmla="*/ 302 h 385"/>
                <a:gd name="T2" fmla="*/ 489 w 496"/>
                <a:gd name="T3" fmla="*/ 312 h 385"/>
                <a:gd name="T4" fmla="*/ 61 w 496"/>
                <a:gd name="T5" fmla="*/ 383 h 385"/>
                <a:gd name="T6" fmla="*/ 51 w 496"/>
                <a:gd name="T7" fmla="*/ 381 h 385"/>
                <a:gd name="T8" fmla="*/ 2 w 496"/>
                <a:gd name="T9" fmla="*/ 243 h 385"/>
                <a:gd name="T10" fmla="*/ 4 w 496"/>
                <a:gd name="T11" fmla="*/ 235 h 385"/>
                <a:gd name="T12" fmla="*/ 372 w 496"/>
                <a:gd name="T13" fmla="*/ 3 h 385"/>
                <a:gd name="T14" fmla="*/ 382 w 496"/>
                <a:gd name="T15" fmla="*/ 7 h 385"/>
                <a:gd name="T16" fmla="*/ 494 w 496"/>
                <a:gd name="T17" fmla="*/ 30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385">
                  <a:moveTo>
                    <a:pt x="494" y="302"/>
                  </a:moveTo>
                  <a:cubicBezTo>
                    <a:pt x="496" y="308"/>
                    <a:pt x="494" y="313"/>
                    <a:pt x="489" y="312"/>
                  </a:cubicBezTo>
                  <a:cubicBezTo>
                    <a:pt x="341" y="299"/>
                    <a:pt x="198" y="328"/>
                    <a:pt x="61" y="383"/>
                  </a:cubicBezTo>
                  <a:cubicBezTo>
                    <a:pt x="57" y="385"/>
                    <a:pt x="52" y="384"/>
                    <a:pt x="51" y="381"/>
                  </a:cubicBezTo>
                  <a:cubicBezTo>
                    <a:pt x="34" y="335"/>
                    <a:pt x="20" y="290"/>
                    <a:pt x="2" y="243"/>
                  </a:cubicBezTo>
                  <a:cubicBezTo>
                    <a:pt x="1" y="241"/>
                    <a:pt x="0" y="236"/>
                    <a:pt x="4" y="235"/>
                  </a:cubicBezTo>
                  <a:cubicBezTo>
                    <a:pt x="144" y="185"/>
                    <a:pt x="270" y="111"/>
                    <a:pt x="372" y="3"/>
                  </a:cubicBezTo>
                  <a:cubicBezTo>
                    <a:pt x="375" y="0"/>
                    <a:pt x="380" y="1"/>
                    <a:pt x="382" y="7"/>
                  </a:cubicBezTo>
                  <a:cubicBezTo>
                    <a:pt x="419" y="106"/>
                    <a:pt x="457" y="204"/>
                    <a:pt x="494" y="30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4">
              <a:extLst>
                <a:ext uri="{FF2B5EF4-FFF2-40B4-BE49-F238E27FC236}">
                  <a16:creationId xmlns:a16="http://schemas.microsoft.com/office/drawing/2014/main" id="{FC5D085F-8098-4A1E-9A7B-3E6C7974051C}"/>
                </a:ext>
              </a:extLst>
            </p:cNvPr>
            <p:cNvSpPr>
              <a:spLocks/>
            </p:cNvSpPr>
            <p:nvPr/>
          </p:nvSpPr>
          <p:spPr bwMode="auto">
            <a:xfrm>
              <a:off x="7525448" y="4826808"/>
              <a:ext cx="911225" cy="498475"/>
            </a:xfrm>
            <a:custGeom>
              <a:avLst/>
              <a:gdLst>
                <a:gd name="T0" fmla="*/ 467 w 469"/>
                <a:gd name="T1" fmla="*/ 180 h 263"/>
                <a:gd name="T2" fmla="*/ 399 w 469"/>
                <a:gd name="T3" fmla="*/ 0 h 263"/>
                <a:gd name="T4" fmla="*/ 0 w 469"/>
                <a:gd name="T5" fmla="*/ 193 h 263"/>
                <a:gd name="T6" fmla="*/ 24 w 469"/>
                <a:gd name="T7" fmla="*/ 259 h 263"/>
                <a:gd name="T8" fmla="*/ 34 w 469"/>
                <a:gd name="T9" fmla="*/ 261 h 263"/>
                <a:gd name="T10" fmla="*/ 462 w 469"/>
                <a:gd name="T11" fmla="*/ 190 h 263"/>
                <a:gd name="T12" fmla="*/ 467 w 469"/>
                <a:gd name="T13" fmla="*/ 180 h 263"/>
              </a:gdLst>
              <a:ahLst/>
              <a:cxnLst>
                <a:cxn ang="0">
                  <a:pos x="T0" y="T1"/>
                </a:cxn>
                <a:cxn ang="0">
                  <a:pos x="T2" y="T3"/>
                </a:cxn>
                <a:cxn ang="0">
                  <a:pos x="T4" y="T5"/>
                </a:cxn>
                <a:cxn ang="0">
                  <a:pos x="T6" y="T7"/>
                </a:cxn>
                <a:cxn ang="0">
                  <a:pos x="T8" y="T9"/>
                </a:cxn>
                <a:cxn ang="0">
                  <a:pos x="T10" y="T11"/>
                </a:cxn>
                <a:cxn ang="0">
                  <a:pos x="T12" y="T13"/>
                </a:cxn>
              </a:cxnLst>
              <a:rect l="0" t="0" r="r" b="b"/>
              <a:pathLst>
                <a:path w="469" h="263">
                  <a:moveTo>
                    <a:pt x="467" y="180"/>
                  </a:moveTo>
                  <a:cubicBezTo>
                    <a:pt x="444" y="120"/>
                    <a:pt x="421" y="60"/>
                    <a:pt x="399" y="0"/>
                  </a:cubicBezTo>
                  <a:cubicBezTo>
                    <a:pt x="300" y="127"/>
                    <a:pt x="103" y="189"/>
                    <a:pt x="0" y="193"/>
                  </a:cubicBezTo>
                  <a:cubicBezTo>
                    <a:pt x="8" y="215"/>
                    <a:pt x="16" y="237"/>
                    <a:pt x="24" y="259"/>
                  </a:cubicBezTo>
                  <a:cubicBezTo>
                    <a:pt x="25" y="262"/>
                    <a:pt x="30" y="263"/>
                    <a:pt x="34" y="261"/>
                  </a:cubicBezTo>
                  <a:cubicBezTo>
                    <a:pt x="171" y="206"/>
                    <a:pt x="314" y="177"/>
                    <a:pt x="462" y="190"/>
                  </a:cubicBezTo>
                  <a:cubicBezTo>
                    <a:pt x="467" y="191"/>
                    <a:pt x="469" y="186"/>
                    <a:pt x="467" y="180"/>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5">
              <a:extLst>
                <a:ext uri="{FF2B5EF4-FFF2-40B4-BE49-F238E27FC236}">
                  <a16:creationId xmlns:a16="http://schemas.microsoft.com/office/drawing/2014/main" id="{4458028E-9D72-4CC7-830D-C3E400E60CF9}"/>
                </a:ext>
              </a:extLst>
            </p:cNvPr>
            <p:cNvSpPr>
              <a:spLocks/>
            </p:cNvSpPr>
            <p:nvPr/>
          </p:nvSpPr>
          <p:spPr bwMode="auto">
            <a:xfrm>
              <a:off x="7473061" y="4942696"/>
              <a:ext cx="358775" cy="382587"/>
            </a:xfrm>
            <a:custGeom>
              <a:avLst/>
              <a:gdLst>
                <a:gd name="T0" fmla="*/ 184 w 184"/>
                <a:gd name="T1" fmla="*/ 158 h 202"/>
                <a:gd name="T2" fmla="*/ 54 w 184"/>
                <a:gd name="T3" fmla="*/ 202 h 202"/>
                <a:gd name="T4" fmla="*/ 0 w 184"/>
                <a:gd name="T5" fmla="*/ 52 h 202"/>
                <a:gd name="T6" fmla="*/ 125 w 184"/>
                <a:gd name="T7" fmla="*/ 0 h 202"/>
                <a:gd name="T8" fmla="*/ 184 w 184"/>
                <a:gd name="T9" fmla="*/ 158 h 202"/>
              </a:gdLst>
              <a:ahLst/>
              <a:cxnLst>
                <a:cxn ang="0">
                  <a:pos x="T0" y="T1"/>
                </a:cxn>
                <a:cxn ang="0">
                  <a:pos x="T2" y="T3"/>
                </a:cxn>
                <a:cxn ang="0">
                  <a:pos x="T4" y="T5"/>
                </a:cxn>
                <a:cxn ang="0">
                  <a:pos x="T6" y="T7"/>
                </a:cxn>
                <a:cxn ang="0">
                  <a:pos x="T8" y="T9"/>
                </a:cxn>
              </a:cxnLst>
              <a:rect l="0" t="0" r="r" b="b"/>
              <a:pathLst>
                <a:path w="184" h="202">
                  <a:moveTo>
                    <a:pt x="184" y="158"/>
                  </a:moveTo>
                  <a:cubicBezTo>
                    <a:pt x="122" y="177"/>
                    <a:pt x="82" y="192"/>
                    <a:pt x="54" y="202"/>
                  </a:cubicBezTo>
                  <a:cubicBezTo>
                    <a:pt x="15" y="157"/>
                    <a:pt x="1" y="111"/>
                    <a:pt x="0" y="52"/>
                  </a:cubicBezTo>
                  <a:cubicBezTo>
                    <a:pt x="35" y="39"/>
                    <a:pt x="83" y="20"/>
                    <a:pt x="125" y="0"/>
                  </a:cubicBezTo>
                  <a:cubicBezTo>
                    <a:pt x="123" y="44"/>
                    <a:pt x="150" y="128"/>
                    <a:pt x="184" y="15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66">
              <a:extLst>
                <a:ext uri="{FF2B5EF4-FFF2-40B4-BE49-F238E27FC236}">
                  <a16:creationId xmlns:a16="http://schemas.microsoft.com/office/drawing/2014/main" id="{D6B4D020-06D6-4EE7-9B65-C0FC0E912421}"/>
                </a:ext>
              </a:extLst>
            </p:cNvPr>
            <p:cNvSpPr>
              <a:spLocks/>
            </p:cNvSpPr>
            <p:nvPr/>
          </p:nvSpPr>
          <p:spPr bwMode="auto">
            <a:xfrm>
              <a:off x="8101711" y="4537883"/>
              <a:ext cx="401638" cy="708025"/>
            </a:xfrm>
            <a:custGeom>
              <a:avLst/>
              <a:gdLst>
                <a:gd name="T0" fmla="*/ 162 w 207"/>
                <a:gd name="T1" fmla="*/ 372 h 373"/>
                <a:gd name="T2" fmla="*/ 173 w 207"/>
                <a:gd name="T3" fmla="*/ 369 h 373"/>
                <a:gd name="T4" fmla="*/ 205 w 207"/>
                <a:gd name="T5" fmla="*/ 289 h 373"/>
                <a:gd name="T6" fmla="*/ 176 w 207"/>
                <a:gd name="T7" fmla="*/ 159 h 373"/>
                <a:gd name="T8" fmla="*/ 112 w 207"/>
                <a:gd name="T9" fmla="*/ 43 h 373"/>
                <a:gd name="T10" fmla="*/ 45 w 207"/>
                <a:gd name="T11" fmla="*/ 1 h 373"/>
                <a:gd name="T12" fmla="*/ 34 w 207"/>
                <a:gd name="T13" fmla="*/ 4 h 373"/>
                <a:gd name="T14" fmla="*/ 2 w 207"/>
                <a:gd name="T15" fmla="*/ 84 h 373"/>
                <a:gd name="T16" fmla="*/ 31 w 207"/>
                <a:gd name="T17" fmla="*/ 214 h 373"/>
                <a:gd name="T18" fmla="*/ 95 w 207"/>
                <a:gd name="T19" fmla="*/ 331 h 373"/>
                <a:gd name="T20" fmla="*/ 162 w 207"/>
                <a:gd name="T21" fmla="*/ 37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373">
                  <a:moveTo>
                    <a:pt x="162" y="372"/>
                  </a:moveTo>
                  <a:cubicBezTo>
                    <a:pt x="166" y="371"/>
                    <a:pt x="170" y="371"/>
                    <a:pt x="173" y="369"/>
                  </a:cubicBezTo>
                  <a:cubicBezTo>
                    <a:pt x="189" y="363"/>
                    <a:pt x="207" y="344"/>
                    <a:pt x="205" y="289"/>
                  </a:cubicBezTo>
                  <a:cubicBezTo>
                    <a:pt x="204" y="251"/>
                    <a:pt x="194" y="205"/>
                    <a:pt x="176" y="159"/>
                  </a:cubicBezTo>
                  <a:cubicBezTo>
                    <a:pt x="158" y="113"/>
                    <a:pt x="136" y="71"/>
                    <a:pt x="112" y="43"/>
                  </a:cubicBezTo>
                  <a:cubicBezTo>
                    <a:pt x="88" y="14"/>
                    <a:pt x="65" y="0"/>
                    <a:pt x="45" y="1"/>
                  </a:cubicBezTo>
                  <a:cubicBezTo>
                    <a:pt x="41" y="2"/>
                    <a:pt x="38" y="3"/>
                    <a:pt x="34" y="4"/>
                  </a:cubicBezTo>
                  <a:cubicBezTo>
                    <a:pt x="18" y="10"/>
                    <a:pt x="0" y="29"/>
                    <a:pt x="2" y="84"/>
                  </a:cubicBezTo>
                  <a:cubicBezTo>
                    <a:pt x="3" y="122"/>
                    <a:pt x="13" y="168"/>
                    <a:pt x="31" y="214"/>
                  </a:cubicBezTo>
                  <a:cubicBezTo>
                    <a:pt x="49" y="260"/>
                    <a:pt x="72" y="302"/>
                    <a:pt x="95" y="331"/>
                  </a:cubicBezTo>
                  <a:cubicBezTo>
                    <a:pt x="119" y="359"/>
                    <a:pt x="142" y="373"/>
                    <a:pt x="162" y="37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67">
              <a:extLst>
                <a:ext uri="{FF2B5EF4-FFF2-40B4-BE49-F238E27FC236}">
                  <a16:creationId xmlns:a16="http://schemas.microsoft.com/office/drawing/2014/main" id="{7BF3DA1C-B616-4A77-B80C-43D86E2C4B28}"/>
                </a:ext>
              </a:extLst>
            </p:cNvPr>
            <p:cNvSpPr>
              <a:spLocks/>
            </p:cNvSpPr>
            <p:nvPr/>
          </p:nvSpPr>
          <p:spPr bwMode="auto">
            <a:xfrm>
              <a:off x="8111236" y="4544233"/>
              <a:ext cx="382588" cy="695325"/>
            </a:xfrm>
            <a:custGeom>
              <a:avLst/>
              <a:gdLst>
                <a:gd name="T0" fmla="*/ 166 w 197"/>
                <a:gd name="T1" fmla="*/ 362 h 367"/>
                <a:gd name="T2" fmla="*/ 195 w 197"/>
                <a:gd name="T3" fmla="*/ 286 h 367"/>
                <a:gd name="T4" fmla="*/ 166 w 197"/>
                <a:gd name="T5" fmla="*/ 158 h 367"/>
                <a:gd name="T6" fmla="*/ 103 w 197"/>
                <a:gd name="T7" fmla="*/ 43 h 367"/>
                <a:gd name="T8" fmla="*/ 31 w 197"/>
                <a:gd name="T9" fmla="*/ 6 h 367"/>
                <a:gd name="T10" fmla="*/ 2 w 197"/>
                <a:gd name="T11" fmla="*/ 81 h 367"/>
                <a:gd name="T12" fmla="*/ 31 w 197"/>
                <a:gd name="T13" fmla="*/ 209 h 367"/>
                <a:gd name="T14" fmla="*/ 94 w 197"/>
                <a:gd name="T15" fmla="*/ 324 h 367"/>
                <a:gd name="T16" fmla="*/ 166 w 197"/>
                <a:gd name="T17" fmla="*/ 36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367">
                  <a:moveTo>
                    <a:pt x="166" y="362"/>
                  </a:moveTo>
                  <a:cubicBezTo>
                    <a:pt x="180" y="356"/>
                    <a:pt x="197" y="339"/>
                    <a:pt x="195" y="286"/>
                  </a:cubicBezTo>
                  <a:cubicBezTo>
                    <a:pt x="194" y="249"/>
                    <a:pt x="184" y="204"/>
                    <a:pt x="166" y="158"/>
                  </a:cubicBezTo>
                  <a:cubicBezTo>
                    <a:pt x="149" y="112"/>
                    <a:pt x="126" y="71"/>
                    <a:pt x="103" y="43"/>
                  </a:cubicBezTo>
                  <a:cubicBezTo>
                    <a:pt x="69" y="2"/>
                    <a:pt x="45" y="0"/>
                    <a:pt x="31" y="6"/>
                  </a:cubicBezTo>
                  <a:cubicBezTo>
                    <a:pt x="17" y="11"/>
                    <a:pt x="0" y="29"/>
                    <a:pt x="2" y="81"/>
                  </a:cubicBezTo>
                  <a:cubicBezTo>
                    <a:pt x="3" y="118"/>
                    <a:pt x="16" y="172"/>
                    <a:pt x="31" y="209"/>
                  </a:cubicBezTo>
                  <a:cubicBezTo>
                    <a:pt x="48" y="255"/>
                    <a:pt x="71" y="296"/>
                    <a:pt x="94" y="324"/>
                  </a:cubicBezTo>
                  <a:cubicBezTo>
                    <a:pt x="128" y="365"/>
                    <a:pt x="152" y="367"/>
                    <a:pt x="166" y="36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8">
              <a:extLst>
                <a:ext uri="{FF2B5EF4-FFF2-40B4-BE49-F238E27FC236}">
                  <a16:creationId xmlns:a16="http://schemas.microsoft.com/office/drawing/2014/main" id="{EA236DB9-1B0A-4789-9409-8A1DD0134889}"/>
                </a:ext>
              </a:extLst>
            </p:cNvPr>
            <p:cNvSpPr>
              <a:spLocks/>
            </p:cNvSpPr>
            <p:nvPr/>
          </p:nvSpPr>
          <p:spPr bwMode="auto">
            <a:xfrm>
              <a:off x="8131873" y="4541058"/>
              <a:ext cx="361950" cy="673100"/>
            </a:xfrm>
            <a:custGeom>
              <a:avLst/>
              <a:gdLst>
                <a:gd name="T0" fmla="*/ 158 w 186"/>
                <a:gd name="T1" fmla="*/ 350 h 355"/>
                <a:gd name="T2" fmla="*/ 183 w 186"/>
                <a:gd name="T3" fmla="*/ 278 h 355"/>
                <a:gd name="T4" fmla="*/ 153 w 186"/>
                <a:gd name="T5" fmla="*/ 154 h 355"/>
                <a:gd name="T6" fmla="*/ 93 w 186"/>
                <a:gd name="T7" fmla="*/ 42 h 355"/>
                <a:gd name="T8" fmla="*/ 27 w 186"/>
                <a:gd name="T9" fmla="*/ 5 h 355"/>
                <a:gd name="T10" fmla="*/ 3 w 186"/>
                <a:gd name="T11" fmla="*/ 77 h 355"/>
                <a:gd name="T12" fmla="*/ 32 w 186"/>
                <a:gd name="T13" fmla="*/ 200 h 355"/>
                <a:gd name="T14" fmla="*/ 92 w 186"/>
                <a:gd name="T15" fmla="*/ 312 h 355"/>
                <a:gd name="T16" fmla="*/ 158 w 186"/>
                <a:gd name="T17" fmla="*/ 35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355">
                  <a:moveTo>
                    <a:pt x="158" y="350"/>
                  </a:moveTo>
                  <a:cubicBezTo>
                    <a:pt x="171" y="345"/>
                    <a:pt x="186" y="329"/>
                    <a:pt x="183" y="278"/>
                  </a:cubicBezTo>
                  <a:cubicBezTo>
                    <a:pt x="181" y="243"/>
                    <a:pt x="170" y="199"/>
                    <a:pt x="153" y="154"/>
                  </a:cubicBezTo>
                  <a:cubicBezTo>
                    <a:pt x="136" y="110"/>
                    <a:pt x="115" y="70"/>
                    <a:pt x="93" y="42"/>
                  </a:cubicBezTo>
                  <a:cubicBezTo>
                    <a:pt x="62" y="3"/>
                    <a:pt x="40" y="0"/>
                    <a:pt x="27" y="5"/>
                  </a:cubicBezTo>
                  <a:cubicBezTo>
                    <a:pt x="14" y="10"/>
                    <a:pt x="0" y="26"/>
                    <a:pt x="3" y="77"/>
                  </a:cubicBezTo>
                  <a:cubicBezTo>
                    <a:pt x="5" y="112"/>
                    <a:pt x="15" y="156"/>
                    <a:pt x="32" y="200"/>
                  </a:cubicBezTo>
                  <a:cubicBezTo>
                    <a:pt x="49" y="245"/>
                    <a:pt x="70" y="285"/>
                    <a:pt x="92" y="312"/>
                  </a:cubicBezTo>
                  <a:cubicBezTo>
                    <a:pt x="123" y="352"/>
                    <a:pt x="145" y="355"/>
                    <a:pt x="158" y="3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69">
              <a:extLst>
                <a:ext uri="{FF2B5EF4-FFF2-40B4-BE49-F238E27FC236}">
                  <a16:creationId xmlns:a16="http://schemas.microsoft.com/office/drawing/2014/main" id="{5E28B736-2536-4AC3-BCF1-9E112CA1ACA8}"/>
                </a:ext>
              </a:extLst>
            </p:cNvPr>
            <p:cNvSpPr>
              <a:spLocks/>
            </p:cNvSpPr>
            <p:nvPr/>
          </p:nvSpPr>
          <p:spPr bwMode="auto">
            <a:xfrm>
              <a:off x="8123936" y="4550583"/>
              <a:ext cx="369888" cy="677862"/>
            </a:xfrm>
            <a:custGeom>
              <a:avLst/>
              <a:gdLst>
                <a:gd name="T0" fmla="*/ 38 w 190"/>
                <a:gd name="T1" fmla="*/ 201 h 358"/>
                <a:gd name="T2" fmla="*/ 158 w 190"/>
                <a:gd name="T3" fmla="*/ 346 h 358"/>
                <a:gd name="T4" fmla="*/ 152 w 190"/>
                <a:gd name="T5" fmla="*/ 158 h 358"/>
                <a:gd name="T6" fmla="*/ 31 w 190"/>
                <a:gd name="T7" fmla="*/ 12 h 358"/>
                <a:gd name="T8" fmla="*/ 38 w 190"/>
                <a:gd name="T9" fmla="*/ 201 h 358"/>
              </a:gdLst>
              <a:ahLst/>
              <a:cxnLst>
                <a:cxn ang="0">
                  <a:pos x="T0" y="T1"/>
                </a:cxn>
                <a:cxn ang="0">
                  <a:pos x="T2" y="T3"/>
                </a:cxn>
                <a:cxn ang="0">
                  <a:pos x="T4" y="T5"/>
                </a:cxn>
                <a:cxn ang="0">
                  <a:pos x="T6" y="T7"/>
                </a:cxn>
                <a:cxn ang="0">
                  <a:pos x="T8" y="T9"/>
                </a:cxn>
              </a:cxnLst>
              <a:rect l="0" t="0" r="r" b="b"/>
              <a:pathLst>
                <a:path w="190" h="358">
                  <a:moveTo>
                    <a:pt x="38" y="201"/>
                  </a:moveTo>
                  <a:cubicBezTo>
                    <a:pt x="73" y="293"/>
                    <a:pt x="127" y="358"/>
                    <a:pt x="158" y="346"/>
                  </a:cubicBezTo>
                  <a:cubicBezTo>
                    <a:pt x="190" y="334"/>
                    <a:pt x="187" y="250"/>
                    <a:pt x="152" y="158"/>
                  </a:cubicBezTo>
                  <a:cubicBezTo>
                    <a:pt x="117" y="65"/>
                    <a:pt x="63" y="0"/>
                    <a:pt x="31" y="12"/>
                  </a:cubicBezTo>
                  <a:cubicBezTo>
                    <a:pt x="0" y="24"/>
                    <a:pt x="3" y="109"/>
                    <a:pt x="38"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0">
              <a:extLst>
                <a:ext uri="{FF2B5EF4-FFF2-40B4-BE49-F238E27FC236}">
                  <a16:creationId xmlns:a16="http://schemas.microsoft.com/office/drawing/2014/main" id="{9246C2C2-40A2-4455-9A0A-015493E85FB5}"/>
                </a:ext>
              </a:extLst>
            </p:cNvPr>
            <p:cNvSpPr>
              <a:spLocks/>
            </p:cNvSpPr>
            <p:nvPr/>
          </p:nvSpPr>
          <p:spPr bwMode="auto">
            <a:xfrm>
              <a:off x="8200136" y="4874433"/>
              <a:ext cx="242888" cy="342900"/>
            </a:xfrm>
            <a:custGeom>
              <a:avLst/>
              <a:gdLst>
                <a:gd name="T0" fmla="*/ 85 w 125"/>
                <a:gd name="T1" fmla="*/ 0 h 181"/>
                <a:gd name="T2" fmla="*/ 102 w 125"/>
                <a:gd name="T3" fmla="*/ 172 h 181"/>
                <a:gd name="T4" fmla="*/ 0 w 125"/>
                <a:gd name="T5" fmla="*/ 32 h 181"/>
                <a:gd name="T6" fmla="*/ 85 w 125"/>
                <a:gd name="T7" fmla="*/ 0 h 181"/>
              </a:gdLst>
              <a:ahLst/>
              <a:cxnLst>
                <a:cxn ang="0">
                  <a:pos x="T0" y="T1"/>
                </a:cxn>
                <a:cxn ang="0">
                  <a:pos x="T2" y="T3"/>
                </a:cxn>
                <a:cxn ang="0">
                  <a:pos x="T4" y="T5"/>
                </a:cxn>
                <a:cxn ang="0">
                  <a:pos x="T6" y="T7"/>
                </a:cxn>
              </a:cxnLst>
              <a:rect l="0" t="0" r="r" b="b"/>
              <a:pathLst>
                <a:path w="125" h="181">
                  <a:moveTo>
                    <a:pt x="85" y="0"/>
                  </a:moveTo>
                  <a:cubicBezTo>
                    <a:pt x="118" y="86"/>
                    <a:pt x="125" y="163"/>
                    <a:pt x="102" y="172"/>
                  </a:cubicBezTo>
                  <a:cubicBezTo>
                    <a:pt x="78" y="181"/>
                    <a:pt x="33" y="118"/>
                    <a:pt x="0" y="32"/>
                  </a:cubicBezTo>
                  <a:lnTo>
                    <a:pt x="85"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71">
              <a:extLst>
                <a:ext uri="{FF2B5EF4-FFF2-40B4-BE49-F238E27FC236}">
                  <a16:creationId xmlns:a16="http://schemas.microsoft.com/office/drawing/2014/main" id="{6418464B-BAEB-45CC-9BCB-E6F3EAF9A912}"/>
                </a:ext>
              </a:extLst>
            </p:cNvPr>
            <p:cNvSpPr>
              <a:spLocks/>
            </p:cNvSpPr>
            <p:nvPr/>
          </p:nvSpPr>
          <p:spPr bwMode="auto">
            <a:xfrm>
              <a:off x="8165211" y="4801408"/>
              <a:ext cx="207963" cy="220662"/>
            </a:xfrm>
            <a:custGeom>
              <a:avLst/>
              <a:gdLst>
                <a:gd name="T0" fmla="*/ 0 w 107"/>
                <a:gd name="T1" fmla="*/ 15 h 116"/>
                <a:gd name="T2" fmla="*/ 74 w 107"/>
                <a:gd name="T3" fmla="*/ 1 h 116"/>
                <a:gd name="T4" fmla="*/ 78 w 107"/>
                <a:gd name="T5" fmla="*/ 2 h 116"/>
                <a:gd name="T6" fmla="*/ 106 w 107"/>
                <a:gd name="T7" fmla="*/ 73 h 116"/>
                <a:gd name="T8" fmla="*/ 104 w 107"/>
                <a:gd name="T9" fmla="*/ 77 h 116"/>
                <a:gd name="T10" fmla="*/ 38 w 107"/>
                <a:gd name="T11" fmla="*/ 116 h 116"/>
                <a:gd name="T12" fmla="*/ 20 w 107"/>
                <a:gd name="T13" fmla="*/ 75 h 116"/>
                <a:gd name="T14" fmla="*/ 0 w 107"/>
                <a:gd name="T15" fmla="*/ 15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16">
                  <a:moveTo>
                    <a:pt x="0" y="15"/>
                  </a:moveTo>
                  <a:cubicBezTo>
                    <a:pt x="28" y="11"/>
                    <a:pt x="53" y="6"/>
                    <a:pt x="74" y="1"/>
                  </a:cubicBezTo>
                  <a:cubicBezTo>
                    <a:pt x="76" y="0"/>
                    <a:pt x="78" y="1"/>
                    <a:pt x="78" y="2"/>
                  </a:cubicBezTo>
                  <a:cubicBezTo>
                    <a:pt x="88" y="26"/>
                    <a:pt x="97" y="50"/>
                    <a:pt x="106" y="73"/>
                  </a:cubicBezTo>
                  <a:cubicBezTo>
                    <a:pt x="107" y="75"/>
                    <a:pt x="106" y="77"/>
                    <a:pt x="104" y="77"/>
                  </a:cubicBezTo>
                  <a:cubicBezTo>
                    <a:pt x="84" y="87"/>
                    <a:pt x="62" y="100"/>
                    <a:pt x="38" y="116"/>
                  </a:cubicBezTo>
                  <a:cubicBezTo>
                    <a:pt x="32" y="103"/>
                    <a:pt x="25" y="89"/>
                    <a:pt x="20" y="75"/>
                  </a:cubicBezTo>
                  <a:cubicBezTo>
                    <a:pt x="11" y="54"/>
                    <a:pt x="5" y="34"/>
                    <a:pt x="0"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72">
              <a:extLst>
                <a:ext uri="{FF2B5EF4-FFF2-40B4-BE49-F238E27FC236}">
                  <a16:creationId xmlns:a16="http://schemas.microsoft.com/office/drawing/2014/main" id="{FC011C6F-48D5-4E6A-81F3-B1CECB732005}"/>
                </a:ext>
              </a:extLst>
            </p:cNvPr>
            <p:cNvSpPr>
              <a:spLocks/>
            </p:cNvSpPr>
            <p:nvPr/>
          </p:nvSpPr>
          <p:spPr bwMode="auto">
            <a:xfrm>
              <a:off x="8196961" y="4874433"/>
              <a:ext cx="176213" cy="149225"/>
            </a:xfrm>
            <a:custGeom>
              <a:avLst/>
              <a:gdLst>
                <a:gd name="T0" fmla="*/ 76 w 91"/>
                <a:gd name="T1" fmla="*/ 0 h 79"/>
                <a:gd name="T2" fmla="*/ 90 w 91"/>
                <a:gd name="T3" fmla="*/ 35 h 79"/>
                <a:gd name="T4" fmla="*/ 88 w 91"/>
                <a:gd name="T5" fmla="*/ 39 h 79"/>
                <a:gd name="T6" fmla="*/ 22 w 91"/>
                <a:gd name="T7" fmla="*/ 79 h 79"/>
                <a:gd name="T8" fmla="*/ 0 w 91"/>
                <a:gd name="T9" fmla="*/ 27 h 79"/>
                <a:gd name="T10" fmla="*/ 76 w 91"/>
                <a:gd name="T11" fmla="*/ 0 h 79"/>
              </a:gdLst>
              <a:ahLst/>
              <a:cxnLst>
                <a:cxn ang="0">
                  <a:pos x="T0" y="T1"/>
                </a:cxn>
                <a:cxn ang="0">
                  <a:pos x="T2" y="T3"/>
                </a:cxn>
                <a:cxn ang="0">
                  <a:pos x="T4" y="T5"/>
                </a:cxn>
                <a:cxn ang="0">
                  <a:pos x="T6" y="T7"/>
                </a:cxn>
                <a:cxn ang="0">
                  <a:pos x="T8" y="T9"/>
                </a:cxn>
                <a:cxn ang="0">
                  <a:pos x="T10" y="T11"/>
                </a:cxn>
              </a:cxnLst>
              <a:rect l="0" t="0" r="r" b="b"/>
              <a:pathLst>
                <a:path w="91" h="79">
                  <a:moveTo>
                    <a:pt x="76" y="0"/>
                  </a:moveTo>
                  <a:cubicBezTo>
                    <a:pt x="81" y="12"/>
                    <a:pt x="86" y="24"/>
                    <a:pt x="90" y="35"/>
                  </a:cubicBezTo>
                  <a:cubicBezTo>
                    <a:pt x="91" y="37"/>
                    <a:pt x="90" y="39"/>
                    <a:pt x="88" y="39"/>
                  </a:cubicBezTo>
                  <a:cubicBezTo>
                    <a:pt x="68" y="49"/>
                    <a:pt x="46" y="62"/>
                    <a:pt x="22" y="79"/>
                  </a:cubicBezTo>
                  <a:cubicBezTo>
                    <a:pt x="11" y="56"/>
                    <a:pt x="6" y="45"/>
                    <a:pt x="0" y="27"/>
                  </a:cubicBezTo>
                  <a:cubicBezTo>
                    <a:pt x="30" y="16"/>
                    <a:pt x="54" y="7"/>
                    <a:pt x="76"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73">
              <a:extLst>
                <a:ext uri="{FF2B5EF4-FFF2-40B4-BE49-F238E27FC236}">
                  <a16:creationId xmlns:a16="http://schemas.microsoft.com/office/drawing/2014/main" id="{EBCFD906-02D4-447C-A892-CFFF1CBEE1CD}"/>
                </a:ext>
              </a:extLst>
            </p:cNvPr>
            <p:cNvSpPr>
              <a:spLocks/>
            </p:cNvSpPr>
            <p:nvPr/>
          </p:nvSpPr>
          <p:spPr bwMode="auto">
            <a:xfrm>
              <a:off x="8292211" y="4796646"/>
              <a:ext cx="90488" cy="165100"/>
            </a:xfrm>
            <a:custGeom>
              <a:avLst/>
              <a:gdLst>
                <a:gd name="T0" fmla="*/ 37 w 47"/>
                <a:gd name="T1" fmla="*/ 38 h 87"/>
                <a:gd name="T2" fmla="*/ 39 w 47"/>
                <a:gd name="T3" fmla="*/ 84 h 87"/>
                <a:gd name="T4" fmla="*/ 10 w 47"/>
                <a:gd name="T5" fmla="*/ 48 h 87"/>
                <a:gd name="T6" fmla="*/ 7 w 47"/>
                <a:gd name="T7" fmla="*/ 3 h 87"/>
                <a:gd name="T8" fmla="*/ 37 w 47"/>
                <a:gd name="T9" fmla="*/ 38 h 87"/>
              </a:gdLst>
              <a:ahLst/>
              <a:cxnLst>
                <a:cxn ang="0">
                  <a:pos x="T0" y="T1"/>
                </a:cxn>
                <a:cxn ang="0">
                  <a:pos x="T2" y="T3"/>
                </a:cxn>
                <a:cxn ang="0">
                  <a:pos x="T4" y="T5"/>
                </a:cxn>
                <a:cxn ang="0">
                  <a:pos x="T6" y="T7"/>
                </a:cxn>
                <a:cxn ang="0">
                  <a:pos x="T8" y="T9"/>
                </a:cxn>
              </a:cxnLst>
              <a:rect l="0" t="0" r="r" b="b"/>
              <a:pathLst>
                <a:path w="47" h="87">
                  <a:moveTo>
                    <a:pt x="37" y="38"/>
                  </a:moveTo>
                  <a:cubicBezTo>
                    <a:pt x="46" y="60"/>
                    <a:pt x="47" y="81"/>
                    <a:pt x="39" y="84"/>
                  </a:cubicBezTo>
                  <a:cubicBezTo>
                    <a:pt x="32" y="87"/>
                    <a:pt x="19" y="71"/>
                    <a:pt x="10" y="48"/>
                  </a:cubicBezTo>
                  <a:cubicBezTo>
                    <a:pt x="1" y="26"/>
                    <a:pt x="0" y="5"/>
                    <a:pt x="7" y="3"/>
                  </a:cubicBezTo>
                  <a:cubicBezTo>
                    <a:pt x="14" y="0"/>
                    <a:pt x="28" y="15"/>
                    <a:pt x="37" y="38"/>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74">
              <a:extLst>
                <a:ext uri="{FF2B5EF4-FFF2-40B4-BE49-F238E27FC236}">
                  <a16:creationId xmlns:a16="http://schemas.microsoft.com/office/drawing/2014/main" id="{9BEE1AB5-F673-4367-BA51-178CD2AB1D21}"/>
                </a:ext>
              </a:extLst>
            </p:cNvPr>
            <p:cNvSpPr>
              <a:spLocks/>
            </p:cNvSpPr>
            <p:nvPr/>
          </p:nvSpPr>
          <p:spPr bwMode="auto">
            <a:xfrm>
              <a:off x="8303323" y="4804583"/>
              <a:ext cx="73025" cy="141287"/>
            </a:xfrm>
            <a:custGeom>
              <a:avLst/>
              <a:gdLst>
                <a:gd name="T0" fmla="*/ 27 w 38"/>
                <a:gd name="T1" fmla="*/ 34 h 75"/>
                <a:gd name="T2" fmla="*/ 33 w 38"/>
                <a:gd name="T3" fmla="*/ 73 h 75"/>
                <a:gd name="T4" fmla="*/ 10 w 38"/>
                <a:gd name="T5" fmla="*/ 41 h 75"/>
                <a:gd name="T6" fmla="*/ 5 w 38"/>
                <a:gd name="T7" fmla="*/ 2 h 75"/>
                <a:gd name="T8" fmla="*/ 27 w 38"/>
                <a:gd name="T9" fmla="*/ 34 h 75"/>
              </a:gdLst>
              <a:ahLst/>
              <a:cxnLst>
                <a:cxn ang="0">
                  <a:pos x="T0" y="T1"/>
                </a:cxn>
                <a:cxn ang="0">
                  <a:pos x="T2" y="T3"/>
                </a:cxn>
                <a:cxn ang="0">
                  <a:pos x="T4" y="T5"/>
                </a:cxn>
                <a:cxn ang="0">
                  <a:pos x="T6" y="T7"/>
                </a:cxn>
                <a:cxn ang="0">
                  <a:pos x="T8" y="T9"/>
                </a:cxn>
              </a:cxnLst>
              <a:rect l="0" t="0" r="r" b="b"/>
              <a:pathLst>
                <a:path w="38" h="75">
                  <a:moveTo>
                    <a:pt x="27" y="34"/>
                  </a:moveTo>
                  <a:cubicBezTo>
                    <a:pt x="35" y="54"/>
                    <a:pt x="38" y="71"/>
                    <a:pt x="33" y="73"/>
                  </a:cubicBezTo>
                  <a:cubicBezTo>
                    <a:pt x="28" y="75"/>
                    <a:pt x="18" y="60"/>
                    <a:pt x="10" y="41"/>
                  </a:cubicBezTo>
                  <a:cubicBezTo>
                    <a:pt x="3" y="21"/>
                    <a:pt x="0" y="4"/>
                    <a:pt x="5" y="2"/>
                  </a:cubicBezTo>
                  <a:cubicBezTo>
                    <a:pt x="9" y="0"/>
                    <a:pt x="19" y="14"/>
                    <a:pt x="27"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75">
              <a:extLst>
                <a:ext uri="{FF2B5EF4-FFF2-40B4-BE49-F238E27FC236}">
                  <a16:creationId xmlns:a16="http://schemas.microsoft.com/office/drawing/2014/main" id="{4BD07F26-8CC9-41BA-865A-546A570EB199}"/>
                </a:ext>
              </a:extLst>
            </p:cNvPr>
            <p:cNvSpPr>
              <a:spLocks/>
            </p:cNvSpPr>
            <p:nvPr/>
          </p:nvSpPr>
          <p:spPr bwMode="auto">
            <a:xfrm>
              <a:off x="7681023" y="5228446"/>
              <a:ext cx="273050" cy="336550"/>
            </a:xfrm>
            <a:custGeom>
              <a:avLst/>
              <a:gdLst>
                <a:gd name="T0" fmla="*/ 0 w 140"/>
                <a:gd name="T1" fmla="*/ 29 h 177"/>
                <a:gd name="T2" fmla="*/ 90 w 140"/>
                <a:gd name="T3" fmla="*/ 169 h 177"/>
                <a:gd name="T4" fmla="*/ 112 w 140"/>
                <a:gd name="T5" fmla="*/ 136 h 177"/>
                <a:gd name="T6" fmla="*/ 51 w 140"/>
                <a:gd name="T7" fmla="*/ 12 h 177"/>
                <a:gd name="T8" fmla="*/ 0 w 140"/>
                <a:gd name="T9" fmla="*/ 29 h 177"/>
              </a:gdLst>
              <a:ahLst/>
              <a:cxnLst>
                <a:cxn ang="0">
                  <a:pos x="T0" y="T1"/>
                </a:cxn>
                <a:cxn ang="0">
                  <a:pos x="T2" y="T3"/>
                </a:cxn>
                <a:cxn ang="0">
                  <a:pos x="T4" y="T5"/>
                </a:cxn>
                <a:cxn ang="0">
                  <a:pos x="T6" y="T7"/>
                </a:cxn>
                <a:cxn ang="0">
                  <a:pos x="T8" y="T9"/>
                </a:cxn>
              </a:cxnLst>
              <a:rect l="0" t="0" r="r" b="b"/>
              <a:pathLst>
                <a:path w="140" h="177">
                  <a:moveTo>
                    <a:pt x="0" y="29"/>
                  </a:moveTo>
                  <a:cubicBezTo>
                    <a:pt x="5" y="74"/>
                    <a:pt x="50" y="177"/>
                    <a:pt x="90" y="169"/>
                  </a:cubicBezTo>
                  <a:cubicBezTo>
                    <a:pt x="140" y="158"/>
                    <a:pt x="130" y="140"/>
                    <a:pt x="112" y="136"/>
                  </a:cubicBezTo>
                  <a:cubicBezTo>
                    <a:pt x="94" y="132"/>
                    <a:pt x="49" y="58"/>
                    <a:pt x="51" y="12"/>
                  </a:cubicBezTo>
                  <a:cubicBezTo>
                    <a:pt x="37" y="0"/>
                    <a:pt x="0" y="29"/>
                    <a:pt x="0" y="29"/>
                  </a:cubicBezTo>
                </a:path>
              </a:pathLst>
            </a:custGeom>
            <a:solidFill>
              <a:srgbClr val="C4C5C5"/>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76">
              <a:extLst>
                <a:ext uri="{FF2B5EF4-FFF2-40B4-BE49-F238E27FC236}">
                  <a16:creationId xmlns:a16="http://schemas.microsoft.com/office/drawing/2014/main" id="{FEFFB21E-7DAD-4400-BF5D-46A030FE5CD8}"/>
                </a:ext>
              </a:extLst>
            </p:cNvPr>
            <p:cNvSpPr>
              <a:spLocks/>
            </p:cNvSpPr>
            <p:nvPr/>
          </p:nvSpPr>
          <p:spPr bwMode="auto">
            <a:xfrm>
              <a:off x="7654036" y="5234796"/>
              <a:ext cx="285750" cy="330200"/>
            </a:xfrm>
            <a:custGeom>
              <a:avLst/>
              <a:gdLst>
                <a:gd name="T0" fmla="*/ 0 w 147"/>
                <a:gd name="T1" fmla="*/ 26 h 174"/>
                <a:gd name="T2" fmla="*/ 95 w 147"/>
                <a:gd name="T3" fmla="*/ 168 h 174"/>
                <a:gd name="T4" fmla="*/ 117 w 147"/>
                <a:gd name="T5" fmla="*/ 135 h 174"/>
                <a:gd name="T6" fmla="*/ 51 w 147"/>
                <a:gd name="T7" fmla="*/ 13 h 174"/>
                <a:gd name="T8" fmla="*/ 0 w 147"/>
                <a:gd name="T9" fmla="*/ 26 h 174"/>
              </a:gdLst>
              <a:ahLst/>
              <a:cxnLst>
                <a:cxn ang="0">
                  <a:pos x="T0" y="T1"/>
                </a:cxn>
                <a:cxn ang="0">
                  <a:pos x="T2" y="T3"/>
                </a:cxn>
                <a:cxn ang="0">
                  <a:pos x="T4" y="T5"/>
                </a:cxn>
                <a:cxn ang="0">
                  <a:pos x="T6" y="T7"/>
                </a:cxn>
                <a:cxn ang="0">
                  <a:pos x="T8" y="T9"/>
                </a:cxn>
              </a:cxnLst>
              <a:rect l="0" t="0" r="r" b="b"/>
              <a:pathLst>
                <a:path w="147" h="174">
                  <a:moveTo>
                    <a:pt x="0" y="26"/>
                  </a:moveTo>
                  <a:cubicBezTo>
                    <a:pt x="6" y="71"/>
                    <a:pt x="55" y="174"/>
                    <a:pt x="95" y="168"/>
                  </a:cubicBezTo>
                  <a:cubicBezTo>
                    <a:pt x="147" y="160"/>
                    <a:pt x="135" y="139"/>
                    <a:pt x="117" y="135"/>
                  </a:cubicBezTo>
                  <a:cubicBezTo>
                    <a:pt x="99" y="131"/>
                    <a:pt x="51" y="62"/>
                    <a:pt x="51" y="13"/>
                  </a:cubicBezTo>
                  <a:cubicBezTo>
                    <a:pt x="37" y="0"/>
                    <a:pt x="0" y="26"/>
                    <a:pt x="0" y="26"/>
                  </a:cubicBezTo>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7">
              <a:extLst>
                <a:ext uri="{FF2B5EF4-FFF2-40B4-BE49-F238E27FC236}">
                  <a16:creationId xmlns:a16="http://schemas.microsoft.com/office/drawing/2014/main" id="{9F09424F-D147-4DCB-BB17-4ACFC980C838}"/>
                </a:ext>
              </a:extLst>
            </p:cNvPr>
            <p:cNvSpPr>
              <a:spLocks/>
            </p:cNvSpPr>
            <p:nvPr/>
          </p:nvSpPr>
          <p:spPr bwMode="auto">
            <a:xfrm>
              <a:off x="7663561" y="5284008"/>
              <a:ext cx="198438" cy="261937"/>
            </a:xfrm>
            <a:custGeom>
              <a:avLst/>
              <a:gdLst>
                <a:gd name="T0" fmla="*/ 102 w 102"/>
                <a:gd name="T1" fmla="*/ 103 h 138"/>
                <a:gd name="T2" fmla="*/ 47 w 102"/>
                <a:gd name="T3" fmla="*/ 0 h 138"/>
                <a:gd name="T4" fmla="*/ 28 w 102"/>
                <a:gd name="T5" fmla="*/ 18 h 138"/>
                <a:gd name="T6" fmla="*/ 0 w 102"/>
                <a:gd name="T7" fmla="*/ 23 h 138"/>
                <a:gd name="T8" fmla="*/ 71 w 102"/>
                <a:gd name="T9" fmla="*/ 138 h 138"/>
                <a:gd name="T10" fmla="*/ 102 w 102"/>
                <a:gd name="T11" fmla="*/ 103 h 138"/>
              </a:gdLst>
              <a:ahLst/>
              <a:cxnLst>
                <a:cxn ang="0">
                  <a:pos x="T0" y="T1"/>
                </a:cxn>
                <a:cxn ang="0">
                  <a:pos x="T2" y="T3"/>
                </a:cxn>
                <a:cxn ang="0">
                  <a:pos x="T4" y="T5"/>
                </a:cxn>
                <a:cxn ang="0">
                  <a:pos x="T6" y="T7"/>
                </a:cxn>
                <a:cxn ang="0">
                  <a:pos x="T8" y="T9"/>
                </a:cxn>
                <a:cxn ang="0">
                  <a:pos x="T10" y="T11"/>
                </a:cxn>
              </a:cxnLst>
              <a:rect l="0" t="0" r="r" b="b"/>
              <a:pathLst>
                <a:path w="102" h="138">
                  <a:moveTo>
                    <a:pt x="102" y="103"/>
                  </a:moveTo>
                  <a:cubicBezTo>
                    <a:pt x="83" y="87"/>
                    <a:pt x="53" y="40"/>
                    <a:pt x="47" y="0"/>
                  </a:cubicBezTo>
                  <a:cubicBezTo>
                    <a:pt x="39" y="6"/>
                    <a:pt x="30" y="13"/>
                    <a:pt x="28" y="18"/>
                  </a:cubicBezTo>
                  <a:cubicBezTo>
                    <a:pt x="25" y="17"/>
                    <a:pt x="7" y="21"/>
                    <a:pt x="0" y="23"/>
                  </a:cubicBezTo>
                  <a:cubicBezTo>
                    <a:pt x="12" y="64"/>
                    <a:pt x="42" y="122"/>
                    <a:pt x="71" y="138"/>
                  </a:cubicBezTo>
                  <a:cubicBezTo>
                    <a:pt x="83" y="131"/>
                    <a:pt x="96" y="113"/>
                    <a:pt x="102" y="103"/>
                  </a:cubicBezTo>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8">
              <a:extLst>
                <a:ext uri="{FF2B5EF4-FFF2-40B4-BE49-F238E27FC236}">
                  <a16:creationId xmlns:a16="http://schemas.microsoft.com/office/drawing/2014/main" id="{23D34BE9-BF9F-4FDA-99AA-E07B7A1DE555}"/>
                </a:ext>
              </a:extLst>
            </p:cNvPr>
            <p:cNvSpPr>
              <a:spLocks/>
            </p:cNvSpPr>
            <p:nvPr/>
          </p:nvSpPr>
          <p:spPr bwMode="auto">
            <a:xfrm>
              <a:off x="7687373" y="5366558"/>
              <a:ext cx="184150" cy="166687"/>
            </a:xfrm>
            <a:custGeom>
              <a:avLst/>
              <a:gdLst>
                <a:gd name="T0" fmla="*/ 0 w 95"/>
                <a:gd name="T1" fmla="*/ 6 h 88"/>
                <a:gd name="T2" fmla="*/ 28 w 95"/>
                <a:gd name="T3" fmla="*/ 0 h 88"/>
                <a:gd name="T4" fmla="*/ 49 w 95"/>
                <a:gd name="T5" fmla="*/ 8 h 88"/>
                <a:gd name="T6" fmla="*/ 57 w 95"/>
                <a:gd name="T7" fmla="*/ 27 h 88"/>
                <a:gd name="T8" fmla="*/ 61 w 95"/>
                <a:gd name="T9" fmla="*/ 56 h 88"/>
                <a:gd name="T10" fmla="*/ 92 w 95"/>
                <a:gd name="T11" fmla="*/ 47 h 88"/>
                <a:gd name="T12" fmla="*/ 95 w 95"/>
                <a:gd name="T13" fmla="*/ 51 h 88"/>
                <a:gd name="T14" fmla="*/ 55 w 95"/>
                <a:gd name="T15" fmla="*/ 82 h 88"/>
                <a:gd name="T16" fmla="*/ 50 w 95"/>
                <a:gd name="T17" fmla="*/ 88 h 88"/>
                <a:gd name="T18" fmla="*/ 35 w 95"/>
                <a:gd name="T19" fmla="*/ 77 h 88"/>
                <a:gd name="T20" fmla="*/ 0 w 95"/>
                <a:gd name="T21" fmla="*/ 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88">
                  <a:moveTo>
                    <a:pt x="0" y="6"/>
                  </a:moveTo>
                  <a:cubicBezTo>
                    <a:pt x="28" y="0"/>
                    <a:pt x="28" y="0"/>
                    <a:pt x="28" y="0"/>
                  </a:cubicBezTo>
                  <a:cubicBezTo>
                    <a:pt x="49" y="8"/>
                    <a:pt x="49" y="8"/>
                    <a:pt x="49" y="8"/>
                  </a:cubicBezTo>
                  <a:cubicBezTo>
                    <a:pt x="57" y="27"/>
                    <a:pt x="57" y="27"/>
                    <a:pt x="57" y="27"/>
                  </a:cubicBezTo>
                  <a:cubicBezTo>
                    <a:pt x="61" y="56"/>
                    <a:pt x="61" y="56"/>
                    <a:pt x="61" y="56"/>
                  </a:cubicBezTo>
                  <a:cubicBezTo>
                    <a:pt x="92" y="47"/>
                    <a:pt x="92" y="47"/>
                    <a:pt x="92" y="47"/>
                  </a:cubicBezTo>
                  <a:cubicBezTo>
                    <a:pt x="95" y="51"/>
                    <a:pt x="95" y="51"/>
                    <a:pt x="95" y="51"/>
                  </a:cubicBezTo>
                  <a:cubicBezTo>
                    <a:pt x="95" y="51"/>
                    <a:pt x="63" y="81"/>
                    <a:pt x="55" y="82"/>
                  </a:cubicBezTo>
                  <a:cubicBezTo>
                    <a:pt x="55" y="86"/>
                    <a:pt x="50" y="88"/>
                    <a:pt x="50" y="88"/>
                  </a:cubicBezTo>
                  <a:cubicBezTo>
                    <a:pt x="50" y="88"/>
                    <a:pt x="40" y="81"/>
                    <a:pt x="35" y="77"/>
                  </a:cubicBezTo>
                  <a:cubicBezTo>
                    <a:pt x="29" y="73"/>
                    <a:pt x="0" y="6"/>
                    <a:pt x="0" y="6"/>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79">
              <a:extLst>
                <a:ext uri="{FF2B5EF4-FFF2-40B4-BE49-F238E27FC236}">
                  <a16:creationId xmlns:a16="http://schemas.microsoft.com/office/drawing/2014/main" id="{0BBF6E2C-4A8F-47FA-B309-3242BB4D4395}"/>
                </a:ext>
              </a:extLst>
            </p:cNvPr>
            <p:cNvSpPr>
              <a:spLocks/>
            </p:cNvSpPr>
            <p:nvPr/>
          </p:nvSpPr>
          <p:spPr bwMode="auto">
            <a:xfrm>
              <a:off x="7782623" y="5333221"/>
              <a:ext cx="73025" cy="60325"/>
            </a:xfrm>
            <a:custGeom>
              <a:avLst/>
              <a:gdLst>
                <a:gd name="T0" fmla="*/ 4 w 38"/>
                <a:gd name="T1" fmla="*/ 0 h 32"/>
                <a:gd name="T2" fmla="*/ 0 w 38"/>
                <a:gd name="T3" fmla="*/ 1 h 32"/>
                <a:gd name="T4" fmla="*/ 13 w 38"/>
                <a:gd name="T5" fmla="*/ 32 h 32"/>
                <a:gd name="T6" fmla="*/ 4 w 38"/>
                <a:gd name="T7" fmla="*/ 0 h 32"/>
              </a:gdLst>
              <a:ahLst/>
              <a:cxnLst>
                <a:cxn ang="0">
                  <a:pos x="T0" y="T1"/>
                </a:cxn>
                <a:cxn ang="0">
                  <a:pos x="T2" y="T3"/>
                </a:cxn>
                <a:cxn ang="0">
                  <a:pos x="T4" y="T5"/>
                </a:cxn>
                <a:cxn ang="0">
                  <a:pos x="T6" y="T7"/>
                </a:cxn>
              </a:cxnLst>
              <a:rect l="0" t="0" r="r" b="b"/>
              <a:pathLst>
                <a:path w="38" h="32">
                  <a:moveTo>
                    <a:pt x="4" y="0"/>
                  </a:moveTo>
                  <a:cubicBezTo>
                    <a:pt x="4" y="0"/>
                    <a:pt x="0" y="1"/>
                    <a:pt x="0" y="1"/>
                  </a:cubicBezTo>
                  <a:cubicBezTo>
                    <a:pt x="0" y="1"/>
                    <a:pt x="8" y="27"/>
                    <a:pt x="13" y="32"/>
                  </a:cubicBezTo>
                  <a:cubicBezTo>
                    <a:pt x="33" y="27"/>
                    <a:pt x="38" y="26"/>
                    <a:pt x="4" y="0"/>
                  </a:cubicBezTo>
                </a:path>
              </a:pathLst>
            </a:custGeom>
            <a:solidFill>
              <a:srgbClr val="970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80">
              <a:extLst>
                <a:ext uri="{FF2B5EF4-FFF2-40B4-BE49-F238E27FC236}">
                  <a16:creationId xmlns:a16="http://schemas.microsoft.com/office/drawing/2014/main" id="{63D9BB34-A59B-459A-8D5D-16B2136A9A6E}"/>
                </a:ext>
              </a:extLst>
            </p:cNvPr>
            <p:cNvSpPr>
              <a:spLocks/>
            </p:cNvSpPr>
            <p:nvPr/>
          </p:nvSpPr>
          <p:spPr bwMode="auto">
            <a:xfrm>
              <a:off x="7782623" y="5334808"/>
              <a:ext cx="63500" cy="58737"/>
            </a:xfrm>
            <a:custGeom>
              <a:avLst/>
              <a:gdLst>
                <a:gd name="T0" fmla="*/ 0 w 33"/>
                <a:gd name="T1" fmla="*/ 0 h 31"/>
                <a:gd name="T2" fmla="*/ 13 w 33"/>
                <a:gd name="T3" fmla="*/ 31 h 31"/>
                <a:gd name="T4" fmla="*/ 0 w 33"/>
                <a:gd name="T5" fmla="*/ 0 h 31"/>
              </a:gdLst>
              <a:ahLst/>
              <a:cxnLst>
                <a:cxn ang="0">
                  <a:pos x="T0" y="T1"/>
                </a:cxn>
                <a:cxn ang="0">
                  <a:pos x="T2" y="T3"/>
                </a:cxn>
                <a:cxn ang="0">
                  <a:pos x="T4" y="T5"/>
                </a:cxn>
              </a:cxnLst>
              <a:rect l="0" t="0" r="r" b="b"/>
              <a:pathLst>
                <a:path w="33" h="31">
                  <a:moveTo>
                    <a:pt x="0" y="0"/>
                  </a:moveTo>
                  <a:cubicBezTo>
                    <a:pt x="1" y="9"/>
                    <a:pt x="7" y="26"/>
                    <a:pt x="13" y="31"/>
                  </a:cubicBezTo>
                  <a:cubicBezTo>
                    <a:pt x="28" y="27"/>
                    <a:pt x="33" y="26"/>
                    <a:pt x="0" y="0"/>
                  </a:cubicBezTo>
                </a:path>
              </a:pathLst>
            </a:custGeom>
            <a:solidFill>
              <a:srgbClr val="E50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1">
              <a:extLst>
                <a:ext uri="{FF2B5EF4-FFF2-40B4-BE49-F238E27FC236}">
                  <a16:creationId xmlns:a16="http://schemas.microsoft.com/office/drawing/2014/main" id="{D2746B86-020E-4A1D-AB8F-1BAFA163F800}"/>
                </a:ext>
              </a:extLst>
            </p:cNvPr>
            <p:cNvSpPr>
              <a:spLocks/>
            </p:cNvSpPr>
            <p:nvPr/>
          </p:nvSpPr>
          <p:spPr bwMode="auto">
            <a:xfrm>
              <a:off x="7511161" y="5150658"/>
              <a:ext cx="320675" cy="174625"/>
            </a:xfrm>
            <a:custGeom>
              <a:avLst/>
              <a:gdLst>
                <a:gd name="T0" fmla="*/ 165 w 165"/>
                <a:gd name="T1" fmla="*/ 48 h 92"/>
                <a:gd name="T2" fmla="*/ 133 w 165"/>
                <a:gd name="T3" fmla="*/ 0 h 92"/>
                <a:gd name="T4" fmla="*/ 0 w 165"/>
                <a:gd name="T5" fmla="*/ 37 h 92"/>
                <a:gd name="T6" fmla="*/ 35 w 165"/>
                <a:gd name="T7" fmla="*/ 92 h 92"/>
                <a:gd name="T8" fmla="*/ 165 w 165"/>
                <a:gd name="T9" fmla="*/ 48 h 92"/>
              </a:gdLst>
              <a:ahLst/>
              <a:cxnLst>
                <a:cxn ang="0">
                  <a:pos x="T0" y="T1"/>
                </a:cxn>
                <a:cxn ang="0">
                  <a:pos x="T2" y="T3"/>
                </a:cxn>
                <a:cxn ang="0">
                  <a:pos x="T4" y="T5"/>
                </a:cxn>
                <a:cxn ang="0">
                  <a:pos x="T6" y="T7"/>
                </a:cxn>
                <a:cxn ang="0">
                  <a:pos x="T8" y="T9"/>
                </a:cxn>
              </a:cxnLst>
              <a:rect l="0" t="0" r="r" b="b"/>
              <a:pathLst>
                <a:path w="165" h="92">
                  <a:moveTo>
                    <a:pt x="165" y="48"/>
                  </a:moveTo>
                  <a:cubicBezTo>
                    <a:pt x="153" y="37"/>
                    <a:pt x="142" y="20"/>
                    <a:pt x="133" y="0"/>
                  </a:cubicBezTo>
                  <a:cubicBezTo>
                    <a:pt x="86" y="16"/>
                    <a:pt x="30" y="32"/>
                    <a:pt x="0" y="37"/>
                  </a:cubicBezTo>
                  <a:cubicBezTo>
                    <a:pt x="8" y="56"/>
                    <a:pt x="19" y="74"/>
                    <a:pt x="35" y="92"/>
                  </a:cubicBezTo>
                  <a:cubicBezTo>
                    <a:pt x="63" y="82"/>
                    <a:pt x="103" y="67"/>
                    <a:pt x="165" y="48"/>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82">
              <a:extLst>
                <a:ext uri="{FF2B5EF4-FFF2-40B4-BE49-F238E27FC236}">
                  <a16:creationId xmlns:a16="http://schemas.microsoft.com/office/drawing/2014/main" id="{5526A18A-B0E8-43F4-9F73-4B27D87A1FED}"/>
                </a:ext>
              </a:extLst>
            </p:cNvPr>
            <p:cNvSpPr>
              <a:spLocks/>
            </p:cNvSpPr>
            <p:nvPr/>
          </p:nvSpPr>
          <p:spPr bwMode="auto">
            <a:xfrm>
              <a:off x="7728648" y="5244321"/>
              <a:ext cx="127000" cy="109537"/>
            </a:xfrm>
            <a:custGeom>
              <a:avLst/>
              <a:gdLst>
                <a:gd name="T0" fmla="*/ 43 w 66"/>
                <a:gd name="T1" fmla="*/ 5 h 58"/>
                <a:gd name="T2" fmla="*/ 61 w 66"/>
                <a:gd name="T3" fmla="*/ 7 h 58"/>
                <a:gd name="T4" fmla="*/ 59 w 66"/>
                <a:gd name="T5" fmla="*/ 25 h 58"/>
                <a:gd name="T6" fmla="*/ 22 w 66"/>
                <a:gd name="T7" fmla="*/ 54 h 58"/>
                <a:gd name="T8" fmla="*/ 4 w 66"/>
                <a:gd name="T9" fmla="*/ 52 h 58"/>
                <a:gd name="T10" fmla="*/ 6 w 66"/>
                <a:gd name="T11" fmla="*/ 34 h 58"/>
                <a:gd name="T12" fmla="*/ 43 w 66"/>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66" h="58">
                  <a:moveTo>
                    <a:pt x="43" y="5"/>
                  </a:moveTo>
                  <a:cubicBezTo>
                    <a:pt x="49" y="0"/>
                    <a:pt x="57" y="1"/>
                    <a:pt x="61" y="7"/>
                  </a:cubicBezTo>
                  <a:cubicBezTo>
                    <a:pt x="66" y="12"/>
                    <a:pt x="65" y="20"/>
                    <a:pt x="59" y="25"/>
                  </a:cubicBezTo>
                  <a:cubicBezTo>
                    <a:pt x="22" y="54"/>
                    <a:pt x="22" y="54"/>
                    <a:pt x="22" y="54"/>
                  </a:cubicBezTo>
                  <a:cubicBezTo>
                    <a:pt x="17" y="58"/>
                    <a:pt x="9" y="58"/>
                    <a:pt x="4" y="52"/>
                  </a:cubicBezTo>
                  <a:cubicBezTo>
                    <a:pt x="0" y="46"/>
                    <a:pt x="1" y="38"/>
                    <a:pt x="6" y="34"/>
                  </a:cubicBezTo>
                  <a:cubicBezTo>
                    <a:pt x="43" y="5"/>
                    <a:pt x="43" y="5"/>
                    <a:pt x="43" y="5"/>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83">
              <a:extLst>
                <a:ext uri="{FF2B5EF4-FFF2-40B4-BE49-F238E27FC236}">
                  <a16:creationId xmlns:a16="http://schemas.microsoft.com/office/drawing/2014/main" id="{22F066D8-3DAD-474D-A885-AE2301C29E0A}"/>
                </a:ext>
              </a:extLst>
            </p:cNvPr>
            <p:cNvSpPr>
              <a:spLocks/>
            </p:cNvSpPr>
            <p:nvPr/>
          </p:nvSpPr>
          <p:spPr bwMode="auto">
            <a:xfrm>
              <a:off x="7739761" y="5296708"/>
              <a:ext cx="128588" cy="109537"/>
            </a:xfrm>
            <a:custGeom>
              <a:avLst/>
              <a:gdLst>
                <a:gd name="T0" fmla="*/ 44 w 66"/>
                <a:gd name="T1" fmla="*/ 4 h 58"/>
                <a:gd name="T2" fmla="*/ 62 w 66"/>
                <a:gd name="T3" fmla="*/ 6 h 58"/>
                <a:gd name="T4" fmla="*/ 60 w 66"/>
                <a:gd name="T5" fmla="*/ 24 h 58"/>
                <a:gd name="T6" fmla="*/ 23 w 66"/>
                <a:gd name="T7" fmla="*/ 54 h 58"/>
                <a:gd name="T8" fmla="*/ 5 w 66"/>
                <a:gd name="T9" fmla="*/ 51 h 58"/>
                <a:gd name="T10" fmla="*/ 7 w 66"/>
                <a:gd name="T11" fmla="*/ 33 h 58"/>
                <a:gd name="T12" fmla="*/ 44 w 66"/>
                <a:gd name="T13" fmla="*/ 4 h 58"/>
              </a:gdLst>
              <a:ahLst/>
              <a:cxnLst>
                <a:cxn ang="0">
                  <a:pos x="T0" y="T1"/>
                </a:cxn>
                <a:cxn ang="0">
                  <a:pos x="T2" y="T3"/>
                </a:cxn>
                <a:cxn ang="0">
                  <a:pos x="T4" y="T5"/>
                </a:cxn>
                <a:cxn ang="0">
                  <a:pos x="T6" y="T7"/>
                </a:cxn>
                <a:cxn ang="0">
                  <a:pos x="T8" y="T9"/>
                </a:cxn>
                <a:cxn ang="0">
                  <a:pos x="T10" y="T11"/>
                </a:cxn>
                <a:cxn ang="0">
                  <a:pos x="T12" y="T13"/>
                </a:cxn>
              </a:cxnLst>
              <a:rect l="0" t="0" r="r" b="b"/>
              <a:pathLst>
                <a:path w="66" h="58">
                  <a:moveTo>
                    <a:pt x="44" y="4"/>
                  </a:moveTo>
                  <a:cubicBezTo>
                    <a:pt x="49" y="0"/>
                    <a:pt x="58" y="1"/>
                    <a:pt x="62" y="6"/>
                  </a:cubicBezTo>
                  <a:cubicBezTo>
                    <a:pt x="66" y="12"/>
                    <a:pt x="65" y="20"/>
                    <a:pt x="60" y="24"/>
                  </a:cubicBezTo>
                  <a:cubicBezTo>
                    <a:pt x="23" y="54"/>
                    <a:pt x="23" y="54"/>
                    <a:pt x="23" y="54"/>
                  </a:cubicBezTo>
                  <a:cubicBezTo>
                    <a:pt x="17" y="58"/>
                    <a:pt x="9" y="57"/>
                    <a:pt x="5" y="51"/>
                  </a:cubicBezTo>
                  <a:cubicBezTo>
                    <a:pt x="0" y="46"/>
                    <a:pt x="1" y="38"/>
                    <a:pt x="7" y="33"/>
                  </a:cubicBezTo>
                  <a:cubicBezTo>
                    <a:pt x="44" y="4"/>
                    <a:pt x="44" y="4"/>
                    <a:pt x="44" y="4"/>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84">
              <a:extLst>
                <a:ext uri="{FF2B5EF4-FFF2-40B4-BE49-F238E27FC236}">
                  <a16:creationId xmlns:a16="http://schemas.microsoft.com/office/drawing/2014/main" id="{26177F78-2184-4917-BB7B-38CAE3AA2FFA}"/>
                </a:ext>
              </a:extLst>
            </p:cNvPr>
            <p:cNvSpPr>
              <a:spLocks/>
            </p:cNvSpPr>
            <p:nvPr/>
          </p:nvSpPr>
          <p:spPr bwMode="auto">
            <a:xfrm>
              <a:off x="7754048" y="5347508"/>
              <a:ext cx="127000" cy="112712"/>
            </a:xfrm>
            <a:custGeom>
              <a:avLst/>
              <a:gdLst>
                <a:gd name="T0" fmla="*/ 43 w 66"/>
                <a:gd name="T1" fmla="*/ 5 h 59"/>
                <a:gd name="T2" fmla="*/ 62 w 66"/>
                <a:gd name="T3" fmla="*/ 7 h 59"/>
                <a:gd name="T4" fmla="*/ 59 w 66"/>
                <a:gd name="T5" fmla="*/ 25 h 59"/>
                <a:gd name="T6" fmla="*/ 23 w 66"/>
                <a:gd name="T7" fmla="*/ 54 h 59"/>
                <a:gd name="T8" fmla="*/ 4 w 66"/>
                <a:gd name="T9" fmla="*/ 52 h 59"/>
                <a:gd name="T10" fmla="*/ 7 w 66"/>
                <a:gd name="T11" fmla="*/ 34 h 59"/>
                <a:gd name="T12" fmla="*/ 43 w 66"/>
                <a:gd name="T13" fmla="*/ 5 h 59"/>
              </a:gdLst>
              <a:ahLst/>
              <a:cxnLst>
                <a:cxn ang="0">
                  <a:pos x="T0" y="T1"/>
                </a:cxn>
                <a:cxn ang="0">
                  <a:pos x="T2" y="T3"/>
                </a:cxn>
                <a:cxn ang="0">
                  <a:pos x="T4" y="T5"/>
                </a:cxn>
                <a:cxn ang="0">
                  <a:pos x="T6" y="T7"/>
                </a:cxn>
                <a:cxn ang="0">
                  <a:pos x="T8" y="T9"/>
                </a:cxn>
                <a:cxn ang="0">
                  <a:pos x="T10" y="T11"/>
                </a:cxn>
                <a:cxn ang="0">
                  <a:pos x="T12" y="T13"/>
                </a:cxn>
              </a:cxnLst>
              <a:rect l="0" t="0" r="r" b="b"/>
              <a:pathLst>
                <a:path w="66" h="59">
                  <a:moveTo>
                    <a:pt x="43" y="5"/>
                  </a:moveTo>
                  <a:cubicBezTo>
                    <a:pt x="49" y="0"/>
                    <a:pt x="57" y="1"/>
                    <a:pt x="62" y="7"/>
                  </a:cubicBezTo>
                  <a:cubicBezTo>
                    <a:pt x="66" y="13"/>
                    <a:pt x="65" y="21"/>
                    <a:pt x="59" y="25"/>
                  </a:cubicBezTo>
                  <a:cubicBezTo>
                    <a:pt x="23" y="54"/>
                    <a:pt x="23" y="54"/>
                    <a:pt x="23" y="54"/>
                  </a:cubicBezTo>
                  <a:cubicBezTo>
                    <a:pt x="17" y="59"/>
                    <a:pt x="9" y="58"/>
                    <a:pt x="4" y="52"/>
                  </a:cubicBezTo>
                  <a:cubicBezTo>
                    <a:pt x="0" y="47"/>
                    <a:pt x="1" y="38"/>
                    <a:pt x="7" y="34"/>
                  </a:cubicBezTo>
                  <a:cubicBezTo>
                    <a:pt x="43" y="5"/>
                    <a:pt x="43" y="5"/>
                    <a:pt x="43" y="5"/>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85">
              <a:extLst>
                <a:ext uri="{FF2B5EF4-FFF2-40B4-BE49-F238E27FC236}">
                  <a16:creationId xmlns:a16="http://schemas.microsoft.com/office/drawing/2014/main" id="{38C20BC4-F7A4-4502-933B-8902238504A9}"/>
                </a:ext>
              </a:extLst>
            </p:cNvPr>
            <p:cNvSpPr>
              <a:spLocks/>
            </p:cNvSpPr>
            <p:nvPr/>
          </p:nvSpPr>
          <p:spPr bwMode="auto">
            <a:xfrm>
              <a:off x="7766748" y="5401483"/>
              <a:ext cx="127000" cy="109537"/>
            </a:xfrm>
            <a:custGeom>
              <a:avLst/>
              <a:gdLst>
                <a:gd name="T0" fmla="*/ 43 w 65"/>
                <a:gd name="T1" fmla="*/ 4 h 58"/>
                <a:gd name="T2" fmla="*/ 61 w 65"/>
                <a:gd name="T3" fmla="*/ 6 h 58"/>
                <a:gd name="T4" fmla="*/ 59 w 65"/>
                <a:gd name="T5" fmla="*/ 25 h 58"/>
                <a:gd name="T6" fmla="*/ 22 w 65"/>
                <a:gd name="T7" fmla="*/ 54 h 58"/>
                <a:gd name="T8" fmla="*/ 4 w 65"/>
                <a:gd name="T9" fmla="*/ 52 h 58"/>
                <a:gd name="T10" fmla="*/ 6 w 65"/>
                <a:gd name="T11" fmla="*/ 34 h 58"/>
                <a:gd name="T12" fmla="*/ 43 w 65"/>
                <a:gd name="T13" fmla="*/ 4 h 58"/>
              </a:gdLst>
              <a:ahLst/>
              <a:cxnLst>
                <a:cxn ang="0">
                  <a:pos x="T0" y="T1"/>
                </a:cxn>
                <a:cxn ang="0">
                  <a:pos x="T2" y="T3"/>
                </a:cxn>
                <a:cxn ang="0">
                  <a:pos x="T4" y="T5"/>
                </a:cxn>
                <a:cxn ang="0">
                  <a:pos x="T6" y="T7"/>
                </a:cxn>
                <a:cxn ang="0">
                  <a:pos x="T8" y="T9"/>
                </a:cxn>
                <a:cxn ang="0">
                  <a:pos x="T10" y="T11"/>
                </a:cxn>
                <a:cxn ang="0">
                  <a:pos x="T12" y="T13"/>
                </a:cxn>
              </a:cxnLst>
              <a:rect l="0" t="0" r="r" b="b"/>
              <a:pathLst>
                <a:path w="65" h="58">
                  <a:moveTo>
                    <a:pt x="43" y="4"/>
                  </a:moveTo>
                  <a:cubicBezTo>
                    <a:pt x="48" y="0"/>
                    <a:pt x="57" y="1"/>
                    <a:pt x="61" y="6"/>
                  </a:cubicBezTo>
                  <a:cubicBezTo>
                    <a:pt x="65" y="12"/>
                    <a:pt x="65" y="20"/>
                    <a:pt x="59" y="25"/>
                  </a:cubicBezTo>
                  <a:cubicBezTo>
                    <a:pt x="22" y="54"/>
                    <a:pt x="22" y="54"/>
                    <a:pt x="22" y="54"/>
                  </a:cubicBezTo>
                  <a:cubicBezTo>
                    <a:pt x="17" y="58"/>
                    <a:pt x="8" y="57"/>
                    <a:pt x="4" y="52"/>
                  </a:cubicBezTo>
                  <a:cubicBezTo>
                    <a:pt x="0" y="46"/>
                    <a:pt x="0" y="38"/>
                    <a:pt x="6" y="34"/>
                  </a:cubicBezTo>
                  <a:lnTo>
                    <a:pt x="43" y="4"/>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86">
              <a:extLst>
                <a:ext uri="{FF2B5EF4-FFF2-40B4-BE49-F238E27FC236}">
                  <a16:creationId xmlns:a16="http://schemas.microsoft.com/office/drawing/2014/main" id="{9CE1C07E-DA51-4B08-A2B2-0BAB55A24D72}"/>
                </a:ext>
              </a:extLst>
            </p:cNvPr>
            <p:cNvSpPr>
              <a:spLocks/>
            </p:cNvSpPr>
            <p:nvPr/>
          </p:nvSpPr>
          <p:spPr bwMode="auto">
            <a:xfrm>
              <a:off x="7615936" y="5379258"/>
              <a:ext cx="169863" cy="196850"/>
            </a:xfrm>
            <a:custGeom>
              <a:avLst/>
              <a:gdLst>
                <a:gd name="T0" fmla="*/ 29 w 88"/>
                <a:gd name="T1" fmla="*/ 0 h 104"/>
                <a:gd name="T2" fmla="*/ 0 w 88"/>
                <a:gd name="T3" fmla="*/ 0 h 104"/>
                <a:gd name="T4" fmla="*/ 21 w 88"/>
                <a:gd name="T5" fmla="*/ 85 h 104"/>
                <a:gd name="T6" fmla="*/ 46 w 88"/>
                <a:gd name="T7" fmla="*/ 101 h 104"/>
                <a:gd name="T8" fmla="*/ 60 w 88"/>
                <a:gd name="T9" fmla="*/ 98 h 104"/>
                <a:gd name="T10" fmla="*/ 83 w 88"/>
                <a:gd name="T11" fmla="*/ 70 h 104"/>
                <a:gd name="T12" fmla="*/ 29 w 88"/>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88" h="104">
                  <a:moveTo>
                    <a:pt x="29" y="0"/>
                  </a:moveTo>
                  <a:cubicBezTo>
                    <a:pt x="0" y="0"/>
                    <a:pt x="0" y="0"/>
                    <a:pt x="0" y="0"/>
                  </a:cubicBezTo>
                  <a:cubicBezTo>
                    <a:pt x="21" y="85"/>
                    <a:pt x="21" y="85"/>
                    <a:pt x="21" y="85"/>
                  </a:cubicBezTo>
                  <a:cubicBezTo>
                    <a:pt x="23" y="97"/>
                    <a:pt x="35" y="104"/>
                    <a:pt x="46" y="101"/>
                  </a:cubicBezTo>
                  <a:cubicBezTo>
                    <a:pt x="60" y="98"/>
                    <a:pt x="60" y="98"/>
                    <a:pt x="60" y="98"/>
                  </a:cubicBezTo>
                  <a:cubicBezTo>
                    <a:pt x="60" y="98"/>
                    <a:pt x="88" y="92"/>
                    <a:pt x="83" y="70"/>
                  </a:cubicBezTo>
                  <a:cubicBezTo>
                    <a:pt x="77" y="45"/>
                    <a:pt x="52" y="5"/>
                    <a:pt x="29" y="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87">
              <a:extLst>
                <a:ext uri="{FF2B5EF4-FFF2-40B4-BE49-F238E27FC236}">
                  <a16:creationId xmlns:a16="http://schemas.microsoft.com/office/drawing/2014/main" id="{DA461B47-8995-438E-85E1-42A720211564}"/>
                </a:ext>
              </a:extLst>
            </p:cNvPr>
            <p:cNvSpPr>
              <a:spLocks/>
            </p:cNvSpPr>
            <p:nvPr/>
          </p:nvSpPr>
          <p:spPr bwMode="auto">
            <a:xfrm>
              <a:off x="7611173" y="5323696"/>
              <a:ext cx="142875" cy="77787"/>
            </a:xfrm>
            <a:custGeom>
              <a:avLst/>
              <a:gdLst>
                <a:gd name="T0" fmla="*/ 19 w 73"/>
                <a:gd name="T1" fmla="*/ 39 h 41"/>
                <a:gd name="T2" fmla="*/ 2 w 73"/>
                <a:gd name="T3" fmla="*/ 28 h 41"/>
                <a:gd name="T4" fmla="*/ 13 w 73"/>
                <a:gd name="T5" fmla="*/ 12 h 41"/>
                <a:gd name="T6" fmla="*/ 55 w 73"/>
                <a:gd name="T7" fmla="*/ 2 h 41"/>
                <a:gd name="T8" fmla="*/ 72 w 73"/>
                <a:gd name="T9" fmla="*/ 12 h 41"/>
                <a:gd name="T10" fmla="*/ 61 w 73"/>
                <a:gd name="T11" fmla="*/ 29 h 41"/>
                <a:gd name="T12" fmla="*/ 19 w 73"/>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73" h="41">
                  <a:moveTo>
                    <a:pt x="19" y="39"/>
                  </a:moveTo>
                  <a:cubicBezTo>
                    <a:pt x="11" y="41"/>
                    <a:pt x="4" y="36"/>
                    <a:pt x="2" y="28"/>
                  </a:cubicBezTo>
                  <a:cubicBezTo>
                    <a:pt x="0" y="21"/>
                    <a:pt x="5" y="13"/>
                    <a:pt x="13" y="12"/>
                  </a:cubicBezTo>
                  <a:cubicBezTo>
                    <a:pt x="55" y="2"/>
                    <a:pt x="55" y="2"/>
                    <a:pt x="55" y="2"/>
                  </a:cubicBezTo>
                  <a:cubicBezTo>
                    <a:pt x="62" y="0"/>
                    <a:pt x="70" y="4"/>
                    <a:pt x="72" y="12"/>
                  </a:cubicBezTo>
                  <a:cubicBezTo>
                    <a:pt x="73" y="19"/>
                    <a:pt x="69" y="27"/>
                    <a:pt x="61" y="29"/>
                  </a:cubicBezTo>
                  <a:cubicBezTo>
                    <a:pt x="19" y="39"/>
                    <a:pt x="19" y="39"/>
                    <a:pt x="19" y="39"/>
                  </a:cubicBezTo>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88">
              <a:extLst>
                <a:ext uri="{FF2B5EF4-FFF2-40B4-BE49-F238E27FC236}">
                  <a16:creationId xmlns:a16="http://schemas.microsoft.com/office/drawing/2014/main" id="{CF927965-C336-4992-85FE-523B112C6F62}"/>
                </a:ext>
              </a:extLst>
            </p:cNvPr>
            <p:cNvSpPr>
              <a:spLocks noEditPoints="1"/>
            </p:cNvSpPr>
            <p:nvPr/>
          </p:nvSpPr>
          <p:spPr bwMode="auto">
            <a:xfrm>
              <a:off x="7744523" y="5342746"/>
              <a:ext cx="76200" cy="53975"/>
            </a:xfrm>
            <a:custGeom>
              <a:avLst/>
              <a:gdLst>
                <a:gd name="T0" fmla="*/ 39 w 40"/>
                <a:gd name="T1" fmla="*/ 10 h 29"/>
                <a:gd name="T2" fmla="*/ 39 w 40"/>
                <a:gd name="T3" fmla="*/ 11 h 29"/>
                <a:gd name="T4" fmla="*/ 25 w 40"/>
                <a:gd name="T5" fmla="*/ 22 h 29"/>
                <a:gd name="T6" fmla="*/ 22 w 40"/>
                <a:gd name="T7" fmla="*/ 22 h 29"/>
                <a:gd name="T8" fmla="*/ 0 w 40"/>
                <a:gd name="T9" fmla="*/ 18 h 29"/>
                <a:gd name="T10" fmla="*/ 2 w 40"/>
                <a:gd name="T11" fmla="*/ 26 h 29"/>
                <a:gd name="T12" fmla="*/ 21 w 40"/>
                <a:gd name="T13" fmla="*/ 29 h 29"/>
                <a:gd name="T14" fmla="*/ 40 w 40"/>
                <a:gd name="T15" fmla="*/ 14 h 29"/>
                <a:gd name="T16" fmla="*/ 39 w 40"/>
                <a:gd name="T17" fmla="*/ 10 h 29"/>
                <a:gd name="T18" fmla="*/ 17 w 40"/>
                <a:gd name="T19" fmla="*/ 0 h 29"/>
                <a:gd name="T20" fmla="*/ 13 w 40"/>
                <a:gd name="T21" fmla="*/ 3 h 29"/>
                <a:gd name="T22" fmla="*/ 14 w 40"/>
                <a:gd name="T23" fmla="*/ 2 h 29"/>
                <a:gd name="T24" fmla="*/ 17 w 40"/>
                <a:gd name="T25" fmla="*/ 0 h 29"/>
                <a:gd name="T26" fmla="*/ 17 w 40"/>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9">
                  <a:moveTo>
                    <a:pt x="39" y="10"/>
                  </a:moveTo>
                  <a:cubicBezTo>
                    <a:pt x="39" y="10"/>
                    <a:pt x="39" y="11"/>
                    <a:pt x="39" y="11"/>
                  </a:cubicBezTo>
                  <a:cubicBezTo>
                    <a:pt x="37" y="18"/>
                    <a:pt x="31" y="22"/>
                    <a:pt x="25" y="22"/>
                  </a:cubicBezTo>
                  <a:cubicBezTo>
                    <a:pt x="24" y="22"/>
                    <a:pt x="23" y="22"/>
                    <a:pt x="22" y="22"/>
                  </a:cubicBezTo>
                  <a:cubicBezTo>
                    <a:pt x="0" y="18"/>
                    <a:pt x="0" y="18"/>
                    <a:pt x="0" y="18"/>
                  </a:cubicBezTo>
                  <a:cubicBezTo>
                    <a:pt x="0" y="21"/>
                    <a:pt x="0" y="23"/>
                    <a:pt x="2" y="26"/>
                  </a:cubicBezTo>
                  <a:cubicBezTo>
                    <a:pt x="21" y="29"/>
                    <a:pt x="21" y="29"/>
                    <a:pt x="21" y="29"/>
                  </a:cubicBezTo>
                  <a:cubicBezTo>
                    <a:pt x="40" y="14"/>
                    <a:pt x="40" y="14"/>
                    <a:pt x="40" y="14"/>
                  </a:cubicBezTo>
                  <a:cubicBezTo>
                    <a:pt x="40" y="13"/>
                    <a:pt x="39" y="11"/>
                    <a:pt x="39" y="10"/>
                  </a:cubicBezTo>
                  <a:moveTo>
                    <a:pt x="17" y="0"/>
                  </a:moveTo>
                  <a:cubicBezTo>
                    <a:pt x="13" y="3"/>
                    <a:pt x="13" y="3"/>
                    <a:pt x="13" y="3"/>
                  </a:cubicBezTo>
                  <a:cubicBezTo>
                    <a:pt x="13" y="3"/>
                    <a:pt x="14" y="2"/>
                    <a:pt x="14" y="2"/>
                  </a:cubicBezTo>
                  <a:cubicBezTo>
                    <a:pt x="17" y="0"/>
                    <a:pt x="17" y="0"/>
                    <a:pt x="17" y="0"/>
                  </a:cubicBezTo>
                  <a:cubicBezTo>
                    <a:pt x="17" y="0"/>
                    <a:pt x="17" y="0"/>
                    <a:pt x="17"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89">
              <a:extLst>
                <a:ext uri="{FF2B5EF4-FFF2-40B4-BE49-F238E27FC236}">
                  <a16:creationId xmlns:a16="http://schemas.microsoft.com/office/drawing/2014/main" id="{F7A550A4-5337-448E-8493-E4124DF2ABED}"/>
                </a:ext>
              </a:extLst>
            </p:cNvPr>
            <p:cNvSpPr>
              <a:spLocks/>
            </p:cNvSpPr>
            <p:nvPr/>
          </p:nvSpPr>
          <p:spPr bwMode="auto">
            <a:xfrm>
              <a:off x="7784211" y="5369733"/>
              <a:ext cx="36513" cy="26987"/>
            </a:xfrm>
            <a:custGeom>
              <a:avLst/>
              <a:gdLst>
                <a:gd name="T0" fmla="*/ 19 w 19"/>
                <a:gd name="T1" fmla="*/ 0 h 15"/>
                <a:gd name="T2" fmla="*/ 0 w 19"/>
                <a:gd name="T3" fmla="*/ 15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5"/>
                    <a:pt x="0" y="15"/>
                    <a:pt x="0" y="15"/>
                  </a:cubicBezTo>
                  <a:cubicBezTo>
                    <a:pt x="0" y="15"/>
                    <a:pt x="0" y="15"/>
                    <a:pt x="0" y="15"/>
                  </a:cubicBezTo>
                  <a:cubicBezTo>
                    <a:pt x="19" y="1"/>
                    <a:pt x="19" y="1"/>
                    <a:pt x="19" y="1"/>
                  </a:cubicBezTo>
                  <a:cubicBezTo>
                    <a:pt x="19" y="1"/>
                    <a:pt x="19" y="1"/>
                    <a:pt x="19"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0">
              <a:extLst>
                <a:ext uri="{FF2B5EF4-FFF2-40B4-BE49-F238E27FC236}">
                  <a16:creationId xmlns:a16="http://schemas.microsoft.com/office/drawing/2014/main" id="{97C98513-0D9B-4284-9556-CFB545C528F0}"/>
                </a:ext>
              </a:extLst>
            </p:cNvPr>
            <p:cNvSpPr>
              <a:spLocks/>
            </p:cNvSpPr>
            <p:nvPr/>
          </p:nvSpPr>
          <p:spPr bwMode="auto">
            <a:xfrm>
              <a:off x="7784211" y="5371321"/>
              <a:ext cx="36513" cy="28575"/>
            </a:xfrm>
            <a:custGeom>
              <a:avLst/>
              <a:gdLst>
                <a:gd name="T0" fmla="*/ 19 w 19"/>
                <a:gd name="T1" fmla="*/ 0 h 15"/>
                <a:gd name="T2" fmla="*/ 0 w 19"/>
                <a:gd name="T3" fmla="*/ 14 h 15"/>
                <a:gd name="T4" fmla="*/ 3 w 19"/>
                <a:gd name="T5" fmla="*/ 15 h 15"/>
                <a:gd name="T6" fmla="*/ 5 w 19"/>
                <a:gd name="T7" fmla="*/ 15 h 15"/>
                <a:gd name="T8" fmla="*/ 19 w 19"/>
                <a:gd name="T9" fmla="*/ 3 h 15"/>
                <a:gd name="T10" fmla="*/ 19 w 19"/>
                <a:gd name="T11" fmla="*/ 0 h 15"/>
              </a:gdLst>
              <a:ahLst/>
              <a:cxnLst>
                <a:cxn ang="0">
                  <a:pos x="T0" y="T1"/>
                </a:cxn>
                <a:cxn ang="0">
                  <a:pos x="T2" y="T3"/>
                </a:cxn>
                <a:cxn ang="0">
                  <a:pos x="T4" y="T5"/>
                </a:cxn>
                <a:cxn ang="0">
                  <a:pos x="T6" y="T7"/>
                </a:cxn>
                <a:cxn ang="0">
                  <a:pos x="T8" y="T9"/>
                </a:cxn>
                <a:cxn ang="0">
                  <a:pos x="T10" y="T11"/>
                </a:cxn>
              </a:cxnLst>
              <a:rect l="0" t="0" r="r" b="b"/>
              <a:pathLst>
                <a:path w="19" h="15">
                  <a:moveTo>
                    <a:pt x="19" y="0"/>
                  </a:moveTo>
                  <a:cubicBezTo>
                    <a:pt x="0" y="14"/>
                    <a:pt x="0" y="14"/>
                    <a:pt x="0" y="14"/>
                  </a:cubicBezTo>
                  <a:cubicBezTo>
                    <a:pt x="3" y="15"/>
                    <a:pt x="3" y="15"/>
                    <a:pt x="3" y="15"/>
                  </a:cubicBezTo>
                  <a:cubicBezTo>
                    <a:pt x="3" y="15"/>
                    <a:pt x="4" y="15"/>
                    <a:pt x="5" y="15"/>
                  </a:cubicBezTo>
                  <a:cubicBezTo>
                    <a:pt x="12" y="15"/>
                    <a:pt x="18" y="10"/>
                    <a:pt x="19" y="3"/>
                  </a:cubicBezTo>
                  <a:cubicBezTo>
                    <a:pt x="19" y="2"/>
                    <a:pt x="19" y="1"/>
                    <a:pt x="19"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91">
              <a:extLst>
                <a:ext uri="{FF2B5EF4-FFF2-40B4-BE49-F238E27FC236}">
                  <a16:creationId xmlns:a16="http://schemas.microsoft.com/office/drawing/2014/main" id="{EC77E4A8-C8CB-4158-A9A4-B9186EEE47E8}"/>
                </a:ext>
              </a:extLst>
            </p:cNvPr>
            <p:cNvSpPr>
              <a:spLocks/>
            </p:cNvSpPr>
            <p:nvPr/>
          </p:nvSpPr>
          <p:spPr bwMode="auto">
            <a:xfrm>
              <a:off x="7731823" y="5322108"/>
              <a:ext cx="58738" cy="30162"/>
            </a:xfrm>
            <a:custGeom>
              <a:avLst/>
              <a:gdLst>
                <a:gd name="T0" fmla="*/ 1 w 30"/>
                <a:gd name="T1" fmla="*/ 0 h 16"/>
                <a:gd name="T2" fmla="*/ 0 w 30"/>
                <a:gd name="T3" fmla="*/ 0 h 16"/>
                <a:gd name="T4" fmla="*/ 0 w 30"/>
                <a:gd name="T5" fmla="*/ 3 h 16"/>
                <a:gd name="T6" fmla="*/ 10 w 30"/>
                <a:gd name="T7" fmla="*/ 13 h 16"/>
                <a:gd name="T8" fmla="*/ 10 w 30"/>
                <a:gd name="T9" fmla="*/ 16 h 16"/>
                <a:gd name="T10" fmla="*/ 12 w 30"/>
                <a:gd name="T11" fmla="*/ 16 h 16"/>
                <a:gd name="T12" fmla="*/ 19 w 30"/>
                <a:gd name="T13" fmla="*/ 14 h 16"/>
                <a:gd name="T14" fmla="*/ 19 w 30"/>
                <a:gd name="T15" fmla="*/ 14 h 16"/>
                <a:gd name="T16" fmla="*/ 19 w 30"/>
                <a:gd name="T17" fmla="*/ 14 h 16"/>
                <a:gd name="T18" fmla="*/ 30 w 30"/>
                <a:gd name="T19" fmla="*/ 5 h 16"/>
                <a:gd name="T20" fmla="*/ 3 w 30"/>
                <a:gd name="T21" fmla="*/ 0 h 16"/>
                <a:gd name="T22" fmla="*/ 1 w 3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6">
                  <a:moveTo>
                    <a:pt x="1" y="0"/>
                  </a:moveTo>
                  <a:cubicBezTo>
                    <a:pt x="1" y="0"/>
                    <a:pt x="0" y="0"/>
                    <a:pt x="0" y="0"/>
                  </a:cubicBezTo>
                  <a:cubicBezTo>
                    <a:pt x="0" y="1"/>
                    <a:pt x="0" y="2"/>
                    <a:pt x="0" y="3"/>
                  </a:cubicBezTo>
                  <a:cubicBezTo>
                    <a:pt x="4" y="4"/>
                    <a:pt x="8" y="8"/>
                    <a:pt x="10" y="13"/>
                  </a:cubicBezTo>
                  <a:cubicBezTo>
                    <a:pt x="10" y="14"/>
                    <a:pt x="10" y="15"/>
                    <a:pt x="10" y="16"/>
                  </a:cubicBezTo>
                  <a:cubicBezTo>
                    <a:pt x="11" y="16"/>
                    <a:pt x="12" y="16"/>
                    <a:pt x="12" y="16"/>
                  </a:cubicBezTo>
                  <a:cubicBezTo>
                    <a:pt x="15" y="16"/>
                    <a:pt x="17" y="15"/>
                    <a:pt x="19" y="14"/>
                  </a:cubicBezTo>
                  <a:cubicBezTo>
                    <a:pt x="19" y="14"/>
                    <a:pt x="19" y="14"/>
                    <a:pt x="19" y="14"/>
                  </a:cubicBezTo>
                  <a:cubicBezTo>
                    <a:pt x="19" y="14"/>
                    <a:pt x="19" y="14"/>
                    <a:pt x="19" y="14"/>
                  </a:cubicBezTo>
                  <a:cubicBezTo>
                    <a:pt x="30" y="5"/>
                    <a:pt x="30" y="5"/>
                    <a:pt x="30" y="5"/>
                  </a:cubicBezTo>
                  <a:cubicBezTo>
                    <a:pt x="3" y="0"/>
                    <a:pt x="3" y="0"/>
                    <a:pt x="3" y="0"/>
                  </a:cubicBezTo>
                  <a:cubicBezTo>
                    <a:pt x="2" y="0"/>
                    <a:pt x="2" y="0"/>
                    <a:pt x="1"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92">
              <a:extLst>
                <a:ext uri="{FF2B5EF4-FFF2-40B4-BE49-F238E27FC236}">
                  <a16:creationId xmlns:a16="http://schemas.microsoft.com/office/drawing/2014/main" id="{6299E25C-A68D-424B-8AA5-B1E48CAA5554}"/>
                </a:ext>
              </a:extLst>
            </p:cNvPr>
            <p:cNvSpPr>
              <a:spLocks/>
            </p:cNvSpPr>
            <p:nvPr/>
          </p:nvSpPr>
          <p:spPr bwMode="auto">
            <a:xfrm>
              <a:off x="7730236" y="5326871"/>
              <a:ext cx="20638" cy="25400"/>
            </a:xfrm>
            <a:custGeom>
              <a:avLst/>
              <a:gdLst>
                <a:gd name="T0" fmla="*/ 1 w 11"/>
                <a:gd name="T1" fmla="*/ 0 h 13"/>
                <a:gd name="T2" fmla="*/ 3 w 11"/>
                <a:gd name="T3" fmla="*/ 8 h 13"/>
                <a:gd name="T4" fmla="*/ 11 w 11"/>
                <a:gd name="T5" fmla="*/ 13 h 13"/>
                <a:gd name="T6" fmla="*/ 11 w 11"/>
                <a:gd name="T7" fmla="*/ 10 h 13"/>
                <a:gd name="T8" fmla="*/ 1 w 11"/>
                <a:gd name="T9" fmla="*/ 0 h 13"/>
              </a:gdLst>
              <a:ahLst/>
              <a:cxnLst>
                <a:cxn ang="0">
                  <a:pos x="T0" y="T1"/>
                </a:cxn>
                <a:cxn ang="0">
                  <a:pos x="T2" y="T3"/>
                </a:cxn>
                <a:cxn ang="0">
                  <a:pos x="T4" y="T5"/>
                </a:cxn>
                <a:cxn ang="0">
                  <a:pos x="T6" y="T7"/>
                </a:cxn>
                <a:cxn ang="0">
                  <a:pos x="T8" y="T9"/>
                </a:cxn>
              </a:cxnLst>
              <a:rect l="0" t="0" r="r" b="b"/>
              <a:pathLst>
                <a:path w="11" h="13">
                  <a:moveTo>
                    <a:pt x="1" y="0"/>
                  </a:moveTo>
                  <a:cubicBezTo>
                    <a:pt x="0" y="3"/>
                    <a:pt x="1" y="5"/>
                    <a:pt x="3" y="8"/>
                  </a:cubicBezTo>
                  <a:cubicBezTo>
                    <a:pt x="5" y="10"/>
                    <a:pt x="8" y="12"/>
                    <a:pt x="11" y="13"/>
                  </a:cubicBezTo>
                  <a:cubicBezTo>
                    <a:pt x="11" y="12"/>
                    <a:pt x="11" y="11"/>
                    <a:pt x="11" y="10"/>
                  </a:cubicBezTo>
                  <a:cubicBezTo>
                    <a:pt x="9" y="5"/>
                    <a:pt x="5" y="1"/>
                    <a:pt x="1"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93">
              <a:extLst>
                <a:ext uri="{FF2B5EF4-FFF2-40B4-BE49-F238E27FC236}">
                  <a16:creationId xmlns:a16="http://schemas.microsoft.com/office/drawing/2014/main" id="{4A069745-F4EA-41DD-B4CD-712042010DC3}"/>
                </a:ext>
              </a:extLst>
            </p:cNvPr>
            <p:cNvSpPr>
              <a:spLocks/>
            </p:cNvSpPr>
            <p:nvPr/>
          </p:nvSpPr>
          <p:spPr bwMode="auto">
            <a:xfrm>
              <a:off x="7746111" y="5347508"/>
              <a:ext cx="22225" cy="22225"/>
            </a:xfrm>
            <a:custGeom>
              <a:avLst/>
              <a:gdLst>
                <a:gd name="T0" fmla="*/ 12 w 12"/>
                <a:gd name="T1" fmla="*/ 0 h 11"/>
                <a:gd name="T2" fmla="*/ 11 w 12"/>
                <a:gd name="T3" fmla="*/ 0 h 11"/>
                <a:gd name="T4" fmla="*/ 4 w 12"/>
                <a:gd name="T5" fmla="*/ 6 h 11"/>
                <a:gd name="T6" fmla="*/ 0 w 12"/>
                <a:gd name="T7" fmla="*/ 11 h 11"/>
                <a:gd name="T8" fmla="*/ 0 w 12"/>
                <a:gd name="T9" fmla="*/ 11 h 11"/>
                <a:gd name="T10" fmla="*/ 4 w 12"/>
                <a:gd name="T11" fmla="*/ 6 h 11"/>
                <a:gd name="T12" fmla="*/ 12 w 1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12" y="0"/>
                  </a:moveTo>
                  <a:cubicBezTo>
                    <a:pt x="11" y="0"/>
                    <a:pt x="11" y="0"/>
                    <a:pt x="11" y="0"/>
                  </a:cubicBezTo>
                  <a:cubicBezTo>
                    <a:pt x="4" y="6"/>
                    <a:pt x="4" y="6"/>
                    <a:pt x="4" y="6"/>
                  </a:cubicBezTo>
                  <a:cubicBezTo>
                    <a:pt x="2" y="8"/>
                    <a:pt x="1" y="9"/>
                    <a:pt x="0" y="11"/>
                  </a:cubicBezTo>
                  <a:cubicBezTo>
                    <a:pt x="0" y="11"/>
                    <a:pt x="0" y="11"/>
                    <a:pt x="0" y="11"/>
                  </a:cubicBezTo>
                  <a:cubicBezTo>
                    <a:pt x="1" y="9"/>
                    <a:pt x="2" y="8"/>
                    <a:pt x="4" y="6"/>
                  </a:cubicBezTo>
                  <a:cubicBezTo>
                    <a:pt x="12" y="0"/>
                    <a:pt x="12" y="0"/>
                    <a:pt x="12" y="0"/>
                  </a:cubicBezTo>
                </a:path>
              </a:pathLst>
            </a:custGeom>
            <a:solidFill>
              <a:srgbClr val="CBA8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94">
              <a:extLst>
                <a:ext uri="{FF2B5EF4-FFF2-40B4-BE49-F238E27FC236}">
                  <a16:creationId xmlns:a16="http://schemas.microsoft.com/office/drawing/2014/main" id="{EAA47A65-DBA0-47FC-A7E1-3B9D00F20379}"/>
                </a:ext>
              </a:extLst>
            </p:cNvPr>
            <p:cNvSpPr>
              <a:spLocks/>
            </p:cNvSpPr>
            <p:nvPr/>
          </p:nvSpPr>
          <p:spPr bwMode="auto">
            <a:xfrm>
              <a:off x="7744523" y="5369733"/>
              <a:ext cx="1588" cy="6350"/>
            </a:xfrm>
            <a:custGeom>
              <a:avLst/>
              <a:gdLst>
                <a:gd name="T0" fmla="*/ 1 w 1"/>
                <a:gd name="T1" fmla="*/ 0 h 4"/>
                <a:gd name="T2" fmla="*/ 0 w 1"/>
                <a:gd name="T3" fmla="*/ 4 h 4"/>
                <a:gd name="T4" fmla="*/ 0 w 1"/>
                <a:gd name="T5" fmla="*/ 4 h 4"/>
                <a:gd name="T6" fmla="*/ 1 w 1"/>
                <a:gd name="T7" fmla="*/ 0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0" y="3"/>
                    <a:pt x="0" y="4"/>
                  </a:cubicBezTo>
                  <a:cubicBezTo>
                    <a:pt x="0" y="4"/>
                    <a:pt x="0" y="4"/>
                    <a:pt x="0" y="4"/>
                  </a:cubicBezTo>
                  <a:cubicBezTo>
                    <a:pt x="0" y="3"/>
                    <a:pt x="1" y="1"/>
                    <a:pt x="1" y="0"/>
                  </a:cubicBezTo>
                  <a:cubicBezTo>
                    <a:pt x="1" y="0"/>
                    <a:pt x="1" y="0"/>
                    <a:pt x="1" y="0"/>
                  </a:cubicBezTo>
                </a:path>
              </a:pathLst>
            </a:custGeom>
            <a:solidFill>
              <a:srgbClr val="B4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5">
              <a:extLst>
                <a:ext uri="{FF2B5EF4-FFF2-40B4-BE49-F238E27FC236}">
                  <a16:creationId xmlns:a16="http://schemas.microsoft.com/office/drawing/2014/main" id="{2FB8749F-97D2-4C1B-9266-5FC737FD5D4B}"/>
                </a:ext>
              </a:extLst>
            </p:cNvPr>
            <p:cNvSpPr>
              <a:spLocks/>
            </p:cNvSpPr>
            <p:nvPr/>
          </p:nvSpPr>
          <p:spPr bwMode="auto">
            <a:xfrm>
              <a:off x="7766748" y="5347508"/>
              <a:ext cx="1588" cy="0"/>
            </a:xfrm>
            <a:custGeom>
              <a:avLst/>
              <a:gdLst>
                <a:gd name="T0" fmla="*/ 1 w 1"/>
                <a:gd name="T1" fmla="*/ 1 w 1"/>
                <a:gd name="T2" fmla="*/ 1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1" y="0"/>
                    <a:pt x="1" y="0"/>
                  </a:cubicBezTo>
                  <a:cubicBezTo>
                    <a:pt x="0" y="0"/>
                    <a:pt x="0" y="0"/>
                    <a:pt x="0" y="0"/>
                  </a:cubicBezTo>
                  <a:cubicBezTo>
                    <a:pt x="0" y="0"/>
                    <a:pt x="0" y="0"/>
                    <a:pt x="1" y="0"/>
                  </a:cubicBezTo>
                  <a:cubicBezTo>
                    <a:pt x="1" y="0"/>
                    <a:pt x="1" y="0"/>
                    <a:pt x="1" y="0"/>
                  </a:cubicBezTo>
                </a:path>
              </a:pathLst>
            </a:custGeom>
            <a:solidFill>
              <a:srgbClr val="DCA6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6">
              <a:extLst>
                <a:ext uri="{FF2B5EF4-FFF2-40B4-BE49-F238E27FC236}">
                  <a16:creationId xmlns:a16="http://schemas.microsoft.com/office/drawing/2014/main" id="{61B6B452-2724-40C4-8C17-EC26D2EB7B50}"/>
                </a:ext>
              </a:extLst>
            </p:cNvPr>
            <p:cNvSpPr>
              <a:spLocks/>
            </p:cNvSpPr>
            <p:nvPr/>
          </p:nvSpPr>
          <p:spPr bwMode="auto">
            <a:xfrm>
              <a:off x="7744523" y="5331633"/>
              <a:ext cx="74613" cy="52387"/>
            </a:xfrm>
            <a:custGeom>
              <a:avLst/>
              <a:gdLst>
                <a:gd name="T0" fmla="*/ 25 w 39"/>
                <a:gd name="T1" fmla="*/ 0 h 28"/>
                <a:gd name="T2" fmla="*/ 17 w 39"/>
                <a:gd name="T3" fmla="*/ 6 h 28"/>
                <a:gd name="T4" fmla="*/ 14 w 39"/>
                <a:gd name="T5" fmla="*/ 8 h 28"/>
                <a:gd name="T6" fmla="*/ 13 w 39"/>
                <a:gd name="T7" fmla="*/ 9 h 28"/>
                <a:gd name="T8" fmla="*/ 13 w 39"/>
                <a:gd name="T9" fmla="*/ 9 h 28"/>
                <a:gd name="T10" fmla="*/ 13 w 39"/>
                <a:gd name="T11" fmla="*/ 9 h 28"/>
                <a:gd name="T12" fmla="*/ 5 w 39"/>
                <a:gd name="T13" fmla="*/ 15 h 28"/>
                <a:gd name="T14" fmla="*/ 1 w 39"/>
                <a:gd name="T15" fmla="*/ 20 h 28"/>
                <a:gd name="T16" fmla="*/ 0 w 39"/>
                <a:gd name="T17" fmla="*/ 24 h 28"/>
                <a:gd name="T18" fmla="*/ 0 w 39"/>
                <a:gd name="T19" fmla="*/ 24 h 28"/>
                <a:gd name="T20" fmla="*/ 22 w 39"/>
                <a:gd name="T21" fmla="*/ 28 h 28"/>
                <a:gd name="T22" fmla="*/ 25 w 39"/>
                <a:gd name="T23" fmla="*/ 28 h 28"/>
                <a:gd name="T24" fmla="*/ 39 w 39"/>
                <a:gd name="T25" fmla="*/ 17 h 28"/>
                <a:gd name="T26" fmla="*/ 39 w 39"/>
                <a:gd name="T27" fmla="*/ 16 h 28"/>
                <a:gd name="T28" fmla="*/ 27 w 39"/>
                <a:gd name="T29" fmla="*/ 1 h 28"/>
                <a:gd name="T30" fmla="*/ 25 w 39"/>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28">
                  <a:moveTo>
                    <a:pt x="25" y="0"/>
                  </a:moveTo>
                  <a:cubicBezTo>
                    <a:pt x="17" y="6"/>
                    <a:pt x="17" y="6"/>
                    <a:pt x="17" y="6"/>
                  </a:cubicBezTo>
                  <a:cubicBezTo>
                    <a:pt x="14" y="8"/>
                    <a:pt x="14" y="8"/>
                    <a:pt x="14" y="8"/>
                  </a:cubicBezTo>
                  <a:cubicBezTo>
                    <a:pt x="14" y="8"/>
                    <a:pt x="13" y="9"/>
                    <a:pt x="13" y="9"/>
                  </a:cubicBezTo>
                  <a:cubicBezTo>
                    <a:pt x="13" y="9"/>
                    <a:pt x="13" y="9"/>
                    <a:pt x="13" y="9"/>
                  </a:cubicBezTo>
                  <a:cubicBezTo>
                    <a:pt x="13" y="9"/>
                    <a:pt x="13" y="9"/>
                    <a:pt x="13" y="9"/>
                  </a:cubicBezTo>
                  <a:cubicBezTo>
                    <a:pt x="5" y="15"/>
                    <a:pt x="5" y="15"/>
                    <a:pt x="5" y="15"/>
                  </a:cubicBezTo>
                  <a:cubicBezTo>
                    <a:pt x="3" y="17"/>
                    <a:pt x="2" y="18"/>
                    <a:pt x="1" y="20"/>
                  </a:cubicBezTo>
                  <a:cubicBezTo>
                    <a:pt x="1" y="21"/>
                    <a:pt x="0" y="23"/>
                    <a:pt x="0" y="24"/>
                  </a:cubicBezTo>
                  <a:cubicBezTo>
                    <a:pt x="0" y="24"/>
                    <a:pt x="0" y="24"/>
                    <a:pt x="0" y="24"/>
                  </a:cubicBezTo>
                  <a:cubicBezTo>
                    <a:pt x="22" y="28"/>
                    <a:pt x="22" y="28"/>
                    <a:pt x="22" y="28"/>
                  </a:cubicBezTo>
                  <a:cubicBezTo>
                    <a:pt x="23" y="28"/>
                    <a:pt x="24" y="28"/>
                    <a:pt x="25" y="28"/>
                  </a:cubicBezTo>
                  <a:cubicBezTo>
                    <a:pt x="31" y="28"/>
                    <a:pt x="37" y="24"/>
                    <a:pt x="39" y="17"/>
                  </a:cubicBezTo>
                  <a:cubicBezTo>
                    <a:pt x="39" y="17"/>
                    <a:pt x="39" y="16"/>
                    <a:pt x="39" y="16"/>
                  </a:cubicBezTo>
                  <a:cubicBezTo>
                    <a:pt x="39" y="9"/>
                    <a:pt x="35" y="2"/>
                    <a:pt x="27" y="1"/>
                  </a:cubicBezTo>
                  <a:cubicBezTo>
                    <a:pt x="25" y="0"/>
                    <a:pt x="25" y="0"/>
                    <a:pt x="25" y="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97">
              <a:extLst>
                <a:ext uri="{FF2B5EF4-FFF2-40B4-BE49-F238E27FC236}">
                  <a16:creationId xmlns:a16="http://schemas.microsoft.com/office/drawing/2014/main" id="{6D82CA49-D7ED-4882-B596-6FEBDBC5BD7C}"/>
                </a:ext>
              </a:extLst>
            </p:cNvPr>
            <p:cNvSpPr>
              <a:spLocks/>
            </p:cNvSpPr>
            <p:nvPr/>
          </p:nvSpPr>
          <p:spPr bwMode="auto">
            <a:xfrm>
              <a:off x="7695311" y="5323696"/>
              <a:ext cx="119063" cy="68262"/>
            </a:xfrm>
            <a:custGeom>
              <a:avLst/>
              <a:gdLst>
                <a:gd name="T0" fmla="*/ 13 w 61"/>
                <a:gd name="T1" fmla="*/ 29 h 36"/>
                <a:gd name="T2" fmla="*/ 2 w 61"/>
                <a:gd name="T3" fmla="*/ 12 h 36"/>
                <a:gd name="T4" fmla="*/ 18 w 61"/>
                <a:gd name="T5" fmla="*/ 1 h 36"/>
                <a:gd name="T6" fmla="*/ 48 w 61"/>
                <a:gd name="T7" fmla="*/ 7 h 36"/>
                <a:gd name="T8" fmla="*/ 59 w 61"/>
                <a:gd name="T9" fmla="*/ 23 h 36"/>
                <a:gd name="T10" fmla="*/ 43 w 61"/>
                <a:gd name="T11" fmla="*/ 34 h 36"/>
                <a:gd name="T12" fmla="*/ 13 w 61"/>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13" y="29"/>
                  </a:moveTo>
                  <a:cubicBezTo>
                    <a:pt x="5" y="27"/>
                    <a:pt x="0" y="20"/>
                    <a:pt x="2" y="12"/>
                  </a:cubicBezTo>
                  <a:cubicBezTo>
                    <a:pt x="3" y="5"/>
                    <a:pt x="11" y="0"/>
                    <a:pt x="18" y="1"/>
                  </a:cubicBezTo>
                  <a:cubicBezTo>
                    <a:pt x="48" y="7"/>
                    <a:pt x="48" y="7"/>
                    <a:pt x="48" y="7"/>
                  </a:cubicBezTo>
                  <a:cubicBezTo>
                    <a:pt x="56" y="8"/>
                    <a:pt x="61" y="15"/>
                    <a:pt x="59" y="23"/>
                  </a:cubicBezTo>
                  <a:cubicBezTo>
                    <a:pt x="58" y="31"/>
                    <a:pt x="51" y="36"/>
                    <a:pt x="43" y="34"/>
                  </a:cubicBezTo>
                  <a:lnTo>
                    <a:pt x="13" y="29"/>
                  </a:ln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98">
              <a:extLst>
                <a:ext uri="{FF2B5EF4-FFF2-40B4-BE49-F238E27FC236}">
                  <a16:creationId xmlns:a16="http://schemas.microsoft.com/office/drawing/2014/main" id="{E701B000-D969-460D-9F81-781909A96B73}"/>
                </a:ext>
              </a:extLst>
            </p:cNvPr>
            <p:cNvSpPr>
              <a:spLocks/>
            </p:cNvSpPr>
            <p:nvPr/>
          </p:nvSpPr>
          <p:spPr bwMode="auto">
            <a:xfrm>
              <a:off x="8427148" y="4493434"/>
              <a:ext cx="215900" cy="196850"/>
            </a:xfrm>
            <a:custGeom>
              <a:avLst/>
              <a:gdLst>
                <a:gd name="T0" fmla="*/ 0 w 136"/>
                <a:gd name="T1" fmla="*/ 108 h 124"/>
                <a:gd name="T2" fmla="*/ 10 w 136"/>
                <a:gd name="T3" fmla="*/ 124 h 124"/>
                <a:gd name="T4" fmla="*/ 136 w 136"/>
                <a:gd name="T5" fmla="*/ 11 h 124"/>
                <a:gd name="T6" fmla="*/ 99 w 136"/>
                <a:gd name="T7" fmla="*/ 0 h 124"/>
                <a:gd name="T8" fmla="*/ 0 w 136"/>
                <a:gd name="T9" fmla="*/ 108 h 124"/>
              </a:gdLst>
              <a:ahLst/>
              <a:cxnLst>
                <a:cxn ang="0">
                  <a:pos x="T0" y="T1"/>
                </a:cxn>
                <a:cxn ang="0">
                  <a:pos x="T2" y="T3"/>
                </a:cxn>
                <a:cxn ang="0">
                  <a:pos x="T4" y="T5"/>
                </a:cxn>
                <a:cxn ang="0">
                  <a:pos x="T6" y="T7"/>
                </a:cxn>
                <a:cxn ang="0">
                  <a:pos x="T8" y="T9"/>
                </a:cxn>
              </a:cxnLst>
              <a:rect l="0" t="0" r="r" b="b"/>
              <a:pathLst>
                <a:path w="136" h="124">
                  <a:moveTo>
                    <a:pt x="0" y="108"/>
                  </a:moveTo>
                  <a:lnTo>
                    <a:pt x="10" y="124"/>
                  </a:lnTo>
                  <a:lnTo>
                    <a:pt x="136" y="11"/>
                  </a:lnTo>
                  <a:lnTo>
                    <a:pt x="99" y="0"/>
                  </a:lnTo>
                  <a:lnTo>
                    <a:pt x="0" y="10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99">
              <a:extLst>
                <a:ext uri="{FF2B5EF4-FFF2-40B4-BE49-F238E27FC236}">
                  <a16:creationId xmlns:a16="http://schemas.microsoft.com/office/drawing/2014/main" id="{1C930486-8676-4770-986E-88895E7AB504}"/>
                </a:ext>
              </a:extLst>
            </p:cNvPr>
            <p:cNvSpPr>
              <a:spLocks/>
            </p:cNvSpPr>
            <p:nvPr/>
          </p:nvSpPr>
          <p:spPr bwMode="auto">
            <a:xfrm>
              <a:off x="8549386" y="4707746"/>
              <a:ext cx="223838" cy="131762"/>
            </a:xfrm>
            <a:custGeom>
              <a:avLst/>
              <a:gdLst>
                <a:gd name="T0" fmla="*/ 0 w 141"/>
                <a:gd name="T1" fmla="*/ 71 h 83"/>
                <a:gd name="T2" fmla="*/ 125 w 141"/>
                <a:gd name="T3" fmla="*/ 0 h 83"/>
                <a:gd name="T4" fmla="*/ 141 w 141"/>
                <a:gd name="T5" fmla="*/ 51 h 83"/>
                <a:gd name="T6" fmla="*/ 5 w 141"/>
                <a:gd name="T7" fmla="*/ 83 h 83"/>
                <a:gd name="T8" fmla="*/ 0 w 141"/>
                <a:gd name="T9" fmla="*/ 71 h 83"/>
              </a:gdLst>
              <a:ahLst/>
              <a:cxnLst>
                <a:cxn ang="0">
                  <a:pos x="T0" y="T1"/>
                </a:cxn>
                <a:cxn ang="0">
                  <a:pos x="T2" y="T3"/>
                </a:cxn>
                <a:cxn ang="0">
                  <a:pos x="T4" y="T5"/>
                </a:cxn>
                <a:cxn ang="0">
                  <a:pos x="T6" y="T7"/>
                </a:cxn>
                <a:cxn ang="0">
                  <a:pos x="T8" y="T9"/>
                </a:cxn>
              </a:cxnLst>
              <a:rect l="0" t="0" r="r" b="b"/>
              <a:pathLst>
                <a:path w="141" h="83">
                  <a:moveTo>
                    <a:pt x="0" y="71"/>
                  </a:moveTo>
                  <a:lnTo>
                    <a:pt x="125" y="0"/>
                  </a:lnTo>
                  <a:lnTo>
                    <a:pt x="141" y="51"/>
                  </a:lnTo>
                  <a:lnTo>
                    <a:pt x="5" y="83"/>
                  </a:lnTo>
                  <a:lnTo>
                    <a:pt x="0" y="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200">
              <a:extLst>
                <a:ext uri="{FF2B5EF4-FFF2-40B4-BE49-F238E27FC236}">
                  <a16:creationId xmlns:a16="http://schemas.microsoft.com/office/drawing/2014/main" id="{CFA07430-0FDA-4049-A1F2-202EBF50BF38}"/>
                </a:ext>
              </a:extLst>
            </p:cNvPr>
            <p:cNvSpPr>
              <a:spLocks/>
            </p:cNvSpPr>
            <p:nvPr/>
          </p:nvSpPr>
          <p:spPr bwMode="auto">
            <a:xfrm>
              <a:off x="8552561" y="4980796"/>
              <a:ext cx="236538" cy="84137"/>
            </a:xfrm>
            <a:custGeom>
              <a:avLst/>
              <a:gdLst>
                <a:gd name="T0" fmla="*/ 0 w 149"/>
                <a:gd name="T1" fmla="*/ 0 h 53"/>
                <a:gd name="T2" fmla="*/ 1 w 149"/>
                <a:gd name="T3" fmla="*/ 10 h 53"/>
                <a:gd name="T4" fmla="*/ 149 w 149"/>
                <a:gd name="T5" fmla="*/ 53 h 53"/>
                <a:gd name="T6" fmla="*/ 134 w 149"/>
                <a:gd name="T7" fmla="*/ 7 h 53"/>
                <a:gd name="T8" fmla="*/ 0 w 149"/>
                <a:gd name="T9" fmla="*/ 0 h 53"/>
              </a:gdLst>
              <a:ahLst/>
              <a:cxnLst>
                <a:cxn ang="0">
                  <a:pos x="T0" y="T1"/>
                </a:cxn>
                <a:cxn ang="0">
                  <a:pos x="T2" y="T3"/>
                </a:cxn>
                <a:cxn ang="0">
                  <a:pos x="T4" y="T5"/>
                </a:cxn>
                <a:cxn ang="0">
                  <a:pos x="T6" y="T7"/>
                </a:cxn>
                <a:cxn ang="0">
                  <a:pos x="T8" y="T9"/>
                </a:cxn>
              </a:cxnLst>
              <a:rect l="0" t="0" r="r" b="b"/>
              <a:pathLst>
                <a:path w="149" h="53">
                  <a:moveTo>
                    <a:pt x="0" y="0"/>
                  </a:moveTo>
                  <a:lnTo>
                    <a:pt x="1" y="10"/>
                  </a:lnTo>
                  <a:lnTo>
                    <a:pt x="149" y="53"/>
                  </a:lnTo>
                  <a:lnTo>
                    <a:pt x="134" y="7"/>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73" name="Straight Connector 72">
            <a:extLst>
              <a:ext uri="{FF2B5EF4-FFF2-40B4-BE49-F238E27FC236}">
                <a16:creationId xmlns:a16="http://schemas.microsoft.com/office/drawing/2014/main" id="{7D4584F1-2553-4C63-8777-5D712A2A7C3C}"/>
              </a:ext>
            </a:extLst>
          </p:cNvPr>
          <p:cNvCxnSpPr>
            <a:cxnSpLocks/>
          </p:cNvCxnSpPr>
          <p:nvPr/>
        </p:nvCxnSpPr>
        <p:spPr>
          <a:xfrm>
            <a:off x="6934201" y="2781293"/>
            <a:ext cx="0" cy="3691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70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7987" y="1752600"/>
            <a:ext cx="6831013" cy="2971800"/>
          </a:xfrm>
        </p:spPr>
        <p:txBody>
          <a:bodyPr/>
          <a:lstStyle/>
          <a:p>
            <a:r>
              <a:rPr lang="en-US" dirty="0"/>
              <a:t>Process Related Queries – exitorientation.in@capgemini.com	</a:t>
            </a:r>
          </a:p>
          <a:p>
            <a:r>
              <a:rPr lang="en-US" dirty="0"/>
              <a:t>Level 1 – Janardhana Rao </a:t>
            </a:r>
            <a:r>
              <a:rPr lang="en-US" dirty="0">
                <a:hlinkClick r:id="rId2"/>
              </a:rPr>
              <a:t>janardhana.rao@capgemini.com</a:t>
            </a:r>
            <a:r>
              <a:rPr lang="en-US" dirty="0"/>
              <a:t>	</a:t>
            </a:r>
          </a:p>
          <a:p>
            <a:r>
              <a:rPr lang="en-US" dirty="0"/>
              <a:t>Level 2 – </a:t>
            </a:r>
            <a:r>
              <a:rPr lang="de-DE" dirty="0"/>
              <a:t>Bunyan, Michael michael.bunyan@capgemini.com</a:t>
            </a:r>
            <a:r>
              <a:rPr lang="en-US" dirty="0"/>
              <a:t>	</a:t>
            </a:r>
          </a:p>
        </p:txBody>
      </p:sp>
      <p:sp>
        <p:nvSpPr>
          <p:cNvPr id="6" name="Title 5"/>
          <p:cNvSpPr>
            <a:spLocks noGrp="1"/>
          </p:cNvSpPr>
          <p:nvPr>
            <p:ph type="title"/>
          </p:nvPr>
        </p:nvSpPr>
        <p:spPr>
          <a:xfrm>
            <a:off x="420277" y="762000"/>
            <a:ext cx="10944596" cy="526883"/>
          </a:xfrm>
        </p:spPr>
        <p:txBody>
          <a:bodyPr/>
          <a:lstStyle/>
          <a:p>
            <a:r>
              <a:rPr lang="en-US" dirty="0"/>
              <a:t>Escalation Matrix - </a:t>
            </a:r>
          </a:p>
        </p:txBody>
      </p:sp>
      <p:pic>
        <p:nvPicPr>
          <p:cNvPr id="7" name="Picture 6">
            <a:extLst>
              <a:ext uri="{FF2B5EF4-FFF2-40B4-BE49-F238E27FC236}">
                <a16:creationId xmlns:a16="http://schemas.microsoft.com/office/drawing/2014/main" id="{0B6A933D-D601-4425-ABA8-981242595C85}"/>
              </a:ext>
            </a:extLst>
          </p:cNvPr>
          <p:cNvPicPr>
            <a:picLocks noChangeAspect="1"/>
          </p:cNvPicPr>
          <p:nvPr/>
        </p:nvPicPr>
        <p:blipFill>
          <a:blip r:embed="rId3"/>
          <a:stretch>
            <a:fillRect/>
          </a:stretch>
        </p:blipFill>
        <p:spPr>
          <a:xfrm>
            <a:off x="7983678" y="1524001"/>
            <a:ext cx="3815755" cy="3429000"/>
          </a:xfrm>
          <a:prstGeom prst="rect">
            <a:avLst/>
          </a:prstGeom>
        </p:spPr>
      </p:pic>
    </p:spTree>
    <p:extLst>
      <p:ext uri="{BB962C8B-B14F-4D97-AF65-F5344CB8AC3E}">
        <p14:creationId xmlns:p14="http://schemas.microsoft.com/office/powerpoint/2010/main" val="416035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EC99E8E-7234-458E-93A4-10845F54FAED}"/>
              </a:ext>
            </a:extLst>
          </p:cNvPr>
          <p:cNvSpPr txBox="1">
            <a:spLocks/>
          </p:cNvSpPr>
          <p:nvPr/>
        </p:nvSpPr>
        <p:spPr>
          <a:xfrm>
            <a:off x="220726" y="381000"/>
            <a:ext cx="11376025" cy="6096000"/>
          </a:xfrm>
          <a:prstGeom prst="rect">
            <a:avLst/>
          </a:prstGeom>
        </p:spPr>
        <p:txBody>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sz="1200" dirty="0"/>
              <a:t>Once you login to India Application portal, you will be able to view the page as shown below</a:t>
            </a:r>
          </a:p>
          <a:p>
            <a:pPr marL="285750" indent="-285750">
              <a:buFont typeface="Wingdings" panose="05000000000000000000" pitchFamily="2" charset="2"/>
              <a:buChar char="§"/>
            </a:pPr>
            <a:r>
              <a:rPr lang="en-US" sz="1200" dirty="0"/>
              <a:t>Exit Clearance Management System can also be accessed through: </a:t>
            </a:r>
            <a:r>
              <a:rPr lang="en-US" sz="1200" b="1" dirty="0">
                <a:solidFill>
                  <a:srgbClr val="0000FF"/>
                </a:solidFill>
              </a:rPr>
              <a:t>https://ecms.fs.capgemini.com/</a:t>
            </a:r>
          </a:p>
          <a:p>
            <a:endParaRPr lang="en-US" b="1" dirty="0">
              <a:solidFill>
                <a:srgbClr val="0000FF"/>
              </a:solidFill>
            </a:endParaRPr>
          </a:p>
        </p:txBody>
      </p:sp>
      <p:pic>
        <p:nvPicPr>
          <p:cNvPr id="6" name="Picture 5">
            <a:extLst>
              <a:ext uri="{FF2B5EF4-FFF2-40B4-BE49-F238E27FC236}">
                <a16:creationId xmlns:a16="http://schemas.microsoft.com/office/drawing/2014/main" id="{C16AED53-250F-4359-AF43-9701003EF2D1}"/>
              </a:ext>
            </a:extLst>
          </p:cNvPr>
          <p:cNvPicPr>
            <a:picLocks noChangeAspect="1"/>
          </p:cNvPicPr>
          <p:nvPr/>
        </p:nvPicPr>
        <p:blipFill rotWithShape="1">
          <a:blip r:embed="rId2"/>
          <a:srcRect t="11591" r="1250" b="3964"/>
          <a:stretch/>
        </p:blipFill>
        <p:spPr>
          <a:xfrm>
            <a:off x="411480" y="1447800"/>
            <a:ext cx="9753600" cy="4876800"/>
          </a:xfrm>
          <a:prstGeom prst="rect">
            <a:avLst/>
          </a:prstGeom>
          <a:ln>
            <a:solidFill>
              <a:schemeClr val="bg1">
                <a:lumMod val="75000"/>
              </a:schemeClr>
            </a:solidFill>
          </a:ln>
        </p:spPr>
      </p:pic>
      <p:sp>
        <p:nvSpPr>
          <p:cNvPr id="7" name="Speech Bubble: Rectangle with Corners Rounded 7">
            <a:extLst>
              <a:ext uri="{FF2B5EF4-FFF2-40B4-BE49-F238E27FC236}">
                <a16:creationId xmlns:a16="http://schemas.microsoft.com/office/drawing/2014/main" id="{5B4E8385-4A04-48F9-B8AF-4A3E4FF1C303}"/>
              </a:ext>
            </a:extLst>
          </p:cNvPr>
          <p:cNvSpPr/>
          <p:nvPr/>
        </p:nvSpPr>
        <p:spPr>
          <a:xfrm>
            <a:off x="-590550" y="3886200"/>
            <a:ext cx="1002030" cy="381000"/>
          </a:xfrm>
          <a:prstGeom prst="wedgeRoundRectCallout">
            <a:avLst>
              <a:gd name="adj1" fmla="val 55159"/>
              <a:gd name="adj2" fmla="val -317647"/>
              <a:gd name="adj3" fmla="val 16667"/>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ECMS</a:t>
            </a:r>
          </a:p>
        </p:txBody>
      </p:sp>
    </p:spTree>
    <p:extLst>
      <p:ext uri="{BB962C8B-B14F-4D97-AF65-F5344CB8AC3E}">
        <p14:creationId xmlns:p14="http://schemas.microsoft.com/office/powerpoint/2010/main" val="196401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lang="en-US" b="1" dirty="0"/>
              <a:t>Thank You</a:t>
            </a:r>
            <a:r>
              <a:rPr lang="en-US" b="1" dirty="0">
                <a:sym typeface="Wingdings" panose="05000000000000000000" pitchFamily="2" charset="2"/>
              </a:rPr>
              <a:t>...</a:t>
            </a:r>
            <a:endParaRPr lang="en-US" dirty="0"/>
          </a:p>
        </p:txBody>
      </p:sp>
      <p:sp>
        <p:nvSpPr>
          <p:cNvPr id="2" name="TextBox 1"/>
          <p:cNvSpPr txBox="1"/>
          <p:nvPr/>
        </p:nvSpPr>
        <p:spPr>
          <a:xfrm>
            <a:off x="533400" y="4343400"/>
            <a:ext cx="7848600" cy="369332"/>
          </a:xfrm>
          <a:prstGeom prst="rect">
            <a:avLst/>
          </a:prstGeom>
          <a:noFill/>
        </p:spPr>
        <p:txBody>
          <a:bodyPr wrap="square" rtlCol="0">
            <a:spAutoFit/>
          </a:bodyPr>
          <a:lstStyle/>
          <a:p>
            <a:r>
              <a:rPr lang="en-US" dirty="0"/>
              <a:t>Good luck and best wishes for your </a:t>
            </a:r>
            <a:r>
              <a:rPr lang="en-US"/>
              <a:t>future endeavors</a:t>
            </a:r>
            <a:endParaRPr lang="en-US" dirty="0"/>
          </a:p>
        </p:txBody>
      </p:sp>
    </p:spTree>
    <p:extLst>
      <p:ext uri="{BB962C8B-B14F-4D97-AF65-F5344CB8AC3E}">
        <p14:creationId xmlns:p14="http://schemas.microsoft.com/office/powerpoint/2010/main" val="153788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9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001">
            <a:extLst>
              <a:ext uri="{FF2B5EF4-FFF2-40B4-BE49-F238E27FC236}">
                <a16:creationId xmlns:a16="http://schemas.microsoft.com/office/drawing/2014/main" id="{10F707F4-A101-4446-88F8-2718071E1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27365"/>
            <a:ext cx="11126195" cy="54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482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F43D7A98-8B2F-4A79-BEA3-55EBF39D47C3}"/>
              </a:ext>
            </a:extLst>
          </p:cNvPr>
          <p:cNvSpPr txBox="1">
            <a:spLocks/>
          </p:cNvSpPr>
          <p:nvPr/>
        </p:nvSpPr>
        <p:spPr>
          <a:xfrm>
            <a:off x="86560" y="0"/>
            <a:ext cx="11343440" cy="838200"/>
          </a:xfrm>
          <a:prstGeom prst="rect">
            <a:avLst/>
          </a:prstGeom>
        </p:spPr>
        <p:txBody>
          <a:bodyPr>
            <a:normAutofit fontScale="60000" lnSpcReduction="20000"/>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b="1" dirty="0">
                <a:solidFill>
                  <a:srgbClr val="0070AD"/>
                </a:solidFill>
              </a:rPr>
              <a:t/>
            </a:r>
            <a:br>
              <a:rPr lang="en-US" sz="2800" b="1" dirty="0">
                <a:solidFill>
                  <a:srgbClr val="0070AD"/>
                </a:solidFill>
              </a:rPr>
            </a:br>
            <a:r>
              <a:rPr lang="en-US" sz="2800" b="1" dirty="0">
                <a:solidFill>
                  <a:srgbClr val="0070AD"/>
                </a:solidFill>
              </a:rPr>
              <a:t>ECMS – My Information</a:t>
            </a:r>
            <a:br>
              <a:rPr lang="en-US" sz="2800" b="1" dirty="0">
                <a:solidFill>
                  <a:srgbClr val="0070AD"/>
                </a:solidFill>
              </a:rPr>
            </a:br>
            <a:r>
              <a:rPr lang="en-US" sz="2800" b="1" dirty="0">
                <a:solidFill>
                  <a:srgbClr val="0070AD"/>
                </a:solidFill>
              </a:rPr>
              <a:t/>
            </a:r>
            <a:br>
              <a:rPr lang="en-US" sz="2800" b="1" dirty="0">
                <a:solidFill>
                  <a:srgbClr val="0070AD"/>
                </a:solidFill>
              </a:rPr>
            </a:br>
            <a:endParaRPr lang="en-US" sz="2800" b="1" dirty="0">
              <a:solidFill>
                <a:srgbClr val="0070AD"/>
              </a:solidFill>
            </a:endParaRPr>
          </a:p>
        </p:txBody>
      </p:sp>
      <p:sp>
        <p:nvSpPr>
          <p:cNvPr id="3" name="Title 5">
            <a:extLst>
              <a:ext uri="{FF2B5EF4-FFF2-40B4-BE49-F238E27FC236}">
                <a16:creationId xmlns:a16="http://schemas.microsoft.com/office/drawing/2014/main" id="{59AE6C81-E4FC-4462-A8AD-7727F08F1525}"/>
              </a:ext>
            </a:extLst>
          </p:cNvPr>
          <p:cNvSpPr txBox="1">
            <a:spLocks/>
          </p:cNvSpPr>
          <p:nvPr/>
        </p:nvSpPr>
        <p:spPr>
          <a:xfrm>
            <a:off x="86560" y="1066800"/>
            <a:ext cx="11343440" cy="4953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lang="pt-PT" sz="26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200" dirty="0">
                <a:solidFill>
                  <a:schemeClr val="tx1"/>
                </a:solidFill>
              </a:rPr>
              <a:t>This option appears in the “</a:t>
            </a:r>
            <a:r>
              <a:rPr lang="en-US" sz="1200" b="1" dirty="0">
                <a:solidFill>
                  <a:schemeClr val="tx1"/>
                </a:solidFill>
              </a:rPr>
              <a:t>Resignation Process</a:t>
            </a:r>
            <a:r>
              <a:rPr lang="en-US" sz="1200" dirty="0">
                <a:solidFill>
                  <a:schemeClr val="tx1"/>
                </a:solidFill>
              </a:rPr>
              <a:t>” dropdown and is viewable by all employees.</a:t>
            </a:r>
          </a:p>
          <a:p>
            <a:endParaRPr lang="en-US" sz="1200" dirty="0">
              <a:solidFill>
                <a:schemeClr val="tx1"/>
              </a:solidFill>
            </a:endParaRPr>
          </a:p>
          <a:p>
            <a:endParaRPr lang="en-US" sz="1200" dirty="0">
              <a:solidFill>
                <a:schemeClr val="tx1"/>
              </a:solidFill>
            </a:endParaRPr>
          </a:p>
          <a:p>
            <a:r>
              <a:rPr lang="en-US" sz="1200" b="1" dirty="0">
                <a:solidFill>
                  <a:schemeClr val="tx1"/>
                </a:solidFill>
              </a:rPr>
              <a:t>Below image illustrates the My Information tab:</a:t>
            </a:r>
          </a:p>
          <a:p>
            <a:endParaRPr lang="en-US" sz="1400" b="1" dirty="0">
              <a:solidFill>
                <a:schemeClr val="tx1"/>
              </a:solidFill>
            </a:endParaRPr>
          </a:p>
          <a:p>
            <a:r>
              <a:rPr lang="en-US" sz="1400" dirty="0">
                <a:solidFill>
                  <a:schemeClr val="tx1"/>
                </a:solidFill>
              </a:rPr>
              <a:t>  </a:t>
            </a:r>
          </a:p>
        </p:txBody>
      </p:sp>
      <p:pic>
        <p:nvPicPr>
          <p:cNvPr id="5" name="Picture 4"/>
          <p:cNvPicPr>
            <a:picLocks noChangeAspect="1"/>
          </p:cNvPicPr>
          <p:nvPr/>
        </p:nvPicPr>
        <p:blipFill>
          <a:blip r:embed="rId2"/>
          <a:stretch>
            <a:fillRect/>
          </a:stretch>
        </p:blipFill>
        <p:spPr>
          <a:xfrm>
            <a:off x="228600" y="2057401"/>
            <a:ext cx="6858000" cy="3962400"/>
          </a:xfrm>
          <a:prstGeom prst="rect">
            <a:avLst/>
          </a:prstGeom>
        </p:spPr>
      </p:pic>
    </p:spTree>
    <p:extLst>
      <p:ext uri="{BB962C8B-B14F-4D97-AF65-F5344CB8AC3E}">
        <p14:creationId xmlns:p14="http://schemas.microsoft.com/office/powerpoint/2010/main" val="105273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7" y="417553"/>
            <a:ext cx="10049016" cy="293813"/>
          </a:xfrm>
        </p:spPr>
        <p:txBody>
          <a:bodyPr>
            <a:normAutofit fontScale="90000"/>
          </a:bodyPr>
          <a:lstStyle/>
          <a:p>
            <a:r>
              <a:rPr lang="en-US" dirty="0"/>
              <a:t>Key Notes - Exit Clearances</a:t>
            </a:r>
            <a:br>
              <a:rPr lang="en-US" dirty="0"/>
            </a:br>
            <a:r>
              <a:rPr lang="en-US" dirty="0"/>
              <a:t/>
            </a:r>
            <a:br>
              <a:rPr lang="en-US" dirty="0"/>
            </a:br>
            <a:r>
              <a:rPr lang="en-US" dirty="0"/>
              <a:t> </a:t>
            </a:r>
            <a:endParaRPr lang="pt-PT" dirty="0"/>
          </a:p>
        </p:txBody>
      </p:sp>
      <p:sp>
        <p:nvSpPr>
          <p:cNvPr id="13" name="TextBox 12">
            <a:extLst>
              <a:ext uri="{FF2B5EF4-FFF2-40B4-BE49-F238E27FC236}">
                <a16:creationId xmlns:a16="http://schemas.microsoft.com/office/drawing/2014/main" id="{2D355AFC-4810-4175-9DF4-8EB8924F3DC2}"/>
              </a:ext>
            </a:extLst>
          </p:cNvPr>
          <p:cNvSpPr txBox="1"/>
          <p:nvPr/>
        </p:nvSpPr>
        <p:spPr>
          <a:xfrm>
            <a:off x="274631" y="-1329217"/>
            <a:ext cx="8134699" cy="6883402"/>
          </a:xfrm>
          <a:prstGeom prst="round2DiagRect">
            <a:avLst>
              <a:gd name="adj1" fmla="val 0"/>
              <a:gd name="adj2" fmla="val 0"/>
            </a:avLst>
          </a:prstGeom>
          <a:noFill/>
          <a:ln>
            <a:noFill/>
          </a:ln>
        </p:spPr>
        <p:txBody>
          <a:bodyPr wrap="square" lIns="91440" tIns="0" rIns="91440" bIns="0" rtlCol="0" anchor="ctr" anchorCtr="0">
            <a:noAutofit/>
          </a:bodyPr>
          <a:lstStyle/>
          <a:p>
            <a:pPr marL="171450" indent="-171450">
              <a:lnSpc>
                <a:spcPts val="2200"/>
              </a:lnSpc>
              <a:buClr>
                <a:schemeClr val="tx2"/>
              </a:buClr>
              <a:buFont typeface="Wingdings" panose="05000000000000000000" pitchFamily="2" charset="2"/>
              <a:buChar char="§"/>
            </a:pPr>
            <a:r>
              <a:rPr lang="en-US" sz="1200" dirty="0"/>
              <a:t>Validate / Update your Personal email Id &amp; Contact details, as the same is used in future </a:t>
            </a:r>
          </a:p>
          <a:p>
            <a:pPr>
              <a:lnSpc>
                <a:spcPts val="2200"/>
              </a:lnSpc>
              <a:buClr>
                <a:schemeClr val="tx2"/>
              </a:buClr>
            </a:pPr>
            <a:r>
              <a:rPr lang="en-US" sz="1200" dirty="0"/>
              <a:t>    </a:t>
            </a:r>
            <a:r>
              <a:rPr lang="en-US" sz="1200" dirty="0">
                <a:solidFill>
                  <a:srgbClr val="12ABDB"/>
                </a:solidFill>
              </a:rPr>
              <a:t>ECMS Home Page – Resignation Tab – My Information</a:t>
            </a:r>
          </a:p>
          <a:p>
            <a:pPr>
              <a:lnSpc>
                <a:spcPts val="2200"/>
              </a:lnSpc>
              <a:buClr>
                <a:schemeClr val="tx2"/>
              </a:buClr>
            </a:pPr>
            <a:endParaRPr lang="en-US" sz="1200" dirty="0">
              <a:solidFill>
                <a:srgbClr val="12ABDB"/>
              </a:solidFill>
            </a:endParaRPr>
          </a:p>
          <a:p>
            <a:pPr marL="171450" indent="-171450">
              <a:lnSpc>
                <a:spcPts val="2200"/>
              </a:lnSpc>
              <a:buClr>
                <a:schemeClr val="tx2"/>
              </a:buClr>
              <a:buFont typeface="Wingdings" panose="05000000000000000000" pitchFamily="2" charset="2"/>
              <a:buChar char="§"/>
            </a:pPr>
            <a:r>
              <a:rPr lang="en-US" sz="1200" dirty="0"/>
              <a:t>SPOC list details : </a:t>
            </a:r>
            <a:r>
              <a:rPr lang="en-US" sz="1200" dirty="0">
                <a:solidFill>
                  <a:srgbClr val="12ABDB"/>
                </a:solidFill>
              </a:rPr>
              <a:t>ECMS Home Page – Top right – Contact List</a:t>
            </a:r>
          </a:p>
          <a:p>
            <a:pPr marL="285750" indent="-285750">
              <a:lnSpc>
                <a:spcPts val="2200"/>
              </a:lnSpc>
              <a:buClr>
                <a:schemeClr val="tx2"/>
              </a:buClr>
              <a:buFont typeface="Arial" panose="020B0604020202020204" pitchFamily="34" charset="0"/>
              <a:buChar char="•"/>
            </a:pPr>
            <a:endParaRPr lang="en-US" dirty="0">
              <a:solidFill>
                <a:srgbClr val="12ABDB"/>
              </a:solidFill>
            </a:endParaRPr>
          </a:p>
          <a:p>
            <a:pPr>
              <a:lnSpc>
                <a:spcPts val="2200"/>
              </a:lnSpc>
              <a:buClr>
                <a:schemeClr val="tx2"/>
              </a:buClr>
            </a:pPr>
            <a:endParaRPr lang="en-US" dirty="0">
              <a:solidFill>
                <a:srgbClr val="12ABDB"/>
              </a:solidFill>
            </a:endParaRPr>
          </a:p>
        </p:txBody>
      </p:sp>
      <p:sp>
        <p:nvSpPr>
          <p:cNvPr id="5" name="TextBox 4">
            <a:extLst>
              <a:ext uri="{FF2B5EF4-FFF2-40B4-BE49-F238E27FC236}">
                <a16:creationId xmlns:a16="http://schemas.microsoft.com/office/drawing/2014/main" id="{74DDD96E-250D-4AED-A653-D88F53778D26}"/>
              </a:ext>
            </a:extLst>
          </p:cNvPr>
          <p:cNvSpPr txBox="1"/>
          <p:nvPr/>
        </p:nvSpPr>
        <p:spPr>
          <a:xfrm>
            <a:off x="-228600" y="5975804"/>
            <a:ext cx="6641059" cy="430419"/>
          </a:xfrm>
          <a:prstGeom prst="round2DiagRect">
            <a:avLst>
              <a:gd name="adj1" fmla="val 0"/>
              <a:gd name="adj2" fmla="val 0"/>
            </a:avLst>
          </a:prstGeom>
          <a:noFill/>
          <a:ln>
            <a:noFill/>
          </a:ln>
        </p:spPr>
        <p:txBody>
          <a:bodyPr wrap="square" lIns="91440" tIns="0" rIns="91440" bIns="91440" rtlCol="0" anchor="ctr" anchorCtr="0">
            <a:noAutofit/>
          </a:bodyPr>
          <a:lstStyle/>
          <a:p>
            <a:pPr marL="285750" indent="-285750">
              <a:lnSpc>
                <a:spcPts val="2200"/>
              </a:lnSpc>
              <a:buClr>
                <a:schemeClr val="bg1"/>
              </a:buClr>
              <a:buFont typeface="Wingdings" panose="05000000000000000000" pitchFamily="2" charset="2"/>
              <a:buChar char="§"/>
            </a:pPr>
            <a:endParaRPr lang="en-US" dirty="0"/>
          </a:p>
        </p:txBody>
      </p:sp>
      <p:grpSp>
        <p:nvGrpSpPr>
          <p:cNvPr id="6" name="Group 5">
            <a:extLst>
              <a:ext uri="{FF2B5EF4-FFF2-40B4-BE49-F238E27FC236}">
                <a16:creationId xmlns:a16="http://schemas.microsoft.com/office/drawing/2014/main" id="{FA9436D2-15B1-4592-96CE-6765A457FD34}"/>
              </a:ext>
            </a:extLst>
          </p:cNvPr>
          <p:cNvGrpSpPr/>
          <p:nvPr/>
        </p:nvGrpSpPr>
        <p:grpSpPr>
          <a:xfrm>
            <a:off x="8458200" y="1905001"/>
            <a:ext cx="3409199" cy="2667000"/>
            <a:chOff x="334530" y="1620085"/>
            <a:chExt cx="5047011" cy="4651778"/>
          </a:xfrm>
        </p:grpSpPr>
        <p:sp>
          <p:nvSpPr>
            <p:cNvPr id="7" name="Oval 6">
              <a:extLst>
                <a:ext uri="{FF2B5EF4-FFF2-40B4-BE49-F238E27FC236}">
                  <a16:creationId xmlns:a16="http://schemas.microsoft.com/office/drawing/2014/main" id="{7C438BBA-C9EA-4F1B-82AE-0B9945A17DE3}"/>
                </a:ext>
              </a:extLst>
            </p:cNvPr>
            <p:cNvSpPr>
              <a:spLocks noChangeArrowheads="1"/>
            </p:cNvSpPr>
            <p:nvPr/>
          </p:nvSpPr>
          <p:spPr bwMode="auto">
            <a:xfrm>
              <a:off x="3549080" y="6096722"/>
              <a:ext cx="1832461" cy="17514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7">
              <a:extLst>
                <a:ext uri="{FF2B5EF4-FFF2-40B4-BE49-F238E27FC236}">
                  <a16:creationId xmlns:a16="http://schemas.microsoft.com/office/drawing/2014/main" id="{9CD82DE8-1FFF-471B-8563-0AEA52F6F4AA}"/>
                </a:ext>
              </a:extLst>
            </p:cNvPr>
            <p:cNvSpPr>
              <a:spLocks noChangeArrowheads="1"/>
            </p:cNvSpPr>
            <p:nvPr/>
          </p:nvSpPr>
          <p:spPr bwMode="auto">
            <a:xfrm>
              <a:off x="699420" y="4941704"/>
              <a:ext cx="2522320" cy="17514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8">
              <a:extLst>
                <a:ext uri="{FF2B5EF4-FFF2-40B4-BE49-F238E27FC236}">
                  <a16:creationId xmlns:a16="http://schemas.microsoft.com/office/drawing/2014/main" id="{F1B76FA8-53C0-413E-97A8-624F95C2B029}"/>
                </a:ext>
              </a:extLst>
            </p:cNvPr>
            <p:cNvSpPr>
              <a:spLocks/>
            </p:cNvSpPr>
            <p:nvPr/>
          </p:nvSpPr>
          <p:spPr bwMode="auto">
            <a:xfrm>
              <a:off x="915999" y="3326594"/>
              <a:ext cx="2105837" cy="1338377"/>
            </a:xfrm>
            <a:custGeom>
              <a:avLst/>
              <a:gdLst>
                <a:gd name="T0" fmla="*/ 529 w 552"/>
                <a:gd name="T1" fmla="*/ 360 h 360"/>
                <a:gd name="T2" fmla="*/ 23 w 552"/>
                <a:gd name="T3" fmla="*/ 360 h 360"/>
                <a:gd name="T4" fmla="*/ 0 w 552"/>
                <a:gd name="T5" fmla="*/ 337 h 360"/>
                <a:gd name="T6" fmla="*/ 0 w 552"/>
                <a:gd name="T7" fmla="*/ 23 h 360"/>
                <a:gd name="T8" fmla="*/ 23 w 552"/>
                <a:gd name="T9" fmla="*/ 0 h 360"/>
                <a:gd name="T10" fmla="*/ 529 w 552"/>
                <a:gd name="T11" fmla="*/ 0 h 360"/>
                <a:gd name="T12" fmla="*/ 552 w 552"/>
                <a:gd name="T13" fmla="*/ 23 h 360"/>
                <a:gd name="T14" fmla="*/ 552 w 552"/>
                <a:gd name="T15" fmla="*/ 337 h 360"/>
                <a:gd name="T16" fmla="*/ 529 w 552"/>
                <a:gd name="T1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360">
                  <a:moveTo>
                    <a:pt x="529" y="360"/>
                  </a:moveTo>
                  <a:cubicBezTo>
                    <a:pt x="23" y="360"/>
                    <a:pt x="23" y="360"/>
                    <a:pt x="23" y="360"/>
                  </a:cubicBezTo>
                  <a:cubicBezTo>
                    <a:pt x="11" y="360"/>
                    <a:pt x="0" y="349"/>
                    <a:pt x="0" y="337"/>
                  </a:cubicBezTo>
                  <a:cubicBezTo>
                    <a:pt x="0" y="23"/>
                    <a:pt x="0" y="23"/>
                    <a:pt x="0" y="23"/>
                  </a:cubicBezTo>
                  <a:cubicBezTo>
                    <a:pt x="0" y="10"/>
                    <a:pt x="11" y="0"/>
                    <a:pt x="23" y="0"/>
                  </a:cubicBezTo>
                  <a:cubicBezTo>
                    <a:pt x="529" y="0"/>
                    <a:pt x="529" y="0"/>
                    <a:pt x="529" y="0"/>
                  </a:cubicBezTo>
                  <a:cubicBezTo>
                    <a:pt x="541" y="0"/>
                    <a:pt x="552" y="10"/>
                    <a:pt x="552" y="23"/>
                  </a:cubicBezTo>
                  <a:cubicBezTo>
                    <a:pt x="552" y="337"/>
                    <a:pt x="552" y="337"/>
                    <a:pt x="552" y="337"/>
                  </a:cubicBezTo>
                  <a:cubicBezTo>
                    <a:pt x="552" y="349"/>
                    <a:pt x="541" y="360"/>
                    <a:pt x="529" y="3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9">
              <a:extLst>
                <a:ext uri="{FF2B5EF4-FFF2-40B4-BE49-F238E27FC236}">
                  <a16:creationId xmlns:a16="http://schemas.microsoft.com/office/drawing/2014/main" id="{6ABF4D56-DEF7-4909-9592-F668DD51FBFB}"/>
                </a:ext>
              </a:extLst>
            </p:cNvPr>
            <p:cNvSpPr>
              <a:spLocks noChangeArrowheads="1"/>
            </p:cNvSpPr>
            <p:nvPr/>
          </p:nvSpPr>
          <p:spPr bwMode="auto">
            <a:xfrm>
              <a:off x="984634" y="3379629"/>
              <a:ext cx="1968568" cy="1082557"/>
            </a:xfrm>
            <a:prstGeom prst="rect">
              <a:avLst/>
            </a:pr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0">
              <a:extLst>
                <a:ext uri="{FF2B5EF4-FFF2-40B4-BE49-F238E27FC236}">
                  <a16:creationId xmlns:a16="http://schemas.microsoft.com/office/drawing/2014/main" id="{B12D9C65-CF45-48A8-8E47-A9A04D6160A4}"/>
                </a:ext>
              </a:extLst>
            </p:cNvPr>
            <p:cNvSpPr>
              <a:spLocks/>
            </p:cNvSpPr>
            <p:nvPr/>
          </p:nvSpPr>
          <p:spPr bwMode="auto">
            <a:xfrm>
              <a:off x="915999" y="4462186"/>
              <a:ext cx="2105837" cy="202784"/>
            </a:xfrm>
            <a:custGeom>
              <a:avLst/>
              <a:gdLst>
                <a:gd name="T0" fmla="*/ 0 w 552"/>
                <a:gd name="T1" fmla="*/ 0 h 55"/>
                <a:gd name="T2" fmla="*/ 0 w 552"/>
                <a:gd name="T3" fmla="*/ 38 h 55"/>
                <a:gd name="T4" fmla="*/ 17 w 552"/>
                <a:gd name="T5" fmla="*/ 55 h 55"/>
                <a:gd name="T6" fmla="*/ 535 w 552"/>
                <a:gd name="T7" fmla="*/ 55 h 55"/>
                <a:gd name="T8" fmla="*/ 552 w 552"/>
                <a:gd name="T9" fmla="*/ 38 h 55"/>
                <a:gd name="T10" fmla="*/ 552 w 552"/>
                <a:gd name="T11" fmla="*/ 0 h 55"/>
                <a:gd name="T12" fmla="*/ 0 w 55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52" h="55">
                  <a:moveTo>
                    <a:pt x="0" y="0"/>
                  </a:moveTo>
                  <a:cubicBezTo>
                    <a:pt x="0" y="38"/>
                    <a:pt x="0" y="38"/>
                    <a:pt x="0" y="38"/>
                  </a:cubicBezTo>
                  <a:cubicBezTo>
                    <a:pt x="0" y="47"/>
                    <a:pt x="8" y="55"/>
                    <a:pt x="17" y="55"/>
                  </a:cubicBezTo>
                  <a:cubicBezTo>
                    <a:pt x="535" y="55"/>
                    <a:pt x="535" y="55"/>
                    <a:pt x="535" y="55"/>
                  </a:cubicBezTo>
                  <a:cubicBezTo>
                    <a:pt x="544" y="55"/>
                    <a:pt x="552" y="47"/>
                    <a:pt x="552" y="38"/>
                  </a:cubicBezTo>
                  <a:cubicBezTo>
                    <a:pt x="552" y="0"/>
                    <a:pt x="552" y="0"/>
                    <a:pt x="552" y="0"/>
                  </a:cubicBezTo>
                  <a:lnTo>
                    <a:pt x="0" y="0"/>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1">
              <a:extLst>
                <a:ext uri="{FF2B5EF4-FFF2-40B4-BE49-F238E27FC236}">
                  <a16:creationId xmlns:a16="http://schemas.microsoft.com/office/drawing/2014/main" id="{E496B7D7-84D7-48C9-A8AA-384EBD830809}"/>
                </a:ext>
              </a:extLst>
            </p:cNvPr>
            <p:cNvSpPr>
              <a:spLocks noChangeArrowheads="1"/>
            </p:cNvSpPr>
            <p:nvPr/>
          </p:nvSpPr>
          <p:spPr bwMode="auto">
            <a:xfrm>
              <a:off x="1923681" y="4537060"/>
              <a:ext cx="90473" cy="84234"/>
            </a:xfrm>
            <a:prstGeom prst="ellipse">
              <a:avLst/>
            </a:prstGeom>
            <a:solidFill>
              <a:srgbClr val="DA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2">
              <a:extLst>
                <a:ext uri="{FF2B5EF4-FFF2-40B4-BE49-F238E27FC236}">
                  <a16:creationId xmlns:a16="http://schemas.microsoft.com/office/drawing/2014/main" id="{EFAFA6F4-173A-464D-B3D7-EE59566F807F}"/>
                </a:ext>
              </a:extLst>
            </p:cNvPr>
            <p:cNvSpPr>
              <a:spLocks/>
            </p:cNvSpPr>
            <p:nvPr/>
          </p:nvSpPr>
          <p:spPr bwMode="auto">
            <a:xfrm>
              <a:off x="1480676" y="4664971"/>
              <a:ext cx="976485" cy="302617"/>
            </a:xfrm>
            <a:custGeom>
              <a:avLst/>
              <a:gdLst>
                <a:gd name="T0" fmla="*/ 206 w 256"/>
                <a:gd name="T1" fmla="*/ 38 h 81"/>
                <a:gd name="T2" fmla="*/ 206 w 256"/>
                <a:gd name="T3" fmla="*/ 0 h 81"/>
                <a:gd name="T4" fmla="*/ 128 w 256"/>
                <a:gd name="T5" fmla="*/ 0 h 81"/>
                <a:gd name="T6" fmla="*/ 50 w 256"/>
                <a:gd name="T7" fmla="*/ 0 h 81"/>
                <a:gd name="T8" fmla="*/ 50 w 256"/>
                <a:gd name="T9" fmla="*/ 38 h 81"/>
                <a:gd name="T10" fmla="*/ 0 w 256"/>
                <a:gd name="T11" fmla="*/ 81 h 81"/>
                <a:gd name="T12" fmla="*/ 128 w 256"/>
                <a:gd name="T13" fmla="*/ 81 h 81"/>
                <a:gd name="T14" fmla="*/ 256 w 256"/>
                <a:gd name="T15" fmla="*/ 81 h 81"/>
                <a:gd name="T16" fmla="*/ 206 w 256"/>
                <a:gd name="T17" fmla="*/ 3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81">
                  <a:moveTo>
                    <a:pt x="206" y="38"/>
                  </a:moveTo>
                  <a:cubicBezTo>
                    <a:pt x="206" y="14"/>
                    <a:pt x="206" y="0"/>
                    <a:pt x="206" y="0"/>
                  </a:cubicBezTo>
                  <a:cubicBezTo>
                    <a:pt x="128" y="0"/>
                    <a:pt x="128" y="0"/>
                    <a:pt x="128" y="0"/>
                  </a:cubicBezTo>
                  <a:cubicBezTo>
                    <a:pt x="50" y="0"/>
                    <a:pt x="50" y="0"/>
                    <a:pt x="50" y="0"/>
                  </a:cubicBezTo>
                  <a:cubicBezTo>
                    <a:pt x="50" y="0"/>
                    <a:pt x="50" y="14"/>
                    <a:pt x="50" y="38"/>
                  </a:cubicBezTo>
                  <a:cubicBezTo>
                    <a:pt x="50" y="61"/>
                    <a:pt x="32" y="81"/>
                    <a:pt x="0" y="81"/>
                  </a:cubicBezTo>
                  <a:cubicBezTo>
                    <a:pt x="128" y="81"/>
                    <a:pt x="128" y="81"/>
                    <a:pt x="128" y="81"/>
                  </a:cubicBezTo>
                  <a:cubicBezTo>
                    <a:pt x="256" y="81"/>
                    <a:pt x="256" y="81"/>
                    <a:pt x="256" y="81"/>
                  </a:cubicBezTo>
                  <a:cubicBezTo>
                    <a:pt x="224" y="81"/>
                    <a:pt x="206" y="61"/>
                    <a:pt x="206"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3">
              <a:extLst>
                <a:ext uri="{FF2B5EF4-FFF2-40B4-BE49-F238E27FC236}">
                  <a16:creationId xmlns:a16="http://schemas.microsoft.com/office/drawing/2014/main" id="{E0589F61-2384-4C19-ADEA-C40D5FFA0EC3}"/>
                </a:ext>
              </a:extLst>
            </p:cNvPr>
            <p:cNvSpPr>
              <a:spLocks/>
            </p:cNvSpPr>
            <p:nvPr/>
          </p:nvSpPr>
          <p:spPr bwMode="auto">
            <a:xfrm>
              <a:off x="1452598" y="4967587"/>
              <a:ext cx="1032640" cy="34317"/>
            </a:xfrm>
            <a:custGeom>
              <a:avLst/>
              <a:gdLst>
                <a:gd name="T0" fmla="*/ 266 w 270"/>
                <a:gd name="T1" fmla="*/ 9 h 9"/>
                <a:gd name="T2" fmla="*/ 4 w 270"/>
                <a:gd name="T3" fmla="*/ 9 h 9"/>
                <a:gd name="T4" fmla="*/ 0 w 270"/>
                <a:gd name="T5" fmla="*/ 5 h 9"/>
                <a:gd name="T6" fmla="*/ 0 w 270"/>
                <a:gd name="T7" fmla="*/ 5 h 9"/>
                <a:gd name="T8" fmla="*/ 4 w 270"/>
                <a:gd name="T9" fmla="*/ 0 h 9"/>
                <a:gd name="T10" fmla="*/ 266 w 270"/>
                <a:gd name="T11" fmla="*/ 0 h 9"/>
                <a:gd name="T12" fmla="*/ 270 w 270"/>
                <a:gd name="T13" fmla="*/ 5 h 9"/>
                <a:gd name="T14" fmla="*/ 270 w 270"/>
                <a:gd name="T15" fmla="*/ 5 h 9"/>
                <a:gd name="T16" fmla="*/ 266 w 270"/>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9">
                  <a:moveTo>
                    <a:pt x="266" y="9"/>
                  </a:moveTo>
                  <a:cubicBezTo>
                    <a:pt x="4" y="9"/>
                    <a:pt x="4" y="9"/>
                    <a:pt x="4" y="9"/>
                  </a:cubicBezTo>
                  <a:cubicBezTo>
                    <a:pt x="2" y="9"/>
                    <a:pt x="0" y="7"/>
                    <a:pt x="0" y="5"/>
                  </a:cubicBezTo>
                  <a:cubicBezTo>
                    <a:pt x="0" y="5"/>
                    <a:pt x="0" y="5"/>
                    <a:pt x="0" y="5"/>
                  </a:cubicBezTo>
                  <a:cubicBezTo>
                    <a:pt x="0" y="2"/>
                    <a:pt x="2" y="0"/>
                    <a:pt x="4" y="0"/>
                  </a:cubicBezTo>
                  <a:cubicBezTo>
                    <a:pt x="266" y="0"/>
                    <a:pt x="266" y="0"/>
                    <a:pt x="266" y="0"/>
                  </a:cubicBezTo>
                  <a:cubicBezTo>
                    <a:pt x="268" y="0"/>
                    <a:pt x="270" y="2"/>
                    <a:pt x="270" y="5"/>
                  </a:cubicBezTo>
                  <a:cubicBezTo>
                    <a:pt x="270" y="5"/>
                    <a:pt x="270" y="5"/>
                    <a:pt x="270" y="5"/>
                  </a:cubicBezTo>
                  <a:cubicBezTo>
                    <a:pt x="270" y="7"/>
                    <a:pt x="268" y="9"/>
                    <a:pt x="266" y="9"/>
                  </a:cubicBez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94">
              <a:extLst>
                <a:ext uri="{FF2B5EF4-FFF2-40B4-BE49-F238E27FC236}">
                  <a16:creationId xmlns:a16="http://schemas.microsoft.com/office/drawing/2014/main" id="{FD1D9273-79E9-4CFE-8524-7AC04469269B}"/>
                </a:ext>
              </a:extLst>
            </p:cNvPr>
            <p:cNvSpPr>
              <a:spLocks/>
            </p:cNvSpPr>
            <p:nvPr/>
          </p:nvSpPr>
          <p:spPr bwMode="auto">
            <a:xfrm>
              <a:off x="1670981" y="4664971"/>
              <a:ext cx="595874" cy="71754"/>
            </a:xfrm>
            <a:custGeom>
              <a:avLst/>
              <a:gdLst>
                <a:gd name="T0" fmla="*/ 156 w 156"/>
                <a:gd name="T1" fmla="*/ 0 h 19"/>
                <a:gd name="T2" fmla="*/ 78 w 156"/>
                <a:gd name="T3" fmla="*/ 0 h 19"/>
                <a:gd name="T4" fmla="*/ 0 w 156"/>
                <a:gd name="T5" fmla="*/ 0 h 19"/>
                <a:gd name="T6" fmla="*/ 0 w 156"/>
                <a:gd name="T7" fmla="*/ 19 h 19"/>
                <a:gd name="T8" fmla="*/ 77 w 156"/>
                <a:gd name="T9" fmla="*/ 9 h 19"/>
                <a:gd name="T10" fmla="*/ 156 w 156"/>
                <a:gd name="T11" fmla="*/ 18 h 19"/>
                <a:gd name="T12" fmla="*/ 156 w 15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6" h="19">
                  <a:moveTo>
                    <a:pt x="156" y="0"/>
                  </a:moveTo>
                  <a:cubicBezTo>
                    <a:pt x="78" y="0"/>
                    <a:pt x="78" y="0"/>
                    <a:pt x="78" y="0"/>
                  </a:cubicBezTo>
                  <a:cubicBezTo>
                    <a:pt x="0" y="0"/>
                    <a:pt x="0" y="0"/>
                    <a:pt x="0" y="0"/>
                  </a:cubicBezTo>
                  <a:cubicBezTo>
                    <a:pt x="0" y="0"/>
                    <a:pt x="0" y="8"/>
                    <a:pt x="0" y="19"/>
                  </a:cubicBezTo>
                  <a:cubicBezTo>
                    <a:pt x="12" y="14"/>
                    <a:pt x="36" y="9"/>
                    <a:pt x="77" y="9"/>
                  </a:cubicBezTo>
                  <a:cubicBezTo>
                    <a:pt x="116" y="9"/>
                    <a:pt x="142" y="14"/>
                    <a:pt x="156" y="18"/>
                  </a:cubicBezTo>
                  <a:cubicBezTo>
                    <a:pt x="156" y="8"/>
                    <a:pt x="156" y="0"/>
                    <a:pt x="15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5">
              <a:extLst>
                <a:ext uri="{FF2B5EF4-FFF2-40B4-BE49-F238E27FC236}">
                  <a16:creationId xmlns:a16="http://schemas.microsoft.com/office/drawing/2014/main" id="{FCD8D15A-CF2E-4FBE-A830-A6EFEC2A6030}"/>
                </a:ext>
              </a:extLst>
            </p:cNvPr>
            <p:cNvSpPr>
              <a:spLocks/>
            </p:cNvSpPr>
            <p:nvPr/>
          </p:nvSpPr>
          <p:spPr bwMode="auto">
            <a:xfrm>
              <a:off x="1624185" y="4761683"/>
              <a:ext cx="689467" cy="152868"/>
            </a:xfrm>
            <a:custGeom>
              <a:avLst/>
              <a:gdLst>
                <a:gd name="T0" fmla="*/ 180 w 180"/>
                <a:gd name="T1" fmla="*/ 41 h 41"/>
                <a:gd name="T2" fmla="*/ 168 w 180"/>
                <a:gd name="T3" fmla="*/ 12 h 41"/>
                <a:gd name="T4" fmla="*/ 168 w 180"/>
                <a:gd name="T5" fmla="*/ 0 h 41"/>
                <a:gd name="T6" fmla="*/ 12 w 180"/>
                <a:gd name="T7" fmla="*/ 0 h 41"/>
                <a:gd name="T8" fmla="*/ 12 w 180"/>
                <a:gd name="T9" fmla="*/ 12 h 41"/>
                <a:gd name="T10" fmla="*/ 0 w 180"/>
                <a:gd name="T11" fmla="*/ 41 h 41"/>
                <a:gd name="T12" fmla="*/ 180 w 18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80" h="41">
                  <a:moveTo>
                    <a:pt x="180" y="41"/>
                  </a:moveTo>
                  <a:cubicBezTo>
                    <a:pt x="172" y="33"/>
                    <a:pt x="168" y="23"/>
                    <a:pt x="168" y="12"/>
                  </a:cubicBezTo>
                  <a:cubicBezTo>
                    <a:pt x="168" y="8"/>
                    <a:pt x="168" y="4"/>
                    <a:pt x="168" y="0"/>
                  </a:cubicBezTo>
                  <a:cubicBezTo>
                    <a:pt x="12" y="0"/>
                    <a:pt x="12" y="0"/>
                    <a:pt x="12" y="0"/>
                  </a:cubicBezTo>
                  <a:cubicBezTo>
                    <a:pt x="12" y="4"/>
                    <a:pt x="12" y="8"/>
                    <a:pt x="12" y="12"/>
                  </a:cubicBezTo>
                  <a:cubicBezTo>
                    <a:pt x="12" y="23"/>
                    <a:pt x="8" y="33"/>
                    <a:pt x="0" y="41"/>
                  </a:cubicBezTo>
                  <a:lnTo>
                    <a:pt x="180" y="41"/>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92A2D78C-5AD1-41ED-8390-FCE9B5020458}"/>
                </a:ext>
              </a:extLst>
            </p:cNvPr>
            <p:cNvGrpSpPr/>
            <p:nvPr/>
          </p:nvGrpSpPr>
          <p:grpSpPr>
            <a:xfrm>
              <a:off x="2711245" y="2566768"/>
              <a:ext cx="825720" cy="1107842"/>
              <a:chOff x="1221736" y="2453061"/>
              <a:chExt cx="1497484" cy="2009125"/>
            </a:xfrm>
          </p:grpSpPr>
          <p:sp>
            <p:nvSpPr>
              <p:cNvPr id="180" name="Rectangle 96">
                <a:extLst>
                  <a:ext uri="{FF2B5EF4-FFF2-40B4-BE49-F238E27FC236}">
                    <a16:creationId xmlns:a16="http://schemas.microsoft.com/office/drawing/2014/main" id="{770DFC2C-E7FA-477B-AD61-A45932E36CB8}"/>
                  </a:ext>
                </a:extLst>
              </p:cNvPr>
              <p:cNvSpPr>
                <a:spLocks noChangeArrowheads="1"/>
              </p:cNvSpPr>
              <p:nvPr/>
            </p:nvSpPr>
            <p:spPr bwMode="auto">
              <a:xfrm>
                <a:off x="1221736" y="2655845"/>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7">
                <a:extLst>
                  <a:ext uri="{FF2B5EF4-FFF2-40B4-BE49-F238E27FC236}">
                    <a16:creationId xmlns:a16="http://schemas.microsoft.com/office/drawing/2014/main" id="{67F054B1-B615-4731-AA74-B24D340A1208}"/>
                  </a:ext>
                </a:extLst>
              </p:cNvPr>
              <p:cNvSpPr>
                <a:spLocks/>
              </p:cNvSpPr>
              <p:nvPr/>
            </p:nvSpPr>
            <p:spPr bwMode="auto">
              <a:xfrm>
                <a:off x="1284131" y="2743198"/>
                <a:ext cx="1369574" cy="449245"/>
              </a:xfrm>
              <a:custGeom>
                <a:avLst/>
                <a:gdLst>
                  <a:gd name="T0" fmla="*/ 339 w 358"/>
                  <a:gd name="T1" fmla="*/ 121 h 121"/>
                  <a:gd name="T2" fmla="*/ 19 w 358"/>
                  <a:gd name="T3" fmla="*/ 121 h 121"/>
                  <a:gd name="T4" fmla="*/ 0 w 358"/>
                  <a:gd name="T5" fmla="*/ 102 h 121"/>
                  <a:gd name="T6" fmla="*/ 0 w 358"/>
                  <a:gd name="T7" fmla="*/ 19 h 121"/>
                  <a:gd name="T8" fmla="*/ 19 w 358"/>
                  <a:gd name="T9" fmla="*/ 0 h 121"/>
                  <a:gd name="T10" fmla="*/ 339 w 358"/>
                  <a:gd name="T11" fmla="*/ 0 h 121"/>
                  <a:gd name="T12" fmla="*/ 358 w 358"/>
                  <a:gd name="T13" fmla="*/ 19 h 121"/>
                  <a:gd name="T14" fmla="*/ 358 w 358"/>
                  <a:gd name="T15" fmla="*/ 102 h 121"/>
                  <a:gd name="T16" fmla="*/ 339 w 358"/>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121">
                    <a:moveTo>
                      <a:pt x="339" y="121"/>
                    </a:moveTo>
                    <a:cubicBezTo>
                      <a:pt x="19" y="121"/>
                      <a:pt x="19" y="121"/>
                      <a:pt x="19" y="121"/>
                    </a:cubicBezTo>
                    <a:cubicBezTo>
                      <a:pt x="9" y="121"/>
                      <a:pt x="0" y="113"/>
                      <a:pt x="0" y="102"/>
                    </a:cubicBezTo>
                    <a:cubicBezTo>
                      <a:pt x="0" y="19"/>
                      <a:pt x="0" y="19"/>
                      <a:pt x="0" y="19"/>
                    </a:cubicBezTo>
                    <a:cubicBezTo>
                      <a:pt x="0" y="9"/>
                      <a:pt x="9" y="0"/>
                      <a:pt x="19" y="0"/>
                    </a:cubicBezTo>
                    <a:cubicBezTo>
                      <a:pt x="339" y="0"/>
                      <a:pt x="339" y="0"/>
                      <a:pt x="339" y="0"/>
                    </a:cubicBezTo>
                    <a:cubicBezTo>
                      <a:pt x="349" y="0"/>
                      <a:pt x="358" y="9"/>
                      <a:pt x="358" y="19"/>
                    </a:cubicBezTo>
                    <a:cubicBezTo>
                      <a:pt x="358" y="102"/>
                      <a:pt x="358" y="102"/>
                      <a:pt x="358" y="102"/>
                    </a:cubicBezTo>
                    <a:cubicBezTo>
                      <a:pt x="358" y="113"/>
                      <a:pt x="349" y="121"/>
                      <a:pt x="339" y="1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98">
                <a:extLst>
                  <a:ext uri="{FF2B5EF4-FFF2-40B4-BE49-F238E27FC236}">
                    <a16:creationId xmlns:a16="http://schemas.microsoft.com/office/drawing/2014/main" id="{97314066-8D60-44D2-8C92-F42053201ADB}"/>
                  </a:ext>
                </a:extLst>
              </p:cNvPr>
              <p:cNvSpPr>
                <a:spLocks/>
              </p:cNvSpPr>
              <p:nvPr/>
            </p:nvSpPr>
            <p:spPr bwMode="auto">
              <a:xfrm>
                <a:off x="1284131" y="4050378"/>
                <a:ext cx="879772" cy="193425"/>
              </a:xfrm>
              <a:custGeom>
                <a:avLst/>
                <a:gdLst>
                  <a:gd name="T0" fmla="*/ 211 w 230"/>
                  <a:gd name="T1" fmla="*/ 52 h 52"/>
                  <a:gd name="T2" fmla="*/ 19 w 230"/>
                  <a:gd name="T3" fmla="*/ 52 h 52"/>
                  <a:gd name="T4" fmla="*/ 0 w 230"/>
                  <a:gd name="T5" fmla="*/ 33 h 52"/>
                  <a:gd name="T6" fmla="*/ 0 w 230"/>
                  <a:gd name="T7" fmla="*/ 19 h 52"/>
                  <a:gd name="T8" fmla="*/ 19 w 230"/>
                  <a:gd name="T9" fmla="*/ 0 h 52"/>
                  <a:gd name="T10" fmla="*/ 211 w 230"/>
                  <a:gd name="T11" fmla="*/ 0 h 52"/>
                  <a:gd name="T12" fmla="*/ 230 w 230"/>
                  <a:gd name="T13" fmla="*/ 19 h 52"/>
                  <a:gd name="T14" fmla="*/ 230 w 230"/>
                  <a:gd name="T15" fmla="*/ 33 h 52"/>
                  <a:gd name="T16" fmla="*/ 211 w 23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52">
                    <a:moveTo>
                      <a:pt x="211" y="52"/>
                    </a:moveTo>
                    <a:cubicBezTo>
                      <a:pt x="19" y="52"/>
                      <a:pt x="19" y="52"/>
                      <a:pt x="19" y="52"/>
                    </a:cubicBezTo>
                    <a:cubicBezTo>
                      <a:pt x="9" y="52"/>
                      <a:pt x="0" y="43"/>
                      <a:pt x="0" y="33"/>
                    </a:cubicBezTo>
                    <a:cubicBezTo>
                      <a:pt x="0" y="19"/>
                      <a:pt x="0" y="19"/>
                      <a:pt x="0" y="19"/>
                    </a:cubicBezTo>
                    <a:cubicBezTo>
                      <a:pt x="0" y="8"/>
                      <a:pt x="9" y="0"/>
                      <a:pt x="19" y="0"/>
                    </a:cubicBezTo>
                    <a:cubicBezTo>
                      <a:pt x="211" y="0"/>
                      <a:pt x="211" y="0"/>
                      <a:pt x="211" y="0"/>
                    </a:cubicBezTo>
                    <a:cubicBezTo>
                      <a:pt x="222" y="0"/>
                      <a:pt x="230" y="8"/>
                      <a:pt x="230" y="19"/>
                    </a:cubicBezTo>
                    <a:cubicBezTo>
                      <a:pt x="230" y="33"/>
                      <a:pt x="230" y="33"/>
                      <a:pt x="230" y="33"/>
                    </a:cubicBezTo>
                    <a:cubicBezTo>
                      <a:pt x="230" y="43"/>
                      <a:pt x="222" y="52"/>
                      <a:pt x="211" y="5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9">
                <a:extLst>
                  <a:ext uri="{FF2B5EF4-FFF2-40B4-BE49-F238E27FC236}">
                    <a16:creationId xmlns:a16="http://schemas.microsoft.com/office/drawing/2014/main" id="{51F769E2-55BA-4F2C-9CDD-A07599C5E846}"/>
                  </a:ext>
                </a:extLst>
              </p:cNvPr>
              <p:cNvSpPr>
                <a:spLocks/>
              </p:cNvSpPr>
              <p:nvPr/>
            </p:nvSpPr>
            <p:spPr bwMode="auto">
              <a:xfrm>
                <a:off x="1284131" y="3345312"/>
                <a:ext cx="389970" cy="246461"/>
              </a:xfrm>
              <a:custGeom>
                <a:avLst/>
                <a:gdLst>
                  <a:gd name="T0" fmla="*/ 90 w 102"/>
                  <a:gd name="T1" fmla="*/ 66 h 66"/>
                  <a:gd name="T2" fmla="*/ 13 w 102"/>
                  <a:gd name="T3" fmla="*/ 66 h 66"/>
                  <a:gd name="T4" fmla="*/ 0 w 102"/>
                  <a:gd name="T5" fmla="*/ 54 h 66"/>
                  <a:gd name="T6" fmla="*/ 0 w 102"/>
                  <a:gd name="T7" fmla="*/ 12 h 66"/>
                  <a:gd name="T8" fmla="*/ 13 w 102"/>
                  <a:gd name="T9" fmla="*/ 0 h 66"/>
                  <a:gd name="T10" fmla="*/ 90 w 102"/>
                  <a:gd name="T11" fmla="*/ 0 h 66"/>
                  <a:gd name="T12" fmla="*/ 102 w 102"/>
                  <a:gd name="T13" fmla="*/ 12 h 66"/>
                  <a:gd name="T14" fmla="*/ 102 w 102"/>
                  <a:gd name="T15" fmla="*/ 54 h 66"/>
                  <a:gd name="T16" fmla="*/ 90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90" y="66"/>
                    </a:moveTo>
                    <a:cubicBezTo>
                      <a:pt x="13" y="66"/>
                      <a:pt x="13" y="66"/>
                      <a:pt x="13" y="66"/>
                    </a:cubicBezTo>
                    <a:cubicBezTo>
                      <a:pt x="6" y="66"/>
                      <a:pt x="0" y="61"/>
                      <a:pt x="0" y="54"/>
                    </a:cubicBezTo>
                    <a:cubicBezTo>
                      <a:pt x="0" y="12"/>
                      <a:pt x="0" y="12"/>
                      <a:pt x="0" y="12"/>
                    </a:cubicBezTo>
                    <a:cubicBezTo>
                      <a:pt x="0" y="5"/>
                      <a:pt x="6" y="0"/>
                      <a:pt x="13" y="0"/>
                    </a:cubicBezTo>
                    <a:cubicBezTo>
                      <a:pt x="90" y="0"/>
                      <a:pt x="90" y="0"/>
                      <a:pt x="90" y="0"/>
                    </a:cubicBezTo>
                    <a:cubicBezTo>
                      <a:pt x="96" y="0"/>
                      <a:pt x="102" y="5"/>
                      <a:pt x="102" y="12"/>
                    </a:cubicBezTo>
                    <a:cubicBezTo>
                      <a:pt x="102" y="54"/>
                      <a:pt x="102" y="54"/>
                      <a:pt x="102" y="54"/>
                    </a:cubicBezTo>
                    <a:cubicBezTo>
                      <a:pt x="102" y="61"/>
                      <a:pt x="96" y="66"/>
                      <a:pt x="90" y="6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0">
                <a:extLst>
                  <a:ext uri="{FF2B5EF4-FFF2-40B4-BE49-F238E27FC236}">
                    <a16:creationId xmlns:a16="http://schemas.microsoft.com/office/drawing/2014/main" id="{C6D78091-C526-4A05-8A2C-5327D28103EA}"/>
                  </a:ext>
                </a:extLst>
              </p:cNvPr>
              <p:cNvSpPr>
                <a:spLocks/>
              </p:cNvSpPr>
              <p:nvPr/>
            </p:nvSpPr>
            <p:spPr bwMode="auto">
              <a:xfrm>
                <a:off x="1773933" y="3345312"/>
                <a:ext cx="389970" cy="246461"/>
              </a:xfrm>
              <a:custGeom>
                <a:avLst/>
                <a:gdLst>
                  <a:gd name="T0" fmla="*/ 89 w 102"/>
                  <a:gd name="T1" fmla="*/ 66 h 66"/>
                  <a:gd name="T2" fmla="*/ 13 w 102"/>
                  <a:gd name="T3" fmla="*/ 66 h 66"/>
                  <a:gd name="T4" fmla="*/ 0 w 102"/>
                  <a:gd name="T5" fmla="*/ 54 h 66"/>
                  <a:gd name="T6" fmla="*/ 0 w 102"/>
                  <a:gd name="T7" fmla="*/ 12 h 66"/>
                  <a:gd name="T8" fmla="*/ 13 w 102"/>
                  <a:gd name="T9" fmla="*/ 0 h 66"/>
                  <a:gd name="T10" fmla="*/ 89 w 102"/>
                  <a:gd name="T11" fmla="*/ 0 h 66"/>
                  <a:gd name="T12" fmla="*/ 102 w 102"/>
                  <a:gd name="T13" fmla="*/ 12 h 66"/>
                  <a:gd name="T14" fmla="*/ 102 w 102"/>
                  <a:gd name="T15" fmla="*/ 54 h 66"/>
                  <a:gd name="T16" fmla="*/ 89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89" y="66"/>
                    </a:moveTo>
                    <a:cubicBezTo>
                      <a:pt x="13" y="66"/>
                      <a:pt x="13" y="66"/>
                      <a:pt x="13" y="66"/>
                    </a:cubicBezTo>
                    <a:cubicBezTo>
                      <a:pt x="6" y="66"/>
                      <a:pt x="0" y="61"/>
                      <a:pt x="0" y="54"/>
                    </a:cubicBezTo>
                    <a:cubicBezTo>
                      <a:pt x="0" y="12"/>
                      <a:pt x="0" y="12"/>
                      <a:pt x="0" y="12"/>
                    </a:cubicBezTo>
                    <a:cubicBezTo>
                      <a:pt x="0" y="5"/>
                      <a:pt x="6" y="0"/>
                      <a:pt x="13" y="0"/>
                    </a:cubicBezTo>
                    <a:cubicBezTo>
                      <a:pt x="89" y="0"/>
                      <a:pt x="89" y="0"/>
                      <a:pt x="89" y="0"/>
                    </a:cubicBezTo>
                    <a:cubicBezTo>
                      <a:pt x="96" y="0"/>
                      <a:pt x="102" y="5"/>
                      <a:pt x="102" y="12"/>
                    </a:cubicBezTo>
                    <a:cubicBezTo>
                      <a:pt x="102" y="54"/>
                      <a:pt x="102" y="54"/>
                      <a:pt x="102" y="54"/>
                    </a:cubicBezTo>
                    <a:cubicBezTo>
                      <a:pt x="102" y="61"/>
                      <a:pt x="96" y="66"/>
                      <a:pt x="89" y="6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1">
                <a:extLst>
                  <a:ext uri="{FF2B5EF4-FFF2-40B4-BE49-F238E27FC236}">
                    <a16:creationId xmlns:a16="http://schemas.microsoft.com/office/drawing/2014/main" id="{0AECCCA9-F444-487A-9786-415722169C41}"/>
                  </a:ext>
                </a:extLst>
              </p:cNvPr>
              <p:cNvSpPr>
                <a:spLocks/>
              </p:cNvSpPr>
              <p:nvPr/>
            </p:nvSpPr>
            <p:spPr bwMode="auto">
              <a:xfrm>
                <a:off x="2263735" y="3345312"/>
                <a:ext cx="389970" cy="246461"/>
              </a:xfrm>
              <a:custGeom>
                <a:avLst/>
                <a:gdLst>
                  <a:gd name="T0" fmla="*/ 89 w 102"/>
                  <a:gd name="T1" fmla="*/ 66 h 66"/>
                  <a:gd name="T2" fmla="*/ 12 w 102"/>
                  <a:gd name="T3" fmla="*/ 66 h 66"/>
                  <a:gd name="T4" fmla="*/ 0 w 102"/>
                  <a:gd name="T5" fmla="*/ 54 h 66"/>
                  <a:gd name="T6" fmla="*/ 0 w 102"/>
                  <a:gd name="T7" fmla="*/ 12 h 66"/>
                  <a:gd name="T8" fmla="*/ 12 w 102"/>
                  <a:gd name="T9" fmla="*/ 0 h 66"/>
                  <a:gd name="T10" fmla="*/ 89 w 102"/>
                  <a:gd name="T11" fmla="*/ 0 h 66"/>
                  <a:gd name="T12" fmla="*/ 102 w 102"/>
                  <a:gd name="T13" fmla="*/ 12 h 66"/>
                  <a:gd name="T14" fmla="*/ 102 w 102"/>
                  <a:gd name="T15" fmla="*/ 54 h 66"/>
                  <a:gd name="T16" fmla="*/ 89 w 102"/>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6">
                    <a:moveTo>
                      <a:pt x="89" y="66"/>
                    </a:moveTo>
                    <a:cubicBezTo>
                      <a:pt x="12" y="66"/>
                      <a:pt x="12" y="66"/>
                      <a:pt x="12" y="66"/>
                    </a:cubicBezTo>
                    <a:cubicBezTo>
                      <a:pt x="6" y="66"/>
                      <a:pt x="0" y="61"/>
                      <a:pt x="0" y="54"/>
                    </a:cubicBezTo>
                    <a:cubicBezTo>
                      <a:pt x="0" y="12"/>
                      <a:pt x="0" y="12"/>
                      <a:pt x="0" y="12"/>
                    </a:cubicBezTo>
                    <a:cubicBezTo>
                      <a:pt x="0" y="5"/>
                      <a:pt x="6" y="0"/>
                      <a:pt x="12" y="0"/>
                    </a:cubicBezTo>
                    <a:cubicBezTo>
                      <a:pt x="89" y="0"/>
                      <a:pt x="89" y="0"/>
                      <a:pt x="89" y="0"/>
                    </a:cubicBezTo>
                    <a:cubicBezTo>
                      <a:pt x="96" y="0"/>
                      <a:pt x="102" y="5"/>
                      <a:pt x="102" y="12"/>
                    </a:cubicBezTo>
                    <a:cubicBezTo>
                      <a:pt x="102" y="54"/>
                      <a:pt x="102" y="54"/>
                      <a:pt x="102" y="54"/>
                    </a:cubicBezTo>
                    <a:cubicBezTo>
                      <a:pt x="102" y="61"/>
                      <a:pt x="96" y="66"/>
                      <a:pt x="89" y="6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Rectangle 102">
                <a:extLst>
                  <a:ext uri="{FF2B5EF4-FFF2-40B4-BE49-F238E27FC236}">
                    <a16:creationId xmlns:a16="http://schemas.microsoft.com/office/drawing/2014/main" id="{7510C309-B83A-422A-B759-F11CF62CC490}"/>
                  </a:ext>
                </a:extLst>
              </p:cNvPr>
              <p:cNvSpPr>
                <a:spLocks noChangeArrowheads="1"/>
              </p:cNvSpPr>
              <p:nvPr/>
            </p:nvSpPr>
            <p:spPr bwMode="auto">
              <a:xfrm>
                <a:off x="1284131" y="3264198"/>
                <a:ext cx="136957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03">
                <a:extLst>
                  <a:ext uri="{FF2B5EF4-FFF2-40B4-BE49-F238E27FC236}">
                    <a16:creationId xmlns:a16="http://schemas.microsoft.com/office/drawing/2014/main" id="{DBAA1B07-AFA4-4B3E-8B5E-58336984FA1C}"/>
                  </a:ext>
                </a:extLst>
              </p:cNvPr>
              <p:cNvSpPr>
                <a:spLocks noChangeArrowheads="1"/>
              </p:cNvSpPr>
              <p:nvPr/>
            </p:nvSpPr>
            <p:spPr bwMode="auto">
              <a:xfrm>
                <a:off x="1284131" y="3972384"/>
                <a:ext cx="1369574" cy="6240"/>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04">
                <a:extLst>
                  <a:ext uri="{FF2B5EF4-FFF2-40B4-BE49-F238E27FC236}">
                    <a16:creationId xmlns:a16="http://schemas.microsoft.com/office/drawing/2014/main" id="{44E79D85-7F26-45F6-94ED-6AD58E0A498F}"/>
                  </a:ext>
                </a:extLst>
              </p:cNvPr>
              <p:cNvSpPr>
                <a:spLocks noChangeArrowheads="1"/>
              </p:cNvSpPr>
              <p:nvPr/>
            </p:nvSpPr>
            <p:spPr bwMode="auto">
              <a:xfrm>
                <a:off x="1284131"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05">
                <a:extLst>
                  <a:ext uri="{FF2B5EF4-FFF2-40B4-BE49-F238E27FC236}">
                    <a16:creationId xmlns:a16="http://schemas.microsoft.com/office/drawing/2014/main" id="{491FAE62-08FE-4EAD-99A9-3C56E349E2CE}"/>
                  </a:ext>
                </a:extLst>
              </p:cNvPr>
              <p:cNvSpPr>
                <a:spLocks noChangeArrowheads="1"/>
              </p:cNvSpPr>
              <p:nvPr/>
            </p:nvSpPr>
            <p:spPr bwMode="auto">
              <a:xfrm>
                <a:off x="1284131"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06">
                <a:extLst>
                  <a:ext uri="{FF2B5EF4-FFF2-40B4-BE49-F238E27FC236}">
                    <a16:creationId xmlns:a16="http://schemas.microsoft.com/office/drawing/2014/main" id="{7BED92A0-8BB7-4519-A7FC-B70E5F93BC83}"/>
                  </a:ext>
                </a:extLst>
              </p:cNvPr>
              <p:cNvSpPr>
                <a:spLocks noChangeArrowheads="1"/>
              </p:cNvSpPr>
              <p:nvPr/>
            </p:nvSpPr>
            <p:spPr bwMode="auto">
              <a:xfrm>
                <a:off x="1284131"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07">
                <a:extLst>
                  <a:ext uri="{FF2B5EF4-FFF2-40B4-BE49-F238E27FC236}">
                    <a16:creationId xmlns:a16="http://schemas.microsoft.com/office/drawing/2014/main" id="{3D0FCE44-4F05-4088-A530-9EA6340F3460}"/>
                  </a:ext>
                </a:extLst>
              </p:cNvPr>
              <p:cNvSpPr>
                <a:spLocks noChangeArrowheads="1"/>
              </p:cNvSpPr>
              <p:nvPr/>
            </p:nvSpPr>
            <p:spPr bwMode="auto">
              <a:xfrm>
                <a:off x="1284131" y="3850713"/>
                <a:ext cx="26206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108">
                <a:extLst>
                  <a:ext uri="{FF2B5EF4-FFF2-40B4-BE49-F238E27FC236}">
                    <a16:creationId xmlns:a16="http://schemas.microsoft.com/office/drawing/2014/main" id="{E32A2D3D-FDCC-4319-9256-BDCD4A3D2AC0}"/>
                  </a:ext>
                </a:extLst>
              </p:cNvPr>
              <p:cNvSpPr>
                <a:spLocks noChangeArrowheads="1"/>
              </p:cNvSpPr>
              <p:nvPr/>
            </p:nvSpPr>
            <p:spPr bwMode="auto">
              <a:xfrm>
                <a:off x="1773933"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109">
                <a:extLst>
                  <a:ext uri="{FF2B5EF4-FFF2-40B4-BE49-F238E27FC236}">
                    <a16:creationId xmlns:a16="http://schemas.microsoft.com/office/drawing/2014/main" id="{FC7A995E-D360-408C-B7F7-ADB3C34D3BE3}"/>
                  </a:ext>
                </a:extLst>
              </p:cNvPr>
              <p:cNvSpPr>
                <a:spLocks noChangeArrowheads="1"/>
              </p:cNvSpPr>
              <p:nvPr/>
            </p:nvSpPr>
            <p:spPr bwMode="auto">
              <a:xfrm>
                <a:off x="1773933"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10">
                <a:extLst>
                  <a:ext uri="{FF2B5EF4-FFF2-40B4-BE49-F238E27FC236}">
                    <a16:creationId xmlns:a16="http://schemas.microsoft.com/office/drawing/2014/main" id="{09A0453A-6A8C-4970-BFFD-AD9785CCBEC6}"/>
                  </a:ext>
                </a:extLst>
              </p:cNvPr>
              <p:cNvSpPr>
                <a:spLocks noChangeArrowheads="1"/>
              </p:cNvSpPr>
              <p:nvPr/>
            </p:nvSpPr>
            <p:spPr bwMode="auto">
              <a:xfrm>
                <a:off x="1773933"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11">
                <a:extLst>
                  <a:ext uri="{FF2B5EF4-FFF2-40B4-BE49-F238E27FC236}">
                    <a16:creationId xmlns:a16="http://schemas.microsoft.com/office/drawing/2014/main" id="{D3F7EFB4-CA8D-4AC6-AE04-4B2F35E14B6B}"/>
                  </a:ext>
                </a:extLst>
              </p:cNvPr>
              <p:cNvSpPr>
                <a:spLocks noChangeArrowheads="1"/>
              </p:cNvSpPr>
              <p:nvPr/>
            </p:nvSpPr>
            <p:spPr bwMode="auto">
              <a:xfrm>
                <a:off x="1773933" y="3850713"/>
                <a:ext cx="25894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12">
                <a:extLst>
                  <a:ext uri="{FF2B5EF4-FFF2-40B4-BE49-F238E27FC236}">
                    <a16:creationId xmlns:a16="http://schemas.microsoft.com/office/drawing/2014/main" id="{A5425CC3-C19D-4E4B-A483-3A826505E400}"/>
                  </a:ext>
                </a:extLst>
              </p:cNvPr>
              <p:cNvSpPr>
                <a:spLocks noChangeArrowheads="1"/>
              </p:cNvSpPr>
              <p:nvPr/>
            </p:nvSpPr>
            <p:spPr bwMode="auto">
              <a:xfrm>
                <a:off x="2263735" y="4056617"/>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13">
                <a:extLst>
                  <a:ext uri="{FF2B5EF4-FFF2-40B4-BE49-F238E27FC236}">
                    <a16:creationId xmlns:a16="http://schemas.microsoft.com/office/drawing/2014/main" id="{1832B3DB-32EB-4F2A-BAB3-C02A0D7097AF}"/>
                  </a:ext>
                </a:extLst>
              </p:cNvPr>
              <p:cNvSpPr>
                <a:spLocks noChangeArrowheads="1"/>
              </p:cNvSpPr>
              <p:nvPr/>
            </p:nvSpPr>
            <p:spPr bwMode="auto">
              <a:xfrm>
                <a:off x="2263735" y="4128372"/>
                <a:ext cx="389970" cy="3743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14">
                <a:extLst>
                  <a:ext uri="{FF2B5EF4-FFF2-40B4-BE49-F238E27FC236}">
                    <a16:creationId xmlns:a16="http://schemas.microsoft.com/office/drawing/2014/main" id="{16EC5B46-B209-4DA5-8D9A-7EEB15332B93}"/>
                  </a:ext>
                </a:extLst>
              </p:cNvPr>
              <p:cNvSpPr>
                <a:spLocks noChangeArrowheads="1"/>
              </p:cNvSpPr>
              <p:nvPr/>
            </p:nvSpPr>
            <p:spPr bwMode="auto">
              <a:xfrm>
                <a:off x="2263735" y="4193887"/>
                <a:ext cx="193425"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15">
                <a:extLst>
                  <a:ext uri="{FF2B5EF4-FFF2-40B4-BE49-F238E27FC236}">
                    <a16:creationId xmlns:a16="http://schemas.microsoft.com/office/drawing/2014/main" id="{727A6814-E5EB-42DE-A261-1AE0B8591D80}"/>
                  </a:ext>
                </a:extLst>
              </p:cNvPr>
              <p:cNvSpPr>
                <a:spLocks noChangeArrowheads="1"/>
              </p:cNvSpPr>
              <p:nvPr/>
            </p:nvSpPr>
            <p:spPr bwMode="auto">
              <a:xfrm>
                <a:off x="2263735" y="364480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16">
                <a:extLst>
                  <a:ext uri="{FF2B5EF4-FFF2-40B4-BE49-F238E27FC236}">
                    <a16:creationId xmlns:a16="http://schemas.microsoft.com/office/drawing/2014/main" id="{AC447E79-9E32-40D6-AAAF-BE16E58A342A}"/>
                  </a:ext>
                </a:extLst>
              </p:cNvPr>
              <p:cNvSpPr>
                <a:spLocks noChangeArrowheads="1"/>
              </p:cNvSpPr>
              <p:nvPr/>
            </p:nvSpPr>
            <p:spPr bwMode="auto">
              <a:xfrm>
                <a:off x="2263735" y="37134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117">
                <a:extLst>
                  <a:ext uri="{FF2B5EF4-FFF2-40B4-BE49-F238E27FC236}">
                    <a16:creationId xmlns:a16="http://schemas.microsoft.com/office/drawing/2014/main" id="{BFD8A637-3635-45C8-8849-2C273F147D66}"/>
                  </a:ext>
                </a:extLst>
              </p:cNvPr>
              <p:cNvSpPr>
                <a:spLocks noChangeArrowheads="1"/>
              </p:cNvSpPr>
              <p:nvPr/>
            </p:nvSpPr>
            <p:spPr bwMode="auto">
              <a:xfrm>
                <a:off x="2263735" y="3785198"/>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18">
                <a:extLst>
                  <a:ext uri="{FF2B5EF4-FFF2-40B4-BE49-F238E27FC236}">
                    <a16:creationId xmlns:a16="http://schemas.microsoft.com/office/drawing/2014/main" id="{BC6D65D3-32EB-4A58-AE64-1E07A05A23D4}"/>
                  </a:ext>
                </a:extLst>
              </p:cNvPr>
              <p:cNvSpPr>
                <a:spLocks noChangeArrowheads="1"/>
              </p:cNvSpPr>
              <p:nvPr/>
            </p:nvSpPr>
            <p:spPr bwMode="auto">
              <a:xfrm>
                <a:off x="2263735" y="3850713"/>
                <a:ext cx="25894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9">
                <a:extLst>
                  <a:ext uri="{FF2B5EF4-FFF2-40B4-BE49-F238E27FC236}">
                    <a16:creationId xmlns:a16="http://schemas.microsoft.com/office/drawing/2014/main" id="{759E24D1-DC5E-4D8A-8A84-B883CCBBC24D}"/>
                  </a:ext>
                </a:extLst>
              </p:cNvPr>
              <p:cNvSpPr>
                <a:spLocks/>
              </p:cNvSpPr>
              <p:nvPr/>
            </p:nvSpPr>
            <p:spPr bwMode="auto">
              <a:xfrm>
                <a:off x="1221736" y="2453061"/>
                <a:ext cx="1497484" cy="202784"/>
              </a:xfrm>
              <a:custGeom>
                <a:avLst/>
                <a:gdLst>
                  <a:gd name="T0" fmla="*/ 375 w 392"/>
                  <a:gd name="T1" fmla="*/ 0 h 54"/>
                  <a:gd name="T2" fmla="*/ 196 w 392"/>
                  <a:gd name="T3" fmla="*/ 0 h 54"/>
                  <a:gd name="T4" fmla="*/ 17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0" y="0"/>
                      <a:pt x="17" y="0"/>
                    </a:cubicBezTo>
                    <a:cubicBezTo>
                      <a:pt x="4" y="0"/>
                      <a:pt x="0" y="4"/>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4"/>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20">
                <a:extLst>
                  <a:ext uri="{FF2B5EF4-FFF2-40B4-BE49-F238E27FC236}">
                    <a16:creationId xmlns:a16="http://schemas.microsoft.com/office/drawing/2014/main" id="{EE406498-CA6D-4B3E-B6C2-31149A1583ED}"/>
                  </a:ext>
                </a:extLst>
              </p:cNvPr>
              <p:cNvSpPr>
                <a:spLocks/>
              </p:cNvSpPr>
              <p:nvPr/>
            </p:nvSpPr>
            <p:spPr bwMode="auto">
              <a:xfrm>
                <a:off x="1221736" y="4334276"/>
                <a:ext cx="1497484" cy="127910"/>
              </a:xfrm>
              <a:custGeom>
                <a:avLst/>
                <a:gdLst>
                  <a:gd name="T0" fmla="*/ 375 w 392"/>
                  <a:gd name="T1" fmla="*/ 34 h 34"/>
                  <a:gd name="T2" fmla="*/ 196 w 392"/>
                  <a:gd name="T3" fmla="*/ 34 h 34"/>
                  <a:gd name="T4" fmla="*/ 17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0" y="34"/>
                      <a:pt x="17" y="34"/>
                    </a:cubicBezTo>
                    <a:cubicBezTo>
                      <a:pt x="4" y="34"/>
                      <a:pt x="0" y="29"/>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29"/>
                      <a:pt x="388" y="34"/>
                      <a:pt x="375"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121">
                <a:extLst>
                  <a:ext uri="{FF2B5EF4-FFF2-40B4-BE49-F238E27FC236}">
                    <a16:creationId xmlns:a16="http://schemas.microsoft.com/office/drawing/2014/main" id="{D42BBB22-357D-4B4B-BC15-E7AB453DE477}"/>
                  </a:ext>
                </a:extLst>
              </p:cNvPr>
              <p:cNvSpPr>
                <a:spLocks noChangeArrowheads="1"/>
              </p:cNvSpPr>
              <p:nvPr/>
            </p:nvSpPr>
            <p:spPr bwMode="auto">
              <a:xfrm>
                <a:off x="2391645"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122">
                <a:extLst>
                  <a:ext uri="{FF2B5EF4-FFF2-40B4-BE49-F238E27FC236}">
                    <a16:creationId xmlns:a16="http://schemas.microsoft.com/office/drawing/2014/main" id="{D3E10DF0-3703-46CC-940E-85B48135B7FA}"/>
                  </a:ext>
                </a:extLst>
              </p:cNvPr>
              <p:cNvSpPr>
                <a:spLocks noChangeArrowheads="1"/>
              </p:cNvSpPr>
              <p:nvPr/>
            </p:nvSpPr>
            <p:spPr bwMode="auto">
              <a:xfrm>
                <a:off x="2488358"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123">
                <a:extLst>
                  <a:ext uri="{FF2B5EF4-FFF2-40B4-BE49-F238E27FC236}">
                    <a16:creationId xmlns:a16="http://schemas.microsoft.com/office/drawing/2014/main" id="{D9C2693D-E6D9-4E4E-8EB4-C7DF4F4926E7}"/>
                  </a:ext>
                </a:extLst>
              </p:cNvPr>
              <p:cNvSpPr>
                <a:spLocks noChangeArrowheads="1"/>
              </p:cNvSpPr>
              <p:nvPr/>
            </p:nvSpPr>
            <p:spPr bwMode="auto">
              <a:xfrm>
                <a:off x="2588190" y="2549773"/>
                <a:ext cx="65515" cy="6551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24">
                <a:extLst>
                  <a:ext uri="{FF2B5EF4-FFF2-40B4-BE49-F238E27FC236}">
                    <a16:creationId xmlns:a16="http://schemas.microsoft.com/office/drawing/2014/main" id="{786244C7-8D97-49D2-AC01-7EC89253F6DF}"/>
                  </a:ext>
                </a:extLst>
              </p:cNvPr>
              <p:cNvSpPr>
                <a:spLocks/>
              </p:cNvSpPr>
              <p:nvPr/>
            </p:nvSpPr>
            <p:spPr bwMode="auto">
              <a:xfrm>
                <a:off x="1284131" y="2552893"/>
                <a:ext cx="489802" cy="62395"/>
              </a:xfrm>
              <a:custGeom>
                <a:avLst/>
                <a:gdLst>
                  <a:gd name="T0" fmla="*/ 122 w 128"/>
                  <a:gd name="T1" fmla="*/ 16 h 16"/>
                  <a:gd name="T2" fmla="*/ 6 w 128"/>
                  <a:gd name="T3" fmla="*/ 16 h 16"/>
                  <a:gd name="T4" fmla="*/ 0 w 128"/>
                  <a:gd name="T5" fmla="*/ 10 h 16"/>
                  <a:gd name="T6" fmla="*/ 0 w 128"/>
                  <a:gd name="T7" fmla="*/ 6 h 16"/>
                  <a:gd name="T8" fmla="*/ 6 w 128"/>
                  <a:gd name="T9" fmla="*/ 0 h 16"/>
                  <a:gd name="T10" fmla="*/ 122 w 128"/>
                  <a:gd name="T11" fmla="*/ 0 h 16"/>
                  <a:gd name="T12" fmla="*/ 128 w 128"/>
                  <a:gd name="T13" fmla="*/ 6 h 16"/>
                  <a:gd name="T14" fmla="*/ 128 w 128"/>
                  <a:gd name="T15" fmla="*/ 10 h 16"/>
                  <a:gd name="T16" fmla="*/ 122 w 12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6">
                    <a:moveTo>
                      <a:pt x="122" y="16"/>
                    </a:moveTo>
                    <a:cubicBezTo>
                      <a:pt x="6" y="16"/>
                      <a:pt x="6" y="16"/>
                      <a:pt x="6" y="16"/>
                    </a:cubicBezTo>
                    <a:cubicBezTo>
                      <a:pt x="3" y="16"/>
                      <a:pt x="0" y="13"/>
                      <a:pt x="0" y="10"/>
                    </a:cubicBezTo>
                    <a:cubicBezTo>
                      <a:pt x="0" y="6"/>
                      <a:pt x="0" y="6"/>
                      <a:pt x="0" y="6"/>
                    </a:cubicBezTo>
                    <a:cubicBezTo>
                      <a:pt x="0" y="3"/>
                      <a:pt x="3" y="0"/>
                      <a:pt x="6" y="0"/>
                    </a:cubicBezTo>
                    <a:cubicBezTo>
                      <a:pt x="122" y="0"/>
                      <a:pt x="122" y="0"/>
                      <a:pt x="122" y="0"/>
                    </a:cubicBezTo>
                    <a:cubicBezTo>
                      <a:pt x="126" y="0"/>
                      <a:pt x="128" y="3"/>
                      <a:pt x="128" y="6"/>
                    </a:cubicBezTo>
                    <a:cubicBezTo>
                      <a:pt x="128" y="10"/>
                      <a:pt x="128" y="10"/>
                      <a:pt x="128" y="10"/>
                    </a:cubicBezTo>
                    <a:cubicBezTo>
                      <a:pt x="128" y="13"/>
                      <a:pt x="126" y="16"/>
                      <a:pt x="122"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25">
                <a:extLst>
                  <a:ext uri="{FF2B5EF4-FFF2-40B4-BE49-F238E27FC236}">
                    <a16:creationId xmlns:a16="http://schemas.microsoft.com/office/drawing/2014/main" id="{8BB12DE1-4722-49C5-AFF3-F0413C1FA934}"/>
                  </a:ext>
                </a:extLst>
              </p:cNvPr>
              <p:cNvSpPr>
                <a:spLocks/>
              </p:cNvSpPr>
              <p:nvPr/>
            </p:nvSpPr>
            <p:spPr bwMode="auto">
              <a:xfrm>
                <a:off x="1574268" y="4381072"/>
                <a:ext cx="789299" cy="37437"/>
              </a:xfrm>
              <a:custGeom>
                <a:avLst/>
                <a:gdLst>
                  <a:gd name="T0" fmla="*/ 201 w 206"/>
                  <a:gd name="T1" fmla="*/ 10 h 10"/>
                  <a:gd name="T2" fmla="*/ 5 w 206"/>
                  <a:gd name="T3" fmla="*/ 10 h 10"/>
                  <a:gd name="T4" fmla="*/ 0 w 206"/>
                  <a:gd name="T5" fmla="*/ 5 h 10"/>
                  <a:gd name="T6" fmla="*/ 0 w 206"/>
                  <a:gd name="T7" fmla="*/ 5 h 10"/>
                  <a:gd name="T8" fmla="*/ 5 w 206"/>
                  <a:gd name="T9" fmla="*/ 0 h 10"/>
                  <a:gd name="T10" fmla="*/ 201 w 206"/>
                  <a:gd name="T11" fmla="*/ 0 h 10"/>
                  <a:gd name="T12" fmla="*/ 206 w 206"/>
                  <a:gd name="T13" fmla="*/ 5 h 10"/>
                  <a:gd name="T14" fmla="*/ 206 w 206"/>
                  <a:gd name="T15" fmla="*/ 5 h 10"/>
                  <a:gd name="T16" fmla="*/ 201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1" y="10"/>
                    </a:moveTo>
                    <a:cubicBezTo>
                      <a:pt x="5" y="10"/>
                      <a:pt x="5" y="10"/>
                      <a:pt x="5" y="10"/>
                    </a:cubicBezTo>
                    <a:cubicBezTo>
                      <a:pt x="2" y="10"/>
                      <a:pt x="0" y="8"/>
                      <a:pt x="0" y="5"/>
                    </a:cubicBezTo>
                    <a:cubicBezTo>
                      <a:pt x="0" y="5"/>
                      <a:pt x="0" y="5"/>
                      <a:pt x="0" y="5"/>
                    </a:cubicBezTo>
                    <a:cubicBezTo>
                      <a:pt x="0" y="2"/>
                      <a:pt x="2" y="0"/>
                      <a:pt x="5" y="0"/>
                    </a:cubicBezTo>
                    <a:cubicBezTo>
                      <a:pt x="201" y="0"/>
                      <a:pt x="201" y="0"/>
                      <a:pt x="201" y="0"/>
                    </a:cubicBezTo>
                    <a:cubicBezTo>
                      <a:pt x="204" y="0"/>
                      <a:pt x="206" y="2"/>
                      <a:pt x="206" y="5"/>
                    </a:cubicBezTo>
                    <a:cubicBezTo>
                      <a:pt x="206" y="5"/>
                      <a:pt x="206" y="5"/>
                      <a:pt x="206" y="5"/>
                    </a:cubicBezTo>
                    <a:cubicBezTo>
                      <a:pt x="206" y="8"/>
                      <a:pt x="204" y="10"/>
                      <a:pt x="201"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E7739905-FA0A-433B-99EB-F1B11BD13C8C}"/>
                </a:ext>
              </a:extLst>
            </p:cNvPr>
            <p:cNvGrpSpPr/>
            <p:nvPr/>
          </p:nvGrpSpPr>
          <p:grpSpPr>
            <a:xfrm>
              <a:off x="3272003" y="1620085"/>
              <a:ext cx="1956089" cy="4551729"/>
              <a:chOff x="3068633" y="1620085"/>
              <a:chExt cx="1956089" cy="4551729"/>
            </a:xfrm>
          </p:grpSpPr>
          <p:sp>
            <p:nvSpPr>
              <p:cNvPr id="92" name="Rectangle 126">
                <a:extLst>
                  <a:ext uri="{FF2B5EF4-FFF2-40B4-BE49-F238E27FC236}">
                    <a16:creationId xmlns:a16="http://schemas.microsoft.com/office/drawing/2014/main" id="{8CE92CF0-6E88-4465-9B65-7712BA285569}"/>
                  </a:ext>
                </a:extLst>
              </p:cNvPr>
              <p:cNvSpPr>
                <a:spLocks noChangeArrowheads="1"/>
              </p:cNvSpPr>
              <p:nvPr/>
            </p:nvSpPr>
            <p:spPr bwMode="auto">
              <a:xfrm>
                <a:off x="3514759" y="1822869"/>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7">
                <a:extLst>
                  <a:ext uri="{FF2B5EF4-FFF2-40B4-BE49-F238E27FC236}">
                    <a16:creationId xmlns:a16="http://schemas.microsoft.com/office/drawing/2014/main" id="{42CB0D0C-1871-4FD5-B324-05C7CC261E71}"/>
                  </a:ext>
                </a:extLst>
              </p:cNvPr>
              <p:cNvSpPr>
                <a:spLocks/>
              </p:cNvSpPr>
              <p:nvPr/>
            </p:nvSpPr>
            <p:spPr bwMode="auto">
              <a:xfrm>
                <a:off x="3583393" y="1894624"/>
                <a:ext cx="829856" cy="446126"/>
              </a:xfrm>
              <a:custGeom>
                <a:avLst/>
                <a:gdLst>
                  <a:gd name="T0" fmla="*/ 199 w 217"/>
                  <a:gd name="T1" fmla="*/ 120 h 120"/>
                  <a:gd name="T2" fmla="*/ 18 w 217"/>
                  <a:gd name="T3" fmla="*/ 120 h 120"/>
                  <a:gd name="T4" fmla="*/ 0 w 217"/>
                  <a:gd name="T5" fmla="*/ 102 h 120"/>
                  <a:gd name="T6" fmla="*/ 0 w 217"/>
                  <a:gd name="T7" fmla="*/ 18 h 120"/>
                  <a:gd name="T8" fmla="*/ 18 w 217"/>
                  <a:gd name="T9" fmla="*/ 0 h 120"/>
                  <a:gd name="T10" fmla="*/ 199 w 217"/>
                  <a:gd name="T11" fmla="*/ 0 h 120"/>
                  <a:gd name="T12" fmla="*/ 217 w 217"/>
                  <a:gd name="T13" fmla="*/ 18 h 120"/>
                  <a:gd name="T14" fmla="*/ 217 w 217"/>
                  <a:gd name="T15" fmla="*/ 102 h 120"/>
                  <a:gd name="T16" fmla="*/ 199 w 217"/>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20">
                    <a:moveTo>
                      <a:pt x="199" y="120"/>
                    </a:moveTo>
                    <a:cubicBezTo>
                      <a:pt x="18" y="120"/>
                      <a:pt x="18" y="120"/>
                      <a:pt x="18" y="120"/>
                    </a:cubicBezTo>
                    <a:cubicBezTo>
                      <a:pt x="8" y="120"/>
                      <a:pt x="0" y="112"/>
                      <a:pt x="0" y="102"/>
                    </a:cubicBezTo>
                    <a:cubicBezTo>
                      <a:pt x="0" y="18"/>
                      <a:pt x="0" y="18"/>
                      <a:pt x="0" y="18"/>
                    </a:cubicBezTo>
                    <a:cubicBezTo>
                      <a:pt x="0" y="8"/>
                      <a:pt x="8" y="0"/>
                      <a:pt x="18" y="0"/>
                    </a:cubicBezTo>
                    <a:cubicBezTo>
                      <a:pt x="199" y="0"/>
                      <a:pt x="199" y="0"/>
                      <a:pt x="199" y="0"/>
                    </a:cubicBezTo>
                    <a:cubicBezTo>
                      <a:pt x="209" y="0"/>
                      <a:pt x="217" y="8"/>
                      <a:pt x="217" y="18"/>
                    </a:cubicBezTo>
                    <a:cubicBezTo>
                      <a:pt x="217" y="102"/>
                      <a:pt x="217" y="102"/>
                      <a:pt x="217" y="102"/>
                    </a:cubicBezTo>
                    <a:cubicBezTo>
                      <a:pt x="217" y="112"/>
                      <a:pt x="209" y="120"/>
                      <a:pt x="199" y="1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28">
                <a:extLst>
                  <a:ext uri="{FF2B5EF4-FFF2-40B4-BE49-F238E27FC236}">
                    <a16:creationId xmlns:a16="http://schemas.microsoft.com/office/drawing/2014/main" id="{290F72D2-E6D0-4742-AAAD-E8F600E7F949}"/>
                  </a:ext>
                </a:extLst>
              </p:cNvPr>
              <p:cNvSpPr>
                <a:spLocks/>
              </p:cNvSpPr>
              <p:nvPr/>
            </p:nvSpPr>
            <p:spPr bwMode="auto">
              <a:xfrm>
                <a:off x="3583393" y="3314114"/>
                <a:ext cx="177826" cy="109192"/>
              </a:xfrm>
              <a:custGeom>
                <a:avLst/>
                <a:gdLst>
                  <a:gd name="T0" fmla="*/ 33 w 46"/>
                  <a:gd name="T1" fmla="*/ 30 h 30"/>
                  <a:gd name="T2" fmla="*/ 12 w 46"/>
                  <a:gd name="T3" fmla="*/ 30 h 30"/>
                  <a:gd name="T4" fmla="*/ 0 w 46"/>
                  <a:gd name="T5" fmla="*/ 18 h 30"/>
                  <a:gd name="T6" fmla="*/ 0 w 46"/>
                  <a:gd name="T7" fmla="*/ 13 h 30"/>
                  <a:gd name="T8" fmla="*/ 12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29">
                <a:extLst>
                  <a:ext uri="{FF2B5EF4-FFF2-40B4-BE49-F238E27FC236}">
                    <a16:creationId xmlns:a16="http://schemas.microsoft.com/office/drawing/2014/main" id="{1C7706EE-0C75-4477-BCEA-D8520909E231}"/>
                  </a:ext>
                </a:extLst>
              </p:cNvPr>
              <p:cNvSpPr>
                <a:spLocks/>
              </p:cNvSpPr>
              <p:nvPr/>
            </p:nvSpPr>
            <p:spPr bwMode="auto">
              <a:xfrm>
                <a:off x="3814255" y="3314114"/>
                <a:ext cx="174707" cy="109192"/>
              </a:xfrm>
              <a:custGeom>
                <a:avLst/>
                <a:gdLst>
                  <a:gd name="T0" fmla="*/ 34 w 46"/>
                  <a:gd name="T1" fmla="*/ 30 h 30"/>
                  <a:gd name="T2" fmla="*/ 13 w 46"/>
                  <a:gd name="T3" fmla="*/ 30 h 30"/>
                  <a:gd name="T4" fmla="*/ 0 w 46"/>
                  <a:gd name="T5" fmla="*/ 18 h 30"/>
                  <a:gd name="T6" fmla="*/ 0 w 46"/>
                  <a:gd name="T7" fmla="*/ 13 h 30"/>
                  <a:gd name="T8" fmla="*/ 13 w 46"/>
                  <a:gd name="T9" fmla="*/ 0 h 30"/>
                  <a:gd name="T10" fmla="*/ 34 w 46"/>
                  <a:gd name="T11" fmla="*/ 0 h 30"/>
                  <a:gd name="T12" fmla="*/ 46 w 46"/>
                  <a:gd name="T13" fmla="*/ 13 h 30"/>
                  <a:gd name="T14" fmla="*/ 46 w 46"/>
                  <a:gd name="T15" fmla="*/ 18 h 30"/>
                  <a:gd name="T16" fmla="*/ 34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4" y="30"/>
                    </a:moveTo>
                    <a:cubicBezTo>
                      <a:pt x="13" y="30"/>
                      <a:pt x="13" y="30"/>
                      <a:pt x="13" y="30"/>
                    </a:cubicBezTo>
                    <a:cubicBezTo>
                      <a:pt x="6" y="30"/>
                      <a:pt x="0" y="25"/>
                      <a:pt x="0" y="18"/>
                    </a:cubicBezTo>
                    <a:cubicBezTo>
                      <a:pt x="0" y="13"/>
                      <a:pt x="0" y="13"/>
                      <a:pt x="0" y="13"/>
                    </a:cubicBezTo>
                    <a:cubicBezTo>
                      <a:pt x="0" y="6"/>
                      <a:pt x="6" y="0"/>
                      <a:pt x="13" y="0"/>
                    </a:cubicBezTo>
                    <a:cubicBezTo>
                      <a:pt x="34" y="0"/>
                      <a:pt x="34" y="0"/>
                      <a:pt x="34" y="0"/>
                    </a:cubicBezTo>
                    <a:cubicBezTo>
                      <a:pt x="40" y="0"/>
                      <a:pt x="46" y="6"/>
                      <a:pt x="46" y="13"/>
                    </a:cubicBezTo>
                    <a:cubicBezTo>
                      <a:pt x="46" y="18"/>
                      <a:pt x="46" y="18"/>
                      <a:pt x="46" y="18"/>
                    </a:cubicBezTo>
                    <a:cubicBezTo>
                      <a:pt x="46" y="25"/>
                      <a:pt x="40" y="30"/>
                      <a:pt x="34"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30">
                <a:extLst>
                  <a:ext uri="{FF2B5EF4-FFF2-40B4-BE49-F238E27FC236}">
                    <a16:creationId xmlns:a16="http://schemas.microsoft.com/office/drawing/2014/main" id="{B124DDE1-D682-4D7A-8CE5-FDC61AC4B26E}"/>
                  </a:ext>
                </a:extLst>
              </p:cNvPr>
              <p:cNvSpPr>
                <a:spLocks/>
              </p:cNvSpPr>
              <p:nvPr/>
            </p:nvSpPr>
            <p:spPr bwMode="auto">
              <a:xfrm>
                <a:off x="4048237" y="3314114"/>
                <a:ext cx="174707" cy="109192"/>
              </a:xfrm>
              <a:custGeom>
                <a:avLst/>
                <a:gdLst>
                  <a:gd name="T0" fmla="*/ 33 w 46"/>
                  <a:gd name="T1" fmla="*/ 30 h 30"/>
                  <a:gd name="T2" fmla="*/ 12 w 46"/>
                  <a:gd name="T3" fmla="*/ 30 h 30"/>
                  <a:gd name="T4" fmla="*/ 0 w 46"/>
                  <a:gd name="T5" fmla="*/ 18 h 30"/>
                  <a:gd name="T6" fmla="*/ 0 w 46"/>
                  <a:gd name="T7" fmla="*/ 13 h 30"/>
                  <a:gd name="T8" fmla="*/ 12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31">
                <a:extLst>
                  <a:ext uri="{FF2B5EF4-FFF2-40B4-BE49-F238E27FC236}">
                    <a16:creationId xmlns:a16="http://schemas.microsoft.com/office/drawing/2014/main" id="{DDB16AC3-1978-4AD8-A789-7360386743D9}"/>
                  </a:ext>
                </a:extLst>
              </p:cNvPr>
              <p:cNvSpPr>
                <a:spLocks/>
              </p:cNvSpPr>
              <p:nvPr/>
            </p:nvSpPr>
            <p:spPr bwMode="auto">
              <a:xfrm>
                <a:off x="4275980" y="3314114"/>
                <a:ext cx="174707" cy="109192"/>
              </a:xfrm>
              <a:custGeom>
                <a:avLst/>
                <a:gdLst>
                  <a:gd name="T0" fmla="*/ 33 w 46"/>
                  <a:gd name="T1" fmla="*/ 30 h 30"/>
                  <a:gd name="T2" fmla="*/ 13 w 46"/>
                  <a:gd name="T3" fmla="*/ 30 h 30"/>
                  <a:gd name="T4" fmla="*/ 0 w 46"/>
                  <a:gd name="T5" fmla="*/ 18 h 30"/>
                  <a:gd name="T6" fmla="*/ 0 w 46"/>
                  <a:gd name="T7" fmla="*/ 13 h 30"/>
                  <a:gd name="T8" fmla="*/ 13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3" y="30"/>
                      <a:pt x="13" y="30"/>
                      <a:pt x="13" y="30"/>
                    </a:cubicBezTo>
                    <a:cubicBezTo>
                      <a:pt x="6" y="30"/>
                      <a:pt x="0" y="25"/>
                      <a:pt x="0" y="18"/>
                    </a:cubicBezTo>
                    <a:cubicBezTo>
                      <a:pt x="0" y="13"/>
                      <a:pt x="0" y="13"/>
                      <a:pt x="0" y="13"/>
                    </a:cubicBezTo>
                    <a:cubicBezTo>
                      <a:pt x="0" y="6"/>
                      <a:pt x="6" y="0"/>
                      <a:pt x="13"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2">
                <a:extLst>
                  <a:ext uri="{FF2B5EF4-FFF2-40B4-BE49-F238E27FC236}">
                    <a16:creationId xmlns:a16="http://schemas.microsoft.com/office/drawing/2014/main" id="{5C4947A5-64BC-4206-8DDF-33E3EE810B19}"/>
                  </a:ext>
                </a:extLst>
              </p:cNvPr>
              <p:cNvSpPr>
                <a:spLocks/>
              </p:cNvSpPr>
              <p:nvPr/>
            </p:nvSpPr>
            <p:spPr bwMode="auto">
              <a:xfrm>
                <a:off x="4509962" y="3314114"/>
                <a:ext cx="171587" cy="109192"/>
              </a:xfrm>
              <a:custGeom>
                <a:avLst/>
                <a:gdLst>
                  <a:gd name="T0" fmla="*/ 33 w 45"/>
                  <a:gd name="T1" fmla="*/ 30 h 30"/>
                  <a:gd name="T2" fmla="*/ 12 w 45"/>
                  <a:gd name="T3" fmla="*/ 30 h 30"/>
                  <a:gd name="T4" fmla="*/ 0 w 45"/>
                  <a:gd name="T5" fmla="*/ 18 h 30"/>
                  <a:gd name="T6" fmla="*/ 0 w 45"/>
                  <a:gd name="T7" fmla="*/ 13 h 30"/>
                  <a:gd name="T8" fmla="*/ 12 w 45"/>
                  <a:gd name="T9" fmla="*/ 0 h 30"/>
                  <a:gd name="T10" fmla="*/ 33 w 45"/>
                  <a:gd name="T11" fmla="*/ 0 h 30"/>
                  <a:gd name="T12" fmla="*/ 45 w 45"/>
                  <a:gd name="T13" fmla="*/ 13 h 30"/>
                  <a:gd name="T14" fmla="*/ 45 w 45"/>
                  <a:gd name="T15" fmla="*/ 18 h 30"/>
                  <a:gd name="T16" fmla="*/ 33 w 45"/>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0">
                    <a:moveTo>
                      <a:pt x="33" y="30"/>
                    </a:moveTo>
                    <a:cubicBezTo>
                      <a:pt x="12" y="30"/>
                      <a:pt x="12" y="30"/>
                      <a:pt x="12" y="30"/>
                    </a:cubicBezTo>
                    <a:cubicBezTo>
                      <a:pt x="5" y="30"/>
                      <a:pt x="0" y="25"/>
                      <a:pt x="0" y="18"/>
                    </a:cubicBezTo>
                    <a:cubicBezTo>
                      <a:pt x="0" y="13"/>
                      <a:pt x="0" y="13"/>
                      <a:pt x="0" y="13"/>
                    </a:cubicBezTo>
                    <a:cubicBezTo>
                      <a:pt x="0" y="6"/>
                      <a:pt x="5" y="0"/>
                      <a:pt x="12" y="0"/>
                    </a:cubicBezTo>
                    <a:cubicBezTo>
                      <a:pt x="33" y="0"/>
                      <a:pt x="33" y="0"/>
                      <a:pt x="33" y="0"/>
                    </a:cubicBezTo>
                    <a:cubicBezTo>
                      <a:pt x="40" y="0"/>
                      <a:pt x="45" y="6"/>
                      <a:pt x="45" y="13"/>
                    </a:cubicBezTo>
                    <a:cubicBezTo>
                      <a:pt x="45" y="18"/>
                      <a:pt x="45" y="18"/>
                      <a:pt x="45" y="18"/>
                    </a:cubicBezTo>
                    <a:cubicBezTo>
                      <a:pt x="45"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3">
                <a:extLst>
                  <a:ext uri="{FF2B5EF4-FFF2-40B4-BE49-F238E27FC236}">
                    <a16:creationId xmlns:a16="http://schemas.microsoft.com/office/drawing/2014/main" id="{4D0A6697-A0EF-477D-9B7D-9E04029E7A42}"/>
                  </a:ext>
                </a:extLst>
              </p:cNvPr>
              <p:cNvSpPr>
                <a:spLocks/>
              </p:cNvSpPr>
              <p:nvPr/>
            </p:nvSpPr>
            <p:spPr bwMode="auto">
              <a:xfrm>
                <a:off x="4737704" y="3314114"/>
                <a:ext cx="177826" cy="109192"/>
              </a:xfrm>
              <a:custGeom>
                <a:avLst/>
                <a:gdLst>
                  <a:gd name="T0" fmla="*/ 33 w 46"/>
                  <a:gd name="T1" fmla="*/ 30 h 30"/>
                  <a:gd name="T2" fmla="*/ 13 w 46"/>
                  <a:gd name="T3" fmla="*/ 30 h 30"/>
                  <a:gd name="T4" fmla="*/ 0 w 46"/>
                  <a:gd name="T5" fmla="*/ 18 h 30"/>
                  <a:gd name="T6" fmla="*/ 0 w 46"/>
                  <a:gd name="T7" fmla="*/ 13 h 30"/>
                  <a:gd name="T8" fmla="*/ 13 w 46"/>
                  <a:gd name="T9" fmla="*/ 0 h 30"/>
                  <a:gd name="T10" fmla="*/ 33 w 46"/>
                  <a:gd name="T11" fmla="*/ 0 h 30"/>
                  <a:gd name="T12" fmla="*/ 46 w 46"/>
                  <a:gd name="T13" fmla="*/ 13 h 30"/>
                  <a:gd name="T14" fmla="*/ 46 w 46"/>
                  <a:gd name="T15" fmla="*/ 18 h 30"/>
                  <a:gd name="T16" fmla="*/ 33 w 4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0">
                    <a:moveTo>
                      <a:pt x="33" y="30"/>
                    </a:moveTo>
                    <a:cubicBezTo>
                      <a:pt x="13" y="30"/>
                      <a:pt x="13" y="30"/>
                      <a:pt x="13" y="30"/>
                    </a:cubicBezTo>
                    <a:cubicBezTo>
                      <a:pt x="6" y="30"/>
                      <a:pt x="0" y="25"/>
                      <a:pt x="0" y="18"/>
                    </a:cubicBezTo>
                    <a:cubicBezTo>
                      <a:pt x="0" y="13"/>
                      <a:pt x="0" y="13"/>
                      <a:pt x="0" y="13"/>
                    </a:cubicBezTo>
                    <a:cubicBezTo>
                      <a:pt x="0" y="6"/>
                      <a:pt x="6" y="0"/>
                      <a:pt x="13" y="0"/>
                    </a:cubicBezTo>
                    <a:cubicBezTo>
                      <a:pt x="33" y="0"/>
                      <a:pt x="33" y="0"/>
                      <a:pt x="33" y="0"/>
                    </a:cubicBezTo>
                    <a:cubicBezTo>
                      <a:pt x="40" y="0"/>
                      <a:pt x="46" y="6"/>
                      <a:pt x="46" y="13"/>
                    </a:cubicBezTo>
                    <a:cubicBezTo>
                      <a:pt x="46" y="18"/>
                      <a:pt x="46" y="18"/>
                      <a:pt x="46" y="18"/>
                    </a:cubicBezTo>
                    <a:cubicBezTo>
                      <a:pt x="46" y="25"/>
                      <a:pt x="40" y="30"/>
                      <a:pt x="33" y="3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Rectangle 134">
                <a:extLst>
                  <a:ext uri="{FF2B5EF4-FFF2-40B4-BE49-F238E27FC236}">
                    <a16:creationId xmlns:a16="http://schemas.microsoft.com/office/drawing/2014/main" id="{6D506DA6-CB9D-4738-96DB-55468D75795B}"/>
                  </a:ext>
                </a:extLst>
              </p:cNvPr>
              <p:cNvSpPr>
                <a:spLocks noChangeArrowheads="1"/>
              </p:cNvSpPr>
              <p:nvPr/>
            </p:nvSpPr>
            <p:spPr bwMode="auto">
              <a:xfrm>
                <a:off x="3583393" y="2412504"/>
                <a:ext cx="136645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35">
                <a:extLst>
                  <a:ext uri="{FF2B5EF4-FFF2-40B4-BE49-F238E27FC236}">
                    <a16:creationId xmlns:a16="http://schemas.microsoft.com/office/drawing/2014/main" id="{88B53B28-AC48-49D2-B4F0-E971252F8EC6}"/>
                  </a:ext>
                </a:extLst>
              </p:cNvPr>
              <p:cNvSpPr>
                <a:spLocks noChangeArrowheads="1"/>
              </p:cNvSpPr>
              <p:nvPr/>
            </p:nvSpPr>
            <p:spPr bwMode="auto">
              <a:xfrm>
                <a:off x="3583393" y="3248600"/>
                <a:ext cx="1366454"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36">
                <a:extLst>
                  <a:ext uri="{FF2B5EF4-FFF2-40B4-BE49-F238E27FC236}">
                    <a16:creationId xmlns:a16="http://schemas.microsoft.com/office/drawing/2014/main" id="{A9789ED0-4256-4DB6-8FC8-05EA56D54E64}"/>
                  </a:ext>
                </a:extLst>
              </p:cNvPr>
              <p:cNvSpPr>
                <a:spLocks noChangeArrowheads="1"/>
              </p:cNvSpPr>
              <p:nvPr/>
            </p:nvSpPr>
            <p:spPr bwMode="auto">
              <a:xfrm>
                <a:off x="3605232" y="2911665"/>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37">
                <a:extLst>
                  <a:ext uri="{FF2B5EF4-FFF2-40B4-BE49-F238E27FC236}">
                    <a16:creationId xmlns:a16="http://schemas.microsoft.com/office/drawing/2014/main" id="{12F979F4-51C7-49FF-B1E3-6D4C9870E672}"/>
                  </a:ext>
                </a:extLst>
              </p:cNvPr>
              <p:cNvSpPr>
                <a:spLocks noChangeArrowheads="1"/>
              </p:cNvSpPr>
              <p:nvPr/>
            </p:nvSpPr>
            <p:spPr bwMode="auto">
              <a:xfrm>
                <a:off x="3605232" y="2983420"/>
                <a:ext cx="38373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38">
                <a:extLst>
                  <a:ext uri="{FF2B5EF4-FFF2-40B4-BE49-F238E27FC236}">
                    <a16:creationId xmlns:a16="http://schemas.microsoft.com/office/drawing/2014/main" id="{DC5E52AE-53CA-4EFA-B9B6-BABACBF7E7E4}"/>
                  </a:ext>
                </a:extLst>
              </p:cNvPr>
              <p:cNvSpPr>
                <a:spLocks noChangeArrowheads="1"/>
              </p:cNvSpPr>
              <p:nvPr/>
            </p:nvSpPr>
            <p:spPr bwMode="auto">
              <a:xfrm>
                <a:off x="3605232" y="3048935"/>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39">
                <a:extLst>
                  <a:ext uri="{FF2B5EF4-FFF2-40B4-BE49-F238E27FC236}">
                    <a16:creationId xmlns:a16="http://schemas.microsoft.com/office/drawing/2014/main" id="{55AD4666-C4ED-4DE6-AB62-0D999601BFDF}"/>
                  </a:ext>
                </a:extLst>
              </p:cNvPr>
              <p:cNvSpPr>
                <a:spLocks noChangeArrowheads="1"/>
              </p:cNvSpPr>
              <p:nvPr/>
            </p:nvSpPr>
            <p:spPr bwMode="auto">
              <a:xfrm>
                <a:off x="3605232" y="3120689"/>
                <a:ext cx="25894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40">
                <a:extLst>
                  <a:ext uri="{FF2B5EF4-FFF2-40B4-BE49-F238E27FC236}">
                    <a16:creationId xmlns:a16="http://schemas.microsoft.com/office/drawing/2014/main" id="{62E462B8-F7C7-46BD-8A49-416D60D34189}"/>
                  </a:ext>
                </a:extLst>
              </p:cNvPr>
              <p:cNvSpPr>
                <a:spLocks noChangeArrowheads="1"/>
              </p:cNvSpPr>
              <p:nvPr/>
            </p:nvSpPr>
            <p:spPr bwMode="auto">
              <a:xfrm>
                <a:off x="4073195" y="291166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41">
                <a:extLst>
                  <a:ext uri="{FF2B5EF4-FFF2-40B4-BE49-F238E27FC236}">
                    <a16:creationId xmlns:a16="http://schemas.microsoft.com/office/drawing/2014/main" id="{6AE64A44-A8B2-4DBD-9481-8E150E50A605}"/>
                  </a:ext>
                </a:extLst>
              </p:cNvPr>
              <p:cNvSpPr>
                <a:spLocks noChangeArrowheads="1"/>
              </p:cNvSpPr>
              <p:nvPr/>
            </p:nvSpPr>
            <p:spPr bwMode="auto">
              <a:xfrm>
                <a:off x="4073195" y="2983420"/>
                <a:ext cx="38685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42">
                <a:extLst>
                  <a:ext uri="{FF2B5EF4-FFF2-40B4-BE49-F238E27FC236}">
                    <a16:creationId xmlns:a16="http://schemas.microsoft.com/office/drawing/2014/main" id="{99BCD7F2-76BC-45C3-9D4D-9BA316A7F53C}"/>
                  </a:ext>
                </a:extLst>
              </p:cNvPr>
              <p:cNvSpPr>
                <a:spLocks noChangeArrowheads="1"/>
              </p:cNvSpPr>
              <p:nvPr/>
            </p:nvSpPr>
            <p:spPr bwMode="auto">
              <a:xfrm>
                <a:off x="4073195" y="304893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43">
                <a:extLst>
                  <a:ext uri="{FF2B5EF4-FFF2-40B4-BE49-F238E27FC236}">
                    <a16:creationId xmlns:a16="http://schemas.microsoft.com/office/drawing/2014/main" id="{C99B5012-BDA5-421F-A3F9-A83BAEE450D3}"/>
                  </a:ext>
                </a:extLst>
              </p:cNvPr>
              <p:cNvSpPr>
                <a:spLocks noChangeArrowheads="1"/>
              </p:cNvSpPr>
              <p:nvPr/>
            </p:nvSpPr>
            <p:spPr bwMode="auto">
              <a:xfrm>
                <a:off x="4073195" y="3120689"/>
                <a:ext cx="25582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44">
                <a:extLst>
                  <a:ext uri="{FF2B5EF4-FFF2-40B4-BE49-F238E27FC236}">
                    <a16:creationId xmlns:a16="http://schemas.microsoft.com/office/drawing/2014/main" id="{F1A57465-776D-4C02-9EBE-57B6D9723FD1}"/>
                  </a:ext>
                </a:extLst>
              </p:cNvPr>
              <p:cNvSpPr>
                <a:spLocks noChangeArrowheads="1"/>
              </p:cNvSpPr>
              <p:nvPr/>
            </p:nvSpPr>
            <p:spPr bwMode="auto">
              <a:xfrm>
                <a:off x="4541159" y="291166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45">
                <a:extLst>
                  <a:ext uri="{FF2B5EF4-FFF2-40B4-BE49-F238E27FC236}">
                    <a16:creationId xmlns:a16="http://schemas.microsoft.com/office/drawing/2014/main" id="{881E6483-3E21-4052-A44D-EFE7480E98C2}"/>
                  </a:ext>
                </a:extLst>
              </p:cNvPr>
              <p:cNvSpPr>
                <a:spLocks noChangeArrowheads="1"/>
              </p:cNvSpPr>
              <p:nvPr/>
            </p:nvSpPr>
            <p:spPr bwMode="auto">
              <a:xfrm>
                <a:off x="4541159" y="2983420"/>
                <a:ext cx="386850" cy="3431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46">
                <a:extLst>
                  <a:ext uri="{FF2B5EF4-FFF2-40B4-BE49-F238E27FC236}">
                    <a16:creationId xmlns:a16="http://schemas.microsoft.com/office/drawing/2014/main" id="{061C4998-C6FB-4867-AD5B-D6F83C3EF688}"/>
                  </a:ext>
                </a:extLst>
              </p:cNvPr>
              <p:cNvSpPr>
                <a:spLocks noChangeArrowheads="1"/>
              </p:cNvSpPr>
              <p:nvPr/>
            </p:nvSpPr>
            <p:spPr bwMode="auto">
              <a:xfrm>
                <a:off x="4541159" y="3048935"/>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47">
                <a:extLst>
                  <a:ext uri="{FF2B5EF4-FFF2-40B4-BE49-F238E27FC236}">
                    <a16:creationId xmlns:a16="http://schemas.microsoft.com/office/drawing/2014/main" id="{EB0DB6D1-8EA4-4A3E-9F72-D21E83544E61}"/>
                  </a:ext>
                </a:extLst>
              </p:cNvPr>
              <p:cNvSpPr>
                <a:spLocks noChangeArrowheads="1"/>
              </p:cNvSpPr>
              <p:nvPr/>
            </p:nvSpPr>
            <p:spPr bwMode="auto">
              <a:xfrm>
                <a:off x="4541159" y="3120689"/>
                <a:ext cx="25894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48">
                <a:extLst>
                  <a:ext uri="{FF2B5EF4-FFF2-40B4-BE49-F238E27FC236}">
                    <a16:creationId xmlns:a16="http://schemas.microsoft.com/office/drawing/2014/main" id="{09C59861-7EA5-4B10-89E8-FF8DA8FA3BEA}"/>
                  </a:ext>
                </a:extLst>
              </p:cNvPr>
              <p:cNvSpPr>
                <a:spLocks noChangeArrowheads="1"/>
              </p:cNvSpPr>
              <p:nvPr/>
            </p:nvSpPr>
            <p:spPr bwMode="auto">
              <a:xfrm>
                <a:off x="4509962" y="1910222"/>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49">
                <a:extLst>
                  <a:ext uri="{FF2B5EF4-FFF2-40B4-BE49-F238E27FC236}">
                    <a16:creationId xmlns:a16="http://schemas.microsoft.com/office/drawing/2014/main" id="{3DCF6F10-48E5-4758-8BF3-24C7F6AD1D04}"/>
                  </a:ext>
                </a:extLst>
              </p:cNvPr>
              <p:cNvSpPr>
                <a:spLocks noChangeArrowheads="1"/>
              </p:cNvSpPr>
              <p:nvPr/>
            </p:nvSpPr>
            <p:spPr bwMode="auto">
              <a:xfrm>
                <a:off x="4509962" y="1981977"/>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50">
                <a:extLst>
                  <a:ext uri="{FF2B5EF4-FFF2-40B4-BE49-F238E27FC236}">
                    <a16:creationId xmlns:a16="http://schemas.microsoft.com/office/drawing/2014/main" id="{361B2A03-B318-48CB-9DB9-6B6B920F53EA}"/>
                  </a:ext>
                </a:extLst>
              </p:cNvPr>
              <p:cNvSpPr>
                <a:spLocks noChangeArrowheads="1"/>
              </p:cNvSpPr>
              <p:nvPr/>
            </p:nvSpPr>
            <p:spPr bwMode="auto">
              <a:xfrm>
                <a:off x="4509962" y="205373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51">
                <a:extLst>
                  <a:ext uri="{FF2B5EF4-FFF2-40B4-BE49-F238E27FC236}">
                    <a16:creationId xmlns:a16="http://schemas.microsoft.com/office/drawing/2014/main" id="{97B9B08D-E850-4EEC-9018-7C5A105A3D9A}"/>
                  </a:ext>
                </a:extLst>
              </p:cNvPr>
              <p:cNvSpPr>
                <a:spLocks noChangeArrowheads="1"/>
              </p:cNvSpPr>
              <p:nvPr/>
            </p:nvSpPr>
            <p:spPr bwMode="auto">
              <a:xfrm>
                <a:off x="4509962" y="2122366"/>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52">
                <a:extLst>
                  <a:ext uri="{FF2B5EF4-FFF2-40B4-BE49-F238E27FC236}">
                    <a16:creationId xmlns:a16="http://schemas.microsoft.com/office/drawing/2014/main" id="{0C7401FE-EFFD-4F3F-B5F7-CC667CA65D28}"/>
                  </a:ext>
                </a:extLst>
              </p:cNvPr>
              <p:cNvSpPr>
                <a:spLocks noChangeArrowheads="1"/>
              </p:cNvSpPr>
              <p:nvPr/>
            </p:nvSpPr>
            <p:spPr bwMode="auto">
              <a:xfrm>
                <a:off x="4509962" y="219412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53">
                <a:extLst>
                  <a:ext uri="{FF2B5EF4-FFF2-40B4-BE49-F238E27FC236}">
                    <a16:creationId xmlns:a16="http://schemas.microsoft.com/office/drawing/2014/main" id="{297B8474-4EA1-465B-AF1A-28B8F3C3F553}"/>
                  </a:ext>
                </a:extLst>
              </p:cNvPr>
              <p:cNvSpPr>
                <a:spLocks noChangeArrowheads="1"/>
              </p:cNvSpPr>
              <p:nvPr/>
            </p:nvSpPr>
            <p:spPr bwMode="auto">
              <a:xfrm>
                <a:off x="4509962" y="2259636"/>
                <a:ext cx="193425"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54">
                <a:extLst>
                  <a:ext uri="{FF2B5EF4-FFF2-40B4-BE49-F238E27FC236}">
                    <a16:creationId xmlns:a16="http://schemas.microsoft.com/office/drawing/2014/main" id="{274EB841-508E-4437-9696-895521237FD1}"/>
                  </a:ext>
                </a:extLst>
              </p:cNvPr>
              <p:cNvSpPr>
                <a:spLocks noChangeArrowheads="1"/>
              </p:cNvSpPr>
              <p:nvPr/>
            </p:nvSpPr>
            <p:spPr bwMode="auto">
              <a:xfrm>
                <a:off x="4509962" y="2053731"/>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5">
                <a:extLst>
                  <a:ext uri="{FF2B5EF4-FFF2-40B4-BE49-F238E27FC236}">
                    <a16:creationId xmlns:a16="http://schemas.microsoft.com/office/drawing/2014/main" id="{C760085F-C532-4A5B-B2DA-47A25273686F}"/>
                  </a:ext>
                </a:extLst>
              </p:cNvPr>
              <p:cNvSpPr>
                <a:spLocks/>
              </p:cNvSpPr>
              <p:nvPr/>
            </p:nvSpPr>
            <p:spPr bwMode="auto">
              <a:xfrm>
                <a:off x="3514759" y="1620085"/>
                <a:ext cx="1497484" cy="202784"/>
              </a:xfrm>
              <a:custGeom>
                <a:avLst/>
                <a:gdLst>
                  <a:gd name="T0" fmla="*/ 375 w 392"/>
                  <a:gd name="T1" fmla="*/ 0 h 54"/>
                  <a:gd name="T2" fmla="*/ 196 w 392"/>
                  <a:gd name="T3" fmla="*/ 0 h 54"/>
                  <a:gd name="T4" fmla="*/ 18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1" y="0"/>
                      <a:pt x="18" y="0"/>
                    </a:cubicBezTo>
                    <a:cubicBezTo>
                      <a:pt x="5" y="0"/>
                      <a:pt x="0" y="4"/>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4"/>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56">
                <a:extLst>
                  <a:ext uri="{FF2B5EF4-FFF2-40B4-BE49-F238E27FC236}">
                    <a16:creationId xmlns:a16="http://schemas.microsoft.com/office/drawing/2014/main" id="{2DE8BC27-3CE6-4EEC-BA2E-77A683203F82}"/>
                  </a:ext>
                </a:extLst>
              </p:cNvPr>
              <p:cNvSpPr>
                <a:spLocks/>
              </p:cNvSpPr>
              <p:nvPr/>
            </p:nvSpPr>
            <p:spPr bwMode="auto">
              <a:xfrm>
                <a:off x="3514759" y="3501300"/>
                <a:ext cx="1497484" cy="127910"/>
              </a:xfrm>
              <a:custGeom>
                <a:avLst/>
                <a:gdLst>
                  <a:gd name="T0" fmla="*/ 375 w 392"/>
                  <a:gd name="T1" fmla="*/ 34 h 34"/>
                  <a:gd name="T2" fmla="*/ 196 w 392"/>
                  <a:gd name="T3" fmla="*/ 34 h 34"/>
                  <a:gd name="T4" fmla="*/ 18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1" y="34"/>
                      <a:pt x="18" y="34"/>
                    </a:cubicBezTo>
                    <a:cubicBezTo>
                      <a:pt x="5" y="34"/>
                      <a:pt x="0" y="29"/>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29"/>
                      <a:pt x="388" y="34"/>
                      <a:pt x="375" y="34"/>
                    </a:cubicBezTo>
                    <a:close/>
                  </a:path>
                </a:pathLst>
              </a:custGeom>
              <a:solidFill>
                <a:srgbClr val="277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57">
                <a:extLst>
                  <a:ext uri="{FF2B5EF4-FFF2-40B4-BE49-F238E27FC236}">
                    <a16:creationId xmlns:a16="http://schemas.microsoft.com/office/drawing/2014/main" id="{1A3DEABB-79C9-4DD7-BE21-63849B2C9450}"/>
                  </a:ext>
                </a:extLst>
              </p:cNvPr>
              <p:cNvSpPr>
                <a:spLocks noChangeArrowheads="1"/>
              </p:cNvSpPr>
              <p:nvPr/>
            </p:nvSpPr>
            <p:spPr bwMode="auto">
              <a:xfrm>
                <a:off x="4687788"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58">
                <a:extLst>
                  <a:ext uri="{FF2B5EF4-FFF2-40B4-BE49-F238E27FC236}">
                    <a16:creationId xmlns:a16="http://schemas.microsoft.com/office/drawing/2014/main" id="{68925ECF-195C-40DC-9343-71598678A143}"/>
                  </a:ext>
                </a:extLst>
              </p:cNvPr>
              <p:cNvSpPr>
                <a:spLocks noChangeArrowheads="1"/>
              </p:cNvSpPr>
              <p:nvPr/>
            </p:nvSpPr>
            <p:spPr bwMode="auto">
              <a:xfrm>
                <a:off x="4787620"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59">
                <a:extLst>
                  <a:ext uri="{FF2B5EF4-FFF2-40B4-BE49-F238E27FC236}">
                    <a16:creationId xmlns:a16="http://schemas.microsoft.com/office/drawing/2014/main" id="{6E20883F-9DCB-4304-BBCD-A9AE3150B9EC}"/>
                  </a:ext>
                </a:extLst>
              </p:cNvPr>
              <p:cNvSpPr>
                <a:spLocks noChangeArrowheads="1"/>
              </p:cNvSpPr>
              <p:nvPr/>
            </p:nvSpPr>
            <p:spPr bwMode="auto">
              <a:xfrm>
                <a:off x="4884333" y="1716797"/>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60">
                <a:extLst>
                  <a:ext uri="{FF2B5EF4-FFF2-40B4-BE49-F238E27FC236}">
                    <a16:creationId xmlns:a16="http://schemas.microsoft.com/office/drawing/2014/main" id="{24E3C189-F5DB-4756-AAD0-454C19BE5830}"/>
                  </a:ext>
                </a:extLst>
              </p:cNvPr>
              <p:cNvSpPr>
                <a:spLocks/>
              </p:cNvSpPr>
              <p:nvPr/>
            </p:nvSpPr>
            <p:spPr bwMode="auto">
              <a:xfrm>
                <a:off x="3870411" y="3548097"/>
                <a:ext cx="786179" cy="37437"/>
              </a:xfrm>
              <a:custGeom>
                <a:avLst/>
                <a:gdLst>
                  <a:gd name="T0" fmla="*/ 202 w 206"/>
                  <a:gd name="T1" fmla="*/ 10 h 10"/>
                  <a:gd name="T2" fmla="*/ 5 w 206"/>
                  <a:gd name="T3" fmla="*/ 10 h 10"/>
                  <a:gd name="T4" fmla="*/ 0 w 206"/>
                  <a:gd name="T5" fmla="*/ 5 h 10"/>
                  <a:gd name="T6" fmla="*/ 0 w 206"/>
                  <a:gd name="T7" fmla="*/ 5 h 10"/>
                  <a:gd name="T8" fmla="*/ 5 w 206"/>
                  <a:gd name="T9" fmla="*/ 0 h 10"/>
                  <a:gd name="T10" fmla="*/ 202 w 206"/>
                  <a:gd name="T11" fmla="*/ 0 h 10"/>
                  <a:gd name="T12" fmla="*/ 206 w 206"/>
                  <a:gd name="T13" fmla="*/ 5 h 10"/>
                  <a:gd name="T14" fmla="*/ 206 w 206"/>
                  <a:gd name="T15" fmla="*/ 5 h 10"/>
                  <a:gd name="T16" fmla="*/ 202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2" y="10"/>
                    </a:moveTo>
                    <a:cubicBezTo>
                      <a:pt x="5" y="10"/>
                      <a:pt x="5" y="10"/>
                      <a:pt x="5" y="10"/>
                    </a:cubicBezTo>
                    <a:cubicBezTo>
                      <a:pt x="3" y="10"/>
                      <a:pt x="0" y="8"/>
                      <a:pt x="0" y="5"/>
                    </a:cubicBezTo>
                    <a:cubicBezTo>
                      <a:pt x="0" y="5"/>
                      <a:pt x="0" y="5"/>
                      <a:pt x="0" y="5"/>
                    </a:cubicBezTo>
                    <a:cubicBezTo>
                      <a:pt x="0" y="2"/>
                      <a:pt x="3" y="0"/>
                      <a:pt x="5" y="0"/>
                    </a:cubicBezTo>
                    <a:cubicBezTo>
                      <a:pt x="202" y="0"/>
                      <a:pt x="202" y="0"/>
                      <a:pt x="202" y="0"/>
                    </a:cubicBezTo>
                    <a:cubicBezTo>
                      <a:pt x="204" y="0"/>
                      <a:pt x="206" y="2"/>
                      <a:pt x="206" y="5"/>
                    </a:cubicBezTo>
                    <a:cubicBezTo>
                      <a:pt x="206" y="5"/>
                      <a:pt x="206" y="5"/>
                      <a:pt x="206" y="5"/>
                    </a:cubicBezTo>
                    <a:cubicBezTo>
                      <a:pt x="206" y="8"/>
                      <a:pt x="204" y="10"/>
                      <a:pt x="202" y="10"/>
                    </a:cubicBezTo>
                    <a:close/>
                  </a:path>
                </a:pathLst>
              </a:custGeom>
              <a:solidFill>
                <a:srgbClr val="017D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61">
                <a:extLst>
                  <a:ext uri="{FF2B5EF4-FFF2-40B4-BE49-F238E27FC236}">
                    <a16:creationId xmlns:a16="http://schemas.microsoft.com/office/drawing/2014/main" id="{70220EF9-A255-41CD-8AF8-2CB198BEBF72}"/>
                  </a:ext>
                </a:extLst>
              </p:cNvPr>
              <p:cNvSpPr>
                <a:spLocks noChangeArrowheads="1"/>
              </p:cNvSpPr>
              <p:nvPr/>
            </p:nvSpPr>
            <p:spPr bwMode="auto">
              <a:xfrm>
                <a:off x="3642669" y="2512336"/>
                <a:ext cx="311976" cy="305736"/>
              </a:xfrm>
              <a:prstGeom prst="ellipse">
                <a:avLst/>
              </a:pr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162">
                <a:extLst>
                  <a:ext uri="{FF2B5EF4-FFF2-40B4-BE49-F238E27FC236}">
                    <a16:creationId xmlns:a16="http://schemas.microsoft.com/office/drawing/2014/main" id="{641962F0-1BB8-4D57-8609-0D7FDB4DC0EB}"/>
                  </a:ext>
                </a:extLst>
              </p:cNvPr>
              <p:cNvSpPr>
                <a:spLocks noChangeArrowheads="1"/>
              </p:cNvSpPr>
              <p:nvPr/>
            </p:nvSpPr>
            <p:spPr bwMode="auto">
              <a:xfrm>
                <a:off x="4107513" y="2512336"/>
                <a:ext cx="315096" cy="30573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163">
                <a:extLst>
                  <a:ext uri="{FF2B5EF4-FFF2-40B4-BE49-F238E27FC236}">
                    <a16:creationId xmlns:a16="http://schemas.microsoft.com/office/drawing/2014/main" id="{6FDAA6E4-F337-4898-BC84-5CADE5F850A8}"/>
                  </a:ext>
                </a:extLst>
              </p:cNvPr>
              <p:cNvSpPr>
                <a:spLocks noChangeArrowheads="1"/>
              </p:cNvSpPr>
              <p:nvPr/>
            </p:nvSpPr>
            <p:spPr bwMode="auto">
              <a:xfrm>
                <a:off x="4578596" y="2512336"/>
                <a:ext cx="311976" cy="305736"/>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64">
                <a:extLst>
                  <a:ext uri="{FF2B5EF4-FFF2-40B4-BE49-F238E27FC236}">
                    <a16:creationId xmlns:a16="http://schemas.microsoft.com/office/drawing/2014/main" id="{D4E222EB-F094-4120-AE86-5AFD7DF4C798}"/>
                  </a:ext>
                </a:extLst>
              </p:cNvPr>
              <p:cNvSpPr>
                <a:spLocks/>
              </p:cNvSpPr>
              <p:nvPr/>
            </p:nvSpPr>
            <p:spPr bwMode="auto">
              <a:xfrm>
                <a:off x="3580274" y="1716797"/>
                <a:ext cx="489802" cy="59275"/>
              </a:xfrm>
              <a:custGeom>
                <a:avLst/>
                <a:gdLst>
                  <a:gd name="T0" fmla="*/ 122 w 128"/>
                  <a:gd name="T1" fmla="*/ 16 h 16"/>
                  <a:gd name="T2" fmla="*/ 6 w 128"/>
                  <a:gd name="T3" fmla="*/ 16 h 16"/>
                  <a:gd name="T4" fmla="*/ 0 w 128"/>
                  <a:gd name="T5" fmla="*/ 10 h 16"/>
                  <a:gd name="T6" fmla="*/ 0 w 128"/>
                  <a:gd name="T7" fmla="*/ 6 h 16"/>
                  <a:gd name="T8" fmla="*/ 6 w 128"/>
                  <a:gd name="T9" fmla="*/ 0 h 16"/>
                  <a:gd name="T10" fmla="*/ 122 w 128"/>
                  <a:gd name="T11" fmla="*/ 0 h 16"/>
                  <a:gd name="T12" fmla="*/ 128 w 128"/>
                  <a:gd name="T13" fmla="*/ 6 h 16"/>
                  <a:gd name="T14" fmla="*/ 128 w 128"/>
                  <a:gd name="T15" fmla="*/ 10 h 16"/>
                  <a:gd name="T16" fmla="*/ 122 w 12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6">
                    <a:moveTo>
                      <a:pt x="122" y="16"/>
                    </a:moveTo>
                    <a:cubicBezTo>
                      <a:pt x="6" y="16"/>
                      <a:pt x="6" y="16"/>
                      <a:pt x="6" y="16"/>
                    </a:cubicBezTo>
                    <a:cubicBezTo>
                      <a:pt x="2" y="16"/>
                      <a:pt x="0" y="14"/>
                      <a:pt x="0" y="10"/>
                    </a:cubicBezTo>
                    <a:cubicBezTo>
                      <a:pt x="0" y="6"/>
                      <a:pt x="0" y="6"/>
                      <a:pt x="0" y="6"/>
                    </a:cubicBezTo>
                    <a:cubicBezTo>
                      <a:pt x="0" y="3"/>
                      <a:pt x="2" y="0"/>
                      <a:pt x="6" y="0"/>
                    </a:cubicBezTo>
                    <a:cubicBezTo>
                      <a:pt x="122" y="0"/>
                      <a:pt x="122" y="0"/>
                      <a:pt x="122" y="0"/>
                    </a:cubicBezTo>
                    <a:cubicBezTo>
                      <a:pt x="125" y="0"/>
                      <a:pt x="128" y="3"/>
                      <a:pt x="128" y="6"/>
                    </a:cubicBezTo>
                    <a:cubicBezTo>
                      <a:pt x="128" y="10"/>
                      <a:pt x="128" y="10"/>
                      <a:pt x="128" y="10"/>
                    </a:cubicBezTo>
                    <a:cubicBezTo>
                      <a:pt x="128" y="14"/>
                      <a:pt x="125" y="16"/>
                      <a:pt x="122"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65">
                <a:extLst>
                  <a:ext uri="{FF2B5EF4-FFF2-40B4-BE49-F238E27FC236}">
                    <a16:creationId xmlns:a16="http://schemas.microsoft.com/office/drawing/2014/main" id="{92B9AA95-6A65-43A4-9514-7EAE7AB8BE83}"/>
                  </a:ext>
                </a:extLst>
              </p:cNvPr>
              <p:cNvSpPr>
                <a:spLocks/>
              </p:cNvSpPr>
              <p:nvPr/>
            </p:nvSpPr>
            <p:spPr bwMode="auto">
              <a:xfrm>
                <a:off x="3904728" y="2028773"/>
                <a:ext cx="155988" cy="180946"/>
              </a:xfrm>
              <a:custGeom>
                <a:avLst/>
                <a:gdLst>
                  <a:gd name="T0" fmla="*/ 29 w 41"/>
                  <a:gd name="T1" fmla="*/ 8 h 48"/>
                  <a:gd name="T2" fmla="*/ 28 w 41"/>
                  <a:gd name="T3" fmla="*/ 7 h 48"/>
                  <a:gd name="T4" fmla="*/ 0 w 41"/>
                  <a:gd name="T5" fmla="*/ 23 h 48"/>
                  <a:gd name="T6" fmla="*/ 0 w 41"/>
                  <a:gd name="T7" fmla="*/ 25 h 48"/>
                  <a:gd name="T8" fmla="*/ 28 w 41"/>
                  <a:gd name="T9" fmla="*/ 41 h 48"/>
                  <a:gd name="T10" fmla="*/ 29 w 41"/>
                  <a:gd name="T11" fmla="*/ 40 h 48"/>
                  <a:gd name="T12" fmla="*/ 29 w 41"/>
                  <a:gd name="T13" fmla="*/ 8 h 48"/>
                </a:gdLst>
                <a:ahLst/>
                <a:cxnLst>
                  <a:cxn ang="0">
                    <a:pos x="T0" y="T1"/>
                  </a:cxn>
                  <a:cxn ang="0">
                    <a:pos x="T2" y="T3"/>
                  </a:cxn>
                  <a:cxn ang="0">
                    <a:pos x="T4" y="T5"/>
                  </a:cxn>
                  <a:cxn ang="0">
                    <a:pos x="T6" y="T7"/>
                  </a:cxn>
                  <a:cxn ang="0">
                    <a:pos x="T8" y="T9"/>
                  </a:cxn>
                  <a:cxn ang="0">
                    <a:pos x="T10" y="T11"/>
                  </a:cxn>
                  <a:cxn ang="0">
                    <a:pos x="T12" y="T13"/>
                  </a:cxn>
                </a:cxnLst>
                <a:rect l="0" t="0" r="r" b="b"/>
                <a:pathLst>
                  <a:path w="41" h="48">
                    <a:moveTo>
                      <a:pt x="29" y="8"/>
                    </a:moveTo>
                    <a:cubicBezTo>
                      <a:pt x="28" y="7"/>
                      <a:pt x="28" y="7"/>
                      <a:pt x="28" y="7"/>
                    </a:cubicBezTo>
                    <a:cubicBezTo>
                      <a:pt x="16" y="0"/>
                      <a:pt x="0" y="9"/>
                      <a:pt x="0" y="23"/>
                    </a:cubicBezTo>
                    <a:cubicBezTo>
                      <a:pt x="0" y="25"/>
                      <a:pt x="0" y="25"/>
                      <a:pt x="0" y="25"/>
                    </a:cubicBezTo>
                    <a:cubicBezTo>
                      <a:pt x="0" y="39"/>
                      <a:pt x="16" y="48"/>
                      <a:pt x="28" y="41"/>
                    </a:cubicBezTo>
                    <a:cubicBezTo>
                      <a:pt x="29" y="40"/>
                      <a:pt x="29" y="40"/>
                      <a:pt x="29" y="40"/>
                    </a:cubicBezTo>
                    <a:cubicBezTo>
                      <a:pt x="41" y="33"/>
                      <a:pt x="41" y="15"/>
                      <a:pt x="2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66">
                <a:extLst>
                  <a:ext uri="{FF2B5EF4-FFF2-40B4-BE49-F238E27FC236}">
                    <a16:creationId xmlns:a16="http://schemas.microsoft.com/office/drawing/2014/main" id="{01D3B56F-9D1E-4844-94F3-D0CEAE7D0CC1}"/>
                  </a:ext>
                </a:extLst>
              </p:cNvPr>
              <p:cNvSpPr>
                <a:spLocks noChangeArrowheads="1"/>
              </p:cNvSpPr>
              <p:nvPr/>
            </p:nvSpPr>
            <p:spPr bwMode="auto">
              <a:xfrm>
                <a:off x="3527238" y="4365474"/>
                <a:ext cx="1497484" cy="168467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67">
                <a:extLst>
                  <a:ext uri="{FF2B5EF4-FFF2-40B4-BE49-F238E27FC236}">
                    <a16:creationId xmlns:a16="http://schemas.microsoft.com/office/drawing/2014/main" id="{11E21589-D623-4505-957B-CFD2FADA4FAF}"/>
                  </a:ext>
                </a:extLst>
              </p:cNvPr>
              <p:cNvSpPr>
                <a:spLocks/>
              </p:cNvSpPr>
              <p:nvPr/>
            </p:nvSpPr>
            <p:spPr bwMode="auto">
              <a:xfrm>
                <a:off x="3595872" y="5413713"/>
                <a:ext cx="386850" cy="249581"/>
              </a:xfrm>
              <a:custGeom>
                <a:avLst/>
                <a:gdLst>
                  <a:gd name="T0" fmla="*/ 89 w 101"/>
                  <a:gd name="T1" fmla="*/ 67 h 67"/>
                  <a:gd name="T2" fmla="*/ 12 w 101"/>
                  <a:gd name="T3" fmla="*/ 67 h 67"/>
                  <a:gd name="T4" fmla="*/ 0 w 101"/>
                  <a:gd name="T5" fmla="*/ 54 h 67"/>
                  <a:gd name="T6" fmla="*/ 0 w 101"/>
                  <a:gd name="T7" fmla="*/ 12 h 67"/>
                  <a:gd name="T8" fmla="*/ 12 w 101"/>
                  <a:gd name="T9" fmla="*/ 0 h 67"/>
                  <a:gd name="T10" fmla="*/ 89 w 101"/>
                  <a:gd name="T11" fmla="*/ 0 h 67"/>
                  <a:gd name="T12" fmla="*/ 101 w 101"/>
                  <a:gd name="T13" fmla="*/ 12 h 67"/>
                  <a:gd name="T14" fmla="*/ 101 w 101"/>
                  <a:gd name="T15" fmla="*/ 54 h 67"/>
                  <a:gd name="T16" fmla="*/ 89 w 10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67">
                    <a:moveTo>
                      <a:pt x="89" y="67"/>
                    </a:moveTo>
                    <a:cubicBezTo>
                      <a:pt x="12" y="67"/>
                      <a:pt x="12" y="67"/>
                      <a:pt x="12" y="67"/>
                    </a:cubicBezTo>
                    <a:cubicBezTo>
                      <a:pt x="5" y="67"/>
                      <a:pt x="0" y="61"/>
                      <a:pt x="0" y="54"/>
                    </a:cubicBezTo>
                    <a:cubicBezTo>
                      <a:pt x="0" y="12"/>
                      <a:pt x="0" y="12"/>
                      <a:pt x="0" y="12"/>
                    </a:cubicBezTo>
                    <a:cubicBezTo>
                      <a:pt x="0" y="5"/>
                      <a:pt x="5" y="0"/>
                      <a:pt x="12" y="0"/>
                    </a:cubicBezTo>
                    <a:cubicBezTo>
                      <a:pt x="89" y="0"/>
                      <a:pt x="89" y="0"/>
                      <a:pt x="89" y="0"/>
                    </a:cubicBezTo>
                    <a:cubicBezTo>
                      <a:pt x="96" y="0"/>
                      <a:pt x="101" y="5"/>
                      <a:pt x="101" y="12"/>
                    </a:cubicBezTo>
                    <a:cubicBezTo>
                      <a:pt x="101" y="54"/>
                      <a:pt x="101" y="54"/>
                      <a:pt x="101" y="54"/>
                    </a:cubicBezTo>
                    <a:cubicBezTo>
                      <a:pt x="101" y="61"/>
                      <a:pt x="96" y="67"/>
                      <a:pt x="89" y="67"/>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68">
                <a:extLst>
                  <a:ext uri="{FF2B5EF4-FFF2-40B4-BE49-F238E27FC236}">
                    <a16:creationId xmlns:a16="http://schemas.microsoft.com/office/drawing/2014/main" id="{88D5002D-743D-4A3A-A945-360DD5D42760}"/>
                  </a:ext>
                </a:extLst>
              </p:cNvPr>
              <p:cNvSpPr>
                <a:spLocks/>
              </p:cNvSpPr>
              <p:nvPr/>
            </p:nvSpPr>
            <p:spPr bwMode="auto">
              <a:xfrm>
                <a:off x="4569237" y="5735048"/>
                <a:ext cx="389970" cy="246461"/>
              </a:xfrm>
              <a:custGeom>
                <a:avLst/>
                <a:gdLst>
                  <a:gd name="T0" fmla="*/ 89 w 102"/>
                  <a:gd name="T1" fmla="*/ 67 h 67"/>
                  <a:gd name="T2" fmla="*/ 13 w 102"/>
                  <a:gd name="T3" fmla="*/ 67 h 67"/>
                  <a:gd name="T4" fmla="*/ 0 w 102"/>
                  <a:gd name="T5" fmla="*/ 54 h 67"/>
                  <a:gd name="T6" fmla="*/ 0 w 102"/>
                  <a:gd name="T7" fmla="*/ 13 h 67"/>
                  <a:gd name="T8" fmla="*/ 13 w 102"/>
                  <a:gd name="T9" fmla="*/ 0 h 67"/>
                  <a:gd name="T10" fmla="*/ 89 w 102"/>
                  <a:gd name="T11" fmla="*/ 0 h 67"/>
                  <a:gd name="T12" fmla="*/ 102 w 102"/>
                  <a:gd name="T13" fmla="*/ 13 h 67"/>
                  <a:gd name="T14" fmla="*/ 102 w 102"/>
                  <a:gd name="T15" fmla="*/ 54 h 67"/>
                  <a:gd name="T16" fmla="*/ 89 w 102"/>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7">
                    <a:moveTo>
                      <a:pt x="89" y="67"/>
                    </a:moveTo>
                    <a:cubicBezTo>
                      <a:pt x="13" y="67"/>
                      <a:pt x="13" y="67"/>
                      <a:pt x="13" y="67"/>
                    </a:cubicBezTo>
                    <a:cubicBezTo>
                      <a:pt x="6" y="67"/>
                      <a:pt x="0" y="61"/>
                      <a:pt x="0" y="54"/>
                    </a:cubicBezTo>
                    <a:cubicBezTo>
                      <a:pt x="0" y="13"/>
                      <a:pt x="0" y="13"/>
                      <a:pt x="0" y="13"/>
                    </a:cubicBezTo>
                    <a:cubicBezTo>
                      <a:pt x="0" y="6"/>
                      <a:pt x="6" y="0"/>
                      <a:pt x="13" y="0"/>
                    </a:cubicBezTo>
                    <a:cubicBezTo>
                      <a:pt x="89" y="0"/>
                      <a:pt x="89" y="0"/>
                      <a:pt x="89" y="0"/>
                    </a:cubicBezTo>
                    <a:cubicBezTo>
                      <a:pt x="96" y="0"/>
                      <a:pt x="102" y="6"/>
                      <a:pt x="102" y="13"/>
                    </a:cubicBezTo>
                    <a:cubicBezTo>
                      <a:pt x="102" y="54"/>
                      <a:pt x="102" y="54"/>
                      <a:pt x="102" y="54"/>
                    </a:cubicBezTo>
                    <a:cubicBezTo>
                      <a:pt x="102" y="61"/>
                      <a:pt x="96" y="67"/>
                      <a:pt x="89" y="6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Rectangle 169">
                <a:extLst>
                  <a:ext uri="{FF2B5EF4-FFF2-40B4-BE49-F238E27FC236}">
                    <a16:creationId xmlns:a16="http://schemas.microsoft.com/office/drawing/2014/main" id="{655C22D6-24BD-466C-A26E-6DBEFE950BCB}"/>
                  </a:ext>
                </a:extLst>
              </p:cNvPr>
              <p:cNvSpPr>
                <a:spLocks noChangeArrowheads="1"/>
              </p:cNvSpPr>
              <p:nvPr/>
            </p:nvSpPr>
            <p:spPr bwMode="auto">
              <a:xfrm>
                <a:off x="3595872" y="5338839"/>
                <a:ext cx="1363335" cy="12479"/>
              </a:xfrm>
              <a:prstGeom prst="rect">
                <a:avLst/>
              </a:prstGeom>
              <a:solidFill>
                <a:srgbClr val="CC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0">
                <a:extLst>
                  <a:ext uri="{FF2B5EF4-FFF2-40B4-BE49-F238E27FC236}">
                    <a16:creationId xmlns:a16="http://schemas.microsoft.com/office/drawing/2014/main" id="{F3917F18-398F-4C68-B82B-8442AD970865}"/>
                  </a:ext>
                </a:extLst>
              </p:cNvPr>
              <p:cNvSpPr>
                <a:spLocks noChangeArrowheads="1"/>
              </p:cNvSpPr>
              <p:nvPr/>
            </p:nvSpPr>
            <p:spPr bwMode="auto">
              <a:xfrm>
                <a:off x="3608351" y="5008144"/>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71">
                <a:extLst>
                  <a:ext uri="{FF2B5EF4-FFF2-40B4-BE49-F238E27FC236}">
                    <a16:creationId xmlns:a16="http://schemas.microsoft.com/office/drawing/2014/main" id="{AAD1F668-254B-47B6-A050-C1524DA883C6}"/>
                  </a:ext>
                </a:extLst>
              </p:cNvPr>
              <p:cNvSpPr>
                <a:spLocks noChangeArrowheads="1"/>
              </p:cNvSpPr>
              <p:nvPr/>
            </p:nvSpPr>
            <p:spPr bwMode="auto">
              <a:xfrm>
                <a:off x="3608351" y="5079899"/>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72">
                <a:extLst>
                  <a:ext uri="{FF2B5EF4-FFF2-40B4-BE49-F238E27FC236}">
                    <a16:creationId xmlns:a16="http://schemas.microsoft.com/office/drawing/2014/main" id="{E4CDA503-ECBC-4175-B9BC-E61528E73D38}"/>
                  </a:ext>
                </a:extLst>
              </p:cNvPr>
              <p:cNvSpPr>
                <a:spLocks noChangeArrowheads="1"/>
              </p:cNvSpPr>
              <p:nvPr/>
            </p:nvSpPr>
            <p:spPr bwMode="auto">
              <a:xfrm>
                <a:off x="3608351" y="5148533"/>
                <a:ext cx="38373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73">
                <a:extLst>
                  <a:ext uri="{FF2B5EF4-FFF2-40B4-BE49-F238E27FC236}">
                    <a16:creationId xmlns:a16="http://schemas.microsoft.com/office/drawing/2014/main" id="{25F001B8-AEAA-4C23-9BF9-4696D5F9B0EF}"/>
                  </a:ext>
                </a:extLst>
              </p:cNvPr>
              <p:cNvSpPr>
                <a:spLocks noChangeArrowheads="1"/>
              </p:cNvSpPr>
              <p:nvPr/>
            </p:nvSpPr>
            <p:spPr bwMode="auto">
              <a:xfrm>
                <a:off x="3608351" y="5220288"/>
                <a:ext cx="38373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74">
                <a:extLst>
                  <a:ext uri="{FF2B5EF4-FFF2-40B4-BE49-F238E27FC236}">
                    <a16:creationId xmlns:a16="http://schemas.microsoft.com/office/drawing/2014/main" id="{0C72B5E3-CD37-40D8-A44E-7FC34125C718}"/>
                  </a:ext>
                </a:extLst>
              </p:cNvPr>
              <p:cNvSpPr>
                <a:spLocks noChangeArrowheads="1"/>
              </p:cNvSpPr>
              <p:nvPr/>
            </p:nvSpPr>
            <p:spPr bwMode="auto">
              <a:xfrm>
                <a:off x="3608351" y="5148533"/>
                <a:ext cx="38373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75">
                <a:extLst>
                  <a:ext uri="{FF2B5EF4-FFF2-40B4-BE49-F238E27FC236}">
                    <a16:creationId xmlns:a16="http://schemas.microsoft.com/office/drawing/2014/main" id="{FFF73561-6A48-4FE7-885A-FB2BE7F3379B}"/>
                  </a:ext>
                </a:extLst>
              </p:cNvPr>
              <p:cNvSpPr>
                <a:spLocks noChangeArrowheads="1"/>
              </p:cNvSpPr>
              <p:nvPr/>
            </p:nvSpPr>
            <p:spPr bwMode="auto">
              <a:xfrm>
                <a:off x="4082555" y="5008144"/>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6">
                <a:extLst>
                  <a:ext uri="{FF2B5EF4-FFF2-40B4-BE49-F238E27FC236}">
                    <a16:creationId xmlns:a16="http://schemas.microsoft.com/office/drawing/2014/main" id="{3F09BB47-7157-4DB3-AAED-5BF319B34E35}"/>
                  </a:ext>
                </a:extLst>
              </p:cNvPr>
              <p:cNvSpPr>
                <a:spLocks noChangeArrowheads="1"/>
              </p:cNvSpPr>
              <p:nvPr/>
            </p:nvSpPr>
            <p:spPr bwMode="auto">
              <a:xfrm>
                <a:off x="4082555" y="5079899"/>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7">
                <a:extLst>
                  <a:ext uri="{FF2B5EF4-FFF2-40B4-BE49-F238E27FC236}">
                    <a16:creationId xmlns:a16="http://schemas.microsoft.com/office/drawing/2014/main" id="{19D4FEDC-7AA4-455B-A509-3579C3A20DD5}"/>
                  </a:ext>
                </a:extLst>
              </p:cNvPr>
              <p:cNvSpPr>
                <a:spLocks noChangeArrowheads="1"/>
              </p:cNvSpPr>
              <p:nvPr/>
            </p:nvSpPr>
            <p:spPr bwMode="auto">
              <a:xfrm>
                <a:off x="4082555" y="5148533"/>
                <a:ext cx="38685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8">
                <a:extLst>
                  <a:ext uri="{FF2B5EF4-FFF2-40B4-BE49-F238E27FC236}">
                    <a16:creationId xmlns:a16="http://schemas.microsoft.com/office/drawing/2014/main" id="{75D0A041-B6F4-42C7-80ED-F6FF4C80A6A6}"/>
                  </a:ext>
                </a:extLst>
              </p:cNvPr>
              <p:cNvSpPr>
                <a:spLocks noChangeArrowheads="1"/>
              </p:cNvSpPr>
              <p:nvPr/>
            </p:nvSpPr>
            <p:spPr bwMode="auto">
              <a:xfrm>
                <a:off x="4082555" y="5220288"/>
                <a:ext cx="38685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9">
                <a:extLst>
                  <a:ext uri="{FF2B5EF4-FFF2-40B4-BE49-F238E27FC236}">
                    <a16:creationId xmlns:a16="http://schemas.microsoft.com/office/drawing/2014/main" id="{F67AD6DA-71C5-4054-978D-B30BD2644170}"/>
                  </a:ext>
                </a:extLst>
              </p:cNvPr>
              <p:cNvSpPr>
                <a:spLocks noChangeArrowheads="1"/>
              </p:cNvSpPr>
              <p:nvPr/>
            </p:nvSpPr>
            <p:spPr bwMode="auto">
              <a:xfrm>
                <a:off x="4082555" y="5148533"/>
                <a:ext cx="38685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80">
                <a:extLst>
                  <a:ext uri="{FF2B5EF4-FFF2-40B4-BE49-F238E27FC236}">
                    <a16:creationId xmlns:a16="http://schemas.microsoft.com/office/drawing/2014/main" id="{56AB2E4F-9063-4E16-A1C7-7C9671B08DC2}"/>
                  </a:ext>
                </a:extLst>
              </p:cNvPr>
              <p:cNvSpPr>
                <a:spLocks noChangeArrowheads="1"/>
              </p:cNvSpPr>
              <p:nvPr/>
            </p:nvSpPr>
            <p:spPr bwMode="auto">
              <a:xfrm>
                <a:off x="4070076" y="5410593"/>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81">
                <a:extLst>
                  <a:ext uri="{FF2B5EF4-FFF2-40B4-BE49-F238E27FC236}">
                    <a16:creationId xmlns:a16="http://schemas.microsoft.com/office/drawing/2014/main" id="{9FB5ECD2-B04B-4B9C-9410-F7F228C2C5E8}"/>
                  </a:ext>
                </a:extLst>
              </p:cNvPr>
              <p:cNvSpPr>
                <a:spLocks noChangeArrowheads="1"/>
              </p:cNvSpPr>
              <p:nvPr/>
            </p:nvSpPr>
            <p:spPr bwMode="auto">
              <a:xfrm>
                <a:off x="4070076" y="5482348"/>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82">
                <a:extLst>
                  <a:ext uri="{FF2B5EF4-FFF2-40B4-BE49-F238E27FC236}">
                    <a16:creationId xmlns:a16="http://schemas.microsoft.com/office/drawing/2014/main" id="{49B78571-A995-4064-9105-8741592A5EA1}"/>
                  </a:ext>
                </a:extLst>
              </p:cNvPr>
              <p:cNvSpPr>
                <a:spLocks noChangeArrowheads="1"/>
              </p:cNvSpPr>
              <p:nvPr/>
            </p:nvSpPr>
            <p:spPr bwMode="auto">
              <a:xfrm>
                <a:off x="4070076" y="5622737"/>
                <a:ext cx="443006"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83">
                <a:extLst>
                  <a:ext uri="{FF2B5EF4-FFF2-40B4-BE49-F238E27FC236}">
                    <a16:creationId xmlns:a16="http://schemas.microsoft.com/office/drawing/2014/main" id="{F01A62A1-F945-4E72-927E-FB7FAA42E6C2}"/>
                  </a:ext>
                </a:extLst>
              </p:cNvPr>
              <p:cNvSpPr>
                <a:spLocks noChangeArrowheads="1"/>
              </p:cNvSpPr>
              <p:nvPr/>
            </p:nvSpPr>
            <p:spPr bwMode="auto">
              <a:xfrm>
                <a:off x="4070076" y="5550982"/>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84">
                <a:extLst>
                  <a:ext uri="{FF2B5EF4-FFF2-40B4-BE49-F238E27FC236}">
                    <a16:creationId xmlns:a16="http://schemas.microsoft.com/office/drawing/2014/main" id="{5438B1EC-DDE4-401D-9526-C590A110B6E5}"/>
                  </a:ext>
                </a:extLst>
              </p:cNvPr>
              <p:cNvSpPr>
                <a:spLocks noChangeArrowheads="1"/>
              </p:cNvSpPr>
              <p:nvPr/>
            </p:nvSpPr>
            <p:spPr bwMode="auto">
              <a:xfrm>
                <a:off x="3595872" y="5735048"/>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85">
                <a:extLst>
                  <a:ext uri="{FF2B5EF4-FFF2-40B4-BE49-F238E27FC236}">
                    <a16:creationId xmlns:a16="http://schemas.microsoft.com/office/drawing/2014/main" id="{E2DBB464-51B7-4D51-A1EE-D424F78FCDB6}"/>
                  </a:ext>
                </a:extLst>
              </p:cNvPr>
              <p:cNvSpPr>
                <a:spLocks noChangeArrowheads="1"/>
              </p:cNvSpPr>
              <p:nvPr/>
            </p:nvSpPr>
            <p:spPr bwMode="auto">
              <a:xfrm>
                <a:off x="3595872" y="5803683"/>
                <a:ext cx="889131"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86">
                <a:extLst>
                  <a:ext uri="{FF2B5EF4-FFF2-40B4-BE49-F238E27FC236}">
                    <a16:creationId xmlns:a16="http://schemas.microsoft.com/office/drawing/2014/main" id="{79C55228-6F26-4472-AC9B-C3EEDA00BA83}"/>
                  </a:ext>
                </a:extLst>
              </p:cNvPr>
              <p:cNvSpPr>
                <a:spLocks noChangeArrowheads="1"/>
              </p:cNvSpPr>
              <p:nvPr/>
            </p:nvSpPr>
            <p:spPr bwMode="auto">
              <a:xfrm>
                <a:off x="4038878" y="5940953"/>
                <a:ext cx="446126"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87">
                <a:extLst>
                  <a:ext uri="{FF2B5EF4-FFF2-40B4-BE49-F238E27FC236}">
                    <a16:creationId xmlns:a16="http://schemas.microsoft.com/office/drawing/2014/main" id="{EE8ACC97-2F5B-4E01-8E59-2A3732C35E46}"/>
                  </a:ext>
                </a:extLst>
              </p:cNvPr>
              <p:cNvSpPr>
                <a:spLocks noChangeArrowheads="1"/>
              </p:cNvSpPr>
              <p:nvPr/>
            </p:nvSpPr>
            <p:spPr bwMode="auto">
              <a:xfrm>
                <a:off x="3595872" y="5875438"/>
                <a:ext cx="889131" cy="3743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88">
                <a:extLst>
                  <a:ext uri="{FF2B5EF4-FFF2-40B4-BE49-F238E27FC236}">
                    <a16:creationId xmlns:a16="http://schemas.microsoft.com/office/drawing/2014/main" id="{B5FB56BC-B75F-4C4D-A07D-C007B34EA275}"/>
                  </a:ext>
                </a:extLst>
              </p:cNvPr>
              <p:cNvSpPr>
                <a:spLocks noChangeArrowheads="1"/>
              </p:cNvSpPr>
              <p:nvPr/>
            </p:nvSpPr>
            <p:spPr bwMode="auto">
              <a:xfrm>
                <a:off x="4559878" y="5008144"/>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89">
                <a:extLst>
                  <a:ext uri="{FF2B5EF4-FFF2-40B4-BE49-F238E27FC236}">
                    <a16:creationId xmlns:a16="http://schemas.microsoft.com/office/drawing/2014/main" id="{ECE5D383-F5DD-47AA-B520-1A7933F92136}"/>
                  </a:ext>
                </a:extLst>
              </p:cNvPr>
              <p:cNvSpPr>
                <a:spLocks noChangeArrowheads="1"/>
              </p:cNvSpPr>
              <p:nvPr/>
            </p:nvSpPr>
            <p:spPr bwMode="auto">
              <a:xfrm>
                <a:off x="4559878" y="5079899"/>
                <a:ext cx="389970"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90">
                <a:extLst>
                  <a:ext uri="{FF2B5EF4-FFF2-40B4-BE49-F238E27FC236}">
                    <a16:creationId xmlns:a16="http://schemas.microsoft.com/office/drawing/2014/main" id="{0175E0A3-32A6-48A3-B4EB-F5B57170A9FE}"/>
                  </a:ext>
                </a:extLst>
              </p:cNvPr>
              <p:cNvSpPr>
                <a:spLocks noChangeArrowheads="1"/>
              </p:cNvSpPr>
              <p:nvPr/>
            </p:nvSpPr>
            <p:spPr bwMode="auto">
              <a:xfrm>
                <a:off x="4559878" y="5148533"/>
                <a:ext cx="38997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91">
                <a:extLst>
                  <a:ext uri="{FF2B5EF4-FFF2-40B4-BE49-F238E27FC236}">
                    <a16:creationId xmlns:a16="http://schemas.microsoft.com/office/drawing/2014/main" id="{2F9F38FF-EB66-4D3B-AF46-B1B26BC42A87}"/>
                  </a:ext>
                </a:extLst>
              </p:cNvPr>
              <p:cNvSpPr>
                <a:spLocks noChangeArrowheads="1"/>
              </p:cNvSpPr>
              <p:nvPr/>
            </p:nvSpPr>
            <p:spPr bwMode="auto">
              <a:xfrm>
                <a:off x="4559878" y="5220288"/>
                <a:ext cx="221503" cy="4055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92">
                <a:extLst>
                  <a:ext uri="{FF2B5EF4-FFF2-40B4-BE49-F238E27FC236}">
                    <a16:creationId xmlns:a16="http://schemas.microsoft.com/office/drawing/2014/main" id="{986C8E64-CD92-4B2D-B3E9-A5803CB7C77D}"/>
                  </a:ext>
                </a:extLst>
              </p:cNvPr>
              <p:cNvSpPr>
                <a:spLocks noChangeArrowheads="1"/>
              </p:cNvSpPr>
              <p:nvPr/>
            </p:nvSpPr>
            <p:spPr bwMode="auto">
              <a:xfrm>
                <a:off x="4559878" y="5148533"/>
                <a:ext cx="389970" cy="436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93">
                <a:extLst>
                  <a:ext uri="{FF2B5EF4-FFF2-40B4-BE49-F238E27FC236}">
                    <a16:creationId xmlns:a16="http://schemas.microsoft.com/office/drawing/2014/main" id="{249A07CE-CD0E-4F66-8F10-BA03976D018D}"/>
                  </a:ext>
                </a:extLst>
              </p:cNvPr>
              <p:cNvSpPr>
                <a:spLocks/>
              </p:cNvSpPr>
              <p:nvPr/>
            </p:nvSpPr>
            <p:spPr bwMode="auto">
              <a:xfrm>
                <a:off x="3595872" y="4430989"/>
                <a:ext cx="202784" cy="43677"/>
              </a:xfrm>
              <a:custGeom>
                <a:avLst/>
                <a:gdLst>
                  <a:gd name="T0" fmla="*/ 48 w 53"/>
                  <a:gd name="T1" fmla="*/ 11 h 11"/>
                  <a:gd name="T2" fmla="*/ 5 w 53"/>
                  <a:gd name="T3" fmla="*/ 11 h 11"/>
                  <a:gd name="T4" fmla="*/ 0 w 53"/>
                  <a:gd name="T5" fmla="*/ 5 h 11"/>
                  <a:gd name="T6" fmla="*/ 0 w 53"/>
                  <a:gd name="T7" fmla="*/ 5 h 11"/>
                  <a:gd name="T8" fmla="*/ 5 w 53"/>
                  <a:gd name="T9" fmla="*/ 0 h 11"/>
                  <a:gd name="T10" fmla="*/ 48 w 53"/>
                  <a:gd name="T11" fmla="*/ 0 h 11"/>
                  <a:gd name="T12" fmla="*/ 53 w 53"/>
                  <a:gd name="T13" fmla="*/ 5 h 11"/>
                  <a:gd name="T14" fmla="*/ 53 w 53"/>
                  <a:gd name="T15" fmla="*/ 5 h 11"/>
                  <a:gd name="T16" fmla="*/ 48 w 5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
                    <a:moveTo>
                      <a:pt x="48" y="11"/>
                    </a:moveTo>
                    <a:cubicBezTo>
                      <a:pt x="5" y="11"/>
                      <a:pt x="5" y="11"/>
                      <a:pt x="5" y="11"/>
                    </a:cubicBezTo>
                    <a:cubicBezTo>
                      <a:pt x="2" y="11"/>
                      <a:pt x="0" y="8"/>
                      <a:pt x="0" y="5"/>
                    </a:cubicBezTo>
                    <a:cubicBezTo>
                      <a:pt x="0" y="5"/>
                      <a:pt x="0" y="5"/>
                      <a:pt x="0" y="5"/>
                    </a:cubicBezTo>
                    <a:cubicBezTo>
                      <a:pt x="0" y="2"/>
                      <a:pt x="2" y="0"/>
                      <a:pt x="5" y="0"/>
                    </a:cubicBezTo>
                    <a:cubicBezTo>
                      <a:pt x="48" y="0"/>
                      <a:pt x="48" y="0"/>
                      <a:pt x="48" y="0"/>
                    </a:cubicBezTo>
                    <a:cubicBezTo>
                      <a:pt x="51" y="0"/>
                      <a:pt x="53" y="2"/>
                      <a:pt x="53" y="5"/>
                    </a:cubicBezTo>
                    <a:cubicBezTo>
                      <a:pt x="53" y="5"/>
                      <a:pt x="53" y="5"/>
                      <a:pt x="53" y="5"/>
                    </a:cubicBezTo>
                    <a:cubicBezTo>
                      <a:pt x="53" y="8"/>
                      <a:pt x="51" y="11"/>
                      <a:pt x="48"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4">
                <a:extLst>
                  <a:ext uri="{FF2B5EF4-FFF2-40B4-BE49-F238E27FC236}">
                    <a16:creationId xmlns:a16="http://schemas.microsoft.com/office/drawing/2014/main" id="{AEA22AA1-3FB2-4280-A610-2E4E2D4E0119}"/>
                  </a:ext>
                </a:extLst>
              </p:cNvPr>
              <p:cNvSpPr>
                <a:spLocks/>
              </p:cNvSpPr>
              <p:nvPr/>
            </p:nvSpPr>
            <p:spPr bwMode="auto">
              <a:xfrm>
                <a:off x="3882890"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95">
                <a:extLst>
                  <a:ext uri="{FF2B5EF4-FFF2-40B4-BE49-F238E27FC236}">
                    <a16:creationId xmlns:a16="http://schemas.microsoft.com/office/drawing/2014/main" id="{25034075-0432-4D93-AF6D-AC6CC06D3A79}"/>
                  </a:ext>
                </a:extLst>
              </p:cNvPr>
              <p:cNvSpPr>
                <a:spLocks/>
              </p:cNvSpPr>
              <p:nvPr/>
            </p:nvSpPr>
            <p:spPr bwMode="auto">
              <a:xfrm>
                <a:off x="4173028"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96">
                <a:extLst>
                  <a:ext uri="{FF2B5EF4-FFF2-40B4-BE49-F238E27FC236}">
                    <a16:creationId xmlns:a16="http://schemas.microsoft.com/office/drawing/2014/main" id="{371987B1-3A0E-4AC3-AE04-49327A3936CA}"/>
                  </a:ext>
                </a:extLst>
              </p:cNvPr>
              <p:cNvSpPr>
                <a:spLocks/>
              </p:cNvSpPr>
              <p:nvPr/>
            </p:nvSpPr>
            <p:spPr bwMode="auto">
              <a:xfrm>
                <a:off x="4463165" y="4430989"/>
                <a:ext cx="205904" cy="43677"/>
              </a:xfrm>
              <a:custGeom>
                <a:avLst/>
                <a:gdLst>
                  <a:gd name="T0" fmla="*/ 49 w 54"/>
                  <a:gd name="T1" fmla="*/ 11 h 11"/>
                  <a:gd name="T2" fmla="*/ 6 w 54"/>
                  <a:gd name="T3" fmla="*/ 11 h 11"/>
                  <a:gd name="T4" fmla="*/ 0 w 54"/>
                  <a:gd name="T5" fmla="*/ 5 h 11"/>
                  <a:gd name="T6" fmla="*/ 0 w 54"/>
                  <a:gd name="T7" fmla="*/ 5 h 11"/>
                  <a:gd name="T8" fmla="*/ 6 w 54"/>
                  <a:gd name="T9" fmla="*/ 0 h 11"/>
                  <a:gd name="T10" fmla="*/ 49 w 54"/>
                  <a:gd name="T11" fmla="*/ 0 h 11"/>
                  <a:gd name="T12" fmla="*/ 54 w 54"/>
                  <a:gd name="T13" fmla="*/ 5 h 11"/>
                  <a:gd name="T14" fmla="*/ 54 w 54"/>
                  <a:gd name="T15" fmla="*/ 5 h 11"/>
                  <a:gd name="T16" fmla="*/ 49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9" y="11"/>
                    </a:moveTo>
                    <a:cubicBezTo>
                      <a:pt x="6" y="11"/>
                      <a:pt x="6" y="11"/>
                      <a:pt x="6" y="11"/>
                    </a:cubicBezTo>
                    <a:cubicBezTo>
                      <a:pt x="3" y="11"/>
                      <a:pt x="0" y="8"/>
                      <a:pt x="0" y="5"/>
                    </a:cubicBezTo>
                    <a:cubicBezTo>
                      <a:pt x="0" y="5"/>
                      <a:pt x="0" y="5"/>
                      <a:pt x="0" y="5"/>
                    </a:cubicBezTo>
                    <a:cubicBezTo>
                      <a:pt x="0" y="2"/>
                      <a:pt x="3" y="0"/>
                      <a:pt x="6" y="0"/>
                    </a:cubicBezTo>
                    <a:cubicBezTo>
                      <a:pt x="49" y="0"/>
                      <a:pt x="49" y="0"/>
                      <a:pt x="49" y="0"/>
                    </a:cubicBezTo>
                    <a:cubicBezTo>
                      <a:pt x="52" y="0"/>
                      <a:pt x="54" y="2"/>
                      <a:pt x="54" y="5"/>
                    </a:cubicBezTo>
                    <a:cubicBezTo>
                      <a:pt x="54" y="5"/>
                      <a:pt x="54" y="5"/>
                      <a:pt x="54" y="5"/>
                    </a:cubicBezTo>
                    <a:cubicBezTo>
                      <a:pt x="54" y="8"/>
                      <a:pt x="52" y="11"/>
                      <a:pt x="49"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97">
                <a:extLst>
                  <a:ext uri="{FF2B5EF4-FFF2-40B4-BE49-F238E27FC236}">
                    <a16:creationId xmlns:a16="http://schemas.microsoft.com/office/drawing/2014/main" id="{D1FBEF9F-E439-4EB8-B6B9-B56C28B4EF66}"/>
                  </a:ext>
                </a:extLst>
              </p:cNvPr>
              <p:cNvSpPr>
                <a:spLocks/>
              </p:cNvSpPr>
              <p:nvPr/>
            </p:nvSpPr>
            <p:spPr bwMode="auto">
              <a:xfrm>
                <a:off x="4753303" y="4430989"/>
                <a:ext cx="205904" cy="43677"/>
              </a:xfrm>
              <a:custGeom>
                <a:avLst/>
                <a:gdLst>
                  <a:gd name="T0" fmla="*/ 48 w 54"/>
                  <a:gd name="T1" fmla="*/ 11 h 11"/>
                  <a:gd name="T2" fmla="*/ 5 w 54"/>
                  <a:gd name="T3" fmla="*/ 11 h 11"/>
                  <a:gd name="T4" fmla="*/ 0 w 54"/>
                  <a:gd name="T5" fmla="*/ 5 h 11"/>
                  <a:gd name="T6" fmla="*/ 0 w 54"/>
                  <a:gd name="T7" fmla="*/ 5 h 11"/>
                  <a:gd name="T8" fmla="*/ 5 w 54"/>
                  <a:gd name="T9" fmla="*/ 0 h 11"/>
                  <a:gd name="T10" fmla="*/ 48 w 54"/>
                  <a:gd name="T11" fmla="*/ 0 h 11"/>
                  <a:gd name="T12" fmla="*/ 54 w 54"/>
                  <a:gd name="T13" fmla="*/ 5 h 11"/>
                  <a:gd name="T14" fmla="*/ 54 w 54"/>
                  <a:gd name="T15" fmla="*/ 5 h 11"/>
                  <a:gd name="T16" fmla="*/ 48 w 5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1">
                    <a:moveTo>
                      <a:pt x="48" y="11"/>
                    </a:moveTo>
                    <a:cubicBezTo>
                      <a:pt x="5" y="11"/>
                      <a:pt x="5" y="11"/>
                      <a:pt x="5" y="11"/>
                    </a:cubicBezTo>
                    <a:cubicBezTo>
                      <a:pt x="2" y="11"/>
                      <a:pt x="0" y="8"/>
                      <a:pt x="0" y="5"/>
                    </a:cubicBezTo>
                    <a:cubicBezTo>
                      <a:pt x="0" y="5"/>
                      <a:pt x="0" y="5"/>
                      <a:pt x="0" y="5"/>
                    </a:cubicBezTo>
                    <a:cubicBezTo>
                      <a:pt x="0" y="2"/>
                      <a:pt x="2" y="0"/>
                      <a:pt x="5" y="0"/>
                    </a:cubicBezTo>
                    <a:cubicBezTo>
                      <a:pt x="48" y="0"/>
                      <a:pt x="48" y="0"/>
                      <a:pt x="48" y="0"/>
                    </a:cubicBezTo>
                    <a:cubicBezTo>
                      <a:pt x="51" y="0"/>
                      <a:pt x="54" y="2"/>
                      <a:pt x="54" y="5"/>
                    </a:cubicBezTo>
                    <a:cubicBezTo>
                      <a:pt x="54" y="5"/>
                      <a:pt x="54" y="5"/>
                      <a:pt x="54" y="5"/>
                    </a:cubicBezTo>
                    <a:cubicBezTo>
                      <a:pt x="54" y="8"/>
                      <a:pt x="51" y="11"/>
                      <a:pt x="48" y="11"/>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98">
                <a:extLst>
                  <a:ext uri="{FF2B5EF4-FFF2-40B4-BE49-F238E27FC236}">
                    <a16:creationId xmlns:a16="http://schemas.microsoft.com/office/drawing/2014/main" id="{2CF213A3-616E-4341-A566-2BCDFAC4CECB}"/>
                  </a:ext>
                </a:extLst>
              </p:cNvPr>
              <p:cNvSpPr>
                <a:spLocks/>
              </p:cNvSpPr>
              <p:nvPr/>
            </p:nvSpPr>
            <p:spPr bwMode="auto">
              <a:xfrm>
                <a:off x="3527238" y="4165809"/>
                <a:ext cx="1497484" cy="199665"/>
              </a:xfrm>
              <a:custGeom>
                <a:avLst/>
                <a:gdLst>
                  <a:gd name="T0" fmla="*/ 375 w 392"/>
                  <a:gd name="T1" fmla="*/ 0 h 54"/>
                  <a:gd name="T2" fmla="*/ 196 w 392"/>
                  <a:gd name="T3" fmla="*/ 0 h 54"/>
                  <a:gd name="T4" fmla="*/ 18 w 392"/>
                  <a:gd name="T5" fmla="*/ 0 h 54"/>
                  <a:gd name="T6" fmla="*/ 0 w 392"/>
                  <a:gd name="T7" fmla="*/ 12 h 54"/>
                  <a:gd name="T8" fmla="*/ 0 w 392"/>
                  <a:gd name="T9" fmla="*/ 54 h 54"/>
                  <a:gd name="T10" fmla="*/ 196 w 392"/>
                  <a:gd name="T11" fmla="*/ 54 h 54"/>
                  <a:gd name="T12" fmla="*/ 392 w 392"/>
                  <a:gd name="T13" fmla="*/ 54 h 54"/>
                  <a:gd name="T14" fmla="*/ 392 w 392"/>
                  <a:gd name="T15" fmla="*/ 12 h 54"/>
                  <a:gd name="T16" fmla="*/ 375 w 39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54">
                    <a:moveTo>
                      <a:pt x="375" y="0"/>
                    </a:moveTo>
                    <a:cubicBezTo>
                      <a:pt x="362" y="0"/>
                      <a:pt x="196" y="0"/>
                      <a:pt x="196" y="0"/>
                    </a:cubicBezTo>
                    <a:cubicBezTo>
                      <a:pt x="196" y="0"/>
                      <a:pt x="31" y="0"/>
                      <a:pt x="18" y="0"/>
                    </a:cubicBezTo>
                    <a:cubicBezTo>
                      <a:pt x="5" y="0"/>
                      <a:pt x="0" y="5"/>
                      <a:pt x="0" y="12"/>
                    </a:cubicBezTo>
                    <a:cubicBezTo>
                      <a:pt x="0" y="19"/>
                      <a:pt x="0" y="54"/>
                      <a:pt x="0" y="54"/>
                    </a:cubicBezTo>
                    <a:cubicBezTo>
                      <a:pt x="196" y="54"/>
                      <a:pt x="196" y="54"/>
                      <a:pt x="196" y="54"/>
                    </a:cubicBezTo>
                    <a:cubicBezTo>
                      <a:pt x="392" y="54"/>
                      <a:pt x="392" y="54"/>
                      <a:pt x="392" y="54"/>
                    </a:cubicBezTo>
                    <a:cubicBezTo>
                      <a:pt x="392" y="54"/>
                      <a:pt x="392" y="19"/>
                      <a:pt x="392" y="12"/>
                    </a:cubicBezTo>
                    <a:cubicBezTo>
                      <a:pt x="392" y="5"/>
                      <a:pt x="388" y="0"/>
                      <a:pt x="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99">
                <a:extLst>
                  <a:ext uri="{FF2B5EF4-FFF2-40B4-BE49-F238E27FC236}">
                    <a16:creationId xmlns:a16="http://schemas.microsoft.com/office/drawing/2014/main" id="{AC9FF7DC-08B7-409D-87D0-A4791BC39703}"/>
                  </a:ext>
                </a:extLst>
              </p:cNvPr>
              <p:cNvSpPr>
                <a:spLocks/>
              </p:cNvSpPr>
              <p:nvPr/>
            </p:nvSpPr>
            <p:spPr bwMode="auto">
              <a:xfrm>
                <a:off x="3527238" y="6047024"/>
                <a:ext cx="1497484" cy="124790"/>
              </a:xfrm>
              <a:custGeom>
                <a:avLst/>
                <a:gdLst>
                  <a:gd name="T0" fmla="*/ 375 w 392"/>
                  <a:gd name="T1" fmla="*/ 34 h 34"/>
                  <a:gd name="T2" fmla="*/ 196 w 392"/>
                  <a:gd name="T3" fmla="*/ 34 h 34"/>
                  <a:gd name="T4" fmla="*/ 18 w 392"/>
                  <a:gd name="T5" fmla="*/ 34 h 34"/>
                  <a:gd name="T6" fmla="*/ 0 w 392"/>
                  <a:gd name="T7" fmla="*/ 22 h 34"/>
                  <a:gd name="T8" fmla="*/ 0 w 392"/>
                  <a:gd name="T9" fmla="*/ 0 h 34"/>
                  <a:gd name="T10" fmla="*/ 196 w 392"/>
                  <a:gd name="T11" fmla="*/ 0 h 34"/>
                  <a:gd name="T12" fmla="*/ 392 w 392"/>
                  <a:gd name="T13" fmla="*/ 0 h 34"/>
                  <a:gd name="T14" fmla="*/ 392 w 392"/>
                  <a:gd name="T15" fmla="*/ 22 h 34"/>
                  <a:gd name="T16" fmla="*/ 375 w 3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4">
                    <a:moveTo>
                      <a:pt x="375" y="34"/>
                    </a:moveTo>
                    <a:cubicBezTo>
                      <a:pt x="362" y="34"/>
                      <a:pt x="196" y="34"/>
                      <a:pt x="196" y="34"/>
                    </a:cubicBezTo>
                    <a:cubicBezTo>
                      <a:pt x="196" y="34"/>
                      <a:pt x="31" y="34"/>
                      <a:pt x="18" y="34"/>
                    </a:cubicBezTo>
                    <a:cubicBezTo>
                      <a:pt x="5" y="34"/>
                      <a:pt x="0" y="30"/>
                      <a:pt x="0" y="22"/>
                    </a:cubicBezTo>
                    <a:cubicBezTo>
                      <a:pt x="0" y="15"/>
                      <a:pt x="0" y="0"/>
                      <a:pt x="0" y="0"/>
                    </a:cubicBezTo>
                    <a:cubicBezTo>
                      <a:pt x="196" y="0"/>
                      <a:pt x="196" y="0"/>
                      <a:pt x="196" y="0"/>
                    </a:cubicBezTo>
                    <a:cubicBezTo>
                      <a:pt x="392" y="0"/>
                      <a:pt x="392" y="0"/>
                      <a:pt x="392" y="0"/>
                    </a:cubicBezTo>
                    <a:cubicBezTo>
                      <a:pt x="392" y="0"/>
                      <a:pt x="392" y="15"/>
                      <a:pt x="392" y="22"/>
                    </a:cubicBezTo>
                    <a:cubicBezTo>
                      <a:pt x="392" y="30"/>
                      <a:pt x="388" y="34"/>
                      <a:pt x="375" y="3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00">
                <a:extLst>
                  <a:ext uri="{FF2B5EF4-FFF2-40B4-BE49-F238E27FC236}">
                    <a16:creationId xmlns:a16="http://schemas.microsoft.com/office/drawing/2014/main" id="{3B73BE50-D15B-4AC6-862C-F79A13CA37A8}"/>
                  </a:ext>
                </a:extLst>
              </p:cNvPr>
              <p:cNvSpPr>
                <a:spLocks noChangeArrowheads="1"/>
              </p:cNvSpPr>
              <p:nvPr/>
            </p:nvSpPr>
            <p:spPr bwMode="auto">
              <a:xfrm>
                <a:off x="4700267" y="4262522"/>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201">
                <a:extLst>
                  <a:ext uri="{FF2B5EF4-FFF2-40B4-BE49-F238E27FC236}">
                    <a16:creationId xmlns:a16="http://schemas.microsoft.com/office/drawing/2014/main" id="{91F353AA-966B-4135-8D89-B5027B48A7B1}"/>
                  </a:ext>
                </a:extLst>
              </p:cNvPr>
              <p:cNvSpPr>
                <a:spLocks noChangeArrowheads="1"/>
              </p:cNvSpPr>
              <p:nvPr/>
            </p:nvSpPr>
            <p:spPr bwMode="auto">
              <a:xfrm>
                <a:off x="4796980" y="4262522"/>
                <a:ext cx="6239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202">
                <a:extLst>
                  <a:ext uri="{FF2B5EF4-FFF2-40B4-BE49-F238E27FC236}">
                    <a16:creationId xmlns:a16="http://schemas.microsoft.com/office/drawing/2014/main" id="{1F6D3723-2A15-4FDA-9898-195AE2BFB760}"/>
                  </a:ext>
                </a:extLst>
              </p:cNvPr>
              <p:cNvSpPr>
                <a:spLocks noChangeArrowheads="1"/>
              </p:cNvSpPr>
              <p:nvPr/>
            </p:nvSpPr>
            <p:spPr bwMode="auto">
              <a:xfrm>
                <a:off x="4893692" y="4262522"/>
                <a:ext cx="65515" cy="62395"/>
              </a:xfrm>
              <a:prstGeom prst="ellipse">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03">
                <a:extLst>
                  <a:ext uri="{FF2B5EF4-FFF2-40B4-BE49-F238E27FC236}">
                    <a16:creationId xmlns:a16="http://schemas.microsoft.com/office/drawing/2014/main" id="{4D2D68D0-69E3-4683-BA94-8CBA385B6AC4}"/>
                  </a:ext>
                </a:extLst>
              </p:cNvPr>
              <p:cNvSpPr>
                <a:spLocks/>
              </p:cNvSpPr>
              <p:nvPr/>
            </p:nvSpPr>
            <p:spPr bwMode="auto">
              <a:xfrm>
                <a:off x="3595872" y="4265641"/>
                <a:ext cx="486682" cy="59275"/>
              </a:xfrm>
              <a:custGeom>
                <a:avLst/>
                <a:gdLst>
                  <a:gd name="T0" fmla="*/ 121 w 127"/>
                  <a:gd name="T1" fmla="*/ 16 h 16"/>
                  <a:gd name="T2" fmla="*/ 6 w 127"/>
                  <a:gd name="T3" fmla="*/ 16 h 16"/>
                  <a:gd name="T4" fmla="*/ 0 w 127"/>
                  <a:gd name="T5" fmla="*/ 10 h 16"/>
                  <a:gd name="T6" fmla="*/ 0 w 127"/>
                  <a:gd name="T7" fmla="*/ 6 h 16"/>
                  <a:gd name="T8" fmla="*/ 6 w 127"/>
                  <a:gd name="T9" fmla="*/ 0 h 16"/>
                  <a:gd name="T10" fmla="*/ 121 w 127"/>
                  <a:gd name="T11" fmla="*/ 0 h 16"/>
                  <a:gd name="T12" fmla="*/ 127 w 127"/>
                  <a:gd name="T13" fmla="*/ 6 h 16"/>
                  <a:gd name="T14" fmla="*/ 127 w 127"/>
                  <a:gd name="T15" fmla="*/ 10 h 16"/>
                  <a:gd name="T16" fmla="*/ 121 w 12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6">
                    <a:moveTo>
                      <a:pt x="121" y="16"/>
                    </a:moveTo>
                    <a:cubicBezTo>
                      <a:pt x="6" y="16"/>
                      <a:pt x="6" y="16"/>
                      <a:pt x="6" y="16"/>
                    </a:cubicBezTo>
                    <a:cubicBezTo>
                      <a:pt x="2" y="16"/>
                      <a:pt x="0" y="13"/>
                      <a:pt x="0" y="10"/>
                    </a:cubicBezTo>
                    <a:cubicBezTo>
                      <a:pt x="0" y="6"/>
                      <a:pt x="0" y="6"/>
                      <a:pt x="0" y="6"/>
                    </a:cubicBezTo>
                    <a:cubicBezTo>
                      <a:pt x="0" y="3"/>
                      <a:pt x="2" y="0"/>
                      <a:pt x="6" y="0"/>
                    </a:cubicBezTo>
                    <a:cubicBezTo>
                      <a:pt x="121" y="0"/>
                      <a:pt x="121" y="0"/>
                      <a:pt x="121" y="0"/>
                    </a:cubicBezTo>
                    <a:cubicBezTo>
                      <a:pt x="125" y="0"/>
                      <a:pt x="127" y="3"/>
                      <a:pt x="127" y="6"/>
                    </a:cubicBezTo>
                    <a:cubicBezTo>
                      <a:pt x="127" y="10"/>
                      <a:pt x="127" y="10"/>
                      <a:pt x="127" y="10"/>
                    </a:cubicBezTo>
                    <a:cubicBezTo>
                      <a:pt x="127" y="13"/>
                      <a:pt x="125" y="16"/>
                      <a:pt x="121" y="16"/>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04">
                <a:extLst>
                  <a:ext uri="{FF2B5EF4-FFF2-40B4-BE49-F238E27FC236}">
                    <a16:creationId xmlns:a16="http://schemas.microsoft.com/office/drawing/2014/main" id="{87EB4522-2DCC-4ABF-8F50-615CBDC44CA5}"/>
                  </a:ext>
                </a:extLst>
              </p:cNvPr>
              <p:cNvSpPr>
                <a:spLocks/>
              </p:cNvSpPr>
              <p:nvPr/>
            </p:nvSpPr>
            <p:spPr bwMode="auto">
              <a:xfrm>
                <a:off x="3882890" y="6090701"/>
                <a:ext cx="786179" cy="37437"/>
              </a:xfrm>
              <a:custGeom>
                <a:avLst/>
                <a:gdLst>
                  <a:gd name="T0" fmla="*/ 201 w 206"/>
                  <a:gd name="T1" fmla="*/ 10 h 10"/>
                  <a:gd name="T2" fmla="*/ 5 w 206"/>
                  <a:gd name="T3" fmla="*/ 10 h 10"/>
                  <a:gd name="T4" fmla="*/ 0 w 206"/>
                  <a:gd name="T5" fmla="*/ 5 h 10"/>
                  <a:gd name="T6" fmla="*/ 0 w 206"/>
                  <a:gd name="T7" fmla="*/ 5 h 10"/>
                  <a:gd name="T8" fmla="*/ 5 w 206"/>
                  <a:gd name="T9" fmla="*/ 0 h 10"/>
                  <a:gd name="T10" fmla="*/ 201 w 206"/>
                  <a:gd name="T11" fmla="*/ 0 h 10"/>
                  <a:gd name="T12" fmla="*/ 206 w 206"/>
                  <a:gd name="T13" fmla="*/ 5 h 10"/>
                  <a:gd name="T14" fmla="*/ 206 w 206"/>
                  <a:gd name="T15" fmla="*/ 5 h 10"/>
                  <a:gd name="T16" fmla="*/ 201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201" y="10"/>
                    </a:moveTo>
                    <a:cubicBezTo>
                      <a:pt x="5" y="10"/>
                      <a:pt x="5" y="10"/>
                      <a:pt x="5" y="10"/>
                    </a:cubicBezTo>
                    <a:cubicBezTo>
                      <a:pt x="2" y="10"/>
                      <a:pt x="0" y="8"/>
                      <a:pt x="0" y="5"/>
                    </a:cubicBezTo>
                    <a:cubicBezTo>
                      <a:pt x="0" y="5"/>
                      <a:pt x="0" y="5"/>
                      <a:pt x="0" y="5"/>
                    </a:cubicBezTo>
                    <a:cubicBezTo>
                      <a:pt x="0" y="2"/>
                      <a:pt x="2" y="0"/>
                      <a:pt x="5" y="0"/>
                    </a:cubicBezTo>
                    <a:cubicBezTo>
                      <a:pt x="201" y="0"/>
                      <a:pt x="201" y="0"/>
                      <a:pt x="201" y="0"/>
                    </a:cubicBezTo>
                    <a:cubicBezTo>
                      <a:pt x="204" y="0"/>
                      <a:pt x="206" y="2"/>
                      <a:pt x="206" y="5"/>
                    </a:cubicBezTo>
                    <a:cubicBezTo>
                      <a:pt x="206" y="5"/>
                      <a:pt x="206" y="5"/>
                      <a:pt x="206" y="5"/>
                    </a:cubicBezTo>
                    <a:cubicBezTo>
                      <a:pt x="206" y="8"/>
                      <a:pt x="204" y="10"/>
                      <a:pt x="201"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05">
                <a:extLst>
                  <a:ext uri="{FF2B5EF4-FFF2-40B4-BE49-F238E27FC236}">
                    <a16:creationId xmlns:a16="http://schemas.microsoft.com/office/drawing/2014/main" id="{FDEE10E2-816D-4501-8015-665992709BAC}"/>
                  </a:ext>
                </a:extLst>
              </p:cNvPr>
              <p:cNvSpPr>
                <a:spLocks/>
              </p:cNvSpPr>
              <p:nvPr/>
            </p:nvSpPr>
            <p:spPr bwMode="auto">
              <a:xfrm>
                <a:off x="3595872" y="4537060"/>
                <a:ext cx="1363335" cy="408689"/>
              </a:xfrm>
              <a:custGeom>
                <a:avLst/>
                <a:gdLst>
                  <a:gd name="T0" fmla="*/ 339 w 357"/>
                  <a:gd name="T1" fmla="*/ 110 h 110"/>
                  <a:gd name="T2" fmla="*/ 17 w 357"/>
                  <a:gd name="T3" fmla="*/ 110 h 110"/>
                  <a:gd name="T4" fmla="*/ 0 w 357"/>
                  <a:gd name="T5" fmla="*/ 93 h 110"/>
                  <a:gd name="T6" fmla="*/ 0 w 357"/>
                  <a:gd name="T7" fmla="*/ 17 h 110"/>
                  <a:gd name="T8" fmla="*/ 17 w 357"/>
                  <a:gd name="T9" fmla="*/ 0 h 110"/>
                  <a:gd name="T10" fmla="*/ 339 w 357"/>
                  <a:gd name="T11" fmla="*/ 0 h 110"/>
                  <a:gd name="T12" fmla="*/ 357 w 357"/>
                  <a:gd name="T13" fmla="*/ 17 h 110"/>
                  <a:gd name="T14" fmla="*/ 357 w 357"/>
                  <a:gd name="T15" fmla="*/ 93 h 110"/>
                  <a:gd name="T16" fmla="*/ 339 w 357"/>
                  <a:gd name="T1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110">
                    <a:moveTo>
                      <a:pt x="339" y="110"/>
                    </a:moveTo>
                    <a:cubicBezTo>
                      <a:pt x="17" y="110"/>
                      <a:pt x="17" y="110"/>
                      <a:pt x="17" y="110"/>
                    </a:cubicBezTo>
                    <a:cubicBezTo>
                      <a:pt x="7" y="110"/>
                      <a:pt x="0" y="102"/>
                      <a:pt x="0" y="93"/>
                    </a:cubicBezTo>
                    <a:cubicBezTo>
                      <a:pt x="0" y="17"/>
                      <a:pt x="0" y="17"/>
                      <a:pt x="0" y="17"/>
                    </a:cubicBezTo>
                    <a:cubicBezTo>
                      <a:pt x="0" y="8"/>
                      <a:pt x="7" y="0"/>
                      <a:pt x="17" y="0"/>
                    </a:cubicBezTo>
                    <a:cubicBezTo>
                      <a:pt x="339" y="0"/>
                      <a:pt x="339" y="0"/>
                      <a:pt x="339" y="0"/>
                    </a:cubicBezTo>
                    <a:cubicBezTo>
                      <a:pt x="349" y="0"/>
                      <a:pt x="357" y="8"/>
                      <a:pt x="357" y="17"/>
                    </a:cubicBezTo>
                    <a:cubicBezTo>
                      <a:pt x="357" y="93"/>
                      <a:pt x="357" y="93"/>
                      <a:pt x="357" y="93"/>
                    </a:cubicBezTo>
                    <a:cubicBezTo>
                      <a:pt x="357" y="102"/>
                      <a:pt x="349" y="110"/>
                      <a:pt x="339" y="110"/>
                    </a:cubicBezTo>
                    <a:close/>
                  </a:path>
                </a:pathLst>
              </a:custGeom>
              <a:solidFill>
                <a:srgbClr val="C8FF16"/>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206">
                <a:extLst>
                  <a:ext uri="{FF2B5EF4-FFF2-40B4-BE49-F238E27FC236}">
                    <a16:creationId xmlns:a16="http://schemas.microsoft.com/office/drawing/2014/main" id="{5D5272D7-13AB-4A31-A1CE-760FEA552FB2}"/>
                  </a:ext>
                </a:extLst>
              </p:cNvPr>
              <p:cNvSpPr>
                <a:spLocks/>
              </p:cNvSpPr>
              <p:nvPr/>
            </p:nvSpPr>
            <p:spPr bwMode="auto">
              <a:xfrm>
                <a:off x="4715866" y="5816162"/>
                <a:ext cx="87353" cy="96713"/>
              </a:xfrm>
              <a:custGeom>
                <a:avLst/>
                <a:gdLst>
                  <a:gd name="T0" fmla="*/ 18 w 23"/>
                  <a:gd name="T1" fmla="*/ 7 h 26"/>
                  <a:gd name="T2" fmla="*/ 10 w 23"/>
                  <a:gd name="T3" fmla="*/ 3 h 26"/>
                  <a:gd name="T4" fmla="*/ 0 w 23"/>
                  <a:gd name="T5" fmla="*/ 9 h 26"/>
                  <a:gd name="T6" fmla="*/ 0 w 23"/>
                  <a:gd name="T7" fmla="*/ 17 h 26"/>
                  <a:gd name="T8" fmla="*/ 10 w 23"/>
                  <a:gd name="T9" fmla="*/ 23 h 26"/>
                  <a:gd name="T10" fmla="*/ 18 w 23"/>
                  <a:gd name="T11" fmla="*/ 19 h 26"/>
                  <a:gd name="T12" fmla="*/ 18 w 23"/>
                  <a:gd name="T13" fmla="*/ 7 h 26"/>
                </a:gdLst>
                <a:ahLst/>
                <a:cxnLst>
                  <a:cxn ang="0">
                    <a:pos x="T0" y="T1"/>
                  </a:cxn>
                  <a:cxn ang="0">
                    <a:pos x="T2" y="T3"/>
                  </a:cxn>
                  <a:cxn ang="0">
                    <a:pos x="T4" y="T5"/>
                  </a:cxn>
                  <a:cxn ang="0">
                    <a:pos x="T6" y="T7"/>
                  </a:cxn>
                  <a:cxn ang="0">
                    <a:pos x="T8" y="T9"/>
                  </a:cxn>
                  <a:cxn ang="0">
                    <a:pos x="T10" y="T11"/>
                  </a:cxn>
                  <a:cxn ang="0">
                    <a:pos x="T12" y="T13"/>
                  </a:cxn>
                </a:cxnLst>
                <a:rect l="0" t="0" r="r" b="b"/>
                <a:pathLst>
                  <a:path w="23" h="26">
                    <a:moveTo>
                      <a:pt x="18" y="7"/>
                    </a:moveTo>
                    <a:cubicBezTo>
                      <a:pt x="10" y="3"/>
                      <a:pt x="10" y="3"/>
                      <a:pt x="10" y="3"/>
                    </a:cubicBezTo>
                    <a:cubicBezTo>
                      <a:pt x="6" y="0"/>
                      <a:pt x="0" y="3"/>
                      <a:pt x="0" y="9"/>
                    </a:cubicBezTo>
                    <a:cubicBezTo>
                      <a:pt x="0" y="17"/>
                      <a:pt x="0" y="17"/>
                      <a:pt x="0" y="17"/>
                    </a:cubicBezTo>
                    <a:cubicBezTo>
                      <a:pt x="0" y="23"/>
                      <a:pt x="6" y="26"/>
                      <a:pt x="10" y="23"/>
                    </a:cubicBezTo>
                    <a:cubicBezTo>
                      <a:pt x="18" y="19"/>
                      <a:pt x="18" y="19"/>
                      <a:pt x="18" y="19"/>
                    </a:cubicBezTo>
                    <a:cubicBezTo>
                      <a:pt x="23" y="16"/>
                      <a:pt x="23" y="10"/>
                      <a:pt x="1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211">
                <a:extLst>
                  <a:ext uri="{FF2B5EF4-FFF2-40B4-BE49-F238E27FC236}">
                    <a16:creationId xmlns:a16="http://schemas.microsoft.com/office/drawing/2014/main" id="{F6A477CE-98E5-45EA-97FC-9E1FBD8A7F97}"/>
                  </a:ext>
                </a:extLst>
              </p:cNvPr>
              <p:cNvSpPr>
                <a:spLocks noChangeArrowheads="1"/>
              </p:cNvSpPr>
              <p:nvPr/>
            </p:nvSpPr>
            <p:spPr bwMode="auto">
              <a:xfrm>
                <a:off x="3068633" y="3888150"/>
                <a:ext cx="68635" cy="65515"/>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212">
                <a:extLst>
                  <a:ext uri="{FF2B5EF4-FFF2-40B4-BE49-F238E27FC236}">
                    <a16:creationId xmlns:a16="http://schemas.microsoft.com/office/drawing/2014/main" id="{35BA2DEB-EE70-49BF-9E05-8420A3433F0A}"/>
                  </a:ext>
                </a:extLst>
              </p:cNvPr>
              <p:cNvSpPr>
                <a:spLocks noChangeArrowheads="1"/>
              </p:cNvSpPr>
              <p:nvPr/>
            </p:nvSpPr>
            <p:spPr bwMode="auto">
              <a:xfrm>
                <a:off x="3374369" y="5139174"/>
                <a:ext cx="65515" cy="62395"/>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213">
                <a:extLst>
                  <a:ext uri="{FF2B5EF4-FFF2-40B4-BE49-F238E27FC236}">
                    <a16:creationId xmlns:a16="http://schemas.microsoft.com/office/drawing/2014/main" id="{E7EEED4F-ADB0-4BAB-8487-902BD333E488}"/>
                  </a:ext>
                </a:extLst>
              </p:cNvPr>
              <p:cNvSpPr>
                <a:spLocks/>
              </p:cNvSpPr>
              <p:nvPr/>
            </p:nvSpPr>
            <p:spPr bwMode="auto">
              <a:xfrm>
                <a:off x="3099831" y="3916228"/>
                <a:ext cx="330694" cy="1260383"/>
              </a:xfrm>
              <a:custGeom>
                <a:avLst/>
                <a:gdLst>
                  <a:gd name="T0" fmla="*/ 85 w 87"/>
                  <a:gd name="T1" fmla="*/ 339 h 339"/>
                  <a:gd name="T2" fmla="*/ 62 w 87"/>
                  <a:gd name="T3" fmla="*/ 339 h 339"/>
                  <a:gd name="T4" fmla="*/ 42 w 87"/>
                  <a:gd name="T5" fmla="*/ 319 h 339"/>
                  <a:gd name="T6" fmla="*/ 42 w 87"/>
                  <a:gd name="T7" fmla="*/ 20 h 339"/>
                  <a:gd name="T8" fmla="*/ 24 w 87"/>
                  <a:gd name="T9" fmla="*/ 3 h 339"/>
                  <a:gd name="T10" fmla="*/ 1 w 87"/>
                  <a:gd name="T11" fmla="*/ 3 h 339"/>
                  <a:gd name="T12" fmla="*/ 0 w 87"/>
                  <a:gd name="T13" fmla="*/ 2 h 339"/>
                  <a:gd name="T14" fmla="*/ 1 w 87"/>
                  <a:gd name="T15" fmla="*/ 0 h 339"/>
                  <a:gd name="T16" fmla="*/ 24 w 87"/>
                  <a:gd name="T17" fmla="*/ 0 h 339"/>
                  <a:gd name="T18" fmla="*/ 45 w 87"/>
                  <a:gd name="T19" fmla="*/ 20 h 339"/>
                  <a:gd name="T20" fmla="*/ 45 w 87"/>
                  <a:gd name="T21" fmla="*/ 319 h 339"/>
                  <a:gd name="T22" fmla="*/ 62 w 87"/>
                  <a:gd name="T23" fmla="*/ 336 h 339"/>
                  <a:gd name="T24" fmla="*/ 85 w 87"/>
                  <a:gd name="T25" fmla="*/ 336 h 339"/>
                  <a:gd name="T26" fmla="*/ 87 w 87"/>
                  <a:gd name="T27" fmla="*/ 337 h 339"/>
                  <a:gd name="T28" fmla="*/ 85 w 87"/>
                  <a:gd name="T2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339">
                    <a:moveTo>
                      <a:pt x="85" y="339"/>
                    </a:moveTo>
                    <a:cubicBezTo>
                      <a:pt x="62" y="339"/>
                      <a:pt x="62" y="339"/>
                      <a:pt x="62" y="339"/>
                    </a:cubicBezTo>
                    <a:cubicBezTo>
                      <a:pt x="51" y="339"/>
                      <a:pt x="42" y="330"/>
                      <a:pt x="42" y="319"/>
                    </a:cubicBezTo>
                    <a:cubicBezTo>
                      <a:pt x="42" y="20"/>
                      <a:pt x="42" y="20"/>
                      <a:pt x="42" y="20"/>
                    </a:cubicBezTo>
                    <a:cubicBezTo>
                      <a:pt x="42" y="11"/>
                      <a:pt x="34" y="3"/>
                      <a:pt x="24" y="3"/>
                    </a:cubicBezTo>
                    <a:cubicBezTo>
                      <a:pt x="1" y="3"/>
                      <a:pt x="1" y="3"/>
                      <a:pt x="1" y="3"/>
                    </a:cubicBezTo>
                    <a:cubicBezTo>
                      <a:pt x="0" y="3"/>
                      <a:pt x="0" y="2"/>
                      <a:pt x="0" y="2"/>
                    </a:cubicBezTo>
                    <a:cubicBezTo>
                      <a:pt x="0" y="1"/>
                      <a:pt x="0" y="0"/>
                      <a:pt x="1" y="0"/>
                    </a:cubicBezTo>
                    <a:cubicBezTo>
                      <a:pt x="24" y="0"/>
                      <a:pt x="24" y="0"/>
                      <a:pt x="24" y="0"/>
                    </a:cubicBezTo>
                    <a:cubicBezTo>
                      <a:pt x="36" y="0"/>
                      <a:pt x="45" y="9"/>
                      <a:pt x="45" y="20"/>
                    </a:cubicBezTo>
                    <a:cubicBezTo>
                      <a:pt x="45" y="319"/>
                      <a:pt x="45" y="319"/>
                      <a:pt x="45" y="319"/>
                    </a:cubicBezTo>
                    <a:cubicBezTo>
                      <a:pt x="45" y="328"/>
                      <a:pt x="52" y="336"/>
                      <a:pt x="62" y="336"/>
                    </a:cubicBezTo>
                    <a:cubicBezTo>
                      <a:pt x="85" y="336"/>
                      <a:pt x="85" y="336"/>
                      <a:pt x="85" y="336"/>
                    </a:cubicBezTo>
                    <a:cubicBezTo>
                      <a:pt x="86" y="336"/>
                      <a:pt x="87" y="337"/>
                      <a:pt x="87" y="337"/>
                    </a:cubicBezTo>
                    <a:cubicBezTo>
                      <a:pt x="87" y="338"/>
                      <a:pt x="86" y="339"/>
                      <a:pt x="85" y="339"/>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218">
                <a:extLst>
                  <a:ext uri="{FF2B5EF4-FFF2-40B4-BE49-F238E27FC236}">
                    <a16:creationId xmlns:a16="http://schemas.microsoft.com/office/drawing/2014/main" id="{FAF6B608-0A7F-4321-AFFC-DFC867EA9427}"/>
                  </a:ext>
                </a:extLst>
              </p:cNvPr>
              <p:cNvSpPr>
                <a:spLocks/>
              </p:cNvSpPr>
              <p:nvPr/>
            </p:nvSpPr>
            <p:spPr bwMode="auto">
              <a:xfrm>
                <a:off x="4023279" y="3894390"/>
                <a:ext cx="77994" cy="184066"/>
              </a:xfrm>
              <a:custGeom>
                <a:avLst/>
                <a:gdLst>
                  <a:gd name="T0" fmla="*/ 13 w 20"/>
                  <a:gd name="T1" fmla="*/ 50 h 50"/>
                  <a:gd name="T2" fmla="*/ 6 w 20"/>
                  <a:gd name="T3" fmla="*/ 50 h 50"/>
                  <a:gd name="T4" fmla="*/ 0 w 20"/>
                  <a:gd name="T5" fmla="*/ 43 h 50"/>
                  <a:gd name="T6" fmla="*/ 0 w 20"/>
                  <a:gd name="T7" fmla="*/ 7 h 50"/>
                  <a:gd name="T8" fmla="*/ 6 w 20"/>
                  <a:gd name="T9" fmla="*/ 0 h 50"/>
                  <a:gd name="T10" fmla="*/ 13 w 20"/>
                  <a:gd name="T11" fmla="*/ 0 h 50"/>
                  <a:gd name="T12" fmla="*/ 20 w 20"/>
                  <a:gd name="T13" fmla="*/ 7 h 50"/>
                  <a:gd name="T14" fmla="*/ 20 w 20"/>
                  <a:gd name="T15" fmla="*/ 43 h 50"/>
                  <a:gd name="T16" fmla="*/ 13 w 2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0">
                    <a:moveTo>
                      <a:pt x="13" y="50"/>
                    </a:moveTo>
                    <a:cubicBezTo>
                      <a:pt x="6" y="50"/>
                      <a:pt x="6" y="50"/>
                      <a:pt x="6" y="50"/>
                    </a:cubicBezTo>
                    <a:cubicBezTo>
                      <a:pt x="3" y="50"/>
                      <a:pt x="0" y="47"/>
                      <a:pt x="0" y="43"/>
                    </a:cubicBezTo>
                    <a:cubicBezTo>
                      <a:pt x="0" y="7"/>
                      <a:pt x="0" y="7"/>
                      <a:pt x="0" y="7"/>
                    </a:cubicBezTo>
                    <a:cubicBezTo>
                      <a:pt x="0" y="3"/>
                      <a:pt x="3" y="0"/>
                      <a:pt x="6" y="0"/>
                    </a:cubicBezTo>
                    <a:cubicBezTo>
                      <a:pt x="13" y="0"/>
                      <a:pt x="13" y="0"/>
                      <a:pt x="13" y="0"/>
                    </a:cubicBezTo>
                    <a:cubicBezTo>
                      <a:pt x="17" y="0"/>
                      <a:pt x="20" y="3"/>
                      <a:pt x="20" y="7"/>
                    </a:cubicBezTo>
                    <a:cubicBezTo>
                      <a:pt x="20" y="43"/>
                      <a:pt x="20" y="43"/>
                      <a:pt x="20" y="43"/>
                    </a:cubicBezTo>
                    <a:cubicBezTo>
                      <a:pt x="20" y="47"/>
                      <a:pt x="17" y="50"/>
                      <a:pt x="13" y="5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219">
                <a:extLst>
                  <a:ext uri="{FF2B5EF4-FFF2-40B4-BE49-F238E27FC236}">
                    <a16:creationId xmlns:a16="http://schemas.microsoft.com/office/drawing/2014/main" id="{7F955994-EFA7-42C5-B14C-29E5D28F923F}"/>
                  </a:ext>
                </a:extLst>
              </p:cNvPr>
              <p:cNvSpPr>
                <a:spLocks/>
              </p:cNvSpPr>
              <p:nvPr/>
            </p:nvSpPr>
            <p:spPr bwMode="auto">
              <a:xfrm>
                <a:off x="4135591" y="3844474"/>
                <a:ext cx="74874" cy="233982"/>
              </a:xfrm>
              <a:custGeom>
                <a:avLst/>
                <a:gdLst>
                  <a:gd name="T0" fmla="*/ 14 w 20"/>
                  <a:gd name="T1" fmla="*/ 63 h 63"/>
                  <a:gd name="T2" fmla="*/ 7 w 20"/>
                  <a:gd name="T3" fmla="*/ 63 h 63"/>
                  <a:gd name="T4" fmla="*/ 0 w 20"/>
                  <a:gd name="T5" fmla="*/ 56 h 63"/>
                  <a:gd name="T6" fmla="*/ 0 w 20"/>
                  <a:gd name="T7" fmla="*/ 7 h 63"/>
                  <a:gd name="T8" fmla="*/ 7 w 20"/>
                  <a:gd name="T9" fmla="*/ 0 h 63"/>
                  <a:gd name="T10" fmla="*/ 14 w 20"/>
                  <a:gd name="T11" fmla="*/ 0 h 63"/>
                  <a:gd name="T12" fmla="*/ 20 w 20"/>
                  <a:gd name="T13" fmla="*/ 7 h 63"/>
                  <a:gd name="T14" fmla="*/ 20 w 20"/>
                  <a:gd name="T15" fmla="*/ 56 h 63"/>
                  <a:gd name="T16" fmla="*/ 14 w 20"/>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3">
                    <a:moveTo>
                      <a:pt x="14" y="63"/>
                    </a:moveTo>
                    <a:cubicBezTo>
                      <a:pt x="7" y="63"/>
                      <a:pt x="7" y="63"/>
                      <a:pt x="7" y="63"/>
                    </a:cubicBezTo>
                    <a:cubicBezTo>
                      <a:pt x="3" y="63"/>
                      <a:pt x="0" y="60"/>
                      <a:pt x="0" y="56"/>
                    </a:cubicBezTo>
                    <a:cubicBezTo>
                      <a:pt x="0" y="7"/>
                      <a:pt x="0" y="7"/>
                      <a:pt x="0" y="7"/>
                    </a:cubicBezTo>
                    <a:cubicBezTo>
                      <a:pt x="0" y="3"/>
                      <a:pt x="3" y="0"/>
                      <a:pt x="7" y="0"/>
                    </a:cubicBezTo>
                    <a:cubicBezTo>
                      <a:pt x="14" y="0"/>
                      <a:pt x="14" y="0"/>
                      <a:pt x="14" y="0"/>
                    </a:cubicBezTo>
                    <a:cubicBezTo>
                      <a:pt x="17" y="0"/>
                      <a:pt x="20" y="3"/>
                      <a:pt x="20" y="7"/>
                    </a:cubicBezTo>
                    <a:cubicBezTo>
                      <a:pt x="20" y="56"/>
                      <a:pt x="20" y="56"/>
                      <a:pt x="20" y="56"/>
                    </a:cubicBezTo>
                    <a:cubicBezTo>
                      <a:pt x="20" y="60"/>
                      <a:pt x="17" y="63"/>
                      <a:pt x="14" y="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220">
                <a:extLst>
                  <a:ext uri="{FF2B5EF4-FFF2-40B4-BE49-F238E27FC236}">
                    <a16:creationId xmlns:a16="http://schemas.microsoft.com/office/drawing/2014/main" id="{65BB1B59-2191-4994-89A0-6B1365330269}"/>
                  </a:ext>
                </a:extLst>
              </p:cNvPr>
              <p:cNvSpPr>
                <a:spLocks/>
              </p:cNvSpPr>
              <p:nvPr/>
            </p:nvSpPr>
            <p:spPr bwMode="auto">
              <a:xfrm>
                <a:off x="4247902" y="3791438"/>
                <a:ext cx="77994" cy="287018"/>
              </a:xfrm>
              <a:custGeom>
                <a:avLst/>
                <a:gdLst>
                  <a:gd name="T0" fmla="*/ 13 w 20"/>
                  <a:gd name="T1" fmla="*/ 77 h 77"/>
                  <a:gd name="T2" fmla="*/ 6 w 20"/>
                  <a:gd name="T3" fmla="*/ 77 h 77"/>
                  <a:gd name="T4" fmla="*/ 0 w 20"/>
                  <a:gd name="T5" fmla="*/ 70 h 77"/>
                  <a:gd name="T6" fmla="*/ 0 w 20"/>
                  <a:gd name="T7" fmla="*/ 6 h 77"/>
                  <a:gd name="T8" fmla="*/ 6 w 20"/>
                  <a:gd name="T9" fmla="*/ 0 h 77"/>
                  <a:gd name="T10" fmla="*/ 13 w 20"/>
                  <a:gd name="T11" fmla="*/ 0 h 77"/>
                  <a:gd name="T12" fmla="*/ 20 w 20"/>
                  <a:gd name="T13" fmla="*/ 6 h 77"/>
                  <a:gd name="T14" fmla="*/ 20 w 20"/>
                  <a:gd name="T15" fmla="*/ 70 h 77"/>
                  <a:gd name="T16" fmla="*/ 13 w 20"/>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3" y="77"/>
                    </a:moveTo>
                    <a:cubicBezTo>
                      <a:pt x="6" y="77"/>
                      <a:pt x="6" y="77"/>
                      <a:pt x="6" y="77"/>
                    </a:cubicBezTo>
                    <a:cubicBezTo>
                      <a:pt x="3" y="77"/>
                      <a:pt x="0" y="74"/>
                      <a:pt x="0" y="70"/>
                    </a:cubicBezTo>
                    <a:cubicBezTo>
                      <a:pt x="0" y="6"/>
                      <a:pt x="0" y="6"/>
                      <a:pt x="0" y="6"/>
                    </a:cubicBezTo>
                    <a:cubicBezTo>
                      <a:pt x="0" y="3"/>
                      <a:pt x="3" y="0"/>
                      <a:pt x="6" y="0"/>
                    </a:cubicBezTo>
                    <a:cubicBezTo>
                      <a:pt x="13" y="0"/>
                      <a:pt x="13" y="0"/>
                      <a:pt x="13" y="0"/>
                    </a:cubicBezTo>
                    <a:cubicBezTo>
                      <a:pt x="17" y="0"/>
                      <a:pt x="20" y="3"/>
                      <a:pt x="20" y="6"/>
                    </a:cubicBezTo>
                    <a:cubicBezTo>
                      <a:pt x="20" y="70"/>
                      <a:pt x="20" y="70"/>
                      <a:pt x="20" y="70"/>
                    </a:cubicBezTo>
                    <a:cubicBezTo>
                      <a:pt x="20" y="74"/>
                      <a:pt x="17" y="77"/>
                      <a:pt x="13" y="7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221">
                <a:extLst>
                  <a:ext uri="{FF2B5EF4-FFF2-40B4-BE49-F238E27FC236}">
                    <a16:creationId xmlns:a16="http://schemas.microsoft.com/office/drawing/2014/main" id="{9C4FFB17-0242-4D41-A073-33C99A6B1E58}"/>
                  </a:ext>
                </a:extLst>
              </p:cNvPr>
              <p:cNvSpPr>
                <a:spLocks/>
              </p:cNvSpPr>
              <p:nvPr/>
            </p:nvSpPr>
            <p:spPr bwMode="auto">
              <a:xfrm>
                <a:off x="4360213" y="3747761"/>
                <a:ext cx="74874" cy="330695"/>
              </a:xfrm>
              <a:custGeom>
                <a:avLst/>
                <a:gdLst>
                  <a:gd name="T0" fmla="*/ 14 w 20"/>
                  <a:gd name="T1" fmla="*/ 89 h 89"/>
                  <a:gd name="T2" fmla="*/ 7 w 20"/>
                  <a:gd name="T3" fmla="*/ 89 h 89"/>
                  <a:gd name="T4" fmla="*/ 0 w 20"/>
                  <a:gd name="T5" fmla="*/ 82 h 89"/>
                  <a:gd name="T6" fmla="*/ 0 w 20"/>
                  <a:gd name="T7" fmla="*/ 7 h 89"/>
                  <a:gd name="T8" fmla="*/ 7 w 20"/>
                  <a:gd name="T9" fmla="*/ 0 h 89"/>
                  <a:gd name="T10" fmla="*/ 14 w 20"/>
                  <a:gd name="T11" fmla="*/ 0 h 89"/>
                  <a:gd name="T12" fmla="*/ 20 w 20"/>
                  <a:gd name="T13" fmla="*/ 7 h 89"/>
                  <a:gd name="T14" fmla="*/ 20 w 20"/>
                  <a:gd name="T15" fmla="*/ 82 h 89"/>
                  <a:gd name="T16" fmla="*/ 14 w 20"/>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9">
                    <a:moveTo>
                      <a:pt x="14" y="89"/>
                    </a:moveTo>
                    <a:cubicBezTo>
                      <a:pt x="7" y="89"/>
                      <a:pt x="7" y="89"/>
                      <a:pt x="7" y="89"/>
                    </a:cubicBezTo>
                    <a:cubicBezTo>
                      <a:pt x="3" y="89"/>
                      <a:pt x="0" y="86"/>
                      <a:pt x="0" y="82"/>
                    </a:cubicBezTo>
                    <a:cubicBezTo>
                      <a:pt x="0" y="7"/>
                      <a:pt x="0" y="7"/>
                      <a:pt x="0" y="7"/>
                    </a:cubicBezTo>
                    <a:cubicBezTo>
                      <a:pt x="0" y="3"/>
                      <a:pt x="3" y="0"/>
                      <a:pt x="7" y="0"/>
                    </a:cubicBezTo>
                    <a:cubicBezTo>
                      <a:pt x="14" y="0"/>
                      <a:pt x="14" y="0"/>
                      <a:pt x="14" y="0"/>
                    </a:cubicBezTo>
                    <a:cubicBezTo>
                      <a:pt x="17" y="0"/>
                      <a:pt x="20" y="3"/>
                      <a:pt x="20" y="7"/>
                    </a:cubicBezTo>
                    <a:cubicBezTo>
                      <a:pt x="20" y="82"/>
                      <a:pt x="20" y="82"/>
                      <a:pt x="20" y="82"/>
                    </a:cubicBezTo>
                    <a:cubicBezTo>
                      <a:pt x="20" y="86"/>
                      <a:pt x="17" y="89"/>
                      <a:pt x="14" y="8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868B9D86-CB5E-4A88-AE4C-668836B3A8A5}"/>
                </a:ext>
              </a:extLst>
            </p:cNvPr>
            <p:cNvGrpSpPr/>
            <p:nvPr/>
          </p:nvGrpSpPr>
          <p:grpSpPr>
            <a:xfrm>
              <a:off x="1049360" y="3331909"/>
              <a:ext cx="1501416" cy="1185601"/>
              <a:chOff x="-2928938" y="2089151"/>
              <a:chExt cx="2301875" cy="1817687"/>
            </a:xfrm>
          </p:grpSpPr>
          <p:sp>
            <p:nvSpPr>
              <p:cNvPr id="46" name="Freeform 16">
                <a:extLst>
                  <a:ext uri="{FF2B5EF4-FFF2-40B4-BE49-F238E27FC236}">
                    <a16:creationId xmlns:a16="http://schemas.microsoft.com/office/drawing/2014/main" id="{8BDD7F69-CD8E-45AC-BA66-99EEF8D15059}"/>
                  </a:ext>
                </a:extLst>
              </p:cNvPr>
              <p:cNvSpPr>
                <a:spLocks/>
              </p:cNvSpPr>
              <p:nvPr/>
            </p:nvSpPr>
            <p:spPr bwMode="auto">
              <a:xfrm>
                <a:off x="-946150" y="3852863"/>
                <a:ext cx="222250" cy="53975"/>
              </a:xfrm>
              <a:custGeom>
                <a:avLst/>
                <a:gdLst>
                  <a:gd name="T0" fmla="*/ 140 w 140"/>
                  <a:gd name="T1" fmla="*/ 0 h 34"/>
                  <a:gd name="T2" fmla="*/ 0 w 140"/>
                  <a:gd name="T3" fmla="*/ 0 h 34"/>
                  <a:gd name="T4" fmla="*/ 140 w 140"/>
                  <a:gd name="T5" fmla="*/ 34 h 34"/>
                  <a:gd name="T6" fmla="*/ 140 w 140"/>
                  <a:gd name="T7" fmla="*/ 0 h 34"/>
                </a:gdLst>
                <a:ahLst/>
                <a:cxnLst>
                  <a:cxn ang="0">
                    <a:pos x="T0" y="T1"/>
                  </a:cxn>
                  <a:cxn ang="0">
                    <a:pos x="T2" y="T3"/>
                  </a:cxn>
                  <a:cxn ang="0">
                    <a:pos x="T4" y="T5"/>
                  </a:cxn>
                  <a:cxn ang="0">
                    <a:pos x="T6" y="T7"/>
                  </a:cxn>
                </a:cxnLst>
                <a:rect l="0" t="0" r="r" b="b"/>
                <a:pathLst>
                  <a:path w="140" h="34">
                    <a:moveTo>
                      <a:pt x="140" y="0"/>
                    </a:moveTo>
                    <a:lnTo>
                      <a:pt x="0" y="0"/>
                    </a:lnTo>
                    <a:lnTo>
                      <a:pt x="140" y="34"/>
                    </a:lnTo>
                    <a:lnTo>
                      <a:pt x="14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54ED48A3-2C10-4268-9D7C-3A6D89931EAF}"/>
                  </a:ext>
                </a:extLst>
              </p:cNvPr>
              <p:cNvSpPr>
                <a:spLocks/>
              </p:cNvSpPr>
              <p:nvPr/>
            </p:nvSpPr>
            <p:spPr bwMode="auto">
              <a:xfrm>
                <a:off x="-946150" y="3852863"/>
                <a:ext cx="222250" cy="53975"/>
              </a:xfrm>
              <a:custGeom>
                <a:avLst/>
                <a:gdLst>
                  <a:gd name="T0" fmla="*/ 140 w 140"/>
                  <a:gd name="T1" fmla="*/ 0 h 34"/>
                  <a:gd name="T2" fmla="*/ 0 w 140"/>
                  <a:gd name="T3" fmla="*/ 0 h 34"/>
                  <a:gd name="T4" fmla="*/ 140 w 140"/>
                  <a:gd name="T5" fmla="*/ 34 h 34"/>
                  <a:gd name="T6" fmla="*/ 140 w 140"/>
                  <a:gd name="T7" fmla="*/ 0 h 34"/>
                </a:gdLst>
                <a:ahLst/>
                <a:cxnLst>
                  <a:cxn ang="0">
                    <a:pos x="T0" y="T1"/>
                  </a:cxn>
                  <a:cxn ang="0">
                    <a:pos x="T2" y="T3"/>
                  </a:cxn>
                  <a:cxn ang="0">
                    <a:pos x="T4" y="T5"/>
                  </a:cxn>
                  <a:cxn ang="0">
                    <a:pos x="T6" y="T7"/>
                  </a:cxn>
                </a:cxnLst>
                <a:rect l="0" t="0" r="r" b="b"/>
                <a:pathLst>
                  <a:path w="140" h="34">
                    <a:moveTo>
                      <a:pt x="140" y="0"/>
                    </a:moveTo>
                    <a:lnTo>
                      <a:pt x="0" y="0"/>
                    </a:lnTo>
                    <a:lnTo>
                      <a:pt x="140" y="34"/>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0E050A17-3EA0-46EE-854C-3B3B447F12D2}"/>
                  </a:ext>
                </a:extLst>
              </p:cNvPr>
              <p:cNvSpPr>
                <a:spLocks/>
              </p:cNvSpPr>
              <p:nvPr/>
            </p:nvSpPr>
            <p:spPr bwMode="auto">
              <a:xfrm>
                <a:off x="-1470025" y="3735388"/>
                <a:ext cx="746125" cy="117475"/>
              </a:xfrm>
              <a:custGeom>
                <a:avLst/>
                <a:gdLst>
                  <a:gd name="T0" fmla="*/ 470 w 470"/>
                  <a:gd name="T1" fmla="*/ 0 h 74"/>
                  <a:gd name="T2" fmla="*/ 0 w 470"/>
                  <a:gd name="T3" fmla="*/ 0 h 74"/>
                  <a:gd name="T4" fmla="*/ 330 w 470"/>
                  <a:gd name="T5" fmla="*/ 74 h 74"/>
                  <a:gd name="T6" fmla="*/ 470 w 470"/>
                  <a:gd name="T7" fmla="*/ 74 h 74"/>
                  <a:gd name="T8" fmla="*/ 470 w 470"/>
                  <a:gd name="T9" fmla="*/ 0 h 74"/>
                </a:gdLst>
                <a:ahLst/>
                <a:cxnLst>
                  <a:cxn ang="0">
                    <a:pos x="T0" y="T1"/>
                  </a:cxn>
                  <a:cxn ang="0">
                    <a:pos x="T2" y="T3"/>
                  </a:cxn>
                  <a:cxn ang="0">
                    <a:pos x="T4" y="T5"/>
                  </a:cxn>
                  <a:cxn ang="0">
                    <a:pos x="T6" y="T7"/>
                  </a:cxn>
                  <a:cxn ang="0">
                    <a:pos x="T8" y="T9"/>
                  </a:cxn>
                </a:cxnLst>
                <a:rect l="0" t="0" r="r" b="b"/>
                <a:pathLst>
                  <a:path w="470" h="74">
                    <a:moveTo>
                      <a:pt x="470" y="0"/>
                    </a:moveTo>
                    <a:lnTo>
                      <a:pt x="0" y="0"/>
                    </a:lnTo>
                    <a:lnTo>
                      <a:pt x="330" y="74"/>
                    </a:lnTo>
                    <a:lnTo>
                      <a:pt x="470" y="74"/>
                    </a:lnTo>
                    <a:lnTo>
                      <a:pt x="470"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9">
                <a:extLst>
                  <a:ext uri="{FF2B5EF4-FFF2-40B4-BE49-F238E27FC236}">
                    <a16:creationId xmlns:a16="http://schemas.microsoft.com/office/drawing/2014/main" id="{F0D190C4-D6B9-48DB-B65B-0BE9E8F73EF5}"/>
                  </a:ext>
                </a:extLst>
              </p:cNvPr>
              <p:cNvSpPr>
                <a:spLocks/>
              </p:cNvSpPr>
              <p:nvPr/>
            </p:nvSpPr>
            <p:spPr bwMode="auto">
              <a:xfrm>
                <a:off x="-1470025" y="3735388"/>
                <a:ext cx="746125" cy="117475"/>
              </a:xfrm>
              <a:custGeom>
                <a:avLst/>
                <a:gdLst>
                  <a:gd name="T0" fmla="*/ 470 w 470"/>
                  <a:gd name="T1" fmla="*/ 0 h 74"/>
                  <a:gd name="T2" fmla="*/ 0 w 470"/>
                  <a:gd name="T3" fmla="*/ 0 h 74"/>
                  <a:gd name="T4" fmla="*/ 330 w 470"/>
                  <a:gd name="T5" fmla="*/ 74 h 74"/>
                  <a:gd name="T6" fmla="*/ 470 w 470"/>
                  <a:gd name="T7" fmla="*/ 74 h 74"/>
                  <a:gd name="T8" fmla="*/ 470 w 470"/>
                  <a:gd name="T9" fmla="*/ 0 h 74"/>
                </a:gdLst>
                <a:ahLst/>
                <a:cxnLst>
                  <a:cxn ang="0">
                    <a:pos x="T0" y="T1"/>
                  </a:cxn>
                  <a:cxn ang="0">
                    <a:pos x="T2" y="T3"/>
                  </a:cxn>
                  <a:cxn ang="0">
                    <a:pos x="T4" y="T5"/>
                  </a:cxn>
                  <a:cxn ang="0">
                    <a:pos x="T6" y="T7"/>
                  </a:cxn>
                  <a:cxn ang="0">
                    <a:pos x="T8" y="T9"/>
                  </a:cxn>
                </a:cxnLst>
                <a:rect l="0" t="0" r="r" b="b"/>
                <a:pathLst>
                  <a:path w="470" h="74">
                    <a:moveTo>
                      <a:pt x="470" y="0"/>
                    </a:moveTo>
                    <a:lnTo>
                      <a:pt x="0" y="0"/>
                    </a:lnTo>
                    <a:lnTo>
                      <a:pt x="330" y="74"/>
                    </a:lnTo>
                    <a:lnTo>
                      <a:pt x="470" y="74"/>
                    </a:lnTo>
                    <a:lnTo>
                      <a:pt x="4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a:extLst>
                  <a:ext uri="{FF2B5EF4-FFF2-40B4-BE49-F238E27FC236}">
                    <a16:creationId xmlns:a16="http://schemas.microsoft.com/office/drawing/2014/main" id="{9D2B235D-18F3-4262-93EF-770224373F43}"/>
                  </a:ext>
                </a:extLst>
              </p:cNvPr>
              <p:cNvSpPr>
                <a:spLocks/>
              </p:cNvSpPr>
              <p:nvPr/>
            </p:nvSpPr>
            <p:spPr bwMode="auto">
              <a:xfrm>
                <a:off x="-1658938" y="3689350"/>
                <a:ext cx="935037" cy="46037"/>
              </a:xfrm>
              <a:custGeom>
                <a:avLst/>
                <a:gdLst>
                  <a:gd name="T0" fmla="*/ 589 w 589"/>
                  <a:gd name="T1" fmla="*/ 0 h 29"/>
                  <a:gd name="T2" fmla="*/ 0 w 589"/>
                  <a:gd name="T3" fmla="*/ 0 h 29"/>
                  <a:gd name="T4" fmla="*/ 119 w 589"/>
                  <a:gd name="T5" fmla="*/ 29 h 29"/>
                  <a:gd name="T6" fmla="*/ 589 w 589"/>
                  <a:gd name="T7" fmla="*/ 29 h 29"/>
                  <a:gd name="T8" fmla="*/ 589 w 589"/>
                  <a:gd name="T9" fmla="*/ 0 h 29"/>
                </a:gdLst>
                <a:ahLst/>
                <a:cxnLst>
                  <a:cxn ang="0">
                    <a:pos x="T0" y="T1"/>
                  </a:cxn>
                  <a:cxn ang="0">
                    <a:pos x="T2" y="T3"/>
                  </a:cxn>
                  <a:cxn ang="0">
                    <a:pos x="T4" y="T5"/>
                  </a:cxn>
                  <a:cxn ang="0">
                    <a:pos x="T6" y="T7"/>
                  </a:cxn>
                  <a:cxn ang="0">
                    <a:pos x="T8" y="T9"/>
                  </a:cxn>
                </a:cxnLst>
                <a:rect l="0" t="0" r="r" b="b"/>
                <a:pathLst>
                  <a:path w="589" h="29">
                    <a:moveTo>
                      <a:pt x="589" y="0"/>
                    </a:moveTo>
                    <a:lnTo>
                      <a:pt x="0" y="0"/>
                    </a:lnTo>
                    <a:lnTo>
                      <a:pt x="119" y="29"/>
                    </a:lnTo>
                    <a:lnTo>
                      <a:pt x="589" y="29"/>
                    </a:lnTo>
                    <a:lnTo>
                      <a:pt x="589"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a:extLst>
                  <a:ext uri="{FF2B5EF4-FFF2-40B4-BE49-F238E27FC236}">
                    <a16:creationId xmlns:a16="http://schemas.microsoft.com/office/drawing/2014/main" id="{3FA51631-78FB-4937-BADD-0F0A9C8CEF1D}"/>
                  </a:ext>
                </a:extLst>
              </p:cNvPr>
              <p:cNvSpPr>
                <a:spLocks/>
              </p:cNvSpPr>
              <p:nvPr/>
            </p:nvSpPr>
            <p:spPr bwMode="auto">
              <a:xfrm>
                <a:off x="-1658938" y="3689350"/>
                <a:ext cx="935037" cy="46037"/>
              </a:xfrm>
              <a:custGeom>
                <a:avLst/>
                <a:gdLst>
                  <a:gd name="T0" fmla="*/ 589 w 589"/>
                  <a:gd name="T1" fmla="*/ 0 h 29"/>
                  <a:gd name="T2" fmla="*/ 0 w 589"/>
                  <a:gd name="T3" fmla="*/ 0 h 29"/>
                  <a:gd name="T4" fmla="*/ 119 w 589"/>
                  <a:gd name="T5" fmla="*/ 29 h 29"/>
                  <a:gd name="T6" fmla="*/ 589 w 589"/>
                  <a:gd name="T7" fmla="*/ 29 h 29"/>
                  <a:gd name="T8" fmla="*/ 589 w 589"/>
                  <a:gd name="T9" fmla="*/ 0 h 29"/>
                </a:gdLst>
                <a:ahLst/>
                <a:cxnLst>
                  <a:cxn ang="0">
                    <a:pos x="T0" y="T1"/>
                  </a:cxn>
                  <a:cxn ang="0">
                    <a:pos x="T2" y="T3"/>
                  </a:cxn>
                  <a:cxn ang="0">
                    <a:pos x="T4" y="T5"/>
                  </a:cxn>
                  <a:cxn ang="0">
                    <a:pos x="T6" y="T7"/>
                  </a:cxn>
                  <a:cxn ang="0">
                    <a:pos x="T8" y="T9"/>
                  </a:cxn>
                </a:cxnLst>
                <a:rect l="0" t="0" r="r" b="b"/>
                <a:pathLst>
                  <a:path w="589" h="29">
                    <a:moveTo>
                      <a:pt x="589" y="0"/>
                    </a:moveTo>
                    <a:lnTo>
                      <a:pt x="0" y="0"/>
                    </a:lnTo>
                    <a:lnTo>
                      <a:pt x="119" y="29"/>
                    </a:lnTo>
                    <a:lnTo>
                      <a:pt x="589" y="29"/>
                    </a:lnTo>
                    <a:lnTo>
                      <a:pt x="5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a:extLst>
                  <a:ext uri="{FF2B5EF4-FFF2-40B4-BE49-F238E27FC236}">
                    <a16:creationId xmlns:a16="http://schemas.microsoft.com/office/drawing/2014/main" id="{ED3A00F9-2B92-4857-99FA-0669C02FF1AB}"/>
                  </a:ext>
                </a:extLst>
              </p:cNvPr>
              <p:cNvSpPr>
                <a:spLocks/>
              </p:cNvSpPr>
              <p:nvPr/>
            </p:nvSpPr>
            <p:spPr bwMode="auto">
              <a:xfrm>
                <a:off x="-2832100" y="2314575"/>
                <a:ext cx="2205037" cy="1374775"/>
              </a:xfrm>
              <a:custGeom>
                <a:avLst/>
                <a:gdLst>
                  <a:gd name="T0" fmla="*/ 847 w 1389"/>
                  <a:gd name="T1" fmla="*/ 0 h 866"/>
                  <a:gd name="T2" fmla="*/ 758 w 1389"/>
                  <a:gd name="T3" fmla="*/ 0 h 866"/>
                  <a:gd name="T4" fmla="*/ 694 w 1389"/>
                  <a:gd name="T5" fmla="*/ 0 h 866"/>
                  <a:gd name="T6" fmla="*/ 0 w 1389"/>
                  <a:gd name="T7" fmla="*/ 0 h 866"/>
                  <a:gd name="T8" fmla="*/ 0 w 1389"/>
                  <a:gd name="T9" fmla="*/ 866 h 866"/>
                  <a:gd name="T10" fmla="*/ 694 w 1389"/>
                  <a:gd name="T11" fmla="*/ 866 h 866"/>
                  <a:gd name="T12" fmla="*/ 1389 w 1389"/>
                  <a:gd name="T13" fmla="*/ 866 h 866"/>
                  <a:gd name="T14" fmla="*/ 1389 w 1389"/>
                  <a:gd name="T15" fmla="*/ 0 h 866"/>
                  <a:gd name="T16" fmla="*/ 847 w 1389"/>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9" h="866">
                    <a:moveTo>
                      <a:pt x="847" y="0"/>
                    </a:moveTo>
                    <a:lnTo>
                      <a:pt x="758" y="0"/>
                    </a:lnTo>
                    <a:lnTo>
                      <a:pt x="694" y="0"/>
                    </a:lnTo>
                    <a:lnTo>
                      <a:pt x="0" y="0"/>
                    </a:lnTo>
                    <a:lnTo>
                      <a:pt x="0" y="866"/>
                    </a:lnTo>
                    <a:lnTo>
                      <a:pt x="694" y="866"/>
                    </a:lnTo>
                    <a:lnTo>
                      <a:pt x="1389" y="866"/>
                    </a:lnTo>
                    <a:lnTo>
                      <a:pt x="1389" y="0"/>
                    </a:lnTo>
                    <a:lnTo>
                      <a:pt x="847" y="0"/>
                    </a:lnTo>
                    <a:close/>
                  </a:path>
                </a:pathLst>
              </a:custGeom>
              <a:solidFill>
                <a:srgbClr val="005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3">
                <a:extLst>
                  <a:ext uri="{FF2B5EF4-FFF2-40B4-BE49-F238E27FC236}">
                    <a16:creationId xmlns:a16="http://schemas.microsoft.com/office/drawing/2014/main" id="{AD3A3B72-705F-4CB1-A0C9-2E7A0F60FC41}"/>
                  </a:ext>
                </a:extLst>
              </p:cNvPr>
              <p:cNvSpPr>
                <a:spLocks/>
              </p:cNvSpPr>
              <p:nvPr/>
            </p:nvSpPr>
            <p:spPr bwMode="auto">
              <a:xfrm>
                <a:off x="-2832100" y="2314575"/>
                <a:ext cx="2205037" cy="1374775"/>
              </a:xfrm>
              <a:custGeom>
                <a:avLst/>
                <a:gdLst>
                  <a:gd name="T0" fmla="*/ 847 w 1389"/>
                  <a:gd name="T1" fmla="*/ 0 h 866"/>
                  <a:gd name="T2" fmla="*/ 758 w 1389"/>
                  <a:gd name="T3" fmla="*/ 0 h 866"/>
                  <a:gd name="T4" fmla="*/ 694 w 1389"/>
                  <a:gd name="T5" fmla="*/ 0 h 866"/>
                  <a:gd name="T6" fmla="*/ 0 w 1389"/>
                  <a:gd name="T7" fmla="*/ 0 h 866"/>
                  <a:gd name="T8" fmla="*/ 0 w 1389"/>
                  <a:gd name="T9" fmla="*/ 866 h 866"/>
                  <a:gd name="T10" fmla="*/ 694 w 1389"/>
                  <a:gd name="T11" fmla="*/ 866 h 866"/>
                  <a:gd name="T12" fmla="*/ 1389 w 1389"/>
                  <a:gd name="T13" fmla="*/ 866 h 866"/>
                  <a:gd name="T14" fmla="*/ 1389 w 1389"/>
                  <a:gd name="T15" fmla="*/ 0 h 866"/>
                  <a:gd name="T16" fmla="*/ 847 w 1389"/>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9" h="866">
                    <a:moveTo>
                      <a:pt x="847" y="0"/>
                    </a:moveTo>
                    <a:lnTo>
                      <a:pt x="758" y="0"/>
                    </a:lnTo>
                    <a:lnTo>
                      <a:pt x="694" y="0"/>
                    </a:lnTo>
                    <a:lnTo>
                      <a:pt x="0" y="0"/>
                    </a:lnTo>
                    <a:lnTo>
                      <a:pt x="0" y="866"/>
                    </a:lnTo>
                    <a:lnTo>
                      <a:pt x="694" y="866"/>
                    </a:lnTo>
                    <a:lnTo>
                      <a:pt x="1389" y="866"/>
                    </a:lnTo>
                    <a:lnTo>
                      <a:pt x="1389" y="0"/>
                    </a:lnTo>
                    <a:lnTo>
                      <a:pt x="8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8E169FE5-2280-4082-8BA2-0E751E059FA2}"/>
                  </a:ext>
                </a:extLst>
              </p:cNvPr>
              <p:cNvSpPr>
                <a:spLocks noChangeArrowheads="1"/>
              </p:cNvSpPr>
              <p:nvPr/>
            </p:nvSpPr>
            <p:spPr bwMode="auto">
              <a:xfrm>
                <a:off x="-2857500" y="2303463"/>
                <a:ext cx="2197100" cy="137001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BDC4E37E-1373-4382-91E9-28634970822C}"/>
                  </a:ext>
                </a:extLst>
              </p:cNvPr>
              <p:cNvSpPr>
                <a:spLocks noChangeArrowheads="1"/>
              </p:cNvSpPr>
              <p:nvPr/>
            </p:nvSpPr>
            <p:spPr bwMode="auto">
              <a:xfrm>
                <a:off x="-2857500" y="2303463"/>
                <a:ext cx="21971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124AFC9B-901B-466A-AFE8-4225E1243AB2}"/>
                  </a:ext>
                </a:extLst>
              </p:cNvPr>
              <p:cNvSpPr>
                <a:spLocks noChangeArrowheads="1"/>
              </p:cNvSpPr>
              <p:nvPr/>
            </p:nvSpPr>
            <p:spPr bwMode="auto">
              <a:xfrm>
                <a:off x="-1651000" y="2303463"/>
                <a:ext cx="990600" cy="137001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4C2CF8DF-FD53-410F-97D5-FFAB6843771E}"/>
                  </a:ext>
                </a:extLst>
              </p:cNvPr>
              <p:cNvSpPr>
                <a:spLocks noChangeArrowheads="1"/>
              </p:cNvSpPr>
              <p:nvPr/>
            </p:nvSpPr>
            <p:spPr bwMode="auto">
              <a:xfrm>
                <a:off x="-1651000" y="2303463"/>
                <a:ext cx="9906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EDD3DE52-29D4-47F0-93DA-1D4B5B348654}"/>
                  </a:ext>
                </a:extLst>
              </p:cNvPr>
              <p:cNvSpPr>
                <a:spLocks noChangeArrowheads="1"/>
              </p:cNvSpPr>
              <p:nvPr/>
            </p:nvSpPr>
            <p:spPr bwMode="auto">
              <a:xfrm>
                <a:off x="-803275" y="2155825"/>
                <a:ext cx="79375" cy="106362"/>
              </a:xfrm>
              <a:prstGeom prst="rect">
                <a:avLst/>
              </a:prstGeom>
              <a:solidFill>
                <a:srgbClr val="0056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a:extLst>
                  <a:ext uri="{FF2B5EF4-FFF2-40B4-BE49-F238E27FC236}">
                    <a16:creationId xmlns:a16="http://schemas.microsoft.com/office/drawing/2014/main" id="{FA78F635-7637-44F0-9130-099F7268DC11}"/>
                  </a:ext>
                </a:extLst>
              </p:cNvPr>
              <p:cNvSpPr>
                <a:spLocks noChangeArrowheads="1"/>
              </p:cNvSpPr>
              <p:nvPr/>
            </p:nvSpPr>
            <p:spPr bwMode="auto">
              <a:xfrm>
                <a:off x="-803275" y="2155825"/>
                <a:ext cx="793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a:extLst>
                  <a:ext uri="{FF2B5EF4-FFF2-40B4-BE49-F238E27FC236}">
                    <a16:creationId xmlns:a16="http://schemas.microsoft.com/office/drawing/2014/main" id="{4C12E0E5-BD3F-4D9F-82BA-955B1898445A}"/>
                  </a:ext>
                </a:extLst>
              </p:cNvPr>
              <p:cNvSpPr>
                <a:spLocks noChangeArrowheads="1"/>
              </p:cNvSpPr>
              <p:nvPr/>
            </p:nvSpPr>
            <p:spPr bwMode="auto">
              <a:xfrm>
                <a:off x="-803275" y="2262188"/>
                <a:ext cx="79375" cy="41275"/>
              </a:xfrm>
              <a:prstGeom prst="rect">
                <a:avLst/>
              </a:prstGeom>
              <a:solidFill>
                <a:srgbClr val="0056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1">
                <a:extLst>
                  <a:ext uri="{FF2B5EF4-FFF2-40B4-BE49-F238E27FC236}">
                    <a16:creationId xmlns:a16="http://schemas.microsoft.com/office/drawing/2014/main" id="{AB6DE6DC-B878-477C-B763-481BB0CCF40E}"/>
                  </a:ext>
                </a:extLst>
              </p:cNvPr>
              <p:cNvSpPr>
                <a:spLocks noChangeArrowheads="1"/>
              </p:cNvSpPr>
              <p:nvPr/>
            </p:nvSpPr>
            <p:spPr bwMode="auto">
              <a:xfrm>
                <a:off x="-803275" y="2262188"/>
                <a:ext cx="79375"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2">
                <a:extLst>
                  <a:ext uri="{FF2B5EF4-FFF2-40B4-BE49-F238E27FC236}">
                    <a16:creationId xmlns:a16="http://schemas.microsoft.com/office/drawing/2014/main" id="{165B2F82-5DD8-44EC-90DB-B5AA0F380247}"/>
                  </a:ext>
                </a:extLst>
              </p:cNvPr>
              <p:cNvSpPr>
                <a:spLocks noChangeArrowheads="1"/>
              </p:cNvSpPr>
              <p:nvPr/>
            </p:nvSpPr>
            <p:spPr bwMode="auto">
              <a:xfrm>
                <a:off x="-803275" y="3673475"/>
                <a:ext cx="79375" cy="15875"/>
              </a:xfrm>
              <a:prstGeom prst="rect">
                <a:avLst/>
              </a:prstGeom>
              <a:solidFill>
                <a:srgbClr val="39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3">
                <a:extLst>
                  <a:ext uri="{FF2B5EF4-FFF2-40B4-BE49-F238E27FC236}">
                    <a16:creationId xmlns:a16="http://schemas.microsoft.com/office/drawing/2014/main" id="{04CE3A27-1DF6-4C79-8D2E-6BA5AC0B3945}"/>
                  </a:ext>
                </a:extLst>
              </p:cNvPr>
              <p:cNvSpPr>
                <a:spLocks noChangeArrowheads="1"/>
              </p:cNvSpPr>
              <p:nvPr/>
            </p:nvSpPr>
            <p:spPr bwMode="auto">
              <a:xfrm>
                <a:off x="-803275" y="3673475"/>
                <a:ext cx="7937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4">
                <a:extLst>
                  <a:ext uri="{FF2B5EF4-FFF2-40B4-BE49-F238E27FC236}">
                    <a16:creationId xmlns:a16="http://schemas.microsoft.com/office/drawing/2014/main" id="{E046102A-0299-4B6D-A4B1-09948D9BD00A}"/>
                  </a:ext>
                </a:extLst>
              </p:cNvPr>
              <p:cNvSpPr>
                <a:spLocks noChangeArrowheads="1"/>
              </p:cNvSpPr>
              <p:nvPr/>
            </p:nvSpPr>
            <p:spPr bwMode="auto">
              <a:xfrm>
                <a:off x="-803275" y="2303463"/>
                <a:ext cx="79375" cy="1370012"/>
              </a:xfrm>
              <a:prstGeom prst="rect">
                <a:avLst/>
              </a:prstGeom>
              <a:solidFill>
                <a:srgbClr val="9192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5">
                <a:extLst>
                  <a:ext uri="{FF2B5EF4-FFF2-40B4-BE49-F238E27FC236}">
                    <a16:creationId xmlns:a16="http://schemas.microsoft.com/office/drawing/2014/main" id="{42902818-9F36-4F9A-AB74-F9D1FD2B8A7B}"/>
                  </a:ext>
                </a:extLst>
              </p:cNvPr>
              <p:cNvSpPr>
                <a:spLocks noChangeArrowheads="1"/>
              </p:cNvSpPr>
              <p:nvPr/>
            </p:nvSpPr>
            <p:spPr bwMode="auto">
              <a:xfrm>
                <a:off x="-803275" y="2303463"/>
                <a:ext cx="7937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6">
                <a:extLst>
                  <a:ext uri="{FF2B5EF4-FFF2-40B4-BE49-F238E27FC236}">
                    <a16:creationId xmlns:a16="http://schemas.microsoft.com/office/drawing/2014/main" id="{33D9B1CC-C970-40F2-B44A-893A9BC2D3E2}"/>
                  </a:ext>
                </a:extLst>
              </p:cNvPr>
              <p:cNvSpPr>
                <a:spLocks noChangeArrowheads="1"/>
              </p:cNvSpPr>
              <p:nvPr/>
            </p:nvSpPr>
            <p:spPr bwMode="auto">
              <a:xfrm>
                <a:off x="-1784350" y="2303463"/>
                <a:ext cx="50800" cy="137001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7">
                <a:extLst>
                  <a:ext uri="{FF2B5EF4-FFF2-40B4-BE49-F238E27FC236}">
                    <a16:creationId xmlns:a16="http://schemas.microsoft.com/office/drawing/2014/main" id="{B59B6919-C174-473A-A33C-5C77628D88FD}"/>
                  </a:ext>
                </a:extLst>
              </p:cNvPr>
              <p:cNvSpPr>
                <a:spLocks/>
              </p:cNvSpPr>
              <p:nvPr/>
            </p:nvSpPr>
            <p:spPr bwMode="auto">
              <a:xfrm>
                <a:off x="-1738313" y="2089151"/>
                <a:ext cx="947737" cy="1793875"/>
              </a:xfrm>
              <a:custGeom>
                <a:avLst/>
                <a:gdLst>
                  <a:gd name="T0" fmla="*/ 0 w 597"/>
                  <a:gd name="T1" fmla="*/ 998 h 1130"/>
                  <a:gd name="T2" fmla="*/ 597 w 597"/>
                  <a:gd name="T3" fmla="*/ 1130 h 1130"/>
                  <a:gd name="T4" fmla="*/ 597 w 597"/>
                  <a:gd name="T5" fmla="*/ 0 h 1130"/>
                  <a:gd name="T6" fmla="*/ 0 w 597"/>
                  <a:gd name="T7" fmla="*/ 135 h 1130"/>
                  <a:gd name="T8" fmla="*/ 0 w 597"/>
                  <a:gd name="T9" fmla="*/ 998 h 1130"/>
                </a:gdLst>
                <a:ahLst/>
                <a:cxnLst>
                  <a:cxn ang="0">
                    <a:pos x="T0" y="T1"/>
                  </a:cxn>
                  <a:cxn ang="0">
                    <a:pos x="T2" y="T3"/>
                  </a:cxn>
                  <a:cxn ang="0">
                    <a:pos x="T4" y="T5"/>
                  </a:cxn>
                  <a:cxn ang="0">
                    <a:pos x="T6" y="T7"/>
                  </a:cxn>
                  <a:cxn ang="0">
                    <a:pos x="T8" y="T9"/>
                  </a:cxn>
                </a:cxnLst>
                <a:rect l="0" t="0" r="r" b="b"/>
                <a:pathLst>
                  <a:path w="597" h="1130">
                    <a:moveTo>
                      <a:pt x="0" y="998"/>
                    </a:moveTo>
                    <a:lnTo>
                      <a:pt x="597" y="1130"/>
                    </a:lnTo>
                    <a:lnTo>
                      <a:pt x="597" y="0"/>
                    </a:lnTo>
                    <a:lnTo>
                      <a:pt x="0" y="135"/>
                    </a:lnTo>
                    <a:lnTo>
                      <a:pt x="0" y="9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8">
                <a:extLst>
                  <a:ext uri="{FF2B5EF4-FFF2-40B4-BE49-F238E27FC236}">
                    <a16:creationId xmlns:a16="http://schemas.microsoft.com/office/drawing/2014/main" id="{A335ACCF-B4F1-4F04-AEE8-221E4BA069C2}"/>
                  </a:ext>
                </a:extLst>
              </p:cNvPr>
              <p:cNvSpPr>
                <a:spLocks noChangeArrowheads="1"/>
              </p:cNvSpPr>
              <p:nvPr/>
            </p:nvSpPr>
            <p:spPr bwMode="auto">
              <a:xfrm>
                <a:off x="-2463800" y="2516188"/>
                <a:ext cx="347662"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39">
                <a:extLst>
                  <a:ext uri="{FF2B5EF4-FFF2-40B4-BE49-F238E27FC236}">
                    <a16:creationId xmlns:a16="http://schemas.microsoft.com/office/drawing/2014/main" id="{AE4843F3-1992-4CDB-9B2C-CFF4616EA547}"/>
                  </a:ext>
                </a:extLst>
              </p:cNvPr>
              <p:cNvSpPr>
                <a:spLocks noChangeArrowheads="1"/>
              </p:cNvSpPr>
              <p:nvPr/>
            </p:nvSpPr>
            <p:spPr bwMode="auto">
              <a:xfrm>
                <a:off x="-2668588" y="2695575"/>
                <a:ext cx="7588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40">
                <a:extLst>
                  <a:ext uri="{FF2B5EF4-FFF2-40B4-BE49-F238E27FC236}">
                    <a16:creationId xmlns:a16="http://schemas.microsoft.com/office/drawing/2014/main" id="{547F7FCA-CABD-4279-9E53-472FD1696F39}"/>
                  </a:ext>
                </a:extLst>
              </p:cNvPr>
              <p:cNvSpPr>
                <a:spLocks noChangeArrowheads="1"/>
              </p:cNvSpPr>
              <p:nvPr/>
            </p:nvSpPr>
            <p:spPr bwMode="auto">
              <a:xfrm>
                <a:off x="-2668588" y="2794000"/>
                <a:ext cx="758825" cy="41275"/>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1">
                <a:extLst>
                  <a:ext uri="{FF2B5EF4-FFF2-40B4-BE49-F238E27FC236}">
                    <a16:creationId xmlns:a16="http://schemas.microsoft.com/office/drawing/2014/main" id="{BCBD5D5B-2304-40B7-9C38-7374F076DC9B}"/>
                  </a:ext>
                </a:extLst>
              </p:cNvPr>
              <p:cNvSpPr>
                <a:spLocks noChangeArrowheads="1"/>
              </p:cNvSpPr>
              <p:nvPr/>
            </p:nvSpPr>
            <p:spPr bwMode="auto">
              <a:xfrm>
                <a:off x="-2668588" y="3027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42">
                <a:extLst>
                  <a:ext uri="{FF2B5EF4-FFF2-40B4-BE49-F238E27FC236}">
                    <a16:creationId xmlns:a16="http://schemas.microsoft.com/office/drawing/2014/main" id="{2219C71F-8B42-4223-9BB3-5EAD108AA8D0}"/>
                  </a:ext>
                </a:extLst>
              </p:cNvPr>
              <p:cNvSpPr>
                <a:spLocks noChangeArrowheads="1"/>
              </p:cNvSpPr>
              <p:nvPr/>
            </p:nvSpPr>
            <p:spPr bwMode="auto">
              <a:xfrm>
                <a:off x="-2249488" y="3027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43">
                <a:extLst>
                  <a:ext uri="{FF2B5EF4-FFF2-40B4-BE49-F238E27FC236}">
                    <a16:creationId xmlns:a16="http://schemas.microsoft.com/office/drawing/2014/main" id="{5D062FF7-9650-440B-B9B2-5AAC2F10DD40}"/>
                  </a:ext>
                </a:extLst>
              </p:cNvPr>
              <p:cNvSpPr>
                <a:spLocks noChangeArrowheads="1"/>
              </p:cNvSpPr>
              <p:nvPr/>
            </p:nvSpPr>
            <p:spPr bwMode="auto">
              <a:xfrm>
                <a:off x="-2668588" y="3154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4">
                <a:extLst>
                  <a:ext uri="{FF2B5EF4-FFF2-40B4-BE49-F238E27FC236}">
                    <a16:creationId xmlns:a16="http://schemas.microsoft.com/office/drawing/2014/main" id="{BF6D7353-2D89-47BD-9208-7C49C16227B1}"/>
                  </a:ext>
                </a:extLst>
              </p:cNvPr>
              <p:cNvSpPr>
                <a:spLocks noChangeArrowheads="1"/>
              </p:cNvSpPr>
              <p:nvPr/>
            </p:nvSpPr>
            <p:spPr bwMode="auto">
              <a:xfrm>
                <a:off x="-2249488" y="3154363"/>
                <a:ext cx="339725"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5">
                <a:extLst>
                  <a:ext uri="{FF2B5EF4-FFF2-40B4-BE49-F238E27FC236}">
                    <a16:creationId xmlns:a16="http://schemas.microsoft.com/office/drawing/2014/main" id="{0F548A23-9AA0-4186-BAF2-A42B37BE9F99}"/>
                  </a:ext>
                </a:extLst>
              </p:cNvPr>
              <p:cNvSpPr>
                <a:spLocks noChangeArrowheads="1"/>
              </p:cNvSpPr>
              <p:nvPr/>
            </p:nvSpPr>
            <p:spPr bwMode="auto">
              <a:xfrm>
                <a:off x="-2668588" y="3281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46">
                <a:extLst>
                  <a:ext uri="{FF2B5EF4-FFF2-40B4-BE49-F238E27FC236}">
                    <a16:creationId xmlns:a16="http://schemas.microsoft.com/office/drawing/2014/main" id="{967576B7-BF8B-4EE7-8D07-393415D40B16}"/>
                  </a:ext>
                </a:extLst>
              </p:cNvPr>
              <p:cNvSpPr>
                <a:spLocks noChangeArrowheads="1"/>
              </p:cNvSpPr>
              <p:nvPr/>
            </p:nvSpPr>
            <p:spPr bwMode="auto">
              <a:xfrm>
                <a:off x="-2249488" y="3281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
                <a:extLst>
                  <a:ext uri="{FF2B5EF4-FFF2-40B4-BE49-F238E27FC236}">
                    <a16:creationId xmlns:a16="http://schemas.microsoft.com/office/drawing/2014/main" id="{9AF30257-5BD8-4B16-B893-65665E41427F}"/>
                  </a:ext>
                </a:extLst>
              </p:cNvPr>
              <p:cNvSpPr>
                <a:spLocks noChangeArrowheads="1"/>
              </p:cNvSpPr>
              <p:nvPr/>
            </p:nvSpPr>
            <p:spPr bwMode="auto">
              <a:xfrm>
                <a:off x="-2668588" y="3408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8">
                <a:extLst>
                  <a:ext uri="{FF2B5EF4-FFF2-40B4-BE49-F238E27FC236}">
                    <a16:creationId xmlns:a16="http://schemas.microsoft.com/office/drawing/2014/main" id="{FFFD0309-A559-4663-AF97-AC08782FA314}"/>
                  </a:ext>
                </a:extLst>
              </p:cNvPr>
              <p:cNvSpPr>
                <a:spLocks noChangeArrowheads="1"/>
              </p:cNvSpPr>
              <p:nvPr/>
            </p:nvSpPr>
            <p:spPr bwMode="auto">
              <a:xfrm>
                <a:off x="-2249488" y="3408363"/>
                <a:ext cx="339725" cy="39687"/>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9">
                <a:extLst>
                  <a:ext uri="{FF2B5EF4-FFF2-40B4-BE49-F238E27FC236}">
                    <a16:creationId xmlns:a16="http://schemas.microsoft.com/office/drawing/2014/main" id="{71EBD2D5-BC3B-48A6-8CF5-FD7EB1844472}"/>
                  </a:ext>
                </a:extLst>
              </p:cNvPr>
              <p:cNvSpPr>
                <a:spLocks noChangeArrowheads="1"/>
              </p:cNvSpPr>
              <p:nvPr/>
            </p:nvSpPr>
            <p:spPr bwMode="auto">
              <a:xfrm>
                <a:off x="-2455863" y="2887663"/>
                <a:ext cx="331787" cy="44450"/>
              </a:xfrm>
              <a:prstGeom prst="rect">
                <a:avLst/>
              </a:prstGeom>
              <a:solidFill>
                <a:srgbClr val="A8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0">
                <a:extLst>
                  <a:ext uri="{FF2B5EF4-FFF2-40B4-BE49-F238E27FC236}">
                    <a16:creationId xmlns:a16="http://schemas.microsoft.com/office/drawing/2014/main" id="{2AF855B5-C4F4-4C83-B894-48483891799E}"/>
                  </a:ext>
                </a:extLst>
              </p:cNvPr>
              <p:cNvSpPr>
                <a:spLocks/>
              </p:cNvSpPr>
              <p:nvPr/>
            </p:nvSpPr>
            <p:spPr bwMode="auto">
              <a:xfrm>
                <a:off x="-1671638" y="2339975"/>
                <a:ext cx="758825" cy="184150"/>
              </a:xfrm>
              <a:custGeom>
                <a:avLst/>
                <a:gdLst>
                  <a:gd name="T0" fmla="*/ 478 w 478"/>
                  <a:gd name="T1" fmla="*/ 36 h 116"/>
                  <a:gd name="T2" fmla="*/ 0 w 478"/>
                  <a:gd name="T3" fmla="*/ 116 h 116"/>
                  <a:gd name="T4" fmla="*/ 0 w 478"/>
                  <a:gd name="T5" fmla="*/ 87 h 116"/>
                  <a:gd name="T6" fmla="*/ 478 w 478"/>
                  <a:gd name="T7" fmla="*/ 0 h 116"/>
                  <a:gd name="T8" fmla="*/ 478 w 478"/>
                  <a:gd name="T9" fmla="*/ 36 h 116"/>
                </a:gdLst>
                <a:ahLst/>
                <a:cxnLst>
                  <a:cxn ang="0">
                    <a:pos x="T0" y="T1"/>
                  </a:cxn>
                  <a:cxn ang="0">
                    <a:pos x="T2" y="T3"/>
                  </a:cxn>
                  <a:cxn ang="0">
                    <a:pos x="T4" y="T5"/>
                  </a:cxn>
                  <a:cxn ang="0">
                    <a:pos x="T6" y="T7"/>
                  </a:cxn>
                  <a:cxn ang="0">
                    <a:pos x="T8" y="T9"/>
                  </a:cxn>
                </a:cxnLst>
                <a:rect l="0" t="0" r="r" b="b"/>
                <a:pathLst>
                  <a:path w="478" h="116">
                    <a:moveTo>
                      <a:pt x="478" y="36"/>
                    </a:moveTo>
                    <a:lnTo>
                      <a:pt x="0" y="116"/>
                    </a:lnTo>
                    <a:lnTo>
                      <a:pt x="0" y="87"/>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1">
                <a:extLst>
                  <a:ext uri="{FF2B5EF4-FFF2-40B4-BE49-F238E27FC236}">
                    <a16:creationId xmlns:a16="http://schemas.microsoft.com/office/drawing/2014/main" id="{018ED5FD-BE8B-48FA-95C8-00B82D7BA997}"/>
                  </a:ext>
                </a:extLst>
              </p:cNvPr>
              <p:cNvSpPr>
                <a:spLocks/>
              </p:cNvSpPr>
              <p:nvPr/>
            </p:nvSpPr>
            <p:spPr bwMode="auto">
              <a:xfrm>
                <a:off x="-1671638" y="2516188"/>
                <a:ext cx="758825" cy="146050"/>
              </a:xfrm>
              <a:custGeom>
                <a:avLst/>
                <a:gdLst>
                  <a:gd name="T0" fmla="*/ 478 w 478"/>
                  <a:gd name="T1" fmla="*/ 36 h 92"/>
                  <a:gd name="T2" fmla="*/ 0 w 478"/>
                  <a:gd name="T3" fmla="*/ 92 h 92"/>
                  <a:gd name="T4" fmla="*/ 0 w 478"/>
                  <a:gd name="T5" fmla="*/ 64 h 92"/>
                  <a:gd name="T6" fmla="*/ 478 w 478"/>
                  <a:gd name="T7" fmla="*/ 0 h 92"/>
                  <a:gd name="T8" fmla="*/ 478 w 478"/>
                  <a:gd name="T9" fmla="*/ 36 h 92"/>
                </a:gdLst>
                <a:ahLst/>
                <a:cxnLst>
                  <a:cxn ang="0">
                    <a:pos x="T0" y="T1"/>
                  </a:cxn>
                  <a:cxn ang="0">
                    <a:pos x="T2" y="T3"/>
                  </a:cxn>
                  <a:cxn ang="0">
                    <a:pos x="T4" y="T5"/>
                  </a:cxn>
                  <a:cxn ang="0">
                    <a:pos x="T6" y="T7"/>
                  </a:cxn>
                  <a:cxn ang="0">
                    <a:pos x="T8" y="T9"/>
                  </a:cxn>
                </a:cxnLst>
                <a:rect l="0" t="0" r="r" b="b"/>
                <a:pathLst>
                  <a:path w="478" h="92">
                    <a:moveTo>
                      <a:pt x="478" y="36"/>
                    </a:moveTo>
                    <a:lnTo>
                      <a:pt x="0" y="92"/>
                    </a:lnTo>
                    <a:lnTo>
                      <a:pt x="0" y="64"/>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2">
                <a:extLst>
                  <a:ext uri="{FF2B5EF4-FFF2-40B4-BE49-F238E27FC236}">
                    <a16:creationId xmlns:a16="http://schemas.microsoft.com/office/drawing/2014/main" id="{3E34FFD2-9A5D-4F52-ACE6-ED2A60C614D0}"/>
                  </a:ext>
                </a:extLst>
              </p:cNvPr>
              <p:cNvSpPr>
                <a:spLocks/>
              </p:cNvSpPr>
              <p:nvPr/>
            </p:nvSpPr>
            <p:spPr bwMode="auto">
              <a:xfrm>
                <a:off x="-1671638" y="2690813"/>
                <a:ext cx="758825" cy="111125"/>
              </a:xfrm>
              <a:custGeom>
                <a:avLst/>
                <a:gdLst>
                  <a:gd name="T0" fmla="*/ 478 w 478"/>
                  <a:gd name="T1" fmla="*/ 36 h 70"/>
                  <a:gd name="T2" fmla="*/ 0 w 478"/>
                  <a:gd name="T3" fmla="*/ 70 h 70"/>
                  <a:gd name="T4" fmla="*/ 0 w 478"/>
                  <a:gd name="T5" fmla="*/ 42 h 70"/>
                  <a:gd name="T6" fmla="*/ 478 w 478"/>
                  <a:gd name="T7" fmla="*/ 0 h 70"/>
                  <a:gd name="T8" fmla="*/ 478 w 478"/>
                  <a:gd name="T9" fmla="*/ 36 h 70"/>
                </a:gdLst>
                <a:ahLst/>
                <a:cxnLst>
                  <a:cxn ang="0">
                    <a:pos x="T0" y="T1"/>
                  </a:cxn>
                  <a:cxn ang="0">
                    <a:pos x="T2" y="T3"/>
                  </a:cxn>
                  <a:cxn ang="0">
                    <a:pos x="T4" y="T5"/>
                  </a:cxn>
                  <a:cxn ang="0">
                    <a:pos x="T6" y="T7"/>
                  </a:cxn>
                  <a:cxn ang="0">
                    <a:pos x="T8" y="T9"/>
                  </a:cxn>
                </a:cxnLst>
                <a:rect l="0" t="0" r="r" b="b"/>
                <a:pathLst>
                  <a:path w="478" h="70">
                    <a:moveTo>
                      <a:pt x="478" y="36"/>
                    </a:moveTo>
                    <a:lnTo>
                      <a:pt x="0" y="70"/>
                    </a:lnTo>
                    <a:lnTo>
                      <a:pt x="0" y="42"/>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3">
                <a:extLst>
                  <a:ext uri="{FF2B5EF4-FFF2-40B4-BE49-F238E27FC236}">
                    <a16:creationId xmlns:a16="http://schemas.microsoft.com/office/drawing/2014/main" id="{684907F3-F340-4AFE-A6F9-EE5C9C117CC3}"/>
                  </a:ext>
                </a:extLst>
              </p:cNvPr>
              <p:cNvSpPr>
                <a:spLocks/>
              </p:cNvSpPr>
              <p:nvPr/>
            </p:nvSpPr>
            <p:spPr bwMode="auto">
              <a:xfrm>
                <a:off x="-1671638" y="2867025"/>
                <a:ext cx="758825" cy="74612"/>
              </a:xfrm>
              <a:custGeom>
                <a:avLst/>
                <a:gdLst>
                  <a:gd name="T0" fmla="*/ 478 w 478"/>
                  <a:gd name="T1" fmla="*/ 36 h 47"/>
                  <a:gd name="T2" fmla="*/ 0 w 478"/>
                  <a:gd name="T3" fmla="*/ 47 h 47"/>
                  <a:gd name="T4" fmla="*/ 0 w 478"/>
                  <a:gd name="T5" fmla="*/ 18 h 47"/>
                  <a:gd name="T6" fmla="*/ 478 w 478"/>
                  <a:gd name="T7" fmla="*/ 0 h 47"/>
                  <a:gd name="T8" fmla="*/ 478 w 478"/>
                  <a:gd name="T9" fmla="*/ 36 h 47"/>
                </a:gdLst>
                <a:ahLst/>
                <a:cxnLst>
                  <a:cxn ang="0">
                    <a:pos x="T0" y="T1"/>
                  </a:cxn>
                  <a:cxn ang="0">
                    <a:pos x="T2" y="T3"/>
                  </a:cxn>
                  <a:cxn ang="0">
                    <a:pos x="T4" y="T5"/>
                  </a:cxn>
                  <a:cxn ang="0">
                    <a:pos x="T6" y="T7"/>
                  </a:cxn>
                  <a:cxn ang="0">
                    <a:pos x="T8" y="T9"/>
                  </a:cxn>
                </a:cxnLst>
                <a:rect l="0" t="0" r="r" b="b"/>
                <a:pathLst>
                  <a:path w="478" h="47">
                    <a:moveTo>
                      <a:pt x="478" y="36"/>
                    </a:moveTo>
                    <a:lnTo>
                      <a:pt x="0" y="47"/>
                    </a:lnTo>
                    <a:lnTo>
                      <a:pt x="0" y="18"/>
                    </a:lnTo>
                    <a:lnTo>
                      <a:pt x="478" y="0"/>
                    </a:lnTo>
                    <a:lnTo>
                      <a:pt x="478" y="3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4">
                <a:extLst>
                  <a:ext uri="{FF2B5EF4-FFF2-40B4-BE49-F238E27FC236}">
                    <a16:creationId xmlns:a16="http://schemas.microsoft.com/office/drawing/2014/main" id="{9FD2528D-5C9F-4587-9609-4B5AE89DD975}"/>
                  </a:ext>
                </a:extLst>
              </p:cNvPr>
              <p:cNvSpPr>
                <a:spLocks/>
              </p:cNvSpPr>
              <p:nvPr/>
            </p:nvSpPr>
            <p:spPr bwMode="auto">
              <a:xfrm>
                <a:off x="-1671638" y="3030538"/>
                <a:ext cx="758825" cy="74612"/>
              </a:xfrm>
              <a:custGeom>
                <a:avLst/>
                <a:gdLst>
                  <a:gd name="T0" fmla="*/ 478 w 478"/>
                  <a:gd name="T1" fmla="*/ 47 h 47"/>
                  <a:gd name="T2" fmla="*/ 0 w 478"/>
                  <a:gd name="T3" fmla="*/ 29 h 47"/>
                  <a:gd name="T4" fmla="*/ 0 w 478"/>
                  <a:gd name="T5" fmla="*/ 0 h 47"/>
                  <a:gd name="T6" fmla="*/ 478 w 478"/>
                  <a:gd name="T7" fmla="*/ 11 h 47"/>
                  <a:gd name="T8" fmla="*/ 478 w 478"/>
                  <a:gd name="T9" fmla="*/ 47 h 47"/>
                </a:gdLst>
                <a:ahLst/>
                <a:cxnLst>
                  <a:cxn ang="0">
                    <a:pos x="T0" y="T1"/>
                  </a:cxn>
                  <a:cxn ang="0">
                    <a:pos x="T2" y="T3"/>
                  </a:cxn>
                  <a:cxn ang="0">
                    <a:pos x="T4" y="T5"/>
                  </a:cxn>
                  <a:cxn ang="0">
                    <a:pos x="T6" y="T7"/>
                  </a:cxn>
                  <a:cxn ang="0">
                    <a:pos x="T8" y="T9"/>
                  </a:cxn>
                </a:cxnLst>
                <a:rect l="0" t="0" r="r" b="b"/>
                <a:pathLst>
                  <a:path w="478" h="47">
                    <a:moveTo>
                      <a:pt x="478" y="47"/>
                    </a:moveTo>
                    <a:lnTo>
                      <a:pt x="0" y="29"/>
                    </a:lnTo>
                    <a:lnTo>
                      <a:pt x="0" y="0"/>
                    </a:lnTo>
                    <a:lnTo>
                      <a:pt x="478" y="11"/>
                    </a:lnTo>
                    <a:lnTo>
                      <a:pt x="478" y="47"/>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5">
                <a:extLst>
                  <a:ext uri="{FF2B5EF4-FFF2-40B4-BE49-F238E27FC236}">
                    <a16:creationId xmlns:a16="http://schemas.microsoft.com/office/drawing/2014/main" id="{65A07242-E8F9-43F2-99EF-843CC310935C}"/>
                  </a:ext>
                </a:extLst>
              </p:cNvPr>
              <p:cNvSpPr>
                <a:spLocks/>
              </p:cNvSpPr>
              <p:nvPr/>
            </p:nvSpPr>
            <p:spPr bwMode="auto">
              <a:xfrm>
                <a:off x="-1671638" y="3170238"/>
                <a:ext cx="758825" cy="111125"/>
              </a:xfrm>
              <a:custGeom>
                <a:avLst/>
                <a:gdLst>
                  <a:gd name="T0" fmla="*/ 478 w 478"/>
                  <a:gd name="T1" fmla="*/ 70 h 70"/>
                  <a:gd name="T2" fmla="*/ 0 w 478"/>
                  <a:gd name="T3" fmla="*/ 28 h 70"/>
                  <a:gd name="T4" fmla="*/ 0 w 478"/>
                  <a:gd name="T5" fmla="*/ 0 h 70"/>
                  <a:gd name="T6" fmla="*/ 478 w 478"/>
                  <a:gd name="T7" fmla="*/ 34 h 70"/>
                  <a:gd name="T8" fmla="*/ 478 w 478"/>
                  <a:gd name="T9" fmla="*/ 70 h 70"/>
                </a:gdLst>
                <a:ahLst/>
                <a:cxnLst>
                  <a:cxn ang="0">
                    <a:pos x="T0" y="T1"/>
                  </a:cxn>
                  <a:cxn ang="0">
                    <a:pos x="T2" y="T3"/>
                  </a:cxn>
                  <a:cxn ang="0">
                    <a:pos x="T4" y="T5"/>
                  </a:cxn>
                  <a:cxn ang="0">
                    <a:pos x="T6" y="T7"/>
                  </a:cxn>
                  <a:cxn ang="0">
                    <a:pos x="T8" y="T9"/>
                  </a:cxn>
                </a:cxnLst>
                <a:rect l="0" t="0" r="r" b="b"/>
                <a:pathLst>
                  <a:path w="478" h="70">
                    <a:moveTo>
                      <a:pt x="478" y="70"/>
                    </a:moveTo>
                    <a:lnTo>
                      <a:pt x="0" y="28"/>
                    </a:lnTo>
                    <a:lnTo>
                      <a:pt x="0" y="0"/>
                    </a:lnTo>
                    <a:lnTo>
                      <a:pt x="478" y="34"/>
                    </a:lnTo>
                    <a:lnTo>
                      <a:pt x="478" y="70"/>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6">
                <a:extLst>
                  <a:ext uri="{FF2B5EF4-FFF2-40B4-BE49-F238E27FC236}">
                    <a16:creationId xmlns:a16="http://schemas.microsoft.com/office/drawing/2014/main" id="{DE9466B4-D109-496F-BEB7-18268FDF247E}"/>
                  </a:ext>
                </a:extLst>
              </p:cNvPr>
              <p:cNvSpPr>
                <a:spLocks/>
              </p:cNvSpPr>
              <p:nvPr/>
            </p:nvSpPr>
            <p:spPr bwMode="auto">
              <a:xfrm>
                <a:off x="-1671638" y="3309938"/>
                <a:ext cx="758825" cy="146050"/>
              </a:xfrm>
              <a:custGeom>
                <a:avLst/>
                <a:gdLst>
                  <a:gd name="T0" fmla="*/ 478 w 478"/>
                  <a:gd name="T1" fmla="*/ 92 h 92"/>
                  <a:gd name="T2" fmla="*/ 0 w 478"/>
                  <a:gd name="T3" fmla="*/ 28 h 92"/>
                  <a:gd name="T4" fmla="*/ 0 w 478"/>
                  <a:gd name="T5" fmla="*/ 0 h 92"/>
                  <a:gd name="T6" fmla="*/ 478 w 478"/>
                  <a:gd name="T7" fmla="*/ 56 h 92"/>
                  <a:gd name="T8" fmla="*/ 478 w 478"/>
                  <a:gd name="T9" fmla="*/ 92 h 92"/>
                </a:gdLst>
                <a:ahLst/>
                <a:cxnLst>
                  <a:cxn ang="0">
                    <a:pos x="T0" y="T1"/>
                  </a:cxn>
                  <a:cxn ang="0">
                    <a:pos x="T2" y="T3"/>
                  </a:cxn>
                  <a:cxn ang="0">
                    <a:pos x="T4" y="T5"/>
                  </a:cxn>
                  <a:cxn ang="0">
                    <a:pos x="T6" y="T7"/>
                  </a:cxn>
                  <a:cxn ang="0">
                    <a:pos x="T8" y="T9"/>
                  </a:cxn>
                </a:cxnLst>
                <a:rect l="0" t="0" r="r" b="b"/>
                <a:pathLst>
                  <a:path w="478" h="92">
                    <a:moveTo>
                      <a:pt x="478" y="92"/>
                    </a:moveTo>
                    <a:lnTo>
                      <a:pt x="0" y="28"/>
                    </a:lnTo>
                    <a:lnTo>
                      <a:pt x="0" y="0"/>
                    </a:lnTo>
                    <a:lnTo>
                      <a:pt x="478" y="56"/>
                    </a:lnTo>
                    <a:lnTo>
                      <a:pt x="478" y="92"/>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7">
                <a:extLst>
                  <a:ext uri="{FF2B5EF4-FFF2-40B4-BE49-F238E27FC236}">
                    <a16:creationId xmlns:a16="http://schemas.microsoft.com/office/drawing/2014/main" id="{0ECFD9DC-6CD9-4467-A1D2-194B1F293F4F}"/>
                  </a:ext>
                </a:extLst>
              </p:cNvPr>
              <p:cNvSpPr>
                <a:spLocks/>
              </p:cNvSpPr>
              <p:nvPr/>
            </p:nvSpPr>
            <p:spPr bwMode="auto">
              <a:xfrm>
                <a:off x="-1671638" y="3448050"/>
                <a:ext cx="758825" cy="184150"/>
              </a:xfrm>
              <a:custGeom>
                <a:avLst/>
                <a:gdLst>
                  <a:gd name="T0" fmla="*/ 478 w 478"/>
                  <a:gd name="T1" fmla="*/ 116 h 116"/>
                  <a:gd name="T2" fmla="*/ 0 w 478"/>
                  <a:gd name="T3" fmla="*/ 29 h 116"/>
                  <a:gd name="T4" fmla="*/ 0 w 478"/>
                  <a:gd name="T5" fmla="*/ 0 h 116"/>
                  <a:gd name="T6" fmla="*/ 478 w 478"/>
                  <a:gd name="T7" fmla="*/ 80 h 116"/>
                  <a:gd name="T8" fmla="*/ 478 w 478"/>
                  <a:gd name="T9" fmla="*/ 116 h 116"/>
                </a:gdLst>
                <a:ahLst/>
                <a:cxnLst>
                  <a:cxn ang="0">
                    <a:pos x="T0" y="T1"/>
                  </a:cxn>
                  <a:cxn ang="0">
                    <a:pos x="T2" y="T3"/>
                  </a:cxn>
                  <a:cxn ang="0">
                    <a:pos x="T4" y="T5"/>
                  </a:cxn>
                  <a:cxn ang="0">
                    <a:pos x="T6" y="T7"/>
                  </a:cxn>
                  <a:cxn ang="0">
                    <a:pos x="T8" y="T9"/>
                  </a:cxn>
                </a:cxnLst>
                <a:rect l="0" t="0" r="r" b="b"/>
                <a:pathLst>
                  <a:path w="478" h="116">
                    <a:moveTo>
                      <a:pt x="478" y="116"/>
                    </a:moveTo>
                    <a:lnTo>
                      <a:pt x="0" y="29"/>
                    </a:lnTo>
                    <a:lnTo>
                      <a:pt x="0" y="0"/>
                    </a:lnTo>
                    <a:lnTo>
                      <a:pt x="478" y="80"/>
                    </a:lnTo>
                    <a:lnTo>
                      <a:pt x="478" y="116"/>
                    </a:lnTo>
                    <a:close/>
                  </a:path>
                </a:pathLst>
              </a:custGeom>
              <a:solidFill>
                <a:srgbClr val="A8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a16="http://schemas.microsoft.com/office/drawing/2014/main" id="{C4BD644E-CA4B-45E1-ABED-3CF92F5BF67E}"/>
                  </a:ext>
                </a:extLst>
              </p:cNvPr>
              <p:cNvSpPr>
                <a:spLocks/>
              </p:cNvSpPr>
              <p:nvPr/>
            </p:nvSpPr>
            <p:spPr bwMode="auto">
              <a:xfrm>
                <a:off x="-2857500" y="3567113"/>
                <a:ext cx="7937" cy="15875"/>
              </a:xfrm>
              <a:custGeom>
                <a:avLst/>
                <a:gdLst>
                  <a:gd name="T0" fmla="*/ 5 w 5"/>
                  <a:gd name="T1" fmla="*/ 0 h 10"/>
                  <a:gd name="T2" fmla="*/ 0 w 5"/>
                  <a:gd name="T3" fmla="*/ 3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lnTo>
                      <a:pt x="0" y="3"/>
                    </a:lnTo>
                    <a:lnTo>
                      <a:pt x="0" y="10"/>
                    </a:lnTo>
                    <a:lnTo>
                      <a:pt x="5"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4EB0A84D-C522-44AC-B4E7-89E49437E3CD}"/>
                  </a:ext>
                </a:extLst>
              </p:cNvPr>
              <p:cNvSpPr>
                <a:spLocks/>
              </p:cNvSpPr>
              <p:nvPr/>
            </p:nvSpPr>
            <p:spPr bwMode="auto">
              <a:xfrm>
                <a:off x="-2857500" y="3567113"/>
                <a:ext cx="7937" cy="15875"/>
              </a:xfrm>
              <a:custGeom>
                <a:avLst/>
                <a:gdLst>
                  <a:gd name="T0" fmla="*/ 5 w 5"/>
                  <a:gd name="T1" fmla="*/ 0 h 10"/>
                  <a:gd name="T2" fmla="*/ 0 w 5"/>
                  <a:gd name="T3" fmla="*/ 3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lnTo>
                      <a:pt x="0" y="3"/>
                    </a:lnTo>
                    <a:lnTo>
                      <a:pt x="0" y="1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70">
                <a:extLst>
                  <a:ext uri="{FF2B5EF4-FFF2-40B4-BE49-F238E27FC236}">
                    <a16:creationId xmlns:a16="http://schemas.microsoft.com/office/drawing/2014/main" id="{AC965C5B-5BA3-4AD6-A8FE-15F19C32E1BC}"/>
                  </a:ext>
                </a:extLst>
              </p:cNvPr>
              <p:cNvSpPr>
                <a:spLocks/>
              </p:cNvSpPr>
              <p:nvPr/>
            </p:nvSpPr>
            <p:spPr bwMode="auto">
              <a:xfrm>
                <a:off x="-2928938" y="3522663"/>
                <a:ext cx="33337" cy="57150"/>
              </a:xfrm>
              <a:custGeom>
                <a:avLst/>
                <a:gdLst>
                  <a:gd name="T0" fmla="*/ 21 w 21"/>
                  <a:gd name="T1" fmla="*/ 0 h 36"/>
                  <a:gd name="T2" fmla="*/ 21 w 21"/>
                  <a:gd name="T3" fmla="*/ 0 h 36"/>
                  <a:gd name="T4" fmla="*/ 0 w 21"/>
                  <a:gd name="T5" fmla="*/ 36 h 36"/>
                  <a:gd name="T6" fmla="*/ 0 w 21"/>
                  <a:gd name="T7" fmla="*/ 36 h 36"/>
                  <a:gd name="T8" fmla="*/ 21 w 21"/>
                  <a:gd name="T9" fmla="*/ 0 h 36"/>
                </a:gdLst>
                <a:ahLst/>
                <a:cxnLst>
                  <a:cxn ang="0">
                    <a:pos x="T0" y="T1"/>
                  </a:cxn>
                  <a:cxn ang="0">
                    <a:pos x="T2" y="T3"/>
                  </a:cxn>
                  <a:cxn ang="0">
                    <a:pos x="T4" y="T5"/>
                  </a:cxn>
                  <a:cxn ang="0">
                    <a:pos x="T6" y="T7"/>
                  </a:cxn>
                  <a:cxn ang="0">
                    <a:pos x="T8" y="T9"/>
                  </a:cxn>
                </a:cxnLst>
                <a:rect l="0" t="0" r="r" b="b"/>
                <a:pathLst>
                  <a:path w="21" h="36">
                    <a:moveTo>
                      <a:pt x="21" y="0"/>
                    </a:moveTo>
                    <a:lnTo>
                      <a:pt x="21" y="0"/>
                    </a:lnTo>
                    <a:lnTo>
                      <a:pt x="0" y="36"/>
                    </a:lnTo>
                    <a:lnTo>
                      <a:pt x="0" y="36"/>
                    </a:lnTo>
                    <a:lnTo>
                      <a:pt x="21" y="0"/>
                    </a:lnTo>
                    <a:close/>
                  </a:path>
                </a:pathLst>
              </a:custGeom>
              <a:solidFill>
                <a:srgbClr val="007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926E1CF8-1154-4EC0-960B-7BC438D57CD1}"/>
                  </a:ext>
                </a:extLst>
              </p:cNvPr>
              <p:cNvSpPr>
                <a:spLocks/>
              </p:cNvSpPr>
              <p:nvPr/>
            </p:nvSpPr>
            <p:spPr bwMode="auto">
              <a:xfrm>
                <a:off x="-2928938" y="3522663"/>
                <a:ext cx="33337" cy="57150"/>
              </a:xfrm>
              <a:custGeom>
                <a:avLst/>
                <a:gdLst>
                  <a:gd name="T0" fmla="*/ 21 w 21"/>
                  <a:gd name="T1" fmla="*/ 0 h 36"/>
                  <a:gd name="T2" fmla="*/ 21 w 21"/>
                  <a:gd name="T3" fmla="*/ 0 h 36"/>
                  <a:gd name="T4" fmla="*/ 0 w 21"/>
                  <a:gd name="T5" fmla="*/ 36 h 36"/>
                  <a:gd name="T6" fmla="*/ 0 w 21"/>
                  <a:gd name="T7" fmla="*/ 36 h 36"/>
                  <a:gd name="T8" fmla="*/ 21 w 21"/>
                  <a:gd name="T9" fmla="*/ 0 h 36"/>
                </a:gdLst>
                <a:ahLst/>
                <a:cxnLst>
                  <a:cxn ang="0">
                    <a:pos x="T0" y="T1"/>
                  </a:cxn>
                  <a:cxn ang="0">
                    <a:pos x="T2" y="T3"/>
                  </a:cxn>
                  <a:cxn ang="0">
                    <a:pos x="T4" y="T5"/>
                  </a:cxn>
                  <a:cxn ang="0">
                    <a:pos x="T6" y="T7"/>
                  </a:cxn>
                  <a:cxn ang="0">
                    <a:pos x="T8" y="T9"/>
                  </a:cxn>
                </a:cxnLst>
                <a:rect l="0" t="0" r="r" b="b"/>
                <a:pathLst>
                  <a:path w="21" h="36">
                    <a:moveTo>
                      <a:pt x="21" y="0"/>
                    </a:moveTo>
                    <a:lnTo>
                      <a:pt x="21" y="0"/>
                    </a:lnTo>
                    <a:lnTo>
                      <a:pt x="0" y="36"/>
                    </a:lnTo>
                    <a:lnTo>
                      <a:pt x="0" y="36"/>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FAF55318-C166-4373-88E9-366935398225}"/>
                </a:ext>
              </a:extLst>
            </p:cNvPr>
            <p:cNvGrpSpPr/>
            <p:nvPr/>
          </p:nvGrpSpPr>
          <p:grpSpPr>
            <a:xfrm>
              <a:off x="334530" y="4419259"/>
              <a:ext cx="846116" cy="623952"/>
              <a:chOff x="-3994150" y="3514725"/>
              <a:chExt cx="1136649" cy="838200"/>
            </a:xfrm>
          </p:grpSpPr>
          <p:sp>
            <p:nvSpPr>
              <p:cNvPr id="23" name="Freeform 58">
                <a:extLst>
                  <a:ext uri="{FF2B5EF4-FFF2-40B4-BE49-F238E27FC236}">
                    <a16:creationId xmlns:a16="http://schemas.microsoft.com/office/drawing/2014/main" id="{26D7AA45-0312-4AAB-BB94-FF65D2BFE257}"/>
                  </a:ext>
                </a:extLst>
              </p:cNvPr>
              <p:cNvSpPr>
                <a:spLocks/>
              </p:cNvSpPr>
              <p:nvPr/>
            </p:nvSpPr>
            <p:spPr bwMode="auto">
              <a:xfrm>
                <a:off x="-3235325" y="4106863"/>
                <a:ext cx="50800" cy="66675"/>
              </a:xfrm>
              <a:custGeom>
                <a:avLst/>
                <a:gdLst>
                  <a:gd name="T0" fmla="*/ 1 w 12"/>
                  <a:gd name="T1" fmla="*/ 0 h 16"/>
                  <a:gd name="T2" fmla="*/ 0 w 12"/>
                  <a:gd name="T3" fmla="*/ 3 h 16"/>
                  <a:gd name="T4" fmla="*/ 9 w 12"/>
                  <a:gd name="T5" fmla="*/ 16 h 16"/>
                  <a:gd name="T6" fmla="*/ 12 w 12"/>
                  <a:gd name="T7" fmla="*/ 12 h 16"/>
                  <a:gd name="T8" fmla="*/ 1 w 12"/>
                  <a:gd name="T9" fmla="*/ 0 h 16"/>
                </a:gdLst>
                <a:ahLst/>
                <a:cxnLst>
                  <a:cxn ang="0">
                    <a:pos x="T0" y="T1"/>
                  </a:cxn>
                  <a:cxn ang="0">
                    <a:pos x="T2" y="T3"/>
                  </a:cxn>
                  <a:cxn ang="0">
                    <a:pos x="T4" y="T5"/>
                  </a:cxn>
                  <a:cxn ang="0">
                    <a:pos x="T6" y="T7"/>
                  </a:cxn>
                  <a:cxn ang="0">
                    <a:pos x="T8" y="T9"/>
                  </a:cxn>
                </a:cxnLst>
                <a:rect l="0" t="0" r="r" b="b"/>
                <a:pathLst>
                  <a:path w="12" h="16">
                    <a:moveTo>
                      <a:pt x="1" y="0"/>
                    </a:moveTo>
                    <a:cubicBezTo>
                      <a:pt x="0" y="3"/>
                      <a:pt x="0" y="3"/>
                      <a:pt x="0" y="3"/>
                    </a:cubicBezTo>
                    <a:cubicBezTo>
                      <a:pt x="9" y="16"/>
                      <a:pt x="9" y="16"/>
                      <a:pt x="9" y="16"/>
                    </a:cubicBezTo>
                    <a:cubicBezTo>
                      <a:pt x="12" y="12"/>
                      <a:pt x="12" y="12"/>
                      <a:pt x="12" y="12"/>
                    </a:cubicBezTo>
                    <a:cubicBezTo>
                      <a:pt x="7" y="9"/>
                      <a:pt x="4" y="5"/>
                      <a:pt x="1" y="0"/>
                    </a:cubicBezTo>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9">
                <a:extLst>
                  <a:ext uri="{FF2B5EF4-FFF2-40B4-BE49-F238E27FC236}">
                    <a16:creationId xmlns:a16="http://schemas.microsoft.com/office/drawing/2014/main" id="{EDB31BA5-7732-4659-988C-CF3D9A470D07}"/>
                  </a:ext>
                </a:extLst>
              </p:cNvPr>
              <p:cNvSpPr>
                <a:spLocks/>
              </p:cNvSpPr>
              <p:nvPr/>
            </p:nvSpPr>
            <p:spPr bwMode="auto">
              <a:xfrm>
                <a:off x="-3230563" y="3852863"/>
                <a:ext cx="217487" cy="303212"/>
              </a:xfrm>
              <a:custGeom>
                <a:avLst/>
                <a:gdLst>
                  <a:gd name="T0" fmla="*/ 52 w 52"/>
                  <a:gd name="T1" fmla="*/ 0 h 74"/>
                  <a:gd name="T2" fmla="*/ 35 w 52"/>
                  <a:gd name="T3" fmla="*/ 0 h 74"/>
                  <a:gd name="T4" fmla="*/ 0 w 52"/>
                  <a:gd name="T5" fmla="*/ 62 h 74"/>
                  <a:gd name="T6" fmla="*/ 11 w 52"/>
                  <a:gd name="T7" fmla="*/ 74 h 74"/>
                  <a:gd name="T8" fmla="*/ 52 w 52"/>
                  <a:gd name="T9" fmla="*/ 0 h 74"/>
                </a:gdLst>
                <a:ahLst/>
                <a:cxnLst>
                  <a:cxn ang="0">
                    <a:pos x="T0" y="T1"/>
                  </a:cxn>
                  <a:cxn ang="0">
                    <a:pos x="T2" y="T3"/>
                  </a:cxn>
                  <a:cxn ang="0">
                    <a:pos x="T4" y="T5"/>
                  </a:cxn>
                  <a:cxn ang="0">
                    <a:pos x="T6" y="T7"/>
                  </a:cxn>
                  <a:cxn ang="0">
                    <a:pos x="T8" y="T9"/>
                  </a:cxn>
                </a:cxnLst>
                <a:rect l="0" t="0" r="r" b="b"/>
                <a:pathLst>
                  <a:path w="52" h="74">
                    <a:moveTo>
                      <a:pt x="52" y="0"/>
                    </a:moveTo>
                    <a:cubicBezTo>
                      <a:pt x="35" y="0"/>
                      <a:pt x="35" y="0"/>
                      <a:pt x="35" y="0"/>
                    </a:cubicBezTo>
                    <a:cubicBezTo>
                      <a:pt x="0" y="62"/>
                      <a:pt x="0" y="62"/>
                      <a:pt x="0" y="62"/>
                    </a:cubicBezTo>
                    <a:cubicBezTo>
                      <a:pt x="3" y="67"/>
                      <a:pt x="6" y="71"/>
                      <a:pt x="11" y="74"/>
                    </a:cubicBezTo>
                    <a:cubicBezTo>
                      <a:pt x="52" y="0"/>
                      <a:pt x="52" y="0"/>
                      <a:pt x="52" y="0"/>
                    </a:cubicBezTo>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0">
                <a:extLst>
                  <a:ext uri="{FF2B5EF4-FFF2-40B4-BE49-F238E27FC236}">
                    <a16:creationId xmlns:a16="http://schemas.microsoft.com/office/drawing/2014/main" id="{4710CA8B-F528-461D-BE45-D54DC1C4B973}"/>
                  </a:ext>
                </a:extLst>
              </p:cNvPr>
              <p:cNvSpPr>
                <a:spLocks/>
              </p:cNvSpPr>
              <p:nvPr/>
            </p:nvSpPr>
            <p:spPr bwMode="auto">
              <a:xfrm>
                <a:off x="-3084513" y="3735388"/>
                <a:ext cx="142875" cy="117475"/>
              </a:xfrm>
              <a:custGeom>
                <a:avLst/>
                <a:gdLst>
                  <a:gd name="T0" fmla="*/ 90 w 90"/>
                  <a:gd name="T1" fmla="*/ 0 h 74"/>
                  <a:gd name="T2" fmla="*/ 42 w 90"/>
                  <a:gd name="T3" fmla="*/ 0 h 74"/>
                  <a:gd name="T4" fmla="*/ 0 w 90"/>
                  <a:gd name="T5" fmla="*/ 74 h 74"/>
                  <a:gd name="T6" fmla="*/ 45 w 90"/>
                  <a:gd name="T7" fmla="*/ 74 h 74"/>
                  <a:gd name="T8" fmla="*/ 90 w 90"/>
                  <a:gd name="T9" fmla="*/ 0 h 74"/>
                </a:gdLst>
                <a:ahLst/>
                <a:cxnLst>
                  <a:cxn ang="0">
                    <a:pos x="T0" y="T1"/>
                  </a:cxn>
                  <a:cxn ang="0">
                    <a:pos x="T2" y="T3"/>
                  </a:cxn>
                  <a:cxn ang="0">
                    <a:pos x="T4" y="T5"/>
                  </a:cxn>
                  <a:cxn ang="0">
                    <a:pos x="T6" y="T7"/>
                  </a:cxn>
                  <a:cxn ang="0">
                    <a:pos x="T8" y="T9"/>
                  </a:cxn>
                </a:cxnLst>
                <a:rect l="0" t="0" r="r" b="b"/>
                <a:pathLst>
                  <a:path w="90" h="74">
                    <a:moveTo>
                      <a:pt x="90" y="0"/>
                    </a:moveTo>
                    <a:lnTo>
                      <a:pt x="42" y="0"/>
                    </a:lnTo>
                    <a:lnTo>
                      <a:pt x="0" y="74"/>
                    </a:lnTo>
                    <a:lnTo>
                      <a:pt x="45" y="74"/>
                    </a:lnTo>
                    <a:lnTo>
                      <a:pt x="90" y="0"/>
                    </a:lnTo>
                    <a:close/>
                  </a:path>
                </a:pathLst>
              </a:custGeom>
              <a:solidFill>
                <a:srgbClr val="00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1">
                <a:extLst>
                  <a:ext uri="{FF2B5EF4-FFF2-40B4-BE49-F238E27FC236}">
                    <a16:creationId xmlns:a16="http://schemas.microsoft.com/office/drawing/2014/main" id="{200DD789-F590-474B-ACC7-C8DC6C3A0A03}"/>
                  </a:ext>
                </a:extLst>
              </p:cNvPr>
              <p:cNvSpPr>
                <a:spLocks/>
              </p:cNvSpPr>
              <p:nvPr/>
            </p:nvSpPr>
            <p:spPr bwMode="auto">
              <a:xfrm>
                <a:off x="-3084513" y="3735388"/>
                <a:ext cx="142875" cy="117475"/>
              </a:xfrm>
              <a:custGeom>
                <a:avLst/>
                <a:gdLst>
                  <a:gd name="T0" fmla="*/ 90 w 90"/>
                  <a:gd name="T1" fmla="*/ 0 h 74"/>
                  <a:gd name="T2" fmla="*/ 42 w 90"/>
                  <a:gd name="T3" fmla="*/ 0 h 74"/>
                  <a:gd name="T4" fmla="*/ 0 w 90"/>
                  <a:gd name="T5" fmla="*/ 74 h 74"/>
                  <a:gd name="T6" fmla="*/ 45 w 90"/>
                  <a:gd name="T7" fmla="*/ 74 h 74"/>
                  <a:gd name="T8" fmla="*/ 90 w 90"/>
                  <a:gd name="T9" fmla="*/ 0 h 74"/>
                </a:gdLst>
                <a:ahLst/>
                <a:cxnLst>
                  <a:cxn ang="0">
                    <a:pos x="T0" y="T1"/>
                  </a:cxn>
                  <a:cxn ang="0">
                    <a:pos x="T2" y="T3"/>
                  </a:cxn>
                  <a:cxn ang="0">
                    <a:pos x="T4" y="T5"/>
                  </a:cxn>
                  <a:cxn ang="0">
                    <a:pos x="T6" y="T7"/>
                  </a:cxn>
                  <a:cxn ang="0">
                    <a:pos x="T8" y="T9"/>
                  </a:cxn>
                </a:cxnLst>
                <a:rect l="0" t="0" r="r" b="b"/>
                <a:pathLst>
                  <a:path w="90" h="74">
                    <a:moveTo>
                      <a:pt x="90" y="0"/>
                    </a:moveTo>
                    <a:lnTo>
                      <a:pt x="42" y="0"/>
                    </a:lnTo>
                    <a:lnTo>
                      <a:pt x="0" y="74"/>
                    </a:lnTo>
                    <a:lnTo>
                      <a:pt x="45" y="74"/>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42C8BBB5-9C6C-4EFD-9F09-D56EA81A4069}"/>
                  </a:ext>
                </a:extLst>
              </p:cNvPr>
              <p:cNvSpPr>
                <a:spLocks/>
              </p:cNvSpPr>
              <p:nvPr/>
            </p:nvSpPr>
            <p:spPr bwMode="auto">
              <a:xfrm>
                <a:off x="-3017838" y="3571875"/>
                <a:ext cx="160337" cy="163512"/>
              </a:xfrm>
              <a:custGeom>
                <a:avLst/>
                <a:gdLst>
                  <a:gd name="T0" fmla="*/ 101 w 101"/>
                  <a:gd name="T1" fmla="*/ 0 h 103"/>
                  <a:gd name="T2" fmla="*/ 56 w 101"/>
                  <a:gd name="T3" fmla="*/ 5 h 103"/>
                  <a:gd name="T4" fmla="*/ 0 w 101"/>
                  <a:gd name="T5" fmla="*/ 103 h 103"/>
                  <a:gd name="T6" fmla="*/ 48 w 101"/>
                  <a:gd name="T7" fmla="*/ 103 h 103"/>
                  <a:gd name="T8" fmla="*/ 101 w 101"/>
                  <a:gd name="T9" fmla="*/ 7 h 103"/>
                  <a:gd name="T10" fmla="*/ 101 w 101"/>
                  <a:gd name="T11" fmla="*/ 0 h 103"/>
                </a:gdLst>
                <a:ahLst/>
                <a:cxnLst>
                  <a:cxn ang="0">
                    <a:pos x="T0" y="T1"/>
                  </a:cxn>
                  <a:cxn ang="0">
                    <a:pos x="T2" y="T3"/>
                  </a:cxn>
                  <a:cxn ang="0">
                    <a:pos x="T4" y="T5"/>
                  </a:cxn>
                  <a:cxn ang="0">
                    <a:pos x="T6" y="T7"/>
                  </a:cxn>
                  <a:cxn ang="0">
                    <a:pos x="T8" y="T9"/>
                  </a:cxn>
                  <a:cxn ang="0">
                    <a:pos x="T10" y="T11"/>
                  </a:cxn>
                </a:cxnLst>
                <a:rect l="0" t="0" r="r" b="b"/>
                <a:pathLst>
                  <a:path w="101" h="103">
                    <a:moveTo>
                      <a:pt x="101" y="0"/>
                    </a:moveTo>
                    <a:lnTo>
                      <a:pt x="56" y="5"/>
                    </a:lnTo>
                    <a:lnTo>
                      <a:pt x="0" y="103"/>
                    </a:lnTo>
                    <a:lnTo>
                      <a:pt x="48" y="103"/>
                    </a:lnTo>
                    <a:lnTo>
                      <a:pt x="101" y="7"/>
                    </a:lnTo>
                    <a:lnTo>
                      <a:pt x="101" y="0"/>
                    </a:lnTo>
                    <a:close/>
                  </a:path>
                </a:pathLst>
              </a:custGeom>
              <a:solidFill>
                <a:srgbClr val="005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830518F0-34E0-437B-8BB2-85E1B3A114E1}"/>
                  </a:ext>
                </a:extLst>
              </p:cNvPr>
              <p:cNvSpPr>
                <a:spLocks/>
              </p:cNvSpPr>
              <p:nvPr/>
            </p:nvSpPr>
            <p:spPr bwMode="auto">
              <a:xfrm>
                <a:off x="-3017838" y="3571875"/>
                <a:ext cx="160337" cy="163512"/>
              </a:xfrm>
              <a:custGeom>
                <a:avLst/>
                <a:gdLst>
                  <a:gd name="T0" fmla="*/ 101 w 101"/>
                  <a:gd name="T1" fmla="*/ 0 h 103"/>
                  <a:gd name="T2" fmla="*/ 56 w 101"/>
                  <a:gd name="T3" fmla="*/ 5 h 103"/>
                  <a:gd name="T4" fmla="*/ 0 w 101"/>
                  <a:gd name="T5" fmla="*/ 103 h 103"/>
                  <a:gd name="T6" fmla="*/ 48 w 101"/>
                  <a:gd name="T7" fmla="*/ 103 h 103"/>
                  <a:gd name="T8" fmla="*/ 101 w 101"/>
                  <a:gd name="T9" fmla="*/ 7 h 103"/>
                  <a:gd name="T10" fmla="*/ 101 w 101"/>
                  <a:gd name="T11" fmla="*/ 0 h 103"/>
                </a:gdLst>
                <a:ahLst/>
                <a:cxnLst>
                  <a:cxn ang="0">
                    <a:pos x="T0" y="T1"/>
                  </a:cxn>
                  <a:cxn ang="0">
                    <a:pos x="T2" y="T3"/>
                  </a:cxn>
                  <a:cxn ang="0">
                    <a:pos x="T4" y="T5"/>
                  </a:cxn>
                  <a:cxn ang="0">
                    <a:pos x="T6" y="T7"/>
                  </a:cxn>
                  <a:cxn ang="0">
                    <a:pos x="T8" y="T9"/>
                  </a:cxn>
                  <a:cxn ang="0">
                    <a:pos x="T10" y="T11"/>
                  </a:cxn>
                </a:cxnLst>
                <a:rect l="0" t="0" r="r" b="b"/>
                <a:pathLst>
                  <a:path w="101" h="103">
                    <a:moveTo>
                      <a:pt x="101" y="0"/>
                    </a:moveTo>
                    <a:lnTo>
                      <a:pt x="56" y="5"/>
                    </a:lnTo>
                    <a:lnTo>
                      <a:pt x="0" y="103"/>
                    </a:lnTo>
                    <a:lnTo>
                      <a:pt x="48" y="103"/>
                    </a:lnTo>
                    <a:lnTo>
                      <a:pt x="101" y="7"/>
                    </a:lnTo>
                    <a:lnTo>
                      <a:pt x="101" y="0"/>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6">
                <a:extLst>
                  <a:ext uri="{FF2B5EF4-FFF2-40B4-BE49-F238E27FC236}">
                    <a16:creationId xmlns:a16="http://schemas.microsoft.com/office/drawing/2014/main" id="{5E783FDA-9A21-4715-9D29-C04B8705069E}"/>
                  </a:ext>
                </a:extLst>
              </p:cNvPr>
              <p:cNvSpPr>
                <a:spLocks/>
              </p:cNvSpPr>
              <p:nvPr/>
            </p:nvSpPr>
            <p:spPr bwMode="auto">
              <a:xfrm>
                <a:off x="-3851275" y="3963988"/>
                <a:ext cx="523875" cy="388937"/>
              </a:xfrm>
              <a:custGeom>
                <a:avLst/>
                <a:gdLst>
                  <a:gd name="T0" fmla="*/ 309 w 330"/>
                  <a:gd name="T1" fmla="*/ 0 h 245"/>
                  <a:gd name="T2" fmla="*/ 0 w 330"/>
                  <a:gd name="T3" fmla="*/ 214 h 245"/>
                  <a:gd name="T4" fmla="*/ 24 w 330"/>
                  <a:gd name="T5" fmla="*/ 245 h 245"/>
                  <a:gd name="T6" fmla="*/ 330 w 330"/>
                  <a:gd name="T7" fmla="*/ 31 h 245"/>
                  <a:gd name="T8" fmla="*/ 309 w 330"/>
                  <a:gd name="T9" fmla="*/ 0 h 245"/>
                </a:gdLst>
                <a:ahLst/>
                <a:cxnLst>
                  <a:cxn ang="0">
                    <a:pos x="T0" y="T1"/>
                  </a:cxn>
                  <a:cxn ang="0">
                    <a:pos x="T2" y="T3"/>
                  </a:cxn>
                  <a:cxn ang="0">
                    <a:pos x="T4" y="T5"/>
                  </a:cxn>
                  <a:cxn ang="0">
                    <a:pos x="T6" y="T7"/>
                  </a:cxn>
                  <a:cxn ang="0">
                    <a:pos x="T8" y="T9"/>
                  </a:cxn>
                </a:cxnLst>
                <a:rect l="0" t="0" r="r" b="b"/>
                <a:pathLst>
                  <a:path w="330" h="245">
                    <a:moveTo>
                      <a:pt x="309" y="0"/>
                    </a:moveTo>
                    <a:lnTo>
                      <a:pt x="0" y="214"/>
                    </a:lnTo>
                    <a:lnTo>
                      <a:pt x="24" y="245"/>
                    </a:lnTo>
                    <a:lnTo>
                      <a:pt x="330" y="31"/>
                    </a:lnTo>
                    <a:lnTo>
                      <a:pt x="30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7">
                <a:extLst>
                  <a:ext uri="{FF2B5EF4-FFF2-40B4-BE49-F238E27FC236}">
                    <a16:creationId xmlns:a16="http://schemas.microsoft.com/office/drawing/2014/main" id="{F96FE61A-7B42-4BE2-BA7F-C2E8DAFE9845}"/>
                  </a:ext>
                </a:extLst>
              </p:cNvPr>
              <p:cNvSpPr>
                <a:spLocks/>
              </p:cNvSpPr>
              <p:nvPr/>
            </p:nvSpPr>
            <p:spPr bwMode="auto">
              <a:xfrm>
                <a:off x="-3851275" y="3963988"/>
                <a:ext cx="523875" cy="388937"/>
              </a:xfrm>
              <a:custGeom>
                <a:avLst/>
                <a:gdLst>
                  <a:gd name="T0" fmla="*/ 309 w 330"/>
                  <a:gd name="T1" fmla="*/ 0 h 245"/>
                  <a:gd name="T2" fmla="*/ 0 w 330"/>
                  <a:gd name="T3" fmla="*/ 214 h 245"/>
                  <a:gd name="T4" fmla="*/ 24 w 330"/>
                  <a:gd name="T5" fmla="*/ 245 h 245"/>
                  <a:gd name="T6" fmla="*/ 330 w 330"/>
                  <a:gd name="T7" fmla="*/ 31 h 245"/>
                  <a:gd name="T8" fmla="*/ 309 w 330"/>
                  <a:gd name="T9" fmla="*/ 0 h 245"/>
                </a:gdLst>
                <a:ahLst/>
                <a:cxnLst>
                  <a:cxn ang="0">
                    <a:pos x="T0" y="T1"/>
                  </a:cxn>
                  <a:cxn ang="0">
                    <a:pos x="T2" y="T3"/>
                  </a:cxn>
                  <a:cxn ang="0">
                    <a:pos x="T4" y="T5"/>
                  </a:cxn>
                  <a:cxn ang="0">
                    <a:pos x="T6" y="T7"/>
                  </a:cxn>
                  <a:cxn ang="0">
                    <a:pos x="T8" y="T9"/>
                  </a:cxn>
                </a:cxnLst>
                <a:rect l="0" t="0" r="r" b="b"/>
                <a:pathLst>
                  <a:path w="330" h="245">
                    <a:moveTo>
                      <a:pt x="309" y="0"/>
                    </a:moveTo>
                    <a:lnTo>
                      <a:pt x="0" y="214"/>
                    </a:lnTo>
                    <a:lnTo>
                      <a:pt x="24" y="245"/>
                    </a:lnTo>
                    <a:lnTo>
                      <a:pt x="330" y="31"/>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8">
                <a:extLst>
                  <a:ext uri="{FF2B5EF4-FFF2-40B4-BE49-F238E27FC236}">
                    <a16:creationId xmlns:a16="http://schemas.microsoft.com/office/drawing/2014/main" id="{CEE07A8D-78D6-4C1A-B0E0-12285A12CC72}"/>
                  </a:ext>
                </a:extLst>
              </p:cNvPr>
              <p:cNvSpPr>
                <a:spLocks/>
              </p:cNvSpPr>
              <p:nvPr/>
            </p:nvSpPr>
            <p:spPr bwMode="auto">
              <a:xfrm>
                <a:off x="-3981450" y="3522663"/>
                <a:ext cx="1085850" cy="785812"/>
              </a:xfrm>
              <a:custGeom>
                <a:avLst/>
                <a:gdLst>
                  <a:gd name="T0" fmla="*/ 465 w 684"/>
                  <a:gd name="T1" fmla="*/ 381 h 495"/>
                  <a:gd name="T2" fmla="*/ 684 w 684"/>
                  <a:gd name="T3" fmla="*/ 0 h 495"/>
                  <a:gd name="T4" fmla="*/ 238 w 684"/>
                  <a:gd name="T5" fmla="*/ 67 h 495"/>
                  <a:gd name="T6" fmla="*/ 314 w 684"/>
                  <a:gd name="T7" fmla="*/ 172 h 495"/>
                  <a:gd name="T8" fmla="*/ 0 w 684"/>
                  <a:gd name="T9" fmla="*/ 389 h 495"/>
                  <a:gd name="T10" fmla="*/ 77 w 684"/>
                  <a:gd name="T11" fmla="*/ 495 h 495"/>
                  <a:gd name="T12" fmla="*/ 388 w 684"/>
                  <a:gd name="T13" fmla="*/ 275 h 495"/>
                  <a:gd name="T14" fmla="*/ 465 w 684"/>
                  <a:gd name="T15" fmla="*/ 381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95">
                    <a:moveTo>
                      <a:pt x="465" y="381"/>
                    </a:moveTo>
                    <a:lnTo>
                      <a:pt x="684" y="0"/>
                    </a:lnTo>
                    <a:lnTo>
                      <a:pt x="238" y="67"/>
                    </a:lnTo>
                    <a:lnTo>
                      <a:pt x="314" y="172"/>
                    </a:lnTo>
                    <a:lnTo>
                      <a:pt x="0" y="389"/>
                    </a:lnTo>
                    <a:lnTo>
                      <a:pt x="77" y="495"/>
                    </a:lnTo>
                    <a:lnTo>
                      <a:pt x="388" y="275"/>
                    </a:lnTo>
                    <a:lnTo>
                      <a:pt x="465"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AF42374D-2F0C-4ADF-B367-28F79716CE94}"/>
                  </a:ext>
                </a:extLst>
              </p:cNvPr>
              <p:cNvSpPr>
                <a:spLocks/>
              </p:cNvSpPr>
              <p:nvPr/>
            </p:nvSpPr>
            <p:spPr bwMode="auto">
              <a:xfrm>
                <a:off x="-3981450" y="3522663"/>
                <a:ext cx="1085850" cy="785812"/>
              </a:xfrm>
              <a:custGeom>
                <a:avLst/>
                <a:gdLst>
                  <a:gd name="T0" fmla="*/ 465 w 684"/>
                  <a:gd name="T1" fmla="*/ 381 h 495"/>
                  <a:gd name="T2" fmla="*/ 684 w 684"/>
                  <a:gd name="T3" fmla="*/ 0 h 495"/>
                  <a:gd name="T4" fmla="*/ 238 w 684"/>
                  <a:gd name="T5" fmla="*/ 67 h 495"/>
                  <a:gd name="T6" fmla="*/ 314 w 684"/>
                  <a:gd name="T7" fmla="*/ 172 h 495"/>
                  <a:gd name="T8" fmla="*/ 0 w 684"/>
                  <a:gd name="T9" fmla="*/ 389 h 495"/>
                  <a:gd name="T10" fmla="*/ 77 w 684"/>
                  <a:gd name="T11" fmla="*/ 495 h 495"/>
                  <a:gd name="T12" fmla="*/ 388 w 684"/>
                  <a:gd name="T13" fmla="*/ 275 h 495"/>
                  <a:gd name="T14" fmla="*/ 465 w 684"/>
                  <a:gd name="T15" fmla="*/ 381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495">
                    <a:moveTo>
                      <a:pt x="465" y="381"/>
                    </a:moveTo>
                    <a:lnTo>
                      <a:pt x="684" y="0"/>
                    </a:lnTo>
                    <a:lnTo>
                      <a:pt x="238" y="67"/>
                    </a:lnTo>
                    <a:lnTo>
                      <a:pt x="314" y="172"/>
                    </a:lnTo>
                    <a:lnTo>
                      <a:pt x="0" y="389"/>
                    </a:lnTo>
                    <a:lnTo>
                      <a:pt x="77" y="495"/>
                    </a:lnTo>
                    <a:lnTo>
                      <a:pt x="388" y="275"/>
                    </a:lnTo>
                    <a:lnTo>
                      <a:pt x="465" y="3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2">
                <a:extLst>
                  <a:ext uri="{FF2B5EF4-FFF2-40B4-BE49-F238E27FC236}">
                    <a16:creationId xmlns:a16="http://schemas.microsoft.com/office/drawing/2014/main" id="{66C2E301-8DEB-400F-B45F-019EF9E8BC84}"/>
                  </a:ext>
                </a:extLst>
              </p:cNvPr>
              <p:cNvSpPr>
                <a:spLocks noEditPoints="1"/>
              </p:cNvSpPr>
              <p:nvPr/>
            </p:nvSpPr>
            <p:spPr bwMode="auto">
              <a:xfrm>
                <a:off x="-3859213" y="4119563"/>
                <a:ext cx="623887" cy="188912"/>
              </a:xfrm>
              <a:custGeom>
                <a:avLst/>
                <a:gdLst>
                  <a:gd name="T0" fmla="*/ 5 w 393"/>
                  <a:gd name="T1" fmla="*/ 116 h 119"/>
                  <a:gd name="T2" fmla="*/ 0 w 393"/>
                  <a:gd name="T3" fmla="*/ 119 h 119"/>
                  <a:gd name="T4" fmla="*/ 0 w 393"/>
                  <a:gd name="T5" fmla="*/ 119 h 119"/>
                  <a:gd name="T6" fmla="*/ 5 w 393"/>
                  <a:gd name="T7" fmla="*/ 116 h 119"/>
                  <a:gd name="T8" fmla="*/ 5 w 393"/>
                  <a:gd name="T9" fmla="*/ 116 h 119"/>
                  <a:gd name="T10" fmla="*/ 393 w 393"/>
                  <a:gd name="T11" fmla="*/ 0 h 119"/>
                  <a:gd name="T12" fmla="*/ 388 w 393"/>
                  <a:gd name="T13" fmla="*/ 5 h 119"/>
                  <a:gd name="T14" fmla="*/ 388 w 393"/>
                  <a:gd name="T15" fmla="*/ 5 h 119"/>
                  <a:gd name="T16" fmla="*/ 393 w 393"/>
                  <a:gd name="T17" fmla="*/ 0 h 119"/>
                  <a:gd name="T18" fmla="*/ 393 w 393"/>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119">
                    <a:moveTo>
                      <a:pt x="5" y="116"/>
                    </a:moveTo>
                    <a:lnTo>
                      <a:pt x="0" y="119"/>
                    </a:lnTo>
                    <a:lnTo>
                      <a:pt x="0" y="119"/>
                    </a:lnTo>
                    <a:lnTo>
                      <a:pt x="5" y="116"/>
                    </a:lnTo>
                    <a:lnTo>
                      <a:pt x="5" y="116"/>
                    </a:lnTo>
                    <a:close/>
                    <a:moveTo>
                      <a:pt x="393" y="0"/>
                    </a:moveTo>
                    <a:lnTo>
                      <a:pt x="388" y="5"/>
                    </a:lnTo>
                    <a:lnTo>
                      <a:pt x="388" y="5"/>
                    </a:lnTo>
                    <a:lnTo>
                      <a:pt x="393" y="0"/>
                    </a:lnTo>
                    <a:lnTo>
                      <a:pt x="39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3">
                <a:extLst>
                  <a:ext uri="{FF2B5EF4-FFF2-40B4-BE49-F238E27FC236}">
                    <a16:creationId xmlns:a16="http://schemas.microsoft.com/office/drawing/2014/main" id="{AF5E2597-D565-4825-AAB1-5ACF1F85346A}"/>
                  </a:ext>
                </a:extLst>
              </p:cNvPr>
              <p:cNvSpPr>
                <a:spLocks noEditPoints="1"/>
              </p:cNvSpPr>
              <p:nvPr/>
            </p:nvSpPr>
            <p:spPr bwMode="auto">
              <a:xfrm>
                <a:off x="-3859213" y="4119563"/>
                <a:ext cx="623887" cy="188912"/>
              </a:xfrm>
              <a:custGeom>
                <a:avLst/>
                <a:gdLst>
                  <a:gd name="T0" fmla="*/ 5 w 393"/>
                  <a:gd name="T1" fmla="*/ 116 h 119"/>
                  <a:gd name="T2" fmla="*/ 0 w 393"/>
                  <a:gd name="T3" fmla="*/ 119 h 119"/>
                  <a:gd name="T4" fmla="*/ 0 w 393"/>
                  <a:gd name="T5" fmla="*/ 119 h 119"/>
                  <a:gd name="T6" fmla="*/ 5 w 393"/>
                  <a:gd name="T7" fmla="*/ 116 h 119"/>
                  <a:gd name="T8" fmla="*/ 5 w 393"/>
                  <a:gd name="T9" fmla="*/ 116 h 119"/>
                  <a:gd name="T10" fmla="*/ 393 w 393"/>
                  <a:gd name="T11" fmla="*/ 0 h 119"/>
                  <a:gd name="T12" fmla="*/ 388 w 393"/>
                  <a:gd name="T13" fmla="*/ 5 h 119"/>
                  <a:gd name="T14" fmla="*/ 388 w 393"/>
                  <a:gd name="T15" fmla="*/ 5 h 119"/>
                  <a:gd name="T16" fmla="*/ 393 w 393"/>
                  <a:gd name="T17" fmla="*/ 0 h 119"/>
                  <a:gd name="T18" fmla="*/ 393 w 393"/>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119">
                    <a:moveTo>
                      <a:pt x="5" y="116"/>
                    </a:moveTo>
                    <a:lnTo>
                      <a:pt x="0" y="119"/>
                    </a:lnTo>
                    <a:lnTo>
                      <a:pt x="0" y="119"/>
                    </a:lnTo>
                    <a:lnTo>
                      <a:pt x="5" y="116"/>
                    </a:lnTo>
                    <a:lnTo>
                      <a:pt x="5" y="116"/>
                    </a:lnTo>
                    <a:moveTo>
                      <a:pt x="393" y="0"/>
                    </a:moveTo>
                    <a:lnTo>
                      <a:pt x="388" y="5"/>
                    </a:lnTo>
                    <a:lnTo>
                      <a:pt x="388" y="5"/>
                    </a:lnTo>
                    <a:lnTo>
                      <a:pt x="393" y="0"/>
                    </a:lnTo>
                    <a:lnTo>
                      <a:pt x="3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4">
                <a:extLst>
                  <a:ext uri="{FF2B5EF4-FFF2-40B4-BE49-F238E27FC236}">
                    <a16:creationId xmlns:a16="http://schemas.microsoft.com/office/drawing/2014/main" id="{9627FE8B-CFD6-42DB-86C7-14A685B4BA5E}"/>
                  </a:ext>
                </a:extLst>
              </p:cNvPr>
              <p:cNvSpPr>
                <a:spLocks/>
              </p:cNvSpPr>
              <p:nvPr/>
            </p:nvSpPr>
            <p:spPr bwMode="auto">
              <a:xfrm>
                <a:off x="-3235325" y="4106863"/>
                <a:ext cx="4762" cy="12700"/>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3"/>
                      <a:pt x="0" y="3"/>
                      <a:pt x="0" y="3"/>
                    </a:cubicBezTo>
                    <a:cubicBezTo>
                      <a:pt x="0" y="3"/>
                      <a:pt x="0" y="3"/>
                      <a:pt x="0" y="3"/>
                    </a:cubicBezTo>
                    <a:cubicBezTo>
                      <a:pt x="1" y="0"/>
                      <a:pt x="1" y="0"/>
                      <a:pt x="1" y="0"/>
                    </a:cubicBezTo>
                    <a:cubicBezTo>
                      <a:pt x="1" y="0"/>
                      <a:pt x="1" y="0"/>
                      <a:pt x="1" y="0"/>
                    </a:cubicBezTo>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5">
                <a:extLst>
                  <a:ext uri="{FF2B5EF4-FFF2-40B4-BE49-F238E27FC236}">
                    <a16:creationId xmlns:a16="http://schemas.microsoft.com/office/drawing/2014/main" id="{F6A17F02-792C-442F-9807-A068B440DE17}"/>
                  </a:ext>
                </a:extLst>
              </p:cNvPr>
              <p:cNvSpPr>
                <a:spLocks/>
              </p:cNvSpPr>
              <p:nvPr/>
            </p:nvSpPr>
            <p:spPr bwMode="auto">
              <a:xfrm>
                <a:off x="-3230563" y="3852863"/>
                <a:ext cx="146050" cy="254000"/>
              </a:xfrm>
              <a:custGeom>
                <a:avLst/>
                <a:gdLst>
                  <a:gd name="T0" fmla="*/ 35 w 35"/>
                  <a:gd name="T1" fmla="*/ 0 h 62"/>
                  <a:gd name="T2" fmla="*/ 34 w 35"/>
                  <a:gd name="T3" fmla="*/ 0 h 62"/>
                  <a:gd name="T4" fmla="*/ 0 w 35"/>
                  <a:gd name="T5" fmla="*/ 62 h 62"/>
                  <a:gd name="T6" fmla="*/ 0 w 35"/>
                  <a:gd name="T7" fmla="*/ 62 h 62"/>
                  <a:gd name="T8" fmla="*/ 35 w 35"/>
                  <a:gd name="T9" fmla="*/ 0 h 62"/>
                </a:gdLst>
                <a:ahLst/>
                <a:cxnLst>
                  <a:cxn ang="0">
                    <a:pos x="T0" y="T1"/>
                  </a:cxn>
                  <a:cxn ang="0">
                    <a:pos x="T2" y="T3"/>
                  </a:cxn>
                  <a:cxn ang="0">
                    <a:pos x="T4" y="T5"/>
                  </a:cxn>
                  <a:cxn ang="0">
                    <a:pos x="T6" y="T7"/>
                  </a:cxn>
                  <a:cxn ang="0">
                    <a:pos x="T8" y="T9"/>
                  </a:cxn>
                </a:cxnLst>
                <a:rect l="0" t="0" r="r" b="b"/>
                <a:pathLst>
                  <a:path w="35" h="62">
                    <a:moveTo>
                      <a:pt x="35" y="0"/>
                    </a:moveTo>
                    <a:cubicBezTo>
                      <a:pt x="34" y="0"/>
                      <a:pt x="34" y="0"/>
                      <a:pt x="34" y="0"/>
                    </a:cubicBezTo>
                    <a:cubicBezTo>
                      <a:pt x="0" y="62"/>
                      <a:pt x="0" y="62"/>
                      <a:pt x="0" y="62"/>
                    </a:cubicBezTo>
                    <a:cubicBezTo>
                      <a:pt x="0" y="62"/>
                      <a:pt x="0" y="62"/>
                      <a:pt x="0" y="62"/>
                    </a:cubicBezTo>
                    <a:cubicBezTo>
                      <a:pt x="35" y="0"/>
                      <a:pt x="35" y="0"/>
                      <a:pt x="35" y="0"/>
                    </a:cubicBezTo>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6">
                <a:extLst>
                  <a:ext uri="{FF2B5EF4-FFF2-40B4-BE49-F238E27FC236}">
                    <a16:creationId xmlns:a16="http://schemas.microsoft.com/office/drawing/2014/main" id="{4AD6E687-3CF8-4B31-87D0-D8FEC63E8FA4}"/>
                  </a:ext>
                </a:extLst>
              </p:cNvPr>
              <p:cNvSpPr>
                <a:spLocks/>
              </p:cNvSpPr>
              <p:nvPr/>
            </p:nvSpPr>
            <p:spPr bwMode="auto">
              <a:xfrm>
                <a:off x="-3087688" y="3735388"/>
                <a:ext cx="69850" cy="117475"/>
              </a:xfrm>
              <a:custGeom>
                <a:avLst/>
                <a:gdLst>
                  <a:gd name="T0" fmla="*/ 44 w 44"/>
                  <a:gd name="T1" fmla="*/ 0 h 74"/>
                  <a:gd name="T2" fmla="*/ 44 w 44"/>
                  <a:gd name="T3" fmla="*/ 0 h 74"/>
                  <a:gd name="T4" fmla="*/ 0 w 44"/>
                  <a:gd name="T5" fmla="*/ 74 h 74"/>
                  <a:gd name="T6" fmla="*/ 2 w 44"/>
                  <a:gd name="T7" fmla="*/ 74 h 74"/>
                  <a:gd name="T8" fmla="*/ 44 w 44"/>
                  <a:gd name="T9" fmla="*/ 0 h 74"/>
                </a:gdLst>
                <a:ahLst/>
                <a:cxnLst>
                  <a:cxn ang="0">
                    <a:pos x="T0" y="T1"/>
                  </a:cxn>
                  <a:cxn ang="0">
                    <a:pos x="T2" y="T3"/>
                  </a:cxn>
                  <a:cxn ang="0">
                    <a:pos x="T4" y="T5"/>
                  </a:cxn>
                  <a:cxn ang="0">
                    <a:pos x="T6" y="T7"/>
                  </a:cxn>
                  <a:cxn ang="0">
                    <a:pos x="T8" y="T9"/>
                  </a:cxn>
                </a:cxnLst>
                <a:rect l="0" t="0" r="r" b="b"/>
                <a:pathLst>
                  <a:path w="44" h="74">
                    <a:moveTo>
                      <a:pt x="44" y="0"/>
                    </a:moveTo>
                    <a:lnTo>
                      <a:pt x="44" y="0"/>
                    </a:lnTo>
                    <a:lnTo>
                      <a:pt x="0" y="74"/>
                    </a:lnTo>
                    <a:lnTo>
                      <a:pt x="2" y="74"/>
                    </a:lnTo>
                    <a:lnTo>
                      <a:pt x="44" y="0"/>
                    </a:lnTo>
                    <a:close/>
                  </a:path>
                </a:pathLst>
              </a:custGeom>
              <a:solidFill>
                <a:srgbClr val="0022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7">
                <a:extLst>
                  <a:ext uri="{FF2B5EF4-FFF2-40B4-BE49-F238E27FC236}">
                    <a16:creationId xmlns:a16="http://schemas.microsoft.com/office/drawing/2014/main" id="{1492E7C8-A32E-4279-ACED-A12350C6C759}"/>
                  </a:ext>
                </a:extLst>
              </p:cNvPr>
              <p:cNvSpPr>
                <a:spLocks/>
              </p:cNvSpPr>
              <p:nvPr/>
            </p:nvSpPr>
            <p:spPr bwMode="auto">
              <a:xfrm>
                <a:off x="-3087688" y="3735388"/>
                <a:ext cx="69850" cy="117475"/>
              </a:xfrm>
              <a:custGeom>
                <a:avLst/>
                <a:gdLst>
                  <a:gd name="T0" fmla="*/ 44 w 44"/>
                  <a:gd name="T1" fmla="*/ 0 h 74"/>
                  <a:gd name="T2" fmla="*/ 44 w 44"/>
                  <a:gd name="T3" fmla="*/ 0 h 74"/>
                  <a:gd name="T4" fmla="*/ 0 w 44"/>
                  <a:gd name="T5" fmla="*/ 74 h 74"/>
                  <a:gd name="T6" fmla="*/ 2 w 44"/>
                  <a:gd name="T7" fmla="*/ 74 h 74"/>
                  <a:gd name="T8" fmla="*/ 44 w 44"/>
                  <a:gd name="T9" fmla="*/ 0 h 74"/>
                </a:gdLst>
                <a:ahLst/>
                <a:cxnLst>
                  <a:cxn ang="0">
                    <a:pos x="T0" y="T1"/>
                  </a:cxn>
                  <a:cxn ang="0">
                    <a:pos x="T2" y="T3"/>
                  </a:cxn>
                  <a:cxn ang="0">
                    <a:pos x="T4" y="T5"/>
                  </a:cxn>
                  <a:cxn ang="0">
                    <a:pos x="T6" y="T7"/>
                  </a:cxn>
                  <a:cxn ang="0">
                    <a:pos x="T8" y="T9"/>
                  </a:cxn>
                </a:cxnLst>
                <a:rect l="0" t="0" r="r" b="b"/>
                <a:pathLst>
                  <a:path w="44" h="74">
                    <a:moveTo>
                      <a:pt x="44" y="0"/>
                    </a:moveTo>
                    <a:lnTo>
                      <a:pt x="44" y="0"/>
                    </a:lnTo>
                    <a:lnTo>
                      <a:pt x="0" y="74"/>
                    </a:lnTo>
                    <a:lnTo>
                      <a:pt x="2" y="74"/>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8">
                <a:extLst>
                  <a:ext uri="{FF2B5EF4-FFF2-40B4-BE49-F238E27FC236}">
                    <a16:creationId xmlns:a16="http://schemas.microsoft.com/office/drawing/2014/main" id="{B087867C-73A8-4665-879A-6189EEF7B82C}"/>
                  </a:ext>
                </a:extLst>
              </p:cNvPr>
              <p:cNvSpPr>
                <a:spLocks/>
              </p:cNvSpPr>
              <p:nvPr/>
            </p:nvSpPr>
            <p:spPr bwMode="auto">
              <a:xfrm>
                <a:off x="-3017838" y="3579813"/>
                <a:ext cx="88900" cy="155575"/>
              </a:xfrm>
              <a:custGeom>
                <a:avLst/>
                <a:gdLst>
                  <a:gd name="T0" fmla="*/ 56 w 56"/>
                  <a:gd name="T1" fmla="*/ 0 h 98"/>
                  <a:gd name="T2" fmla="*/ 56 w 56"/>
                  <a:gd name="T3" fmla="*/ 0 h 98"/>
                  <a:gd name="T4" fmla="*/ 0 w 56"/>
                  <a:gd name="T5" fmla="*/ 98 h 98"/>
                  <a:gd name="T6" fmla="*/ 0 w 56"/>
                  <a:gd name="T7" fmla="*/ 98 h 98"/>
                  <a:gd name="T8" fmla="*/ 56 w 56"/>
                  <a:gd name="T9" fmla="*/ 0 h 98"/>
                </a:gdLst>
                <a:ahLst/>
                <a:cxnLst>
                  <a:cxn ang="0">
                    <a:pos x="T0" y="T1"/>
                  </a:cxn>
                  <a:cxn ang="0">
                    <a:pos x="T2" y="T3"/>
                  </a:cxn>
                  <a:cxn ang="0">
                    <a:pos x="T4" y="T5"/>
                  </a:cxn>
                  <a:cxn ang="0">
                    <a:pos x="T6" y="T7"/>
                  </a:cxn>
                  <a:cxn ang="0">
                    <a:pos x="T8" y="T9"/>
                  </a:cxn>
                </a:cxnLst>
                <a:rect l="0" t="0" r="r" b="b"/>
                <a:pathLst>
                  <a:path w="56" h="98">
                    <a:moveTo>
                      <a:pt x="56" y="0"/>
                    </a:moveTo>
                    <a:lnTo>
                      <a:pt x="56" y="0"/>
                    </a:lnTo>
                    <a:lnTo>
                      <a:pt x="0" y="98"/>
                    </a:lnTo>
                    <a:lnTo>
                      <a:pt x="0" y="98"/>
                    </a:lnTo>
                    <a:lnTo>
                      <a:pt x="56" y="0"/>
                    </a:lnTo>
                    <a:close/>
                  </a:path>
                </a:pathLst>
              </a:custGeom>
              <a:solidFill>
                <a:srgbClr val="0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9E236DD3-529C-4DCC-8A62-B66D0B11A8A9}"/>
                  </a:ext>
                </a:extLst>
              </p:cNvPr>
              <p:cNvSpPr>
                <a:spLocks/>
              </p:cNvSpPr>
              <p:nvPr/>
            </p:nvSpPr>
            <p:spPr bwMode="auto">
              <a:xfrm>
                <a:off x="-3017838" y="3579813"/>
                <a:ext cx="88900" cy="155575"/>
              </a:xfrm>
              <a:custGeom>
                <a:avLst/>
                <a:gdLst>
                  <a:gd name="T0" fmla="*/ 56 w 56"/>
                  <a:gd name="T1" fmla="*/ 0 h 98"/>
                  <a:gd name="T2" fmla="*/ 56 w 56"/>
                  <a:gd name="T3" fmla="*/ 0 h 98"/>
                  <a:gd name="T4" fmla="*/ 0 w 56"/>
                  <a:gd name="T5" fmla="*/ 98 h 98"/>
                  <a:gd name="T6" fmla="*/ 0 w 56"/>
                  <a:gd name="T7" fmla="*/ 98 h 98"/>
                  <a:gd name="T8" fmla="*/ 56 w 56"/>
                  <a:gd name="T9" fmla="*/ 0 h 98"/>
                </a:gdLst>
                <a:ahLst/>
                <a:cxnLst>
                  <a:cxn ang="0">
                    <a:pos x="T0" y="T1"/>
                  </a:cxn>
                  <a:cxn ang="0">
                    <a:pos x="T2" y="T3"/>
                  </a:cxn>
                  <a:cxn ang="0">
                    <a:pos x="T4" y="T5"/>
                  </a:cxn>
                  <a:cxn ang="0">
                    <a:pos x="T6" y="T7"/>
                  </a:cxn>
                  <a:cxn ang="0">
                    <a:pos x="T8" y="T9"/>
                  </a:cxn>
                </a:cxnLst>
                <a:rect l="0" t="0" r="r" b="b"/>
                <a:pathLst>
                  <a:path w="56" h="98">
                    <a:moveTo>
                      <a:pt x="56" y="0"/>
                    </a:moveTo>
                    <a:lnTo>
                      <a:pt x="56" y="0"/>
                    </a:lnTo>
                    <a:lnTo>
                      <a:pt x="0" y="98"/>
                    </a:lnTo>
                    <a:lnTo>
                      <a:pt x="0" y="98"/>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0">
                <a:extLst>
                  <a:ext uri="{FF2B5EF4-FFF2-40B4-BE49-F238E27FC236}">
                    <a16:creationId xmlns:a16="http://schemas.microsoft.com/office/drawing/2014/main" id="{34A3F9AA-A76E-41DE-9509-51A9AB5C2CA2}"/>
                  </a:ext>
                </a:extLst>
              </p:cNvPr>
              <p:cNvSpPr>
                <a:spLocks/>
              </p:cNvSpPr>
              <p:nvPr/>
            </p:nvSpPr>
            <p:spPr bwMode="auto">
              <a:xfrm>
                <a:off x="-3851275" y="3959225"/>
                <a:ext cx="490537" cy="344487"/>
              </a:xfrm>
              <a:custGeom>
                <a:avLst/>
                <a:gdLst>
                  <a:gd name="T0" fmla="*/ 306 w 309"/>
                  <a:gd name="T1" fmla="*/ 0 h 217"/>
                  <a:gd name="T2" fmla="*/ 0 w 309"/>
                  <a:gd name="T3" fmla="*/ 217 h 217"/>
                  <a:gd name="T4" fmla="*/ 0 w 309"/>
                  <a:gd name="T5" fmla="*/ 217 h 217"/>
                  <a:gd name="T6" fmla="*/ 309 w 309"/>
                  <a:gd name="T7" fmla="*/ 3 h 217"/>
                  <a:gd name="T8" fmla="*/ 306 w 309"/>
                  <a:gd name="T9" fmla="*/ 0 h 217"/>
                </a:gdLst>
                <a:ahLst/>
                <a:cxnLst>
                  <a:cxn ang="0">
                    <a:pos x="T0" y="T1"/>
                  </a:cxn>
                  <a:cxn ang="0">
                    <a:pos x="T2" y="T3"/>
                  </a:cxn>
                  <a:cxn ang="0">
                    <a:pos x="T4" y="T5"/>
                  </a:cxn>
                  <a:cxn ang="0">
                    <a:pos x="T6" y="T7"/>
                  </a:cxn>
                  <a:cxn ang="0">
                    <a:pos x="T8" y="T9"/>
                  </a:cxn>
                </a:cxnLst>
                <a:rect l="0" t="0" r="r" b="b"/>
                <a:pathLst>
                  <a:path w="309" h="217">
                    <a:moveTo>
                      <a:pt x="306" y="0"/>
                    </a:moveTo>
                    <a:lnTo>
                      <a:pt x="0" y="217"/>
                    </a:lnTo>
                    <a:lnTo>
                      <a:pt x="0" y="217"/>
                    </a:lnTo>
                    <a:lnTo>
                      <a:pt x="309" y="3"/>
                    </a:lnTo>
                    <a:lnTo>
                      <a:pt x="30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1">
                <a:extLst>
                  <a:ext uri="{FF2B5EF4-FFF2-40B4-BE49-F238E27FC236}">
                    <a16:creationId xmlns:a16="http://schemas.microsoft.com/office/drawing/2014/main" id="{E43C28D6-7222-4C78-A267-98C340793C9E}"/>
                  </a:ext>
                </a:extLst>
              </p:cNvPr>
              <p:cNvSpPr>
                <a:spLocks/>
              </p:cNvSpPr>
              <p:nvPr/>
            </p:nvSpPr>
            <p:spPr bwMode="auto">
              <a:xfrm>
                <a:off x="-3851275" y="3959225"/>
                <a:ext cx="490537" cy="344487"/>
              </a:xfrm>
              <a:custGeom>
                <a:avLst/>
                <a:gdLst>
                  <a:gd name="T0" fmla="*/ 306 w 309"/>
                  <a:gd name="T1" fmla="*/ 0 h 217"/>
                  <a:gd name="T2" fmla="*/ 0 w 309"/>
                  <a:gd name="T3" fmla="*/ 217 h 217"/>
                  <a:gd name="T4" fmla="*/ 0 w 309"/>
                  <a:gd name="T5" fmla="*/ 217 h 217"/>
                  <a:gd name="T6" fmla="*/ 309 w 309"/>
                  <a:gd name="T7" fmla="*/ 3 h 217"/>
                  <a:gd name="T8" fmla="*/ 306 w 309"/>
                  <a:gd name="T9" fmla="*/ 0 h 217"/>
                </a:gdLst>
                <a:ahLst/>
                <a:cxnLst>
                  <a:cxn ang="0">
                    <a:pos x="T0" y="T1"/>
                  </a:cxn>
                  <a:cxn ang="0">
                    <a:pos x="T2" y="T3"/>
                  </a:cxn>
                  <a:cxn ang="0">
                    <a:pos x="T4" y="T5"/>
                  </a:cxn>
                  <a:cxn ang="0">
                    <a:pos x="T6" y="T7"/>
                  </a:cxn>
                  <a:cxn ang="0">
                    <a:pos x="T8" y="T9"/>
                  </a:cxn>
                </a:cxnLst>
                <a:rect l="0" t="0" r="r" b="b"/>
                <a:pathLst>
                  <a:path w="309" h="217">
                    <a:moveTo>
                      <a:pt x="306" y="0"/>
                    </a:moveTo>
                    <a:lnTo>
                      <a:pt x="0" y="217"/>
                    </a:lnTo>
                    <a:lnTo>
                      <a:pt x="0" y="217"/>
                    </a:lnTo>
                    <a:lnTo>
                      <a:pt x="309" y="3"/>
                    </a:lnTo>
                    <a:lnTo>
                      <a:pt x="3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2">
                <a:extLst>
                  <a:ext uri="{FF2B5EF4-FFF2-40B4-BE49-F238E27FC236}">
                    <a16:creationId xmlns:a16="http://schemas.microsoft.com/office/drawing/2014/main" id="{3401323F-BFEB-480C-B319-3F44FD5522C7}"/>
                  </a:ext>
                </a:extLst>
              </p:cNvPr>
              <p:cNvSpPr>
                <a:spLocks/>
              </p:cNvSpPr>
              <p:nvPr/>
            </p:nvSpPr>
            <p:spPr bwMode="auto">
              <a:xfrm>
                <a:off x="-3917950" y="3522663"/>
                <a:ext cx="1022350" cy="785812"/>
              </a:xfrm>
              <a:custGeom>
                <a:avLst/>
                <a:gdLst>
                  <a:gd name="T0" fmla="*/ 644 w 644"/>
                  <a:gd name="T1" fmla="*/ 0 h 495"/>
                  <a:gd name="T2" fmla="*/ 0 w 644"/>
                  <a:gd name="T3" fmla="*/ 443 h 495"/>
                  <a:gd name="T4" fmla="*/ 37 w 644"/>
                  <a:gd name="T5" fmla="*/ 495 h 495"/>
                  <a:gd name="T6" fmla="*/ 42 w 644"/>
                  <a:gd name="T7" fmla="*/ 492 h 495"/>
                  <a:gd name="T8" fmla="*/ 348 w 644"/>
                  <a:gd name="T9" fmla="*/ 275 h 495"/>
                  <a:gd name="T10" fmla="*/ 351 w 644"/>
                  <a:gd name="T11" fmla="*/ 278 h 495"/>
                  <a:gd name="T12" fmla="*/ 351 w 644"/>
                  <a:gd name="T13" fmla="*/ 275 h 495"/>
                  <a:gd name="T14" fmla="*/ 425 w 644"/>
                  <a:gd name="T15" fmla="*/ 381 h 495"/>
                  <a:gd name="T16" fmla="*/ 430 w 644"/>
                  <a:gd name="T17" fmla="*/ 376 h 495"/>
                  <a:gd name="T18" fmla="*/ 433 w 644"/>
                  <a:gd name="T19" fmla="*/ 368 h 495"/>
                  <a:gd name="T20" fmla="*/ 523 w 644"/>
                  <a:gd name="T21" fmla="*/ 208 h 495"/>
                  <a:gd name="T22" fmla="*/ 567 w 644"/>
                  <a:gd name="T23" fmla="*/ 134 h 495"/>
                  <a:gd name="T24" fmla="*/ 623 w 644"/>
                  <a:gd name="T25" fmla="*/ 36 h 495"/>
                  <a:gd name="T26" fmla="*/ 644 w 644"/>
                  <a:gd name="T27"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95">
                    <a:moveTo>
                      <a:pt x="644" y="0"/>
                    </a:moveTo>
                    <a:lnTo>
                      <a:pt x="0" y="443"/>
                    </a:lnTo>
                    <a:lnTo>
                      <a:pt x="37" y="495"/>
                    </a:lnTo>
                    <a:lnTo>
                      <a:pt x="42" y="492"/>
                    </a:lnTo>
                    <a:lnTo>
                      <a:pt x="348" y="275"/>
                    </a:lnTo>
                    <a:lnTo>
                      <a:pt x="351" y="278"/>
                    </a:lnTo>
                    <a:lnTo>
                      <a:pt x="351" y="275"/>
                    </a:lnTo>
                    <a:lnTo>
                      <a:pt x="425" y="381"/>
                    </a:lnTo>
                    <a:lnTo>
                      <a:pt x="430" y="376"/>
                    </a:lnTo>
                    <a:lnTo>
                      <a:pt x="433" y="368"/>
                    </a:lnTo>
                    <a:lnTo>
                      <a:pt x="523" y="208"/>
                    </a:lnTo>
                    <a:lnTo>
                      <a:pt x="567" y="134"/>
                    </a:lnTo>
                    <a:lnTo>
                      <a:pt x="623" y="36"/>
                    </a:lnTo>
                    <a:lnTo>
                      <a:pt x="644"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3">
                <a:extLst>
                  <a:ext uri="{FF2B5EF4-FFF2-40B4-BE49-F238E27FC236}">
                    <a16:creationId xmlns:a16="http://schemas.microsoft.com/office/drawing/2014/main" id="{59D3DD2E-622C-4486-BE31-FA643239B7D5}"/>
                  </a:ext>
                </a:extLst>
              </p:cNvPr>
              <p:cNvSpPr>
                <a:spLocks/>
              </p:cNvSpPr>
              <p:nvPr/>
            </p:nvSpPr>
            <p:spPr bwMode="auto">
              <a:xfrm>
                <a:off x="-3917950" y="3522663"/>
                <a:ext cx="1022350" cy="785812"/>
              </a:xfrm>
              <a:custGeom>
                <a:avLst/>
                <a:gdLst>
                  <a:gd name="T0" fmla="*/ 644 w 644"/>
                  <a:gd name="T1" fmla="*/ 0 h 495"/>
                  <a:gd name="T2" fmla="*/ 0 w 644"/>
                  <a:gd name="T3" fmla="*/ 443 h 495"/>
                  <a:gd name="T4" fmla="*/ 37 w 644"/>
                  <a:gd name="T5" fmla="*/ 495 h 495"/>
                  <a:gd name="T6" fmla="*/ 42 w 644"/>
                  <a:gd name="T7" fmla="*/ 492 h 495"/>
                  <a:gd name="T8" fmla="*/ 348 w 644"/>
                  <a:gd name="T9" fmla="*/ 275 h 495"/>
                  <a:gd name="T10" fmla="*/ 351 w 644"/>
                  <a:gd name="T11" fmla="*/ 278 h 495"/>
                  <a:gd name="T12" fmla="*/ 351 w 644"/>
                  <a:gd name="T13" fmla="*/ 275 h 495"/>
                  <a:gd name="T14" fmla="*/ 425 w 644"/>
                  <a:gd name="T15" fmla="*/ 381 h 495"/>
                  <a:gd name="T16" fmla="*/ 430 w 644"/>
                  <a:gd name="T17" fmla="*/ 376 h 495"/>
                  <a:gd name="T18" fmla="*/ 433 w 644"/>
                  <a:gd name="T19" fmla="*/ 368 h 495"/>
                  <a:gd name="T20" fmla="*/ 523 w 644"/>
                  <a:gd name="T21" fmla="*/ 208 h 495"/>
                  <a:gd name="T22" fmla="*/ 567 w 644"/>
                  <a:gd name="T23" fmla="*/ 134 h 495"/>
                  <a:gd name="T24" fmla="*/ 623 w 644"/>
                  <a:gd name="T25" fmla="*/ 36 h 495"/>
                  <a:gd name="T26" fmla="*/ 644 w 644"/>
                  <a:gd name="T27"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95">
                    <a:moveTo>
                      <a:pt x="644" y="0"/>
                    </a:moveTo>
                    <a:lnTo>
                      <a:pt x="0" y="443"/>
                    </a:lnTo>
                    <a:lnTo>
                      <a:pt x="37" y="495"/>
                    </a:lnTo>
                    <a:lnTo>
                      <a:pt x="42" y="492"/>
                    </a:lnTo>
                    <a:lnTo>
                      <a:pt x="348" y="275"/>
                    </a:lnTo>
                    <a:lnTo>
                      <a:pt x="351" y="278"/>
                    </a:lnTo>
                    <a:lnTo>
                      <a:pt x="351" y="275"/>
                    </a:lnTo>
                    <a:lnTo>
                      <a:pt x="425" y="381"/>
                    </a:lnTo>
                    <a:lnTo>
                      <a:pt x="430" y="376"/>
                    </a:lnTo>
                    <a:lnTo>
                      <a:pt x="433" y="368"/>
                    </a:lnTo>
                    <a:lnTo>
                      <a:pt x="523" y="208"/>
                    </a:lnTo>
                    <a:lnTo>
                      <a:pt x="567" y="134"/>
                    </a:lnTo>
                    <a:lnTo>
                      <a:pt x="623" y="36"/>
                    </a:lnTo>
                    <a:lnTo>
                      <a:pt x="6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4">
                <a:extLst>
                  <a:ext uri="{FF2B5EF4-FFF2-40B4-BE49-F238E27FC236}">
                    <a16:creationId xmlns:a16="http://schemas.microsoft.com/office/drawing/2014/main" id="{7ADB225F-1204-439A-AB87-C7AA0FD6E556}"/>
                  </a:ext>
                </a:extLst>
              </p:cNvPr>
              <p:cNvSpPr>
                <a:spLocks/>
              </p:cNvSpPr>
              <p:nvPr/>
            </p:nvSpPr>
            <p:spPr bwMode="auto">
              <a:xfrm>
                <a:off x="-3994150" y="3514725"/>
                <a:ext cx="1111250" cy="804862"/>
              </a:xfrm>
              <a:custGeom>
                <a:avLst/>
                <a:gdLst>
                  <a:gd name="T0" fmla="*/ 473 w 700"/>
                  <a:gd name="T1" fmla="*/ 386 h 507"/>
                  <a:gd name="T2" fmla="*/ 478 w 700"/>
                  <a:gd name="T3" fmla="*/ 389 h 507"/>
                  <a:gd name="T4" fmla="*/ 700 w 700"/>
                  <a:gd name="T5" fmla="*/ 0 h 507"/>
                  <a:gd name="T6" fmla="*/ 238 w 700"/>
                  <a:gd name="T7" fmla="*/ 67 h 507"/>
                  <a:gd name="T8" fmla="*/ 314 w 700"/>
                  <a:gd name="T9" fmla="*/ 175 h 507"/>
                  <a:gd name="T10" fmla="*/ 0 w 700"/>
                  <a:gd name="T11" fmla="*/ 394 h 507"/>
                  <a:gd name="T12" fmla="*/ 82 w 700"/>
                  <a:gd name="T13" fmla="*/ 507 h 507"/>
                  <a:gd name="T14" fmla="*/ 396 w 700"/>
                  <a:gd name="T15" fmla="*/ 288 h 507"/>
                  <a:gd name="T16" fmla="*/ 473 w 700"/>
                  <a:gd name="T17" fmla="*/ 396 h 507"/>
                  <a:gd name="T18" fmla="*/ 478 w 700"/>
                  <a:gd name="T19" fmla="*/ 389 h 507"/>
                  <a:gd name="T20" fmla="*/ 473 w 700"/>
                  <a:gd name="T21" fmla="*/ 386 h 507"/>
                  <a:gd name="T22" fmla="*/ 478 w 700"/>
                  <a:gd name="T23" fmla="*/ 384 h 507"/>
                  <a:gd name="T24" fmla="*/ 399 w 700"/>
                  <a:gd name="T25" fmla="*/ 275 h 507"/>
                  <a:gd name="T26" fmla="*/ 85 w 700"/>
                  <a:gd name="T27" fmla="*/ 494 h 507"/>
                  <a:gd name="T28" fmla="*/ 16 w 700"/>
                  <a:gd name="T29" fmla="*/ 396 h 507"/>
                  <a:gd name="T30" fmla="*/ 328 w 700"/>
                  <a:gd name="T31" fmla="*/ 177 h 507"/>
                  <a:gd name="T32" fmla="*/ 254 w 700"/>
                  <a:gd name="T33" fmla="*/ 74 h 507"/>
                  <a:gd name="T34" fmla="*/ 681 w 700"/>
                  <a:gd name="T35" fmla="*/ 12 h 507"/>
                  <a:gd name="T36" fmla="*/ 468 w 700"/>
                  <a:gd name="T37" fmla="*/ 384 h 507"/>
                  <a:gd name="T38" fmla="*/ 473 w 700"/>
                  <a:gd name="T39" fmla="*/ 386 h 507"/>
                  <a:gd name="T40" fmla="*/ 478 w 700"/>
                  <a:gd name="T41" fmla="*/ 384 h 507"/>
                  <a:gd name="T42" fmla="*/ 473 w 700"/>
                  <a:gd name="T43" fmla="*/ 3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0" h="507">
                    <a:moveTo>
                      <a:pt x="473" y="386"/>
                    </a:moveTo>
                    <a:lnTo>
                      <a:pt x="478" y="389"/>
                    </a:lnTo>
                    <a:lnTo>
                      <a:pt x="700" y="0"/>
                    </a:lnTo>
                    <a:lnTo>
                      <a:pt x="238" y="67"/>
                    </a:lnTo>
                    <a:lnTo>
                      <a:pt x="314" y="175"/>
                    </a:lnTo>
                    <a:lnTo>
                      <a:pt x="0" y="394"/>
                    </a:lnTo>
                    <a:lnTo>
                      <a:pt x="82" y="507"/>
                    </a:lnTo>
                    <a:lnTo>
                      <a:pt x="396" y="288"/>
                    </a:lnTo>
                    <a:lnTo>
                      <a:pt x="473" y="396"/>
                    </a:lnTo>
                    <a:lnTo>
                      <a:pt x="478" y="389"/>
                    </a:lnTo>
                    <a:lnTo>
                      <a:pt x="473" y="386"/>
                    </a:lnTo>
                    <a:lnTo>
                      <a:pt x="478" y="384"/>
                    </a:lnTo>
                    <a:lnTo>
                      <a:pt x="399" y="275"/>
                    </a:lnTo>
                    <a:lnTo>
                      <a:pt x="85" y="494"/>
                    </a:lnTo>
                    <a:lnTo>
                      <a:pt x="16" y="396"/>
                    </a:lnTo>
                    <a:lnTo>
                      <a:pt x="328" y="177"/>
                    </a:lnTo>
                    <a:lnTo>
                      <a:pt x="254" y="74"/>
                    </a:lnTo>
                    <a:lnTo>
                      <a:pt x="681" y="12"/>
                    </a:lnTo>
                    <a:lnTo>
                      <a:pt x="468" y="384"/>
                    </a:lnTo>
                    <a:lnTo>
                      <a:pt x="473" y="386"/>
                    </a:lnTo>
                    <a:lnTo>
                      <a:pt x="478" y="384"/>
                    </a:lnTo>
                    <a:lnTo>
                      <a:pt x="473" y="38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 name="Straight Connector 2">
            <a:extLst>
              <a:ext uri="{FF2B5EF4-FFF2-40B4-BE49-F238E27FC236}">
                <a16:creationId xmlns:a16="http://schemas.microsoft.com/office/drawing/2014/main" id="{FBFAFD85-32E8-41F8-94E6-834EDFE6B84B}"/>
              </a:ext>
            </a:extLst>
          </p:cNvPr>
          <p:cNvCxnSpPr>
            <a:cxnSpLocks/>
          </p:cNvCxnSpPr>
          <p:nvPr/>
        </p:nvCxnSpPr>
        <p:spPr>
          <a:xfrm>
            <a:off x="407987" y="5961894"/>
            <a:ext cx="97244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407987" y="2539485"/>
            <a:ext cx="7756211" cy="3273194"/>
          </a:xfrm>
          <a:prstGeom prst="rect">
            <a:avLst/>
          </a:prstGeom>
        </p:spPr>
      </p:pic>
    </p:spTree>
    <p:extLst>
      <p:ext uri="{BB962C8B-B14F-4D97-AF65-F5344CB8AC3E}">
        <p14:creationId xmlns:p14="http://schemas.microsoft.com/office/powerpoint/2010/main" val="285190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10820400" cy="5447645"/>
          </a:xfrm>
          <a:prstGeom prst="rect">
            <a:avLst/>
          </a:prstGeom>
          <a:noFill/>
        </p:spPr>
        <p:txBody>
          <a:bodyPr wrap="square" rtlCol="0">
            <a:spAutoFit/>
          </a:bodyPr>
          <a:lstStyle/>
          <a:p>
            <a:pPr marL="285750" indent="-285750">
              <a:lnSpc>
                <a:spcPts val="2200"/>
              </a:lnSpc>
              <a:buClr>
                <a:schemeClr val="tx2"/>
              </a:buClr>
              <a:buFont typeface="Wingdings" panose="05000000000000000000" pitchFamily="2" charset="2"/>
              <a:buChar char="§"/>
            </a:pPr>
            <a:r>
              <a:rPr lang="en-US" sz="1200" dirty="0"/>
              <a:t>Exit clearances are part of exit formalities</a:t>
            </a:r>
          </a:p>
          <a:p>
            <a:pPr>
              <a:lnSpc>
                <a:spcPts val="2200"/>
              </a:lnSpc>
              <a:buClr>
                <a:schemeClr val="tx2"/>
              </a:buClr>
            </a:pPr>
            <a:endParaRPr lang="en-US" sz="1600" dirty="0"/>
          </a:p>
          <a:p>
            <a:pPr marL="285750" indent="-285750">
              <a:lnSpc>
                <a:spcPts val="2200"/>
              </a:lnSpc>
              <a:buClr>
                <a:schemeClr val="tx2"/>
              </a:buClr>
              <a:buFont typeface="Wingdings" panose="05000000000000000000" pitchFamily="2" charset="2"/>
              <a:buChar char="§"/>
            </a:pPr>
            <a:r>
              <a:rPr lang="en-US" sz="1200" dirty="0"/>
              <a:t>Exit clearances completion is primary responsibility of an employee</a:t>
            </a:r>
          </a:p>
          <a:p>
            <a:pPr>
              <a:lnSpc>
                <a:spcPts val="2200"/>
              </a:lnSpc>
              <a:buClr>
                <a:schemeClr val="tx2"/>
              </a:buClr>
            </a:pPr>
            <a:endParaRPr lang="en-US" sz="1200" dirty="0"/>
          </a:p>
          <a:p>
            <a:pPr marL="285750" indent="-285750">
              <a:lnSpc>
                <a:spcPts val="2200"/>
              </a:lnSpc>
              <a:buClr>
                <a:schemeClr val="tx2"/>
              </a:buClr>
              <a:buFont typeface="Wingdings" panose="05000000000000000000" pitchFamily="2" charset="2"/>
              <a:buChar char="§"/>
            </a:pPr>
            <a:r>
              <a:rPr lang="en-US" sz="1200" dirty="0"/>
              <a:t>Some of your clearances can to be completed before Last Working Day &amp; clearance status can be checked in ECMS tool</a:t>
            </a:r>
          </a:p>
          <a:p>
            <a:pPr marL="285750" indent="-285750">
              <a:lnSpc>
                <a:spcPts val="2200"/>
              </a:lnSpc>
              <a:buClr>
                <a:schemeClr val="tx2"/>
              </a:buClr>
              <a:buFont typeface="Wingdings" panose="05000000000000000000" pitchFamily="2" charset="2"/>
              <a:buChar char="§"/>
            </a:pPr>
            <a:endParaRPr lang="en-US" sz="1200" dirty="0"/>
          </a:p>
          <a:p>
            <a:pPr marL="285750" indent="-285750">
              <a:lnSpc>
                <a:spcPts val="2200"/>
              </a:lnSpc>
              <a:buClr>
                <a:schemeClr val="tx2"/>
              </a:buClr>
              <a:buFont typeface="Wingdings" panose="05000000000000000000" pitchFamily="2" charset="2"/>
              <a:buChar char="§"/>
            </a:pPr>
            <a:r>
              <a:rPr lang="en-US" sz="1200" dirty="0"/>
              <a:t>Relieving and Experience documents will only be released on completion of all the clearances without dues  </a:t>
            </a:r>
          </a:p>
          <a:p>
            <a:pPr marL="285750" indent="-285750">
              <a:lnSpc>
                <a:spcPts val="2200"/>
              </a:lnSpc>
              <a:buClr>
                <a:schemeClr val="tx2"/>
              </a:buClr>
              <a:buFont typeface="Wingdings" panose="05000000000000000000" pitchFamily="2" charset="2"/>
              <a:buChar char="§"/>
            </a:pPr>
            <a:endParaRPr lang="en-US" sz="1200" dirty="0"/>
          </a:p>
          <a:p>
            <a:pPr marL="285750" indent="-285750">
              <a:lnSpc>
                <a:spcPts val="2200"/>
              </a:lnSpc>
              <a:buClr>
                <a:schemeClr val="tx2"/>
              </a:buClr>
              <a:buFont typeface="Wingdings" panose="05000000000000000000" pitchFamily="2" charset="2"/>
              <a:buChar char="§"/>
            </a:pPr>
            <a:r>
              <a:rPr lang="en-US" sz="1200" dirty="0"/>
              <a:t>All the exit clearances can be completed online &amp; for any due to be cleared please get in touch with exit team SPOC</a:t>
            </a:r>
          </a:p>
          <a:p>
            <a:pPr>
              <a:lnSpc>
                <a:spcPts val="2200"/>
              </a:lnSpc>
              <a:buClr>
                <a:schemeClr val="tx2"/>
              </a:buClr>
            </a:pPr>
            <a:endParaRPr lang="en-US" sz="1200" dirty="0"/>
          </a:p>
          <a:p>
            <a:pPr marL="285750" indent="-285750">
              <a:lnSpc>
                <a:spcPts val="2200"/>
              </a:lnSpc>
              <a:buClr>
                <a:schemeClr val="tx2"/>
              </a:buClr>
              <a:buFont typeface="Wingdings" panose="05000000000000000000" pitchFamily="2" charset="2"/>
              <a:buChar char="§"/>
            </a:pPr>
            <a:r>
              <a:rPr lang="en-US" sz="1200" dirty="0"/>
              <a:t>Employees has to mandatorily follow exit clearances guidelines available in ECMS and ensure to follow up with all the department SPOC to complete the clearance on or before last working day</a:t>
            </a:r>
          </a:p>
          <a:p>
            <a:pPr marL="285750" indent="-285750">
              <a:lnSpc>
                <a:spcPts val="2200"/>
              </a:lnSpc>
              <a:buClr>
                <a:schemeClr val="tx2"/>
              </a:buClr>
              <a:buFont typeface="Wingdings" panose="05000000000000000000" pitchFamily="2" charset="2"/>
              <a:buChar char="§"/>
            </a:pPr>
            <a:endParaRPr lang="en-US" sz="1400" dirty="0"/>
          </a:p>
          <a:p>
            <a:pPr marL="285750" indent="-285750">
              <a:lnSpc>
                <a:spcPts val="2200"/>
              </a:lnSpc>
              <a:buClr>
                <a:schemeClr val="tx2"/>
              </a:buClr>
              <a:buFont typeface="Wingdings" panose="05000000000000000000" pitchFamily="2" charset="2"/>
              <a:buChar char="§"/>
            </a:pPr>
            <a:r>
              <a:rPr lang="en-US" sz="1200" dirty="0">
                <a:solidFill>
                  <a:schemeClr val="accent2"/>
                </a:solidFill>
              </a:rPr>
              <a:t>All the department clearances are mandatory</a:t>
            </a:r>
          </a:p>
          <a:p>
            <a:pPr marL="285750" indent="-285750">
              <a:lnSpc>
                <a:spcPts val="2200"/>
              </a:lnSpc>
              <a:buClr>
                <a:schemeClr val="tx2"/>
              </a:buClr>
              <a:buFont typeface="Wingdings" panose="05000000000000000000" pitchFamily="2" charset="2"/>
              <a:buChar char="§"/>
            </a:pPr>
            <a:endParaRPr lang="en-US" sz="1600" dirty="0"/>
          </a:p>
          <a:p>
            <a:pPr marL="285750" indent="-285750">
              <a:lnSpc>
                <a:spcPts val="2200"/>
              </a:lnSpc>
              <a:buClr>
                <a:schemeClr val="tx2"/>
              </a:buClr>
              <a:buFont typeface="Wingdings" panose="05000000000000000000" pitchFamily="2" charset="2"/>
              <a:buChar char="§"/>
            </a:pPr>
            <a:endParaRPr lang="en-US" sz="1600" dirty="0">
              <a:solidFill>
                <a:schemeClr val="accent2"/>
              </a:solidFill>
            </a:endParaRPr>
          </a:p>
          <a:p>
            <a:pPr>
              <a:lnSpc>
                <a:spcPts val="2200"/>
              </a:lnSpc>
              <a:buClr>
                <a:schemeClr val="tx2"/>
              </a:buClr>
            </a:pPr>
            <a:r>
              <a:rPr lang="en-US" sz="1600" b="1" dirty="0">
                <a:solidFill>
                  <a:schemeClr val="accent2"/>
                </a:solidFill>
              </a:rPr>
              <a:t>  </a:t>
            </a:r>
            <a:r>
              <a:rPr lang="en-US" sz="1200" b="1" dirty="0">
                <a:solidFill>
                  <a:schemeClr val="accent2"/>
                </a:solidFill>
              </a:rPr>
              <a:t>Contact </a:t>
            </a:r>
            <a:r>
              <a:rPr lang="en-US" sz="1200" b="1" dirty="0"/>
              <a:t> : centralexit.in@capgemini.com</a:t>
            </a:r>
            <a:endParaRPr lang="en-US" sz="1600" dirty="0"/>
          </a:p>
          <a:p>
            <a:pPr marL="285750" indent="-285750">
              <a:lnSpc>
                <a:spcPts val="2200"/>
              </a:lnSpc>
              <a:buClr>
                <a:schemeClr val="tx2"/>
              </a:buClr>
              <a:buFont typeface="Wingdings" panose="05000000000000000000" pitchFamily="2" charset="2"/>
              <a:buChar char="§"/>
            </a:pPr>
            <a:endParaRPr lang="en-US" dirty="0"/>
          </a:p>
          <a:p>
            <a:endParaRPr lang="en-US" dirty="0"/>
          </a:p>
        </p:txBody>
      </p:sp>
      <p:sp>
        <p:nvSpPr>
          <p:cNvPr id="3" name="Title 3">
            <a:extLst>
              <a:ext uri="{FF2B5EF4-FFF2-40B4-BE49-F238E27FC236}">
                <a16:creationId xmlns:a16="http://schemas.microsoft.com/office/drawing/2014/main" id="{BAD3FAA8-650A-4E1B-B561-D86BE9AFB0F0}"/>
              </a:ext>
            </a:extLst>
          </p:cNvPr>
          <p:cNvSpPr txBox="1">
            <a:spLocks/>
          </p:cNvSpPr>
          <p:nvPr/>
        </p:nvSpPr>
        <p:spPr>
          <a:xfrm>
            <a:off x="152400" y="23434"/>
            <a:ext cx="10944596" cy="1172331"/>
          </a:xfrm>
          <a:prstGeom prst="rect">
            <a:avLst/>
          </a:prstGeom>
        </p:spPr>
        <p:txBody>
          <a:bodyPr>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Continuation….</a:t>
            </a:r>
            <a:br>
              <a:rPr lang="en-US" dirty="0"/>
            </a:br>
            <a:r>
              <a:rPr lang="en-US" dirty="0"/>
              <a:t/>
            </a:r>
            <a:br>
              <a:rPr lang="en-US" dirty="0"/>
            </a:br>
            <a:r>
              <a:rPr lang="en-US" dirty="0"/>
              <a:t> </a:t>
            </a:r>
          </a:p>
        </p:txBody>
      </p:sp>
      <p:cxnSp>
        <p:nvCxnSpPr>
          <p:cNvPr id="4" name="Straight Connector 3">
            <a:extLst>
              <a:ext uri="{FF2B5EF4-FFF2-40B4-BE49-F238E27FC236}">
                <a16:creationId xmlns:a16="http://schemas.microsoft.com/office/drawing/2014/main" id="{FBFAFD85-32E8-41F8-94E6-834EDFE6B84B}"/>
              </a:ext>
            </a:extLst>
          </p:cNvPr>
          <p:cNvCxnSpPr>
            <a:cxnSpLocks/>
          </p:cNvCxnSpPr>
          <p:nvPr/>
        </p:nvCxnSpPr>
        <p:spPr>
          <a:xfrm>
            <a:off x="407987" y="5961894"/>
            <a:ext cx="97244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85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0"/>
            <a:ext cx="11887200" cy="4339650"/>
          </a:xfrm>
          <a:prstGeom prst="rect">
            <a:avLst/>
          </a:prstGeom>
          <a:noFill/>
        </p:spPr>
        <p:txBody>
          <a:bodyPr wrap="square" rtlCol="0">
            <a:spAutoFit/>
          </a:bodyPr>
          <a:lstStyle/>
          <a:p>
            <a:pPr lvl="0"/>
            <a:r>
              <a:rPr lang="en-US" sz="1600" b="1" dirty="0">
                <a:solidFill>
                  <a:srgbClr val="12ABDB"/>
                </a:solidFill>
              </a:rPr>
              <a:t>Shift/On-call Allowance:</a:t>
            </a:r>
          </a:p>
          <a:p>
            <a:pPr lvl="0"/>
            <a:endParaRPr lang="en-US" sz="1600" b="1" dirty="0">
              <a:solidFill>
                <a:srgbClr val="12ABDB"/>
              </a:solidFill>
            </a:endParaRPr>
          </a:p>
          <a:p>
            <a:pPr lvl="0"/>
            <a:endParaRPr lang="en-US" sz="1200" dirty="0"/>
          </a:p>
          <a:p>
            <a:pPr marL="285750" lvl="0" indent="-285750">
              <a:buFont typeface="Arial" panose="020B0604020202020204" pitchFamily="34" charset="0"/>
              <a:buChar char="•"/>
            </a:pPr>
            <a:r>
              <a:rPr lang="en-US" sz="1200" dirty="0"/>
              <a:t>Please ensure that you raise your Shift and On-call allowance before your Last Working day</a:t>
            </a:r>
          </a:p>
          <a:p>
            <a:pPr marL="285750" lvl="0" indent="-285750">
              <a:buFont typeface="Arial" panose="020B0604020202020204" pitchFamily="34" charset="0"/>
              <a:buChar char="•"/>
            </a:pPr>
            <a:endParaRPr lang="en-US" sz="1200" dirty="0"/>
          </a:p>
          <a:p>
            <a:pPr marL="285750" lvl="0" indent="-285750">
              <a:buFont typeface="Arial" panose="020B0604020202020204" pitchFamily="34" charset="0"/>
              <a:buChar char="•"/>
            </a:pPr>
            <a:r>
              <a:rPr lang="en-US" sz="1200" dirty="0"/>
              <a:t>Any shift or on-call not claimed via the tool will not be processed</a:t>
            </a:r>
          </a:p>
          <a:p>
            <a:pPr marL="285750" lvl="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Please note that your attendance and roster are updated on the tool</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Once the details are updated you can raise a shift/on-call claim on the tool</a:t>
            </a:r>
          </a:p>
          <a:p>
            <a:pPr marL="285750" indent="-285750">
              <a:buFont typeface="Arial" panose="020B0604020202020204" pitchFamily="34" charset="0"/>
              <a:buChar char="•"/>
            </a:pPr>
            <a:endParaRPr lang="en-US" sz="1200" dirty="0"/>
          </a:p>
          <a:p>
            <a:endParaRPr lang="en-US" sz="1200" dirty="0">
              <a:solidFill>
                <a:srgbClr val="12ABDB"/>
              </a:solidFill>
            </a:endParaRPr>
          </a:p>
          <a:p>
            <a:r>
              <a:rPr lang="en-US" sz="1200" b="1" dirty="0">
                <a:solidFill>
                  <a:srgbClr val="12ABDB"/>
                </a:solidFill>
              </a:rPr>
              <a:t>In case of queries, please reach out to:</a:t>
            </a:r>
          </a:p>
          <a:p>
            <a:endParaRPr lang="en-US" sz="1200" dirty="0"/>
          </a:p>
          <a:p>
            <a:pPr marL="285750" lvl="0" indent="-285750">
              <a:buFont typeface="Arial" panose="020B0604020202020204" pitchFamily="34" charset="0"/>
              <a:buChar char="•"/>
            </a:pPr>
            <a:r>
              <a:rPr lang="en-US" sz="1200" dirty="0"/>
              <a:t>For technical queries please raise a ticket on </a:t>
            </a:r>
            <a:r>
              <a:rPr lang="en-US" sz="1100" u="sng" dirty="0">
                <a:hlinkClick r:id="rId2"/>
              </a:rPr>
              <a:t>http://help.capgemini.com</a:t>
            </a:r>
            <a:r>
              <a:rPr lang="en-US" sz="1200" dirty="0"/>
              <a:t>  -&gt; Finance Application -&gt;Shift Allowance.</a:t>
            </a:r>
          </a:p>
          <a:p>
            <a:pPr marL="285750" lvl="0" indent="-285750">
              <a:buFont typeface="Arial" panose="020B0604020202020204" pitchFamily="34" charset="0"/>
              <a:buChar char="•"/>
            </a:pPr>
            <a:endParaRPr lang="en-US" sz="1200" dirty="0"/>
          </a:p>
          <a:p>
            <a:pPr marL="285750" lvl="0" indent="-285750">
              <a:buFont typeface="Arial" panose="020B0604020202020204" pitchFamily="34" charset="0"/>
              <a:buChar char="•"/>
            </a:pPr>
            <a:r>
              <a:rPr lang="en-US" sz="1200" dirty="0"/>
              <a:t>For payment related queries please raise a ticket on </a:t>
            </a:r>
            <a:r>
              <a:rPr lang="en-US" sz="1100" u="sng" dirty="0">
                <a:hlinkClick r:id="rId2"/>
              </a:rPr>
              <a:t>http://help.capgemini.com</a:t>
            </a:r>
            <a:r>
              <a:rPr lang="en-US" sz="1200" dirty="0"/>
              <a:t> -&gt; Finance Applications  -&gt;PICS (Finance).</a:t>
            </a:r>
          </a:p>
          <a:p>
            <a:pPr marL="285750" lvl="0" indent="-285750">
              <a:buFont typeface="Arial" panose="020B0604020202020204" pitchFamily="34" charset="0"/>
              <a:buChar char="•"/>
            </a:pPr>
            <a:endParaRPr lang="en-US" sz="1200" dirty="0"/>
          </a:p>
          <a:p>
            <a:pPr marL="285750" lvl="0" indent="-285750">
              <a:buFont typeface="Arial" panose="020B0604020202020204" pitchFamily="34" charset="0"/>
              <a:buChar char="•"/>
            </a:pPr>
            <a:r>
              <a:rPr lang="en-US" sz="1200" dirty="0"/>
              <a:t>For change in approver definitions  </a:t>
            </a:r>
            <a:r>
              <a:rPr lang="en-US" sz="1100" u="sng" dirty="0">
                <a:hlinkClick r:id="rId2"/>
              </a:rPr>
              <a:t>http://help.capgemini.com</a:t>
            </a:r>
            <a:r>
              <a:rPr lang="en-US" sz="1200" dirty="0"/>
              <a:t> -&gt; Finance Support -&gt;Project Player Definition -&gt;New PM Matrix definition</a:t>
            </a:r>
          </a:p>
          <a:p>
            <a:pPr marL="285750" lvl="0" indent="-285750">
              <a:buFont typeface="Arial" panose="020B0604020202020204" pitchFamily="34" charset="0"/>
              <a:buChar char="•"/>
            </a:pPr>
            <a:endParaRPr lang="en-US" sz="1200" dirty="0"/>
          </a:p>
          <a:p>
            <a:pPr marL="285750" lvl="0" indent="-285750">
              <a:buFont typeface="Arial" panose="020B0604020202020204" pitchFamily="34" charset="0"/>
              <a:buChar char="•"/>
            </a:pPr>
            <a:r>
              <a:rPr lang="en-US" sz="1200" dirty="0"/>
              <a:t>For policy or process understanding related query please reach out to your BUHR</a:t>
            </a:r>
          </a:p>
          <a:p>
            <a:endParaRPr lang="en-US" sz="1600" dirty="0"/>
          </a:p>
        </p:txBody>
      </p:sp>
      <p:sp>
        <p:nvSpPr>
          <p:cNvPr id="3" name="Title 3">
            <a:extLst>
              <a:ext uri="{FF2B5EF4-FFF2-40B4-BE49-F238E27FC236}">
                <a16:creationId xmlns:a16="http://schemas.microsoft.com/office/drawing/2014/main" id="{BAD3FAA8-650A-4E1B-B561-D86BE9AFB0F0}"/>
              </a:ext>
            </a:extLst>
          </p:cNvPr>
          <p:cNvSpPr txBox="1">
            <a:spLocks/>
          </p:cNvSpPr>
          <p:nvPr/>
        </p:nvSpPr>
        <p:spPr>
          <a:xfrm>
            <a:off x="152400" y="23434"/>
            <a:ext cx="10944596" cy="1172331"/>
          </a:xfrm>
          <a:prstGeom prst="rect">
            <a:avLst/>
          </a:prstGeom>
        </p:spPr>
        <p:txBody>
          <a:bodyPr>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
            </a:r>
            <a:br>
              <a:rPr lang="en-US" dirty="0"/>
            </a:br>
            <a:r>
              <a:rPr lang="en-US" dirty="0"/>
              <a:t/>
            </a:r>
            <a:br>
              <a:rPr lang="en-US" dirty="0"/>
            </a:br>
            <a:r>
              <a:rPr lang="en-US" dirty="0"/>
              <a:t> </a:t>
            </a:r>
          </a:p>
        </p:txBody>
      </p:sp>
    </p:spTree>
    <p:extLst>
      <p:ext uri="{BB962C8B-B14F-4D97-AF65-F5344CB8AC3E}">
        <p14:creationId xmlns:p14="http://schemas.microsoft.com/office/powerpoint/2010/main" val="162080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7" y="383477"/>
            <a:ext cx="10944596" cy="865054"/>
          </a:xfrm>
        </p:spPr>
        <p:txBody>
          <a:bodyPr>
            <a:normAutofit/>
          </a:bodyPr>
          <a:lstStyle/>
          <a:p>
            <a:r>
              <a:rPr lang="en-US" dirty="0"/>
              <a:t>List of Exit Clearances &amp; Scope</a:t>
            </a:r>
            <a:endParaRPr lang="pt-PT" dirty="0"/>
          </a:p>
        </p:txBody>
      </p:sp>
      <p:sp>
        <p:nvSpPr>
          <p:cNvPr id="177" name="Rectangle: Rounded Corners 8">
            <a:extLst>
              <a:ext uri="{FF2B5EF4-FFF2-40B4-BE49-F238E27FC236}">
                <a16:creationId xmlns:a16="http://schemas.microsoft.com/office/drawing/2014/main" id="{D2C50861-AB9F-4076-89DC-6B7CA3C30D23}"/>
              </a:ext>
            </a:extLst>
          </p:cNvPr>
          <p:cNvSpPr/>
          <p:nvPr/>
        </p:nvSpPr>
        <p:spPr>
          <a:xfrm>
            <a:off x="412855" y="5351918"/>
            <a:ext cx="11371158"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178" name="Rectangle: Rounded Corners 7">
            <a:extLst>
              <a:ext uri="{FF2B5EF4-FFF2-40B4-BE49-F238E27FC236}">
                <a16:creationId xmlns:a16="http://schemas.microsoft.com/office/drawing/2014/main" id="{A07A3DE3-52BB-4F9B-967E-BE1337ABBBC4}"/>
              </a:ext>
            </a:extLst>
          </p:cNvPr>
          <p:cNvSpPr/>
          <p:nvPr/>
        </p:nvSpPr>
        <p:spPr>
          <a:xfrm>
            <a:off x="412855" y="1422994"/>
            <a:ext cx="11371160"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179" name="Table Placeholder 4">
            <a:extLst>
              <a:ext uri="{FF2B5EF4-FFF2-40B4-BE49-F238E27FC236}">
                <a16:creationId xmlns:a16="http://schemas.microsoft.com/office/drawing/2014/main" id="{20704EA3-79ED-4330-8D41-065F7D3F239B}"/>
              </a:ext>
            </a:extLst>
          </p:cNvPr>
          <p:cNvGraphicFramePr>
            <a:graphicFrameLocks/>
          </p:cNvGraphicFramePr>
          <p:nvPr>
            <p:extLst>
              <p:ext uri="{D42A27DB-BD31-4B8C-83A1-F6EECF244321}">
                <p14:modId xmlns:p14="http://schemas.microsoft.com/office/powerpoint/2010/main" val="3418463702"/>
              </p:ext>
            </p:extLst>
          </p:nvPr>
        </p:nvGraphicFramePr>
        <p:xfrm>
          <a:off x="414982" y="1422996"/>
          <a:ext cx="11369030" cy="4905953"/>
        </p:xfrm>
        <a:graphic>
          <a:graphicData uri="http://schemas.openxmlformats.org/drawingml/2006/table">
            <a:tbl>
              <a:tblPr firstRow="1" bandRow="1">
                <a:tableStyleId>{5C22544A-7EE6-4342-B048-85BDC9FD1C3A}</a:tableStyleId>
              </a:tblPr>
              <a:tblGrid>
                <a:gridCol w="1642418">
                  <a:extLst>
                    <a:ext uri="{9D8B030D-6E8A-4147-A177-3AD203B41FA5}">
                      <a16:colId xmlns:a16="http://schemas.microsoft.com/office/drawing/2014/main" val="1243403413"/>
                    </a:ext>
                  </a:extLst>
                </a:gridCol>
                <a:gridCol w="3581400">
                  <a:extLst>
                    <a:ext uri="{9D8B030D-6E8A-4147-A177-3AD203B41FA5}">
                      <a16:colId xmlns:a16="http://schemas.microsoft.com/office/drawing/2014/main" val="1389503925"/>
                    </a:ext>
                  </a:extLst>
                </a:gridCol>
                <a:gridCol w="1597600">
                  <a:extLst>
                    <a:ext uri="{9D8B030D-6E8A-4147-A177-3AD203B41FA5}">
                      <a16:colId xmlns:a16="http://schemas.microsoft.com/office/drawing/2014/main" val="3631262642"/>
                    </a:ext>
                  </a:extLst>
                </a:gridCol>
                <a:gridCol w="2517200">
                  <a:extLst>
                    <a:ext uri="{9D8B030D-6E8A-4147-A177-3AD203B41FA5}">
                      <a16:colId xmlns:a16="http://schemas.microsoft.com/office/drawing/2014/main" val="2121792064"/>
                    </a:ext>
                  </a:extLst>
                </a:gridCol>
                <a:gridCol w="2030412">
                  <a:extLst>
                    <a:ext uri="{9D8B030D-6E8A-4147-A177-3AD203B41FA5}">
                      <a16:colId xmlns:a16="http://schemas.microsoft.com/office/drawing/2014/main" val="2163038458"/>
                    </a:ext>
                  </a:extLst>
                </a:gridCol>
              </a:tblGrid>
              <a:tr h="630229">
                <a:tc>
                  <a:txBody>
                    <a:bodyPr/>
                    <a:lstStyle/>
                    <a:p>
                      <a:pPr algn="ctr">
                        <a:lnSpc>
                          <a:spcPts val="1400"/>
                        </a:lnSpc>
                      </a:pPr>
                      <a:r>
                        <a:rPr lang="en-US" sz="1400" b="1" noProof="0" dirty="0">
                          <a:solidFill>
                            <a:srgbClr val="2B0A3D"/>
                          </a:solidFill>
                        </a:rPr>
                        <a:t>Sequence</a:t>
                      </a:r>
                    </a:p>
                  </a:txBody>
                  <a:tcPr marL="110322" marR="110322" marT="0"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00"/>
                        </a:lnSpc>
                      </a:pPr>
                      <a:r>
                        <a:rPr lang="en-US" sz="1400" b="1" noProof="0" dirty="0">
                          <a:solidFill>
                            <a:srgbClr val="2B0A3D"/>
                          </a:solidFill>
                        </a:rPr>
                        <a:t>Clearance Name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00"/>
                        </a:lnSpc>
                      </a:pPr>
                      <a:r>
                        <a:rPr lang="en-US" sz="1400" b="1" noProof="0" dirty="0">
                          <a:solidFill>
                            <a:srgbClr val="2B0A3D"/>
                          </a:solidFill>
                        </a:rPr>
                        <a:t>No. of Sub </a:t>
                      </a:r>
                    </a:p>
                    <a:p>
                      <a:pPr algn="ctr">
                        <a:lnSpc>
                          <a:spcPts val="1400"/>
                        </a:lnSpc>
                      </a:pPr>
                      <a:r>
                        <a:rPr lang="en-US" sz="1400" b="1" noProof="0" dirty="0">
                          <a:solidFill>
                            <a:srgbClr val="2B0A3D"/>
                          </a:solidFill>
                        </a:rPr>
                        <a:t>Clearances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00"/>
                        </a:lnSpc>
                      </a:pPr>
                      <a:r>
                        <a:rPr lang="en-US" sz="1400" b="1" noProof="0" dirty="0">
                          <a:solidFill>
                            <a:srgbClr val="2B0A3D"/>
                          </a:solidFill>
                        </a:rPr>
                        <a:t>Clearance</a:t>
                      </a:r>
                      <a:br>
                        <a:rPr lang="en-US" sz="1400" b="1" noProof="0" dirty="0">
                          <a:solidFill>
                            <a:srgbClr val="2B0A3D"/>
                          </a:solidFill>
                        </a:rPr>
                      </a:br>
                      <a:r>
                        <a:rPr lang="en-US" sz="1400" b="1" noProof="0" dirty="0">
                          <a:solidFill>
                            <a:srgbClr val="2B0A3D"/>
                          </a:solidFill>
                        </a:rPr>
                        <a:t>Completion Scope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en-US" sz="1400" b="1" noProof="0" dirty="0">
                          <a:solidFill>
                            <a:srgbClr val="2B0A3D"/>
                          </a:solidFill>
                        </a:rPr>
                        <a:t>Clearances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420153">
                <a:tc>
                  <a:txBody>
                    <a:bodyPr/>
                    <a:lstStyle/>
                    <a:p>
                      <a:pPr algn="ctr">
                        <a:lnSpc>
                          <a:spcPts val="1400"/>
                        </a:lnSpc>
                      </a:pPr>
                      <a:r>
                        <a:rPr lang="en-US" sz="1200" noProof="0" dirty="0">
                          <a:solidFill>
                            <a:schemeClr val="tx1"/>
                          </a:solidFill>
                          <a:latin typeface="+mn-lt"/>
                        </a:rPr>
                        <a:t>1</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Time Help Desk Dues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Time Helpdesk</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318004">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2</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Supervisor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6</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Supervisor</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367815">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3</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EIS Due Clearances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6</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HRSS-Exit Team</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34343"/>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367815">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4</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BU HR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1</a:t>
                      </a:r>
                    </a:p>
                    <a:p>
                      <a:pPr marL="0" marR="0" lvl="0" indent="0" algn="ctr" defTabSz="914400" rtl="0" eaLnBrk="1" fontAlgn="auto" latinLnBrk="0" hangingPunct="1">
                        <a:lnSpc>
                          <a:spcPts val="14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34343"/>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34343"/>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BU HR</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34343"/>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10004"/>
                  </a:ext>
                </a:extLst>
              </a:tr>
              <a:tr h="304485">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5</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Finance Due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19</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Forex/Payroll</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5"/>
                  </a:ext>
                </a:extLst>
              </a:tr>
              <a:tr h="304485">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6</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Learning &amp; Development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4</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HR-L&amp;D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10006"/>
                  </a:ext>
                </a:extLst>
              </a:tr>
              <a:tr h="42015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7</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Performance Management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2</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HR-PMD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7"/>
                  </a:ext>
                </a:extLst>
              </a:tr>
              <a:tr h="304485">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8</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Mobility Clearances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2</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HR-Mobility</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10008"/>
                  </a:ext>
                </a:extLst>
              </a:tr>
              <a:tr h="439206">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9</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a:ln>
                            <a:noFill/>
                          </a:ln>
                          <a:solidFill>
                            <a:srgbClr val="434343"/>
                          </a:solidFill>
                          <a:effectLst/>
                          <a:uLnTx/>
                          <a:uFillTx/>
                          <a:latin typeface="+mn-lt"/>
                          <a:ea typeface="+mn-ea"/>
                          <a:cs typeface="+mn-cs"/>
                        </a:rPr>
                        <a:t>People Process Clearances</a:t>
                      </a:r>
                      <a:endParaRPr kumimoji="0" lang="en-US" sz="1200" b="0" i="0" u="none" strike="noStrike" kern="1200" cap="none" spc="0" normalizeH="0" baseline="0" noProof="0" dirty="0">
                        <a:ln>
                          <a:noFill/>
                        </a:ln>
                        <a:solidFill>
                          <a:srgbClr val="434343"/>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2</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Before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HRSS-LMS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9"/>
                  </a:ext>
                </a:extLst>
              </a:tr>
              <a:tr h="42015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10</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ICRES Due Clearances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4</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On LWD</a:t>
                      </a:r>
                    </a:p>
                    <a:p>
                      <a:pPr marL="0" marR="0" lvl="0" indent="0" algn="l" defTabSz="914400" rtl="0" eaLnBrk="1" fontAlgn="auto" latinLnBrk="0" hangingPunct="1">
                        <a:lnSpc>
                          <a:spcPts val="14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34343"/>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ICRES/AMEX</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10010"/>
                  </a:ext>
                </a:extLst>
              </a:tr>
              <a:tr h="304485">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11</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Asset Management Clearance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4</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On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ITICS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11"/>
                  </a:ext>
                </a:extLst>
              </a:tr>
              <a:tr h="304485">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12</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Final Clearances</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On LWD</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34343"/>
                          </a:solidFill>
                          <a:effectLst/>
                          <a:uLnTx/>
                          <a:uFillTx/>
                          <a:latin typeface="+mn-lt"/>
                          <a:ea typeface="+mn-ea"/>
                          <a:cs typeface="+mn-cs"/>
                        </a:rPr>
                        <a:t>HRSS-Exit Team</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7634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32388</TotalTime>
  <Words>4070</Words>
  <Application>Microsoft Office PowerPoint</Application>
  <PresentationFormat>Widescreen</PresentationFormat>
  <Paragraphs>532</Paragraphs>
  <Slides>31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Mangal</vt:lpstr>
      <vt:lpstr>Symbol</vt:lpstr>
      <vt:lpstr>Times New Roman</vt:lpstr>
      <vt:lpstr>Verdana</vt:lpstr>
      <vt:lpstr>Wingdings</vt:lpstr>
      <vt:lpstr>Capgemini_Template</vt:lpstr>
      <vt:lpstr>Content Layouts</vt:lpstr>
      <vt:lpstr>Exit Orientation</vt:lpstr>
      <vt:lpstr>PowerPoint Presentation</vt:lpstr>
      <vt:lpstr>PowerPoint Presentation</vt:lpstr>
      <vt:lpstr>PowerPoint Presentation</vt:lpstr>
      <vt:lpstr>PowerPoint Presentation</vt:lpstr>
      <vt:lpstr>Key Notes - Exit Clearances   </vt:lpstr>
      <vt:lpstr>PowerPoint Presentation</vt:lpstr>
      <vt:lpstr>PowerPoint Presentation</vt:lpstr>
      <vt:lpstr>List of Exit Clearances &amp; Scope</vt:lpstr>
      <vt:lpstr>1.0   Time Help Desk Clearance</vt:lpstr>
      <vt:lpstr>2.0   Supervisor Clearance</vt:lpstr>
      <vt:lpstr>3.0  People Process Clearance</vt:lpstr>
      <vt:lpstr>4.0  EIS Due Clearance</vt:lpstr>
      <vt:lpstr>5.0   BU HR Clearance</vt:lpstr>
      <vt:lpstr>6.0   ICRES Dues Clearance</vt:lpstr>
      <vt:lpstr>7.0   Asset Management Clearance</vt:lpstr>
      <vt:lpstr>PowerPoint Presentation</vt:lpstr>
      <vt:lpstr>8.0   Finance Due Clearance</vt:lpstr>
      <vt:lpstr>8.1   Finance: Payroll portal</vt:lpstr>
      <vt:lpstr>PowerPoint Presentation</vt:lpstr>
      <vt:lpstr>9.0  Learning &amp; Development Clearance</vt:lpstr>
      <vt:lpstr>  10  Performance Management Clearance</vt:lpstr>
      <vt:lpstr>11  Mobility Clearance</vt:lpstr>
      <vt:lpstr>12   Final Clearance</vt:lpstr>
      <vt:lpstr>Bank Details </vt:lpstr>
      <vt:lpstr>PowerPoint Presentation</vt:lpstr>
      <vt:lpstr>PowerPoint Presentation</vt:lpstr>
      <vt:lpstr> Important Points </vt:lpstr>
      <vt:lpstr>Escalation Matrix - </vt:lpstr>
      <vt:lpstr>Thank You...</vt:lpstr>
      <vt:lpstr>PowerPoint Presentation</vt:lpstr>
    </vt:vector>
  </TitlesOfParts>
  <Company>IGATECORP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Akram, Mohammed Tousif</dc:creator>
  <cp:lastModifiedBy>D, Angel</cp:lastModifiedBy>
  <cp:revision>1176</cp:revision>
  <dcterms:created xsi:type="dcterms:W3CDTF">2017-10-24T10:17:20Z</dcterms:created>
  <dcterms:modified xsi:type="dcterms:W3CDTF">2023-04-28T05:52:44Z</dcterms:modified>
</cp:coreProperties>
</file>