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BCA62-0B1F-4D63-869B-12FFD6854C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DF27E-A43A-4E00-8E19-62E0DA29476E}">
      <dgm:prSet custT="1"/>
      <dgm:spPr/>
      <dgm:t>
        <a:bodyPr/>
        <a:lstStyle/>
        <a:p>
          <a:r>
            <a:rPr lang="en-US" sz="1000" b="1" dirty="0"/>
            <a:t>1 Dock Duty: 	</a:t>
          </a:r>
        </a:p>
        <a:p>
          <a:r>
            <a:rPr lang="en-US" sz="1000" b="1" dirty="0"/>
            <a:t>Cleanliness. Parts returns and inventory, Extra companion Product in the truck.							</a:t>
          </a:r>
        </a:p>
      </dgm:t>
    </dgm:pt>
    <dgm:pt modelId="{595EE73E-217B-48B4-811D-810F2C749FCD}" type="parTrans" cxnId="{9D5ED0EF-6B31-48BB-860B-F889178C29A4}">
      <dgm:prSet/>
      <dgm:spPr/>
      <dgm:t>
        <a:bodyPr/>
        <a:lstStyle/>
        <a:p>
          <a:endParaRPr lang="en-US" sz="1000" b="1"/>
        </a:p>
      </dgm:t>
    </dgm:pt>
    <dgm:pt modelId="{96A91EAD-6960-4752-93A3-8BD3735C0F73}" type="sibTrans" cxnId="{9D5ED0EF-6B31-48BB-860B-F889178C29A4}">
      <dgm:prSet/>
      <dgm:spPr/>
      <dgm:t>
        <a:bodyPr/>
        <a:lstStyle/>
        <a:p>
          <a:endParaRPr lang="en-US" sz="1000" b="1"/>
        </a:p>
      </dgm:t>
    </dgm:pt>
    <dgm:pt modelId="{447E864B-BFAB-46D6-B466-70E1AB4B9579}">
      <dgm:prSet custT="1"/>
      <dgm:spPr/>
      <dgm:t>
        <a:bodyPr/>
        <a:lstStyle/>
        <a:p>
          <a:r>
            <a:rPr lang="en-US" sz="1000" b="1" dirty="0"/>
            <a:t>2 Chem for the day:</a:t>
          </a:r>
        </a:p>
        <a:p>
          <a:r>
            <a:rPr lang="en-US" sz="1000" b="1" dirty="0"/>
            <a:t>Discuss account and set targets for the day							</a:t>
          </a:r>
        </a:p>
      </dgm:t>
    </dgm:pt>
    <dgm:pt modelId="{36D77A6E-1F83-499E-B6B8-458BFC8BBDEC}" type="parTrans" cxnId="{CEBDCA13-91CF-48F5-80CE-B8D82F30BA8B}">
      <dgm:prSet/>
      <dgm:spPr/>
      <dgm:t>
        <a:bodyPr/>
        <a:lstStyle/>
        <a:p>
          <a:endParaRPr lang="en-US" sz="1000" b="1"/>
        </a:p>
      </dgm:t>
    </dgm:pt>
    <dgm:pt modelId="{BF9B99D9-4D2E-4799-87B6-DC8FA9B6E896}" type="sibTrans" cxnId="{CEBDCA13-91CF-48F5-80CE-B8D82F30BA8B}">
      <dgm:prSet/>
      <dgm:spPr/>
      <dgm:t>
        <a:bodyPr/>
        <a:lstStyle/>
        <a:p>
          <a:endParaRPr lang="en-US" sz="1000" b="1"/>
        </a:p>
      </dgm:t>
    </dgm:pt>
    <dgm:pt modelId="{DBCAB635-B134-4A96-901E-41BAAC044787}">
      <dgm:prSet custT="1"/>
      <dgm:spPr/>
      <dgm:t>
        <a:bodyPr/>
        <a:lstStyle/>
        <a:p>
          <a:pPr algn="ctr"/>
          <a:r>
            <a:rPr lang="en-US" sz="1000" b="1" dirty="0"/>
            <a:t>3 Drags\service:</a:t>
          </a:r>
        </a:p>
        <a:p>
          <a:pPr algn="ctr"/>
          <a:r>
            <a:rPr lang="en-US" sz="1000" b="1" dirty="0"/>
            <a:t>HQS, and have a plan for each dragged account							</a:t>
          </a:r>
        </a:p>
      </dgm:t>
    </dgm:pt>
    <dgm:pt modelId="{8730747E-09A0-48A6-8264-E259690CF530}" type="parTrans" cxnId="{ACBEE748-0CE1-4977-ADF9-85435C3F034D}">
      <dgm:prSet/>
      <dgm:spPr/>
      <dgm:t>
        <a:bodyPr/>
        <a:lstStyle/>
        <a:p>
          <a:endParaRPr lang="en-US" sz="1000" b="1"/>
        </a:p>
      </dgm:t>
    </dgm:pt>
    <dgm:pt modelId="{9C6CB86B-8027-403D-9170-FF9D767E1417}" type="sibTrans" cxnId="{ACBEE748-0CE1-4977-ADF9-85435C3F034D}">
      <dgm:prSet/>
      <dgm:spPr/>
      <dgm:t>
        <a:bodyPr/>
        <a:lstStyle/>
        <a:p>
          <a:endParaRPr lang="en-US" sz="1000" b="1"/>
        </a:p>
      </dgm:t>
    </dgm:pt>
    <dgm:pt modelId="{B18C9053-856E-437E-ABF4-1DD3805EBB23}">
      <dgm:prSet custT="1"/>
      <dgm:spPr/>
      <dgm:t>
        <a:bodyPr/>
        <a:lstStyle/>
        <a:p>
          <a:r>
            <a:rPr lang="en-US" sz="1000" b="1" dirty="0"/>
            <a:t>4 AR:</a:t>
          </a:r>
        </a:p>
        <a:p>
          <a:r>
            <a:rPr lang="en-US" sz="1000" b="1" dirty="0"/>
            <a:t>Discuss the collection plan by account for the day							</a:t>
          </a:r>
        </a:p>
      </dgm:t>
    </dgm:pt>
    <dgm:pt modelId="{C320889D-8FB4-4017-A427-F8BE40C38491}" type="parTrans" cxnId="{6186ADC4-144A-4FE2-B0EA-5E133890F722}">
      <dgm:prSet/>
      <dgm:spPr/>
      <dgm:t>
        <a:bodyPr/>
        <a:lstStyle/>
        <a:p>
          <a:endParaRPr lang="en-US" sz="1000" b="1"/>
        </a:p>
      </dgm:t>
    </dgm:pt>
    <dgm:pt modelId="{B6C5E4EA-2390-41C4-B144-B78BC151A4FC}" type="sibTrans" cxnId="{6186ADC4-144A-4FE2-B0EA-5E133890F722}">
      <dgm:prSet/>
      <dgm:spPr/>
      <dgm:t>
        <a:bodyPr/>
        <a:lstStyle/>
        <a:p>
          <a:endParaRPr lang="en-US" sz="1000" b="1"/>
        </a:p>
      </dgm:t>
    </dgm:pt>
    <dgm:pt modelId="{F3CD7709-9D8B-4B39-9231-E23D690F8A69}">
      <dgm:prSet custT="1"/>
      <dgm:spPr/>
      <dgm:t>
        <a:bodyPr/>
        <a:lstStyle/>
        <a:p>
          <a:r>
            <a:rPr lang="en-US" sz="1000" b="1" dirty="0"/>
            <a:t>5 Resigns:</a:t>
          </a:r>
        </a:p>
        <a:p>
          <a:r>
            <a:rPr lang="en-US" sz="1000" b="1" dirty="0"/>
            <a:t>Ongoing, at least one per week							</a:t>
          </a:r>
        </a:p>
      </dgm:t>
    </dgm:pt>
    <dgm:pt modelId="{B9721371-8934-4059-9D33-0A85636E7A6D}" type="parTrans" cxnId="{F99284C8-6CBD-4C1E-8A9E-61FF9BA9374F}">
      <dgm:prSet/>
      <dgm:spPr/>
      <dgm:t>
        <a:bodyPr/>
        <a:lstStyle/>
        <a:p>
          <a:endParaRPr lang="en-US" sz="1000" b="1"/>
        </a:p>
      </dgm:t>
    </dgm:pt>
    <dgm:pt modelId="{64E4489F-704C-4D1D-A66C-261351A20F59}" type="sibTrans" cxnId="{F99284C8-6CBD-4C1E-8A9E-61FF9BA9374F}">
      <dgm:prSet/>
      <dgm:spPr/>
      <dgm:t>
        <a:bodyPr/>
        <a:lstStyle/>
        <a:p>
          <a:endParaRPr lang="en-US" sz="1000" b="1"/>
        </a:p>
      </dgm:t>
    </dgm:pt>
    <dgm:pt modelId="{FF2F390E-CAF2-412C-83FC-6B3FFD6E0BB0}" type="pres">
      <dgm:prSet presAssocID="{D78BCA62-0B1F-4D63-869B-12FFD6854C7E}" presName="compositeShape" presStyleCnt="0">
        <dgm:presLayoutVars>
          <dgm:chMax val="7"/>
          <dgm:dir/>
          <dgm:resizeHandles val="exact"/>
        </dgm:presLayoutVars>
      </dgm:prSet>
      <dgm:spPr/>
    </dgm:pt>
    <dgm:pt modelId="{514FA873-B374-4EE5-AA57-6498A4A185B2}" type="pres">
      <dgm:prSet presAssocID="{390DF27E-A43A-4E00-8E19-62E0DA29476E}" presName="circ1" presStyleLbl="vennNode1" presStyleIdx="0" presStyleCnt="5"/>
      <dgm:spPr/>
    </dgm:pt>
    <dgm:pt modelId="{8D227E8F-221D-4F0E-BD55-BC0587F2AFF1}" type="pres">
      <dgm:prSet presAssocID="{390DF27E-A43A-4E00-8E19-62E0DA29476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C2EB79-C369-41E4-933E-82BADB244287}" type="pres">
      <dgm:prSet presAssocID="{447E864B-BFAB-46D6-B466-70E1AB4B9579}" presName="circ2" presStyleLbl="vennNode1" presStyleIdx="1" presStyleCnt="5"/>
      <dgm:spPr/>
    </dgm:pt>
    <dgm:pt modelId="{52D716E5-8BDE-4EC4-8750-8598162466E3}" type="pres">
      <dgm:prSet presAssocID="{447E864B-BFAB-46D6-B466-70E1AB4B9579}" presName="circ2Tx" presStyleLbl="revTx" presStyleIdx="0" presStyleCnt="0" custScaleX="146990">
        <dgm:presLayoutVars>
          <dgm:chMax val="0"/>
          <dgm:chPref val="0"/>
          <dgm:bulletEnabled val="1"/>
        </dgm:presLayoutVars>
      </dgm:prSet>
      <dgm:spPr/>
    </dgm:pt>
    <dgm:pt modelId="{A8BD0ADA-DF4C-4D03-BFBA-B308A02184BC}" type="pres">
      <dgm:prSet presAssocID="{DBCAB635-B134-4A96-901E-41BAAC044787}" presName="circ3" presStyleLbl="vennNode1" presStyleIdx="2" presStyleCnt="5"/>
      <dgm:spPr/>
    </dgm:pt>
    <dgm:pt modelId="{50A11AFD-D296-4C12-8D4A-8205B521CFC9}" type="pres">
      <dgm:prSet presAssocID="{DBCAB635-B134-4A96-901E-41BAAC044787}" presName="circ3Tx" presStyleLbl="revTx" presStyleIdx="0" presStyleCnt="0" custScaleX="112333">
        <dgm:presLayoutVars>
          <dgm:chMax val="0"/>
          <dgm:chPref val="0"/>
          <dgm:bulletEnabled val="1"/>
        </dgm:presLayoutVars>
      </dgm:prSet>
      <dgm:spPr/>
    </dgm:pt>
    <dgm:pt modelId="{570E0C5E-60AB-48D4-9640-899569F8B850}" type="pres">
      <dgm:prSet presAssocID="{B18C9053-856E-437E-ABF4-1DD3805EBB23}" presName="circ4" presStyleLbl="vennNode1" presStyleIdx="3" presStyleCnt="5"/>
      <dgm:spPr/>
    </dgm:pt>
    <dgm:pt modelId="{F4ABC2D9-FE03-4C29-8233-D1D26457721E}" type="pres">
      <dgm:prSet presAssocID="{B18C9053-856E-437E-ABF4-1DD3805EBB2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4AEF8B-2963-4683-B9F6-3AC084472166}" type="pres">
      <dgm:prSet presAssocID="{F3CD7709-9D8B-4B39-9231-E23D690F8A69}" presName="circ5" presStyleLbl="vennNode1" presStyleIdx="4" presStyleCnt="5"/>
      <dgm:spPr/>
    </dgm:pt>
    <dgm:pt modelId="{1A23171F-8D7F-4371-A2D5-06751693F72C}" type="pres">
      <dgm:prSet presAssocID="{F3CD7709-9D8B-4B39-9231-E23D690F8A69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EBDCA13-91CF-48F5-80CE-B8D82F30BA8B}" srcId="{D78BCA62-0B1F-4D63-869B-12FFD6854C7E}" destId="{447E864B-BFAB-46D6-B466-70E1AB4B9579}" srcOrd="1" destOrd="0" parTransId="{36D77A6E-1F83-499E-B6B8-458BFC8BBDEC}" sibTransId="{BF9B99D9-4D2E-4799-87B6-DC8FA9B6E896}"/>
    <dgm:cxn modelId="{1AE17323-15C8-4AF5-9F19-14AF8B5F6031}" type="presOf" srcId="{447E864B-BFAB-46D6-B466-70E1AB4B9579}" destId="{52D716E5-8BDE-4EC4-8750-8598162466E3}" srcOrd="0" destOrd="0" presId="urn:microsoft.com/office/officeart/2005/8/layout/venn1"/>
    <dgm:cxn modelId="{66417038-7419-42B0-AD89-E76AE3D7FABE}" type="presOf" srcId="{DBCAB635-B134-4A96-901E-41BAAC044787}" destId="{50A11AFD-D296-4C12-8D4A-8205B521CFC9}" srcOrd="0" destOrd="0" presId="urn:microsoft.com/office/officeart/2005/8/layout/venn1"/>
    <dgm:cxn modelId="{ACBEE748-0CE1-4977-ADF9-85435C3F034D}" srcId="{D78BCA62-0B1F-4D63-869B-12FFD6854C7E}" destId="{DBCAB635-B134-4A96-901E-41BAAC044787}" srcOrd="2" destOrd="0" parTransId="{8730747E-09A0-48A6-8264-E259690CF530}" sibTransId="{9C6CB86B-8027-403D-9170-FF9D767E1417}"/>
    <dgm:cxn modelId="{69E77A7C-19C2-4153-91A3-D016022DB402}" type="presOf" srcId="{D78BCA62-0B1F-4D63-869B-12FFD6854C7E}" destId="{FF2F390E-CAF2-412C-83FC-6B3FFD6E0BB0}" srcOrd="0" destOrd="0" presId="urn:microsoft.com/office/officeart/2005/8/layout/venn1"/>
    <dgm:cxn modelId="{17234698-2F5B-4F3D-A032-501AC63A3FB4}" type="presOf" srcId="{390DF27E-A43A-4E00-8E19-62E0DA29476E}" destId="{8D227E8F-221D-4F0E-BD55-BC0587F2AFF1}" srcOrd="0" destOrd="0" presId="urn:microsoft.com/office/officeart/2005/8/layout/venn1"/>
    <dgm:cxn modelId="{6186ADC4-144A-4FE2-B0EA-5E133890F722}" srcId="{D78BCA62-0B1F-4D63-869B-12FFD6854C7E}" destId="{B18C9053-856E-437E-ABF4-1DD3805EBB23}" srcOrd="3" destOrd="0" parTransId="{C320889D-8FB4-4017-A427-F8BE40C38491}" sibTransId="{B6C5E4EA-2390-41C4-B144-B78BC151A4FC}"/>
    <dgm:cxn modelId="{F99284C8-6CBD-4C1E-8A9E-61FF9BA9374F}" srcId="{D78BCA62-0B1F-4D63-869B-12FFD6854C7E}" destId="{F3CD7709-9D8B-4B39-9231-E23D690F8A69}" srcOrd="4" destOrd="0" parTransId="{B9721371-8934-4059-9D33-0A85636E7A6D}" sibTransId="{64E4489F-704C-4D1D-A66C-261351A20F59}"/>
    <dgm:cxn modelId="{072B43CE-EC75-4610-8B33-AA734F3E0A74}" type="presOf" srcId="{B18C9053-856E-437E-ABF4-1DD3805EBB23}" destId="{F4ABC2D9-FE03-4C29-8233-D1D26457721E}" srcOrd="0" destOrd="0" presId="urn:microsoft.com/office/officeart/2005/8/layout/venn1"/>
    <dgm:cxn modelId="{6ECE59E4-9510-4502-AEB1-41ED470B82C9}" type="presOf" srcId="{F3CD7709-9D8B-4B39-9231-E23D690F8A69}" destId="{1A23171F-8D7F-4371-A2D5-06751693F72C}" srcOrd="0" destOrd="0" presId="urn:microsoft.com/office/officeart/2005/8/layout/venn1"/>
    <dgm:cxn modelId="{9D5ED0EF-6B31-48BB-860B-F889178C29A4}" srcId="{D78BCA62-0B1F-4D63-869B-12FFD6854C7E}" destId="{390DF27E-A43A-4E00-8E19-62E0DA29476E}" srcOrd="0" destOrd="0" parTransId="{595EE73E-217B-48B4-811D-810F2C749FCD}" sibTransId="{96A91EAD-6960-4752-93A3-8BD3735C0F73}"/>
    <dgm:cxn modelId="{1A775933-C707-47D3-BB5B-6BF47A94D89A}" type="presParOf" srcId="{FF2F390E-CAF2-412C-83FC-6B3FFD6E0BB0}" destId="{514FA873-B374-4EE5-AA57-6498A4A185B2}" srcOrd="0" destOrd="0" presId="urn:microsoft.com/office/officeart/2005/8/layout/venn1"/>
    <dgm:cxn modelId="{E4B68225-046F-42F0-BE53-A498449B3B03}" type="presParOf" srcId="{FF2F390E-CAF2-412C-83FC-6B3FFD6E0BB0}" destId="{8D227E8F-221D-4F0E-BD55-BC0587F2AFF1}" srcOrd="1" destOrd="0" presId="urn:microsoft.com/office/officeart/2005/8/layout/venn1"/>
    <dgm:cxn modelId="{98F6D921-8482-446A-A42B-6ECE5AA603C3}" type="presParOf" srcId="{FF2F390E-CAF2-412C-83FC-6B3FFD6E0BB0}" destId="{B8C2EB79-C369-41E4-933E-82BADB244287}" srcOrd="2" destOrd="0" presId="urn:microsoft.com/office/officeart/2005/8/layout/venn1"/>
    <dgm:cxn modelId="{2D4612C1-54DF-41CC-9602-3F613A9C671D}" type="presParOf" srcId="{FF2F390E-CAF2-412C-83FC-6B3FFD6E0BB0}" destId="{52D716E5-8BDE-4EC4-8750-8598162466E3}" srcOrd="3" destOrd="0" presId="urn:microsoft.com/office/officeart/2005/8/layout/venn1"/>
    <dgm:cxn modelId="{9F8D9C5A-0915-4CE9-9D3C-28D942C1A5A7}" type="presParOf" srcId="{FF2F390E-CAF2-412C-83FC-6B3FFD6E0BB0}" destId="{A8BD0ADA-DF4C-4D03-BFBA-B308A02184BC}" srcOrd="4" destOrd="0" presId="urn:microsoft.com/office/officeart/2005/8/layout/venn1"/>
    <dgm:cxn modelId="{4464106F-5C1B-4697-83B3-62993905B131}" type="presParOf" srcId="{FF2F390E-CAF2-412C-83FC-6B3FFD6E0BB0}" destId="{50A11AFD-D296-4C12-8D4A-8205B521CFC9}" srcOrd="5" destOrd="0" presId="urn:microsoft.com/office/officeart/2005/8/layout/venn1"/>
    <dgm:cxn modelId="{76DFE063-0FFC-48FB-862F-340DE1FDFF66}" type="presParOf" srcId="{FF2F390E-CAF2-412C-83FC-6B3FFD6E0BB0}" destId="{570E0C5E-60AB-48D4-9640-899569F8B850}" srcOrd="6" destOrd="0" presId="urn:microsoft.com/office/officeart/2005/8/layout/venn1"/>
    <dgm:cxn modelId="{C96FF9BB-6BF4-4B0E-A7AA-90953F58B82A}" type="presParOf" srcId="{FF2F390E-CAF2-412C-83FC-6B3FFD6E0BB0}" destId="{F4ABC2D9-FE03-4C29-8233-D1D26457721E}" srcOrd="7" destOrd="0" presId="urn:microsoft.com/office/officeart/2005/8/layout/venn1"/>
    <dgm:cxn modelId="{C05A70F5-F42B-4793-A37B-CCEA4997DAFE}" type="presParOf" srcId="{FF2F390E-CAF2-412C-83FC-6B3FFD6E0BB0}" destId="{F14AEF8B-2963-4683-B9F6-3AC084472166}" srcOrd="8" destOrd="0" presId="urn:microsoft.com/office/officeart/2005/8/layout/venn1"/>
    <dgm:cxn modelId="{882BBCDC-7100-46D0-B189-50C81123CC70}" type="presParOf" srcId="{FF2F390E-CAF2-412C-83FC-6B3FFD6E0BB0}" destId="{1A23171F-8D7F-4371-A2D5-06751693F72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E2F35-67DC-4F3A-8EFF-AA8D15EE10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0806EA-12C4-4630-9022-C94A4BBAD513}">
      <dgm:prSet/>
      <dgm:spPr/>
      <dgm:t>
        <a:bodyPr/>
        <a:lstStyle/>
        <a:p>
          <a:r>
            <a:rPr lang="en-US" dirty="0"/>
            <a:t>1 Ride-Along	</a:t>
          </a:r>
        </a:p>
      </dgm:t>
    </dgm:pt>
    <dgm:pt modelId="{102562DF-81D7-4F70-9367-FB49B1124503}" type="parTrans" cxnId="{5D359EDD-5885-4449-8F36-C33D93C68EA5}">
      <dgm:prSet/>
      <dgm:spPr/>
      <dgm:t>
        <a:bodyPr/>
        <a:lstStyle/>
        <a:p>
          <a:endParaRPr lang="en-US"/>
        </a:p>
      </dgm:t>
    </dgm:pt>
    <dgm:pt modelId="{78A205EE-D72E-4B63-9D1B-C81427F09AF9}" type="sibTrans" cxnId="{5D359EDD-5885-4449-8F36-C33D93C68EA5}">
      <dgm:prSet/>
      <dgm:spPr/>
      <dgm:t>
        <a:bodyPr/>
        <a:lstStyle/>
        <a:p>
          <a:endParaRPr lang="en-US"/>
        </a:p>
      </dgm:t>
    </dgm:pt>
    <dgm:pt modelId="{032C6697-B9BC-4DEB-8F80-D18AE41BF2E4}">
      <dgm:prSet/>
      <dgm:spPr/>
      <dgm:t>
        <a:bodyPr/>
        <a:lstStyle/>
        <a:p>
          <a:r>
            <a:rPr lang="en-US" dirty="0"/>
            <a:t>2 Challenging Resign	</a:t>
          </a:r>
        </a:p>
      </dgm:t>
    </dgm:pt>
    <dgm:pt modelId="{44121354-5353-41DC-BA2C-2E150644043B}" type="parTrans" cxnId="{16D92893-D539-4B06-82F4-1DB07E416814}">
      <dgm:prSet/>
      <dgm:spPr/>
      <dgm:t>
        <a:bodyPr/>
        <a:lstStyle/>
        <a:p>
          <a:endParaRPr lang="en-US"/>
        </a:p>
      </dgm:t>
    </dgm:pt>
    <dgm:pt modelId="{220B20B0-86FE-4A81-93A8-617DB7719B2D}" type="sibTrans" cxnId="{16D92893-D539-4B06-82F4-1DB07E416814}">
      <dgm:prSet/>
      <dgm:spPr/>
      <dgm:t>
        <a:bodyPr/>
        <a:lstStyle/>
        <a:p>
          <a:endParaRPr lang="en-US"/>
        </a:p>
      </dgm:t>
    </dgm:pt>
    <dgm:pt modelId="{D33B328B-122D-4F53-8781-563085A934DA}">
      <dgm:prSet/>
      <dgm:spPr/>
      <dgm:t>
        <a:bodyPr/>
        <a:lstStyle/>
        <a:p>
          <a:r>
            <a:rPr lang="en-US" dirty="0"/>
            <a:t>3 Worst AR Account	</a:t>
          </a:r>
        </a:p>
      </dgm:t>
    </dgm:pt>
    <dgm:pt modelId="{1AF18167-A732-4650-8981-DE01FA338A31}" type="parTrans" cxnId="{D51FDA41-8B21-45C4-BB68-51219F3D11F1}">
      <dgm:prSet/>
      <dgm:spPr/>
      <dgm:t>
        <a:bodyPr/>
        <a:lstStyle/>
        <a:p>
          <a:endParaRPr lang="en-US"/>
        </a:p>
      </dgm:t>
    </dgm:pt>
    <dgm:pt modelId="{4EE5CE6D-B799-4CA3-893F-19C37033B92F}" type="sibTrans" cxnId="{D51FDA41-8B21-45C4-BB68-51219F3D11F1}">
      <dgm:prSet/>
      <dgm:spPr/>
      <dgm:t>
        <a:bodyPr/>
        <a:lstStyle/>
        <a:p>
          <a:endParaRPr lang="en-US"/>
        </a:p>
      </dgm:t>
    </dgm:pt>
    <dgm:pt modelId="{7595DE0F-9FE6-4190-825C-7268119AED0A}">
      <dgm:prSet/>
      <dgm:spPr/>
      <dgm:t>
        <a:bodyPr/>
        <a:lstStyle/>
        <a:p>
          <a:r>
            <a:rPr lang="en-US" dirty="0"/>
            <a:t>4 Repo	</a:t>
          </a:r>
        </a:p>
      </dgm:t>
    </dgm:pt>
    <dgm:pt modelId="{2C95E554-72A1-4B48-B2EF-578C8C6DB2F0}" type="parTrans" cxnId="{5C0B0431-EF6A-42BB-BA4A-5F07311CD768}">
      <dgm:prSet/>
      <dgm:spPr/>
      <dgm:t>
        <a:bodyPr/>
        <a:lstStyle/>
        <a:p>
          <a:endParaRPr lang="en-US"/>
        </a:p>
      </dgm:t>
    </dgm:pt>
    <dgm:pt modelId="{69770FD1-E4D9-4839-8339-13BF8132FABB}" type="sibTrans" cxnId="{5C0B0431-EF6A-42BB-BA4A-5F07311CD768}">
      <dgm:prSet/>
      <dgm:spPr/>
      <dgm:t>
        <a:bodyPr/>
        <a:lstStyle/>
        <a:p>
          <a:endParaRPr lang="en-US"/>
        </a:p>
      </dgm:t>
    </dgm:pt>
    <dgm:pt modelId="{BC709A68-FDE8-4CFB-8939-DCB4BBA6BB0F}">
      <dgm:prSet/>
      <dgm:spPr/>
      <dgm:t>
        <a:bodyPr/>
        <a:lstStyle/>
        <a:p>
          <a:r>
            <a:rPr lang="en-US" dirty="0"/>
            <a:t>5 Chem Sale</a:t>
          </a:r>
        </a:p>
      </dgm:t>
    </dgm:pt>
    <dgm:pt modelId="{DED62EF3-F5C7-4BEB-823C-07CA1F68DF93}" type="parTrans" cxnId="{F4C3112B-808E-4C26-AEDA-3D8916F95175}">
      <dgm:prSet/>
      <dgm:spPr/>
      <dgm:t>
        <a:bodyPr/>
        <a:lstStyle/>
        <a:p>
          <a:endParaRPr lang="en-US"/>
        </a:p>
      </dgm:t>
    </dgm:pt>
    <dgm:pt modelId="{55CA675B-C081-441F-98DC-85E379992453}" type="sibTrans" cxnId="{F4C3112B-808E-4C26-AEDA-3D8916F95175}">
      <dgm:prSet/>
      <dgm:spPr/>
      <dgm:t>
        <a:bodyPr/>
        <a:lstStyle/>
        <a:p>
          <a:endParaRPr lang="en-US"/>
        </a:p>
      </dgm:t>
    </dgm:pt>
    <dgm:pt modelId="{EFA9BA04-8485-4A38-BBB7-DCF9FF944A7F}" type="pres">
      <dgm:prSet presAssocID="{652E2F35-67DC-4F3A-8EFF-AA8D15EE10B0}" presName="compositeShape" presStyleCnt="0">
        <dgm:presLayoutVars>
          <dgm:chMax val="7"/>
          <dgm:dir/>
          <dgm:resizeHandles val="exact"/>
        </dgm:presLayoutVars>
      </dgm:prSet>
      <dgm:spPr/>
    </dgm:pt>
    <dgm:pt modelId="{5BAF8FA6-E01E-4469-A86F-EF0C8BED4EB8}" type="pres">
      <dgm:prSet presAssocID="{5A0806EA-12C4-4630-9022-C94A4BBAD513}" presName="circ1" presStyleLbl="vennNode1" presStyleIdx="0" presStyleCnt="5"/>
      <dgm:spPr/>
    </dgm:pt>
    <dgm:pt modelId="{46BA2132-C9A1-41FB-841D-912C0F18839D}" type="pres">
      <dgm:prSet presAssocID="{5A0806EA-12C4-4630-9022-C94A4BBAD51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7AAF48D-9A61-4BDF-B240-99C2F8134538}" type="pres">
      <dgm:prSet presAssocID="{032C6697-B9BC-4DEB-8F80-D18AE41BF2E4}" presName="circ2" presStyleLbl="vennNode1" presStyleIdx="1" presStyleCnt="5"/>
      <dgm:spPr/>
    </dgm:pt>
    <dgm:pt modelId="{91FCF582-2E5A-4F78-BC3C-C51B12B80736}" type="pres">
      <dgm:prSet presAssocID="{032C6697-B9BC-4DEB-8F80-D18AE41BF2E4}" presName="circ2Tx" presStyleLbl="revTx" presStyleIdx="0" presStyleCnt="0" custScaleX="202376">
        <dgm:presLayoutVars>
          <dgm:chMax val="0"/>
          <dgm:chPref val="0"/>
          <dgm:bulletEnabled val="1"/>
        </dgm:presLayoutVars>
      </dgm:prSet>
      <dgm:spPr/>
    </dgm:pt>
    <dgm:pt modelId="{F174FCDA-B48B-45C2-AC2D-E5BF239AB698}" type="pres">
      <dgm:prSet presAssocID="{D33B328B-122D-4F53-8781-563085A934DA}" presName="circ3" presStyleLbl="vennNode1" presStyleIdx="2" presStyleCnt="5"/>
      <dgm:spPr/>
    </dgm:pt>
    <dgm:pt modelId="{7C7DF2BE-0D27-4ED1-B297-229C41C2E2A6}" type="pres">
      <dgm:prSet presAssocID="{D33B328B-122D-4F53-8781-563085A934DA}" presName="circ3Tx" presStyleLbl="revTx" presStyleIdx="0" presStyleCnt="0" custScaleX="85320">
        <dgm:presLayoutVars>
          <dgm:chMax val="0"/>
          <dgm:chPref val="0"/>
          <dgm:bulletEnabled val="1"/>
        </dgm:presLayoutVars>
      </dgm:prSet>
      <dgm:spPr/>
    </dgm:pt>
    <dgm:pt modelId="{5CF4A44D-CE03-4FCE-A1BA-9F518BA47E28}" type="pres">
      <dgm:prSet presAssocID="{7595DE0F-9FE6-4190-825C-7268119AED0A}" presName="circ4" presStyleLbl="vennNode1" presStyleIdx="3" presStyleCnt="5"/>
      <dgm:spPr/>
    </dgm:pt>
    <dgm:pt modelId="{18AE4108-B140-4D5A-B066-8D6F1CAAFA5E}" type="pres">
      <dgm:prSet presAssocID="{7595DE0F-9FE6-4190-825C-7268119AED0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558AF2-FDCE-4DB9-9298-79DF2BCDACB2}" type="pres">
      <dgm:prSet presAssocID="{BC709A68-FDE8-4CFB-8939-DCB4BBA6BB0F}" presName="circ5" presStyleLbl="vennNode1" presStyleIdx="4" presStyleCnt="5"/>
      <dgm:spPr/>
    </dgm:pt>
    <dgm:pt modelId="{BEB06863-9C30-4DB5-AE4E-60A718205E6C}" type="pres">
      <dgm:prSet presAssocID="{BC709A68-FDE8-4CFB-8939-DCB4BBA6BB0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4BEC512-3E40-469F-AD3B-F8DA6C07D26B}" type="presOf" srcId="{032C6697-B9BC-4DEB-8F80-D18AE41BF2E4}" destId="{91FCF582-2E5A-4F78-BC3C-C51B12B80736}" srcOrd="0" destOrd="0" presId="urn:microsoft.com/office/officeart/2005/8/layout/venn1"/>
    <dgm:cxn modelId="{F4C3112B-808E-4C26-AEDA-3D8916F95175}" srcId="{652E2F35-67DC-4F3A-8EFF-AA8D15EE10B0}" destId="{BC709A68-FDE8-4CFB-8939-DCB4BBA6BB0F}" srcOrd="4" destOrd="0" parTransId="{DED62EF3-F5C7-4BEB-823C-07CA1F68DF93}" sibTransId="{55CA675B-C081-441F-98DC-85E379992453}"/>
    <dgm:cxn modelId="{5C0B0431-EF6A-42BB-BA4A-5F07311CD768}" srcId="{652E2F35-67DC-4F3A-8EFF-AA8D15EE10B0}" destId="{7595DE0F-9FE6-4190-825C-7268119AED0A}" srcOrd="3" destOrd="0" parTransId="{2C95E554-72A1-4B48-B2EF-578C8C6DB2F0}" sibTransId="{69770FD1-E4D9-4839-8339-13BF8132FABB}"/>
    <dgm:cxn modelId="{D51FDA41-8B21-45C4-BB68-51219F3D11F1}" srcId="{652E2F35-67DC-4F3A-8EFF-AA8D15EE10B0}" destId="{D33B328B-122D-4F53-8781-563085A934DA}" srcOrd="2" destOrd="0" parTransId="{1AF18167-A732-4650-8981-DE01FA338A31}" sibTransId="{4EE5CE6D-B799-4CA3-893F-19C37033B92F}"/>
    <dgm:cxn modelId="{23D31A44-67E0-4305-9041-6DD33960083D}" type="presOf" srcId="{7595DE0F-9FE6-4190-825C-7268119AED0A}" destId="{18AE4108-B140-4D5A-B066-8D6F1CAAFA5E}" srcOrd="0" destOrd="0" presId="urn:microsoft.com/office/officeart/2005/8/layout/venn1"/>
    <dgm:cxn modelId="{4A676866-9ECC-4607-A187-CAF726026092}" type="presOf" srcId="{5A0806EA-12C4-4630-9022-C94A4BBAD513}" destId="{46BA2132-C9A1-41FB-841D-912C0F18839D}" srcOrd="0" destOrd="0" presId="urn:microsoft.com/office/officeart/2005/8/layout/venn1"/>
    <dgm:cxn modelId="{4C922970-9AB4-4191-BF65-F54A33E28CDC}" type="presOf" srcId="{BC709A68-FDE8-4CFB-8939-DCB4BBA6BB0F}" destId="{BEB06863-9C30-4DB5-AE4E-60A718205E6C}" srcOrd="0" destOrd="0" presId="urn:microsoft.com/office/officeart/2005/8/layout/venn1"/>
    <dgm:cxn modelId="{435C4285-A93B-4F72-AF14-9C14A71692E1}" type="presOf" srcId="{652E2F35-67DC-4F3A-8EFF-AA8D15EE10B0}" destId="{EFA9BA04-8485-4A38-BBB7-DCF9FF944A7F}" srcOrd="0" destOrd="0" presId="urn:microsoft.com/office/officeart/2005/8/layout/venn1"/>
    <dgm:cxn modelId="{16D92893-D539-4B06-82F4-1DB07E416814}" srcId="{652E2F35-67DC-4F3A-8EFF-AA8D15EE10B0}" destId="{032C6697-B9BC-4DEB-8F80-D18AE41BF2E4}" srcOrd="1" destOrd="0" parTransId="{44121354-5353-41DC-BA2C-2E150644043B}" sibTransId="{220B20B0-86FE-4A81-93A8-617DB7719B2D}"/>
    <dgm:cxn modelId="{46DE6EC4-FA42-46F3-81F9-07A3E74E72CD}" type="presOf" srcId="{D33B328B-122D-4F53-8781-563085A934DA}" destId="{7C7DF2BE-0D27-4ED1-B297-229C41C2E2A6}" srcOrd="0" destOrd="0" presId="urn:microsoft.com/office/officeart/2005/8/layout/venn1"/>
    <dgm:cxn modelId="{5D359EDD-5885-4449-8F36-C33D93C68EA5}" srcId="{652E2F35-67DC-4F3A-8EFF-AA8D15EE10B0}" destId="{5A0806EA-12C4-4630-9022-C94A4BBAD513}" srcOrd="0" destOrd="0" parTransId="{102562DF-81D7-4F70-9367-FB49B1124503}" sibTransId="{78A205EE-D72E-4B63-9D1B-C81427F09AF9}"/>
    <dgm:cxn modelId="{6FE303CB-6275-46DF-8D20-5399E05546DF}" type="presParOf" srcId="{EFA9BA04-8485-4A38-BBB7-DCF9FF944A7F}" destId="{5BAF8FA6-E01E-4469-A86F-EF0C8BED4EB8}" srcOrd="0" destOrd="0" presId="urn:microsoft.com/office/officeart/2005/8/layout/venn1"/>
    <dgm:cxn modelId="{E69383CE-099E-4D0B-8BEF-54D16A985103}" type="presParOf" srcId="{EFA9BA04-8485-4A38-BBB7-DCF9FF944A7F}" destId="{46BA2132-C9A1-41FB-841D-912C0F18839D}" srcOrd="1" destOrd="0" presId="urn:microsoft.com/office/officeart/2005/8/layout/venn1"/>
    <dgm:cxn modelId="{C6007938-C852-49C2-9954-DEF2B03E3638}" type="presParOf" srcId="{EFA9BA04-8485-4A38-BBB7-DCF9FF944A7F}" destId="{07AAF48D-9A61-4BDF-B240-99C2F8134538}" srcOrd="2" destOrd="0" presId="urn:microsoft.com/office/officeart/2005/8/layout/venn1"/>
    <dgm:cxn modelId="{8F6D1BBB-8F0B-4AB5-BC39-D27CDA6B5BAE}" type="presParOf" srcId="{EFA9BA04-8485-4A38-BBB7-DCF9FF944A7F}" destId="{91FCF582-2E5A-4F78-BC3C-C51B12B80736}" srcOrd="3" destOrd="0" presId="urn:microsoft.com/office/officeart/2005/8/layout/venn1"/>
    <dgm:cxn modelId="{7DBBBADD-CDF1-4390-8B89-EA7183CB91F2}" type="presParOf" srcId="{EFA9BA04-8485-4A38-BBB7-DCF9FF944A7F}" destId="{F174FCDA-B48B-45C2-AC2D-E5BF239AB698}" srcOrd="4" destOrd="0" presId="urn:microsoft.com/office/officeart/2005/8/layout/venn1"/>
    <dgm:cxn modelId="{8991AF6A-C803-4498-B688-DF0FD25FB7FE}" type="presParOf" srcId="{EFA9BA04-8485-4A38-BBB7-DCF9FF944A7F}" destId="{7C7DF2BE-0D27-4ED1-B297-229C41C2E2A6}" srcOrd="5" destOrd="0" presId="urn:microsoft.com/office/officeart/2005/8/layout/venn1"/>
    <dgm:cxn modelId="{39F4E693-9C17-425E-8FF8-EF5D49D76AAB}" type="presParOf" srcId="{EFA9BA04-8485-4A38-BBB7-DCF9FF944A7F}" destId="{5CF4A44D-CE03-4FCE-A1BA-9F518BA47E28}" srcOrd="6" destOrd="0" presId="urn:microsoft.com/office/officeart/2005/8/layout/venn1"/>
    <dgm:cxn modelId="{EB879FF3-B112-4DA1-816B-ACA9938240F7}" type="presParOf" srcId="{EFA9BA04-8485-4A38-BBB7-DCF9FF944A7F}" destId="{18AE4108-B140-4D5A-B066-8D6F1CAAFA5E}" srcOrd="7" destOrd="0" presId="urn:microsoft.com/office/officeart/2005/8/layout/venn1"/>
    <dgm:cxn modelId="{0EDECAEC-70C6-4768-BB78-B14CBB4BACF3}" type="presParOf" srcId="{EFA9BA04-8485-4A38-BBB7-DCF9FF944A7F}" destId="{27558AF2-FDCE-4DB9-9298-79DF2BCDACB2}" srcOrd="8" destOrd="0" presId="urn:microsoft.com/office/officeart/2005/8/layout/venn1"/>
    <dgm:cxn modelId="{80B3CDF4-5C70-4363-ACA3-127F5D18FF01}" type="presParOf" srcId="{EFA9BA04-8485-4A38-BBB7-DCF9FF944A7F}" destId="{BEB06863-9C30-4DB5-AE4E-60A718205E6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FA873-B374-4EE5-AA57-6498A4A185B2}">
      <dsp:nvSpPr>
        <dsp:cNvPr id="0" name=""/>
        <dsp:cNvSpPr/>
      </dsp:nvSpPr>
      <dsp:spPr>
        <a:xfrm>
          <a:off x="3283691" y="905555"/>
          <a:ext cx="1112085" cy="1112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227E8F-221D-4F0E-BD55-BC0587F2AFF1}">
      <dsp:nvSpPr>
        <dsp:cNvPr id="0" name=""/>
        <dsp:cNvSpPr/>
      </dsp:nvSpPr>
      <dsp:spPr>
        <a:xfrm>
          <a:off x="3194725" y="0"/>
          <a:ext cx="1290019" cy="7466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1 Dock Duty: 	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Cleanliness. Parts returns and inventory, Extra companion Product in the truck.							</a:t>
          </a:r>
        </a:p>
      </dsp:txBody>
      <dsp:txXfrm>
        <a:off x="3194725" y="0"/>
        <a:ext cx="1290019" cy="746685"/>
      </dsp:txXfrm>
    </dsp:sp>
    <dsp:sp modelId="{B8C2EB79-C369-41E4-933E-82BADB244287}">
      <dsp:nvSpPr>
        <dsp:cNvPr id="0" name=""/>
        <dsp:cNvSpPr/>
      </dsp:nvSpPr>
      <dsp:spPr>
        <a:xfrm>
          <a:off x="3706729" y="1212808"/>
          <a:ext cx="1112085" cy="1112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D716E5-8BDE-4EC4-8750-8598162466E3}">
      <dsp:nvSpPr>
        <dsp:cNvPr id="0" name=""/>
        <dsp:cNvSpPr/>
      </dsp:nvSpPr>
      <dsp:spPr>
        <a:xfrm>
          <a:off x="4635600" y="984989"/>
          <a:ext cx="1700040" cy="8102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2 Chem for the day: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Discuss account and set targets for the day							</a:t>
          </a:r>
        </a:p>
      </dsp:txBody>
      <dsp:txXfrm>
        <a:off x="4635600" y="984989"/>
        <a:ext cx="1700040" cy="810233"/>
      </dsp:txXfrm>
    </dsp:sp>
    <dsp:sp modelId="{A8BD0ADA-DF4C-4D03-BFBA-B308A02184BC}">
      <dsp:nvSpPr>
        <dsp:cNvPr id="0" name=""/>
        <dsp:cNvSpPr/>
      </dsp:nvSpPr>
      <dsp:spPr>
        <a:xfrm>
          <a:off x="3545254" y="1710387"/>
          <a:ext cx="1112085" cy="1112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A11AFD-D296-4C12-8D4A-8205B521CFC9}">
      <dsp:nvSpPr>
        <dsp:cNvPr id="0" name=""/>
        <dsp:cNvSpPr/>
      </dsp:nvSpPr>
      <dsp:spPr>
        <a:xfrm>
          <a:off x="4658083" y="2367153"/>
          <a:ext cx="1299208" cy="8102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3 Drags\service: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HQS, and have a plan for each dragged account							</a:t>
          </a:r>
        </a:p>
      </dsp:txBody>
      <dsp:txXfrm>
        <a:off x="4658083" y="2367153"/>
        <a:ext cx="1299208" cy="810233"/>
      </dsp:txXfrm>
    </dsp:sp>
    <dsp:sp modelId="{570E0C5E-60AB-48D4-9640-899569F8B850}">
      <dsp:nvSpPr>
        <dsp:cNvPr id="0" name=""/>
        <dsp:cNvSpPr/>
      </dsp:nvSpPr>
      <dsp:spPr>
        <a:xfrm>
          <a:off x="3022129" y="1710387"/>
          <a:ext cx="1112085" cy="1112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ABC2D9-FE03-4C29-8233-D1D26457721E}">
      <dsp:nvSpPr>
        <dsp:cNvPr id="0" name=""/>
        <dsp:cNvSpPr/>
      </dsp:nvSpPr>
      <dsp:spPr>
        <a:xfrm>
          <a:off x="1793497" y="2367153"/>
          <a:ext cx="1156568" cy="8102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4 AR: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Discuss the collection plan by account for the day							</a:t>
          </a:r>
        </a:p>
      </dsp:txBody>
      <dsp:txXfrm>
        <a:off x="1793497" y="2367153"/>
        <a:ext cx="1156568" cy="810233"/>
      </dsp:txXfrm>
    </dsp:sp>
    <dsp:sp modelId="{F14AEF8B-2963-4683-B9F6-3AC084472166}">
      <dsp:nvSpPr>
        <dsp:cNvPr id="0" name=""/>
        <dsp:cNvSpPr/>
      </dsp:nvSpPr>
      <dsp:spPr>
        <a:xfrm>
          <a:off x="2860654" y="1212808"/>
          <a:ext cx="1112085" cy="11120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23171F-8D7F-4371-A2D5-06751693F72C}">
      <dsp:nvSpPr>
        <dsp:cNvPr id="0" name=""/>
        <dsp:cNvSpPr/>
      </dsp:nvSpPr>
      <dsp:spPr>
        <a:xfrm>
          <a:off x="1615563" y="984989"/>
          <a:ext cx="1156568" cy="8102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5 Resigns: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Ongoing, at least one per week							</a:t>
          </a:r>
        </a:p>
      </dsp:txBody>
      <dsp:txXfrm>
        <a:off x="1615563" y="984989"/>
        <a:ext cx="1156568" cy="810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F8FA6-E01E-4469-A86F-EF0C8BED4EB8}">
      <dsp:nvSpPr>
        <dsp:cNvPr id="0" name=""/>
        <dsp:cNvSpPr/>
      </dsp:nvSpPr>
      <dsp:spPr>
        <a:xfrm>
          <a:off x="2867501" y="907061"/>
          <a:ext cx="1113935" cy="11139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6BA2132-C9A1-41FB-841D-912C0F18839D}">
      <dsp:nvSpPr>
        <dsp:cNvPr id="0" name=""/>
        <dsp:cNvSpPr/>
      </dsp:nvSpPr>
      <dsp:spPr>
        <a:xfrm>
          <a:off x="2778386" y="0"/>
          <a:ext cx="1292164" cy="7479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 Ride-Along	</a:t>
          </a:r>
        </a:p>
      </dsp:txBody>
      <dsp:txXfrm>
        <a:off x="2778386" y="0"/>
        <a:ext cx="1292164" cy="747927"/>
      </dsp:txXfrm>
    </dsp:sp>
    <dsp:sp modelId="{07AAF48D-9A61-4BDF-B240-99C2F8134538}">
      <dsp:nvSpPr>
        <dsp:cNvPr id="0" name=""/>
        <dsp:cNvSpPr/>
      </dsp:nvSpPr>
      <dsp:spPr>
        <a:xfrm>
          <a:off x="3291242" y="1214825"/>
          <a:ext cx="1113935" cy="11139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FCF582-2E5A-4F78-BC3C-C51B12B80736}">
      <dsp:nvSpPr>
        <dsp:cNvPr id="0" name=""/>
        <dsp:cNvSpPr/>
      </dsp:nvSpPr>
      <dsp:spPr>
        <a:xfrm>
          <a:off x="3900837" y="986628"/>
          <a:ext cx="2344511" cy="8115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 Challenging Resign	</a:t>
          </a:r>
        </a:p>
      </dsp:txBody>
      <dsp:txXfrm>
        <a:off x="3900837" y="986628"/>
        <a:ext cx="2344511" cy="811581"/>
      </dsp:txXfrm>
    </dsp:sp>
    <dsp:sp modelId="{F174FCDA-B48B-45C2-AC2D-E5BF239AB698}">
      <dsp:nvSpPr>
        <dsp:cNvPr id="0" name=""/>
        <dsp:cNvSpPr/>
      </dsp:nvSpPr>
      <dsp:spPr>
        <a:xfrm>
          <a:off x="3129499" y="1713232"/>
          <a:ext cx="1113935" cy="11139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7DF2BE-0D27-4ED1-B297-229C41C2E2A6}">
      <dsp:nvSpPr>
        <dsp:cNvPr id="0" name=""/>
        <dsp:cNvSpPr/>
      </dsp:nvSpPr>
      <dsp:spPr>
        <a:xfrm>
          <a:off x="4400650" y="2371090"/>
          <a:ext cx="988425" cy="8115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 Worst AR Account	</a:t>
          </a:r>
        </a:p>
      </dsp:txBody>
      <dsp:txXfrm>
        <a:off x="4400650" y="2371090"/>
        <a:ext cx="988425" cy="811581"/>
      </dsp:txXfrm>
    </dsp:sp>
    <dsp:sp modelId="{5CF4A44D-CE03-4FCE-A1BA-9F518BA47E28}">
      <dsp:nvSpPr>
        <dsp:cNvPr id="0" name=""/>
        <dsp:cNvSpPr/>
      </dsp:nvSpPr>
      <dsp:spPr>
        <a:xfrm>
          <a:off x="2605504" y="1713232"/>
          <a:ext cx="1113935" cy="11139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AE4108-B140-4D5A-B066-8D6F1CAAFA5E}">
      <dsp:nvSpPr>
        <dsp:cNvPr id="0" name=""/>
        <dsp:cNvSpPr/>
      </dsp:nvSpPr>
      <dsp:spPr>
        <a:xfrm>
          <a:off x="1374828" y="2371090"/>
          <a:ext cx="1158492" cy="8115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 Repo	</a:t>
          </a:r>
        </a:p>
      </dsp:txBody>
      <dsp:txXfrm>
        <a:off x="1374828" y="2371090"/>
        <a:ext cx="1158492" cy="811581"/>
      </dsp:txXfrm>
    </dsp:sp>
    <dsp:sp modelId="{27558AF2-FDCE-4DB9-9298-79DF2BCDACB2}">
      <dsp:nvSpPr>
        <dsp:cNvPr id="0" name=""/>
        <dsp:cNvSpPr/>
      </dsp:nvSpPr>
      <dsp:spPr>
        <a:xfrm>
          <a:off x="2443760" y="1214825"/>
          <a:ext cx="1113935" cy="11139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B06863-9C30-4DB5-AE4E-60A718205E6C}">
      <dsp:nvSpPr>
        <dsp:cNvPr id="0" name=""/>
        <dsp:cNvSpPr/>
      </dsp:nvSpPr>
      <dsp:spPr>
        <a:xfrm>
          <a:off x="1196599" y="986628"/>
          <a:ext cx="1158492" cy="81158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 Chem Sale</a:t>
          </a:r>
        </a:p>
      </dsp:txBody>
      <dsp:txXfrm>
        <a:off x="1196599" y="986628"/>
        <a:ext cx="1158492" cy="81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616E-79D9-C487-627A-9033F0ABE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E3B0C-E574-94A4-CC3B-074E2B07B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5FC8-5F21-4EEC-B28E-35713908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B9253-3F36-A78C-6F79-1FE7CBF6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0B43-5EC7-5075-9AB0-502F5CA4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49B3-FD00-059F-F537-2547131D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6791-D8B3-55C8-9F26-B4D92926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27CE-AA24-C4F1-531A-375339B3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7503-7CE0-6168-69F9-3D5E4A4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1CBD-033C-E9FC-E020-C20A42A7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DD4BC-5BD3-A514-25CF-0A40B4E3A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63EB2-AA08-4C0B-B60C-3EC2F168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1EEE-CF31-178F-B8DC-7EDCFAD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C9E-7B58-C93F-E4A1-97776D8B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9170-B75C-282A-010C-6D5233B6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2EEC-1622-255E-4B91-0D1FEEB7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4E29-8484-7B88-FA7D-6397D6E3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3D5B-83BC-4462-476A-C2776B12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77EB-2D30-797E-0DEA-3C490479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35A5-36C1-11AE-A08C-B047F8C8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1963-9AEA-8681-5EE3-465D7DB7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0F037-7230-CFF4-F168-7C24673C3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B0FF-E44A-798E-6F90-DC3AB4AD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02A9-011F-6363-738F-14B9B91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9DCE-BDAC-D4A3-309B-4DF2EFBE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59F6-04ED-7170-E55B-4452DE5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C683-3E2C-565E-FCBD-79C051D4F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B325-6DA3-EF27-F328-E512C578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0CE5F-6131-84CB-F9B3-BCCE3F5E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BF7D-BA24-BD52-D158-1C114375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4355C-B01F-388F-D6FF-1F29690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61FE-18F0-1CAB-729D-AF5EB61D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C85F-864E-6E87-3268-07EA55BB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A75A-08DE-66B3-05CF-9B12DD2D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A9497-D1CE-1100-E264-24A724EA2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41A3D-8CF7-FF45-6B99-428222438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D83BC-4904-6033-12DB-0807A925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6CB92-A53F-1778-B7A7-5B835CD3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BFDB5-A5F4-3980-328D-F9CFB4DD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9E5E-C32F-08BD-93DC-43C30E48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C01AA-BABD-321C-0447-86EB183C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A6E6B-A4EA-8ECA-B69B-BF28BA5D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FC6DE-7A62-B67B-29B6-66F9C38E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2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61956-865D-E0FA-C69E-B36924DF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691E2-0511-E653-FABF-DD2ABDE5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89AF-5451-E96F-DD32-B2E304B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8ACF-F5D0-0F1B-9430-14B844FA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F459-7431-7E4E-2058-6B023214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F5F44-0A04-F39B-F569-D63B777AF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2C54-FF8F-71FE-87F9-F5ABEA8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A48E-368C-97C4-6067-A680D44A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216B-FFFF-3091-F354-1392E4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E64C-8302-FE7D-B422-AF23C947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200E3-4251-45B1-8CA6-275B95B2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112F7-5D5B-6060-F517-2463569E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9724-A436-2770-10CC-A46F5D5B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79654-FCEE-4306-9118-DCAF4121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E14F-2975-94F5-A194-C80BDFB6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A29BC-E86E-460D-5BAE-C15709D7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83DB8-2BC1-E52F-DB7E-CFC39A9FC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8904-CE74-F0C7-30D6-830F6170B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76265-89CF-46F2-B153-CC6FF1DAAE10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31AB-DFA8-ACD3-4680-574589FDF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95EC8-DD22-5634-2134-58645113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44A22-0110-4B37-B769-0D958F74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3BB1D3A-F62A-DB42-5F77-8C55C80F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5"/>
          <a:stretch/>
        </p:blipFill>
        <p:spPr>
          <a:xfrm rot="5400000">
            <a:off x="8718522" y="2121010"/>
            <a:ext cx="4420376" cy="25084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41C816-3330-3762-88D0-3827F9DD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13479"/>
            <a:ext cx="2705100" cy="16859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7A82EC-83A9-6D4F-4070-9F1F0E014CC9}"/>
              </a:ext>
            </a:extLst>
          </p:cNvPr>
          <p:cNvCxnSpPr/>
          <p:nvPr/>
        </p:nvCxnSpPr>
        <p:spPr>
          <a:xfrm flipV="1">
            <a:off x="419100" y="3501995"/>
            <a:ext cx="11353800" cy="8572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6494AE-F97E-F58D-B671-2C87CC48E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506977"/>
            <a:ext cx="2705100" cy="1685925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7FBCEF5-2B19-2A3A-87D4-C991EDD54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773886"/>
              </p:ext>
            </p:extLst>
          </p:nvPr>
        </p:nvGraphicFramePr>
        <p:xfrm>
          <a:off x="2967273" y="410333"/>
          <a:ext cx="7951205" cy="3177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2D318C-68D3-2B37-1D3D-99E77D738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232278"/>
              </p:ext>
            </p:extLst>
          </p:nvPr>
        </p:nvGraphicFramePr>
        <p:xfrm>
          <a:off x="3302252" y="3482755"/>
          <a:ext cx="7441948" cy="318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59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F2C-D201-79FF-FF92-6A67CECF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319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Aim to earn the most points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Each activity completed earns you one point.</a:t>
            </a:r>
          </a:p>
          <a:p>
            <a:pPr>
              <a:buFontTx/>
              <a:buChar char="-"/>
            </a:pPr>
            <a:r>
              <a:rPr lang="en-US" dirty="0"/>
              <a:t>If you achieve results from an activity, the points for that activity will double.</a:t>
            </a:r>
          </a:p>
          <a:p>
            <a:pPr>
              <a:buFontTx/>
              <a:buChar char="-"/>
            </a:pPr>
            <a:r>
              <a:rPr lang="en-US" dirty="0"/>
              <a:t>Multiple successes can yield even more points. For example, if you secure a signed resign, that's 2 points (double points for the result). If you get another resign, you earn an additional 2 points.</a:t>
            </a:r>
          </a:p>
          <a:p>
            <a:pPr>
              <a:buFontTx/>
              <a:buChar char="-"/>
            </a:pPr>
            <a:r>
              <a:rPr lang="en-US" sz="3900" b="1" dirty="0"/>
              <a:t>What do I win?</a:t>
            </a:r>
          </a:p>
          <a:p>
            <a:pPr marL="0" indent="0">
              <a:buNone/>
            </a:pPr>
            <a:r>
              <a:rPr lang="en-US" dirty="0"/>
              <a:t>- Organize a team breakfast to earn $100 (</a:t>
            </a:r>
            <a:r>
              <a:rPr lang="en-US" dirty="0" err="1"/>
              <a:t>Joen</a:t>
            </a:r>
            <a:r>
              <a:rPr lang="en-US" dirty="0"/>
              <a:t> is buying!).</a:t>
            </a:r>
          </a:p>
          <a:p>
            <a:pPr marL="0" indent="0">
              <a:buNone/>
            </a:pPr>
            <a:r>
              <a:rPr lang="en-US" dirty="0"/>
              <a:t>- Earn a cool $400 gift card along with bragging rights as the top performer.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23CF34-222B-D721-CD23-75D4F68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win?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44C90-C02B-53B2-BECC-4EA1A971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694" y="4330217"/>
            <a:ext cx="2290527" cy="1282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720A0-4116-EA50-FFFE-96B662C7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45" y="0"/>
            <a:ext cx="2705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0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How to win?</vt:lpstr>
    </vt:vector>
  </TitlesOfParts>
  <Company>Auto-Chlor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JOEN DIAZ</dc:creator>
  <cp:lastModifiedBy>JOEN DIAZ</cp:lastModifiedBy>
  <cp:revision>3</cp:revision>
  <cp:lastPrinted>2024-12-24T18:11:23Z</cp:lastPrinted>
  <dcterms:created xsi:type="dcterms:W3CDTF">2024-12-24T17:13:49Z</dcterms:created>
  <dcterms:modified xsi:type="dcterms:W3CDTF">2024-12-26T15:39:02Z</dcterms:modified>
</cp:coreProperties>
</file>