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63B4-4B5A-456B-701D-AF87F7113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86BF7-DB10-9AE0-E1AA-0BA470B55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903DC-1366-5523-B6C9-F9BA040B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EDF5F-5860-7C3A-458E-47F5A1FA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93F0-2323-2C38-58A1-F348B878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5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8157-883D-AA87-6EE3-9EF6D8D7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A4DBF-47D4-5915-DB3D-1F8C68081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0508-D8DF-ED5A-CD27-08DC4A8E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4BF5-F2EB-398C-D0FD-E6F36B3A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C16EC-4947-F1BF-1448-FBE87926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4DC42-D539-EC7F-DBC6-BB00DAC66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09EA9-A803-4163-2B49-7943FDF93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B21F-8304-E369-3F05-9F74ED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415D-CB53-81D5-70EF-FA3BDD5E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D904-4259-16DE-1E8E-6FE47910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15BB-C875-AC38-8E65-A96DDCAF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256C-317F-2015-E5FF-010D3A61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04FA-D341-9C98-897A-4B5E1BF1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869F6-19B4-122B-4C07-1D7A10A1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FA3C5-5C32-5B73-E9BD-865E9BF7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8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C321-B60A-6F2A-89BA-6DC8C2F8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3FD2D-B7DD-2B15-EA88-E5A447490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0757D-46FE-D9ED-C40A-2B1FC68A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D1DD-68E4-17C2-DC1E-04775E0F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EB29-6D49-7C02-A0BE-424D80F9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19D2-55C1-98A0-1CC1-9E9A36A7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CF0D-C535-F3AD-D78A-27D709E2E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04832-F995-E9D8-AAF4-1439EEAE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272A-2F5F-81F7-E969-FDC49AA1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C62D-C25A-2A78-6DD1-F3D443F1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B1A36-44BC-5122-4DB2-689EB861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9396-7295-25CD-D274-B7F180D5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1AB7-9184-A86E-52ED-3F13963FD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EAF16-417B-81A0-6347-D25F403A3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84C-0A31-E932-5198-6D7B7D290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67C10-7E26-F2A4-230E-830B766AB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5DB6E-91B0-EB4A-BE3D-624A500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EF02F-39D2-A7C9-3EE3-6E0188E6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CD500-DA05-E454-D7D1-86B5CE3C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6179-6960-21F0-CBE3-559D21A5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0568A-1D37-6E2A-042E-6899F3DD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46CBD-2F3E-234A-886C-468F4A7C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8AA0F-1EF4-599A-B278-76371468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70A69-64B1-4BD1-5592-ECCDB4A3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311FD-019D-F8EA-E057-379663C8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30C48-D2D5-D324-6502-EB376337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8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D95B-F8A8-6085-558B-DD8E65ED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339C2-E910-70CE-6C2A-73C5E7B4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8427-EB6C-81BB-6654-C954BAA47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961FB-0049-ABE5-0474-F7B2633D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63F64-152A-095A-7DBB-ED417012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D1BBE-A839-D8C2-8DAA-38C2541F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B1BC-452C-2238-E295-EBB3DD11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B173E-2820-933C-90EB-9DDD6417B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B4B65-3CA2-368B-54F6-66A19A3E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1C5BC-6521-5F7B-FF94-F33E2F23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140FD-DB25-DC7B-FC75-F0D39FD2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E9E05-B1DA-6287-A7D4-7DF6DCAC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77CE3-FCCA-FB81-0A89-6B094AA2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6A77-E575-5EB9-3DC3-0D8519DAB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3EFA-924D-871E-15E9-090466026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789C0-ABA5-4A53-AA67-D3966966A6F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5CC29-09A0-9C36-F31F-41170CC4E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B762-9321-D2E9-3244-36AEDA16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51C58-8177-40DF-BA66-4D2AE837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9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white card with black text&#10;&#10;Description automatically generated">
            <a:extLst>
              <a:ext uri="{FF2B5EF4-FFF2-40B4-BE49-F238E27FC236}">
                <a16:creationId xmlns:a16="http://schemas.microsoft.com/office/drawing/2014/main" id="{0F9BBD6D-B6A4-7F8F-B9B3-E5C9DD5E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04539"/>
            <a:ext cx="11658600" cy="4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8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Auto-Chlor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JOEN DIAZ</dc:creator>
  <cp:lastModifiedBy>JOEN DIAZ</cp:lastModifiedBy>
  <cp:revision>1</cp:revision>
  <cp:lastPrinted>2024-12-06T16:13:07Z</cp:lastPrinted>
  <dcterms:created xsi:type="dcterms:W3CDTF">2024-12-06T16:12:15Z</dcterms:created>
  <dcterms:modified xsi:type="dcterms:W3CDTF">2024-12-06T16:13:40Z</dcterms:modified>
</cp:coreProperties>
</file>