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1" r:id="rId5"/>
    <p:sldId id="259" r:id="rId6"/>
    <p:sldId id="260" r:id="rId7"/>
    <p:sldId id="261" r:id="rId8"/>
    <p:sldId id="265" r:id="rId9"/>
    <p:sldId id="266" r:id="rId10"/>
    <p:sldId id="267" r:id="rId11"/>
    <p:sldId id="268" r:id="rId12"/>
    <p:sldId id="269" r:id="rId13"/>
    <p:sldId id="277" r:id="rId14"/>
    <p:sldId id="279" r:id="rId15"/>
    <p:sldId id="282" r:id="rId16"/>
    <p:sldId id="283" r:id="rId17"/>
    <p:sldId id="284" r:id="rId18"/>
    <p:sldId id="285"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D9C2C-0B0A-0428-CE99-41F29F2FB2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0A7363-D341-465B-40A5-2338D794B6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E9BC73-F199-B937-9CDA-A293699E11B0}"/>
              </a:ext>
            </a:extLst>
          </p:cNvPr>
          <p:cNvSpPr>
            <a:spLocks noGrp="1"/>
          </p:cNvSpPr>
          <p:nvPr>
            <p:ph type="dt" sz="half" idx="10"/>
          </p:nvPr>
        </p:nvSpPr>
        <p:spPr/>
        <p:txBody>
          <a:bodyPr/>
          <a:lstStyle/>
          <a:p>
            <a:fld id="{1BC26FED-07DD-408B-8030-67F9FEA483D6}" type="datetimeFigureOut">
              <a:rPr lang="en-IN" smtClean="0"/>
              <a:t>22-01-2023</a:t>
            </a:fld>
            <a:endParaRPr lang="en-IN"/>
          </a:p>
        </p:txBody>
      </p:sp>
      <p:sp>
        <p:nvSpPr>
          <p:cNvPr id="5" name="Footer Placeholder 4">
            <a:extLst>
              <a:ext uri="{FF2B5EF4-FFF2-40B4-BE49-F238E27FC236}">
                <a16:creationId xmlns:a16="http://schemas.microsoft.com/office/drawing/2014/main" id="{0D3A4DFE-629C-EE30-C3A9-166E1E833A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E76EDF-70C1-EAF7-B811-C156DB8420D5}"/>
              </a:ext>
            </a:extLst>
          </p:cNvPr>
          <p:cNvSpPr>
            <a:spLocks noGrp="1"/>
          </p:cNvSpPr>
          <p:nvPr>
            <p:ph type="sldNum" sz="quarter" idx="12"/>
          </p:nvPr>
        </p:nvSpPr>
        <p:spPr/>
        <p:txBody>
          <a:bodyPr/>
          <a:lstStyle/>
          <a:p>
            <a:fld id="{5AC5FBF5-FE8D-49D5-BED0-FB3B3C33384D}" type="slidenum">
              <a:rPr lang="en-IN" smtClean="0"/>
              <a:t>‹#›</a:t>
            </a:fld>
            <a:endParaRPr lang="en-IN"/>
          </a:p>
        </p:txBody>
      </p:sp>
    </p:spTree>
    <p:extLst>
      <p:ext uri="{BB962C8B-B14F-4D97-AF65-F5344CB8AC3E}">
        <p14:creationId xmlns:p14="http://schemas.microsoft.com/office/powerpoint/2010/main" val="3616201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3322-C4A8-ADED-783E-7551949058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502F3F-E0CC-4355-87E9-72A2DAB615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8C9CFB-47A9-E414-8458-0C19883879E8}"/>
              </a:ext>
            </a:extLst>
          </p:cNvPr>
          <p:cNvSpPr>
            <a:spLocks noGrp="1"/>
          </p:cNvSpPr>
          <p:nvPr>
            <p:ph type="dt" sz="half" idx="10"/>
          </p:nvPr>
        </p:nvSpPr>
        <p:spPr/>
        <p:txBody>
          <a:bodyPr/>
          <a:lstStyle/>
          <a:p>
            <a:fld id="{1BC26FED-07DD-408B-8030-67F9FEA483D6}" type="datetimeFigureOut">
              <a:rPr lang="en-IN" smtClean="0"/>
              <a:t>22-01-2023</a:t>
            </a:fld>
            <a:endParaRPr lang="en-IN"/>
          </a:p>
        </p:txBody>
      </p:sp>
      <p:sp>
        <p:nvSpPr>
          <p:cNvPr id="5" name="Footer Placeholder 4">
            <a:extLst>
              <a:ext uri="{FF2B5EF4-FFF2-40B4-BE49-F238E27FC236}">
                <a16:creationId xmlns:a16="http://schemas.microsoft.com/office/drawing/2014/main" id="{698DA823-A9F3-5B4C-825F-496D7AFA47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45AAB3-C990-CA2D-3E4F-EF769F1078EC}"/>
              </a:ext>
            </a:extLst>
          </p:cNvPr>
          <p:cNvSpPr>
            <a:spLocks noGrp="1"/>
          </p:cNvSpPr>
          <p:nvPr>
            <p:ph type="sldNum" sz="quarter" idx="12"/>
          </p:nvPr>
        </p:nvSpPr>
        <p:spPr/>
        <p:txBody>
          <a:bodyPr/>
          <a:lstStyle/>
          <a:p>
            <a:fld id="{5AC5FBF5-FE8D-49D5-BED0-FB3B3C33384D}" type="slidenum">
              <a:rPr lang="en-IN" smtClean="0"/>
              <a:t>‹#›</a:t>
            </a:fld>
            <a:endParaRPr lang="en-IN"/>
          </a:p>
        </p:txBody>
      </p:sp>
    </p:spTree>
    <p:extLst>
      <p:ext uri="{BB962C8B-B14F-4D97-AF65-F5344CB8AC3E}">
        <p14:creationId xmlns:p14="http://schemas.microsoft.com/office/powerpoint/2010/main" val="412465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80BB3B-101C-83EB-9217-20A6BB8A82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2FFF62-0762-24B0-5808-CA592A5C87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AF8129-C85C-8895-B743-86481A02B3B6}"/>
              </a:ext>
            </a:extLst>
          </p:cNvPr>
          <p:cNvSpPr>
            <a:spLocks noGrp="1"/>
          </p:cNvSpPr>
          <p:nvPr>
            <p:ph type="dt" sz="half" idx="10"/>
          </p:nvPr>
        </p:nvSpPr>
        <p:spPr/>
        <p:txBody>
          <a:bodyPr/>
          <a:lstStyle/>
          <a:p>
            <a:fld id="{1BC26FED-07DD-408B-8030-67F9FEA483D6}" type="datetimeFigureOut">
              <a:rPr lang="en-IN" smtClean="0"/>
              <a:t>22-01-2023</a:t>
            </a:fld>
            <a:endParaRPr lang="en-IN"/>
          </a:p>
        </p:txBody>
      </p:sp>
      <p:sp>
        <p:nvSpPr>
          <p:cNvPr id="5" name="Footer Placeholder 4">
            <a:extLst>
              <a:ext uri="{FF2B5EF4-FFF2-40B4-BE49-F238E27FC236}">
                <a16:creationId xmlns:a16="http://schemas.microsoft.com/office/drawing/2014/main" id="{0E3EB6A3-9EC8-4059-1486-6AEC3ADE27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1D714D-3DF7-D2E9-042C-316D78A5BE28}"/>
              </a:ext>
            </a:extLst>
          </p:cNvPr>
          <p:cNvSpPr>
            <a:spLocks noGrp="1"/>
          </p:cNvSpPr>
          <p:nvPr>
            <p:ph type="sldNum" sz="quarter" idx="12"/>
          </p:nvPr>
        </p:nvSpPr>
        <p:spPr/>
        <p:txBody>
          <a:bodyPr/>
          <a:lstStyle/>
          <a:p>
            <a:fld id="{5AC5FBF5-FE8D-49D5-BED0-FB3B3C33384D}" type="slidenum">
              <a:rPr lang="en-IN" smtClean="0"/>
              <a:t>‹#›</a:t>
            </a:fld>
            <a:endParaRPr lang="en-IN"/>
          </a:p>
        </p:txBody>
      </p:sp>
    </p:spTree>
    <p:extLst>
      <p:ext uri="{BB962C8B-B14F-4D97-AF65-F5344CB8AC3E}">
        <p14:creationId xmlns:p14="http://schemas.microsoft.com/office/powerpoint/2010/main" val="984331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82B8-C58A-34AF-721D-614CBBE5E1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6B839A-4906-DC9A-DCA6-30D18CE0E3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AF764C-BEFB-F537-B0D1-7AFD8489EECC}"/>
              </a:ext>
            </a:extLst>
          </p:cNvPr>
          <p:cNvSpPr>
            <a:spLocks noGrp="1"/>
          </p:cNvSpPr>
          <p:nvPr>
            <p:ph type="dt" sz="half" idx="10"/>
          </p:nvPr>
        </p:nvSpPr>
        <p:spPr/>
        <p:txBody>
          <a:bodyPr/>
          <a:lstStyle/>
          <a:p>
            <a:fld id="{1BC26FED-07DD-408B-8030-67F9FEA483D6}" type="datetimeFigureOut">
              <a:rPr lang="en-IN" smtClean="0"/>
              <a:t>22-01-2023</a:t>
            </a:fld>
            <a:endParaRPr lang="en-IN"/>
          </a:p>
        </p:txBody>
      </p:sp>
      <p:sp>
        <p:nvSpPr>
          <p:cNvPr id="5" name="Footer Placeholder 4">
            <a:extLst>
              <a:ext uri="{FF2B5EF4-FFF2-40B4-BE49-F238E27FC236}">
                <a16:creationId xmlns:a16="http://schemas.microsoft.com/office/drawing/2014/main" id="{FF7B1704-2CFB-A8CC-F6D6-F0FE87618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223E3-0853-05B5-F7E8-5941D5A0EFE7}"/>
              </a:ext>
            </a:extLst>
          </p:cNvPr>
          <p:cNvSpPr>
            <a:spLocks noGrp="1"/>
          </p:cNvSpPr>
          <p:nvPr>
            <p:ph type="sldNum" sz="quarter" idx="12"/>
          </p:nvPr>
        </p:nvSpPr>
        <p:spPr/>
        <p:txBody>
          <a:bodyPr/>
          <a:lstStyle/>
          <a:p>
            <a:fld id="{5AC5FBF5-FE8D-49D5-BED0-FB3B3C33384D}" type="slidenum">
              <a:rPr lang="en-IN" smtClean="0"/>
              <a:t>‹#›</a:t>
            </a:fld>
            <a:endParaRPr lang="en-IN"/>
          </a:p>
        </p:txBody>
      </p:sp>
    </p:spTree>
    <p:extLst>
      <p:ext uri="{BB962C8B-B14F-4D97-AF65-F5344CB8AC3E}">
        <p14:creationId xmlns:p14="http://schemas.microsoft.com/office/powerpoint/2010/main" val="27583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F0A2-E393-63A3-DB5D-ACD12F2E07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79FE49-713D-98BF-634D-2027ECAB22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076F57-E3A3-0C56-956E-2B3674F81322}"/>
              </a:ext>
            </a:extLst>
          </p:cNvPr>
          <p:cNvSpPr>
            <a:spLocks noGrp="1"/>
          </p:cNvSpPr>
          <p:nvPr>
            <p:ph type="dt" sz="half" idx="10"/>
          </p:nvPr>
        </p:nvSpPr>
        <p:spPr/>
        <p:txBody>
          <a:bodyPr/>
          <a:lstStyle/>
          <a:p>
            <a:fld id="{1BC26FED-07DD-408B-8030-67F9FEA483D6}" type="datetimeFigureOut">
              <a:rPr lang="en-IN" smtClean="0"/>
              <a:t>22-01-2023</a:t>
            </a:fld>
            <a:endParaRPr lang="en-IN"/>
          </a:p>
        </p:txBody>
      </p:sp>
      <p:sp>
        <p:nvSpPr>
          <p:cNvPr id="5" name="Footer Placeholder 4">
            <a:extLst>
              <a:ext uri="{FF2B5EF4-FFF2-40B4-BE49-F238E27FC236}">
                <a16:creationId xmlns:a16="http://schemas.microsoft.com/office/drawing/2014/main" id="{591AB80E-9C2D-A139-27DF-C63630EAAA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B9C8AA-675D-BA47-49CA-501B7B2CB19C}"/>
              </a:ext>
            </a:extLst>
          </p:cNvPr>
          <p:cNvSpPr>
            <a:spLocks noGrp="1"/>
          </p:cNvSpPr>
          <p:nvPr>
            <p:ph type="sldNum" sz="quarter" idx="12"/>
          </p:nvPr>
        </p:nvSpPr>
        <p:spPr/>
        <p:txBody>
          <a:bodyPr/>
          <a:lstStyle/>
          <a:p>
            <a:fld id="{5AC5FBF5-FE8D-49D5-BED0-FB3B3C33384D}" type="slidenum">
              <a:rPr lang="en-IN" smtClean="0"/>
              <a:t>‹#›</a:t>
            </a:fld>
            <a:endParaRPr lang="en-IN"/>
          </a:p>
        </p:txBody>
      </p:sp>
    </p:spTree>
    <p:extLst>
      <p:ext uri="{BB962C8B-B14F-4D97-AF65-F5344CB8AC3E}">
        <p14:creationId xmlns:p14="http://schemas.microsoft.com/office/powerpoint/2010/main" val="555693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0526-3C6D-E714-AC13-9F44312916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A8392A-B669-AF25-F87B-9FBE01FDFE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EEB89C-F3D1-5146-1320-7911312906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AD676A-0A91-956B-BE59-7CA1D9F77476}"/>
              </a:ext>
            </a:extLst>
          </p:cNvPr>
          <p:cNvSpPr>
            <a:spLocks noGrp="1"/>
          </p:cNvSpPr>
          <p:nvPr>
            <p:ph type="dt" sz="half" idx="10"/>
          </p:nvPr>
        </p:nvSpPr>
        <p:spPr/>
        <p:txBody>
          <a:bodyPr/>
          <a:lstStyle/>
          <a:p>
            <a:fld id="{1BC26FED-07DD-408B-8030-67F9FEA483D6}" type="datetimeFigureOut">
              <a:rPr lang="en-IN" smtClean="0"/>
              <a:t>22-01-2023</a:t>
            </a:fld>
            <a:endParaRPr lang="en-IN"/>
          </a:p>
        </p:txBody>
      </p:sp>
      <p:sp>
        <p:nvSpPr>
          <p:cNvPr id="6" name="Footer Placeholder 5">
            <a:extLst>
              <a:ext uri="{FF2B5EF4-FFF2-40B4-BE49-F238E27FC236}">
                <a16:creationId xmlns:a16="http://schemas.microsoft.com/office/drawing/2014/main" id="{93440111-5B67-E7CE-1A3E-B0F475B5D6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F80B61-2A1F-0503-96AB-07CAFEB190AC}"/>
              </a:ext>
            </a:extLst>
          </p:cNvPr>
          <p:cNvSpPr>
            <a:spLocks noGrp="1"/>
          </p:cNvSpPr>
          <p:nvPr>
            <p:ph type="sldNum" sz="quarter" idx="12"/>
          </p:nvPr>
        </p:nvSpPr>
        <p:spPr/>
        <p:txBody>
          <a:bodyPr/>
          <a:lstStyle/>
          <a:p>
            <a:fld id="{5AC5FBF5-FE8D-49D5-BED0-FB3B3C33384D}" type="slidenum">
              <a:rPr lang="en-IN" smtClean="0"/>
              <a:t>‹#›</a:t>
            </a:fld>
            <a:endParaRPr lang="en-IN"/>
          </a:p>
        </p:txBody>
      </p:sp>
    </p:spTree>
    <p:extLst>
      <p:ext uri="{BB962C8B-B14F-4D97-AF65-F5344CB8AC3E}">
        <p14:creationId xmlns:p14="http://schemas.microsoft.com/office/powerpoint/2010/main" val="1633116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F037-AEF4-67BF-48AE-6A89F8027A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D9E080-2E90-9993-769D-477385C7FE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FB5422-930D-539E-5523-6FFD9D4097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81B906-C6B3-C90C-A2D6-B6EEC8741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2BB621-068F-CAD2-9AA9-AA2F534325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47EDF1-C62D-B4FF-346C-822AE3857111}"/>
              </a:ext>
            </a:extLst>
          </p:cNvPr>
          <p:cNvSpPr>
            <a:spLocks noGrp="1"/>
          </p:cNvSpPr>
          <p:nvPr>
            <p:ph type="dt" sz="half" idx="10"/>
          </p:nvPr>
        </p:nvSpPr>
        <p:spPr/>
        <p:txBody>
          <a:bodyPr/>
          <a:lstStyle/>
          <a:p>
            <a:fld id="{1BC26FED-07DD-408B-8030-67F9FEA483D6}" type="datetimeFigureOut">
              <a:rPr lang="en-IN" smtClean="0"/>
              <a:t>22-01-2023</a:t>
            </a:fld>
            <a:endParaRPr lang="en-IN"/>
          </a:p>
        </p:txBody>
      </p:sp>
      <p:sp>
        <p:nvSpPr>
          <p:cNvPr id="8" name="Footer Placeholder 7">
            <a:extLst>
              <a:ext uri="{FF2B5EF4-FFF2-40B4-BE49-F238E27FC236}">
                <a16:creationId xmlns:a16="http://schemas.microsoft.com/office/drawing/2014/main" id="{96A1602A-92A4-7962-935F-61AD63FEA0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D04421-1755-DB36-4974-506C129FA923}"/>
              </a:ext>
            </a:extLst>
          </p:cNvPr>
          <p:cNvSpPr>
            <a:spLocks noGrp="1"/>
          </p:cNvSpPr>
          <p:nvPr>
            <p:ph type="sldNum" sz="quarter" idx="12"/>
          </p:nvPr>
        </p:nvSpPr>
        <p:spPr/>
        <p:txBody>
          <a:bodyPr/>
          <a:lstStyle/>
          <a:p>
            <a:fld id="{5AC5FBF5-FE8D-49D5-BED0-FB3B3C33384D}" type="slidenum">
              <a:rPr lang="en-IN" smtClean="0"/>
              <a:t>‹#›</a:t>
            </a:fld>
            <a:endParaRPr lang="en-IN"/>
          </a:p>
        </p:txBody>
      </p:sp>
    </p:spTree>
    <p:extLst>
      <p:ext uri="{BB962C8B-B14F-4D97-AF65-F5344CB8AC3E}">
        <p14:creationId xmlns:p14="http://schemas.microsoft.com/office/powerpoint/2010/main" val="7869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CC9D-0BCA-6DE5-54FE-B6EF92AD3C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C034E9-3CEE-AC3F-852F-45DB419F1626}"/>
              </a:ext>
            </a:extLst>
          </p:cNvPr>
          <p:cNvSpPr>
            <a:spLocks noGrp="1"/>
          </p:cNvSpPr>
          <p:nvPr>
            <p:ph type="dt" sz="half" idx="10"/>
          </p:nvPr>
        </p:nvSpPr>
        <p:spPr/>
        <p:txBody>
          <a:bodyPr/>
          <a:lstStyle/>
          <a:p>
            <a:fld id="{1BC26FED-07DD-408B-8030-67F9FEA483D6}" type="datetimeFigureOut">
              <a:rPr lang="en-IN" smtClean="0"/>
              <a:t>22-01-2023</a:t>
            </a:fld>
            <a:endParaRPr lang="en-IN"/>
          </a:p>
        </p:txBody>
      </p:sp>
      <p:sp>
        <p:nvSpPr>
          <p:cNvPr id="4" name="Footer Placeholder 3">
            <a:extLst>
              <a:ext uri="{FF2B5EF4-FFF2-40B4-BE49-F238E27FC236}">
                <a16:creationId xmlns:a16="http://schemas.microsoft.com/office/drawing/2014/main" id="{D5887EEB-DE6C-CF7D-F58B-C1282E7E90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B1C866-3D1C-4571-FEBE-D6C29C2FA1F9}"/>
              </a:ext>
            </a:extLst>
          </p:cNvPr>
          <p:cNvSpPr>
            <a:spLocks noGrp="1"/>
          </p:cNvSpPr>
          <p:nvPr>
            <p:ph type="sldNum" sz="quarter" idx="12"/>
          </p:nvPr>
        </p:nvSpPr>
        <p:spPr/>
        <p:txBody>
          <a:bodyPr/>
          <a:lstStyle/>
          <a:p>
            <a:fld id="{5AC5FBF5-FE8D-49D5-BED0-FB3B3C33384D}" type="slidenum">
              <a:rPr lang="en-IN" smtClean="0"/>
              <a:t>‹#›</a:t>
            </a:fld>
            <a:endParaRPr lang="en-IN"/>
          </a:p>
        </p:txBody>
      </p:sp>
    </p:spTree>
    <p:extLst>
      <p:ext uri="{BB962C8B-B14F-4D97-AF65-F5344CB8AC3E}">
        <p14:creationId xmlns:p14="http://schemas.microsoft.com/office/powerpoint/2010/main" val="103154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8DBEE6-7D43-1A50-1423-099C6BA42594}"/>
              </a:ext>
            </a:extLst>
          </p:cNvPr>
          <p:cNvSpPr>
            <a:spLocks noGrp="1"/>
          </p:cNvSpPr>
          <p:nvPr>
            <p:ph type="dt" sz="half" idx="10"/>
          </p:nvPr>
        </p:nvSpPr>
        <p:spPr/>
        <p:txBody>
          <a:bodyPr/>
          <a:lstStyle/>
          <a:p>
            <a:fld id="{1BC26FED-07DD-408B-8030-67F9FEA483D6}" type="datetimeFigureOut">
              <a:rPr lang="en-IN" smtClean="0"/>
              <a:t>22-01-2023</a:t>
            </a:fld>
            <a:endParaRPr lang="en-IN"/>
          </a:p>
        </p:txBody>
      </p:sp>
      <p:sp>
        <p:nvSpPr>
          <p:cNvPr id="3" name="Footer Placeholder 2">
            <a:extLst>
              <a:ext uri="{FF2B5EF4-FFF2-40B4-BE49-F238E27FC236}">
                <a16:creationId xmlns:a16="http://schemas.microsoft.com/office/drawing/2014/main" id="{0B15B40C-289C-FD62-A276-46BDDBC00F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3D3C44-A3E9-B9EB-F71D-74CB6DE972CF}"/>
              </a:ext>
            </a:extLst>
          </p:cNvPr>
          <p:cNvSpPr>
            <a:spLocks noGrp="1"/>
          </p:cNvSpPr>
          <p:nvPr>
            <p:ph type="sldNum" sz="quarter" idx="12"/>
          </p:nvPr>
        </p:nvSpPr>
        <p:spPr/>
        <p:txBody>
          <a:bodyPr/>
          <a:lstStyle/>
          <a:p>
            <a:fld id="{5AC5FBF5-FE8D-49D5-BED0-FB3B3C33384D}" type="slidenum">
              <a:rPr lang="en-IN" smtClean="0"/>
              <a:t>‹#›</a:t>
            </a:fld>
            <a:endParaRPr lang="en-IN"/>
          </a:p>
        </p:txBody>
      </p:sp>
    </p:spTree>
    <p:extLst>
      <p:ext uri="{BB962C8B-B14F-4D97-AF65-F5344CB8AC3E}">
        <p14:creationId xmlns:p14="http://schemas.microsoft.com/office/powerpoint/2010/main" val="298974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354D-E394-EC96-F085-390760739B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293C11-714E-226A-E82D-B8B88CE866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13E611-7732-2E33-A595-7BC5605C5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8EE64C-A6DF-4C62-5AB7-87AC91217207}"/>
              </a:ext>
            </a:extLst>
          </p:cNvPr>
          <p:cNvSpPr>
            <a:spLocks noGrp="1"/>
          </p:cNvSpPr>
          <p:nvPr>
            <p:ph type="dt" sz="half" idx="10"/>
          </p:nvPr>
        </p:nvSpPr>
        <p:spPr/>
        <p:txBody>
          <a:bodyPr/>
          <a:lstStyle/>
          <a:p>
            <a:fld id="{1BC26FED-07DD-408B-8030-67F9FEA483D6}" type="datetimeFigureOut">
              <a:rPr lang="en-IN" smtClean="0"/>
              <a:t>22-01-2023</a:t>
            </a:fld>
            <a:endParaRPr lang="en-IN"/>
          </a:p>
        </p:txBody>
      </p:sp>
      <p:sp>
        <p:nvSpPr>
          <p:cNvPr id="6" name="Footer Placeholder 5">
            <a:extLst>
              <a:ext uri="{FF2B5EF4-FFF2-40B4-BE49-F238E27FC236}">
                <a16:creationId xmlns:a16="http://schemas.microsoft.com/office/drawing/2014/main" id="{A458A372-1BA4-6CD8-C44D-F74DDF57FE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219DD1-C20C-4831-1CE0-D32F56975F47}"/>
              </a:ext>
            </a:extLst>
          </p:cNvPr>
          <p:cNvSpPr>
            <a:spLocks noGrp="1"/>
          </p:cNvSpPr>
          <p:nvPr>
            <p:ph type="sldNum" sz="quarter" idx="12"/>
          </p:nvPr>
        </p:nvSpPr>
        <p:spPr/>
        <p:txBody>
          <a:bodyPr/>
          <a:lstStyle/>
          <a:p>
            <a:fld id="{5AC5FBF5-FE8D-49D5-BED0-FB3B3C33384D}" type="slidenum">
              <a:rPr lang="en-IN" smtClean="0"/>
              <a:t>‹#›</a:t>
            </a:fld>
            <a:endParaRPr lang="en-IN"/>
          </a:p>
        </p:txBody>
      </p:sp>
    </p:spTree>
    <p:extLst>
      <p:ext uri="{BB962C8B-B14F-4D97-AF65-F5344CB8AC3E}">
        <p14:creationId xmlns:p14="http://schemas.microsoft.com/office/powerpoint/2010/main" val="353482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F8F2-CB2B-3226-9995-246F499379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4DFDA6-D13A-744B-9B1E-66C399D775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D2A086-34DF-0D6C-5D91-10DCBE8415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5A5727-E36F-2C9D-2C66-11FAB3A85C98}"/>
              </a:ext>
            </a:extLst>
          </p:cNvPr>
          <p:cNvSpPr>
            <a:spLocks noGrp="1"/>
          </p:cNvSpPr>
          <p:nvPr>
            <p:ph type="dt" sz="half" idx="10"/>
          </p:nvPr>
        </p:nvSpPr>
        <p:spPr/>
        <p:txBody>
          <a:bodyPr/>
          <a:lstStyle/>
          <a:p>
            <a:fld id="{1BC26FED-07DD-408B-8030-67F9FEA483D6}" type="datetimeFigureOut">
              <a:rPr lang="en-IN" smtClean="0"/>
              <a:t>22-01-2023</a:t>
            </a:fld>
            <a:endParaRPr lang="en-IN"/>
          </a:p>
        </p:txBody>
      </p:sp>
      <p:sp>
        <p:nvSpPr>
          <p:cNvPr id="6" name="Footer Placeholder 5">
            <a:extLst>
              <a:ext uri="{FF2B5EF4-FFF2-40B4-BE49-F238E27FC236}">
                <a16:creationId xmlns:a16="http://schemas.microsoft.com/office/drawing/2014/main" id="{6E915058-E82A-AF79-71ED-9CDFB89693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0535CE-AEC3-C3B5-74EF-87906AA3A650}"/>
              </a:ext>
            </a:extLst>
          </p:cNvPr>
          <p:cNvSpPr>
            <a:spLocks noGrp="1"/>
          </p:cNvSpPr>
          <p:nvPr>
            <p:ph type="sldNum" sz="quarter" idx="12"/>
          </p:nvPr>
        </p:nvSpPr>
        <p:spPr/>
        <p:txBody>
          <a:bodyPr/>
          <a:lstStyle/>
          <a:p>
            <a:fld id="{5AC5FBF5-FE8D-49D5-BED0-FB3B3C33384D}" type="slidenum">
              <a:rPr lang="en-IN" smtClean="0"/>
              <a:t>‹#›</a:t>
            </a:fld>
            <a:endParaRPr lang="en-IN"/>
          </a:p>
        </p:txBody>
      </p:sp>
    </p:spTree>
    <p:extLst>
      <p:ext uri="{BB962C8B-B14F-4D97-AF65-F5344CB8AC3E}">
        <p14:creationId xmlns:p14="http://schemas.microsoft.com/office/powerpoint/2010/main" val="1965468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0C7829-7083-EC53-9FDA-8E6AC1858C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D809C3-E2BC-BF78-93FF-47285427FF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C5F0EB-9D1C-00E5-56CE-C93F5C7EE4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C26FED-07DD-408B-8030-67F9FEA483D6}" type="datetimeFigureOut">
              <a:rPr lang="en-IN" smtClean="0"/>
              <a:t>22-01-2023</a:t>
            </a:fld>
            <a:endParaRPr lang="en-IN"/>
          </a:p>
        </p:txBody>
      </p:sp>
      <p:sp>
        <p:nvSpPr>
          <p:cNvPr id="5" name="Footer Placeholder 4">
            <a:extLst>
              <a:ext uri="{FF2B5EF4-FFF2-40B4-BE49-F238E27FC236}">
                <a16:creationId xmlns:a16="http://schemas.microsoft.com/office/drawing/2014/main" id="{26DE37A9-DA25-5EF6-AED5-21BCA9ACBB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C59352-92FC-7B99-4CE4-EBBB72602C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C5FBF5-FE8D-49D5-BED0-FB3B3C33384D}" type="slidenum">
              <a:rPr lang="en-IN" smtClean="0"/>
              <a:t>‹#›</a:t>
            </a:fld>
            <a:endParaRPr lang="en-IN"/>
          </a:p>
        </p:txBody>
      </p:sp>
    </p:spTree>
    <p:extLst>
      <p:ext uri="{BB962C8B-B14F-4D97-AF65-F5344CB8AC3E}">
        <p14:creationId xmlns:p14="http://schemas.microsoft.com/office/powerpoint/2010/main" val="4059374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94EE-7C96-AEFC-05E3-6D958229E839}"/>
              </a:ext>
            </a:extLst>
          </p:cNvPr>
          <p:cNvSpPr>
            <a:spLocks noGrp="1"/>
          </p:cNvSpPr>
          <p:nvPr>
            <p:ph type="ctrTitle"/>
          </p:nvPr>
        </p:nvSpPr>
        <p:spPr>
          <a:xfrm>
            <a:off x="3498980" y="1413587"/>
            <a:ext cx="5010538" cy="723123"/>
          </a:xfrm>
        </p:spPr>
        <p:txBody>
          <a:bodyPr>
            <a:noAutofit/>
          </a:bodyPr>
          <a:lstStyle/>
          <a:p>
            <a:pPr algn="l"/>
            <a:r>
              <a:rPr lang="en-IN" sz="2400" b="1" i="0" u="none" strike="noStrike" baseline="0" dirty="0">
                <a:solidFill>
                  <a:srgbClr val="000000"/>
                </a:solidFill>
                <a:latin typeface="Times New Roman" panose="02020603050405020304" pitchFamily="18" charset="0"/>
              </a:rPr>
              <a:t>HOUSING: PRICE PREDICTION </a:t>
            </a:r>
            <a:endParaRPr lang="en-IN" sz="2400" dirty="0"/>
          </a:p>
        </p:txBody>
      </p:sp>
      <p:sp>
        <p:nvSpPr>
          <p:cNvPr id="3" name="Subtitle 2">
            <a:extLst>
              <a:ext uri="{FF2B5EF4-FFF2-40B4-BE49-F238E27FC236}">
                <a16:creationId xmlns:a16="http://schemas.microsoft.com/office/drawing/2014/main" id="{3EA3296A-9CD9-FDF0-72FA-7022FEDD87EB}"/>
              </a:ext>
            </a:extLst>
          </p:cNvPr>
          <p:cNvSpPr>
            <a:spLocks noGrp="1"/>
          </p:cNvSpPr>
          <p:nvPr>
            <p:ph type="subTitle" idx="1"/>
          </p:nvPr>
        </p:nvSpPr>
        <p:spPr>
          <a:xfrm>
            <a:off x="1524000" y="4721290"/>
            <a:ext cx="9144000" cy="1315616"/>
          </a:xfrm>
        </p:spPr>
        <p:txBody>
          <a:bodyPr>
            <a:normAutofit/>
          </a:bodyPr>
          <a:lstStyle/>
          <a:p>
            <a:r>
              <a:rPr lang="en-US" dirty="0"/>
              <a:t>			                                           	</a:t>
            </a:r>
            <a:r>
              <a:rPr lang="en-US" sz="1800" dirty="0">
                <a:latin typeface="Times New Roman" panose="02020603050405020304" pitchFamily="18" charset="0"/>
                <a:cs typeface="Times New Roman" panose="02020603050405020304" pitchFamily="18" charset="0"/>
              </a:rPr>
              <a:t>Prepared by,</a:t>
            </a:r>
          </a:p>
          <a:p>
            <a:r>
              <a:rPr lang="en-US" sz="1600" dirty="0">
                <a:latin typeface="Arial" panose="020B0604020202020204" pitchFamily="34" charset="0"/>
                <a:cs typeface="Arial" panose="020B0604020202020204" pitchFamily="34" charset="0"/>
              </a:rPr>
              <a:t>							</a:t>
            </a:r>
            <a:r>
              <a:rPr lang="en-US" sz="1600" b="1" i="1" dirty="0">
                <a:latin typeface="Arial" panose="020B0604020202020204" pitchFamily="34" charset="0"/>
                <a:cs typeface="Arial" panose="020B0604020202020204" pitchFamily="34" charset="0"/>
              </a:rPr>
              <a:t>  </a:t>
            </a:r>
            <a:r>
              <a:rPr lang="en-US" sz="1600" i="1" dirty="0" err="1">
                <a:latin typeface="Times New Roman" panose="02020603050405020304" pitchFamily="18" charset="0"/>
                <a:cs typeface="Times New Roman" panose="02020603050405020304" pitchFamily="18" charset="0"/>
              </a:rPr>
              <a:t>Sampada</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Sambrani</a:t>
            </a:r>
            <a:endParaRPr lang="en-US" sz="1600" i="1"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							  Internship batch-34</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20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3909D0-1371-2453-ECE6-092829A794CA}"/>
              </a:ext>
            </a:extLst>
          </p:cNvPr>
          <p:cNvSpPr txBox="1"/>
          <p:nvPr/>
        </p:nvSpPr>
        <p:spPr>
          <a:xfrm>
            <a:off x="4411047" y="155901"/>
            <a:ext cx="609755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Data Visualization</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F564BA2-08AD-37F5-A50A-1B100207AFAB}"/>
              </a:ext>
            </a:extLst>
          </p:cNvPr>
          <p:cNvPicPr>
            <a:picLocks noChangeAspect="1"/>
          </p:cNvPicPr>
          <p:nvPr/>
        </p:nvPicPr>
        <p:blipFill>
          <a:blip r:embed="rId2"/>
          <a:stretch>
            <a:fillRect/>
          </a:stretch>
        </p:blipFill>
        <p:spPr>
          <a:xfrm>
            <a:off x="195943" y="951722"/>
            <a:ext cx="3890865" cy="2715210"/>
          </a:xfrm>
          <a:prstGeom prst="rect">
            <a:avLst/>
          </a:prstGeom>
        </p:spPr>
      </p:pic>
      <p:pic>
        <p:nvPicPr>
          <p:cNvPr id="7" name="Picture 6">
            <a:extLst>
              <a:ext uri="{FF2B5EF4-FFF2-40B4-BE49-F238E27FC236}">
                <a16:creationId xmlns:a16="http://schemas.microsoft.com/office/drawing/2014/main" id="{840918A9-7BE5-2812-ADC9-4DEF3EDFF91E}"/>
              </a:ext>
            </a:extLst>
          </p:cNvPr>
          <p:cNvPicPr>
            <a:picLocks noChangeAspect="1"/>
          </p:cNvPicPr>
          <p:nvPr/>
        </p:nvPicPr>
        <p:blipFill>
          <a:blip r:embed="rId3"/>
          <a:stretch>
            <a:fillRect/>
          </a:stretch>
        </p:blipFill>
        <p:spPr>
          <a:xfrm>
            <a:off x="4086809" y="951722"/>
            <a:ext cx="3498980" cy="2715210"/>
          </a:xfrm>
          <a:prstGeom prst="rect">
            <a:avLst/>
          </a:prstGeom>
        </p:spPr>
      </p:pic>
      <p:pic>
        <p:nvPicPr>
          <p:cNvPr id="11" name="Picture 10">
            <a:extLst>
              <a:ext uri="{FF2B5EF4-FFF2-40B4-BE49-F238E27FC236}">
                <a16:creationId xmlns:a16="http://schemas.microsoft.com/office/drawing/2014/main" id="{A10A6E4A-C771-D54B-6043-AF16BFCC52D1}"/>
              </a:ext>
            </a:extLst>
          </p:cNvPr>
          <p:cNvPicPr>
            <a:picLocks noChangeAspect="1"/>
          </p:cNvPicPr>
          <p:nvPr/>
        </p:nvPicPr>
        <p:blipFill>
          <a:blip r:embed="rId4"/>
          <a:stretch>
            <a:fillRect/>
          </a:stretch>
        </p:blipFill>
        <p:spPr>
          <a:xfrm>
            <a:off x="7610671" y="892232"/>
            <a:ext cx="4503576" cy="2774700"/>
          </a:xfrm>
          <a:prstGeom prst="rect">
            <a:avLst/>
          </a:prstGeom>
        </p:spPr>
      </p:pic>
      <p:pic>
        <p:nvPicPr>
          <p:cNvPr id="14" name="Picture 13">
            <a:extLst>
              <a:ext uri="{FF2B5EF4-FFF2-40B4-BE49-F238E27FC236}">
                <a16:creationId xmlns:a16="http://schemas.microsoft.com/office/drawing/2014/main" id="{B3986DEB-EB73-4CC1-04CD-D0C08B1B914D}"/>
              </a:ext>
            </a:extLst>
          </p:cNvPr>
          <p:cNvPicPr>
            <a:picLocks noChangeAspect="1"/>
          </p:cNvPicPr>
          <p:nvPr/>
        </p:nvPicPr>
        <p:blipFill>
          <a:blip r:embed="rId5"/>
          <a:stretch>
            <a:fillRect/>
          </a:stretch>
        </p:blipFill>
        <p:spPr>
          <a:xfrm>
            <a:off x="195943" y="3918857"/>
            <a:ext cx="5484842" cy="2783242"/>
          </a:xfrm>
          <a:prstGeom prst="rect">
            <a:avLst/>
          </a:prstGeom>
        </p:spPr>
      </p:pic>
      <p:pic>
        <p:nvPicPr>
          <p:cNvPr id="16" name="Picture 15">
            <a:extLst>
              <a:ext uri="{FF2B5EF4-FFF2-40B4-BE49-F238E27FC236}">
                <a16:creationId xmlns:a16="http://schemas.microsoft.com/office/drawing/2014/main" id="{17067244-9199-DA61-6B66-C77D7D7B0956}"/>
              </a:ext>
            </a:extLst>
          </p:cNvPr>
          <p:cNvPicPr>
            <a:picLocks noChangeAspect="1"/>
          </p:cNvPicPr>
          <p:nvPr/>
        </p:nvPicPr>
        <p:blipFill>
          <a:blip r:embed="rId6"/>
          <a:stretch>
            <a:fillRect/>
          </a:stretch>
        </p:blipFill>
        <p:spPr>
          <a:xfrm>
            <a:off x="5680785" y="3918857"/>
            <a:ext cx="6097554" cy="2783242"/>
          </a:xfrm>
          <a:prstGeom prst="rect">
            <a:avLst/>
          </a:prstGeom>
        </p:spPr>
      </p:pic>
    </p:spTree>
    <p:extLst>
      <p:ext uri="{BB962C8B-B14F-4D97-AF65-F5344CB8AC3E}">
        <p14:creationId xmlns:p14="http://schemas.microsoft.com/office/powerpoint/2010/main" val="1304904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0F6C1A-9AB7-E984-826B-5310EC6235DD}"/>
              </a:ext>
            </a:extLst>
          </p:cNvPr>
          <p:cNvSpPr txBox="1"/>
          <p:nvPr/>
        </p:nvSpPr>
        <p:spPr>
          <a:xfrm>
            <a:off x="4448370" y="249208"/>
            <a:ext cx="6097554" cy="369332"/>
          </a:xfrm>
          <a:prstGeom prst="rect">
            <a:avLst/>
          </a:prstGeom>
          <a:noFill/>
        </p:spPr>
        <p:txBody>
          <a:bodyPr wrap="square">
            <a:spAutoFit/>
          </a:bodyPr>
          <a:lstStyle/>
          <a:p>
            <a:r>
              <a:rPr lang="en-US" sz="1800" dirty="0">
                <a:latin typeface="Arial Black" panose="020B0A04020102020204" pitchFamily="34" charset="0"/>
              </a:rPr>
              <a:t>Data Visualization</a:t>
            </a:r>
            <a:endParaRPr lang="en-IN" sz="1800" dirty="0">
              <a:latin typeface="Arial Black" panose="020B0A04020102020204" pitchFamily="34" charset="0"/>
            </a:endParaRPr>
          </a:p>
        </p:txBody>
      </p:sp>
      <p:pic>
        <p:nvPicPr>
          <p:cNvPr id="4" name="Picture 3">
            <a:extLst>
              <a:ext uri="{FF2B5EF4-FFF2-40B4-BE49-F238E27FC236}">
                <a16:creationId xmlns:a16="http://schemas.microsoft.com/office/drawing/2014/main" id="{C14983FC-E7CF-07BF-D80F-E984779289B4}"/>
              </a:ext>
            </a:extLst>
          </p:cNvPr>
          <p:cNvPicPr>
            <a:picLocks noChangeAspect="1"/>
          </p:cNvPicPr>
          <p:nvPr/>
        </p:nvPicPr>
        <p:blipFill>
          <a:blip r:embed="rId2"/>
          <a:stretch>
            <a:fillRect/>
          </a:stretch>
        </p:blipFill>
        <p:spPr>
          <a:xfrm>
            <a:off x="279920" y="1022475"/>
            <a:ext cx="3937518" cy="2616464"/>
          </a:xfrm>
          <a:prstGeom prst="rect">
            <a:avLst/>
          </a:prstGeom>
        </p:spPr>
      </p:pic>
      <p:pic>
        <p:nvPicPr>
          <p:cNvPr id="8" name="Picture 7">
            <a:extLst>
              <a:ext uri="{FF2B5EF4-FFF2-40B4-BE49-F238E27FC236}">
                <a16:creationId xmlns:a16="http://schemas.microsoft.com/office/drawing/2014/main" id="{A4F21AB7-1A60-F55E-8AA1-BC741195B003}"/>
              </a:ext>
            </a:extLst>
          </p:cNvPr>
          <p:cNvPicPr>
            <a:picLocks noChangeAspect="1"/>
          </p:cNvPicPr>
          <p:nvPr/>
        </p:nvPicPr>
        <p:blipFill>
          <a:blip r:embed="rId3"/>
          <a:stretch>
            <a:fillRect/>
          </a:stretch>
        </p:blipFill>
        <p:spPr>
          <a:xfrm>
            <a:off x="4217438" y="1022476"/>
            <a:ext cx="3638939" cy="2616464"/>
          </a:xfrm>
          <a:prstGeom prst="rect">
            <a:avLst/>
          </a:prstGeom>
        </p:spPr>
      </p:pic>
      <p:pic>
        <p:nvPicPr>
          <p:cNvPr id="12" name="Picture 11">
            <a:extLst>
              <a:ext uri="{FF2B5EF4-FFF2-40B4-BE49-F238E27FC236}">
                <a16:creationId xmlns:a16="http://schemas.microsoft.com/office/drawing/2014/main" id="{BD6A54DE-DF5B-B161-90AF-FF77FFAC30F9}"/>
              </a:ext>
            </a:extLst>
          </p:cNvPr>
          <p:cNvPicPr>
            <a:picLocks noChangeAspect="1"/>
          </p:cNvPicPr>
          <p:nvPr/>
        </p:nvPicPr>
        <p:blipFill>
          <a:blip r:embed="rId4"/>
          <a:stretch>
            <a:fillRect/>
          </a:stretch>
        </p:blipFill>
        <p:spPr>
          <a:xfrm>
            <a:off x="7856377" y="1022476"/>
            <a:ext cx="4055703" cy="2616464"/>
          </a:xfrm>
          <a:prstGeom prst="rect">
            <a:avLst/>
          </a:prstGeom>
        </p:spPr>
      </p:pic>
      <p:pic>
        <p:nvPicPr>
          <p:cNvPr id="14" name="Picture 13">
            <a:extLst>
              <a:ext uri="{FF2B5EF4-FFF2-40B4-BE49-F238E27FC236}">
                <a16:creationId xmlns:a16="http://schemas.microsoft.com/office/drawing/2014/main" id="{F500C009-3E8E-398D-D63F-18EBE827110E}"/>
              </a:ext>
            </a:extLst>
          </p:cNvPr>
          <p:cNvPicPr>
            <a:picLocks noChangeAspect="1"/>
          </p:cNvPicPr>
          <p:nvPr/>
        </p:nvPicPr>
        <p:blipFill>
          <a:blip r:embed="rId5"/>
          <a:stretch>
            <a:fillRect/>
          </a:stretch>
        </p:blipFill>
        <p:spPr>
          <a:xfrm>
            <a:off x="279920" y="3638939"/>
            <a:ext cx="3937518" cy="3069771"/>
          </a:xfrm>
          <a:prstGeom prst="rect">
            <a:avLst/>
          </a:prstGeom>
        </p:spPr>
      </p:pic>
      <p:pic>
        <p:nvPicPr>
          <p:cNvPr id="18" name="Picture 17">
            <a:extLst>
              <a:ext uri="{FF2B5EF4-FFF2-40B4-BE49-F238E27FC236}">
                <a16:creationId xmlns:a16="http://schemas.microsoft.com/office/drawing/2014/main" id="{0B25117B-2CCD-F1CA-25DA-29D09D276F16}"/>
              </a:ext>
            </a:extLst>
          </p:cNvPr>
          <p:cNvPicPr>
            <a:picLocks noChangeAspect="1"/>
          </p:cNvPicPr>
          <p:nvPr/>
        </p:nvPicPr>
        <p:blipFill>
          <a:blip r:embed="rId6"/>
          <a:stretch>
            <a:fillRect/>
          </a:stretch>
        </p:blipFill>
        <p:spPr>
          <a:xfrm>
            <a:off x="4217438" y="3638937"/>
            <a:ext cx="3757126" cy="3069771"/>
          </a:xfrm>
          <a:prstGeom prst="rect">
            <a:avLst/>
          </a:prstGeom>
        </p:spPr>
      </p:pic>
      <p:pic>
        <p:nvPicPr>
          <p:cNvPr id="20" name="Picture 19">
            <a:extLst>
              <a:ext uri="{FF2B5EF4-FFF2-40B4-BE49-F238E27FC236}">
                <a16:creationId xmlns:a16="http://schemas.microsoft.com/office/drawing/2014/main" id="{7E80928B-BE70-F91D-2174-4C02A44C123E}"/>
              </a:ext>
            </a:extLst>
          </p:cNvPr>
          <p:cNvPicPr>
            <a:picLocks noChangeAspect="1"/>
          </p:cNvPicPr>
          <p:nvPr/>
        </p:nvPicPr>
        <p:blipFill>
          <a:blip r:embed="rId7"/>
          <a:stretch>
            <a:fillRect/>
          </a:stretch>
        </p:blipFill>
        <p:spPr>
          <a:xfrm>
            <a:off x="7974564" y="3638937"/>
            <a:ext cx="3937516" cy="3069771"/>
          </a:xfrm>
          <a:prstGeom prst="rect">
            <a:avLst/>
          </a:prstGeom>
        </p:spPr>
      </p:pic>
    </p:spTree>
    <p:extLst>
      <p:ext uri="{BB962C8B-B14F-4D97-AF65-F5344CB8AC3E}">
        <p14:creationId xmlns:p14="http://schemas.microsoft.com/office/powerpoint/2010/main" val="3648517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699D09-048A-8850-71EE-26338B95A3AF}"/>
              </a:ext>
            </a:extLst>
          </p:cNvPr>
          <p:cNvSpPr txBox="1"/>
          <p:nvPr/>
        </p:nvSpPr>
        <p:spPr>
          <a:xfrm>
            <a:off x="5008207" y="165232"/>
            <a:ext cx="609755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Data Visualization</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6F45980-5580-EF81-0A0F-01B5F525E145}"/>
              </a:ext>
            </a:extLst>
          </p:cNvPr>
          <p:cNvPicPr>
            <a:picLocks noChangeAspect="1"/>
          </p:cNvPicPr>
          <p:nvPr/>
        </p:nvPicPr>
        <p:blipFill>
          <a:blip r:embed="rId2"/>
          <a:stretch>
            <a:fillRect/>
          </a:stretch>
        </p:blipFill>
        <p:spPr>
          <a:xfrm>
            <a:off x="410547" y="1110343"/>
            <a:ext cx="3601616" cy="2565918"/>
          </a:xfrm>
          <a:prstGeom prst="rect">
            <a:avLst/>
          </a:prstGeom>
        </p:spPr>
      </p:pic>
      <p:pic>
        <p:nvPicPr>
          <p:cNvPr id="8" name="Picture 7">
            <a:extLst>
              <a:ext uri="{FF2B5EF4-FFF2-40B4-BE49-F238E27FC236}">
                <a16:creationId xmlns:a16="http://schemas.microsoft.com/office/drawing/2014/main" id="{5F39A729-F0A1-3CA6-301D-465A761ED704}"/>
              </a:ext>
            </a:extLst>
          </p:cNvPr>
          <p:cNvPicPr>
            <a:picLocks noChangeAspect="1"/>
          </p:cNvPicPr>
          <p:nvPr/>
        </p:nvPicPr>
        <p:blipFill>
          <a:blip r:embed="rId3"/>
          <a:stretch>
            <a:fillRect/>
          </a:stretch>
        </p:blipFill>
        <p:spPr>
          <a:xfrm>
            <a:off x="4111691" y="1110343"/>
            <a:ext cx="3847321" cy="2565918"/>
          </a:xfrm>
          <a:prstGeom prst="rect">
            <a:avLst/>
          </a:prstGeom>
        </p:spPr>
      </p:pic>
      <p:pic>
        <p:nvPicPr>
          <p:cNvPr id="12" name="Picture 11">
            <a:extLst>
              <a:ext uri="{FF2B5EF4-FFF2-40B4-BE49-F238E27FC236}">
                <a16:creationId xmlns:a16="http://schemas.microsoft.com/office/drawing/2014/main" id="{415BBDEC-DE89-24BB-BF4D-9CCC2D386CF1}"/>
              </a:ext>
            </a:extLst>
          </p:cNvPr>
          <p:cNvPicPr>
            <a:picLocks noChangeAspect="1"/>
          </p:cNvPicPr>
          <p:nvPr/>
        </p:nvPicPr>
        <p:blipFill>
          <a:blip r:embed="rId4"/>
          <a:stretch>
            <a:fillRect/>
          </a:stretch>
        </p:blipFill>
        <p:spPr>
          <a:xfrm>
            <a:off x="8080310" y="1110343"/>
            <a:ext cx="3610947" cy="2565918"/>
          </a:xfrm>
          <a:prstGeom prst="rect">
            <a:avLst/>
          </a:prstGeom>
        </p:spPr>
      </p:pic>
      <p:pic>
        <p:nvPicPr>
          <p:cNvPr id="14" name="Picture 13">
            <a:extLst>
              <a:ext uri="{FF2B5EF4-FFF2-40B4-BE49-F238E27FC236}">
                <a16:creationId xmlns:a16="http://schemas.microsoft.com/office/drawing/2014/main" id="{3E17D5BF-D07A-0CFB-4ADC-A3D12F0CBFC5}"/>
              </a:ext>
            </a:extLst>
          </p:cNvPr>
          <p:cNvPicPr>
            <a:picLocks noChangeAspect="1"/>
          </p:cNvPicPr>
          <p:nvPr/>
        </p:nvPicPr>
        <p:blipFill>
          <a:blip r:embed="rId5"/>
          <a:stretch>
            <a:fillRect/>
          </a:stretch>
        </p:blipFill>
        <p:spPr>
          <a:xfrm>
            <a:off x="410546" y="3946888"/>
            <a:ext cx="3701145" cy="2565918"/>
          </a:xfrm>
          <a:prstGeom prst="rect">
            <a:avLst/>
          </a:prstGeom>
        </p:spPr>
      </p:pic>
      <p:pic>
        <p:nvPicPr>
          <p:cNvPr id="16" name="Picture 15">
            <a:extLst>
              <a:ext uri="{FF2B5EF4-FFF2-40B4-BE49-F238E27FC236}">
                <a16:creationId xmlns:a16="http://schemas.microsoft.com/office/drawing/2014/main" id="{AD7D2119-A439-8C43-3C9C-DDF99325384D}"/>
              </a:ext>
            </a:extLst>
          </p:cNvPr>
          <p:cNvPicPr>
            <a:picLocks noChangeAspect="1"/>
          </p:cNvPicPr>
          <p:nvPr/>
        </p:nvPicPr>
        <p:blipFill>
          <a:blip r:embed="rId6"/>
          <a:stretch>
            <a:fillRect/>
          </a:stretch>
        </p:blipFill>
        <p:spPr>
          <a:xfrm>
            <a:off x="4273419" y="3881535"/>
            <a:ext cx="3806891" cy="2631271"/>
          </a:xfrm>
          <a:prstGeom prst="rect">
            <a:avLst/>
          </a:prstGeom>
        </p:spPr>
      </p:pic>
      <p:pic>
        <p:nvPicPr>
          <p:cNvPr id="18" name="Picture 17">
            <a:extLst>
              <a:ext uri="{FF2B5EF4-FFF2-40B4-BE49-F238E27FC236}">
                <a16:creationId xmlns:a16="http://schemas.microsoft.com/office/drawing/2014/main" id="{615BAA26-3EE0-3C42-BDBC-2C5093E225B8}"/>
              </a:ext>
            </a:extLst>
          </p:cNvPr>
          <p:cNvPicPr>
            <a:picLocks noChangeAspect="1"/>
          </p:cNvPicPr>
          <p:nvPr/>
        </p:nvPicPr>
        <p:blipFill>
          <a:blip r:embed="rId7"/>
          <a:stretch>
            <a:fillRect/>
          </a:stretch>
        </p:blipFill>
        <p:spPr>
          <a:xfrm>
            <a:off x="8201608" y="3676261"/>
            <a:ext cx="3489649" cy="2836546"/>
          </a:xfrm>
          <a:prstGeom prst="rect">
            <a:avLst/>
          </a:prstGeom>
        </p:spPr>
      </p:pic>
    </p:spTree>
    <p:extLst>
      <p:ext uri="{BB962C8B-B14F-4D97-AF65-F5344CB8AC3E}">
        <p14:creationId xmlns:p14="http://schemas.microsoft.com/office/powerpoint/2010/main" val="1306974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4B69AB-6E97-4097-489A-160E8BE48480}"/>
              </a:ext>
            </a:extLst>
          </p:cNvPr>
          <p:cNvSpPr txBox="1"/>
          <p:nvPr/>
        </p:nvSpPr>
        <p:spPr>
          <a:xfrm>
            <a:off x="305579" y="573060"/>
            <a:ext cx="11161744" cy="461665"/>
          </a:xfrm>
          <a:prstGeom prst="rect">
            <a:avLst/>
          </a:prstGeom>
          <a:noFill/>
        </p:spPr>
        <p:txBody>
          <a:bodyPr wrap="square">
            <a:spAutoFit/>
          </a:bodyPr>
          <a:lstStyle/>
          <a:p>
            <a:pPr algn="ctr"/>
            <a:r>
              <a:rPr lang="en-US" sz="2400" b="1" i="0" dirty="0">
                <a:solidFill>
                  <a:srgbClr val="000000"/>
                </a:solidFill>
                <a:effectLst/>
                <a:latin typeface="Times New Roman" panose="02020603050405020304" pitchFamily="18" charset="0"/>
                <a:cs typeface="Times New Roman" panose="02020603050405020304" pitchFamily="18" charset="0"/>
              </a:rPr>
              <a:t>Correlation</a:t>
            </a:r>
            <a:r>
              <a:rPr lang="en-US" b="0" i="0" dirty="0">
                <a:solidFill>
                  <a:srgbClr val="000000"/>
                </a:solidFill>
                <a:effectLst/>
                <a:latin typeface="Helvetica Neue"/>
              </a:rPr>
              <a:t> </a:t>
            </a:r>
            <a:endParaRPr lang="en-IN" dirty="0"/>
          </a:p>
        </p:txBody>
      </p:sp>
      <p:pic>
        <p:nvPicPr>
          <p:cNvPr id="4" name="Picture 3">
            <a:extLst>
              <a:ext uri="{FF2B5EF4-FFF2-40B4-BE49-F238E27FC236}">
                <a16:creationId xmlns:a16="http://schemas.microsoft.com/office/drawing/2014/main" id="{AA8C9792-8DDC-1D0E-9445-14CB27DFFA14}"/>
              </a:ext>
            </a:extLst>
          </p:cNvPr>
          <p:cNvPicPr>
            <a:picLocks noChangeAspect="1"/>
          </p:cNvPicPr>
          <p:nvPr/>
        </p:nvPicPr>
        <p:blipFill>
          <a:blip r:embed="rId2"/>
          <a:stretch>
            <a:fillRect/>
          </a:stretch>
        </p:blipFill>
        <p:spPr>
          <a:xfrm>
            <a:off x="494523" y="1203649"/>
            <a:ext cx="4926564" cy="5001207"/>
          </a:xfrm>
          <a:prstGeom prst="rect">
            <a:avLst/>
          </a:prstGeom>
        </p:spPr>
      </p:pic>
      <p:pic>
        <p:nvPicPr>
          <p:cNvPr id="6" name="Picture 5">
            <a:extLst>
              <a:ext uri="{FF2B5EF4-FFF2-40B4-BE49-F238E27FC236}">
                <a16:creationId xmlns:a16="http://schemas.microsoft.com/office/drawing/2014/main" id="{EDFDC0E6-B45C-D481-2864-ED2E0AC6C617}"/>
              </a:ext>
            </a:extLst>
          </p:cNvPr>
          <p:cNvPicPr>
            <a:picLocks noChangeAspect="1"/>
          </p:cNvPicPr>
          <p:nvPr/>
        </p:nvPicPr>
        <p:blipFill>
          <a:blip r:embed="rId3"/>
          <a:stretch>
            <a:fillRect/>
          </a:stretch>
        </p:blipFill>
        <p:spPr>
          <a:xfrm>
            <a:off x="5570377" y="1334276"/>
            <a:ext cx="6127102" cy="4870580"/>
          </a:xfrm>
          <a:prstGeom prst="rect">
            <a:avLst/>
          </a:prstGeom>
        </p:spPr>
      </p:pic>
    </p:spTree>
    <p:extLst>
      <p:ext uri="{BB962C8B-B14F-4D97-AF65-F5344CB8AC3E}">
        <p14:creationId xmlns:p14="http://schemas.microsoft.com/office/powerpoint/2010/main" val="4166957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EAC8E-6F8A-B8FC-4DFF-6665E0F70C29}"/>
              </a:ext>
            </a:extLst>
          </p:cNvPr>
          <p:cNvSpPr txBox="1"/>
          <p:nvPr/>
        </p:nvSpPr>
        <p:spPr>
          <a:xfrm>
            <a:off x="418322" y="578500"/>
            <a:ext cx="11355355" cy="461665"/>
          </a:xfrm>
          <a:prstGeom prst="rect">
            <a:avLst/>
          </a:prstGeom>
          <a:noFill/>
        </p:spPr>
        <p:txBody>
          <a:bodyPr wrap="square" rtlCol="0">
            <a:spAutoFit/>
          </a:bodyPr>
          <a:lstStyle/>
          <a:p>
            <a:pPr algn="just"/>
            <a:r>
              <a:rPr lang="en-US" sz="2400" b="1" i="0" dirty="0">
                <a:solidFill>
                  <a:srgbClr val="000000"/>
                </a:solidFill>
                <a:effectLst/>
                <a:latin typeface="Times New Roman" panose="02020603050405020304" pitchFamily="18" charset="0"/>
                <a:cs typeface="Times New Roman" panose="02020603050405020304" pitchFamily="18" charset="0"/>
              </a:rPr>
              <a:t>                                                                 Skewness</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D8B9AB8-55AB-8CB1-52D1-11E4354F8919}"/>
              </a:ext>
            </a:extLst>
          </p:cNvPr>
          <p:cNvPicPr>
            <a:picLocks noChangeAspect="1"/>
          </p:cNvPicPr>
          <p:nvPr/>
        </p:nvPicPr>
        <p:blipFill>
          <a:blip r:embed="rId2"/>
          <a:stretch>
            <a:fillRect/>
          </a:stretch>
        </p:blipFill>
        <p:spPr>
          <a:xfrm>
            <a:off x="580927" y="1357405"/>
            <a:ext cx="5191610" cy="5118041"/>
          </a:xfrm>
          <a:prstGeom prst="rect">
            <a:avLst/>
          </a:prstGeom>
        </p:spPr>
      </p:pic>
      <p:pic>
        <p:nvPicPr>
          <p:cNvPr id="6" name="Picture 5">
            <a:extLst>
              <a:ext uri="{FF2B5EF4-FFF2-40B4-BE49-F238E27FC236}">
                <a16:creationId xmlns:a16="http://schemas.microsoft.com/office/drawing/2014/main" id="{DB28CA9A-51AF-5BF3-04A0-98516DA32586}"/>
              </a:ext>
            </a:extLst>
          </p:cNvPr>
          <p:cNvPicPr>
            <a:picLocks noChangeAspect="1"/>
          </p:cNvPicPr>
          <p:nvPr/>
        </p:nvPicPr>
        <p:blipFill>
          <a:blip r:embed="rId3"/>
          <a:stretch>
            <a:fillRect/>
          </a:stretch>
        </p:blipFill>
        <p:spPr>
          <a:xfrm>
            <a:off x="5868272" y="1357404"/>
            <a:ext cx="5000140" cy="5118041"/>
          </a:xfrm>
          <a:prstGeom prst="rect">
            <a:avLst/>
          </a:prstGeom>
        </p:spPr>
      </p:pic>
    </p:spTree>
    <p:extLst>
      <p:ext uri="{BB962C8B-B14F-4D97-AF65-F5344CB8AC3E}">
        <p14:creationId xmlns:p14="http://schemas.microsoft.com/office/powerpoint/2010/main" val="2128203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4BF6BD-6909-6178-4381-939AD2C3845E}"/>
              </a:ext>
            </a:extLst>
          </p:cNvPr>
          <p:cNvSpPr txBox="1"/>
          <p:nvPr/>
        </p:nvSpPr>
        <p:spPr>
          <a:xfrm>
            <a:off x="5393093" y="737119"/>
            <a:ext cx="126028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Outliers</a:t>
            </a:r>
            <a:endParaRPr lang="en-IN" sz="2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EADF840-67DF-BBA5-3328-5D212FE7FADA}"/>
              </a:ext>
            </a:extLst>
          </p:cNvPr>
          <p:cNvPicPr>
            <a:picLocks noChangeAspect="1"/>
          </p:cNvPicPr>
          <p:nvPr/>
        </p:nvPicPr>
        <p:blipFill>
          <a:blip r:embed="rId2"/>
          <a:stretch>
            <a:fillRect/>
          </a:stretch>
        </p:blipFill>
        <p:spPr>
          <a:xfrm>
            <a:off x="0" y="1119673"/>
            <a:ext cx="12192000" cy="2957805"/>
          </a:xfrm>
          <a:prstGeom prst="rect">
            <a:avLst/>
          </a:prstGeom>
        </p:spPr>
      </p:pic>
      <p:pic>
        <p:nvPicPr>
          <p:cNvPr id="8" name="Picture 7">
            <a:extLst>
              <a:ext uri="{FF2B5EF4-FFF2-40B4-BE49-F238E27FC236}">
                <a16:creationId xmlns:a16="http://schemas.microsoft.com/office/drawing/2014/main" id="{B5CDBB88-DE84-AEF8-BBCB-2844BBD7AA33}"/>
              </a:ext>
            </a:extLst>
          </p:cNvPr>
          <p:cNvPicPr>
            <a:picLocks noChangeAspect="1"/>
          </p:cNvPicPr>
          <p:nvPr/>
        </p:nvPicPr>
        <p:blipFill>
          <a:blip r:embed="rId3"/>
          <a:stretch>
            <a:fillRect/>
          </a:stretch>
        </p:blipFill>
        <p:spPr>
          <a:xfrm>
            <a:off x="0" y="4175248"/>
            <a:ext cx="12192000" cy="2400297"/>
          </a:xfrm>
          <a:prstGeom prst="rect">
            <a:avLst/>
          </a:prstGeom>
        </p:spPr>
      </p:pic>
    </p:spTree>
    <p:extLst>
      <p:ext uri="{BB962C8B-B14F-4D97-AF65-F5344CB8AC3E}">
        <p14:creationId xmlns:p14="http://schemas.microsoft.com/office/powerpoint/2010/main" val="25464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134758-5424-EB6D-C24C-23CF5644EF75}"/>
              </a:ext>
            </a:extLst>
          </p:cNvPr>
          <p:cNvSpPr txBox="1"/>
          <p:nvPr/>
        </p:nvSpPr>
        <p:spPr>
          <a:xfrm>
            <a:off x="5213480" y="641093"/>
            <a:ext cx="609755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Outliers</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4237C1E-DD3C-9F67-8300-8CBB7996EC94}"/>
              </a:ext>
            </a:extLst>
          </p:cNvPr>
          <p:cNvPicPr>
            <a:picLocks noChangeAspect="1"/>
          </p:cNvPicPr>
          <p:nvPr/>
        </p:nvPicPr>
        <p:blipFill>
          <a:blip r:embed="rId2"/>
          <a:stretch>
            <a:fillRect/>
          </a:stretch>
        </p:blipFill>
        <p:spPr>
          <a:xfrm>
            <a:off x="494523" y="1184989"/>
            <a:ext cx="11495314" cy="2780522"/>
          </a:xfrm>
          <a:prstGeom prst="rect">
            <a:avLst/>
          </a:prstGeom>
        </p:spPr>
      </p:pic>
      <p:pic>
        <p:nvPicPr>
          <p:cNvPr id="7" name="Picture 6">
            <a:extLst>
              <a:ext uri="{FF2B5EF4-FFF2-40B4-BE49-F238E27FC236}">
                <a16:creationId xmlns:a16="http://schemas.microsoft.com/office/drawing/2014/main" id="{5D570A4E-BEEE-DA8D-07DB-DBB3C35F3C59}"/>
              </a:ext>
            </a:extLst>
          </p:cNvPr>
          <p:cNvPicPr>
            <a:picLocks noChangeAspect="1"/>
          </p:cNvPicPr>
          <p:nvPr/>
        </p:nvPicPr>
        <p:blipFill>
          <a:blip r:embed="rId3"/>
          <a:stretch>
            <a:fillRect/>
          </a:stretch>
        </p:blipFill>
        <p:spPr>
          <a:xfrm>
            <a:off x="429208" y="3965511"/>
            <a:ext cx="11495314" cy="2780522"/>
          </a:xfrm>
          <a:prstGeom prst="rect">
            <a:avLst/>
          </a:prstGeom>
        </p:spPr>
      </p:pic>
    </p:spTree>
    <p:extLst>
      <p:ext uri="{BB962C8B-B14F-4D97-AF65-F5344CB8AC3E}">
        <p14:creationId xmlns:p14="http://schemas.microsoft.com/office/powerpoint/2010/main" val="2029473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EDF3A4-F051-B729-B42F-E401EF23F0F8}"/>
              </a:ext>
            </a:extLst>
          </p:cNvPr>
          <p:cNvSpPr txBox="1"/>
          <p:nvPr/>
        </p:nvSpPr>
        <p:spPr>
          <a:xfrm>
            <a:off x="4987991" y="398496"/>
            <a:ext cx="609755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Outliers</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670241D-372B-86C8-6752-9F85EFAD6200}"/>
              </a:ext>
            </a:extLst>
          </p:cNvPr>
          <p:cNvPicPr>
            <a:picLocks noChangeAspect="1"/>
          </p:cNvPicPr>
          <p:nvPr/>
        </p:nvPicPr>
        <p:blipFill>
          <a:blip r:embed="rId2"/>
          <a:stretch>
            <a:fillRect/>
          </a:stretch>
        </p:blipFill>
        <p:spPr>
          <a:xfrm>
            <a:off x="587828" y="1268963"/>
            <a:ext cx="11159413" cy="2929813"/>
          </a:xfrm>
          <a:prstGeom prst="rect">
            <a:avLst/>
          </a:prstGeom>
        </p:spPr>
      </p:pic>
      <p:pic>
        <p:nvPicPr>
          <p:cNvPr id="7" name="Picture 6">
            <a:extLst>
              <a:ext uri="{FF2B5EF4-FFF2-40B4-BE49-F238E27FC236}">
                <a16:creationId xmlns:a16="http://schemas.microsoft.com/office/drawing/2014/main" id="{DB99FFC1-78DF-0741-9F1F-6172EA5EFA07}"/>
              </a:ext>
            </a:extLst>
          </p:cNvPr>
          <p:cNvPicPr>
            <a:picLocks noChangeAspect="1"/>
          </p:cNvPicPr>
          <p:nvPr/>
        </p:nvPicPr>
        <p:blipFill>
          <a:blip r:embed="rId3"/>
          <a:stretch>
            <a:fillRect/>
          </a:stretch>
        </p:blipFill>
        <p:spPr>
          <a:xfrm>
            <a:off x="444758" y="4198775"/>
            <a:ext cx="11423781" cy="2435289"/>
          </a:xfrm>
          <a:prstGeom prst="rect">
            <a:avLst/>
          </a:prstGeom>
        </p:spPr>
      </p:pic>
    </p:spTree>
    <p:extLst>
      <p:ext uri="{BB962C8B-B14F-4D97-AF65-F5344CB8AC3E}">
        <p14:creationId xmlns:p14="http://schemas.microsoft.com/office/powerpoint/2010/main" val="2780162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EF2225-03B5-A309-C5C6-2CFCD1C764BE}"/>
              </a:ext>
            </a:extLst>
          </p:cNvPr>
          <p:cNvSpPr txBox="1"/>
          <p:nvPr/>
        </p:nvSpPr>
        <p:spPr>
          <a:xfrm>
            <a:off x="5054860" y="426489"/>
            <a:ext cx="609755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Outliers</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5480CA4-3243-5457-3F18-EAD90C16A104}"/>
              </a:ext>
            </a:extLst>
          </p:cNvPr>
          <p:cNvPicPr>
            <a:picLocks noChangeAspect="1"/>
          </p:cNvPicPr>
          <p:nvPr/>
        </p:nvPicPr>
        <p:blipFill>
          <a:blip r:embed="rId2"/>
          <a:stretch>
            <a:fillRect/>
          </a:stretch>
        </p:blipFill>
        <p:spPr>
          <a:xfrm>
            <a:off x="0" y="888154"/>
            <a:ext cx="12192000" cy="3170662"/>
          </a:xfrm>
          <a:prstGeom prst="rect">
            <a:avLst/>
          </a:prstGeom>
        </p:spPr>
      </p:pic>
      <p:pic>
        <p:nvPicPr>
          <p:cNvPr id="7" name="Picture 6">
            <a:extLst>
              <a:ext uri="{FF2B5EF4-FFF2-40B4-BE49-F238E27FC236}">
                <a16:creationId xmlns:a16="http://schemas.microsoft.com/office/drawing/2014/main" id="{0945DC4D-13E5-6E4B-7DFF-4897CD83A6DD}"/>
              </a:ext>
            </a:extLst>
          </p:cNvPr>
          <p:cNvPicPr>
            <a:picLocks noChangeAspect="1"/>
          </p:cNvPicPr>
          <p:nvPr/>
        </p:nvPicPr>
        <p:blipFill>
          <a:blip r:embed="rId3"/>
          <a:stretch>
            <a:fillRect/>
          </a:stretch>
        </p:blipFill>
        <p:spPr>
          <a:xfrm>
            <a:off x="110412" y="4058816"/>
            <a:ext cx="11971175" cy="2612572"/>
          </a:xfrm>
          <a:prstGeom prst="rect">
            <a:avLst/>
          </a:prstGeom>
        </p:spPr>
      </p:pic>
    </p:spTree>
    <p:extLst>
      <p:ext uri="{BB962C8B-B14F-4D97-AF65-F5344CB8AC3E}">
        <p14:creationId xmlns:p14="http://schemas.microsoft.com/office/powerpoint/2010/main" val="3695230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C5D6BF-1043-5DC3-3753-DD089775FA97}"/>
              </a:ext>
            </a:extLst>
          </p:cNvPr>
          <p:cNvSpPr txBox="1"/>
          <p:nvPr/>
        </p:nvSpPr>
        <p:spPr>
          <a:xfrm>
            <a:off x="4793603" y="2816586"/>
            <a:ext cx="6097554" cy="461665"/>
          </a:xfrm>
          <a:prstGeom prst="rect">
            <a:avLst/>
          </a:prstGeom>
          <a:noFill/>
        </p:spPr>
        <p:txBody>
          <a:bodyPr wrap="square">
            <a:spAutoFit/>
          </a:bodyPr>
          <a:lstStyle/>
          <a:p>
            <a:r>
              <a:rPr lang="en-US" sz="2400" b="1" i="0" dirty="0">
                <a:solidFill>
                  <a:srgbClr val="000000"/>
                </a:solidFill>
                <a:effectLst/>
                <a:latin typeface="Times New Roman" panose="02020603050405020304" pitchFamily="18" charset="0"/>
                <a:cs typeface="Times New Roman" panose="02020603050405020304" pitchFamily="18" charset="0"/>
              </a:rPr>
              <a:t>Thank You</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85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6A5D4D-2637-2F84-DD9C-7DD3E260B87B}"/>
              </a:ext>
            </a:extLst>
          </p:cNvPr>
          <p:cNvSpPr txBox="1"/>
          <p:nvPr/>
        </p:nvSpPr>
        <p:spPr>
          <a:xfrm>
            <a:off x="542925" y="957748"/>
            <a:ext cx="11649075" cy="433965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Introduction</a:t>
            </a:r>
          </a:p>
          <a:p>
            <a:pPr algn="l"/>
            <a:r>
              <a:rPr lang="en-IN" sz="1800" b="1"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2"/>
              </a:rPr>
              <a:t> </a:t>
            </a:r>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Our problem is related to one such housing company. </a:t>
            </a:r>
          </a:p>
          <a:p>
            <a:r>
              <a:rPr lang="en-US" sz="1800" b="0" i="0" u="none" strike="noStrike" baseline="0" dirty="0">
                <a:solidFill>
                  <a:srgbClr val="000000"/>
                </a:solidFill>
                <a:latin typeface="Times New Roman" panose="02020603050405020304" pitchFamily="18" charset="0"/>
              </a:rPr>
              <a:t>A US-based housing company named </a:t>
            </a:r>
            <a:r>
              <a:rPr lang="en-US" sz="1800" b="1" i="0" u="none" strike="noStrike" baseline="0" dirty="0">
                <a:solidFill>
                  <a:srgbClr val="000000"/>
                </a:solidFill>
                <a:latin typeface="Times New Roman" panose="02020603050405020304" pitchFamily="18" charset="0"/>
              </a:rPr>
              <a:t>Surprise Housing </a:t>
            </a:r>
            <a:r>
              <a:rPr lang="en-US" sz="1800" b="0" i="0" u="none" strike="noStrike" baseline="0" dirty="0">
                <a:solidFill>
                  <a:srgbClr val="000000"/>
                </a:solidFill>
                <a:latin typeface="Times New Roman" panose="02020603050405020304" pitchFamily="18" charset="0"/>
              </a:rPr>
              <a:t>has decided to enter the Australian market. The company uses data analytics to purchase houses at a price below their actual values and flip them at a higher price. For the same purpose, the company has collected a data set from the sale of houses in Australia.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001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5BC8B4-7FFC-2D3C-36C6-AF3DF10CD0B8}"/>
              </a:ext>
            </a:extLst>
          </p:cNvPr>
          <p:cNvSpPr txBox="1"/>
          <p:nvPr/>
        </p:nvSpPr>
        <p:spPr>
          <a:xfrm>
            <a:off x="5141168" y="634482"/>
            <a:ext cx="1228221" cy="461665"/>
          </a:xfrm>
          <a:prstGeom prst="rect">
            <a:avLst/>
          </a:prstGeom>
          <a:noFill/>
        </p:spPr>
        <p:txBody>
          <a:bodyPr wrap="none" rtlCol="0">
            <a:spAutoFit/>
          </a:bodyPr>
          <a:lstStyle/>
          <a:p>
            <a:r>
              <a:rPr lang="en-US" sz="2400" b="1" dirty="0" err="1">
                <a:latin typeface="Times New Roman" panose="02020603050405020304" pitchFamily="18" charset="0"/>
                <a:cs typeface="Times New Roman" panose="02020603050405020304" pitchFamily="18" charset="0"/>
              </a:rPr>
              <a:t>DataSet</a:t>
            </a:r>
            <a:endParaRPr lang="en-IN" sz="2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B5F1864-BD2C-4F3E-65FB-F96AB36B748D}"/>
              </a:ext>
            </a:extLst>
          </p:cNvPr>
          <p:cNvPicPr>
            <a:picLocks noChangeAspect="1"/>
          </p:cNvPicPr>
          <p:nvPr/>
        </p:nvPicPr>
        <p:blipFill>
          <a:blip r:embed="rId2"/>
          <a:stretch>
            <a:fillRect/>
          </a:stretch>
        </p:blipFill>
        <p:spPr>
          <a:xfrm>
            <a:off x="391886" y="1742245"/>
            <a:ext cx="11411338" cy="4642474"/>
          </a:xfrm>
          <a:prstGeom prst="rect">
            <a:avLst/>
          </a:prstGeom>
        </p:spPr>
      </p:pic>
    </p:spTree>
    <p:extLst>
      <p:ext uri="{BB962C8B-B14F-4D97-AF65-F5344CB8AC3E}">
        <p14:creationId xmlns:p14="http://schemas.microsoft.com/office/powerpoint/2010/main" val="3030204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FA3CC8-2BE3-D7B1-55EE-DF5104EF20FE}"/>
              </a:ext>
            </a:extLst>
          </p:cNvPr>
          <p:cNvSpPr txBox="1"/>
          <p:nvPr/>
        </p:nvSpPr>
        <p:spPr>
          <a:xfrm>
            <a:off x="2052734" y="466530"/>
            <a:ext cx="8289513"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Dataset with changed column names for better understanding</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6E28406-BFF9-23FA-E8A4-487A1A80E043}"/>
              </a:ext>
            </a:extLst>
          </p:cNvPr>
          <p:cNvPicPr>
            <a:picLocks noChangeAspect="1"/>
          </p:cNvPicPr>
          <p:nvPr/>
        </p:nvPicPr>
        <p:blipFill>
          <a:blip r:embed="rId2"/>
          <a:stretch>
            <a:fillRect/>
          </a:stretch>
        </p:blipFill>
        <p:spPr>
          <a:xfrm>
            <a:off x="1082351" y="1631399"/>
            <a:ext cx="9610531" cy="4433499"/>
          </a:xfrm>
          <a:prstGeom prst="rect">
            <a:avLst/>
          </a:prstGeom>
        </p:spPr>
      </p:pic>
    </p:spTree>
    <p:extLst>
      <p:ext uri="{BB962C8B-B14F-4D97-AF65-F5344CB8AC3E}">
        <p14:creationId xmlns:p14="http://schemas.microsoft.com/office/powerpoint/2010/main" val="306338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9039A6-414B-F08F-55B4-C6E3AC4E0837}"/>
              </a:ext>
            </a:extLst>
          </p:cNvPr>
          <p:cNvSpPr txBox="1"/>
          <p:nvPr/>
        </p:nvSpPr>
        <p:spPr>
          <a:xfrm>
            <a:off x="4077475" y="765109"/>
            <a:ext cx="442271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Check for missing values</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A5D17F0-91DA-D9F4-819A-44EFEA3F11C7}"/>
              </a:ext>
            </a:extLst>
          </p:cNvPr>
          <p:cNvPicPr>
            <a:picLocks noChangeAspect="1"/>
          </p:cNvPicPr>
          <p:nvPr/>
        </p:nvPicPr>
        <p:blipFill>
          <a:blip r:embed="rId2"/>
          <a:stretch>
            <a:fillRect/>
          </a:stretch>
        </p:blipFill>
        <p:spPr>
          <a:xfrm>
            <a:off x="1138335" y="1856793"/>
            <a:ext cx="9890449" cy="4506685"/>
          </a:xfrm>
          <a:prstGeom prst="rect">
            <a:avLst/>
          </a:prstGeom>
        </p:spPr>
      </p:pic>
    </p:spTree>
    <p:extLst>
      <p:ext uri="{BB962C8B-B14F-4D97-AF65-F5344CB8AC3E}">
        <p14:creationId xmlns:p14="http://schemas.microsoft.com/office/powerpoint/2010/main" val="141023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FF3F31-2B57-5B39-C712-0622ADB39211}"/>
              </a:ext>
            </a:extLst>
          </p:cNvPr>
          <p:cNvSpPr txBox="1"/>
          <p:nvPr/>
        </p:nvSpPr>
        <p:spPr>
          <a:xfrm>
            <a:off x="4186117" y="625151"/>
            <a:ext cx="331776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Check for the datatypes</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6082B1A-ACF5-52F2-7939-56821419E7AA}"/>
              </a:ext>
            </a:extLst>
          </p:cNvPr>
          <p:cNvPicPr>
            <a:picLocks noChangeAspect="1"/>
          </p:cNvPicPr>
          <p:nvPr/>
        </p:nvPicPr>
        <p:blipFill>
          <a:blip r:embed="rId2"/>
          <a:stretch>
            <a:fillRect/>
          </a:stretch>
        </p:blipFill>
        <p:spPr>
          <a:xfrm>
            <a:off x="508472" y="1436914"/>
            <a:ext cx="3677646" cy="4404049"/>
          </a:xfrm>
          <a:prstGeom prst="rect">
            <a:avLst/>
          </a:prstGeom>
        </p:spPr>
      </p:pic>
      <p:pic>
        <p:nvPicPr>
          <p:cNvPr id="7" name="Picture 6">
            <a:extLst>
              <a:ext uri="{FF2B5EF4-FFF2-40B4-BE49-F238E27FC236}">
                <a16:creationId xmlns:a16="http://schemas.microsoft.com/office/drawing/2014/main" id="{D9833691-9424-DC88-0F5A-AA40AC92A307}"/>
              </a:ext>
            </a:extLst>
          </p:cNvPr>
          <p:cNvPicPr>
            <a:picLocks noChangeAspect="1"/>
          </p:cNvPicPr>
          <p:nvPr/>
        </p:nvPicPr>
        <p:blipFill>
          <a:blip r:embed="rId3"/>
          <a:stretch>
            <a:fillRect/>
          </a:stretch>
        </p:blipFill>
        <p:spPr>
          <a:xfrm>
            <a:off x="4186118" y="1436914"/>
            <a:ext cx="4015490" cy="4404049"/>
          </a:xfrm>
          <a:prstGeom prst="rect">
            <a:avLst/>
          </a:prstGeom>
        </p:spPr>
      </p:pic>
      <p:pic>
        <p:nvPicPr>
          <p:cNvPr id="9" name="Picture 8">
            <a:extLst>
              <a:ext uri="{FF2B5EF4-FFF2-40B4-BE49-F238E27FC236}">
                <a16:creationId xmlns:a16="http://schemas.microsoft.com/office/drawing/2014/main" id="{48B7203E-9A8A-189E-2080-3909E590F999}"/>
              </a:ext>
            </a:extLst>
          </p:cNvPr>
          <p:cNvPicPr>
            <a:picLocks noChangeAspect="1"/>
          </p:cNvPicPr>
          <p:nvPr/>
        </p:nvPicPr>
        <p:blipFill>
          <a:blip r:embed="rId4"/>
          <a:stretch>
            <a:fillRect/>
          </a:stretch>
        </p:blipFill>
        <p:spPr>
          <a:xfrm>
            <a:off x="8067654" y="1436914"/>
            <a:ext cx="3744901" cy="4404049"/>
          </a:xfrm>
          <a:prstGeom prst="rect">
            <a:avLst/>
          </a:prstGeom>
        </p:spPr>
      </p:pic>
    </p:spTree>
    <p:extLst>
      <p:ext uri="{BB962C8B-B14F-4D97-AF65-F5344CB8AC3E}">
        <p14:creationId xmlns:p14="http://schemas.microsoft.com/office/powerpoint/2010/main" val="384125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9944A5C-770C-EBEB-F321-8BFAD4EC1D88}"/>
              </a:ext>
            </a:extLst>
          </p:cNvPr>
          <p:cNvSpPr txBox="1"/>
          <p:nvPr/>
        </p:nvSpPr>
        <p:spPr>
          <a:xfrm>
            <a:off x="4208105" y="186612"/>
            <a:ext cx="355689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Statistical summary</a:t>
            </a:r>
            <a:endParaRPr lang="en-IN" sz="24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E1D2557-41CE-A98F-4C5D-FF4F11EDEE7C}"/>
              </a:ext>
            </a:extLst>
          </p:cNvPr>
          <p:cNvPicPr>
            <a:picLocks noChangeAspect="1"/>
          </p:cNvPicPr>
          <p:nvPr/>
        </p:nvPicPr>
        <p:blipFill>
          <a:blip r:embed="rId2"/>
          <a:stretch>
            <a:fillRect/>
          </a:stretch>
        </p:blipFill>
        <p:spPr>
          <a:xfrm>
            <a:off x="989045" y="1007705"/>
            <a:ext cx="4609324" cy="5262466"/>
          </a:xfrm>
          <a:prstGeom prst="rect">
            <a:avLst/>
          </a:prstGeom>
        </p:spPr>
      </p:pic>
      <p:pic>
        <p:nvPicPr>
          <p:cNvPr id="10" name="Picture 9">
            <a:extLst>
              <a:ext uri="{FF2B5EF4-FFF2-40B4-BE49-F238E27FC236}">
                <a16:creationId xmlns:a16="http://schemas.microsoft.com/office/drawing/2014/main" id="{ED9AFB1A-03DC-4485-ED46-DBE978FDD7B0}"/>
              </a:ext>
            </a:extLst>
          </p:cNvPr>
          <p:cNvPicPr>
            <a:picLocks noChangeAspect="1"/>
          </p:cNvPicPr>
          <p:nvPr/>
        </p:nvPicPr>
        <p:blipFill>
          <a:blip r:embed="rId3"/>
          <a:stretch>
            <a:fillRect/>
          </a:stretch>
        </p:blipFill>
        <p:spPr>
          <a:xfrm>
            <a:off x="5673012" y="1007706"/>
            <a:ext cx="5261687" cy="5262466"/>
          </a:xfrm>
          <a:prstGeom prst="rect">
            <a:avLst/>
          </a:prstGeom>
        </p:spPr>
      </p:pic>
    </p:spTree>
    <p:extLst>
      <p:ext uri="{BB962C8B-B14F-4D97-AF65-F5344CB8AC3E}">
        <p14:creationId xmlns:p14="http://schemas.microsoft.com/office/powerpoint/2010/main" val="1541183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4DBF77-3B3D-AC23-E22B-43E261E911CA}"/>
              </a:ext>
            </a:extLst>
          </p:cNvPr>
          <p:cNvSpPr txBox="1"/>
          <p:nvPr/>
        </p:nvSpPr>
        <p:spPr>
          <a:xfrm>
            <a:off x="4477191" y="167951"/>
            <a:ext cx="260423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Data Visualization</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2BEAD3D-ABC8-2376-473B-4ACF14D0B503}"/>
              </a:ext>
            </a:extLst>
          </p:cNvPr>
          <p:cNvPicPr>
            <a:picLocks noChangeAspect="1"/>
          </p:cNvPicPr>
          <p:nvPr/>
        </p:nvPicPr>
        <p:blipFill>
          <a:blip r:embed="rId2"/>
          <a:stretch>
            <a:fillRect/>
          </a:stretch>
        </p:blipFill>
        <p:spPr>
          <a:xfrm>
            <a:off x="83976" y="985828"/>
            <a:ext cx="4198775" cy="2788406"/>
          </a:xfrm>
          <a:prstGeom prst="rect">
            <a:avLst/>
          </a:prstGeom>
        </p:spPr>
      </p:pic>
      <p:pic>
        <p:nvPicPr>
          <p:cNvPr id="9" name="Picture 8">
            <a:extLst>
              <a:ext uri="{FF2B5EF4-FFF2-40B4-BE49-F238E27FC236}">
                <a16:creationId xmlns:a16="http://schemas.microsoft.com/office/drawing/2014/main" id="{87F1C8FA-3FE2-B724-AFEC-75821369F3FF}"/>
              </a:ext>
            </a:extLst>
          </p:cNvPr>
          <p:cNvPicPr>
            <a:picLocks noChangeAspect="1"/>
          </p:cNvPicPr>
          <p:nvPr/>
        </p:nvPicPr>
        <p:blipFill>
          <a:blip r:embed="rId3"/>
          <a:stretch>
            <a:fillRect/>
          </a:stretch>
        </p:blipFill>
        <p:spPr>
          <a:xfrm>
            <a:off x="4282751" y="985828"/>
            <a:ext cx="3816220" cy="2788406"/>
          </a:xfrm>
          <a:prstGeom prst="rect">
            <a:avLst/>
          </a:prstGeom>
        </p:spPr>
      </p:pic>
      <p:pic>
        <p:nvPicPr>
          <p:cNvPr id="12" name="Picture 11">
            <a:extLst>
              <a:ext uri="{FF2B5EF4-FFF2-40B4-BE49-F238E27FC236}">
                <a16:creationId xmlns:a16="http://schemas.microsoft.com/office/drawing/2014/main" id="{51B346D8-5639-BE0B-9568-8AB0FDD15B61}"/>
              </a:ext>
            </a:extLst>
          </p:cNvPr>
          <p:cNvPicPr>
            <a:picLocks noChangeAspect="1"/>
          </p:cNvPicPr>
          <p:nvPr/>
        </p:nvPicPr>
        <p:blipFill>
          <a:blip r:embed="rId4"/>
          <a:stretch>
            <a:fillRect/>
          </a:stretch>
        </p:blipFill>
        <p:spPr>
          <a:xfrm>
            <a:off x="8098971" y="985828"/>
            <a:ext cx="4009053" cy="2788406"/>
          </a:xfrm>
          <a:prstGeom prst="rect">
            <a:avLst/>
          </a:prstGeom>
        </p:spPr>
      </p:pic>
      <p:pic>
        <p:nvPicPr>
          <p:cNvPr id="14" name="Picture 13">
            <a:extLst>
              <a:ext uri="{FF2B5EF4-FFF2-40B4-BE49-F238E27FC236}">
                <a16:creationId xmlns:a16="http://schemas.microsoft.com/office/drawing/2014/main" id="{14D6BE39-A680-907D-080F-46CEF8664B92}"/>
              </a:ext>
            </a:extLst>
          </p:cNvPr>
          <p:cNvPicPr>
            <a:picLocks noChangeAspect="1"/>
          </p:cNvPicPr>
          <p:nvPr/>
        </p:nvPicPr>
        <p:blipFill>
          <a:blip r:embed="rId5"/>
          <a:stretch>
            <a:fillRect/>
          </a:stretch>
        </p:blipFill>
        <p:spPr>
          <a:xfrm>
            <a:off x="83977" y="3872204"/>
            <a:ext cx="4086808" cy="2715207"/>
          </a:xfrm>
          <a:prstGeom prst="rect">
            <a:avLst/>
          </a:prstGeom>
        </p:spPr>
      </p:pic>
      <p:pic>
        <p:nvPicPr>
          <p:cNvPr id="16" name="Picture 15">
            <a:extLst>
              <a:ext uri="{FF2B5EF4-FFF2-40B4-BE49-F238E27FC236}">
                <a16:creationId xmlns:a16="http://schemas.microsoft.com/office/drawing/2014/main" id="{604DE46D-F8B1-A937-6622-35BE17E0C0A7}"/>
              </a:ext>
            </a:extLst>
          </p:cNvPr>
          <p:cNvPicPr>
            <a:picLocks noChangeAspect="1"/>
          </p:cNvPicPr>
          <p:nvPr/>
        </p:nvPicPr>
        <p:blipFill>
          <a:blip r:embed="rId6"/>
          <a:stretch>
            <a:fillRect/>
          </a:stretch>
        </p:blipFill>
        <p:spPr>
          <a:xfrm>
            <a:off x="4170786" y="3872204"/>
            <a:ext cx="3928186" cy="2715208"/>
          </a:xfrm>
          <a:prstGeom prst="rect">
            <a:avLst/>
          </a:prstGeom>
        </p:spPr>
      </p:pic>
      <p:pic>
        <p:nvPicPr>
          <p:cNvPr id="18" name="Picture 17">
            <a:extLst>
              <a:ext uri="{FF2B5EF4-FFF2-40B4-BE49-F238E27FC236}">
                <a16:creationId xmlns:a16="http://schemas.microsoft.com/office/drawing/2014/main" id="{D2A0F427-4C0F-B12C-CCFA-539F1F6D36D9}"/>
              </a:ext>
            </a:extLst>
          </p:cNvPr>
          <p:cNvPicPr>
            <a:picLocks noChangeAspect="1"/>
          </p:cNvPicPr>
          <p:nvPr/>
        </p:nvPicPr>
        <p:blipFill>
          <a:blip r:embed="rId7"/>
          <a:stretch>
            <a:fillRect/>
          </a:stretch>
        </p:blipFill>
        <p:spPr>
          <a:xfrm>
            <a:off x="8098971" y="3872204"/>
            <a:ext cx="4009052" cy="2715208"/>
          </a:xfrm>
          <a:prstGeom prst="rect">
            <a:avLst/>
          </a:prstGeom>
        </p:spPr>
      </p:pic>
    </p:spTree>
    <p:extLst>
      <p:ext uri="{BB962C8B-B14F-4D97-AF65-F5344CB8AC3E}">
        <p14:creationId xmlns:p14="http://schemas.microsoft.com/office/powerpoint/2010/main" val="712650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5424E4-1D2A-02BE-A037-7E468338CC8A}"/>
              </a:ext>
            </a:extLst>
          </p:cNvPr>
          <p:cNvSpPr txBox="1"/>
          <p:nvPr/>
        </p:nvSpPr>
        <p:spPr>
          <a:xfrm>
            <a:off x="4858033" y="345233"/>
            <a:ext cx="2604239" cy="738664"/>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Data Visualization</a:t>
            </a:r>
            <a:endParaRPr lang="en-IN" sz="2400" b="1"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4263BCA2-2CEF-574E-C627-0AE989E3A986}"/>
              </a:ext>
            </a:extLst>
          </p:cNvPr>
          <p:cNvPicPr>
            <a:picLocks noChangeAspect="1"/>
          </p:cNvPicPr>
          <p:nvPr/>
        </p:nvPicPr>
        <p:blipFill>
          <a:blip r:embed="rId2"/>
          <a:stretch>
            <a:fillRect/>
          </a:stretch>
        </p:blipFill>
        <p:spPr>
          <a:xfrm>
            <a:off x="233265" y="991565"/>
            <a:ext cx="3872203" cy="3179220"/>
          </a:xfrm>
          <a:prstGeom prst="rect">
            <a:avLst/>
          </a:prstGeom>
        </p:spPr>
      </p:pic>
      <p:pic>
        <p:nvPicPr>
          <p:cNvPr id="9" name="Picture 8">
            <a:extLst>
              <a:ext uri="{FF2B5EF4-FFF2-40B4-BE49-F238E27FC236}">
                <a16:creationId xmlns:a16="http://schemas.microsoft.com/office/drawing/2014/main" id="{D429D695-DE5C-4C3C-4A2A-F6EEB25F95A0}"/>
              </a:ext>
            </a:extLst>
          </p:cNvPr>
          <p:cNvPicPr>
            <a:picLocks noChangeAspect="1"/>
          </p:cNvPicPr>
          <p:nvPr/>
        </p:nvPicPr>
        <p:blipFill>
          <a:blip r:embed="rId3"/>
          <a:stretch>
            <a:fillRect/>
          </a:stretch>
        </p:blipFill>
        <p:spPr>
          <a:xfrm>
            <a:off x="4105468" y="991563"/>
            <a:ext cx="3666932" cy="3284375"/>
          </a:xfrm>
          <a:prstGeom prst="rect">
            <a:avLst/>
          </a:prstGeom>
        </p:spPr>
      </p:pic>
      <p:pic>
        <p:nvPicPr>
          <p:cNvPr id="12" name="Picture 11">
            <a:extLst>
              <a:ext uri="{FF2B5EF4-FFF2-40B4-BE49-F238E27FC236}">
                <a16:creationId xmlns:a16="http://schemas.microsoft.com/office/drawing/2014/main" id="{83E75B33-369E-6B85-84E1-29F3B2211AA0}"/>
              </a:ext>
            </a:extLst>
          </p:cNvPr>
          <p:cNvPicPr>
            <a:picLocks noChangeAspect="1"/>
          </p:cNvPicPr>
          <p:nvPr/>
        </p:nvPicPr>
        <p:blipFill>
          <a:blip r:embed="rId4"/>
          <a:stretch>
            <a:fillRect/>
          </a:stretch>
        </p:blipFill>
        <p:spPr>
          <a:xfrm>
            <a:off x="7772401" y="991564"/>
            <a:ext cx="4329404" cy="3179222"/>
          </a:xfrm>
          <a:prstGeom prst="rect">
            <a:avLst/>
          </a:prstGeom>
        </p:spPr>
      </p:pic>
      <p:pic>
        <p:nvPicPr>
          <p:cNvPr id="14" name="Picture 13">
            <a:extLst>
              <a:ext uri="{FF2B5EF4-FFF2-40B4-BE49-F238E27FC236}">
                <a16:creationId xmlns:a16="http://schemas.microsoft.com/office/drawing/2014/main" id="{5DEB87CA-BD5C-7607-08BE-D2E97DAB441E}"/>
              </a:ext>
            </a:extLst>
          </p:cNvPr>
          <p:cNvPicPr>
            <a:picLocks noChangeAspect="1"/>
          </p:cNvPicPr>
          <p:nvPr/>
        </p:nvPicPr>
        <p:blipFill>
          <a:blip r:embed="rId5"/>
          <a:stretch>
            <a:fillRect/>
          </a:stretch>
        </p:blipFill>
        <p:spPr>
          <a:xfrm>
            <a:off x="233264" y="4275938"/>
            <a:ext cx="3582955" cy="2451433"/>
          </a:xfrm>
          <a:prstGeom prst="rect">
            <a:avLst/>
          </a:prstGeom>
        </p:spPr>
      </p:pic>
      <p:pic>
        <p:nvPicPr>
          <p:cNvPr id="16" name="Picture 15">
            <a:extLst>
              <a:ext uri="{FF2B5EF4-FFF2-40B4-BE49-F238E27FC236}">
                <a16:creationId xmlns:a16="http://schemas.microsoft.com/office/drawing/2014/main" id="{4423F010-2735-C391-A834-28B38A8221C8}"/>
              </a:ext>
            </a:extLst>
          </p:cNvPr>
          <p:cNvPicPr>
            <a:picLocks noChangeAspect="1"/>
          </p:cNvPicPr>
          <p:nvPr/>
        </p:nvPicPr>
        <p:blipFill>
          <a:blip r:embed="rId6"/>
          <a:stretch>
            <a:fillRect/>
          </a:stretch>
        </p:blipFill>
        <p:spPr>
          <a:xfrm>
            <a:off x="3816219" y="4275937"/>
            <a:ext cx="3777050" cy="2451433"/>
          </a:xfrm>
          <a:prstGeom prst="rect">
            <a:avLst/>
          </a:prstGeom>
        </p:spPr>
      </p:pic>
      <p:pic>
        <p:nvPicPr>
          <p:cNvPr id="18" name="Picture 17">
            <a:extLst>
              <a:ext uri="{FF2B5EF4-FFF2-40B4-BE49-F238E27FC236}">
                <a16:creationId xmlns:a16="http://schemas.microsoft.com/office/drawing/2014/main" id="{38B936BF-C2C0-ADFD-BFD7-B4E89DD412AF}"/>
              </a:ext>
            </a:extLst>
          </p:cNvPr>
          <p:cNvPicPr>
            <a:picLocks noChangeAspect="1"/>
          </p:cNvPicPr>
          <p:nvPr/>
        </p:nvPicPr>
        <p:blipFill>
          <a:blip r:embed="rId7"/>
          <a:stretch>
            <a:fillRect/>
          </a:stretch>
        </p:blipFill>
        <p:spPr>
          <a:xfrm>
            <a:off x="7772400" y="4275937"/>
            <a:ext cx="4186336" cy="2451433"/>
          </a:xfrm>
          <a:prstGeom prst="rect">
            <a:avLst/>
          </a:prstGeom>
        </p:spPr>
      </p:pic>
    </p:spTree>
    <p:extLst>
      <p:ext uri="{BB962C8B-B14F-4D97-AF65-F5344CB8AC3E}">
        <p14:creationId xmlns:p14="http://schemas.microsoft.com/office/powerpoint/2010/main" val="174846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267</Words>
  <Application>Microsoft Office PowerPoint</Application>
  <PresentationFormat>Widescreen</PresentationFormat>
  <Paragraphs>29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Calibri</vt:lpstr>
      <vt:lpstr>Calibri Light</vt:lpstr>
      <vt:lpstr>Helvetica Neue</vt:lpstr>
      <vt:lpstr>Times New Roman</vt:lpstr>
      <vt:lpstr>Office Theme</vt:lpstr>
      <vt:lpstr>HOUSING: PRICE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 i3</dc:creator>
  <cp:lastModifiedBy>Asus i3</cp:lastModifiedBy>
  <cp:revision>34</cp:revision>
  <dcterms:created xsi:type="dcterms:W3CDTF">2023-01-12T11:00:48Z</dcterms:created>
  <dcterms:modified xsi:type="dcterms:W3CDTF">2023-01-22T18:16:50Z</dcterms:modified>
</cp:coreProperties>
</file>