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9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4018-9CDE-4370-83C3-4B8307A934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3900" y="1492356"/>
            <a:ext cx="6068140" cy="725488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Python</a:t>
            </a:r>
            <a:r>
              <a:rPr lang="zh-CN" altLang="en-US" dirty="0"/>
              <a:t>图形界面设计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491517-B5BC-4943-A1ED-0C71D8060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075" y="3071812"/>
            <a:ext cx="9144000" cy="1371600"/>
          </a:xfrm>
        </p:spPr>
        <p:txBody>
          <a:bodyPr>
            <a:normAutofit/>
          </a:bodyPr>
          <a:lstStyle>
            <a:lvl1pPr marL="0" indent="0" algn="ctr">
              <a:buNone/>
              <a:defRPr sz="4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609F9-6D43-4BD9-A21F-42EF3617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6B37-889B-4E4C-8F8F-B22FAE108ACC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11FEBD-978C-4913-9103-DE30B8DC3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40EF52-61F9-400F-A952-2C38FD0D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EF02-A227-4D09-8571-E774C275E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2853F9B-23BE-4AEB-9520-D3EAFF5BCB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874712"/>
            <a:ext cx="28575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3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BC8BB-DEAE-40CC-82F4-1E9550F06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0F2AE8-AECA-4E53-BF72-579882967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B022B-458F-4DDC-A144-BE370251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6B37-889B-4E4C-8F8F-B22FAE108ACC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1AE8C1-D969-4621-BE07-C907F1847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5BEA15-F46D-44A0-B25D-EEEF6F3F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EF02-A227-4D09-8571-E774C275E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741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96BB9F-78CD-4268-91A0-5CE64A8F4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C35A09-0A36-4A1F-90CC-6FE556EA6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9F586D-2979-40D1-B64C-3D3851663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6B37-889B-4E4C-8F8F-B22FAE108ACC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95A28C-3792-443A-9A82-E960D85A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5EFC38-59C2-44F2-8781-80116D3E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EF02-A227-4D09-8571-E774C275E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82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7627B-A9FE-49FD-B29A-10211DEA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8ADED0-8E27-438B-B69D-8CDC30B34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5FE947-7FBA-4223-9F14-14B8AE503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6B37-889B-4E4C-8F8F-B22FAE108ACC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43BE51-0E8D-4E51-9585-968172A4D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69929" y="6356349"/>
            <a:ext cx="2662238" cy="365125"/>
          </a:xfrm>
        </p:spPr>
        <p:txBody>
          <a:bodyPr/>
          <a:lstStyle>
            <a:lvl1pPr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1831044-0550-4796-996B-90E05311CF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940" y="365125"/>
            <a:ext cx="1439227" cy="119935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3B391D5-CA03-4216-9550-AF010A6DCE3B}"/>
              </a:ext>
            </a:extLst>
          </p:cNvPr>
          <p:cNvSpPr txBox="1"/>
          <p:nvPr userDrawn="1"/>
        </p:nvSpPr>
        <p:spPr>
          <a:xfrm>
            <a:off x="4272558" y="6262042"/>
            <a:ext cx="37879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Python</a:t>
            </a:r>
            <a:r>
              <a:rPr lang="zh-CN" altLang="en-US" sz="2400" dirty="0">
                <a:solidFill>
                  <a:schemeClr val="accent1"/>
                </a:solidFill>
              </a:rPr>
              <a:t>图形界面设计</a:t>
            </a:r>
          </a:p>
        </p:txBody>
      </p:sp>
    </p:spTree>
    <p:extLst>
      <p:ext uri="{BB962C8B-B14F-4D97-AF65-F5344CB8AC3E}">
        <p14:creationId xmlns:p14="http://schemas.microsoft.com/office/powerpoint/2010/main" val="61835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C6488-09AC-439A-B9AD-D3936E16B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1520B5-4553-4B3E-BD05-D9B13F23C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E9922D-B95E-4883-AE23-5C73C309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6B37-889B-4E4C-8F8F-B22FAE108ACC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5FB832-448D-4346-B668-454AAAD3E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C38EA8-5712-48C5-ADE6-A720872A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EF02-A227-4D09-8571-E774C275E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64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23BCE-CB68-4C04-87C0-A8C9D43E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DD02F0-8780-4E5D-9BD7-0014CA72E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9AD4BE-48CA-43E2-8A17-70F1DC193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2E4604-B3F6-4E5A-80CF-6D57919B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6B37-889B-4E4C-8F8F-B22FAE108ACC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A38F57-8B82-404B-9221-F88E6765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1F4DA0-3089-4EC9-AC92-278D1CCC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EF02-A227-4D09-8571-E774C275E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22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975E5-F7E8-458D-A4C8-BCB8B318C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83EDD7-FA57-44F9-B7AF-4007C5382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8A2270-D479-49F3-AF0E-99D787E78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5D026F-ADEA-4ED2-A946-88D15D20DA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B66149-0249-4200-B229-BFDE086B8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494646-C1F6-4BF0-AFAB-27088A1BB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6B37-889B-4E4C-8F8F-B22FAE108ACC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BB5A86-D52A-4537-A1F4-0A3AEEF21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048311-BB1C-472B-864E-D4634E42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EF02-A227-4D09-8571-E774C275E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45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FB471-5607-4EA7-8821-B29CFE967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A2631D-9035-47D3-B02E-25F54A3B0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6B37-889B-4E4C-8F8F-B22FAE108ACC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2A0069-AFF1-48F3-AE87-2CBDD462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B70C01-1904-4901-8EF7-CDB993EEB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EF02-A227-4D09-8571-E774C275E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05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32B97D-545A-49AB-9FE6-08D31441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6B37-889B-4E4C-8F8F-B22FAE108ACC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8D135A-F4E2-49A6-839B-8FC1F76C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CC67A5-FB1A-4EEF-AA6A-935EAC54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EF02-A227-4D09-8571-E774C275E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49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34A80-9AB8-4DAF-8834-C3FB7DF64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44539E-C964-43B5-A369-55E5AC90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0843D1-FD62-48D8-8681-05D5FA640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DC81DE-C852-48A0-A113-449374A1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6B37-889B-4E4C-8F8F-B22FAE108ACC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F570AA-57DF-4B1F-B4D4-61347B88A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78772D-9D84-4441-B0B3-4EAB9E4E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EF02-A227-4D09-8571-E774C275E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23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0A08F-B065-42BC-9C65-2317DCC76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17E5E3-6112-4F75-B8F4-880E2E01E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5A5F1D-8E2C-45F8-9E06-5D4ECEBBF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7D0E96-3E8C-4818-9CAA-43538EF15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6B37-889B-4E4C-8F8F-B22FAE108ACC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03F91F-BDA2-4032-ABA6-CE87BE59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C8FBE6-A477-4722-966E-34CCA7320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EF02-A227-4D09-8571-E774C275E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CEBCE2-D2FC-4B64-857C-C610C9EAE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F58F98-7596-41B5-BE45-4909596F9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7511E6-7A7D-45C2-9CE2-8E5D03C6C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E6B37-889B-4E4C-8F8F-B22FAE108ACC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0B90D0-6E90-4AFB-992B-FA5445278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648FD0-3A1E-4FF5-A8A3-FDF2C0283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3EF02-A227-4D09-8571-E774C275E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09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B95FC-5D39-495F-B42B-25C0A0E8B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409" y="1150157"/>
            <a:ext cx="6068140" cy="72548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6E0846-A42F-43AA-8FB5-F2B6D5EF0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973" y="3322413"/>
            <a:ext cx="9144000" cy="2919465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单元</a:t>
            </a:r>
            <a:r>
              <a:rPr lang="en-US" altLang="zh-CN" sz="5400" dirty="0"/>
              <a:t>3  </a:t>
            </a:r>
            <a:r>
              <a:rPr lang="zh-CN" altLang="en-US" sz="5400" dirty="0"/>
              <a:t>主窗口</a:t>
            </a:r>
            <a:endParaRPr lang="en-US" altLang="zh-CN" sz="5400" dirty="0"/>
          </a:p>
          <a:p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sz="3600" dirty="0">
                <a:solidFill>
                  <a:schemeClr val="accent1"/>
                </a:solidFill>
              </a:rPr>
              <a:t>软件与大数据学院    钱银中</a:t>
            </a:r>
            <a:endParaRPr lang="en-US" altLang="zh-CN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906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2E6ABFC-B8AB-4B36-9024-52126C181F1E}"/>
              </a:ext>
            </a:extLst>
          </p:cNvPr>
          <p:cNvSpPr txBox="1"/>
          <p:nvPr/>
        </p:nvSpPr>
        <p:spPr>
          <a:xfrm>
            <a:off x="2188763" y="42661"/>
            <a:ext cx="7814474" cy="6694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import sys</a:t>
            </a:r>
          </a:p>
          <a:p>
            <a:r>
              <a:rPr lang="en-US" altLang="zh-CN" sz="1100" dirty="0"/>
              <a:t>from PyQt5.QtCore import </a:t>
            </a:r>
            <a:r>
              <a:rPr lang="en-US" altLang="zh-CN" sz="1100" dirty="0" err="1"/>
              <a:t>QSize</a:t>
            </a:r>
            <a:r>
              <a:rPr lang="en-US" altLang="zh-CN" sz="1100" dirty="0"/>
              <a:t>, Qt</a:t>
            </a:r>
          </a:p>
          <a:p>
            <a:r>
              <a:rPr lang="en-US" altLang="zh-CN" sz="1100" dirty="0"/>
              <a:t>from PyQt5.QtGui import </a:t>
            </a:r>
            <a:r>
              <a:rPr lang="en-US" altLang="zh-CN" sz="1100" dirty="0" err="1"/>
              <a:t>QIcon</a:t>
            </a:r>
            <a:endParaRPr lang="en-US" altLang="zh-CN" sz="1100" dirty="0"/>
          </a:p>
          <a:p>
            <a:r>
              <a:rPr lang="en-US" altLang="zh-CN" sz="1100" dirty="0"/>
              <a:t>from PyQt5.QtWidgets import (QAction,QApplication,QCheckBox,QLabel,QMainWindow,QStatusBar,QToolBar,)</a:t>
            </a:r>
          </a:p>
          <a:p>
            <a:r>
              <a:rPr lang="en-US" altLang="zh-CN" sz="1100" dirty="0"/>
              <a:t>class </a:t>
            </a:r>
            <a:r>
              <a:rPr lang="en-US" altLang="zh-CN" sz="1100" dirty="0" err="1"/>
              <a:t>MainWindow</a:t>
            </a:r>
            <a:r>
              <a:rPr lang="en-US" altLang="zh-CN" sz="1100" dirty="0"/>
              <a:t>(</a:t>
            </a:r>
            <a:r>
              <a:rPr lang="en-US" altLang="zh-CN" sz="1100" dirty="0" err="1"/>
              <a:t>QMainWindow</a:t>
            </a:r>
            <a:r>
              <a:rPr lang="en-US" altLang="zh-CN" sz="1100" dirty="0"/>
              <a:t>):</a:t>
            </a:r>
          </a:p>
          <a:p>
            <a:r>
              <a:rPr lang="en-US" altLang="zh-CN" sz="1100" dirty="0"/>
              <a:t>    def __</a:t>
            </a:r>
            <a:r>
              <a:rPr lang="en-US" altLang="zh-CN" sz="1100" dirty="0" err="1"/>
              <a:t>init</a:t>
            </a:r>
            <a:r>
              <a:rPr lang="en-US" altLang="zh-CN" sz="1100" dirty="0"/>
              <a:t>__(self):</a:t>
            </a:r>
          </a:p>
          <a:p>
            <a:r>
              <a:rPr lang="en-US" altLang="zh-CN" sz="1100" dirty="0"/>
              <a:t>        super().__</a:t>
            </a:r>
            <a:r>
              <a:rPr lang="en-US" altLang="zh-CN" sz="1100" dirty="0" err="1"/>
              <a:t>init</a:t>
            </a:r>
            <a:r>
              <a:rPr lang="en-US" altLang="zh-CN" sz="1100" dirty="0"/>
              <a:t>__()</a:t>
            </a:r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self.setWindowTitle</a:t>
            </a:r>
            <a:r>
              <a:rPr lang="en-US" altLang="zh-CN" sz="1100" dirty="0"/>
              <a:t>("My App")</a:t>
            </a:r>
          </a:p>
          <a:p>
            <a:r>
              <a:rPr lang="en-US" altLang="zh-CN" sz="1100" dirty="0"/>
              <a:t>        label = </a:t>
            </a:r>
            <a:r>
              <a:rPr lang="en-US" altLang="zh-CN" sz="1100" dirty="0" err="1"/>
              <a:t>QLabel</a:t>
            </a:r>
            <a:r>
              <a:rPr lang="en-US" altLang="zh-CN" sz="1100" dirty="0"/>
              <a:t>("Hello!")</a:t>
            </a:r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label.setAlignment</a:t>
            </a:r>
            <a:r>
              <a:rPr lang="en-US" altLang="zh-CN" sz="1100" dirty="0"/>
              <a:t>(</a:t>
            </a:r>
            <a:r>
              <a:rPr lang="en-US" altLang="zh-CN" sz="1100" dirty="0" err="1"/>
              <a:t>Qt.AlignCenter</a:t>
            </a:r>
            <a:r>
              <a:rPr lang="en-US" altLang="zh-CN" sz="1100" dirty="0"/>
              <a:t>)</a:t>
            </a:r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self.setCentralWidget</a:t>
            </a:r>
            <a:r>
              <a:rPr lang="en-US" altLang="zh-CN" sz="1100" dirty="0"/>
              <a:t>(label)</a:t>
            </a:r>
          </a:p>
          <a:p>
            <a:r>
              <a:rPr lang="en-US" altLang="zh-CN" sz="1100" dirty="0"/>
              <a:t>        toolbar = </a:t>
            </a:r>
            <a:r>
              <a:rPr lang="en-US" altLang="zh-CN" sz="1100" dirty="0" err="1"/>
              <a:t>QToolBar</a:t>
            </a:r>
            <a:r>
              <a:rPr lang="en-US" altLang="zh-CN" sz="1100" dirty="0"/>
              <a:t>("My main toolbar")</a:t>
            </a:r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toolbar.setIconSize</a:t>
            </a:r>
            <a:r>
              <a:rPr lang="en-US" altLang="zh-CN" sz="1100" dirty="0"/>
              <a:t>(</a:t>
            </a:r>
            <a:r>
              <a:rPr lang="en-US" altLang="zh-CN" sz="1100" dirty="0" err="1"/>
              <a:t>QSize</a:t>
            </a:r>
            <a:r>
              <a:rPr lang="en-US" altLang="zh-CN" sz="1100" dirty="0"/>
              <a:t>(16, 16))</a:t>
            </a:r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self.addToolBar</a:t>
            </a:r>
            <a:r>
              <a:rPr lang="en-US" altLang="zh-CN" sz="1100" dirty="0"/>
              <a:t>(toolbar)</a:t>
            </a:r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button_action</a:t>
            </a:r>
            <a:r>
              <a:rPr lang="en-US" altLang="zh-CN" sz="1100" dirty="0"/>
              <a:t> = </a:t>
            </a:r>
            <a:r>
              <a:rPr lang="en-US" altLang="zh-CN" sz="1100" dirty="0" err="1"/>
              <a:t>QAction</a:t>
            </a:r>
            <a:r>
              <a:rPr lang="en-US" altLang="zh-CN" sz="1100" dirty="0"/>
              <a:t>(</a:t>
            </a:r>
            <a:r>
              <a:rPr lang="en-US" altLang="zh-CN" sz="1100" dirty="0" err="1"/>
              <a:t>QIcon</a:t>
            </a:r>
            <a:r>
              <a:rPr lang="en-US" altLang="zh-CN" sz="1100" dirty="0"/>
              <a:t>("icons-32/arrow-090.png"), "&amp;Your button", self)</a:t>
            </a:r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button_action.setStatusTip</a:t>
            </a:r>
            <a:r>
              <a:rPr lang="en-US" altLang="zh-CN" sz="1100" dirty="0"/>
              <a:t>("This is your button")</a:t>
            </a:r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button_action.triggered.connect</a:t>
            </a:r>
            <a:r>
              <a:rPr lang="en-US" altLang="zh-CN" sz="1100" dirty="0"/>
              <a:t>(</a:t>
            </a:r>
            <a:r>
              <a:rPr lang="en-US" altLang="zh-CN" sz="1100" dirty="0" err="1"/>
              <a:t>self.onMyToolBarButtonClick</a:t>
            </a:r>
            <a:r>
              <a:rPr lang="en-US" altLang="zh-CN" sz="1100" dirty="0"/>
              <a:t>)</a:t>
            </a:r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button_action.setCheckable</a:t>
            </a:r>
            <a:r>
              <a:rPr lang="en-US" altLang="zh-CN" sz="1100" dirty="0"/>
              <a:t>(True)</a:t>
            </a:r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toolbar.addAction</a:t>
            </a:r>
            <a:r>
              <a:rPr lang="en-US" altLang="zh-CN" sz="1100" dirty="0"/>
              <a:t>(</a:t>
            </a:r>
            <a:r>
              <a:rPr lang="en-US" altLang="zh-CN" sz="1100" dirty="0" err="1"/>
              <a:t>button_action</a:t>
            </a:r>
            <a:r>
              <a:rPr lang="en-US" altLang="zh-CN" sz="1100" dirty="0"/>
              <a:t>)</a:t>
            </a:r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toolbar.addSeparator</a:t>
            </a:r>
            <a:r>
              <a:rPr lang="en-US" altLang="zh-CN" sz="1100" dirty="0"/>
              <a:t>()</a:t>
            </a:r>
          </a:p>
          <a:p>
            <a:r>
              <a:rPr lang="en-US" altLang="zh-CN" sz="1100" dirty="0"/>
              <a:t>        button_action2 = </a:t>
            </a:r>
            <a:r>
              <a:rPr lang="en-US" altLang="zh-CN" sz="1100" dirty="0" err="1"/>
              <a:t>QAction</a:t>
            </a:r>
            <a:r>
              <a:rPr lang="en-US" altLang="zh-CN" sz="1100" dirty="0"/>
              <a:t>(</a:t>
            </a:r>
            <a:r>
              <a:rPr lang="en-US" altLang="zh-CN" sz="1100" dirty="0" err="1"/>
              <a:t>QIcon</a:t>
            </a:r>
            <a:r>
              <a:rPr lang="en-US" altLang="zh-CN" sz="1100" dirty="0"/>
              <a:t>("icons-32/arrow-180.png"), "Your &amp;button2", self)</a:t>
            </a:r>
          </a:p>
          <a:p>
            <a:r>
              <a:rPr lang="en-US" altLang="zh-CN" sz="1100" dirty="0"/>
              <a:t>        button_action2.setStatusTip("This is your button2")</a:t>
            </a:r>
          </a:p>
          <a:p>
            <a:r>
              <a:rPr lang="en-US" altLang="zh-CN" sz="1100" dirty="0"/>
              <a:t>        button_action2.triggered.connect(</a:t>
            </a:r>
            <a:r>
              <a:rPr lang="en-US" altLang="zh-CN" sz="1100" dirty="0" err="1"/>
              <a:t>self.onMyToolBarButtonClick</a:t>
            </a:r>
            <a:r>
              <a:rPr lang="en-US" altLang="zh-CN" sz="1100" dirty="0"/>
              <a:t>)</a:t>
            </a:r>
          </a:p>
          <a:p>
            <a:r>
              <a:rPr lang="en-US" altLang="zh-CN" sz="1100" dirty="0"/>
              <a:t>        button_action2.setCheckable(True)</a:t>
            </a:r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toolbar.addAction</a:t>
            </a:r>
            <a:r>
              <a:rPr lang="en-US" altLang="zh-CN" sz="1100" dirty="0"/>
              <a:t>(button_action2)</a:t>
            </a:r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toolbar.addWidget</a:t>
            </a:r>
            <a:r>
              <a:rPr lang="en-US" altLang="zh-CN" sz="1100" dirty="0"/>
              <a:t>(</a:t>
            </a:r>
            <a:r>
              <a:rPr lang="en-US" altLang="zh-CN" sz="1100" dirty="0" err="1"/>
              <a:t>QLabel</a:t>
            </a:r>
            <a:r>
              <a:rPr lang="en-US" altLang="zh-CN" sz="1100" dirty="0"/>
              <a:t>("Hello"))</a:t>
            </a:r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toolbar.addWidget</a:t>
            </a:r>
            <a:r>
              <a:rPr lang="en-US" altLang="zh-CN" sz="1100" dirty="0"/>
              <a:t>(</a:t>
            </a:r>
            <a:r>
              <a:rPr lang="en-US" altLang="zh-CN" sz="1100" dirty="0" err="1"/>
              <a:t>QCheckBox</a:t>
            </a:r>
            <a:r>
              <a:rPr lang="en-US" altLang="zh-CN" sz="1100" dirty="0"/>
              <a:t>())</a:t>
            </a:r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self.setStatusBar</a:t>
            </a:r>
            <a:r>
              <a:rPr lang="en-US" altLang="zh-CN" sz="1100" dirty="0"/>
              <a:t>(</a:t>
            </a:r>
            <a:r>
              <a:rPr lang="en-US" altLang="zh-CN" sz="1100" dirty="0" err="1"/>
              <a:t>QStatusBar</a:t>
            </a:r>
            <a:r>
              <a:rPr lang="en-US" altLang="zh-CN" sz="1100" dirty="0"/>
              <a:t>(self))</a:t>
            </a:r>
          </a:p>
          <a:p>
            <a:r>
              <a:rPr lang="en-US" altLang="zh-CN" sz="1100" dirty="0"/>
              <a:t>        menu = </a:t>
            </a:r>
            <a:r>
              <a:rPr lang="en-US" altLang="zh-CN" sz="1100" dirty="0" err="1"/>
              <a:t>self.menuBar</a:t>
            </a:r>
            <a:r>
              <a:rPr lang="en-US" altLang="zh-CN" sz="1100" dirty="0"/>
              <a:t>()</a:t>
            </a:r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file_menu</a:t>
            </a:r>
            <a:r>
              <a:rPr lang="en-US" altLang="zh-CN" sz="1100" dirty="0"/>
              <a:t> = </a:t>
            </a:r>
            <a:r>
              <a:rPr lang="en-US" altLang="zh-CN" sz="1100" dirty="0" err="1"/>
              <a:t>menu.addMenu</a:t>
            </a:r>
            <a:r>
              <a:rPr lang="en-US" altLang="zh-CN" sz="1100" dirty="0"/>
              <a:t>("&amp;File")</a:t>
            </a:r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file_menu.addAction</a:t>
            </a:r>
            <a:r>
              <a:rPr lang="en-US" altLang="zh-CN" sz="1100" dirty="0"/>
              <a:t>(</a:t>
            </a:r>
            <a:r>
              <a:rPr lang="en-US" altLang="zh-CN" sz="1100" dirty="0" err="1"/>
              <a:t>button_action</a:t>
            </a:r>
            <a:r>
              <a:rPr lang="en-US" altLang="zh-CN" sz="1100" dirty="0"/>
              <a:t>)</a:t>
            </a:r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file_menu.addSeparator</a:t>
            </a:r>
            <a:r>
              <a:rPr lang="en-US" altLang="zh-CN" sz="1100" dirty="0"/>
              <a:t>()</a:t>
            </a:r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file_menu.addAction</a:t>
            </a:r>
            <a:r>
              <a:rPr lang="en-US" altLang="zh-CN" sz="1100" dirty="0"/>
              <a:t>(button_action2)</a:t>
            </a:r>
          </a:p>
          <a:p>
            <a:r>
              <a:rPr lang="en-US" altLang="zh-CN" sz="1100" dirty="0"/>
              <a:t>    def </a:t>
            </a:r>
            <a:r>
              <a:rPr lang="en-US" altLang="zh-CN" sz="1100" dirty="0" err="1"/>
              <a:t>onMyToolBarButtonClick</a:t>
            </a:r>
            <a:r>
              <a:rPr lang="en-US" altLang="zh-CN" sz="1100" dirty="0"/>
              <a:t>(self, s):</a:t>
            </a:r>
          </a:p>
          <a:p>
            <a:r>
              <a:rPr lang="en-US" altLang="zh-CN" sz="1100" dirty="0"/>
              <a:t>        print("click", s)</a:t>
            </a:r>
          </a:p>
          <a:p>
            <a:r>
              <a:rPr lang="en-US" altLang="zh-CN" sz="1100" dirty="0"/>
              <a:t>app = </a:t>
            </a:r>
            <a:r>
              <a:rPr lang="en-US" altLang="zh-CN" sz="1100" dirty="0" err="1"/>
              <a:t>QApplication</a:t>
            </a:r>
            <a:r>
              <a:rPr lang="en-US" altLang="zh-CN" sz="1100" dirty="0"/>
              <a:t>(</a:t>
            </a:r>
            <a:r>
              <a:rPr lang="en-US" altLang="zh-CN" sz="1100" dirty="0" err="1"/>
              <a:t>sys.argv</a:t>
            </a:r>
            <a:r>
              <a:rPr lang="en-US" altLang="zh-CN" sz="1100" dirty="0"/>
              <a:t>)</a:t>
            </a:r>
          </a:p>
          <a:p>
            <a:r>
              <a:rPr lang="en-US" altLang="zh-CN" sz="1100" dirty="0"/>
              <a:t>window = </a:t>
            </a:r>
            <a:r>
              <a:rPr lang="en-US" altLang="zh-CN" sz="1100" dirty="0" err="1"/>
              <a:t>MainWindow</a:t>
            </a:r>
            <a:r>
              <a:rPr lang="en-US" altLang="zh-CN" sz="1100" dirty="0"/>
              <a:t>()</a:t>
            </a:r>
          </a:p>
          <a:p>
            <a:r>
              <a:rPr lang="en-US" altLang="zh-CN" sz="1100" dirty="0" err="1"/>
              <a:t>window.show</a:t>
            </a:r>
            <a:r>
              <a:rPr lang="en-US" altLang="zh-CN" sz="1100" dirty="0"/>
              <a:t>()</a:t>
            </a:r>
          </a:p>
          <a:p>
            <a:r>
              <a:rPr lang="en-US" altLang="zh-CN" sz="1100" dirty="0" err="1"/>
              <a:t>app.exec</a:t>
            </a:r>
            <a:r>
              <a:rPr lang="en-US" altLang="zh-CN" sz="1100" dirty="0"/>
              <a:t>()</a:t>
            </a:r>
            <a:endParaRPr lang="zh-CN" altLang="en-US" sz="1100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C5DDE133-42B3-47FE-A83F-44112CD7C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051" y="1206110"/>
            <a:ext cx="940112" cy="4762734"/>
          </a:xfrm>
        </p:spPr>
        <p:txBody>
          <a:bodyPr>
            <a:normAutofit/>
          </a:bodyPr>
          <a:lstStyle/>
          <a:p>
            <a:r>
              <a:rPr lang="zh-CN" altLang="en-US" dirty="0"/>
              <a:t>工具栏和菜单</a:t>
            </a:r>
          </a:p>
        </p:txBody>
      </p:sp>
    </p:spTree>
    <p:extLst>
      <p:ext uri="{BB962C8B-B14F-4D97-AF65-F5344CB8AC3E}">
        <p14:creationId xmlns:p14="http://schemas.microsoft.com/office/powerpoint/2010/main" val="190977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24FA0-A999-4D9F-99B3-44300075E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打开新窗口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F3E19F-6AF8-4157-A3BA-881E77B2A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04341" cy="2441575"/>
          </a:xfrm>
        </p:spPr>
        <p:txBody>
          <a:bodyPr/>
          <a:lstStyle/>
          <a:p>
            <a:r>
              <a:rPr lang="zh-CN" altLang="en-US" dirty="0"/>
              <a:t>这个程序运行以后，新建的窗口一闪而过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解决办法：用</a:t>
            </a:r>
            <a:r>
              <a:rPr lang="en-US" altLang="zh-CN" dirty="0"/>
              <a:t>self</a:t>
            </a:r>
            <a:r>
              <a:rPr lang="zh-CN" altLang="en-US" dirty="0"/>
              <a:t>引用新建的窗口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6A6F20-D52C-4B11-96CC-EBE1AD37D2CE}"/>
              </a:ext>
            </a:extLst>
          </p:cNvPr>
          <p:cNvSpPr txBox="1"/>
          <p:nvPr/>
        </p:nvSpPr>
        <p:spPr>
          <a:xfrm>
            <a:off x="4848412" y="1825625"/>
            <a:ext cx="7343588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from PyQt5.QtWidgets import </a:t>
            </a:r>
            <a:r>
              <a:rPr lang="en-US" altLang="zh-CN" sz="1200" dirty="0" err="1"/>
              <a:t>QApplication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QMainWindow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QPushButton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QLabel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QVBoxLayout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QWidget</a:t>
            </a:r>
            <a:endParaRPr lang="en-US" altLang="zh-CN" sz="1200" dirty="0"/>
          </a:p>
          <a:p>
            <a:r>
              <a:rPr lang="en-US" altLang="zh-CN" sz="1200" dirty="0"/>
              <a:t>import sys</a:t>
            </a:r>
          </a:p>
          <a:p>
            <a:r>
              <a:rPr lang="en-US" altLang="zh-CN" sz="1200" dirty="0"/>
              <a:t>class </a:t>
            </a:r>
            <a:r>
              <a:rPr lang="en-US" altLang="zh-CN" sz="1200" dirty="0" err="1"/>
              <a:t>AnotherWindow</a:t>
            </a:r>
            <a:r>
              <a:rPr lang="en-US" altLang="zh-CN" sz="1200" dirty="0"/>
              <a:t>(</a:t>
            </a:r>
            <a:r>
              <a:rPr lang="en-US" altLang="zh-CN" sz="1200" dirty="0" err="1"/>
              <a:t>QWidget</a:t>
            </a:r>
            <a:r>
              <a:rPr lang="en-US" altLang="zh-CN" sz="1200" dirty="0"/>
              <a:t>):</a:t>
            </a:r>
          </a:p>
          <a:p>
            <a:r>
              <a:rPr lang="en-US" altLang="zh-CN" sz="1200" dirty="0"/>
              <a:t>    def __</a:t>
            </a:r>
            <a:r>
              <a:rPr lang="en-US" altLang="zh-CN" sz="1200" dirty="0" err="1"/>
              <a:t>init</a:t>
            </a:r>
            <a:r>
              <a:rPr lang="en-US" altLang="zh-CN" sz="1200" dirty="0"/>
              <a:t>__(self):</a:t>
            </a:r>
          </a:p>
          <a:p>
            <a:r>
              <a:rPr lang="en-US" altLang="zh-CN" sz="1200" dirty="0"/>
              <a:t>        super().__</a:t>
            </a:r>
            <a:r>
              <a:rPr lang="en-US" altLang="zh-CN" sz="1200" dirty="0" err="1"/>
              <a:t>init</a:t>
            </a:r>
            <a:r>
              <a:rPr lang="en-US" altLang="zh-CN" sz="1200" dirty="0"/>
              <a:t>__()</a:t>
            </a:r>
          </a:p>
          <a:p>
            <a:r>
              <a:rPr lang="en-US" altLang="zh-CN" sz="1200" dirty="0"/>
              <a:t>        layout = </a:t>
            </a:r>
            <a:r>
              <a:rPr lang="en-US" altLang="zh-CN" sz="1200" dirty="0" err="1"/>
              <a:t>QVBoxLayout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self.label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QLabel</a:t>
            </a:r>
            <a:r>
              <a:rPr lang="en-US" altLang="zh-CN" sz="1200" dirty="0"/>
              <a:t>("Another Window")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layout.addWidget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self.label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self.setLayout</a:t>
            </a:r>
            <a:r>
              <a:rPr lang="en-US" altLang="zh-CN" sz="1200" dirty="0"/>
              <a:t>(layout)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self.show</a:t>
            </a:r>
            <a:r>
              <a:rPr lang="en-US" altLang="zh-CN" sz="1200" dirty="0"/>
              <a:t>( )</a:t>
            </a:r>
          </a:p>
          <a:p>
            <a:r>
              <a:rPr lang="en-US" altLang="zh-CN" sz="1200" dirty="0"/>
              <a:t>class </a:t>
            </a:r>
            <a:r>
              <a:rPr lang="en-US" altLang="zh-CN" sz="1200" dirty="0" err="1"/>
              <a:t>MainWindow</a:t>
            </a:r>
            <a:r>
              <a:rPr lang="en-US" altLang="zh-CN" sz="1200" dirty="0"/>
              <a:t>(</a:t>
            </a:r>
            <a:r>
              <a:rPr lang="en-US" altLang="zh-CN" sz="1200" dirty="0" err="1"/>
              <a:t>QMainWindow</a:t>
            </a:r>
            <a:r>
              <a:rPr lang="en-US" altLang="zh-CN" sz="1200" dirty="0"/>
              <a:t>):</a:t>
            </a:r>
          </a:p>
          <a:p>
            <a:r>
              <a:rPr lang="en-US" altLang="zh-CN" sz="1200" dirty="0"/>
              <a:t>    def __</a:t>
            </a:r>
            <a:r>
              <a:rPr lang="en-US" altLang="zh-CN" sz="1200" dirty="0" err="1"/>
              <a:t>init</a:t>
            </a:r>
            <a:r>
              <a:rPr lang="en-US" altLang="zh-CN" sz="1200" dirty="0"/>
              <a:t>__(self):</a:t>
            </a:r>
          </a:p>
          <a:p>
            <a:r>
              <a:rPr lang="en-US" altLang="zh-CN" sz="1200" dirty="0"/>
              <a:t>        super().__</a:t>
            </a:r>
            <a:r>
              <a:rPr lang="en-US" altLang="zh-CN" sz="1200" dirty="0" err="1"/>
              <a:t>init</a:t>
            </a:r>
            <a:r>
              <a:rPr lang="en-US" altLang="zh-CN" sz="1200" dirty="0"/>
              <a:t>__()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self.button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QPushButton</a:t>
            </a:r>
            <a:r>
              <a:rPr lang="en-US" altLang="zh-CN" sz="1200" dirty="0"/>
              <a:t>("Push for Window")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self.button.clicked.connect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self.show_new_window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self.setCentralWidget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self.button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def </a:t>
            </a:r>
            <a:r>
              <a:rPr lang="en-US" altLang="zh-CN" sz="1200" dirty="0" err="1"/>
              <a:t>show_new_window</a:t>
            </a:r>
            <a:r>
              <a:rPr lang="en-US" altLang="zh-CN" sz="1200" dirty="0"/>
              <a:t>(self, checked):</a:t>
            </a:r>
          </a:p>
          <a:p>
            <a:r>
              <a:rPr lang="en-US" altLang="zh-CN" sz="1200" dirty="0"/>
              <a:t>        w = </a:t>
            </a:r>
            <a:r>
              <a:rPr lang="en-US" altLang="zh-CN" sz="1200" dirty="0" err="1"/>
              <a:t>AnotherWindow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w.show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/>
              <a:t>app = </a:t>
            </a:r>
            <a:r>
              <a:rPr lang="en-US" altLang="zh-CN" sz="1200" dirty="0" err="1"/>
              <a:t>QApplication</a:t>
            </a:r>
            <a:r>
              <a:rPr lang="en-US" altLang="zh-CN" sz="1200" dirty="0"/>
              <a:t>(</a:t>
            </a:r>
            <a:r>
              <a:rPr lang="en-US" altLang="zh-CN" sz="1200" dirty="0" err="1"/>
              <a:t>sys.argv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w = </a:t>
            </a:r>
            <a:r>
              <a:rPr lang="en-US" altLang="zh-CN" sz="1200" dirty="0" err="1"/>
              <a:t>MainWindow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 err="1"/>
              <a:t>w.show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 err="1"/>
              <a:t>app.exec</a:t>
            </a:r>
            <a:r>
              <a:rPr lang="en-US" altLang="zh-CN" sz="1200" dirty="0"/>
              <a:t>_()</a:t>
            </a:r>
            <a:endParaRPr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7A20E9A-1124-419A-A735-BA231C154A3E}"/>
              </a:ext>
            </a:extLst>
          </p:cNvPr>
          <p:cNvSpPr txBox="1"/>
          <p:nvPr/>
        </p:nvSpPr>
        <p:spPr>
          <a:xfrm>
            <a:off x="736600" y="4702005"/>
            <a:ext cx="40565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def </a:t>
            </a:r>
            <a:r>
              <a:rPr lang="en-US" altLang="zh-CN" dirty="0" err="1"/>
              <a:t>show_new_window</a:t>
            </a:r>
            <a:r>
              <a:rPr lang="en-US" altLang="zh-CN" dirty="0"/>
              <a:t>(self, checked):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self.w</a:t>
            </a:r>
            <a:r>
              <a:rPr lang="en-US" altLang="zh-CN" dirty="0"/>
              <a:t> = </a:t>
            </a:r>
            <a:r>
              <a:rPr lang="en-US" altLang="zh-CN" dirty="0" err="1"/>
              <a:t>AnotherWindow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self.w.show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925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F6DFA1-E1D7-4E97-AA31-31B9C7BA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打开新窗口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DB073-ABD3-4D9F-9B41-1C8B8F86E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429" y="2210641"/>
            <a:ext cx="9997141" cy="891147"/>
          </a:xfrm>
        </p:spPr>
        <p:txBody>
          <a:bodyPr/>
          <a:lstStyle/>
          <a:p>
            <a:r>
              <a:rPr lang="zh-CN" altLang="en-US" dirty="0"/>
              <a:t>但是，当点击按钮时，创建的新窗口取代老窗口，解决办法：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D316C1-2F3C-45B5-B369-F6A7274853D5}"/>
              </a:ext>
            </a:extLst>
          </p:cNvPr>
          <p:cNvSpPr txBox="1"/>
          <p:nvPr/>
        </p:nvSpPr>
        <p:spPr>
          <a:xfrm>
            <a:off x="2677458" y="3304988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self.w</a:t>
            </a:r>
            <a:r>
              <a:rPr lang="en-US" altLang="zh-CN" sz="2000" dirty="0"/>
              <a:t> = None</a:t>
            </a:r>
          </a:p>
          <a:p>
            <a:endParaRPr lang="en-US" altLang="zh-CN" sz="2000" dirty="0"/>
          </a:p>
          <a:p>
            <a:r>
              <a:rPr lang="en-US" altLang="zh-CN" sz="2000" dirty="0"/>
              <a:t>def </a:t>
            </a:r>
            <a:r>
              <a:rPr lang="en-US" altLang="zh-CN" sz="2000" dirty="0" err="1"/>
              <a:t>show_new_window</a:t>
            </a:r>
            <a:r>
              <a:rPr lang="en-US" altLang="zh-CN" sz="2000" dirty="0"/>
              <a:t>(self, checked):</a:t>
            </a:r>
          </a:p>
          <a:p>
            <a:r>
              <a:rPr lang="en-US" altLang="zh-CN" sz="2000" dirty="0"/>
              <a:t>        if </a:t>
            </a:r>
            <a:r>
              <a:rPr lang="en-US" altLang="zh-CN" sz="2000" dirty="0" err="1"/>
              <a:t>self.w</a:t>
            </a:r>
            <a:r>
              <a:rPr lang="en-US" altLang="zh-CN" sz="2000" dirty="0"/>
              <a:t> is None:</a:t>
            </a:r>
          </a:p>
          <a:p>
            <a:r>
              <a:rPr lang="en-US" altLang="zh-CN" sz="2000" dirty="0"/>
              <a:t>            </a:t>
            </a:r>
            <a:r>
              <a:rPr lang="en-US" altLang="zh-CN" sz="2000" dirty="0" err="1"/>
              <a:t>self.w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AnotherWindow</a:t>
            </a:r>
            <a:r>
              <a:rPr lang="en-US" altLang="zh-CN" sz="2000" dirty="0"/>
              <a:t>()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self.w.show</a:t>
            </a:r>
            <a:r>
              <a:rPr lang="en-US" altLang="zh-CN" sz="2000" dirty="0"/>
              <a:t>()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6826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3DF2E-41A1-4BB9-AD0C-9E6CF020D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打开和关闭窗口（切换窗口）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82E7E-9F8D-4E8C-A42A-1F8038DB5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6634"/>
          </a:xfrm>
        </p:spPr>
        <p:txBody>
          <a:bodyPr/>
          <a:lstStyle/>
          <a:p>
            <a:r>
              <a:rPr lang="zh-CN" altLang="en-US" dirty="0"/>
              <a:t>通过把窗口对象设为</a:t>
            </a:r>
            <a:r>
              <a:rPr lang="en-US" altLang="zh-CN" dirty="0"/>
              <a:t>None</a:t>
            </a:r>
            <a:r>
              <a:rPr lang="zh-CN" altLang="en-US" dirty="0"/>
              <a:t>，释放对象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释放前，先调用</a:t>
            </a:r>
            <a:r>
              <a:rPr lang="en-US" altLang="zh-CN" dirty="0"/>
              <a:t>close()</a:t>
            </a:r>
            <a:r>
              <a:rPr lang="zh-CN" altLang="en-US" dirty="0"/>
              <a:t>函数关闭窗口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1E590D-6FB9-4822-8543-65EBFB7F3DFF}"/>
              </a:ext>
            </a:extLst>
          </p:cNvPr>
          <p:cNvSpPr txBox="1"/>
          <p:nvPr/>
        </p:nvSpPr>
        <p:spPr>
          <a:xfrm>
            <a:off x="2545977" y="3875742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def </a:t>
            </a:r>
            <a:r>
              <a:rPr lang="en-US" altLang="zh-CN" dirty="0" err="1"/>
              <a:t>show_new_window</a:t>
            </a:r>
            <a:r>
              <a:rPr lang="en-US" altLang="zh-CN" dirty="0"/>
              <a:t>(self, checked):</a:t>
            </a:r>
          </a:p>
          <a:p>
            <a:r>
              <a:rPr lang="en-US" altLang="zh-CN" dirty="0"/>
              <a:t>        if </a:t>
            </a:r>
            <a:r>
              <a:rPr lang="en-US" altLang="zh-CN" dirty="0" err="1"/>
              <a:t>self.w</a:t>
            </a:r>
            <a:r>
              <a:rPr lang="en-US" altLang="zh-CN" dirty="0"/>
              <a:t> is None: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self.w</a:t>
            </a:r>
            <a:r>
              <a:rPr lang="en-US" altLang="zh-CN" dirty="0"/>
              <a:t> = </a:t>
            </a:r>
            <a:r>
              <a:rPr lang="en-US" altLang="zh-CN" dirty="0" err="1"/>
              <a:t>AnotherWindow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self.w.show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else: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self.w.close</a:t>
            </a:r>
            <a:r>
              <a:rPr lang="en-US" altLang="zh-CN" dirty="0"/>
              <a:t>()  # Close window.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self.w</a:t>
            </a:r>
            <a:r>
              <a:rPr lang="en-US" altLang="zh-CN" dirty="0"/>
              <a:t> = None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4638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33AA5-9B42-492B-86C7-189B6D04E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256"/>
            <a:ext cx="10515600" cy="973604"/>
          </a:xfrm>
        </p:spPr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显示和隐藏切换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6E847C-B05F-4B36-9900-144C73526E46}"/>
              </a:ext>
            </a:extLst>
          </p:cNvPr>
          <p:cNvSpPr txBox="1"/>
          <p:nvPr/>
        </p:nvSpPr>
        <p:spPr>
          <a:xfrm>
            <a:off x="1063811" y="1164134"/>
            <a:ext cx="11917082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from PyQt5.QtWidgets import </a:t>
            </a:r>
            <a:r>
              <a:rPr lang="en-US" altLang="zh-CN" sz="1400" dirty="0" err="1"/>
              <a:t>QApplication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QMainWindow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QPushButton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QLabel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QVBoxLayout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QWidget</a:t>
            </a:r>
            <a:endParaRPr lang="en-US" altLang="zh-CN" sz="1400" dirty="0"/>
          </a:p>
          <a:p>
            <a:r>
              <a:rPr lang="en-US" altLang="zh-CN" sz="1400" dirty="0"/>
              <a:t>import sys</a:t>
            </a:r>
          </a:p>
          <a:p>
            <a:r>
              <a:rPr lang="en-US" altLang="zh-CN" sz="1400" dirty="0"/>
              <a:t>from random import </a:t>
            </a:r>
            <a:r>
              <a:rPr lang="en-US" altLang="zh-CN" sz="1400" dirty="0" err="1"/>
              <a:t>randint</a:t>
            </a:r>
            <a:endParaRPr lang="en-US" altLang="zh-CN" sz="1400" dirty="0"/>
          </a:p>
          <a:p>
            <a:r>
              <a:rPr lang="en-US" altLang="zh-CN" sz="1400" dirty="0"/>
              <a:t>class </a:t>
            </a:r>
            <a:r>
              <a:rPr lang="en-US" altLang="zh-CN" sz="1400" dirty="0" err="1"/>
              <a:t>AnotherWindow</a:t>
            </a:r>
            <a:r>
              <a:rPr lang="en-US" altLang="zh-CN" sz="1400" dirty="0"/>
              <a:t>(</a:t>
            </a:r>
            <a:r>
              <a:rPr lang="en-US" altLang="zh-CN" sz="1400" dirty="0" err="1"/>
              <a:t>QWidget</a:t>
            </a:r>
            <a:r>
              <a:rPr lang="en-US" altLang="zh-CN" sz="1400" dirty="0"/>
              <a:t>):</a:t>
            </a:r>
          </a:p>
          <a:p>
            <a:r>
              <a:rPr lang="en-US" altLang="zh-CN" sz="1400" dirty="0"/>
              <a:t>    def __</a:t>
            </a:r>
            <a:r>
              <a:rPr lang="en-US" altLang="zh-CN" sz="1400" dirty="0" err="1"/>
              <a:t>init</a:t>
            </a:r>
            <a:r>
              <a:rPr lang="en-US" altLang="zh-CN" sz="1400" dirty="0"/>
              <a:t>__(self):</a:t>
            </a:r>
          </a:p>
          <a:p>
            <a:r>
              <a:rPr lang="en-US" altLang="zh-CN" sz="1400" dirty="0"/>
              <a:t>        super().__</a:t>
            </a:r>
            <a:r>
              <a:rPr lang="en-US" altLang="zh-CN" sz="1400" dirty="0" err="1"/>
              <a:t>init</a:t>
            </a:r>
            <a:r>
              <a:rPr lang="en-US" altLang="zh-CN" sz="1400" dirty="0"/>
              <a:t>__()</a:t>
            </a:r>
          </a:p>
          <a:p>
            <a:r>
              <a:rPr lang="en-US" altLang="zh-CN" sz="1400" dirty="0"/>
              <a:t>        layout = </a:t>
            </a:r>
            <a:r>
              <a:rPr lang="en-US" altLang="zh-CN" sz="1400" dirty="0" err="1"/>
              <a:t>QVBoxLayout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self.label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QLabel</a:t>
            </a:r>
            <a:r>
              <a:rPr lang="en-US" altLang="zh-CN" sz="1400" dirty="0"/>
              <a:t>("Another Window % d" % </a:t>
            </a:r>
            <a:r>
              <a:rPr lang="en-US" altLang="zh-CN" sz="1400" dirty="0" err="1"/>
              <a:t>randint</a:t>
            </a:r>
            <a:r>
              <a:rPr lang="en-US" altLang="zh-CN" sz="1400" dirty="0"/>
              <a:t>(0,100))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layout.addWidget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self.label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self.setLayout</a:t>
            </a:r>
            <a:r>
              <a:rPr lang="en-US" altLang="zh-CN" sz="1400" dirty="0"/>
              <a:t>(layout)</a:t>
            </a:r>
          </a:p>
          <a:p>
            <a:r>
              <a:rPr lang="en-US" altLang="zh-CN" sz="1400" dirty="0"/>
              <a:t>class </a:t>
            </a:r>
            <a:r>
              <a:rPr lang="en-US" altLang="zh-CN" sz="1400" dirty="0" err="1"/>
              <a:t>MainWindow</a:t>
            </a:r>
            <a:r>
              <a:rPr lang="en-US" altLang="zh-CN" sz="1400" dirty="0"/>
              <a:t>(</a:t>
            </a:r>
            <a:r>
              <a:rPr lang="en-US" altLang="zh-CN" sz="1400" dirty="0" err="1"/>
              <a:t>QMainWindow</a:t>
            </a:r>
            <a:r>
              <a:rPr lang="en-US" altLang="zh-CN" sz="1400" dirty="0"/>
              <a:t>):</a:t>
            </a:r>
          </a:p>
          <a:p>
            <a:r>
              <a:rPr lang="en-US" altLang="zh-CN" sz="1400" dirty="0"/>
              <a:t>    def __</a:t>
            </a:r>
            <a:r>
              <a:rPr lang="en-US" altLang="zh-CN" sz="1400" dirty="0" err="1"/>
              <a:t>init</a:t>
            </a:r>
            <a:r>
              <a:rPr lang="en-US" altLang="zh-CN" sz="1400" dirty="0"/>
              <a:t>__(self):</a:t>
            </a:r>
          </a:p>
          <a:p>
            <a:r>
              <a:rPr lang="en-US" altLang="zh-CN" sz="1400" dirty="0"/>
              <a:t>        super().__</a:t>
            </a:r>
            <a:r>
              <a:rPr lang="en-US" altLang="zh-CN" sz="1400" dirty="0" err="1"/>
              <a:t>init</a:t>
            </a:r>
            <a:r>
              <a:rPr lang="en-US" altLang="zh-CN" sz="1400" dirty="0"/>
              <a:t>__()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self.w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AnotherWindow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self.button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QPushButton</a:t>
            </a:r>
            <a:r>
              <a:rPr lang="en-US" altLang="zh-CN" sz="1400" dirty="0"/>
              <a:t>("Push for Window")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self.button.clicked.connect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self.toggle_window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self.setCentralWidget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self.button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  def </a:t>
            </a:r>
            <a:r>
              <a:rPr lang="en-US" altLang="zh-CN" sz="1400" dirty="0" err="1"/>
              <a:t>toggle_window</a:t>
            </a:r>
            <a:r>
              <a:rPr lang="en-US" altLang="zh-CN" sz="1400" dirty="0"/>
              <a:t>(self, checked):</a:t>
            </a:r>
          </a:p>
          <a:p>
            <a:r>
              <a:rPr lang="en-US" altLang="zh-CN" sz="1400" dirty="0"/>
              <a:t>        if </a:t>
            </a:r>
            <a:r>
              <a:rPr lang="en-US" altLang="zh-CN" sz="1400" dirty="0" err="1"/>
              <a:t>self.w.isVisible</a:t>
            </a:r>
            <a:r>
              <a:rPr lang="en-US" altLang="zh-CN" sz="1400" dirty="0"/>
              <a:t>():</a:t>
            </a:r>
          </a:p>
          <a:p>
            <a:r>
              <a:rPr lang="en-US" altLang="zh-CN" sz="1400" dirty="0"/>
              <a:t>            </a:t>
            </a:r>
            <a:r>
              <a:rPr lang="en-US" altLang="zh-CN" sz="1400" dirty="0" err="1"/>
              <a:t>self.w.hide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/>
              <a:t>        else:</a:t>
            </a:r>
          </a:p>
          <a:p>
            <a:r>
              <a:rPr lang="en-US" altLang="zh-CN" sz="1400" dirty="0"/>
              <a:t>            </a:t>
            </a:r>
            <a:r>
              <a:rPr lang="en-US" altLang="zh-CN" sz="1400" dirty="0" err="1"/>
              <a:t>self.w.show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/>
              <a:t>app = </a:t>
            </a:r>
            <a:r>
              <a:rPr lang="en-US" altLang="zh-CN" sz="1400" dirty="0" err="1"/>
              <a:t>QApplication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sys.argv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w = </a:t>
            </a:r>
            <a:r>
              <a:rPr lang="en-US" altLang="zh-CN" sz="1400" dirty="0" err="1"/>
              <a:t>MainWindow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 err="1"/>
              <a:t>w.show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 err="1"/>
              <a:t>app.exec</a:t>
            </a:r>
            <a:r>
              <a:rPr lang="en-US" altLang="zh-CN" sz="1400" dirty="0"/>
              <a:t>()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1045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EDCF1-52C9-4E60-9C3E-E4165301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工具栏和菜单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81CE31-74A0-4EAA-8756-082B856E4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8859" cy="4351338"/>
          </a:xfrm>
        </p:spPr>
        <p:txBody>
          <a:bodyPr/>
          <a:lstStyle/>
          <a:p>
            <a:r>
              <a:rPr lang="zh-CN" altLang="en-US" dirty="0"/>
              <a:t>工具栏在菜单下方，工具栏中既可以放置</a:t>
            </a:r>
            <a:r>
              <a:rPr lang="en-US" altLang="zh-CN" dirty="0" err="1"/>
              <a:t>QPushButton</a:t>
            </a:r>
            <a:r>
              <a:rPr lang="zh-CN" altLang="en-US" dirty="0"/>
              <a:t>对象，也可以放置</a:t>
            </a:r>
            <a:r>
              <a:rPr lang="en-US" altLang="zh-CN" dirty="0" err="1"/>
              <a:t>QAction</a:t>
            </a:r>
            <a:r>
              <a:rPr lang="zh-CN" altLang="en-US" dirty="0"/>
              <a:t>对象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QAction</a:t>
            </a:r>
            <a:r>
              <a:rPr lang="zh-CN" altLang="en-US" dirty="0"/>
              <a:t>对象可以同时放在工具栏和菜单中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037153-DF45-460B-82F3-5E2E29809344}"/>
              </a:ext>
            </a:extLst>
          </p:cNvPr>
          <p:cNvSpPr txBox="1"/>
          <p:nvPr/>
        </p:nvSpPr>
        <p:spPr>
          <a:xfrm>
            <a:off x="7404847" y="1517608"/>
            <a:ext cx="478715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import sys</a:t>
            </a:r>
          </a:p>
          <a:p>
            <a:r>
              <a:rPr lang="en-US" altLang="zh-CN" sz="1400" dirty="0"/>
              <a:t>from PyQt5.QtWidgets import (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QMainWindow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QApplication</a:t>
            </a:r>
            <a:r>
              <a:rPr lang="en-US" altLang="zh-CN" sz="1400" dirty="0"/>
              <a:t>,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QLabel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QToolBar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QAction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QStatusBar</a:t>
            </a:r>
            <a:endParaRPr lang="en-US" altLang="zh-CN" sz="1400" dirty="0"/>
          </a:p>
          <a:p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from PyQt5.QtGui import </a:t>
            </a:r>
            <a:r>
              <a:rPr lang="en-US" altLang="zh-CN" sz="1400" dirty="0" err="1"/>
              <a:t>QIcon</a:t>
            </a:r>
            <a:endParaRPr lang="en-US" altLang="zh-CN" sz="1400" dirty="0"/>
          </a:p>
          <a:p>
            <a:r>
              <a:rPr lang="en-US" altLang="zh-CN" sz="1400" dirty="0"/>
              <a:t>from PyQt5.QtCore import Qt</a:t>
            </a:r>
          </a:p>
          <a:p>
            <a:endParaRPr lang="en-US" altLang="zh-CN" sz="1400" dirty="0"/>
          </a:p>
          <a:p>
            <a:r>
              <a:rPr lang="en-US" altLang="zh-CN" sz="1400" dirty="0"/>
              <a:t>class </a:t>
            </a:r>
            <a:r>
              <a:rPr lang="en-US" altLang="zh-CN" sz="1400" dirty="0" err="1"/>
              <a:t>MainWindow</a:t>
            </a:r>
            <a:r>
              <a:rPr lang="en-US" altLang="zh-CN" sz="1400" dirty="0"/>
              <a:t>(</a:t>
            </a:r>
            <a:r>
              <a:rPr lang="en-US" altLang="zh-CN" sz="1400" dirty="0" err="1"/>
              <a:t>QMainWindow</a:t>
            </a:r>
            <a:r>
              <a:rPr lang="en-US" altLang="zh-CN" sz="1400" dirty="0"/>
              <a:t>):</a:t>
            </a:r>
          </a:p>
          <a:p>
            <a:r>
              <a:rPr lang="en-US" altLang="zh-CN" sz="1400" dirty="0"/>
              <a:t>    def __</a:t>
            </a:r>
            <a:r>
              <a:rPr lang="en-US" altLang="zh-CN" sz="1400" dirty="0" err="1"/>
              <a:t>init</a:t>
            </a:r>
            <a:r>
              <a:rPr lang="en-US" altLang="zh-CN" sz="1400" dirty="0"/>
              <a:t>__(self):</a:t>
            </a:r>
          </a:p>
          <a:p>
            <a:r>
              <a:rPr lang="en-US" altLang="zh-CN" sz="1400" dirty="0"/>
              <a:t>        super(</a:t>
            </a:r>
            <a:r>
              <a:rPr lang="en-US" altLang="zh-CN" sz="1400" dirty="0" err="1"/>
              <a:t>MainWindow</a:t>
            </a:r>
            <a:r>
              <a:rPr lang="en-US" altLang="zh-CN" sz="1400" dirty="0"/>
              <a:t>, self).__</a:t>
            </a:r>
            <a:r>
              <a:rPr lang="en-US" altLang="zh-CN" sz="1400" dirty="0" err="1"/>
              <a:t>init</a:t>
            </a:r>
            <a:r>
              <a:rPr lang="en-US" altLang="zh-CN" sz="1400" dirty="0"/>
              <a:t>__()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self.setWindowTitle</a:t>
            </a:r>
            <a:r>
              <a:rPr lang="en-US" altLang="zh-CN" sz="1400" dirty="0"/>
              <a:t>("My Awesome App")</a:t>
            </a:r>
          </a:p>
          <a:p>
            <a:r>
              <a:rPr lang="en-US" altLang="zh-CN" sz="1400" dirty="0"/>
              <a:t>        label = </a:t>
            </a:r>
            <a:r>
              <a:rPr lang="en-US" altLang="zh-CN" sz="1400" dirty="0" err="1"/>
              <a:t>QLabel</a:t>
            </a:r>
            <a:r>
              <a:rPr lang="en-US" altLang="zh-CN" sz="1400" dirty="0"/>
              <a:t>("Hello!")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label.setAlignment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Qt.AlignCenter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self.setCentralWidget</a:t>
            </a:r>
            <a:r>
              <a:rPr lang="en-US" altLang="zh-CN" sz="1400" dirty="0"/>
              <a:t>(label)</a:t>
            </a:r>
          </a:p>
          <a:p>
            <a:r>
              <a:rPr lang="en-US" altLang="zh-CN" sz="1400" dirty="0"/>
              <a:t>        toolbar = </a:t>
            </a:r>
            <a:r>
              <a:rPr lang="en-US" altLang="zh-CN" sz="1400" dirty="0" err="1"/>
              <a:t>QToolBar</a:t>
            </a:r>
            <a:r>
              <a:rPr lang="en-US" altLang="zh-CN" sz="1400" dirty="0"/>
              <a:t>("My main toolbar")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self.addToolBar</a:t>
            </a:r>
            <a:r>
              <a:rPr lang="en-US" altLang="zh-CN" sz="1400" dirty="0"/>
              <a:t>(toolbar)</a:t>
            </a:r>
          </a:p>
          <a:p>
            <a:r>
              <a:rPr lang="en-US" altLang="zh-CN" sz="1400" dirty="0"/>
              <a:t>    def </a:t>
            </a:r>
            <a:r>
              <a:rPr lang="en-US" altLang="zh-CN" sz="1400" dirty="0" err="1"/>
              <a:t>onMyToolBarButtonClick</a:t>
            </a:r>
            <a:r>
              <a:rPr lang="en-US" altLang="zh-CN" sz="1400" dirty="0"/>
              <a:t>(self, s):</a:t>
            </a:r>
          </a:p>
          <a:p>
            <a:r>
              <a:rPr lang="en-US" altLang="zh-CN" sz="1400" dirty="0"/>
              <a:t>        print("click", s)</a:t>
            </a:r>
          </a:p>
          <a:p>
            <a:endParaRPr lang="en-US" altLang="zh-CN" sz="1400" dirty="0"/>
          </a:p>
          <a:p>
            <a:r>
              <a:rPr lang="en-US" altLang="zh-CN" sz="1400" dirty="0"/>
              <a:t>app = </a:t>
            </a:r>
            <a:r>
              <a:rPr lang="en-US" altLang="zh-CN" sz="1400" dirty="0" err="1"/>
              <a:t>QApplication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sys.argv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w = </a:t>
            </a:r>
            <a:r>
              <a:rPr lang="en-US" altLang="zh-CN" sz="1400" dirty="0" err="1"/>
              <a:t>MainWindow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 err="1"/>
              <a:t>w.show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 err="1"/>
              <a:t>app.exec</a:t>
            </a:r>
            <a:r>
              <a:rPr lang="en-US" altLang="zh-CN" sz="1400" dirty="0"/>
              <a:t>()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3811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44AAF-1332-45D1-93DD-3B484C44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工具栏和菜单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BC71BB-8BAC-4399-A56E-2B49CAEC6BF5}"/>
              </a:ext>
            </a:extLst>
          </p:cNvPr>
          <p:cNvSpPr txBox="1"/>
          <p:nvPr/>
        </p:nvSpPr>
        <p:spPr>
          <a:xfrm>
            <a:off x="1559859" y="1837634"/>
            <a:ext cx="8779436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import sys</a:t>
            </a:r>
          </a:p>
          <a:p>
            <a:r>
              <a:rPr lang="en-US" altLang="zh-CN" sz="1200" dirty="0"/>
              <a:t>from PyQt5.QtWidgets import (</a:t>
            </a:r>
            <a:r>
              <a:rPr lang="en-US" altLang="zh-CN" sz="1200" dirty="0" err="1"/>
              <a:t>QMainWindow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QApplication,QLabel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QToolBar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QAction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QStatusBar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from PyQt5.QtGui import </a:t>
            </a:r>
            <a:r>
              <a:rPr lang="en-US" altLang="zh-CN" sz="1200" dirty="0" err="1"/>
              <a:t>QIcon</a:t>
            </a:r>
            <a:endParaRPr lang="en-US" altLang="zh-CN" sz="1200" dirty="0"/>
          </a:p>
          <a:p>
            <a:r>
              <a:rPr lang="en-US" altLang="zh-CN" sz="1200" dirty="0"/>
              <a:t>from PyQt5.QtCore import Qt</a:t>
            </a:r>
          </a:p>
          <a:p>
            <a:r>
              <a:rPr lang="en-US" altLang="zh-CN" sz="1200" dirty="0"/>
              <a:t>class </a:t>
            </a:r>
            <a:r>
              <a:rPr lang="en-US" altLang="zh-CN" sz="1200" dirty="0" err="1"/>
              <a:t>MainWindow</a:t>
            </a:r>
            <a:r>
              <a:rPr lang="en-US" altLang="zh-CN" sz="1200" dirty="0"/>
              <a:t>(</a:t>
            </a:r>
            <a:r>
              <a:rPr lang="en-US" altLang="zh-CN" sz="1200" dirty="0" err="1"/>
              <a:t>QMainWindow</a:t>
            </a:r>
            <a:r>
              <a:rPr lang="en-US" altLang="zh-CN" sz="1200" dirty="0"/>
              <a:t>):</a:t>
            </a:r>
          </a:p>
          <a:p>
            <a:r>
              <a:rPr lang="en-US" altLang="zh-CN" sz="1200" dirty="0"/>
              <a:t>    def __</a:t>
            </a:r>
            <a:r>
              <a:rPr lang="en-US" altLang="zh-CN" sz="1200" dirty="0" err="1"/>
              <a:t>init</a:t>
            </a:r>
            <a:r>
              <a:rPr lang="en-US" altLang="zh-CN" sz="1200" dirty="0"/>
              <a:t>__(self):</a:t>
            </a:r>
          </a:p>
          <a:p>
            <a:r>
              <a:rPr lang="en-US" altLang="zh-CN" sz="1200" dirty="0"/>
              <a:t>        super(</a:t>
            </a:r>
            <a:r>
              <a:rPr lang="en-US" altLang="zh-CN" sz="1200" dirty="0" err="1"/>
              <a:t>MainWindow</a:t>
            </a:r>
            <a:r>
              <a:rPr lang="en-US" altLang="zh-CN" sz="1200" dirty="0"/>
              <a:t>, self).__</a:t>
            </a:r>
            <a:r>
              <a:rPr lang="en-US" altLang="zh-CN" sz="1200" dirty="0" err="1"/>
              <a:t>init</a:t>
            </a:r>
            <a:r>
              <a:rPr lang="en-US" altLang="zh-CN" sz="1200" dirty="0"/>
              <a:t>__()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self.setWindowTitle</a:t>
            </a:r>
            <a:r>
              <a:rPr lang="en-US" altLang="zh-CN" sz="1200" dirty="0"/>
              <a:t>("My Awesome App")</a:t>
            </a:r>
          </a:p>
          <a:p>
            <a:r>
              <a:rPr lang="en-US" altLang="zh-CN" sz="1200" dirty="0"/>
              <a:t>        label = </a:t>
            </a:r>
            <a:r>
              <a:rPr lang="en-US" altLang="zh-CN" sz="1200" dirty="0" err="1"/>
              <a:t>QLabel</a:t>
            </a:r>
            <a:r>
              <a:rPr lang="en-US" altLang="zh-CN" sz="1200" dirty="0"/>
              <a:t>("Hello!")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label.setAlignment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Qt.AlignCenter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self.setCentralWidget</a:t>
            </a:r>
            <a:r>
              <a:rPr lang="en-US" altLang="zh-CN" sz="1200" dirty="0"/>
              <a:t>(label)</a:t>
            </a:r>
          </a:p>
          <a:p>
            <a:r>
              <a:rPr lang="en-US" altLang="zh-CN" sz="1200" dirty="0"/>
              <a:t>        toolbar = </a:t>
            </a:r>
            <a:r>
              <a:rPr lang="en-US" altLang="zh-CN" sz="1200" dirty="0" err="1"/>
              <a:t>QToolBar</a:t>
            </a:r>
            <a:r>
              <a:rPr lang="en-US" altLang="zh-CN" sz="1200" dirty="0"/>
              <a:t>("My main toolbar")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self.addToolBar</a:t>
            </a:r>
            <a:r>
              <a:rPr lang="en-US" altLang="zh-CN" sz="1200" dirty="0"/>
              <a:t>(toolbar)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button_action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QAction</a:t>
            </a:r>
            <a:r>
              <a:rPr lang="en-US" altLang="zh-CN" sz="1200" dirty="0"/>
              <a:t>("Your button", self)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button_action.setStatusTip</a:t>
            </a:r>
            <a:r>
              <a:rPr lang="en-US" altLang="zh-CN" sz="1200" dirty="0"/>
              <a:t>("This is your button")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button_action.triggered.connect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self.onMyToolBarButtonClick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toolbar.addAction</a:t>
            </a:r>
            <a:r>
              <a:rPr lang="en-US" altLang="zh-CN" sz="1200" dirty="0"/>
              <a:t>(</a:t>
            </a:r>
            <a:r>
              <a:rPr lang="en-US" altLang="zh-CN" sz="1200" dirty="0" err="1"/>
              <a:t>button_action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def </a:t>
            </a:r>
            <a:r>
              <a:rPr lang="en-US" altLang="zh-CN" sz="1200" dirty="0" err="1"/>
              <a:t>onMyToolBarButtonClick</a:t>
            </a:r>
            <a:r>
              <a:rPr lang="en-US" altLang="zh-CN" sz="1200" dirty="0"/>
              <a:t>(self, s):</a:t>
            </a:r>
          </a:p>
          <a:p>
            <a:r>
              <a:rPr lang="en-US" altLang="zh-CN" sz="1200" dirty="0"/>
              <a:t>        print("click", s)</a:t>
            </a:r>
          </a:p>
          <a:p>
            <a:r>
              <a:rPr lang="en-US" altLang="zh-CN" sz="1200" dirty="0"/>
              <a:t>app = </a:t>
            </a:r>
            <a:r>
              <a:rPr lang="en-US" altLang="zh-CN" sz="1200" dirty="0" err="1"/>
              <a:t>QApplication</a:t>
            </a:r>
            <a:r>
              <a:rPr lang="en-US" altLang="zh-CN" sz="1200" dirty="0"/>
              <a:t>(</a:t>
            </a:r>
            <a:r>
              <a:rPr lang="en-US" altLang="zh-CN" sz="1200" dirty="0" err="1"/>
              <a:t>sys.argv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w = </a:t>
            </a:r>
            <a:r>
              <a:rPr lang="en-US" altLang="zh-CN" sz="1200" dirty="0" err="1"/>
              <a:t>MainWindow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 err="1"/>
              <a:t>w.show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 err="1"/>
              <a:t>app.exec</a:t>
            </a:r>
            <a:r>
              <a:rPr lang="en-US" altLang="zh-CN" sz="1200" dirty="0"/>
              <a:t>()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92478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CCC96-012F-410D-8648-6FCEA53C1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工具栏和菜单（使用图标）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0555A6-38D5-438E-B924-2E762BAF0FD3}"/>
              </a:ext>
            </a:extLst>
          </p:cNvPr>
          <p:cNvSpPr txBox="1"/>
          <p:nvPr/>
        </p:nvSpPr>
        <p:spPr>
          <a:xfrm>
            <a:off x="1728694" y="1757391"/>
            <a:ext cx="11353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import sys</a:t>
            </a:r>
          </a:p>
          <a:p>
            <a:r>
              <a:rPr lang="en-US" altLang="zh-CN" sz="1200" dirty="0"/>
              <a:t>from PyQt5.QtWidgets import (</a:t>
            </a:r>
            <a:r>
              <a:rPr lang="en-US" altLang="zh-CN" sz="1200" dirty="0" err="1"/>
              <a:t>QMainWindow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QApplication,QLabel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QToolBar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QAction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QStatusBar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from PyQt5.QtGui import </a:t>
            </a:r>
            <a:r>
              <a:rPr lang="en-US" altLang="zh-CN" sz="1200" dirty="0" err="1"/>
              <a:t>QIcon</a:t>
            </a:r>
            <a:endParaRPr lang="en-US" altLang="zh-CN" sz="1200" dirty="0"/>
          </a:p>
          <a:p>
            <a:r>
              <a:rPr lang="en-US" altLang="zh-CN" sz="1200" dirty="0"/>
              <a:t>from PyQt5.QtCore import </a:t>
            </a:r>
            <a:r>
              <a:rPr lang="en-US" altLang="zh-CN" sz="1200" dirty="0" err="1"/>
              <a:t>Qt,QSize</a:t>
            </a:r>
            <a:endParaRPr lang="en-US" altLang="zh-CN" sz="1200" dirty="0"/>
          </a:p>
          <a:p>
            <a:r>
              <a:rPr lang="en-US" altLang="zh-CN" sz="1200" dirty="0"/>
              <a:t>class </a:t>
            </a:r>
            <a:r>
              <a:rPr lang="en-US" altLang="zh-CN" sz="1200" dirty="0" err="1"/>
              <a:t>MainWindow</a:t>
            </a:r>
            <a:r>
              <a:rPr lang="en-US" altLang="zh-CN" sz="1200" dirty="0"/>
              <a:t>(</a:t>
            </a:r>
            <a:r>
              <a:rPr lang="en-US" altLang="zh-CN" sz="1200" dirty="0" err="1"/>
              <a:t>QMainWindow</a:t>
            </a:r>
            <a:r>
              <a:rPr lang="en-US" altLang="zh-CN" sz="1200" dirty="0"/>
              <a:t>):</a:t>
            </a:r>
          </a:p>
          <a:p>
            <a:r>
              <a:rPr lang="en-US" altLang="zh-CN" sz="1200" dirty="0"/>
              <a:t>    def __</a:t>
            </a:r>
            <a:r>
              <a:rPr lang="en-US" altLang="zh-CN" sz="1200" dirty="0" err="1"/>
              <a:t>init</a:t>
            </a:r>
            <a:r>
              <a:rPr lang="en-US" altLang="zh-CN" sz="1200" dirty="0"/>
              <a:t>__(self):</a:t>
            </a:r>
          </a:p>
          <a:p>
            <a:r>
              <a:rPr lang="en-US" altLang="zh-CN" sz="1200" dirty="0"/>
              <a:t>        super(</a:t>
            </a:r>
            <a:r>
              <a:rPr lang="en-US" altLang="zh-CN" sz="1200" dirty="0" err="1"/>
              <a:t>MainWindow</a:t>
            </a:r>
            <a:r>
              <a:rPr lang="en-US" altLang="zh-CN" sz="1200" dirty="0"/>
              <a:t>, self).__</a:t>
            </a:r>
            <a:r>
              <a:rPr lang="en-US" altLang="zh-CN" sz="1200" dirty="0" err="1"/>
              <a:t>init</a:t>
            </a:r>
            <a:r>
              <a:rPr lang="en-US" altLang="zh-CN" sz="1200" dirty="0"/>
              <a:t>__()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self.setWindowTitle</a:t>
            </a:r>
            <a:r>
              <a:rPr lang="en-US" altLang="zh-CN" sz="1200" dirty="0"/>
              <a:t>("My Awesome App")</a:t>
            </a:r>
          </a:p>
          <a:p>
            <a:r>
              <a:rPr lang="en-US" altLang="zh-CN" sz="1200" dirty="0"/>
              <a:t>        label = </a:t>
            </a:r>
            <a:r>
              <a:rPr lang="en-US" altLang="zh-CN" sz="1200" dirty="0" err="1"/>
              <a:t>QLabel</a:t>
            </a:r>
            <a:r>
              <a:rPr lang="en-US" altLang="zh-CN" sz="1200" dirty="0"/>
              <a:t>("Hello!")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label.setAlignment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Qt.AlignCenter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self.setCentralWidget</a:t>
            </a:r>
            <a:r>
              <a:rPr lang="en-US" altLang="zh-CN" sz="1200" dirty="0"/>
              <a:t>(label)</a:t>
            </a:r>
          </a:p>
          <a:p>
            <a:r>
              <a:rPr lang="en-US" altLang="zh-CN" sz="1200" dirty="0"/>
              <a:t>        toolbar = </a:t>
            </a:r>
            <a:r>
              <a:rPr lang="en-US" altLang="zh-CN" sz="1200" dirty="0" err="1"/>
              <a:t>QToolBar</a:t>
            </a:r>
            <a:r>
              <a:rPr lang="en-US" altLang="zh-CN" sz="1200" dirty="0"/>
              <a:t>("My main toolbar")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toolbar.setIconSize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QSize</a:t>
            </a:r>
            <a:r>
              <a:rPr lang="en-US" altLang="zh-CN" sz="1200" dirty="0"/>
              <a:t>(16,16))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self.addToolBar</a:t>
            </a:r>
            <a:r>
              <a:rPr lang="en-US" altLang="zh-CN" sz="1200" dirty="0"/>
              <a:t>(toolbar)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button_action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QAction</a:t>
            </a:r>
            <a:r>
              <a:rPr lang="en-US" altLang="zh-CN" sz="1200" dirty="0"/>
              <a:t>(</a:t>
            </a:r>
            <a:r>
              <a:rPr lang="en-US" altLang="zh-CN" sz="1200" dirty="0" err="1"/>
              <a:t>QIcon</a:t>
            </a:r>
            <a:r>
              <a:rPr lang="en-US" altLang="zh-CN" sz="1200" dirty="0"/>
              <a:t>("icons-32/cross.png"), "Your button", self)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button_action.setStatusTip</a:t>
            </a:r>
            <a:r>
              <a:rPr lang="en-US" altLang="zh-CN" sz="1200" dirty="0"/>
              <a:t>("This is your button")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button_action.triggered.connect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self.onMyToolBarButtonClick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button_action.setCheckable</a:t>
            </a:r>
            <a:r>
              <a:rPr lang="en-US" altLang="zh-CN" sz="1200" dirty="0"/>
              <a:t>(True)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toolbar.addAction</a:t>
            </a:r>
            <a:r>
              <a:rPr lang="en-US" altLang="zh-CN" sz="1200" dirty="0"/>
              <a:t>(</a:t>
            </a:r>
            <a:r>
              <a:rPr lang="en-US" altLang="zh-CN" sz="1200" dirty="0" err="1"/>
              <a:t>button_action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self.setStatusBar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QStatusBar</a:t>
            </a:r>
            <a:r>
              <a:rPr lang="en-US" altLang="zh-CN" sz="1200" dirty="0"/>
              <a:t>(self))</a:t>
            </a:r>
          </a:p>
          <a:p>
            <a:r>
              <a:rPr lang="en-US" altLang="zh-CN" sz="1200" dirty="0"/>
              <a:t>    def </a:t>
            </a:r>
            <a:r>
              <a:rPr lang="en-US" altLang="zh-CN" sz="1200" dirty="0" err="1"/>
              <a:t>onMyToolBarButtonClick</a:t>
            </a:r>
            <a:r>
              <a:rPr lang="en-US" altLang="zh-CN" sz="1200" dirty="0"/>
              <a:t>(self, s):</a:t>
            </a:r>
          </a:p>
          <a:p>
            <a:r>
              <a:rPr lang="en-US" altLang="zh-CN" sz="1200" dirty="0"/>
              <a:t>        print("click", s)</a:t>
            </a:r>
          </a:p>
          <a:p>
            <a:r>
              <a:rPr lang="en-US" altLang="zh-CN" sz="1200" dirty="0"/>
              <a:t>app = </a:t>
            </a:r>
            <a:r>
              <a:rPr lang="en-US" altLang="zh-CN" sz="1200" dirty="0" err="1"/>
              <a:t>QApplication</a:t>
            </a:r>
            <a:r>
              <a:rPr lang="en-US" altLang="zh-CN" sz="1200" dirty="0"/>
              <a:t>(</a:t>
            </a:r>
            <a:r>
              <a:rPr lang="en-US" altLang="zh-CN" sz="1200" dirty="0" err="1"/>
              <a:t>sys.argv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w = </a:t>
            </a:r>
            <a:r>
              <a:rPr lang="en-US" altLang="zh-CN" sz="1200" dirty="0" err="1"/>
              <a:t>MainWindow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 err="1"/>
              <a:t>w.show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 err="1"/>
              <a:t>app.exec</a:t>
            </a:r>
            <a:r>
              <a:rPr lang="en-US" altLang="zh-CN" sz="1200" dirty="0"/>
              <a:t>()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29959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E5CC9A9-962A-4C15-BE05-DB88C2B31754}"/>
              </a:ext>
            </a:extLst>
          </p:cNvPr>
          <p:cNvSpPr txBox="1"/>
          <p:nvPr/>
        </p:nvSpPr>
        <p:spPr>
          <a:xfrm>
            <a:off x="1727200" y="243512"/>
            <a:ext cx="10034494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import sys</a:t>
            </a:r>
          </a:p>
          <a:p>
            <a:r>
              <a:rPr lang="en-US" altLang="zh-CN" sz="1200" dirty="0"/>
              <a:t>from PyQt5.QtCore import </a:t>
            </a:r>
            <a:r>
              <a:rPr lang="en-US" altLang="zh-CN" sz="1200" dirty="0" err="1"/>
              <a:t>QSize</a:t>
            </a:r>
            <a:r>
              <a:rPr lang="en-US" altLang="zh-CN" sz="1200" dirty="0"/>
              <a:t>, Qt</a:t>
            </a:r>
          </a:p>
          <a:p>
            <a:r>
              <a:rPr lang="en-US" altLang="zh-CN" sz="1200" dirty="0"/>
              <a:t>from PyQt5.QtGui import </a:t>
            </a:r>
            <a:r>
              <a:rPr lang="en-US" altLang="zh-CN" sz="1200" dirty="0" err="1"/>
              <a:t>QIcon</a:t>
            </a:r>
            <a:endParaRPr lang="en-US" altLang="zh-CN" sz="1200" dirty="0"/>
          </a:p>
          <a:p>
            <a:r>
              <a:rPr lang="en-US" altLang="zh-CN" sz="1200" dirty="0"/>
              <a:t>from PyQt5.QtWidgets import ( QAction,QApplication,QCheckBox,QLabel,QMainWindow,QStatusBar,QToolBar,)</a:t>
            </a:r>
          </a:p>
          <a:p>
            <a:r>
              <a:rPr lang="en-US" altLang="zh-CN" sz="1200" dirty="0"/>
              <a:t>class </a:t>
            </a:r>
            <a:r>
              <a:rPr lang="en-US" altLang="zh-CN" sz="1200" dirty="0" err="1"/>
              <a:t>MainWindow</a:t>
            </a:r>
            <a:r>
              <a:rPr lang="en-US" altLang="zh-CN" sz="1200" dirty="0"/>
              <a:t>(</a:t>
            </a:r>
            <a:r>
              <a:rPr lang="en-US" altLang="zh-CN" sz="1200" dirty="0" err="1"/>
              <a:t>QMainWindow</a:t>
            </a:r>
            <a:r>
              <a:rPr lang="en-US" altLang="zh-CN" sz="1200" dirty="0"/>
              <a:t>):</a:t>
            </a:r>
          </a:p>
          <a:p>
            <a:r>
              <a:rPr lang="en-US" altLang="zh-CN" sz="1200" dirty="0"/>
              <a:t>    def __</a:t>
            </a:r>
            <a:r>
              <a:rPr lang="en-US" altLang="zh-CN" sz="1200" dirty="0" err="1"/>
              <a:t>init</a:t>
            </a:r>
            <a:r>
              <a:rPr lang="en-US" altLang="zh-CN" sz="1200" dirty="0"/>
              <a:t>__(self):</a:t>
            </a:r>
          </a:p>
          <a:p>
            <a:r>
              <a:rPr lang="en-US" altLang="zh-CN" sz="1200" dirty="0"/>
              <a:t>        super().__</a:t>
            </a:r>
            <a:r>
              <a:rPr lang="en-US" altLang="zh-CN" sz="1200" dirty="0" err="1"/>
              <a:t>init</a:t>
            </a:r>
            <a:r>
              <a:rPr lang="en-US" altLang="zh-CN" sz="1200" dirty="0"/>
              <a:t>__()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self.setWindowTitle</a:t>
            </a:r>
            <a:r>
              <a:rPr lang="en-US" altLang="zh-CN" sz="1200" dirty="0"/>
              <a:t>("My App")</a:t>
            </a:r>
          </a:p>
          <a:p>
            <a:r>
              <a:rPr lang="en-US" altLang="zh-CN" sz="1200" dirty="0"/>
              <a:t>        label = </a:t>
            </a:r>
            <a:r>
              <a:rPr lang="en-US" altLang="zh-CN" sz="1200" dirty="0" err="1"/>
              <a:t>QLabel</a:t>
            </a:r>
            <a:r>
              <a:rPr lang="en-US" altLang="zh-CN" sz="1200" dirty="0"/>
              <a:t>("Hello!")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label.setAlignment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Qt.AlignCenter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self.setCentralWidget</a:t>
            </a:r>
            <a:r>
              <a:rPr lang="en-US" altLang="zh-CN" sz="1200" dirty="0"/>
              <a:t>(label)</a:t>
            </a:r>
          </a:p>
          <a:p>
            <a:r>
              <a:rPr lang="en-US" altLang="zh-CN" sz="1200" dirty="0"/>
              <a:t>        toolbar = </a:t>
            </a:r>
            <a:r>
              <a:rPr lang="en-US" altLang="zh-CN" sz="1200" dirty="0" err="1"/>
              <a:t>QToolBar</a:t>
            </a:r>
            <a:r>
              <a:rPr lang="en-US" altLang="zh-CN" sz="1200" dirty="0"/>
              <a:t>("My main toolbar")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toolbar.setIconSize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QSize</a:t>
            </a:r>
            <a:r>
              <a:rPr lang="en-US" altLang="zh-CN" sz="1200" dirty="0"/>
              <a:t>(16, 16))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self.addToolBar</a:t>
            </a:r>
            <a:r>
              <a:rPr lang="en-US" altLang="zh-CN" sz="1200" dirty="0"/>
              <a:t>(toolbar)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button_action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QAction</a:t>
            </a:r>
            <a:r>
              <a:rPr lang="en-US" altLang="zh-CN" sz="1200" dirty="0"/>
              <a:t>(</a:t>
            </a:r>
            <a:r>
              <a:rPr lang="en-US" altLang="zh-CN" sz="1200" dirty="0" err="1"/>
              <a:t>QIcon</a:t>
            </a:r>
            <a:r>
              <a:rPr lang="en-US" altLang="zh-CN" sz="1200" dirty="0"/>
              <a:t>("icons-32/balloon.png"), "&amp;Your button", self)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button_action.setStatusTip</a:t>
            </a:r>
            <a:r>
              <a:rPr lang="en-US" altLang="zh-CN" sz="1200" dirty="0"/>
              <a:t>("This is your button")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button_action.triggered.connect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self.onMyToolBarButtonClick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button_action.setCheckable</a:t>
            </a:r>
            <a:r>
              <a:rPr lang="en-US" altLang="zh-CN" sz="1200" dirty="0"/>
              <a:t>(True)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toolbar.addAction</a:t>
            </a:r>
            <a:r>
              <a:rPr lang="en-US" altLang="zh-CN" sz="1200" dirty="0"/>
              <a:t>(</a:t>
            </a:r>
            <a:r>
              <a:rPr lang="en-US" altLang="zh-CN" sz="1200" dirty="0" err="1"/>
              <a:t>button_action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toolbar.addSeparator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/>
              <a:t>        button_action2 = </a:t>
            </a:r>
            <a:r>
              <a:rPr lang="en-US" altLang="zh-CN" sz="1200" dirty="0" err="1"/>
              <a:t>QAction</a:t>
            </a:r>
            <a:r>
              <a:rPr lang="en-US" altLang="zh-CN" sz="1200" dirty="0"/>
              <a:t>(</a:t>
            </a:r>
            <a:r>
              <a:rPr lang="en-US" altLang="zh-CN" sz="1200" dirty="0" err="1"/>
              <a:t>QIcon</a:t>
            </a:r>
            <a:r>
              <a:rPr lang="en-US" altLang="zh-CN" sz="1200" dirty="0"/>
              <a:t>("icons-32/arrow-090.png"), "Your &amp;button2", self)</a:t>
            </a:r>
          </a:p>
          <a:p>
            <a:r>
              <a:rPr lang="en-US" altLang="zh-CN" sz="1200" dirty="0"/>
              <a:t>        button_action2.setStatusTip("This is your button2")</a:t>
            </a:r>
          </a:p>
          <a:p>
            <a:r>
              <a:rPr lang="en-US" altLang="zh-CN" sz="1200" dirty="0"/>
              <a:t>        button_action2.triggered.connect(</a:t>
            </a:r>
            <a:r>
              <a:rPr lang="en-US" altLang="zh-CN" sz="1200" dirty="0" err="1"/>
              <a:t>self.onMyToolBarButtonClick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button_action2.setCheckable(True)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toolbar.addAction</a:t>
            </a:r>
            <a:r>
              <a:rPr lang="en-US" altLang="zh-CN" sz="1200" dirty="0"/>
              <a:t>(button_action2)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toolbar.addWidget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QLabel</a:t>
            </a:r>
            <a:r>
              <a:rPr lang="en-US" altLang="zh-CN" sz="1200" dirty="0"/>
              <a:t>("Hello"))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toolbar.addWidget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QCheckBox</a:t>
            </a:r>
            <a:r>
              <a:rPr lang="en-US" altLang="zh-CN" sz="1200" dirty="0"/>
              <a:t>())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self.setStatusBar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QStatusBar</a:t>
            </a:r>
            <a:r>
              <a:rPr lang="en-US" altLang="zh-CN" sz="1200" dirty="0"/>
              <a:t>(self))</a:t>
            </a:r>
          </a:p>
          <a:p>
            <a:r>
              <a:rPr lang="en-US" altLang="zh-CN" sz="1200" dirty="0"/>
              <a:t>    def </a:t>
            </a:r>
            <a:r>
              <a:rPr lang="en-US" altLang="zh-CN" sz="1200" dirty="0" err="1"/>
              <a:t>onMyToolBarButtonClick</a:t>
            </a:r>
            <a:r>
              <a:rPr lang="en-US" altLang="zh-CN" sz="1200" dirty="0"/>
              <a:t>(self, s):</a:t>
            </a:r>
          </a:p>
          <a:p>
            <a:r>
              <a:rPr lang="en-US" altLang="zh-CN" sz="1200" dirty="0"/>
              <a:t>        print("click", s)</a:t>
            </a:r>
          </a:p>
          <a:p>
            <a:r>
              <a:rPr lang="en-US" altLang="zh-CN" sz="1200" dirty="0"/>
              <a:t>app = </a:t>
            </a:r>
            <a:r>
              <a:rPr lang="en-US" altLang="zh-CN" sz="1200" dirty="0" err="1"/>
              <a:t>QApplication</a:t>
            </a:r>
            <a:r>
              <a:rPr lang="en-US" altLang="zh-CN" sz="1200" dirty="0"/>
              <a:t>(</a:t>
            </a:r>
            <a:r>
              <a:rPr lang="en-US" altLang="zh-CN" sz="1200" dirty="0" err="1"/>
              <a:t>sys.argv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window = </a:t>
            </a:r>
            <a:r>
              <a:rPr lang="en-US" altLang="zh-CN" sz="1200" dirty="0" err="1"/>
              <a:t>MainWindow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 err="1"/>
              <a:t>window.show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 err="1"/>
              <a:t>app.exec</a:t>
            </a:r>
            <a:r>
              <a:rPr lang="en-US" altLang="zh-CN" sz="1200" dirty="0"/>
              <a:t>()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16785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1815</Words>
  <Application>Microsoft Office PowerPoint</Application>
  <PresentationFormat>宽屏</PresentationFormat>
  <Paragraphs>232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1. 打开新窗口</vt:lpstr>
      <vt:lpstr>1. 打开新窗口</vt:lpstr>
      <vt:lpstr>2 打开和关闭窗口（切换窗口）</vt:lpstr>
      <vt:lpstr>3 显示和隐藏切换</vt:lpstr>
      <vt:lpstr>4 工具栏和菜单</vt:lpstr>
      <vt:lpstr>4 工具栏和菜单</vt:lpstr>
      <vt:lpstr>4 工具栏和菜单（使用图标）</vt:lpstr>
      <vt:lpstr>PowerPoint 演示文稿</vt:lpstr>
      <vt:lpstr>工具栏和菜单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钱 银中</dc:creator>
  <cp:lastModifiedBy>钱 银中</cp:lastModifiedBy>
  <cp:revision>70</cp:revision>
  <dcterms:created xsi:type="dcterms:W3CDTF">2021-09-03T07:39:32Z</dcterms:created>
  <dcterms:modified xsi:type="dcterms:W3CDTF">2021-12-29T02:21:49Z</dcterms:modified>
</cp:coreProperties>
</file>