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A180-7A20-4B71-9AD1-FEAF5541EF20}" type="datetimeFigureOut">
              <a:rPr lang="sv-SE" smtClean="0"/>
              <a:pPr/>
              <a:t>2014-11-05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6C11-4E9D-4847-9091-ACB66E5D5269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971600" y="6237288"/>
            <a:ext cx="6480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dirty="0" smtClean="0"/>
              <a:t>Streamflow Surface </a:t>
            </a:r>
            <a:r>
              <a:rPr lang="sv-SE" sz="1400" dirty="0" err="1" smtClean="0"/>
              <a:t>WebForms</a:t>
            </a:r>
            <a:r>
              <a:rPr lang="sv-SE" sz="1400" dirty="0" smtClean="0"/>
              <a:t> - e-tjänst Kalmar </a:t>
            </a:r>
            <a:r>
              <a:rPr lang="sv-SE" sz="1400" dirty="0" err="1" smtClean="0"/>
              <a:t>iframe</a:t>
            </a:r>
            <a:r>
              <a:rPr lang="sv-SE" sz="1400" dirty="0" smtClean="0"/>
              <a:t> </a:t>
            </a:r>
            <a:r>
              <a:rPr lang="sv-SE" sz="1400" dirty="0" err="1" smtClean="0"/>
              <a:t>Tyck-till</a:t>
            </a:r>
            <a:r>
              <a:rPr lang="sv-SE" sz="1400" dirty="0" smtClean="0"/>
              <a:t> </a:t>
            </a:r>
            <a:r>
              <a:rPr lang="sv-SE" sz="1400" dirty="0" err="1" smtClean="0"/>
              <a:t>pop-up</a:t>
            </a:r>
            <a:r>
              <a:rPr lang="sv-SE" sz="1400" dirty="0" smtClean="0"/>
              <a:t>              Sida </a:t>
            </a:r>
            <a:fld id="{1E7E87FD-63E5-487E-92DD-DD8062BE0C22}" type="slidenum">
              <a:rPr lang="sv-SE" sz="1400" smtClean="0"/>
              <a:pPr>
                <a:spcBef>
                  <a:spcPct val="50000"/>
                </a:spcBef>
              </a:pPr>
              <a:t>‹#›</a:t>
            </a:fld>
            <a:r>
              <a:rPr lang="sv-SE" sz="1400" dirty="0" smtClean="0"/>
              <a:t> </a:t>
            </a:r>
            <a:endParaRPr lang="sv-SE" sz="1400" dirty="0"/>
          </a:p>
        </p:txBody>
      </p:sp>
      <p:pic>
        <p:nvPicPr>
          <p:cNvPr id="8" name="Picture 3" descr="jayway_rgb.wm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5236" y="6233903"/>
            <a:ext cx="1048796" cy="291441"/>
          </a:xfrm>
          <a:prstGeom prst="rect">
            <a:avLst/>
          </a:prstGeom>
        </p:spPr>
      </p:pic>
      <p:pic>
        <p:nvPicPr>
          <p:cNvPr id="9" name="Bildobjekt 8" descr="Streamflow logga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67544" y="6236374"/>
            <a:ext cx="288032" cy="288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Kalmar </a:t>
            </a:r>
            <a:r>
              <a:rPr lang="sv-SE" dirty="0" err="1" smtClean="0"/>
              <a:t>iframe</a:t>
            </a:r>
            <a:r>
              <a:rPr lang="sv-SE" dirty="0" smtClean="0"/>
              <a:t> </a:t>
            </a:r>
            <a:r>
              <a:rPr lang="sv-SE" dirty="0" err="1" smtClean="0"/>
              <a:t>Tyck-till</a:t>
            </a:r>
            <a:r>
              <a:rPr lang="sv-SE" dirty="0"/>
              <a:t> </a:t>
            </a:r>
            <a:r>
              <a:rPr lang="sv-SE" dirty="0" err="1" smtClean="0"/>
              <a:t>pop-up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1268760"/>
            <a:ext cx="8509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1" y="764704"/>
            <a:ext cx="8918235" cy="544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ruta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Utseende ”granska komponent” </a:t>
            </a:r>
            <a:endParaRPr lang="sv-SE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908720"/>
            <a:ext cx="898496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ruta 2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Utseende ”granska komponent” forts </a:t>
            </a:r>
            <a:endParaRPr lang="sv-SE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Bildspel på skärmen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4" baseType="lpstr">
      <vt:lpstr>Office-tema</vt:lpstr>
      <vt:lpstr>Kalmar iframe Tyck-till pop-up</vt:lpstr>
      <vt:lpstr>Bild 2</vt:lpstr>
      <vt:lpstr>Bild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Kalmar iframe Tyck-till pop-up</dc:title>
  <dc:creator>jannilsson</dc:creator>
  <cp:lastModifiedBy>jannilsson</cp:lastModifiedBy>
  <cp:revision>2</cp:revision>
  <dcterms:created xsi:type="dcterms:W3CDTF">2014-11-05T14:12:30Z</dcterms:created>
  <dcterms:modified xsi:type="dcterms:W3CDTF">2014-11-05T15:20:14Z</dcterms:modified>
</cp:coreProperties>
</file>