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D3E7DD-9574-43B0-8506-3A4CC52DDB8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E6739-EFEF-4D82-9C4F-3ECC9B2AD14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4D3E7DD-9574-43B0-8506-3A4CC52DDB8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E6739-EFEF-4D82-9C4F-3ECC9B2AD14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4D3E7DD-9574-43B0-8506-3A4CC52DDB8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E6739-EFEF-4D82-9C4F-3ECC9B2AD14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4D3E7DD-9574-43B0-8506-3A4CC52DDB8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E6739-EFEF-4D82-9C4F-3ECC9B2AD14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4D3E7DD-9574-43B0-8506-3A4CC52DDB8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E6739-EFEF-4D82-9C4F-3ECC9B2AD14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4D3E7DD-9574-43B0-8506-3A4CC52DDB8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E6739-EFEF-4D82-9C4F-3ECC9B2AD14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4D3E7DD-9574-43B0-8506-3A4CC52DDB8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E6739-EFEF-4D82-9C4F-3ECC9B2AD14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D3E7DD-9574-43B0-8506-3A4CC52DDB8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E6739-EFEF-4D82-9C4F-3ECC9B2AD14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3E7DD-9574-43B0-8506-3A4CC52DDB8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E6739-EFEF-4D82-9C4F-3ECC9B2AD14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4D3E7DD-9574-43B0-8506-3A4CC52DDB8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E6739-EFEF-4D82-9C4F-3ECC9B2AD14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4D3E7DD-9574-43B0-8506-3A4CC52DDB8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E6739-EFEF-4D82-9C4F-3ECC9B2AD14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3E7DD-9574-43B0-8506-3A4CC52DDB8D}"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E6739-EFEF-4D82-9C4F-3ECC9B2AD14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ieeexplore.ieee.org/document/9182191" TargetMode="External"/><Relationship Id="rId2" Type="http://schemas.openxmlformats.org/officeDocument/2006/relationships/hyperlink" Target="https://ieeexplore.ieee.org/document/9195592/" TargetMode="External"/><Relationship Id="rId1" Type="http://schemas.openxmlformats.org/officeDocument/2006/relationships/hyperlink" Target="https://ieeexplore.ieee.org/abstract/document/7034169"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990600"/>
            <a:ext cx="8811895" cy="2569845"/>
          </a:xfrm>
        </p:spPr>
        <p:txBody>
          <a:bodyPr>
            <a:normAutofit/>
          </a:bodyPr>
          <a:lstStyle/>
          <a:p>
            <a:r>
              <a:rPr lang="en-US" sz="2400" b="1" dirty="0">
                <a:latin typeface="Times New Roman" panose="02020603050405020304" pitchFamily="18" charset="0"/>
                <a:cs typeface="Times New Roman" panose="02020603050405020304" pitchFamily="18" charset="0"/>
              </a:rPr>
              <a:t>CCS356-OBJECT ORIENTED SOFTWARE ENGINEERING</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Railway reservation system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450840" y="4876800"/>
            <a:ext cx="3513455" cy="1752600"/>
          </a:xfrm>
        </p:spPr>
        <p:txBody>
          <a:bodyPr>
            <a:normAutofit fontScale="70000"/>
          </a:bodyPr>
          <a:lstStyle/>
          <a:p>
            <a:pPr algn="l"/>
            <a:r>
              <a:rPr lang="en-US" b="1">
                <a:solidFill>
                  <a:schemeClr val="tx1"/>
                </a:solidFill>
              </a:rPr>
              <a:t>TEAM MEMBERS</a:t>
            </a:r>
            <a:endParaRPr lang="en-US" b="1">
              <a:solidFill>
                <a:schemeClr val="tx1"/>
              </a:solidFill>
            </a:endParaRPr>
          </a:p>
          <a:p>
            <a:pPr algn="l"/>
            <a:r>
              <a:rPr lang="en-US">
                <a:solidFill>
                  <a:schemeClr val="tx1"/>
                </a:solidFill>
              </a:rPr>
              <a:t>K.SABARISH(2330)</a:t>
            </a:r>
            <a:endParaRPr lang="en-US">
              <a:solidFill>
                <a:schemeClr val="tx1"/>
              </a:solidFill>
            </a:endParaRPr>
          </a:p>
          <a:p>
            <a:pPr algn="l"/>
            <a:r>
              <a:rPr lang="en-US">
                <a:solidFill>
                  <a:schemeClr val="tx1"/>
                </a:solidFill>
              </a:rPr>
              <a:t>F.SAM CHARLES(2333)</a:t>
            </a:r>
            <a:endParaRPr lang="en-US">
              <a:solidFill>
                <a:schemeClr val="tx1"/>
              </a:solidFill>
            </a:endParaRPr>
          </a:p>
          <a:p>
            <a:pPr algn="l"/>
            <a:r>
              <a:rPr lang="en-US">
                <a:solidFill>
                  <a:schemeClr val="tx1"/>
                </a:solidFill>
              </a:rPr>
              <a:t>U.ERSHAD AHAMED(2308)</a:t>
            </a:r>
            <a:endParaRPr lang="en-US">
              <a:solidFill>
                <a:schemeClr val="tx1"/>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252693"/>
            <a:ext cx="7931151" cy="89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Profile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p:nvPr>
            <p:ph idx="1"/>
          </p:nvPr>
        </p:nvSpPr>
        <p:spPr/>
        <p:txBody>
          <a:bodyPr/>
          <a:p>
            <a:endParaRPr lang="en-US"/>
          </a:p>
        </p:txBody>
      </p:sp>
      <p:pic>
        <p:nvPicPr>
          <p:cNvPr id="4" name="Picture 3" descr="viewprofile"/>
          <p:cNvPicPr>
            <a:picLocks noChangeAspect="1"/>
          </p:cNvPicPr>
          <p:nvPr/>
        </p:nvPicPr>
        <p:blipFill>
          <a:blip r:embed="rId1"/>
          <a:stretch>
            <a:fillRect/>
          </a:stretch>
        </p:blipFill>
        <p:spPr>
          <a:xfrm>
            <a:off x="609600" y="1371600"/>
            <a:ext cx="7893050" cy="48425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Change Password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p:nvPr>
            <p:ph idx="1"/>
          </p:nvPr>
        </p:nvSpPr>
        <p:spPr/>
        <p:txBody>
          <a:bodyPr/>
          <a:p>
            <a:endParaRPr lang="en-US"/>
          </a:p>
        </p:txBody>
      </p:sp>
      <p:pic>
        <p:nvPicPr>
          <p:cNvPr id="4" name="Picture 3" descr="passwordchange"/>
          <p:cNvPicPr>
            <a:picLocks noChangeAspect="1"/>
          </p:cNvPicPr>
          <p:nvPr/>
        </p:nvPicPr>
        <p:blipFill>
          <a:blip r:embed="rId1"/>
          <a:stretch>
            <a:fillRect/>
          </a:stretch>
        </p:blipFill>
        <p:spPr>
          <a:xfrm>
            <a:off x="609600" y="1722120"/>
            <a:ext cx="7917180" cy="43884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en-US" dirty="0" smtClean="0"/>
          </a:p>
          <a:p>
            <a:pPr algn="ctr"/>
            <a:endParaRPr lang="en-US" dirty="0"/>
          </a:p>
          <a:p>
            <a:pPr marL="0" indent="0" algn="ctr">
              <a:buNone/>
            </a:pPr>
            <a:r>
              <a:rPr lang="en-US" sz="4400" b="1" dirty="0" smtClean="0">
                <a:latin typeface="Times New Roman" panose="02020603050405020304" pitchFamily="18" charset="0"/>
                <a:cs typeface="Times New Roman" panose="02020603050405020304" pitchFamily="18" charset="0"/>
              </a:rPr>
              <a:t>THANK YOU</a:t>
            </a:r>
            <a:endParaRPr lang="en-US"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PROBLEM </a:t>
            </a:r>
            <a:r>
              <a:rPr lang="en-IN" b="1" dirty="0" smtClean="0">
                <a:latin typeface="Times New Roman" panose="02020603050405020304" pitchFamily="18" charset="0"/>
                <a:cs typeface="Times New Roman" panose="02020603050405020304" pitchFamily="18" charset="0"/>
              </a:rPr>
              <a:t>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1600200"/>
            <a:ext cx="8915400" cy="4953000"/>
          </a:xfrm>
        </p:spPr>
        <p:txBody>
          <a:bodyPr>
            <a:normAutofit/>
          </a:bodyPr>
          <a:lstStyle/>
          <a:p>
            <a:pPr marL="400050" lvl="1" indent="0">
              <a:buNone/>
            </a:pPr>
            <a:r>
              <a:rPr lang="en-IN" dirty="0" smtClean="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existing </a:t>
            </a:r>
            <a:r>
              <a:rPr lang="en-IN" sz="2600" dirty="0" smtClean="0">
                <a:latin typeface="Times New Roman" panose="02020603050405020304" pitchFamily="18" charset="0"/>
                <a:cs typeface="Times New Roman" panose="02020603050405020304" pitchFamily="18" charset="0"/>
              </a:rPr>
              <a:t>railway </a:t>
            </a:r>
            <a:r>
              <a:rPr lang="en-IN" sz="2600" dirty="0">
                <a:latin typeface="Times New Roman" panose="02020603050405020304" pitchFamily="18" charset="0"/>
                <a:cs typeface="Times New Roman" panose="02020603050405020304" pitchFamily="18" charset="0"/>
              </a:rPr>
              <a:t>reservation system faces various challenges and limitations, necessitating the development of an advanced and efficient Railway Reservation System. The current system is plagued by issues such as manual ticket booking, long queues, data inconsistencies, and limited accessibility. The current system has allotted our seats automatically so we recover this problem and book exact seats our wishes like a movie tickets. Some additional facility like current ticket booking system and order foods while traveling. Limited online reservation will be recover.</a:t>
            </a:r>
            <a:endParaRPr lang="en-US" sz="2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ABSTRACT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676400"/>
            <a:ext cx="8915400" cy="5029200"/>
          </a:xfrm>
        </p:spPr>
        <p:txBody>
          <a:bodyPr>
            <a:normAutofit lnSpcReduction="10000"/>
          </a:bodyPr>
          <a:lstStyle/>
          <a:p>
            <a:pPr marL="857250" lvl="2"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The</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Indian Railway Reservation System</a:t>
            </a:r>
            <a:r>
              <a:rPr lang="en-US" sz="2600" dirty="0">
                <a:latin typeface="Times New Roman" panose="02020603050405020304" pitchFamily="18" charset="0"/>
                <a:cs typeface="Times New Roman" panose="02020603050405020304" pitchFamily="18" charset="0"/>
              </a:rPr>
              <a:t> is a web-based platform designed to simplify the process of booking railway tickets and managing reservations online. As the backbone of transportation in India, the Indian Railways faces challenges related to seat availability, real-time charting, and passenger </a:t>
            </a:r>
            <a:r>
              <a:rPr lang="en-US" sz="2600" dirty="0" smtClean="0">
                <a:latin typeface="Times New Roman" panose="02020603050405020304" pitchFamily="18" charset="0"/>
                <a:cs typeface="Times New Roman" panose="02020603050405020304" pitchFamily="18" charset="0"/>
              </a:rPr>
              <a:t>convenience. Our </a:t>
            </a:r>
            <a:r>
              <a:rPr lang="en-US" sz="2600" dirty="0">
                <a:latin typeface="Times New Roman" panose="02020603050405020304" pitchFamily="18" charset="0"/>
                <a:cs typeface="Times New Roman" panose="02020603050405020304" pitchFamily="18" charset="0"/>
              </a:rPr>
              <a:t>project aims to address these issues by implementing dynamic seat allocation and real-time charting. Passengers can book tickets from anywhere, even while the train is in motion, and ticket collectors receive live updates on bookings. By leveraging modern technology, we enhance efficiency, convenience, and passenger experience within the Indian Railway System.</a:t>
            </a:r>
            <a:endParaRPr lang="en-US" sz="2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LITERATURE SURVEY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600" b="1" dirty="0" smtClean="0">
                <a:latin typeface="Times New Roman" panose="02020603050405020304" pitchFamily="18" charset="0"/>
                <a:cs typeface="Times New Roman" panose="02020603050405020304" pitchFamily="18" charset="0"/>
              </a:rPr>
              <a:t>Reference IEEE papers</a:t>
            </a:r>
            <a:endParaRPr lang="en-US" sz="2600" b="1" dirty="0" smtClean="0">
              <a:latin typeface="Times New Roman" panose="02020603050405020304" pitchFamily="18" charset="0"/>
              <a:cs typeface="Times New Roman" panose="02020603050405020304" pitchFamily="18" charset="0"/>
            </a:endParaRPr>
          </a:p>
          <a:p>
            <a:pPr marL="0" indent="0">
              <a:buNone/>
            </a:pPr>
            <a:endParaRPr lang="en-US" sz="2600" b="1"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hlinkClick r:id="rId1"/>
              </a:rPr>
              <a:t>Advanced Train Reservation And Passenger Intimation With Safety System</a:t>
            </a:r>
            <a:endParaRPr lang="en-US" sz="2600" dirty="0" smtClean="0">
              <a:latin typeface="Times New Roman" panose="02020603050405020304" pitchFamily="18" charset="0"/>
              <a:cs typeface="Times New Roman" panose="02020603050405020304" pitchFamily="18" charset="0"/>
            </a:endParaRPr>
          </a:p>
          <a:p>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hlinkClick r:id="rId2"/>
              </a:rPr>
              <a:t>online booking and purchase of travel tickets for railway</a:t>
            </a:r>
            <a:endParaRPr lang="en-US" sz="2600" dirty="0" smtClean="0">
              <a:latin typeface="Times New Roman" panose="02020603050405020304" pitchFamily="18" charset="0"/>
              <a:cs typeface="Times New Roman" panose="02020603050405020304" pitchFamily="18" charset="0"/>
            </a:endParaRPr>
          </a:p>
          <a:p>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hlinkClick r:id="rId3"/>
              </a:rPr>
              <a:t>Railway E-Verification Information and </a:t>
            </a:r>
            <a:r>
              <a:rPr lang="en-US" sz="2600" dirty="0" err="1" smtClean="0">
                <a:latin typeface="Times New Roman" panose="02020603050405020304" pitchFamily="18" charset="0"/>
                <a:cs typeface="Times New Roman" panose="02020603050405020304" pitchFamily="18" charset="0"/>
                <a:hlinkClick r:id="rId3"/>
              </a:rPr>
              <a:t>tickting</a:t>
            </a:r>
            <a:r>
              <a:rPr lang="en-US" sz="2600" dirty="0" smtClean="0">
                <a:latin typeface="Times New Roman" panose="02020603050405020304" pitchFamily="18" charset="0"/>
                <a:cs typeface="Times New Roman" panose="02020603050405020304" pitchFamily="18" charset="0"/>
                <a:hlinkClick r:id="rId3"/>
              </a:rPr>
              <a:t> system</a:t>
            </a:r>
            <a:endParaRPr lang="en-US" sz="26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ARCHITECTURE</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04800" y="1447800"/>
            <a:ext cx="8305800" cy="50292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PROPOSED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6215" y="1600200"/>
            <a:ext cx="8815705" cy="4831080"/>
          </a:xfrm>
        </p:spPr>
        <p:txBody>
          <a:bodyPr>
            <a:normAutofit fontScale="40000"/>
          </a:bodyPr>
          <a:lstStyle/>
          <a:p>
            <a:pPr marL="0" indent="0">
              <a:buNone/>
            </a:pPr>
            <a:r>
              <a:rPr lang="en-US" sz="3500" b="1" dirty="0" smtClean="0">
                <a:latin typeface="Times New Roman" panose="02020603050405020304" pitchFamily="18" charset="0"/>
                <a:cs typeface="Times New Roman" panose="02020603050405020304" pitchFamily="18" charset="0"/>
              </a:rPr>
              <a:t>1.Front-End Development:</a:t>
            </a:r>
            <a:endParaRPr lang="en-US" sz="3500" b="1" dirty="0" smtClean="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 </a:t>
            </a:r>
            <a:r>
              <a:rPr lang="en-US" sz="3250" dirty="0" smtClean="0">
                <a:latin typeface="Times New Roman" panose="02020603050405020304" pitchFamily="18" charset="0"/>
                <a:cs typeface="Times New Roman" panose="02020603050405020304" pitchFamily="18" charset="0"/>
              </a:rPr>
              <a:t>  - HTML</a:t>
            </a:r>
            <a:endParaRPr lang="en-US" sz="3250" dirty="0" smtClean="0">
              <a:latin typeface="Times New Roman" panose="02020603050405020304" pitchFamily="18" charset="0"/>
              <a:cs typeface="Times New Roman" panose="02020603050405020304" pitchFamily="18" charset="0"/>
            </a:endParaRPr>
          </a:p>
          <a:p>
            <a:pPr marL="0" indent="0">
              <a:buNone/>
            </a:pPr>
            <a:r>
              <a:rPr lang="en-US" sz="3250" dirty="0" smtClean="0">
                <a:latin typeface="Times New Roman" panose="02020603050405020304" pitchFamily="18" charset="0"/>
                <a:cs typeface="Times New Roman" panose="02020603050405020304" pitchFamily="18" charset="0"/>
              </a:rPr>
              <a:t>   - CSS</a:t>
            </a:r>
            <a:endParaRPr lang="en-US" sz="3250" dirty="0" smtClean="0">
              <a:latin typeface="Times New Roman" panose="02020603050405020304" pitchFamily="18" charset="0"/>
              <a:cs typeface="Times New Roman" panose="02020603050405020304" pitchFamily="18" charset="0"/>
            </a:endParaRPr>
          </a:p>
          <a:p>
            <a:pPr marL="0" indent="0">
              <a:buNone/>
            </a:pPr>
            <a:r>
              <a:rPr lang="en-US" sz="3250" dirty="0" smtClean="0">
                <a:latin typeface="Times New Roman" panose="02020603050405020304" pitchFamily="18" charset="0"/>
                <a:cs typeface="Times New Roman" panose="02020603050405020304" pitchFamily="18" charset="0"/>
              </a:rPr>
              <a:t>   - Bootstrap</a:t>
            </a:r>
            <a:endParaRPr lang="en-US" sz="3250" dirty="0" smtClean="0">
              <a:latin typeface="Times New Roman" panose="02020603050405020304" pitchFamily="18" charset="0"/>
              <a:cs typeface="Times New Roman" panose="02020603050405020304" pitchFamily="18" charset="0"/>
            </a:endParaRPr>
          </a:p>
          <a:p>
            <a:pPr marL="0" indent="0">
              <a:buNone/>
            </a:pPr>
            <a:endParaRPr lang="en-US" sz="2600" b="1" dirty="0" smtClean="0">
              <a:latin typeface="Times New Roman" panose="02020603050405020304" pitchFamily="18" charset="0"/>
              <a:cs typeface="Times New Roman" panose="02020603050405020304" pitchFamily="18" charset="0"/>
            </a:endParaRPr>
          </a:p>
          <a:p>
            <a:pPr marL="0" indent="0">
              <a:buNone/>
            </a:pPr>
            <a:r>
              <a:rPr lang="en-US" sz="3500" b="1" dirty="0" smtClean="0">
                <a:latin typeface="Times New Roman" panose="02020603050405020304" pitchFamily="18" charset="0"/>
                <a:cs typeface="Times New Roman" panose="02020603050405020304" pitchFamily="18" charset="0"/>
              </a:rPr>
              <a:t>2. Back-End Development</a:t>
            </a:r>
            <a:endParaRPr lang="en-US" sz="3500" b="1" dirty="0" smtClean="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  </a:t>
            </a:r>
            <a:r>
              <a:rPr lang="en-US" sz="3250" dirty="0" smtClean="0">
                <a:latin typeface="Times New Roman" panose="02020603050405020304" pitchFamily="18" charset="0"/>
                <a:cs typeface="Times New Roman" panose="02020603050405020304" pitchFamily="18" charset="0"/>
              </a:rPr>
              <a:t> - Java [J2EE]</a:t>
            </a:r>
            <a:endParaRPr lang="en-US" sz="3250" dirty="0" smtClean="0">
              <a:latin typeface="Times New Roman" panose="02020603050405020304" pitchFamily="18" charset="0"/>
              <a:cs typeface="Times New Roman" panose="02020603050405020304" pitchFamily="18" charset="0"/>
            </a:endParaRPr>
          </a:p>
          <a:p>
            <a:pPr marL="0" indent="0">
              <a:buNone/>
            </a:pPr>
            <a:r>
              <a:rPr lang="en-US" sz="3250" dirty="0" smtClean="0">
                <a:latin typeface="Times New Roman" panose="02020603050405020304" pitchFamily="18" charset="0"/>
                <a:cs typeface="Times New Roman" panose="02020603050405020304" pitchFamily="18" charset="0"/>
              </a:rPr>
              <a:t>   - JDBC</a:t>
            </a:r>
            <a:endParaRPr lang="en-US" sz="3250" dirty="0" smtClean="0">
              <a:latin typeface="Times New Roman" panose="02020603050405020304" pitchFamily="18" charset="0"/>
              <a:cs typeface="Times New Roman" panose="02020603050405020304" pitchFamily="18" charset="0"/>
            </a:endParaRPr>
          </a:p>
          <a:p>
            <a:pPr marL="0" indent="0">
              <a:buNone/>
            </a:pPr>
            <a:r>
              <a:rPr lang="en-US" sz="3250" dirty="0" smtClean="0">
                <a:latin typeface="Times New Roman" panose="02020603050405020304" pitchFamily="18" charset="0"/>
                <a:cs typeface="Times New Roman" panose="02020603050405020304" pitchFamily="18" charset="0"/>
              </a:rPr>
              <a:t>   - Servlet</a:t>
            </a:r>
            <a:endParaRPr lang="en-US" sz="3250" dirty="0" smtClean="0">
              <a:latin typeface="Times New Roman" panose="02020603050405020304" pitchFamily="18" charset="0"/>
              <a:cs typeface="Times New Roman" panose="02020603050405020304" pitchFamily="18" charset="0"/>
            </a:endParaRPr>
          </a:p>
          <a:p>
            <a:pPr marL="0" indent="0">
              <a:buNone/>
            </a:pPr>
            <a:r>
              <a:rPr lang="en-US" sz="3250" dirty="0" smtClean="0">
                <a:latin typeface="Times New Roman" panose="02020603050405020304" pitchFamily="18" charset="0"/>
                <a:cs typeface="Times New Roman" panose="02020603050405020304" pitchFamily="18" charset="0"/>
              </a:rPr>
              <a:t>   - Oracle ( SQL )</a:t>
            </a:r>
            <a:endParaRPr lang="en-US" sz="3250" dirty="0" smtClean="0">
              <a:latin typeface="Times New Roman" panose="02020603050405020304" pitchFamily="18" charset="0"/>
              <a:cs typeface="Times New Roman" panose="02020603050405020304" pitchFamily="18" charset="0"/>
            </a:endParaRPr>
          </a:p>
          <a:p>
            <a:pPr marL="0" indent="0">
              <a:buNone/>
            </a:pPr>
            <a:endParaRPr lang="en-US" sz="2800" b="1" dirty="0" smtClean="0">
              <a:latin typeface="Times New Roman" panose="02020603050405020304" pitchFamily="18" charset="0"/>
              <a:cs typeface="Times New Roman" panose="02020603050405020304" pitchFamily="18" charset="0"/>
            </a:endParaRPr>
          </a:p>
          <a:p>
            <a:pPr marL="0" indent="0">
              <a:buNone/>
            </a:pPr>
            <a:r>
              <a:rPr lang="en-US" sz="3500" b="1" dirty="0" smtClean="0">
                <a:latin typeface="Times New Roman" panose="02020603050405020304" pitchFamily="18" charset="0"/>
                <a:cs typeface="Times New Roman" panose="02020603050405020304" pitchFamily="18" charset="0"/>
              </a:rPr>
              <a:t>3</a:t>
            </a:r>
            <a:r>
              <a:rPr lang="en-US" sz="2600" b="1"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Software And Tools Required</a:t>
            </a:r>
            <a:endParaRPr lang="en-US" b="1" dirty="0" smtClean="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 </a:t>
            </a:r>
            <a:r>
              <a:rPr lang="en-US" sz="3250" dirty="0" smtClean="0">
                <a:latin typeface="Times New Roman" panose="02020603050405020304" pitchFamily="18" charset="0"/>
                <a:cs typeface="Times New Roman" panose="02020603050405020304" pitchFamily="18" charset="0"/>
              </a:rPr>
              <a:t>  - : Git</a:t>
            </a:r>
            <a:endParaRPr lang="en-US" sz="3250" dirty="0" smtClean="0">
              <a:latin typeface="Times New Roman" panose="02020603050405020304" pitchFamily="18" charset="0"/>
              <a:cs typeface="Times New Roman" panose="02020603050405020304" pitchFamily="18" charset="0"/>
            </a:endParaRPr>
          </a:p>
          <a:p>
            <a:pPr marL="0" indent="0">
              <a:buNone/>
            </a:pPr>
            <a:r>
              <a:rPr lang="en-US" sz="3250" dirty="0" smtClean="0">
                <a:latin typeface="Times New Roman" panose="02020603050405020304" pitchFamily="18" charset="0"/>
                <a:cs typeface="Times New Roman" panose="02020603050405020304" pitchFamily="18" charset="0"/>
              </a:rPr>
              <a:t>   - : Java JDK 8+ </a:t>
            </a:r>
            <a:endParaRPr lang="en-US" sz="3250" dirty="0" smtClean="0">
              <a:latin typeface="Times New Roman" panose="02020603050405020304" pitchFamily="18" charset="0"/>
              <a:cs typeface="Times New Roman" panose="02020603050405020304" pitchFamily="18" charset="0"/>
            </a:endParaRPr>
          </a:p>
          <a:p>
            <a:pPr marL="0" indent="0">
              <a:buNone/>
            </a:pPr>
            <a:r>
              <a:rPr lang="en-US" sz="3250" dirty="0" smtClean="0">
                <a:latin typeface="Times New Roman" panose="02020603050405020304" pitchFamily="18" charset="0"/>
                <a:cs typeface="Times New Roman" panose="02020603050405020304" pitchFamily="18" charset="0"/>
              </a:rPr>
              <a:t>   - : Eclipse EE </a:t>
            </a:r>
            <a:endParaRPr lang="en-US" sz="3250" dirty="0" smtClean="0">
              <a:latin typeface="Times New Roman" panose="02020603050405020304" pitchFamily="18" charset="0"/>
              <a:cs typeface="Times New Roman" panose="02020603050405020304" pitchFamily="18" charset="0"/>
            </a:endParaRPr>
          </a:p>
          <a:p>
            <a:pPr marL="0" indent="0">
              <a:buNone/>
            </a:pPr>
            <a:r>
              <a:rPr lang="en-US" sz="3250" dirty="0" smtClean="0">
                <a:latin typeface="Times New Roman" panose="02020603050405020304" pitchFamily="18" charset="0"/>
                <a:cs typeface="Times New Roman" panose="02020603050405020304" pitchFamily="18" charset="0"/>
              </a:rPr>
              <a:t>   - : Apache Maven </a:t>
            </a:r>
            <a:endParaRPr lang="en-US" sz="3250" dirty="0" smtClean="0">
              <a:latin typeface="Times New Roman" panose="02020603050405020304" pitchFamily="18" charset="0"/>
              <a:cs typeface="Times New Roman" panose="02020603050405020304" pitchFamily="18" charset="0"/>
            </a:endParaRPr>
          </a:p>
          <a:p>
            <a:pPr marL="0" indent="0">
              <a:buNone/>
            </a:pPr>
            <a:r>
              <a:rPr lang="en-US" sz="3250" dirty="0" smtClean="0">
                <a:latin typeface="Times New Roman" panose="02020603050405020304" pitchFamily="18" charset="0"/>
                <a:cs typeface="Times New Roman" panose="02020603050405020304" pitchFamily="18" charset="0"/>
              </a:rPr>
              <a:t>   - : Tomcat v8.0+ </a:t>
            </a:r>
            <a:endParaRPr lang="en-US" sz="3250" dirty="0" smtClean="0">
              <a:latin typeface="Times New Roman" panose="02020603050405020304" pitchFamily="18" charset="0"/>
              <a:cs typeface="Times New Roman" panose="02020603050405020304" pitchFamily="18" charset="0"/>
            </a:endParaRPr>
          </a:p>
          <a:p>
            <a:pPr marL="0" indent="0">
              <a:buNone/>
            </a:pPr>
            <a:r>
              <a:rPr lang="en-US" sz="3250" dirty="0" smtClean="0">
                <a:latin typeface="Times New Roman" panose="02020603050405020304" pitchFamily="18" charset="0"/>
                <a:cs typeface="Times New Roman" panose="02020603050405020304" pitchFamily="18" charset="0"/>
              </a:rPr>
              <a:t>   - : Oracle (SQL) / SQL PLUS </a:t>
            </a:r>
            <a:endParaRPr lang="en-US" sz="3250" dirty="0" smtClean="0">
              <a:latin typeface="Times New Roman" panose="02020603050405020304" pitchFamily="18" charset="0"/>
              <a:cs typeface="Times New Roman" panose="02020603050405020304" pitchFamily="18" charset="0"/>
            </a:endParaRPr>
          </a:p>
          <a:p>
            <a:pPr marL="0" indent="0">
              <a:buNone/>
            </a:pPr>
            <a:r>
              <a:rPr lang="en-US" sz="3250" dirty="0" smtClean="0">
                <a:latin typeface="Times New Roman" panose="02020603050405020304" pitchFamily="18" charset="0"/>
                <a:cs typeface="Times New Roman" panose="02020603050405020304" pitchFamily="18" charset="0"/>
              </a:rPr>
              <a:t>   - : Oracle SQL Developer </a:t>
            </a:r>
            <a:endParaRPr lang="en-US" sz="3250" dirty="0" smtClean="0">
              <a:latin typeface="Times New Roman" panose="02020603050405020304" pitchFamily="18" charset="0"/>
              <a:cs typeface="Times New Roman" panose="02020603050405020304" pitchFamily="18" charset="0"/>
            </a:endParaRPr>
          </a:p>
          <a:p>
            <a:pPr marL="0" indent="0">
              <a:buNone/>
            </a:pPr>
            <a:endParaRPr lang="en-US" sz="2600" dirty="0" smtClean="0">
              <a:latin typeface="Times New Roman" panose="02020603050405020304" pitchFamily="18" charset="0"/>
              <a:cs typeface="Times New Roman" panose="02020603050405020304" pitchFamily="18" charset="0"/>
            </a:endParaRPr>
          </a:p>
          <a:p>
            <a:pPr marL="0" indent="0">
              <a:buNone/>
            </a:pPr>
            <a:endParaRPr lang="en-US" sz="2600" b="1" dirty="0">
              <a:latin typeface="Times New Roman" panose="02020603050405020304" pitchFamily="18" charset="0"/>
              <a:cs typeface="Times New Roman" panose="02020603050405020304" pitchFamily="18" charset="0"/>
            </a:endParaRPr>
          </a:p>
          <a:p>
            <a:pPr marL="0" indent="0">
              <a:buNone/>
            </a:pPr>
            <a:endParaRPr lang="en-US" sz="26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Home</a:t>
            </a:r>
            <a:endParaRPr lang="en-US" dirty="0">
              <a:latin typeface="Times New Roman" panose="02020603050405020304" pitchFamily="18" charset="0"/>
              <a:cs typeface="Times New Roman" panose="02020603050405020304" pitchFamily="18" charset="0"/>
            </a:endParaRPr>
          </a:p>
        </p:txBody>
      </p:sp>
      <p:sp>
        <p:nvSpPr>
          <p:cNvPr id="3" name="Content Placeholder 2"/>
          <p:cNvSpPr/>
          <p:nvPr>
            <p:ph idx="1"/>
          </p:nvPr>
        </p:nvSpPr>
        <p:spPr>
          <a:xfrm>
            <a:off x="457200" y="1600200"/>
            <a:ext cx="8229600" cy="4525963"/>
          </a:xfrm>
        </p:spPr>
        <p:txBody>
          <a:bodyPr/>
          <a:p>
            <a:endParaRPr lang="en-US"/>
          </a:p>
        </p:txBody>
      </p:sp>
      <p:pic>
        <p:nvPicPr>
          <p:cNvPr id="4" name="Picture 3" descr="userhome"/>
          <p:cNvPicPr>
            <a:picLocks noChangeAspect="1"/>
          </p:cNvPicPr>
          <p:nvPr/>
        </p:nvPicPr>
        <p:blipFill>
          <a:blip r:embed="rId1"/>
          <a:stretch>
            <a:fillRect/>
          </a:stretch>
        </p:blipFill>
        <p:spPr>
          <a:xfrm>
            <a:off x="332740" y="1676400"/>
            <a:ext cx="8243570" cy="45345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Login</a:t>
            </a:r>
            <a:endParaRPr lang="en-US" dirty="0">
              <a:latin typeface="Times New Roman" panose="02020603050405020304" pitchFamily="18" charset="0"/>
              <a:cs typeface="Times New Roman" panose="02020603050405020304" pitchFamily="18" charset="0"/>
            </a:endParaRPr>
          </a:p>
        </p:txBody>
      </p:sp>
      <p:sp>
        <p:nvSpPr>
          <p:cNvPr id="3" name="Content Placeholder 2"/>
          <p:cNvSpPr/>
          <p:nvPr>
            <p:ph idx="1"/>
          </p:nvPr>
        </p:nvSpPr>
        <p:spPr>
          <a:xfrm>
            <a:off x="457200" y="1600200"/>
            <a:ext cx="8229600" cy="4669790"/>
          </a:xfrm>
        </p:spPr>
        <p:txBody>
          <a:bodyPr/>
          <a:p>
            <a:endParaRPr lang="en-US"/>
          </a:p>
        </p:txBody>
      </p:sp>
      <p:pic>
        <p:nvPicPr>
          <p:cNvPr id="4" name="Picture 3" descr="login"/>
          <p:cNvPicPr>
            <a:picLocks noChangeAspect="1"/>
          </p:cNvPicPr>
          <p:nvPr/>
        </p:nvPicPr>
        <p:blipFill>
          <a:blip r:embed="rId1"/>
          <a:stretch>
            <a:fillRect/>
          </a:stretch>
        </p:blipFill>
        <p:spPr>
          <a:xfrm>
            <a:off x="457200" y="1676400"/>
            <a:ext cx="8170545" cy="4478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New user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p:nvPr>
            <p:ph idx="1"/>
          </p:nvPr>
        </p:nvSpPr>
        <p:spPr/>
        <p:txBody>
          <a:bodyPr/>
          <a:p>
            <a:endParaRPr lang="en-US"/>
          </a:p>
        </p:txBody>
      </p:sp>
      <p:pic>
        <p:nvPicPr>
          <p:cNvPr id="4" name="Picture 3" descr="registeruser"/>
          <p:cNvPicPr>
            <a:picLocks noChangeAspect="1"/>
          </p:cNvPicPr>
          <p:nvPr/>
        </p:nvPicPr>
        <p:blipFill>
          <a:blip r:embed="rId1"/>
          <a:stretch>
            <a:fillRect/>
          </a:stretch>
        </p:blipFill>
        <p:spPr>
          <a:xfrm>
            <a:off x="492125" y="1676400"/>
            <a:ext cx="8173085" cy="45161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2056</Words>
  <Application>WPS Presentation</Application>
  <PresentationFormat>On-screen Show (4:3)</PresentationFormat>
  <Paragraphs>67</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Times New Roman</vt:lpstr>
      <vt:lpstr>Calibri</vt:lpstr>
      <vt:lpstr>Microsoft YaHei</vt:lpstr>
      <vt:lpstr>Arial Unicode MS</vt:lpstr>
      <vt:lpstr>Office Theme</vt:lpstr>
      <vt:lpstr>PowerPoint 演示文稿</vt:lpstr>
      <vt:lpstr>PROBLEM STATEMENT</vt:lpstr>
      <vt:lpstr>ABSTRACT</vt:lpstr>
      <vt:lpstr>LITERATURE SURVEY</vt:lpstr>
      <vt:lpstr>ARCHITECTURE</vt:lpstr>
      <vt:lpstr>PROPOSED SYSTEM</vt:lpstr>
      <vt:lpstr>HOME PAGE </vt:lpstr>
      <vt:lpstr>LOGIN PAGE</vt:lpstr>
      <vt:lpstr>PROFILE</vt:lpstr>
      <vt:lpstr>FIND TRAIN</vt:lpstr>
      <vt:lpstr>BOOKING HISTORY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sc240843@gmail.com</dc:creator>
  <cp:lastModifiedBy>sc240</cp:lastModifiedBy>
  <cp:revision>8</cp:revision>
  <dcterms:created xsi:type="dcterms:W3CDTF">2024-03-19T13:06:00Z</dcterms:created>
  <dcterms:modified xsi:type="dcterms:W3CDTF">2024-03-21T00:13:02Z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DCF57C0F6C8446FE913606376513FF33_13</vt:lpwstr>
  </property>
  <property fmtid="{D5CDD505-2E9C-101B-9397-08002B2CF9AE}" pid="3" name="KSOProductBuildVer">
    <vt:lpwstr>1033-12.2.0.13472</vt:lpwstr>
  </property>
</Properties>
</file>