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D6234-B9D9-4346-8AFA-46239D356480}" v="8" dt="2023-10-17T19:58:15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eller, Sarah R." userId="a5f96d2f-8f0b-4942-9d6d-dcc6cc496faf" providerId="ADAL" clId="{E35D6234-B9D9-4346-8AFA-46239D356480}"/>
    <pc:docChg chg="undo custSel addSld delSld modSld sldOrd">
      <pc:chgData name="Moeller, Sarah R." userId="a5f96d2f-8f0b-4942-9d6d-dcc6cc496faf" providerId="ADAL" clId="{E35D6234-B9D9-4346-8AFA-46239D356480}" dt="2023-10-17T19:58:17.513" v="341" actId="47"/>
      <pc:docMkLst>
        <pc:docMk/>
      </pc:docMkLst>
      <pc:sldChg chg="addSp delSp modSp mod ord">
        <pc:chgData name="Moeller, Sarah R." userId="a5f96d2f-8f0b-4942-9d6d-dcc6cc496faf" providerId="ADAL" clId="{E35D6234-B9D9-4346-8AFA-46239D356480}" dt="2023-10-17T19:56:19.588" v="324"/>
        <pc:sldMkLst>
          <pc:docMk/>
          <pc:sldMk cId="2361469134" sldId="257"/>
        </pc:sldMkLst>
        <pc:spChg chg="mod">
          <ac:chgData name="Moeller, Sarah R." userId="a5f96d2f-8f0b-4942-9d6d-dcc6cc496faf" providerId="ADAL" clId="{E35D6234-B9D9-4346-8AFA-46239D356480}" dt="2023-10-17T18:44:09.939" v="251" actId="207"/>
          <ac:spMkLst>
            <pc:docMk/>
            <pc:sldMk cId="2361469134" sldId="257"/>
            <ac:spMk id="2" creationId="{07798AE7-B34B-37F4-BCDF-DD10AFCCDEB4}"/>
          </ac:spMkLst>
        </pc:spChg>
        <pc:spChg chg="mod">
          <ac:chgData name="Moeller, Sarah R." userId="a5f96d2f-8f0b-4942-9d6d-dcc6cc496faf" providerId="ADAL" clId="{E35D6234-B9D9-4346-8AFA-46239D356480}" dt="2023-10-17T18:44:24.313" v="255" actId="1076"/>
          <ac:spMkLst>
            <pc:docMk/>
            <pc:sldMk cId="2361469134" sldId="257"/>
            <ac:spMk id="3" creationId="{6F053414-019A-73D8-067C-54FF4B344250}"/>
          </ac:spMkLst>
        </pc:spChg>
        <pc:spChg chg="mod ord">
          <ac:chgData name="Moeller, Sarah R." userId="a5f96d2f-8f0b-4942-9d6d-dcc6cc496faf" providerId="ADAL" clId="{E35D6234-B9D9-4346-8AFA-46239D356480}" dt="2023-10-17T18:47:04.783" v="276" actId="166"/>
          <ac:spMkLst>
            <pc:docMk/>
            <pc:sldMk cId="2361469134" sldId="257"/>
            <ac:spMk id="4" creationId="{32219CB4-59EB-5C99-6465-650361814E5E}"/>
          </ac:spMkLst>
        </pc:spChg>
        <pc:spChg chg="mod ord">
          <ac:chgData name="Moeller, Sarah R." userId="a5f96d2f-8f0b-4942-9d6d-dcc6cc496faf" providerId="ADAL" clId="{E35D6234-B9D9-4346-8AFA-46239D356480}" dt="2023-10-17T18:44:43.279" v="259" actId="166"/>
          <ac:spMkLst>
            <pc:docMk/>
            <pc:sldMk cId="2361469134" sldId="257"/>
            <ac:spMk id="5" creationId="{98C2A9E0-818E-1CB8-15EC-7139BE6C1EBE}"/>
          </ac:spMkLst>
        </pc:spChg>
        <pc:spChg chg="add mod ord">
          <ac:chgData name="Moeller, Sarah R." userId="a5f96d2f-8f0b-4942-9d6d-dcc6cc496faf" providerId="ADAL" clId="{E35D6234-B9D9-4346-8AFA-46239D356480}" dt="2023-10-17T18:46:15.898" v="265" actId="207"/>
          <ac:spMkLst>
            <pc:docMk/>
            <pc:sldMk cId="2361469134" sldId="257"/>
            <ac:spMk id="6" creationId="{11B0A1CB-3B27-517F-AB02-233E0F6F735D}"/>
          </ac:spMkLst>
        </pc:spChg>
        <pc:spChg chg="add mod ord">
          <ac:chgData name="Moeller, Sarah R." userId="a5f96d2f-8f0b-4942-9d6d-dcc6cc496faf" providerId="ADAL" clId="{E35D6234-B9D9-4346-8AFA-46239D356480}" dt="2023-10-17T18:46:42.627" v="272" actId="166"/>
          <ac:spMkLst>
            <pc:docMk/>
            <pc:sldMk cId="2361469134" sldId="257"/>
            <ac:spMk id="7" creationId="{63069532-9855-5F46-2708-3C52A3D6F303}"/>
          </ac:spMkLst>
        </pc:spChg>
        <pc:spChg chg="add mod ord">
          <ac:chgData name="Moeller, Sarah R." userId="a5f96d2f-8f0b-4942-9d6d-dcc6cc496faf" providerId="ADAL" clId="{E35D6234-B9D9-4346-8AFA-46239D356480}" dt="2023-10-17T18:43:54.313" v="246" actId="207"/>
          <ac:spMkLst>
            <pc:docMk/>
            <pc:sldMk cId="2361469134" sldId="257"/>
            <ac:spMk id="8" creationId="{EFDF9821-ED0D-0DEA-E207-77632FEE8151}"/>
          </ac:spMkLst>
        </pc:spChg>
        <pc:spChg chg="add del mod">
          <ac:chgData name="Moeller, Sarah R." userId="a5f96d2f-8f0b-4942-9d6d-dcc6cc496faf" providerId="ADAL" clId="{E35D6234-B9D9-4346-8AFA-46239D356480}" dt="2023-10-17T19:55:58.398" v="320" actId="478"/>
          <ac:spMkLst>
            <pc:docMk/>
            <pc:sldMk cId="2361469134" sldId="257"/>
            <ac:spMk id="9" creationId="{33E44A29-869A-DE13-4F86-6C9133587F0F}"/>
          </ac:spMkLst>
        </pc:spChg>
        <pc:spChg chg="add mod">
          <ac:chgData name="Moeller, Sarah R." userId="a5f96d2f-8f0b-4942-9d6d-dcc6cc496faf" providerId="ADAL" clId="{E35D6234-B9D9-4346-8AFA-46239D356480}" dt="2023-10-17T18:40:51.162" v="211" actId="1076"/>
          <ac:spMkLst>
            <pc:docMk/>
            <pc:sldMk cId="2361469134" sldId="257"/>
            <ac:spMk id="10" creationId="{A608234E-D43C-5FF0-76D3-251D0A54BBF4}"/>
          </ac:spMkLst>
        </pc:spChg>
        <pc:spChg chg="add del mod">
          <ac:chgData name="Moeller, Sarah R." userId="a5f96d2f-8f0b-4942-9d6d-dcc6cc496faf" providerId="ADAL" clId="{E35D6234-B9D9-4346-8AFA-46239D356480}" dt="2023-10-17T19:56:07.861" v="322" actId="478"/>
          <ac:spMkLst>
            <pc:docMk/>
            <pc:sldMk cId="2361469134" sldId="257"/>
            <ac:spMk id="11" creationId="{0B3A2EE9-ED11-32D9-EABC-511972648E30}"/>
          </ac:spMkLst>
        </pc:spChg>
        <pc:spChg chg="add del mod">
          <ac:chgData name="Moeller, Sarah R." userId="a5f96d2f-8f0b-4942-9d6d-dcc6cc496faf" providerId="ADAL" clId="{E35D6234-B9D9-4346-8AFA-46239D356480}" dt="2023-10-17T19:56:05.943" v="321" actId="478"/>
          <ac:spMkLst>
            <pc:docMk/>
            <pc:sldMk cId="2361469134" sldId="257"/>
            <ac:spMk id="40" creationId="{CFE1BD2F-2A2C-9DBC-0A45-2B0F202E1912}"/>
          </ac:spMkLst>
        </pc:spChg>
        <pc:cxnChg chg="add del mod">
          <ac:chgData name="Moeller, Sarah R." userId="a5f96d2f-8f0b-4942-9d6d-dcc6cc496faf" providerId="ADAL" clId="{E35D6234-B9D9-4346-8AFA-46239D356480}" dt="2023-10-17T18:41:20.318" v="218" actId="11529"/>
          <ac:cxnSpMkLst>
            <pc:docMk/>
            <pc:sldMk cId="2361469134" sldId="257"/>
            <ac:cxnSpMk id="13" creationId="{47524DEE-2FE6-C4C3-E741-EBB02D2EA06B}"/>
          </ac:cxnSpMkLst>
        </pc:cxnChg>
        <pc:cxnChg chg="add mod">
          <ac:chgData name="Moeller, Sarah R." userId="a5f96d2f-8f0b-4942-9d6d-dcc6cc496faf" providerId="ADAL" clId="{E35D6234-B9D9-4346-8AFA-46239D356480}" dt="2023-10-17T18:44:24.313" v="255" actId="1076"/>
          <ac:cxnSpMkLst>
            <pc:docMk/>
            <pc:sldMk cId="2361469134" sldId="257"/>
            <ac:cxnSpMk id="17" creationId="{4BE1891F-B98E-53D2-130D-76F2DDFEF947}"/>
          </ac:cxnSpMkLst>
        </pc:cxnChg>
        <pc:cxnChg chg="add mod ord">
          <ac:chgData name="Moeller, Sarah R." userId="a5f96d2f-8f0b-4942-9d6d-dcc6cc496faf" providerId="ADAL" clId="{E35D6234-B9D9-4346-8AFA-46239D356480}" dt="2023-10-17T18:46:28.170" v="270" actId="1076"/>
          <ac:cxnSpMkLst>
            <pc:docMk/>
            <pc:sldMk cId="2361469134" sldId="257"/>
            <ac:cxnSpMk id="19" creationId="{74423A31-A1D7-DEED-E225-742D80562A54}"/>
          </ac:cxnSpMkLst>
        </pc:cxnChg>
        <pc:cxnChg chg="add mod">
          <ac:chgData name="Moeller, Sarah R." userId="a5f96d2f-8f0b-4942-9d6d-dcc6cc496faf" providerId="ADAL" clId="{E35D6234-B9D9-4346-8AFA-46239D356480}" dt="2023-10-17T18:46:26.568" v="269" actId="1076"/>
          <ac:cxnSpMkLst>
            <pc:docMk/>
            <pc:sldMk cId="2361469134" sldId="257"/>
            <ac:cxnSpMk id="21" creationId="{8931E8CD-DCDC-338E-FCA6-4C8B78BF2A80}"/>
          </ac:cxnSpMkLst>
        </pc:cxnChg>
        <pc:cxnChg chg="add mod">
          <ac:chgData name="Moeller, Sarah R." userId="a5f96d2f-8f0b-4942-9d6d-dcc6cc496faf" providerId="ADAL" clId="{E35D6234-B9D9-4346-8AFA-46239D356480}" dt="2023-10-17T18:41:52.950" v="223" actId="1076"/>
          <ac:cxnSpMkLst>
            <pc:docMk/>
            <pc:sldMk cId="2361469134" sldId="257"/>
            <ac:cxnSpMk id="23" creationId="{CCF4547E-DC15-566E-BCDF-62DABFE624C1}"/>
          </ac:cxnSpMkLst>
        </pc:cxnChg>
        <pc:cxnChg chg="add mod">
          <ac:chgData name="Moeller, Sarah R." userId="a5f96d2f-8f0b-4942-9d6d-dcc6cc496faf" providerId="ADAL" clId="{E35D6234-B9D9-4346-8AFA-46239D356480}" dt="2023-10-17T18:42:10.402" v="227" actId="14100"/>
          <ac:cxnSpMkLst>
            <pc:docMk/>
            <pc:sldMk cId="2361469134" sldId="257"/>
            <ac:cxnSpMk id="30" creationId="{46B9F628-E40E-772D-DCC3-09CB20F0B0CF}"/>
          </ac:cxnSpMkLst>
        </pc:cxnChg>
        <pc:cxnChg chg="add mod">
          <ac:chgData name="Moeller, Sarah R." userId="a5f96d2f-8f0b-4942-9d6d-dcc6cc496faf" providerId="ADAL" clId="{E35D6234-B9D9-4346-8AFA-46239D356480}" dt="2023-10-17T18:42:26.904" v="231" actId="1076"/>
          <ac:cxnSpMkLst>
            <pc:docMk/>
            <pc:sldMk cId="2361469134" sldId="257"/>
            <ac:cxnSpMk id="33" creationId="{0E7DA849-A20D-7273-CB3A-0312D5E9658E}"/>
          </ac:cxnSpMkLst>
        </pc:cxnChg>
        <pc:cxnChg chg="add mod">
          <ac:chgData name="Moeller, Sarah R." userId="a5f96d2f-8f0b-4942-9d6d-dcc6cc496faf" providerId="ADAL" clId="{E35D6234-B9D9-4346-8AFA-46239D356480}" dt="2023-10-17T18:45:57.872" v="261" actId="1076"/>
          <ac:cxnSpMkLst>
            <pc:docMk/>
            <pc:sldMk cId="2361469134" sldId="257"/>
            <ac:cxnSpMk id="36" creationId="{6079A08F-0E35-7BEB-9357-A4C83FFCCEEF}"/>
          </ac:cxnSpMkLst>
        </pc:cxnChg>
        <pc:cxnChg chg="add del mod">
          <ac:chgData name="Moeller, Sarah R." userId="a5f96d2f-8f0b-4942-9d6d-dcc6cc496faf" providerId="ADAL" clId="{E35D6234-B9D9-4346-8AFA-46239D356480}" dt="2023-10-17T19:55:58.398" v="320" actId="478"/>
          <ac:cxnSpMkLst>
            <pc:docMk/>
            <pc:sldMk cId="2361469134" sldId="257"/>
            <ac:cxnSpMk id="42" creationId="{C1C0DE8C-CB89-B487-C1D0-17E5D1078B6D}"/>
          </ac:cxnSpMkLst>
        </pc:cxnChg>
        <pc:cxnChg chg="add mod">
          <ac:chgData name="Moeller, Sarah R." userId="a5f96d2f-8f0b-4942-9d6d-dcc6cc496faf" providerId="ADAL" clId="{E35D6234-B9D9-4346-8AFA-46239D356480}" dt="2023-10-17T19:55:58.398" v="320" actId="478"/>
          <ac:cxnSpMkLst>
            <pc:docMk/>
            <pc:sldMk cId="2361469134" sldId="257"/>
            <ac:cxnSpMk id="44" creationId="{5D9E2252-B7EA-937B-60C6-E0C866B02FD6}"/>
          </ac:cxnSpMkLst>
        </pc:cxnChg>
        <pc:cxnChg chg="add mod ord">
          <ac:chgData name="Moeller, Sarah R." userId="a5f96d2f-8f0b-4942-9d6d-dcc6cc496faf" providerId="ADAL" clId="{E35D6234-B9D9-4346-8AFA-46239D356480}" dt="2023-10-17T19:55:58.398" v="320" actId="478"/>
          <ac:cxnSpMkLst>
            <pc:docMk/>
            <pc:sldMk cId="2361469134" sldId="257"/>
            <ac:cxnSpMk id="46" creationId="{F46621D1-8FDF-B70A-F10B-468281DAE976}"/>
          </ac:cxnSpMkLst>
        </pc:cxnChg>
        <pc:cxnChg chg="add mod">
          <ac:chgData name="Moeller, Sarah R." userId="a5f96d2f-8f0b-4942-9d6d-dcc6cc496faf" providerId="ADAL" clId="{E35D6234-B9D9-4346-8AFA-46239D356480}" dt="2023-10-17T19:55:58.398" v="320" actId="478"/>
          <ac:cxnSpMkLst>
            <pc:docMk/>
            <pc:sldMk cId="2361469134" sldId="257"/>
            <ac:cxnSpMk id="66" creationId="{AC650436-9492-C94A-6323-9A3F9FBE3236}"/>
          </ac:cxnSpMkLst>
        </pc:cxnChg>
        <pc:cxnChg chg="add mod">
          <ac:chgData name="Moeller, Sarah R." userId="a5f96d2f-8f0b-4942-9d6d-dcc6cc496faf" providerId="ADAL" clId="{E35D6234-B9D9-4346-8AFA-46239D356480}" dt="2023-10-17T19:55:58.398" v="320" actId="478"/>
          <ac:cxnSpMkLst>
            <pc:docMk/>
            <pc:sldMk cId="2361469134" sldId="257"/>
            <ac:cxnSpMk id="75" creationId="{B7D631FC-79AC-6480-94B0-A4A7082949EC}"/>
          </ac:cxnSpMkLst>
        </pc:cxnChg>
        <pc:cxnChg chg="add del mod">
          <ac:chgData name="Moeller, Sarah R." userId="a5f96d2f-8f0b-4942-9d6d-dcc6cc496faf" providerId="ADAL" clId="{E35D6234-B9D9-4346-8AFA-46239D356480}" dt="2023-10-17T18:47:17.898" v="278" actId="11529"/>
          <ac:cxnSpMkLst>
            <pc:docMk/>
            <pc:sldMk cId="2361469134" sldId="257"/>
            <ac:cxnSpMk id="77" creationId="{4A43B4B0-3AA4-F3F9-34C7-E72FE8D38047}"/>
          </ac:cxnSpMkLst>
        </pc:cxnChg>
        <pc:cxnChg chg="add mod">
          <ac:chgData name="Moeller, Sarah R." userId="a5f96d2f-8f0b-4942-9d6d-dcc6cc496faf" providerId="ADAL" clId="{E35D6234-B9D9-4346-8AFA-46239D356480}" dt="2023-10-17T19:55:58.398" v="320" actId="478"/>
          <ac:cxnSpMkLst>
            <pc:docMk/>
            <pc:sldMk cId="2361469134" sldId="257"/>
            <ac:cxnSpMk id="79" creationId="{30DCA16D-7FE2-A3F9-5FE1-939F83C4FE18}"/>
          </ac:cxnSpMkLst>
        </pc:cxnChg>
        <pc:cxnChg chg="add del mod">
          <ac:chgData name="Moeller, Sarah R." userId="a5f96d2f-8f0b-4942-9d6d-dcc6cc496faf" providerId="ADAL" clId="{E35D6234-B9D9-4346-8AFA-46239D356480}" dt="2023-10-17T19:55:58.398" v="320" actId="478"/>
          <ac:cxnSpMkLst>
            <pc:docMk/>
            <pc:sldMk cId="2361469134" sldId="257"/>
            <ac:cxnSpMk id="81" creationId="{F33B3EE6-D7F1-04BB-B290-E473373E89B9}"/>
          </ac:cxnSpMkLst>
        </pc:cxnChg>
        <pc:cxnChg chg="add mod">
          <ac:chgData name="Moeller, Sarah R." userId="a5f96d2f-8f0b-4942-9d6d-dcc6cc496faf" providerId="ADAL" clId="{E35D6234-B9D9-4346-8AFA-46239D356480}" dt="2023-10-17T19:55:58.398" v="320" actId="478"/>
          <ac:cxnSpMkLst>
            <pc:docMk/>
            <pc:sldMk cId="2361469134" sldId="257"/>
            <ac:cxnSpMk id="84" creationId="{DDC64AE2-2155-A083-56A8-EAE0E909972D}"/>
          </ac:cxnSpMkLst>
        </pc:cxnChg>
        <pc:cxnChg chg="add mod">
          <ac:chgData name="Moeller, Sarah R." userId="a5f96d2f-8f0b-4942-9d6d-dcc6cc496faf" providerId="ADAL" clId="{E35D6234-B9D9-4346-8AFA-46239D356480}" dt="2023-10-17T19:56:19.588" v="324"/>
          <ac:cxnSpMkLst>
            <pc:docMk/>
            <pc:sldMk cId="2361469134" sldId="257"/>
            <ac:cxnSpMk id="93" creationId="{3F96E7F2-7D68-64A9-9474-5F3820706D11}"/>
          </ac:cxnSpMkLst>
        </pc:cxnChg>
      </pc:sldChg>
      <pc:sldChg chg="delSp modSp add mod ord">
        <pc:chgData name="Moeller, Sarah R." userId="a5f96d2f-8f0b-4942-9d6d-dcc6cc496faf" providerId="ADAL" clId="{E35D6234-B9D9-4346-8AFA-46239D356480}" dt="2023-10-17T18:48:13.887" v="287" actId="478"/>
        <pc:sldMkLst>
          <pc:docMk/>
          <pc:sldMk cId="2975335275" sldId="258"/>
        </pc:sldMkLst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4" creationId="{32219CB4-59EB-5C99-6465-650361814E5E}"/>
          </ac:spMkLst>
        </pc:spChg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5" creationId="{98C2A9E0-818E-1CB8-15EC-7139BE6C1EBE}"/>
          </ac:spMkLst>
        </pc:spChg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6" creationId="{11B0A1CB-3B27-517F-AB02-233E0F6F735D}"/>
          </ac:spMkLst>
        </pc:spChg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7" creationId="{63069532-9855-5F46-2708-3C52A3D6F303}"/>
          </ac:spMkLst>
        </pc:spChg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8" creationId="{EFDF9821-ED0D-0DEA-E207-77632FEE8151}"/>
          </ac:spMkLst>
        </pc:spChg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9" creationId="{33E44A29-869A-DE13-4F86-6C9133587F0F}"/>
          </ac:spMkLst>
        </pc:spChg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10" creationId="{A608234E-D43C-5FF0-76D3-251D0A54BBF4}"/>
          </ac:spMkLst>
        </pc:spChg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11" creationId="{0B3A2EE9-ED11-32D9-EABC-511972648E30}"/>
          </ac:spMkLst>
        </pc:spChg>
        <pc:spChg chg="del">
          <ac:chgData name="Moeller, Sarah R." userId="a5f96d2f-8f0b-4942-9d6d-dcc6cc496faf" providerId="ADAL" clId="{E35D6234-B9D9-4346-8AFA-46239D356480}" dt="2023-10-17T18:48:11.540" v="286" actId="478"/>
          <ac:spMkLst>
            <pc:docMk/>
            <pc:sldMk cId="2975335275" sldId="258"/>
            <ac:spMk id="40" creationId="{CFE1BD2F-2A2C-9DBC-0A45-2B0F202E1912}"/>
          </ac:spMkLst>
        </pc:sp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19" creationId="{74423A31-A1D7-DEED-E225-742D80562A54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21" creationId="{8931E8CD-DCDC-338E-FCA6-4C8B78BF2A80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23" creationId="{CCF4547E-DC15-566E-BCDF-62DABFE624C1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30" creationId="{46B9F628-E40E-772D-DCC3-09CB20F0B0CF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33" creationId="{0E7DA849-A20D-7273-CB3A-0312D5E9658E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36" creationId="{6079A08F-0E35-7BEB-9357-A4C83FFCCEEF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42" creationId="{C1C0DE8C-CB89-B487-C1D0-17E5D1078B6D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44" creationId="{5D9E2252-B7EA-937B-60C6-E0C866B02FD6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46" creationId="{F46621D1-8FDF-B70A-F10B-468281DAE976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66" creationId="{AC650436-9492-C94A-6323-9A3F9FBE3236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75" creationId="{B7D631FC-79AC-6480-94B0-A4A7082949EC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79" creationId="{30DCA16D-7FE2-A3F9-5FE1-939F83C4FE18}"/>
          </ac:cxnSpMkLst>
        </pc:cxnChg>
        <pc:cxnChg chg="del mod">
          <ac:chgData name="Moeller, Sarah R." userId="a5f96d2f-8f0b-4942-9d6d-dcc6cc496faf" providerId="ADAL" clId="{E35D6234-B9D9-4346-8AFA-46239D356480}" dt="2023-10-17T18:48:13.887" v="287" actId="478"/>
          <ac:cxnSpMkLst>
            <pc:docMk/>
            <pc:sldMk cId="2975335275" sldId="258"/>
            <ac:cxnSpMk id="81" creationId="{F33B3EE6-D7F1-04BB-B290-E473373E89B9}"/>
          </ac:cxnSpMkLst>
        </pc:cxnChg>
        <pc:cxnChg chg="del mod">
          <ac:chgData name="Moeller, Sarah R." userId="a5f96d2f-8f0b-4942-9d6d-dcc6cc496faf" providerId="ADAL" clId="{E35D6234-B9D9-4346-8AFA-46239D356480}" dt="2023-10-17T18:48:11.540" v="286" actId="478"/>
          <ac:cxnSpMkLst>
            <pc:docMk/>
            <pc:sldMk cId="2975335275" sldId="258"/>
            <ac:cxnSpMk id="84" creationId="{DDC64AE2-2155-A083-56A8-EAE0E909972D}"/>
          </ac:cxnSpMkLst>
        </pc:cxnChg>
      </pc:sldChg>
      <pc:sldChg chg="addSp delSp modSp add del mod">
        <pc:chgData name="Moeller, Sarah R." userId="a5f96d2f-8f0b-4942-9d6d-dcc6cc496faf" providerId="ADAL" clId="{E35D6234-B9D9-4346-8AFA-46239D356480}" dt="2023-10-17T19:56:18.245" v="323" actId="47"/>
        <pc:sldMkLst>
          <pc:docMk/>
          <pc:sldMk cId="2460511272" sldId="259"/>
        </pc:sldMkLst>
        <pc:spChg chg="mod">
          <ac:chgData name="Moeller, Sarah R." userId="a5f96d2f-8f0b-4942-9d6d-dcc6cc496faf" providerId="ADAL" clId="{E35D6234-B9D9-4346-8AFA-46239D356480}" dt="2023-10-17T18:51:15.918" v="309" actId="1076"/>
          <ac:spMkLst>
            <pc:docMk/>
            <pc:sldMk cId="2460511272" sldId="259"/>
            <ac:spMk id="4" creationId="{32219CB4-59EB-5C99-6465-650361814E5E}"/>
          </ac:spMkLst>
        </pc:spChg>
        <pc:spChg chg="mod">
          <ac:chgData name="Moeller, Sarah R." userId="a5f96d2f-8f0b-4942-9d6d-dcc6cc496faf" providerId="ADAL" clId="{E35D6234-B9D9-4346-8AFA-46239D356480}" dt="2023-10-17T18:50:58.626" v="305" actId="1076"/>
          <ac:spMkLst>
            <pc:docMk/>
            <pc:sldMk cId="2460511272" sldId="259"/>
            <ac:spMk id="6" creationId="{11B0A1CB-3B27-517F-AB02-233E0F6F735D}"/>
          </ac:spMkLst>
        </pc:spChg>
        <pc:spChg chg="mod">
          <ac:chgData name="Moeller, Sarah R." userId="a5f96d2f-8f0b-4942-9d6d-dcc6cc496faf" providerId="ADAL" clId="{E35D6234-B9D9-4346-8AFA-46239D356480}" dt="2023-10-17T18:51:13.774" v="308" actId="1076"/>
          <ac:spMkLst>
            <pc:docMk/>
            <pc:sldMk cId="2460511272" sldId="259"/>
            <ac:spMk id="7" creationId="{63069532-9855-5F46-2708-3C52A3D6F303}"/>
          </ac:spMkLst>
        </pc:spChg>
        <pc:spChg chg="mod">
          <ac:chgData name="Moeller, Sarah R." userId="a5f96d2f-8f0b-4942-9d6d-dcc6cc496faf" providerId="ADAL" clId="{E35D6234-B9D9-4346-8AFA-46239D356480}" dt="2023-10-17T18:51:08.677" v="307" actId="1076"/>
          <ac:spMkLst>
            <pc:docMk/>
            <pc:sldMk cId="2460511272" sldId="259"/>
            <ac:spMk id="8" creationId="{EFDF9821-ED0D-0DEA-E207-77632FEE8151}"/>
          </ac:spMkLst>
        </pc:spChg>
        <pc:spChg chg="del">
          <ac:chgData name="Moeller, Sarah R." userId="a5f96d2f-8f0b-4942-9d6d-dcc6cc496faf" providerId="ADAL" clId="{E35D6234-B9D9-4346-8AFA-46239D356480}" dt="2023-10-17T18:50:27.113" v="293" actId="478"/>
          <ac:spMkLst>
            <pc:docMk/>
            <pc:sldMk cId="2460511272" sldId="259"/>
            <ac:spMk id="9" creationId="{33E44A29-869A-DE13-4F86-6C9133587F0F}"/>
          </ac:spMkLst>
        </pc:spChg>
        <pc:spChg chg="del">
          <ac:chgData name="Moeller, Sarah R." userId="a5f96d2f-8f0b-4942-9d6d-dcc6cc496faf" providerId="ADAL" clId="{E35D6234-B9D9-4346-8AFA-46239D356480}" dt="2023-10-17T18:48:23.188" v="289" actId="478"/>
          <ac:spMkLst>
            <pc:docMk/>
            <pc:sldMk cId="2460511272" sldId="259"/>
            <ac:spMk id="11" creationId="{0B3A2EE9-ED11-32D9-EABC-511972648E30}"/>
          </ac:spMkLst>
        </pc:spChg>
        <pc:spChg chg="del">
          <ac:chgData name="Moeller, Sarah R." userId="a5f96d2f-8f0b-4942-9d6d-dcc6cc496faf" providerId="ADAL" clId="{E35D6234-B9D9-4346-8AFA-46239D356480}" dt="2023-10-17T18:48:25.088" v="290" actId="478"/>
          <ac:spMkLst>
            <pc:docMk/>
            <pc:sldMk cId="2460511272" sldId="259"/>
            <ac:spMk id="40" creationId="{CFE1BD2F-2A2C-9DBC-0A45-2B0F202E1912}"/>
          </ac:spMkLst>
        </pc:spChg>
        <pc:cxnChg chg="mod">
          <ac:chgData name="Moeller, Sarah R." userId="a5f96d2f-8f0b-4942-9d6d-dcc6cc496faf" providerId="ADAL" clId="{E35D6234-B9D9-4346-8AFA-46239D356480}" dt="2023-10-17T18:51:15.918" v="309" actId="1076"/>
          <ac:cxnSpMkLst>
            <pc:docMk/>
            <pc:sldMk cId="2460511272" sldId="259"/>
            <ac:cxnSpMk id="19" creationId="{74423A31-A1D7-DEED-E225-742D80562A54}"/>
          </ac:cxnSpMkLst>
        </pc:cxnChg>
        <pc:cxnChg chg="mod">
          <ac:chgData name="Moeller, Sarah R." userId="a5f96d2f-8f0b-4942-9d6d-dcc6cc496faf" providerId="ADAL" clId="{E35D6234-B9D9-4346-8AFA-46239D356480}" dt="2023-10-17T18:51:13.774" v="308" actId="1076"/>
          <ac:cxnSpMkLst>
            <pc:docMk/>
            <pc:sldMk cId="2460511272" sldId="259"/>
            <ac:cxnSpMk id="21" creationId="{8931E8CD-DCDC-338E-FCA6-4C8B78BF2A80}"/>
          </ac:cxnSpMkLst>
        </pc:cxnChg>
        <pc:cxnChg chg="add mod">
          <ac:chgData name="Moeller, Sarah R." userId="a5f96d2f-8f0b-4942-9d6d-dcc6cc496faf" providerId="ADAL" clId="{E35D6234-B9D9-4346-8AFA-46239D356480}" dt="2023-10-17T18:51:48.579" v="313" actId="1582"/>
          <ac:cxnSpMkLst>
            <pc:docMk/>
            <pc:sldMk cId="2460511272" sldId="259"/>
            <ac:cxnSpMk id="22" creationId="{F15748B8-F0BF-7DD9-DF4C-5F870C4B6CFB}"/>
          </ac:cxnSpMkLst>
        </pc:cxnChg>
        <pc:cxnChg chg="mod">
          <ac:chgData name="Moeller, Sarah R." userId="a5f96d2f-8f0b-4942-9d6d-dcc6cc496faf" providerId="ADAL" clId="{E35D6234-B9D9-4346-8AFA-46239D356480}" dt="2023-10-17T18:51:08.677" v="307" actId="1076"/>
          <ac:cxnSpMkLst>
            <pc:docMk/>
            <pc:sldMk cId="2460511272" sldId="259"/>
            <ac:cxnSpMk id="30" creationId="{46B9F628-E40E-772D-DCC3-09CB20F0B0CF}"/>
          </ac:cxnSpMkLst>
        </pc:cxnChg>
        <pc:cxnChg chg="mod">
          <ac:chgData name="Moeller, Sarah R." userId="a5f96d2f-8f0b-4942-9d6d-dcc6cc496faf" providerId="ADAL" clId="{E35D6234-B9D9-4346-8AFA-46239D356480}" dt="2023-10-17T18:50:58.626" v="305" actId="1076"/>
          <ac:cxnSpMkLst>
            <pc:docMk/>
            <pc:sldMk cId="2460511272" sldId="259"/>
            <ac:cxnSpMk id="36" creationId="{6079A08F-0E35-7BEB-9357-A4C83FFCCEEF}"/>
          </ac:cxnSpMkLst>
        </pc:cxnChg>
        <pc:cxnChg chg="del mod">
          <ac:chgData name="Moeller, Sarah R." userId="a5f96d2f-8f0b-4942-9d6d-dcc6cc496faf" providerId="ADAL" clId="{E35D6234-B9D9-4346-8AFA-46239D356480}" dt="2023-10-17T18:50:28.963" v="294" actId="478"/>
          <ac:cxnSpMkLst>
            <pc:docMk/>
            <pc:sldMk cId="2460511272" sldId="259"/>
            <ac:cxnSpMk id="42" creationId="{C1C0DE8C-CB89-B487-C1D0-17E5D1078B6D}"/>
          </ac:cxnSpMkLst>
        </pc:cxnChg>
        <pc:cxnChg chg="del mod">
          <ac:chgData name="Moeller, Sarah R." userId="a5f96d2f-8f0b-4942-9d6d-dcc6cc496faf" providerId="ADAL" clId="{E35D6234-B9D9-4346-8AFA-46239D356480}" dt="2023-10-17T18:50:40.659" v="302" actId="478"/>
          <ac:cxnSpMkLst>
            <pc:docMk/>
            <pc:sldMk cId="2460511272" sldId="259"/>
            <ac:cxnSpMk id="44" creationId="{5D9E2252-B7EA-937B-60C6-E0C866B02FD6}"/>
          </ac:cxnSpMkLst>
        </pc:cxnChg>
        <pc:cxnChg chg="del mod">
          <ac:chgData name="Moeller, Sarah R." userId="a5f96d2f-8f0b-4942-9d6d-dcc6cc496faf" providerId="ADAL" clId="{E35D6234-B9D9-4346-8AFA-46239D356480}" dt="2023-10-17T18:50:42.133" v="303" actId="478"/>
          <ac:cxnSpMkLst>
            <pc:docMk/>
            <pc:sldMk cId="2460511272" sldId="259"/>
            <ac:cxnSpMk id="46" creationId="{F46621D1-8FDF-B70A-F10B-468281DAE976}"/>
          </ac:cxnSpMkLst>
        </pc:cxnChg>
        <pc:cxnChg chg="del mod">
          <ac:chgData name="Moeller, Sarah R." userId="a5f96d2f-8f0b-4942-9d6d-dcc6cc496faf" providerId="ADAL" clId="{E35D6234-B9D9-4346-8AFA-46239D356480}" dt="2023-10-17T18:50:37.291" v="301" actId="478"/>
          <ac:cxnSpMkLst>
            <pc:docMk/>
            <pc:sldMk cId="2460511272" sldId="259"/>
            <ac:cxnSpMk id="66" creationId="{AC650436-9492-C94A-6323-9A3F9FBE3236}"/>
          </ac:cxnSpMkLst>
        </pc:cxnChg>
        <pc:cxnChg chg="del mod">
          <ac:chgData name="Moeller, Sarah R." userId="a5f96d2f-8f0b-4942-9d6d-dcc6cc496faf" providerId="ADAL" clId="{E35D6234-B9D9-4346-8AFA-46239D356480}" dt="2023-10-17T18:50:33.995" v="298" actId="478"/>
          <ac:cxnSpMkLst>
            <pc:docMk/>
            <pc:sldMk cId="2460511272" sldId="259"/>
            <ac:cxnSpMk id="75" creationId="{B7D631FC-79AC-6480-94B0-A4A7082949EC}"/>
          </ac:cxnSpMkLst>
        </pc:cxnChg>
        <pc:cxnChg chg="del mod">
          <ac:chgData name="Moeller, Sarah R." userId="a5f96d2f-8f0b-4942-9d6d-dcc6cc496faf" providerId="ADAL" clId="{E35D6234-B9D9-4346-8AFA-46239D356480}" dt="2023-10-17T18:50:32.395" v="296" actId="478"/>
          <ac:cxnSpMkLst>
            <pc:docMk/>
            <pc:sldMk cId="2460511272" sldId="259"/>
            <ac:cxnSpMk id="79" creationId="{30DCA16D-7FE2-A3F9-5FE1-939F83C4FE18}"/>
          </ac:cxnSpMkLst>
        </pc:cxnChg>
        <pc:cxnChg chg="del mod">
          <ac:chgData name="Moeller, Sarah R." userId="a5f96d2f-8f0b-4942-9d6d-dcc6cc496faf" providerId="ADAL" clId="{E35D6234-B9D9-4346-8AFA-46239D356480}" dt="2023-10-17T18:50:31.033" v="295" actId="478"/>
          <ac:cxnSpMkLst>
            <pc:docMk/>
            <pc:sldMk cId="2460511272" sldId="259"/>
            <ac:cxnSpMk id="81" creationId="{F33B3EE6-D7F1-04BB-B290-E473373E89B9}"/>
          </ac:cxnSpMkLst>
        </pc:cxnChg>
        <pc:cxnChg chg="del mod">
          <ac:chgData name="Moeller, Sarah R." userId="a5f96d2f-8f0b-4942-9d6d-dcc6cc496faf" providerId="ADAL" clId="{E35D6234-B9D9-4346-8AFA-46239D356480}" dt="2023-10-17T18:50:35.586" v="299" actId="478"/>
          <ac:cxnSpMkLst>
            <pc:docMk/>
            <pc:sldMk cId="2460511272" sldId="259"/>
            <ac:cxnSpMk id="84" creationId="{DDC64AE2-2155-A083-56A8-EAE0E909972D}"/>
          </ac:cxnSpMkLst>
        </pc:cxnChg>
      </pc:sldChg>
      <pc:sldChg chg="add del">
        <pc:chgData name="Moeller, Sarah R." userId="a5f96d2f-8f0b-4942-9d6d-dcc6cc496faf" providerId="ADAL" clId="{E35D6234-B9D9-4346-8AFA-46239D356480}" dt="2023-10-17T19:58:17.513" v="341" actId="47"/>
        <pc:sldMkLst>
          <pc:docMk/>
          <pc:sldMk cId="3074112045" sldId="260"/>
        </pc:sldMkLst>
      </pc:sldChg>
      <pc:sldChg chg="addSp delSp modSp add mod">
        <pc:chgData name="Moeller, Sarah R." userId="a5f96d2f-8f0b-4942-9d6d-dcc6cc496faf" providerId="ADAL" clId="{E35D6234-B9D9-4346-8AFA-46239D356480}" dt="2023-10-17T19:57:57.879" v="338" actId="166"/>
        <pc:sldMkLst>
          <pc:docMk/>
          <pc:sldMk cId="186368736" sldId="261"/>
        </pc:sldMkLst>
        <pc:spChg chg="mod ord">
          <ac:chgData name="Moeller, Sarah R." userId="a5f96d2f-8f0b-4942-9d6d-dcc6cc496faf" providerId="ADAL" clId="{E35D6234-B9D9-4346-8AFA-46239D356480}" dt="2023-10-17T19:57:57.879" v="338" actId="166"/>
          <ac:spMkLst>
            <pc:docMk/>
            <pc:sldMk cId="186368736" sldId="261"/>
            <ac:spMk id="7" creationId="{63069532-9855-5F46-2708-3C52A3D6F303}"/>
          </ac:spMkLst>
        </pc:spChg>
        <pc:cxnChg chg="add">
          <ac:chgData name="Moeller, Sarah R." userId="a5f96d2f-8f0b-4942-9d6d-dcc6cc496faf" providerId="ADAL" clId="{E35D6234-B9D9-4346-8AFA-46239D356480}" dt="2023-10-17T19:56:54.869" v="328" actId="11529"/>
          <ac:cxnSpMkLst>
            <pc:docMk/>
            <pc:sldMk cId="186368736" sldId="261"/>
            <ac:cxnSpMk id="12" creationId="{0F777E60-D999-CF9A-5C72-1940CEAC5BCB}"/>
          </ac:cxnSpMkLst>
        </pc:cxnChg>
        <pc:cxnChg chg="add">
          <ac:chgData name="Moeller, Sarah R." userId="a5f96d2f-8f0b-4942-9d6d-dcc6cc496faf" providerId="ADAL" clId="{E35D6234-B9D9-4346-8AFA-46239D356480}" dt="2023-10-17T19:57:00.470" v="329" actId="11529"/>
          <ac:cxnSpMkLst>
            <pc:docMk/>
            <pc:sldMk cId="186368736" sldId="261"/>
            <ac:cxnSpMk id="14" creationId="{78763C92-6946-EC63-FF95-23BCA1E529F7}"/>
          </ac:cxnSpMkLst>
        </pc:cxnChg>
        <pc:cxnChg chg="add">
          <ac:chgData name="Moeller, Sarah R." userId="a5f96d2f-8f0b-4942-9d6d-dcc6cc496faf" providerId="ADAL" clId="{E35D6234-B9D9-4346-8AFA-46239D356480}" dt="2023-10-17T19:57:05.831" v="330" actId="11529"/>
          <ac:cxnSpMkLst>
            <pc:docMk/>
            <pc:sldMk cId="186368736" sldId="261"/>
            <ac:cxnSpMk id="16" creationId="{B3226FD2-4553-DD49-F670-85C13D900003}"/>
          </ac:cxnSpMkLst>
        </pc:cxnChg>
        <pc:cxnChg chg="add">
          <ac:chgData name="Moeller, Sarah R." userId="a5f96d2f-8f0b-4942-9d6d-dcc6cc496faf" providerId="ADAL" clId="{E35D6234-B9D9-4346-8AFA-46239D356480}" dt="2023-10-17T19:57:10.682" v="331" actId="11529"/>
          <ac:cxnSpMkLst>
            <pc:docMk/>
            <pc:sldMk cId="186368736" sldId="261"/>
            <ac:cxnSpMk id="20" creationId="{71A15308-9E3B-716C-079A-BADEF594B779}"/>
          </ac:cxnSpMkLst>
        </pc:cxnChg>
        <pc:cxnChg chg="add mod ord">
          <ac:chgData name="Moeller, Sarah R." userId="a5f96d2f-8f0b-4942-9d6d-dcc6cc496faf" providerId="ADAL" clId="{E35D6234-B9D9-4346-8AFA-46239D356480}" dt="2023-10-17T19:57:49.656" v="336" actId="166"/>
          <ac:cxnSpMkLst>
            <pc:docMk/>
            <pc:sldMk cId="186368736" sldId="261"/>
            <ac:cxnSpMk id="24" creationId="{A1F49E4B-10A1-6FDF-7412-7FC1C0AFFA20}"/>
          </ac:cxnSpMkLst>
        </pc:cxnChg>
        <pc:cxnChg chg="add">
          <ac:chgData name="Moeller, Sarah R." userId="a5f96d2f-8f0b-4942-9d6d-dcc6cc496faf" providerId="ADAL" clId="{E35D6234-B9D9-4346-8AFA-46239D356480}" dt="2023-10-17T19:57:28.424" v="334" actId="11529"/>
          <ac:cxnSpMkLst>
            <pc:docMk/>
            <pc:sldMk cId="186368736" sldId="261"/>
            <ac:cxnSpMk id="27" creationId="{4A1D5715-68FF-AA92-A8AB-548458C3ECDD}"/>
          </ac:cxnSpMkLst>
        </pc:cxnChg>
        <pc:cxnChg chg="del mod">
          <ac:chgData name="Moeller, Sarah R." userId="a5f96d2f-8f0b-4942-9d6d-dcc6cc496faf" providerId="ADAL" clId="{E35D6234-B9D9-4346-8AFA-46239D356480}" dt="2023-10-17T19:56:45.711" v="327" actId="478"/>
          <ac:cxnSpMkLst>
            <pc:docMk/>
            <pc:sldMk cId="186368736" sldId="261"/>
            <ac:cxnSpMk id="93" creationId="{3F96E7F2-7D68-64A9-9474-5F3820706D11}"/>
          </ac:cxnSpMkLst>
        </pc:cxnChg>
      </pc:sldChg>
      <pc:sldChg chg="addSp modSp add">
        <pc:chgData name="Moeller, Sarah R." userId="a5f96d2f-8f0b-4942-9d6d-dcc6cc496faf" providerId="ADAL" clId="{E35D6234-B9D9-4346-8AFA-46239D356480}" dt="2023-10-17T19:58:15.785" v="340"/>
        <pc:sldMkLst>
          <pc:docMk/>
          <pc:sldMk cId="1373227793" sldId="262"/>
        </pc:sldMkLst>
        <pc:spChg chg="add mod">
          <ac:chgData name="Moeller, Sarah R." userId="a5f96d2f-8f0b-4942-9d6d-dcc6cc496faf" providerId="ADAL" clId="{E35D6234-B9D9-4346-8AFA-46239D356480}" dt="2023-10-17T19:58:15.785" v="340"/>
          <ac:spMkLst>
            <pc:docMk/>
            <pc:sldMk cId="1373227793" sldId="262"/>
            <ac:spMk id="11" creationId="{7329385B-503C-0E56-EF15-CAB3C339B951}"/>
          </ac:spMkLst>
        </pc:spChg>
        <pc:spChg chg="add mod">
          <ac:chgData name="Moeller, Sarah R." userId="a5f96d2f-8f0b-4942-9d6d-dcc6cc496faf" providerId="ADAL" clId="{E35D6234-B9D9-4346-8AFA-46239D356480}" dt="2023-10-17T19:58:15.785" v="340"/>
          <ac:spMkLst>
            <pc:docMk/>
            <pc:sldMk cId="1373227793" sldId="262"/>
            <ac:spMk id="13" creationId="{E07A150C-BCAD-EBEC-CFB5-F5352A18F0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8A6B6-2799-FE41-588D-B5B4D4C3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4AAA4-4879-4EAB-E3B5-C8C7F6E89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B767-CD60-5DD7-6C50-FD9E25CF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B4642-ECFA-126D-858F-8CEFD3A7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C9A5-4353-8849-B96D-8ED2CA29C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11AF-331D-870E-1DAD-1287BBD3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0A774-F8D4-55E3-97A5-414E1B5BC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4C89-C257-3D82-D61F-3AF6C2BF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2E12-BFEB-6076-914E-7326F3E2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A8BF-EF9F-D178-CD76-579008CD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5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FA963C-C0AD-D48F-165F-EE76ED022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77074-930B-609C-D417-80C270EC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0EC9-6F38-83EF-3FF1-6A88927C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29F1-38F9-0012-E0A1-943E812F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B74C-18D2-F958-B83E-EDAF506C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9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B4C5-7D7C-6429-3126-525E52AC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A1D4-9526-6760-A4AB-CD6009E12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BA73-C847-CE6C-AE5E-DFEF5E58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E2C8-234E-2A90-D733-01F68AAE1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A9A8-6095-8B93-C976-5287A37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00A9-01B4-BEEA-994C-6735F963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E352D-F554-4A5D-167F-E96E3B60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8F5F-13A8-B8BA-3E55-96B6B4BF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23F2-C20C-9962-0E4E-A5CCFBA8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1861-D336-FB46-38DA-A915E1D1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63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BBF6-64AB-333B-F0CA-94DAFBB4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141D-803D-A79F-5A97-1C0DC800F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4687C-4F23-825B-42A3-C21A4886E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DB401-AACB-C493-63C5-C3CD723C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9B1A-C474-3106-1719-92F94019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4586-ACF0-271C-EBD4-FFB9E6A1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D819-782C-148E-D5A2-51CFE0E5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316BB-3979-815F-0FA1-A7B681AC8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EA47D-4730-E851-738B-771C6733F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2F437-A6C3-1685-26C5-1F31451A6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8E1A2-F60B-3A6C-86CB-AB3D39C8E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6B925-A5C0-90D7-C91E-FBB29E9D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156B7-5E7C-CFFD-2F2E-9FDD3FC3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9E201-ADA2-BD9C-90CE-C2BB6F90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9145-CB69-FD14-6108-07C189D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0804A-1CD2-210C-49AF-902363E2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BAB9-6B60-EB5D-A977-FD94A92D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62245-26FE-604B-1ADA-FDE4D7B8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C7B90-8970-324C-6E10-F0E8A13A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85551-079B-CBEA-4F03-D41FE05E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29131-2524-CCD6-7005-23756724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1509-7C76-184B-744E-C54383EF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6F5A-441E-C918-5FFA-5D2BDDFE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A85BF-1D74-D9BE-0B46-2B81713E5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5730-62DD-2A30-60D9-963A4DD17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DE63E-9EA3-8BA4-8F4F-D2647094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97519-93B4-C2B9-CDCC-9CD7C1D3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D6F7-F814-D055-042B-58148222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0E05-1FEF-BD00-F3CE-76DB4F7AD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14B4E-CB5D-BB86-0FDA-E1DDD8B2B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59B44-16CD-4EB2-B806-82ABDB5E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789C3-DE42-AA36-50CF-6B8B8DDF6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44420-47E3-87EE-F886-E9B8B1A2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7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5897CD-9D4C-471B-6B60-5E51B9A1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00558-2A64-D02C-E5D9-27DCA5BFC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47078-7BFE-ABF4-224A-F6F432F84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78326-CCF4-4EA2-AED9-D95BC5B6AF0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5AE61-28E2-16AC-B0BC-518E64A2B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BD11-0E7A-2C96-388E-D6F9249FF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3016-4D4F-4233-A6A0-948EBCF34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6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8AE7-B34B-37F4-BCDF-DD10AFCCDEB4}"/>
              </a:ext>
            </a:extLst>
          </p:cNvPr>
          <p:cNvSpPr txBox="1"/>
          <p:nvPr/>
        </p:nvSpPr>
        <p:spPr>
          <a:xfrm>
            <a:off x="4834759" y="1854426"/>
            <a:ext cx="1923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53414-019A-73D8-067C-54FF4B344250}"/>
              </a:ext>
            </a:extLst>
          </p:cNvPr>
          <p:cNvSpPr txBox="1"/>
          <p:nvPr/>
        </p:nvSpPr>
        <p:spPr>
          <a:xfrm>
            <a:off x="9327930" y="2902656"/>
            <a:ext cx="23911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Machine Translation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BE1891F-B98E-53D2-130D-76F2DDFEF94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16200000" flipV="1">
            <a:off x="7820520" y="199694"/>
            <a:ext cx="678898" cy="4727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4423A31-A1D7-DEED-E225-742D80562A54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rot="16200000" flipV="1">
            <a:off x="5208377" y="2811837"/>
            <a:ext cx="2463676" cy="12875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46621D1-8FDF-B70A-F10B-468281DAE97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V="1">
            <a:off x="3437222" y="3575099"/>
            <a:ext cx="2647931" cy="20705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798AE7-B34B-37F4-BCDF-DD10AFCCDEB4}"/>
              </a:ext>
            </a:extLst>
          </p:cNvPr>
          <p:cNvSpPr txBox="1"/>
          <p:nvPr/>
        </p:nvSpPr>
        <p:spPr>
          <a:xfrm>
            <a:off x="4834759" y="1854426"/>
            <a:ext cx="1923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53414-019A-73D8-067C-54FF4B344250}"/>
              </a:ext>
            </a:extLst>
          </p:cNvPr>
          <p:cNvSpPr txBox="1"/>
          <p:nvPr/>
        </p:nvSpPr>
        <p:spPr>
          <a:xfrm>
            <a:off x="9327930" y="2902656"/>
            <a:ext cx="23911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Machine Translation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44A29-869A-DE13-4F86-6C9133587F0F}"/>
              </a:ext>
            </a:extLst>
          </p:cNvPr>
          <p:cNvSpPr txBox="1"/>
          <p:nvPr/>
        </p:nvSpPr>
        <p:spPr>
          <a:xfrm>
            <a:off x="4020205" y="5934333"/>
            <a:ext cx="3552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LANGUAGE DOCUMENTATION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8234E-D43C-5FF0-76D3-251D0A54BBF4}"/>
              </a:ext>
            </a:extLst>
          </p:cNvPr>
          <p:cNvSpPr txBox="1"/>
          <p:nvPr/>
        </p:nvSpPr>
        <p:spPr>
          <a:xfrm>
            <a:off x="2406869" y="2917070"/>
            <a:ext cx="263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Phonological analysis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BE1891F-B98E-53D2-130D-76F2DDFEF94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16200000" flipV="1">
            <a:off x="7820520" y="199694"/>
            <a:ext cx="678898" cy="4727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31E8CD-DCDC-338E-FCA6-4C8B78BF2A80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16200000" flipV="1">
            <a:off x="5841499" y="2178716"/>
            <a:ext cx="1386621" cy="1476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CF4547E-DC15-566E-BCDF-62DABFE624C1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5400000" flipH="1" flipV="1">
            <a:off x="4414531" y="1535145"/>
            <a:ext cx="693312" cy="20705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6B9F628-E40E-772D-DCC3-09CB20F0B0CF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 flipV="1">
            <a:off x="5265685" y="2223758"/>
            <a:ext cx="530771" cy="1620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E7DA849-A20D-7273-CB3A-0312D5E9658E}"/>
              </a:ext>
            </a:extLst>
          </p:cNvPr>
          <p:cNvCxnSpPr>
            <a:stCxn id="5" idx="3"/>
            <a:endCxn id="2" idx="2"/>
          </p:cNvCxnSpPr>
          <p:nvPr/>
        </p:nvCxnSpPr>
        <p:spPr>
          <a:xfrm flipV="1">
            <a:off x="5531070" y="2223758"/>
            <a:ext cx="265386" cy="2378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79A08F-0E35-7BEB-9357-A4C83FFCCEEF}"/>
              </a:ext>
            </a:extLst>
          </p:cNvPr>
          <p:cNvCxnSpPr>
            <a:stCxn id="6" idx="1"/>
            <a:endCxn id="2" idx="2"/>
          </p:cNvCxnSpPr>
          <p:nvPr/>
        </p:nvCxnSpPr>
        <p:spPr>
          <a:xfrm rot="10800000" flipH="1">
            <a:off x="5733394" y="2223759"/>
            <a:ext cx="63062" cy="693311"/>
          </a:xfrm>
          <a:prstGeom prst="curvedConnector4">
            <a:avLst>
              <a:gd name="adj1" fmla="val -362500"/>
              <a:gd name="adj2" fmla="val 63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1C0DE8C-CB89-B487-C1D0-17E5D1078B6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16200000" flipV="1">
            <a:off x="4464905" y="4602783"/>
            <a:ext cx="1146985" cy="15161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D9E2252-B7EA-937B-60C6-E0C866B02FD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4102569" y="4240446"/>
            <a:ext cx="1905816" cy="14819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DF9821-ED0D-0DEA-E207-77632FEE8151}"/>
              </a:ext>
            </a:extLst>
          </p:cNvPr>
          <p:cNvSpPr txBox="1"/>
          <p:nvPr/>
        </p:nvSpPr>
        <p:spPr>
          <a:xfrm>
            <a:off x="3363311" y="3659185"/>
            <a:ext cx="19023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Corpus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2A9E0-818E-1CB8-15EC-7139BE6C1EBE}"/>
              </a:ext>
            </a:extLst>
          </p:cNvPr>
          <p:cNvSpPr txBox="1"/>
          <p:nvPr/>
        </p:nvSpPr>
        <p:spPr>
          <a:xfrm>
            <a:off x="3029607" y="4418016"/>
            <a:ext cx="25014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Grammatical Analysis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C650436-9492-C94A-6323-9A3F9FBE323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4882025" y="4016165"/>
            <a:ext cx="2832598" cy="1003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0A1CB-3B27-517F-AB02-233E0F6F735D}"/>
              </a:ext>
            </a:extLst>
          </p:cNvPr>
          <p:cNvSpPr txBox="1"/>
          <p:nvPr/>
        </p:nvSpPr>
        <p:spPr>
          <a:xfrm>
            <a:off x="5733394" y="2732403"/>
            <a:ext cx="2133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Semantic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69532-9855-5F46-2708-3C52A3D6F303}"/>
              </a:ext>
            </a:extLst>
          </p:cNvPr>
          <p:cNvSpPr txBox="1"/>
          <p:nvPr/>
        </p:nvSpPr>
        <p:spPr>
          <a:xfrm>
            <a:off x="6185341" y="3610379"/>
            <a:ext cx="21756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Discourse Analysis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7D631FC-79AC-6480-94B0-A4A7082949E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5557497" y="4218669"/>
            <a:ext cx="1954622" cy="1476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219CB4-59EB-5C99-6465-650361814E5E}"/>
              </a:ext>
            </a:extLst>
          </p:cNvPr>
          <p:cNvSpPr txBox="1"/>
          <p:nvPr/>
        </p:nvSpPr>
        <p:spPr>
          <a:xfrm>
            <a:off x="5764925" y="4687434"/>
            <a:ext cx="26380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Morphological analysis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30DCA16D-7FE2-A3F9-5FE1-939F83C4FE1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6001431" y="4851791"/>
            <a:ext cx="877567" cy="12875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33B3EE6-D7F1-04BB-B290-E473373E89B9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6828796" y="2239648"/>
            <a:ext cx="2662345" cy="4727027"/>
          </a:xfrm>
          <a:prstGeom prst="curvedConnector3">
            <a:avLst>
              <a:gd name="adj1" fmla="val 1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DC64AE2-2155-A083-56A8-EAE0E909972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3941168" y="4079046"/>
            <a:ext cx="371057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F96E7F2-7D68-64A9-9474-5F3820706D11}"/>
              </a:ext>
            </a:extLst>
          </p:cNvPr>
          <p:cNvCxnSpPr>
            <a:cxnSpLocks/>
          </p:cNvCxnSpPr>
          <p:nvPr/>
        </p:nvCxnSpPr>
        <p:spPr>
          <a:xfrm>
            <a:off x="9038897" y="1114097"/>
            <a:ext cx="0" cy="47927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6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4423A31-A1D7-DEED-E225-742D80562A54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rot="16200000" flipV="1">
            <a:off x="5208377" y="2811837"/>
            <a:ext cx="2463676" cy="12875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46621D1-8FDF-B70A-F10B-468281DAE97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V="1">
            <a:off x="3437222" y="3575099"/>
            <a:ext cx="2647931" cy="20705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798AE7-B34B-37F4-BCDF-DD10AFCCDEB4}"/>
              </a:ext>
            </a:extLst>
          </p:cNvPr>
          <p:cNvSpPr txBox="1"/>
          <p:nvPr/>
        </p:nvSpPr>
        <p:spPr>
          <a:xfrm>
            <a:off x="4834759" y="1854426"/>
            <a:ext cx="1923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53414-019A-73D8-067C-54FF4B344250}"/>
              </a:ext>
            </a:extLst>
          </p:cNvPr>
          <p:cNvSpPr txBox="1"/>
          <p:nvPr/>
        </p:nvSpPr>
        <p:spPr>
          <a:xfrm>
            <a:off x="9327930" y="2902656"/>
            <a:ext cx="23911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Machine Translation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44A29-869A-DE13-4F86-6C9133587F0F}"/>
              </a:ext>
            </a:extLst>
          </p:cNvPr>
          <p:cNvSpPr txBox="1"/>
          <p:nvPr/>
        </p:nvSpPr>
        <p:spPr>
          <a:xfrm>
            <a:off x="4020205" y="5934333"/>
            <a:ext cx="3552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LANGUAGE DOCUMENTATION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8234E-D43C-5FF0-76D3-251D0A54BBF4}"/>
              </a:ext>
            </a:extLst>
          </p:cNvPr>
          <p:cNvSpPr txBox="1"/>
          <p:nvPr/>
        </p:nvSpPr>
        <p:spPr>
          <a:xfrm>
            <a:off x="2406869" y="2917070"/>
            <a:ext cx="263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Phonological analysis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BE1891F-B98E-53D2-130D-76F2DDFEF94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16200000" flipV="1">
            <a:off x="7820520" y="199694"/>
            <a:ext cx="678898" cy="4727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31E8CD-DCDC-338E-FCA6-4C8B78BF2A80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16200000" flipV="1">
            <a:off x="5841499" y="2178716"/>
            <a:ext cx="1386621" cy="1476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CF4547E-DC15-566E-BCDF-62DABFE624C1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5400000" flipH="1" flipV="1">
            <a:off x="4414531" y="1535145"/>
            <a:ext cx="693312" cy="20705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6B9F628-E40E-772D-DCC3-09CB20F0B0CF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 flipV="1">
            <a:off x="5265685" y="2223758"/>
            <a:ext cx="530771" cy="1620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E7DA849-A20D-7273-CB3A-0312D5E9658E}"/>
              </a:ext>
            </a:extLst>
          </p:cNvPr>
          <p:cNvCxnSpPr>
            <a:stCxn id="5" idx="3"/>
            <a:endCxn id="2" idx="2"/>
          </p:cNvCxnSpPr>
          <p:nvPr/>
        </p:nvCxnSpPr>
        <p:spPr>
          <a:xfrm flipV="1">
            <a:off x="5531070" y="2223758"/>
            <a:ext cx="265386" cy="2378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79A08F-0E35-7BEB-9357-A4C83FFCCEEF}"/>
              </a:ext>
            </a:extLst>
          </p:cNvPr>
          <p:cNvCxnSpPr>
            <a:stCxn id="6" idx="1"/>
            <a:endCxn id="2" idx="2"/>
          </p:cNvCxnSpPr>
          <p:nvPr/>
        </p:nvCxnSpPr>
        <p:spPr>
          <a:xfrm rot="10800000" flipH="1">
            <a:off x="5733394" y="2223759"/>
            <a:ext cx="63062" cy="693311"/>
          </a:xfrm>
          <a:prstGeom prst="curvedConnector4">
            <a:avLst>
              <a:gd name="adj1" fmla="val -362500"/>
              <a:gd name="adj2" fmla="val 63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1C0DE8C-CB89-B487-C1D0-17E5D1078B6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16200000" flipV="1">
            <a:off x="4464905" y="4602783"/>
            <a:ext cx="1146985" cy="15161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D9E2252-B7EA-937B-60C6-E0C866B02FD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4102569" y="4240446"/>
            <a:ext cx="1905816" cy="14819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DF9821-ED0D-0DEA-E207-77632FEE8151}"/>
              </a:ext>
            </a:extLst>
          </p:cNvPr>
          <p:cNvSpPr txBox="1"/>
          <p:nvPr/>
        </p:nvSpPr>
        <p:spPr>
          <a:xfrm>
            <a:off x="3363311" y="3659185"/>
            <a:ext cx="19023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Corpus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2A9E0-818E-1CB8-15EC-7139BE6C1EBE}"/>
              </a:ext>
            </a:extLst>
          </p:cNvPr>
          <p:cNvSpPr txBox="1"/>
          <p:nvPr/>
        </p:nvSpPr>
        <p:spPr>
          <a:xfrm>
            <a:off x="3029607" y="4418016"/>
            <a:ext cx="25014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Grammatical Analysis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C650436-9492-C94A-6323-9A3F9FBE323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4882025" y="4016165"/>
            <a:ext cx="2832598" cy="1003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0A1CB-3B27-517F-AB02-233E0F6F735D}"/>
              </a:ext>
            </a:extLst>
          </p:cNvPr>
          <p:cNvSpPr txBox="1"/>
          <p:nvPr/>
        </p:nvSpPr>
        <p:spPr>
          <a:xfrm>
            <a:off x="5733394" y="2732403"/>
            <a:ext cx="2133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Semantic Analysis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7D631FC-79AC-6480-94B0-A4A7082949E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5557497" y="4218669"/>
            <a:ext cx="1954622" cy="1476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219CB4-59EB-5C99-6465-650361814E5E}"/>
              </a:ext>
            </a:extLst>
          </p:cNvPr>
          <p:cNvSpPr txBox="1"/>
          <p:nvPr/>
        </p:nvSpPr>
        <p:spPr>
          <a:xfrm>
            <a:off x="5764925" y="4687434"/>
            <a:ext cx="26380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Morphological analysis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30DCA16D-7FE2-A3F9-5FE1-939F83C4FE1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6001431" y="4851791"/>
            <a:ext cx="877567" cy="12875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33B3EE6-D7F1-04BB-B290-E473373E89B9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6828796" y="2239648"/>
            <a:ext cx="2662345" cy="4727027"/>
          </a:xfrm>
          <a:prstGeom prst="curvedConnector3">
            <a:avLst>
              <a:gd name="adj1" fmla="val 1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DC64AE2-2155-A083-56A8-EAE0E909972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3941168" y="4079046"/>
            <a:ext cx="371057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F777E60-D999-CF9A-5C72-1940CEAC5BCB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7866994" y="2917069"/>
            <a:ext cx="1460936" cy="1702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8763C92-6946-EC63-FF95-23BCA1E529F7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8360983" y="3087322"/>
            <a:ext cx="966947" cy="7077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3226FD2-4553-DD49-F670-85C13D900003}"/>
              </a:ext>
            </a:extLst>
          </p:cNvPr>
          <p:cNvCxnSpPr>
            <a:stCxn id="4" idx="3"/>
            <a:endCxn id="3" idx="2"/>
          </p:cNvCxnSpPr>
          <p:nvPr/>
        </p:nvCxnSpPr>
        <p:spPr>
          <a:xfrm flipV="1">
            <a:off x="8403022" y="3271988"/>
            <a:ext cx="2120460" cy="16001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1A15308-9E3B-716C-079A-BADEF594B779}"/>
              </a:ext>
            </a:extLst>
          </p:cNvPr>
          <p:cNvCxnSpPr>
            <a:stCxn id="5" idx="3"/>
            <a:endCxn id="3" idx="2"/>
          </p:cNvCxnSpPr>
          <p:nvPr/>
        </p:nvCxnSpPr>
        <p:spPr>
          <a:xfrm flipV="1">
            <a:off x="5531070" y="3271988"/>
            <a:ext cx="4992412" cy="1330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1D5715-68FF-AA92-A8AB-548458C3ECDD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6332114" y="495538"/>
            <a:ext cx="184667" cy="5397061"/>
          </a:xfrm>
          <a:prstGeom prst="curvedConnector4">
            <a:avLst>
              <a:gd name="adj1" fmla="val -123790"/>
              <a:gd name="adj2" fmla="val 62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1F49E4B-10A1-6FDF-7412-7FC1C0AFFA2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265685" y="3101735"/>
            <a:ext cx="3896707" cy="742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069532-9855-5F46-2708-3C52A3D6F303}"/>
              </a:ext>
            </a:extLst>
          </p:cNvPr>
          <p:cNvSpPr txBox="1"/>
          <p:nvPr/>
        </p:nvSpPr>
        <p:spPr>
          <a:xfrm>
            <a:off x="6185341" y="3610379"/>
            <a:ext cx="21756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Discourse Analysis</a:t>
            </a:r>
          </a:p>
        </p:txBody>
      </p:sp>
    </p:spTree>
    <p:extLst>
      <p:ext uri="{BB962C8B-B14F-4D97-AF65-F5344CB8AC3E}">
        <p14:creationId xmlns:p14="http://schemas.microsoft.com/office/powerpoint/2010/main" val="18636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4423A31-A1D7-DEED-E225-742D80562A54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rot="16200000" flipV="1">
            <a:off x="5208377" y="2811837"/>
            <a:ext cx="2463676" cy="128751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F46621D1-8FDF-B70A-F10B-468281DAE97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rot="16200000" flipV="1">
            <a:off x="3437222" y="3575099"/>
            <a:ext cx="2647931" cy="20705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7798AE7-B34B-37F4-BCDF-DD10AFCCDEB4}"/>
              </a:ext>
            </a:extLst>
          </p:cNvPr>
          <p:cNvSpPr txBox="1"/>
          <p:nvPr/>
        </p:nvSpPr>
        <p:spPr>
          <a:xfrm>
            <a:off x="4834759" y="1854426"/>
            <a:ext cx="192339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53414-019A-73D8-067C-54FF4B344250}"/>
              </a:ext>
            </a:extLst>
          </p:cNvPr>
          <p:cNvSpPr txBox="1"/>
          <p:nvPr/>
        </p:nvSpPr>
        <p:spPr>
          <a:xfrm>
            <a:off x="9327930" y="2902656"/>
            <a:ext cx="23911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Machine Translation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E44A29-869A-DE13-4F86-6C9133587F0F}"/>
              </a:ext>
            </a:extLst>
          </p:cNvPr>
          <p:cNvSpPr txBox="1"/>
          <p:nvPr/>
        </p:nvSpPr>
        <p:spPr>
          <a:xfrm>
            <a:off x="4020205" y="5934333"/>
            <a:ext cx="35524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LANGUAGE DOCUMENTATION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8234E-D43C-5FF0-76D3-251D0A54BBF4}"/>
              </a:ext>
            </a:extLst>
          </p:cNvPr>
          <p:cNvSpPr txBox="1"/>
          <p:nvPr/>
        </p:nvSpPr>
        <p:spPr>
          <a:xfrm>
            <a:off x="2406869" y="2917070"/>
            <a:ext cx="26380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Phonological analysis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4BE1891F-B98E-53D2-130D-76F2DDFEF947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16200000" flipV="1">
            <a:off x="7820520" y="199694"/>
            <a:ext cx="678898" cy="47270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31E8CD-DCDC-338E-FCA6-4C8B78BF2A80}"/>
              </a:ext>
            </a:extLst>
          </p:cNvPr>
          <p:cNvCxnSpPr>
            <a:stCxn id="7" idx="0"/>
            <a:endCxn id="2" idx="2"/>
          </p:cNvCxnSpPr>
          <p:nvPr/>
        </p:nvCxnSpPr>
        <p:spPr>
          <a:xfrm rot="16200000" flipV="1">
            <a:off x="5841499" y="2178716"/>
            <a:ext cx="1386621" cy="147670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CF4547E-DC15-566E-BCDF-62DABFE624C1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rot="5400000" flipH="1" flipV="1">
            <a:off x="4414531" y="1535145"/>
            <a:ext cx="693312" cy="20705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46B9F628-E40E-772D-DCC3-09CB20F0B0CF}"/>
              </a:ext>
            </a:extLst>
          </p:cNvPr>
          <p:cNvCxnSpPr>
            <a:cxnSpLocks/>
            <a:stCxn id="8" idx="3"/>
            <a:endCxn id="2" idx="2"/>
          </p:cNvCxnSpPr>
          <p:nvPr/>
        </p:nvCxnSpPr>
        <p:spPr>
          <a:xfrm flipV="1">
            <a:off x="5265685" y="2223758"/>
            <a:ext cx="530771" cy="16200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E7DA849-A20D-7273-CB3A-0312D5E9658E}"/>
              </a:ext>
            </a:extLst>
          </p:cNvPr>
          <p:cNvCxnSpPr>
            <a:stCxn id="5" idx="3"/>
            <a:endCxn id="2" idx="2"/>
          </p:cNvCxnSpPr>
          <p:nvPr/>
        </p:nvCxnSpPr>
        <p:spPr>
          <a:xfrm flipV="1">
            <a:off x="5531070" y="2223758"/>
            <a:ext cx="265386" cy="237892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6079A08F-0E35-7BEB-9357-A4C83FFCCEEF}"/>
              </a:ext>
            </a:extLst>
          </p:cNvPr>
          <p:cNvCxnSpPr>
            <a:stCxn id="6" idx="1"/>
            <a:endCxn id="2" idx="2"/>
          </p:cNvCxnSpPr>
          <p:nvPr/>
        </p:nvCxnSpPr>
        <p:spPr>
          <a:xfrm rot="10800000" flipH="1">
            <a:off x="5733394" y="2223759"/>
            <a:ext cx="63062" cy="693311"/>
          </a:xfrm>
          <a:prstGeom prst="curvedConnector4">
            <a:avLst>
              <a:gd name="adj1" fmla="val -362500"/>
              <a:gd name="adj2" fmla="val 633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C1C0DE8C-CB89-B487-C1D0-17E5D1078B6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rot="16200000" flipV="1">
            <a:off x="4464905" y="4602783"/>
            <a:ext cx="1146985" cy="15161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5D9E2252-B7EA-937B-60C6-E0C866B02FD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16200000" flipV="1">
            <a:off x="4102569" y="4240446"/>
            <a:ext cx="1905816" cy="148195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DF9821-ED0D-0DEA-E207-77632FEE8151}"/>
              </a:ext>
            </a:extLst>
          </p:cNvPr>
          <p:cNvSpPr txBox="1"/>
          <p:nvPr/>
        </p:nvSpPr>
        <p:spPr>
          <a:xfrm>
            <a:off x="3363311" y="3659185"/>
            <a:ext cx="19023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Corpus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2A9E0-818E-1CB8-15EC-7139BE6C1EBE}"/>
              </a:ext>
            </a:extLst>
          </p:cNvPr>
          <p:cNvSpPr txBox="1"/>
          <p:nvPr/>
        </p:nvSpPr>
        <p:spPr>
          <a:xfrm>
            <a:off x="3029607" y="4418016"/>
            <a:ext cx="250146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Grammatical Analysis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AC650436-9492-C94A-6323-9A3F9FBE3236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rot="5400000" flipH="1" flipV="1">
            <a:off x="4882025" y="4016165"/>
            <a:ext cx="2832598" cy="10037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0A1CB-3B27-517F-AB02-233E0F6F735D}"/>
              </a:ext>
            </a:extLst>
          </p:cNvPr>
          <p:cNvSpPr txBox="1"/>
          <p:nvPr/>
        </p:nvSpPr>
        <p:spPr>
          <a:xfrm>
            <a:off x="5733394" y="2732403"/>
            <a:ext cx="21336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Semantic Analysis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B7D631FC-79AC-6480-94B0-A4A7082949EC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5400000" flipH="1" flipV="1">
            <a:off x="5557497" y="4218669"/>
            <a:ext cx="1954622" cy="1476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219CB4-59EB-5C99-6465-650361814E5E}"/>
              </a:ext>
            </a:extLst>
          </p:cNvPr>
          <p:cNvSpPr txBox="1"/>
          <p:nvPr/>
        </p:nvSpPr>
        <p:spPr>
          <a:xfrm>
            <a:off x="5764925" y="4687434"/>
            <a:ext cx="26380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Morphological analysis</a:t>
            </a: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30DCA16D-7FE2-A3F9-5FE1-939F83C4FE18}"/>
              </a:ext>
            </a:extLst>
          </p:cNvPr>
          <p:cNvCxnSpPr>
            <a:cxnSpLocks/>
            <a:stCxn id="9" idx="0"/>
            <a:endCxn id="4" idx="2"/>
          </p:cNvCxnSpPr>
          <p:nvPr/>
        </p:nvCxnSpPr>
        <p:spPr>
          <a:xfrm rot="5400000" flipH="1" flipV="1">
            <a:off x="6001431" y="4851791"/>
            <a:ext cx="877567" cy="128751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33B3EE6-D7F1-04BB-B290-E473373E89B9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6828796" y="2239648"/>
            <a:ext cx="2662345" cy="4727027"/>
          </a:xfrm>
          <a:prstGeom prst="curvedConnector3">
            <a:avLst>
              <a:gd name="adj1" fmla="val 19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DDC64AE2-2155-A083-56A8-EAE0E909972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rot="5400000" flipH="1" flipV="1">
            <a:off x="3941168" y="4079046"/>
            <a:ext cx="3710575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F777E60-D999-CF9A-5C72-1940CEAC5BCB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7866994" y="2917069"/>
            <a:ext cx="1460936" cy="1702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78763C92-6946-EC63-FF95-23BCA1E529F7}"/>
              </a:ext>
            </a:extLst>
          </p:cNvPr>
          <p:cNvCxnSpPr>
            <a:stCxn id="7" idx="3"/>
            <a:endCxn id="3" idx="1"/>
          </p:cNvCxnSpPr>
          <p:nvPr/>
        </p:nvCxnSpPr>
        <p:spPr>
          <a:xfrm flipV="1">
            <a:off x="8360983" y="3087322"/>
            <a:ext cx="966947" cy="7077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3226FD2-4553-DD49-F670-85C13D900003}"/>
              </a:ext>
            </a:extLst>
          </p:cNvPr>
          <p:cNvCxnSpPr>
            <a:stCxn id="4" idx="3"/>
            <a:endCxn id="3" idx="2"/>
          </p:cNvCxnSpPr>
          <p:nvPr/>
        </p:nvCxnSpPr>
        <p:spPr>
          <a:xfrm flipV="1">
            <a:off x="8403022" y="3271988"/>
            <a:ext cx="2120460" cy="16001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1A15308-9E3B-716C-079A-BADEF594B779}"/>
              </a:ext>
            </a:extLst>
          </p:cNvPr>
          <p:cNvCxnSpPr>
            <a:stCxn id="5" idx="3"/>
            <a:endCxn id="3" idx="2"/>
          </p:cNvCxnSpPr>
          <p:nvPr/>
        </p:nvCxnSpPr>
        <p:spPr>
          <a:xfrm flipV="1">
            <a:off x="5531070" y="3271988"/>
            <a:ext cx="4992412" cy="1330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A1D5715-68FF-AA92-A8AB-548458C3ECDD}"/>
              </a:ext>
            </a:extLst>
          </p:cNvPr>
          <p:cNvCxnSpPr>
            <a:stCxn id="10" idx="2"/>
          </p:cNvCxnSpPr>
          <p:nvPr/>
        </p:nvCxnSpPr>
        <p:spPr>
          <a:xfrm rot="5400000" flipH="1" flipV="1">
            <a:off x="6332114" y="495538"/>
            <a:ext cx="184667" cy="5397061"/>
          </a:xfrm>
          <a:prstGeom prst="curvedConnector4">
            <a:avLst>
              <a:gd name="adj1" fmla="val -123790"/>
              <a:gd name="adj2" fmla="val 62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1F49E4B-10A1-6FDF-7412-7FC1C0AFFA20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265685" y="3101735"/>
            <a:ext cx="3896707" cy="74211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069532-9855-5F46-2708-3C52A3D6F303}"/>
              </a:ext>
            </a:extLst>
          </p:cNvPr>
          <p:cNvSpPr txBox="1"/>
          <p:nvPr/>
        </p:nvSpPr>
        <p:spPr>
          <a:xfrm>
            <a:off x="6185341" y="3610379"/>
            <a:ext cx="217564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Discourse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9385B-503C-0E56-EF15-CAB3C339B951}"/>
              </a:ext>
            </a:extLst>
          </p:cNvPr>
          <p:cNvSpPr txBox="1"/>
          <p:nvPr/>
        </p:nvSpPr>
        <p:spPr>
          <a:xfrm>
            <a:off x="60433" y="3843851"/>
            <a:ext cx="190237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ndika" panose="02000000000000000000" pitchFamily="2" charset="0"/>
                <a:ea typeface="Andika" panose="02000000000000000000" pitchFamily="2" charset="0"/>
                <a:cs typeface="Andika" panose="02000000000000000000" pitchFamily="2" charset="0"/>
              </a:rPr>
              <a:t>Computational Approaches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E07A150C-BCAD-EBEC-CFB5-F5352A18F0F8}"/>
              </a:ext>
            </a:extLst>
          </p:cNvPr>
          <p:cNvSpPr/>
          <p:nvPr/>
        </p:nvSpPr>
        <p:spPr>
          <a:xfrm>
            <a:off x="2107325" y="2570414"/>
            <a:ext cx="336330" cy="29966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2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Andika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Moeller, Sarah R.</dc:creator>
  <cp:lastModifiedBy>Moeller, Sarah R.</cp:lastModifiedBy>
  <cp:revision>1</cp:revision>
  <dcterms:created xsi:type="dcterms:W3CDTF">2023-10-17T18:33:42Z</dcterms:created>
  <dcterms:modified xsi:type="dcterms:W3CDTF">2023-10-17T19:58:22Z</dcterms:modified>
</cp:coreProperties>
</file>