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9319200" cy="329184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22338"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844674"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267013"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689349"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111686" algn="l" defTabSz="844674" rtl="0" eaLnBrk="1" latinLnBrk="0" hangingPunct="1"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534023" algn="l" defTabSz="844674" rtl="0" eaLnBrk="1" latinLnBrk="0" hangingPunct="1"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2956361" algn="l" defTabSz="844674" rtl="0" eaLnBrk="1" latinLnBrk="0" hangingPunct="1"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378698" algn="l" defTabSz="844674" rtl="0" eaLnBrk="1" latinLnBrk="0" hangingPunct="1"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44" userDrawn="1">
          <p15:clr>
            <a:srgbClr val="A4A3A4"/>
          </p15:clr>
        </p15:guide>
        <p15:guide id="2" pos="7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000FF"/>
    <a:srgbClr val="C00000"/>
    <a:srgbClr val="FF00FF"/>
    <a:srgbClr val="990000"/>
    <a:srgbClr val="9B0000"/>
    <a:srgbClr val="98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55" autoAdjust="0"/>
    <p:restoredTop sz="93792" autoAdjust="0"/>
  </p:normalViewPr>
  <p:slideViewPr>
    <p:cSldViewPr>
      <p:cViewPr varScale="1">
        <p:scale>
          <a:sx n="25" d="100"/>
          <a:sy n="25" d="100"/>
        </p:scale>
        <p:origin x="1096" y="168"/>
      </p:cViewPr>
      <p:guideLst>
        <p:guide orient="horz" pos="20544"/>
        <p:guide pos="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ED4F6629-4213-45F7-930E-494FF9FC87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3" tIns="44946" rIns="89893" bIns="44946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819565CC-4DDF-45FA-911B-7AE79EAB1D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3" tIns="44946" rIns="89893" bIns="44946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5DAFEFAF-1CC1-4EC9-B161-82A3E66E2E8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3" tIns="44946" rIns="89893" bIns="44946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B11AED2A-313F-4883-B9C6-6F83F42A16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3" tIns="44946" rIns="89893" bIns="44946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FC385B52-7031-48FC-BA90-6308EC38AA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D4C91F-F433-488F-B808-A15DD60847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29535" tIns="14768" rIns="29535" bIns="1476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2FECA-83B7-4AE1-B0E4-A92469BA2E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29535" tIns="14768" rIns="29535" bIns="147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00"/>
            </a:lvl1pPr>
          </a:lstStyle>
          <a:p>
            <a:pPr>
              <a:defRPr/>
            </a:pPr>
            <a:fld id="{82A0792E-6A5C-487D-B380-1FE44C59D4F2}" type="datetime1">
              <a:rPr lang="en-US" altLang="en-US"/>
              <a:pPr>
                <a:defRPr/>
              </a:pPr>
              <a:t>4/15/25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816B99-3559-4795-B96C-43920F4E4D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06538" y="720725"/>
            <a:ext cx="43021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29535" tIns="14768" rIns="29535" bIns="1476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86B2BA1-8F0F-459F-B307-4B61A2951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wrap="square" lIns="29535" tIns="14768" rIns="29535" bIns="1476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B1CD-CA45-4CEC-8341-2BE3B642CF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29535" tIns="14768" rIns="29535" bIns="1476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4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6DF35-3A0C-4A5B-BF00-9AEBB9AB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29535" tIns="14768" rIns="29535" bIns="147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400"/>
            </a:lvl1pPr>
          </a:lstStyle>
          <a:p>
            <a:pPr>
              <a:defRPr/>
            </a:pPr>
            <a:fld id="{AD79DFCD-87C2-4A6B-9E90-8E5BD26CA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22338"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844674"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267013"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689349"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111686" algn="l" defTabSz="4223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4023" algn="l" defTabSz="4223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6361" algn="l" defTabSz="4223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78698" algn="l" defTabSz="4223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421D69D3-C392-4FB6-9AC7-698EA7DB3B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06538" y="720725"/>
            <a:ext cx="4302125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CECB69D-EEAB-4221-A2F1-E864127D47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B2E4F66-F522-4325-83F5-5FA4BE952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9752F5-41D8-4881-9AE9-118667C9E696}" type="slidenum">
              <a:rPr lang="en-US" altLang="en-US" sz="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6572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09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DA1C7-DFAD-4767-8A90-E5A223A5B829}"/>
              </a:ext>
            </a:extLst>
          </p:cNvPr>
          <p:cNvSpPr/>
          <p:nvPr userDrawn="1"/>
        </p:nvSpPr>
        <p:spPr>
          <a:xfrm>
            <a:off x="312062" y="348346"/>
            <a:ext cx="38734089" cy="3995057"/>
          </a:xfrm>
          <a:prstGeom prst="rect">
            <a:avLst/>
          </a:prstGeom>
          <a:solidFill>
            <a:srgbClr val="C5050C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CBE2-895D-4380-82A2-1155E0070295}"/>
              </a:ext>
            </a:extLst>
          </p:cNvPr>
          <p:cNvSpPr txBox="1"/>
          <p:nvPr userDrawn="1"/>
        </p:nvSpPr>
        <p:spPr>
          <a:xfrm>
            <a:off x="292555" y="31778495"/>
            <a:ext cx="8718095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4" b="1" i="0" dirty="0">
                <a:solidFill>
                  <a:srgbClr val="C505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WEMPEC </a:t>
            </a:r>
            <a:r>
              <a:rPr lang="en-US" sz="2729" b="1" i="0" dirty="0">
                <a:solidFill>
                  <a:srgbClr val="C505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Review Meeting</a:t>
            </a:r>
            <a:endParaRPr lang="en-US" sz="3004" b="1" i="0" dirty="0">
              <a:solidFill>
                <a:srgbClr val="C505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295DA-148F-4CAA-81C1-53C0DE6B1CF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946403" y="15544677"/>
            <a:ext cx="1426398" cy="1829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3812E2-4AB9-4043-BA11-BA0595DB21B6}"/>
              </a:ext>
            </a:extLst>
          </p:cNvPr>
          <p:cNvSpPr txBox="1"/>
          <p:nvPr userDrawn="1"/>
        </p:nvSpPr>
        <p:spPr>
          <a:xfrm>
            <a:off x="16657370" y="31778492"/>
            <a:ext cx="7430861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29" b="1">
                <a:solidFill>
                  <a:srgbClr val="C5050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sz="3004" b="1" i="0" dirty="0"/>
              <a:t>Poster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6C3AC-FFC2-4914-88C6-A11EE7356FE3}"/>
              </a:ext>
            </a:extLst>
          </p:cNvPr>
          <p:cNvSpPr txBox="1"/>
          <p:nvPr userDrawn="1"/>
        </p:nvSpPr>
        <p:spPr>
          <a:xfrm>
            <a:off x="31595785" y="31778495"/>
            <a:ext cx="7430861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4" b="1" i="0" baseline="0" dirty="0">
                <a:solidFill>
                  <a:srgbClr val="C505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11–12, 2021</a:t>
            </a:r>
            <a:endParaRPr lang="en-US" sz="2457" i="0" baseline="0" dirty="0">
              <a:solidFill>
                <a:srgbClr val="C505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C7AABE0E-EF79-45AA-B9CF-01041A8768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1736" y="580638"/>
            <a:ext cx="3281102" cy="3530469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E473DF4-7B3B-4682-B6CD-147D1DBA77C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951767" y="580637"/>
            <a:ext cx="1705700" cy="3368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9E4BC7-256F-AC49-BFEE-0282D16F7C8E}"/>
              </a:ext>
            </a:extLst>
          </p:cNvPr>
          <p:cNvSpPr txBox="1"/>
          <p:nvPr userDrawn="1"/>
        </p:nvSpPr>
        <p:spPr>
          <a:xfrm>
            <a:off x="1365251" y="2743202"/>
            <a:ext cx="5686172" cy="1138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98" dirty="0">
                <a:solidFill>
                  <a:schemeClr val="bg1"/>
                </a:solidFill>
                <a:latin typeface="Lucida Calligraphy" panose="03010101010101010101" pitchFamily="66" charset="77"/>
              </a:rPr>
              <a:t>40 Years of Innovation </a:t>
            </a:r>
          </a:p>
          <a:p>
            <a:r>
              <a:rPr lang="en-US" sz="3398" dirty="0">
                <a:solidFill>
                  <a:schemeClr val="bg1"/>
                </a:solidFill>
                <a:latin typeface="Lucida Calligraphy" panose="03010101010101010101" pitchFamily="66" charset="77"/>
              </a:rPr>
              <a:t>and Collaboration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hf sldNum="0" hdr="0" dt="0"/>
  <p:txStyles>
    <p:titleStyle>
      <a:lvl1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  <a:ea typeface="MS PGothic" pitchFamily="34" charset="-128"/>
          <a:cs typeface="MS PGothic" pitchFamily="34" charset="-128"/>
        </a:defRPr>
      </a:lvl2pPr>
      <a:lvl3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  <a:ea typeface="MS PGothic" pitchFamily="34" charset="-128"/>
          <a:cs typeface="MS PGothic" pitchFamily="34" charset="-128"/>
        </a:defRPr>
      </a:lvl3pPr>
      <a:lvl4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  <a:ea typeface="MS PGothic" pitchFamily="34" charset="-128"/>
          <a:cs typeface="MS PGothic" pitchFamily="34" charset="-128"/>
        </a:defRPr>
      </a:lvl4pPr>
      <a:lvl5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  <a:ea typeface="MS PGothic" pitchFamily="34" charset="-128"/>
          <a:cs typeface="MS PGothic" pitchFamily="34" charset="-128"/>
        </a:defRPr>
      </a:lvl5pPr>
      <a:lvl6pPr marL="728143"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</a:defRPr>
      </a:lvl6pPr>
      <a:lvl7pPr marL="1456287"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</a:defRPr>
      </a:lvl7pPr>
      <a:lvl8pPr marL="2184430"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</a:defRPr>
      </a:lvl8pPr>
      <a:lvl9pPr marL="2912572"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</a:defRPr>
      </a:lvl9pPr>
    </p:titleStyle>
    <p:bodyStyle>
      <a:lvl1pPr marL="1873452" indent="-1873452" algn="l" defTabSz="4993343" rtl="0" eaLnBrk="1" fontAlgn="base" hangingPunct="1">
        <a:spcBef>
          <a:spcPct val="20000"/>
        </a:spcBef>
        <a:spcAft>
          <a:spcPct val="0"/>
        </a:spcAft>
        <a:buChar char="•"/>
        <a:defRPr sz="17519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4057881" indent="-1562473" algn="l" defTabSz="4993343" rtl="0" eaLnBrk="1" fontAlgn="base" hangingPunct="1">
        <a:spcBef>
          <a:spcPct val="20000"/>
        </a:spcBef>
        <a:spcAft>
          <a:spcPct val="0"/>
        </a:spcAft>
        <a:buChar char="–"/>
        <a:defRPr sz="1529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242311" indent="-1248967" algn="l" defTabSz="4993343" rtl="0" eaLnBrk="1" fontAlgn="base" hangingPunct="1">
        <a:spcBef>
          <a:spcPct val="20000"/>
        </a:spcBef>
        <a:spcAft>
          <a:spcPct val="0"/>
        </a:spcAft>
        <a:buChar char="•"/>
        <a:defRPr sz="1306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8737717" indent="-1248967" algn="l" defTabSz="4993343" rtl="0" eaLnBrk="1" fontAlgn="base" hangingPunct="1">
        <a:spcBef>
          <a:spcPct val="20000"/>
        </a:spcBef>
        <a:spcAft>
          <a:spcPct val="0"/>
        </a:spcAft>
        <a:buChar char="–"/>
        <a:defRPr sz="1099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233124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1961267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ＭＳ Ｐゴシック" charset="-128"/>
        </a:defRPr>
      </a:lvl6pPr>
      <a:lvl7pPr marL="12689411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ＭＳ Ｐゴシック" charset="-128"/>
        </a:defRPr>
      </a:lvl7pPr>
      <a:lvl8pPr marL="13417553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ＭＳ Ｐゴシック" charset="-128"/>
        </a:defRPr>
      </a:lvl8pPr>
      <a:lvl9pPr marL="14145696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1pPr>
      <a:lvl2pPr marL="728143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2pPr>
      <a:lvl3pPr marL="1456287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2184430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4pPr>
      <a:lvl5pPr marL="2912572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5pPr>
      <a:lvl6pPr marL="3640715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6pPr>
      <a:lvl7pPr marL="4368858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7pPr>
      <a:lvl8pPr marL="5097002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8pPr>
      <a:lvl9pPr marL="5825145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B1627D-38FC-5225-0CFA-67AA0964ED17}"/>
              </a:ext>
            </a:extLst>
          </p:cNvPr>
          <p:cNvSpPr/>
          <p:nvPr/>
        </p:nvSpPr>
        <p:spPr>
          <a:xfrm>
            <a:off x="14392" y="31590925"/>
            <a:ext cx="39319200" cy="1092200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Rectangle 29">
            <a:extLst>
              <a:ext uri="{FF2B5EF4-FFF2-40B4-BE49-F238E27FC236}">
                <a16:creationId xmlns:a16="http://schemas.microsoft.com/office/drawing/2014/main" id="{FA2A0EED-C850-4031-80E1-511B9C05F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3" y="-16772335"/>
            <a:ext cx="184731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4460"/>
          </a:p>
        </p:txBody>
      </p:sp>
      <p:sp>
        <p:nvSpPr>
          <p:cNvPr id="15364" name="Rectangle 31">
            <a:extLst>
              <a:ext uri="{FF2B5EF4-FFF2-40B4-BE49-F238E27FC236}">
                <a16:creationId xmlns:a16="http://schemas.microsoft.com/office/drawing/2014/main" id="{B9937E9E-0157-4BD3-985C-500427CF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3" y="-16772335"/>
            <a:ext cx="184731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4460"/>
          </a:p>
        </p:txBody>
      </p:sp>
      <p:sp>
        <p:nvSpPr>
          <p:cNvPr id="15365" name="Rectangle 33">
            <a:extLst>
              <a:ext uri="{FF2B5EF4-FFF2-40B4-BE49-F238E27FC236}">
                <a16:creationId xmlns:a16="http://schemas.microsoft.com/office/drawing/2014/main" id="{570C4CE9-E499-47AD-8559-3D129DBC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3" y="-16772335"/>
            <a:ext cx="184731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4460"/>
          </a:p>
        </p:txBody>
      </p:sp>
      <p:sp>
        <p:nvSpPr>
          <p:cNvPr id="15366" name="Text Box 58">
            <a:extLst>
              <a:ext uri="{FF2B5EF4-FFF2-40B4-BE49-F238E27FC236}">
                <a16:creationId xmlns:a16="http://schemas.microsoft.com/office/drawing/2014/main" id="{E61F2205-235D-418B-B209-8EDC61A5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216" y="-16372881"/>
            <a:ext cx="1597848" cy="74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4460"/>
          </a:p>
        </p:txBody>
      </p:sp>
      <p:sp>
        <p:nvSpPr>
          <p:cNvPr id="15367" name="Text Box 63">
            <a:extLst>
              <a:ext uri="{FF2B5EF4-FFF2-40B4-BE49-F238E27FC236}">
                <a16:creationId xmlns:a16="http://schemas.microsoft.com/office/drawing/2014/main" id="{AD800311-06D7-4735-BC47-91A6348AC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269" y="-16261645"/>
            <a:ext cx="1314686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4460"/>
          </a:p>
        </p:txBody>
      </p:sp>
      <p:sp>
        <p:nvSpPr>
          <p:cNvPr id="15368" name="Text Box 61">
            <a:extLst>
              <a:ext uri="{FF2B5EF4-FFF2-40B4-BE49-F238E27FC236}">
                <a16:creationId xmlns:a16="http://schemas.microsoft.com/office/drawing/2014/main" id="{DD1D7608-C123-4A98-880F-03C0428FD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003" y="-15639697"/>
            <a:ext cx="2611673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446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DB51E-009D-4C90-B171-DEA53851EAB8}"/>
              </a:ext>
            </a:extLst>
          </p:cNvPr>
          <p:cNvSpPr txBox="1"/>
          <p:nvPr/>
        </p:nvSpPr>
        <p:spPr>
          <a:xfrm>
            <a:off x="6865258" y="4209251"/>
            <a:ext cx="25588685" cy="200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1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 ??? </a:t>
            </a:r>
          </a:p>
          <a:p>
            <a:pPr algn="ctr"/>
            <a:endParaRPr lang="en-US" sz="238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1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&lt;Team Name&gt;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1C9414-DAF4-4567-B80A-E87D2A32B3EF}"/>
              </a:ext>
            </a:extLst>
          </p:cNvPr>
          <p:cNvSpPr/>
          <p:nvPr/>
        </p:nvSpPr>
        <p:spPr>
          <a:xfrm>
            <a:off x="13886544" y="4935712"/>
            <a:ext cx="11840835" cy="1381994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F486B-187F-42FD-BC06-F06B3E11A1E0}"/>
              </a:ext>
            </a:extLst>
          </p:cNvPr>
          <p:cNvSpPr/>
          <p:nvPr/>
        </p:nvSpPr>
        <p:spPr>
          <a:xfrm>
            <a:off x="406899" y="4936781"/>
            <a:ext cx="13231995" cy="1381994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Background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BFA90-DD08-4264-A16C-27145B3968F0}"/>
              </a:ext>
            </a:extLst>
          </p:cNvPr>
          <p:cNvSpPr/>
          <p:nvPr/>
        </p:nvSpPr>
        <p:spPr>
          <a:xfrm>
            <a:off x="26022097" y="4963152"/>
            <a:ext cx="12477953" cy="1381993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FABFA-008E-4AD2-BBCA-B22FCA2707EF}"/>
              </a:ext>
            </a:extLst>
          </p:cNvPr>
          <p:cNvSpPr/>
          <p:nvPr/>
        </p:nvSpPr>
        <p:spPr>
          <a:xfrm>
            <a:off x="294720" y="15385879"/>
            <a:ext cx="13297104" cy="1381995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Detection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94BF9-C824-47B0-897E-0B5D22594F20}"/>
              </a:ext>
            </a:extLst>
          </p:cNvPr>
          <p:cNvSpPr/>
          <p:nvPr/>
        </p:nvSpPr>
        <p:spPr>
          <a:xfrm>
            <a:off x="25987766" y="17675094"/>
            <a:ext cx="12512284" cy="1381994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Servo Driver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110B25B3-C233-456E-8EBD-1270B4BBA2F5}"/>
              </a:ext>
            </a:extLst>
          </p:cNvPr>
          <p:cNvSpPr/>
          <p:nvPr/>
        </p:nvSpPr>
        <p:spPr>
          <a:xfrm>
            <a:off x="13817880" y="17642452"/>
            <a:ext cx="11875167" cy="1381994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Optimizations</a:t>
            </a:r>
          </a:p>
        </p:txBody>
      </p:sp>
      <p:sp>
        <p:nvSpPr>
          <p:cNvPr id="15375" name="Rectangle 15374">
            <a:extLst>
              <a:ext uri="{FF2B5EF4-FFF2-40B4-BE49-F238E27FC236}">
                <a16:creationId xmlns:a16="http://schemas.microsoft.com/office/drawing/2014/main" id="{D3C792C5-0E28-4AC8-A408-EE6044A2CDE1}"/>
              </a:ext>
            </a:extLst>
          </p:cNvPr>
          <p:cNvSpPr/>
          <p:nvPr/>
        </p:nvSpPr>
        <p:spPr>
          <a:xfrm>
            <a:off x="310512" y="378400"/>
            <a:ext cx="6731104" cy="3780733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16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7" name="TextBox 15376">
            <a:extLst>
              <a:ext uri="{FF2B5EF4-FFF2-40B4-BE49-F238E27FC236}">
                <a16:creationId xmlns:a16="http://schemas.microsoft.com/office/drawing/2014/main" id="{6F71B1B2-8A49-474C-A9E7-25462C6514C8}"/>
              </a:ext>
            </a:extLst>
          </p:cNvPr>
          <p:cNvSpPr txBox="1"/>
          <p:nvPr/>
        </p:nvSpPr>
        <p:spPr>
          <a:xfrm>
            <a:off x="-488414" y="28655434"/>
            <a:ext cx="8416086" cy="680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22" b="1" dirty="0">
                <a:solidFill>
                  <a:schemeClr val="bg1"/>
                </a:solidFill>
              </a:rPr>
              <a:t>           ECE Capstone Open House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DC68F-D74F-CBA6-DF8E-99DB402FC877}"/>
              </a:ext>
            </a:extLst>
          </p:cNvPr>
          <p:cNvSpPr/>
          <p:nvPr/>
        </p:nvSpPr>
        <p:spPr>
          <a:xfrm>
            <a:off x="33494135" y="27269019"/>
            <a:ext cx="3414889" cy="686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1873DA-91CE-364F-5CF3-E3CE3B1227BD}"/>
              </a:ext>
            </a:extLst>
          </p:cNvPr>
          <p:cNvSpPr/>
          <p:nvPr/>
        </p:nvSpPr>
        <p:spPr>
          <a:xfrm>
            <a:off x="359829" y="4926627"/>
            <a:ext cx="13231995" cy="10084052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0AA3E-571D-BCDB-D7FD-FCD22DEC3487}"/>
              </a:ext>
            </a:extLst>
          </p:cNvPr>
          <p:cNvSpPr/>
          <p:nvPr/>
        </p:nvSpPr>
        <p:spPr>
          <a:xfrm>
            <a:off x="13886544" y="4963152"/>
            <a:ext cx="11840835" cy="12463070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60DA1-4846-5F2E-5FD1-335471465E90}"/>
              </a:ext>
            </a:extLst>
          </p:cNvPr>
          <p:cNvSpPr/>
          <p:nvPr/>
        </p:nvSpPr>
        <p:spPr>
          <a:xfrm>
            <a:off x="26009361" y="4963153"/>
            <a:ext cx="12490690" cy="12397902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881E6-6CFE-401D-B218-0B3B2AC78281}"/>
              </a:ext>
            </a:extLst>
          </p:cNvPr>
          <p:cNvSpPr/>
          <p:nvPr/>
        </p:nvSpPr>
        <p:spPr>
          <a:xfrm>
            <a:off x="359829" y="15385879"/>
            <a:ext cx="13231995" cy="15475121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B3CF86-FED8-D0E9-C75A-D2EDD506E553}"/>
              </a:ext>
            </a:extLst>
          </p:cNvPr>
          <p:cNvSpPr/>
          <p:nvPr/>
        </p:nvSpPr>
        <p:spPr>
          <a:xfrm>
            <a:off x="13852212" y="17642452"/>
            <a:ext cx="11840835" cy="13218547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88FF4-18C1-0114-49DE-65302E796083}"/>
              </a:ext>
            </a:extLst>
          </p:cNvPr>
          <p:cNvSpPr txBox="1"/>
          <p:nvPr/>
        </p:nvSpPr>
        <p:spPr>
          <a:xfrm>
            <a:off x="5747657" y="717029"/>
            <a:ext cx="27634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 554</a:t>
            </a:r>
          </a:p>
          <a:p>
            <a:pPr algn="ctr"/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Palestinian School Seeker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26050A-8698-151F-3BCA-4ACC6BBBF586}"/>
              </a:ext>
            </a:extLst>
          </p:cNvPr>
          <p:cNvSpPr/>
          <p:nvPr/>
        </p:nvSpPr>
        <p:spPr>
          <a:xfrm>
            <a:off x="301252" y="442425"/>
            <a:ext cx="5635343" cy="2376975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AA926-6438-F1E9-7339-94FB807EC0A5}"/>
              </a:ext>
            </a:extLst>
          </p:cNvPr>
          <p:cNvSpPr txBox="1"/>
          <p:nvPr/>
        </p:nvSpPr>
        <p:spPr>
          <a:xfrm>
            <a:off x="922043" y="2029607"/>
            <a:ext cx="946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Nathan Woolf</a:t>
            </a:r>
          </a:p>
          <a:p>
            <a:pPr algn="just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Harrison Doll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B69820-204B-D6CF-520E-B8249621A051}"/>
              </a:ext>
            </a:extLst>
          </p:cNvPr>
          <p:cNvSpPr txBox="1"/>
          <p:nvPr/>
        </p:nvSpPr>
        <p:spPr>
          <a:xfrm>
            <a:off x="28569974" y="1102476"/>
            <a:ext cx="73821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Cooper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Jake Neau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Cullen Krasselt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E89DA-2FF7-D811-34D9-1A38AFF21C40}"/>
              </a:ext>
            </a:extLst>
          </p:cNvPr>
          <p:cNvSpPr/>
          <p:nvPr/>
        </p:nvSpPr>
        <p:spPr>
          <a:xfrm>
            <a:off x="26009360" y="17642452"/>
            <a:ext cx="12490690" cy="13218546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A1A2E6-E3F9-06DD-8BA7-E308957C2243}"/>
              </a:ext>
            </a:extLst>
          </p:cNvPr>
          <p:cNvSpPr txBox="1"/>
          <p:nvPr/>
        </p:nvSpPr>
        <p:spPr>
          <a:xfrm>
            <a:off x="7010400" y="8483600"/>
            <a:ext cx="184731" cy="49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5050C"/>
        </a:solidFill>
        <a:ln>
          <a:noFill/>
        </a:ln>
        <a:effectLst/>
      </a:spPr>
      <a:bodyPr rtlCol="0" anchor="ctr"/>
      <a:lstStyle>
        <a:defPPr algn="ctr">
          <a:defRPr sz="2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x_WEMPEC_2021poster_template_landscape" id="{A8779C69-C3E4-4A82-A15D-C40D15183625}" vid="{9402E961-77A0-4223-A57A-6AD23D315A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xx_WEMPEC_2021poster_template_landscape</Template>
  <TotalTime>18548</TotalTime>
  <Words>38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Calligraphy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 STRAMPP</dc:creator>
  <cp:lastModifiedBy>NATHAN DAVID WOOLF</cp:lastModifiedBy>
  <cp:revision>18</cp:revision>
  <cp:lastPrinted>2013-04-15T14:21:15Z</cp:lastPrinted>
  <dcterms:created xsi:type="dcterms:W3CDTF">2021-03-02T21:31:00Z</dcterms:created>
  <dcterms:modified xsi:type="dcterms:W3CDTF">2025-04-16T00:46:42Z</dcterms:modified>
</cp:coreProperties>
</file>