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9319200" cy="32918400"/>
  <p:notesSz cx="7315200" cy="9601200"/>
  <p:defaultTextStyle>
    <a:defPPr>
      <a:defRPr lang="en-US"/>
    </a:defPPr>
    <a:lvl1pPr algn="l" rtl="0" eaLnBrk="0" fontAlgn="base" hangingPunct="0">
      <a:spcBef>
        <a:spcPct val="0"/>
      </a:spcBef>
      <a:spcAft>
        <a:spcPct val="0"/>
      </a:spcAft>
      <a:defRPr sz="2587" kern="1200">
        <a:solidFill>
          <a:schemeClr val="tx1"/>
        </a:solidFill>
        <a:latin typeface="Times New Roman" panose="02020603050405020304" pitchFamily="18" charset="0"/>
        <a:ea typeface="MS PGothic" panose="020B0600070205080204" pitchFamily="34" charset="-128"/>
        <a:cs typeface="+mn-cs"/>
      </a:defRPr>
    </a:lvl1pPr>
    <a:lvl2pPr marL="422338" algn="l" rtl="0" eaLnBrk="0" fontAlgn="base" hangingPunct="0">
      <a:spcBef>
        <a:spcPct val="0"/>
      </a:spcBef>
      <a:spcAft>
        <a:spcPct val="0"/>
      </a:spcAft>
      <a:defRPr sz="2587" kern="1200">
        <a:solidFill>
          <a:schemeClr val="tx1"/>
        </a:solidFill>
        <a:latin typeface="Times New Roman" panose="02020603050405020304" pitchFamily="18" charset="0"/>
        <a:ea typeface="MS PGothic" panose="020B0600070205080204" pitchFamily="34" charset="-128"/>
        <a:cs typeface="+mn-cs"/>
      </a:defRPr>
    </a:lvl2pPr>
    <a:lvl3pPr marL="844674" algn="l" rtl="0" eaLnBrk="0" fontAlgn="base" hangingPunct="0">
      <a:spcBef>
        <a:spcPct val="0"/>
      </a:spcBef>
      <a:spcAft>
        <a:spcPct val="0"/>
      </a:spcAft>
      <a:defRPr sz="2587" kern="1200">
        <a:solidFill>
          <a:schemeClr val="tx1"/>
        </a:solidFill>
        <a:latin typeface="Times New Roman" panose="02020603050405020304" pitchFamily="18" charset="0"/>
        <a:ea typeface="MS PGothic" panose="020B0600070205080204" pitchFamily="34" charset="-128"/>
        <a:cs typeface="+mn-cs"/>
      </a:defRPr>
    </a:lvl3pPr>
    <a:lvl4pPr marL="1267013" algn="l" rtl="0" eaLnBrk="0" fontAlgn="base" hangingPunct="0">
      <a:spcBef>
        <a:spcPct val="0"/>
      </a:spcBef>
      <a:spcAft>
        <a:spcPct val="0"/>
      </a:spcAft>
      <a:defRPr sz="2587" kern="1200">
        <a:solidFill>
          <a:schemeClr val="tx1"/>
        </a:solidFill>
        <a:latin typeface="Times New Roman" panose="02020603050405020304" pitchFamily="18" charset="0"/>
        <a:ea typeface="MS PGothic" panose="020B0600070205080204" pitchFamily="34" charset="-128"/>
        <a:cs typeface="+mn-cs"/>
      </a:defRPr>
    </a:lvl4pPr>
    <a:lvl5pPr marL="1689349" algn="l" rtl="0" eaLnBrk="0" fontAlgn="base" hangingPunct="0">
      <a:spcBef>
        <a:spcPct val="0"/>
      </a:spcBef>
      <a:spcAft>
        <a:spcPct val="0"/>
      </a:spcAft>
      <a:defRPr sz="2587" kern="1200">
        <a:solidFill>
          <a:schemeClr val="tx1"/>
        </a:solidFill>
        <a:latin typeface="Times New Roman" panose="02020603050405020304" pitchFamily="18" charset="0"/>
        <a:ea typeface="MS PGothic" panose="020B0600070205080204" pitchFamily="34" charset="-128"/>
        <a:cs typeface="+mn-cs"/>
      </a:defRPr>
    </a:lvl5pPr>
    <a:lvl6pPr marL="2111686" algn="l" defTabSz="844674" rtl="0" eaLnBrk="1" latinLnBrk="0" hangingPunct="1">
      <a:defRPr sz="2587" kern="1200">
        <a:solidFill>
          <a:schemeClr val="tx1"/>
        </a:solidFill>
        <a:latin typeface="Times New Roman" panose="02020603050405020304" pitchFamily="18" charset="0"/>
        <a:ea typeface="MS PGothic" panose="020B0600070205080204" pitchFamily="34" charset="-128"/>
        <a:cs typeface="+mn-cs"/>
      </a:defRPr>
    </a:lvl6pPr>
    <a:lvl7pPr marL="2534023" algn="l" defTabSz="844674" rtl="0" eaLnBrk="1" latinLnBrk="0" hangingPunct="1">
      <a:defRPr sz="2587" kern="1200">
        <a:solidFill>
          <a:schemeClr val="tx1"/>
        </a:solidFill>
        <a:latin typeface="Times New Roman" panose="02020603050405020304" pitchFamily="18" charset="0"/>
        <a:ea typeface="MS PGothic" panose="020B0600070205080204" pitchFamily="34" charset="-128"/>
        <a:cs typeface="+mn-cs"/>
      </a:defRPr>
    </a:lvl7pPr>
    <a:lvl8pPr marL="2956361" algn="l" defTabSz="844674" rtl="0" eaLnBrk="1" latinLnBrk="0" hangingPunct="1">
      <a:defRPr sz="2587" kern="1200">
        <a:solidFill>
          <a:schemeClr val="tx1"/>
        </a:solidFill>
        <a:latin typeface="Times New Roman" panose="02020603050405020304" pitchFamily="18" charset="0"/>
        <a:ea typeface="MS PGothic" panose="020B0600070205080204" pitchFamily="34" charset="-128"/>
        <a:cs typeface="+mn-cs"/>
      </a:defRPr>
    </a:lvl8pPr>
    <a:lvl9pPr marL="3378698" algn="l" defTabSz="844674" rtl="0" eaLnBrk="1" latinLnBrk="0" hangingPunct="1">
      <a:defRPr sz="2587"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0544" userDrawn="1">
          <p15:clr>
            <a:srgbClr val="A4A3A4"/>
          </p15:clr>
        </p15:guide>
        <p15:guide id="2" pos="7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a:srgbClr val="0000FF"/>
    <a:srgbClr val="C00000"/>
    <a:srgbClr val="FF00FF"/>
    <a:srgbClr val="990000"/>
    <a:srgbClr val="9B0000"/>
    <a:srgbClr val="98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43" autoAdjust="0"/>
    <p:restoredTop sz="93792" autoAdjust="0"/>
  </p:normalViewPr>
  <p:slideViewPr>
    <p:cSldViewPr>
      <p:cViewPr>
        <p:scale>
          <a:sx n="62" d="100"/>
          <a:sy n="62" d="100"/>
        </p:scale>
        <p:origin x="-6960" y="-3096"/>
      </p:cViewPr>
      <p:guideLst>
        <p:guide orient="horz" pos="20544"/>
        <p:guide pos="7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ED4F6629-4213-45F7-930E-494FF9FC87BC}"/>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89893" tIns="44946" rIns="89893" bIns="44946" numCol="1" anchor="t" anchorCtr="0" compatLnSpc="1">
            <a:prstTxWarp prst="textNoShape">
              <a:avLst/>
            </a:prstTxWarp>
          </a:bodyPr>
          <a:lstStyle>
            <a:lvl1pPr defTabSz="898525" eaLnBrk="1" hangingPunct="1">
              <a:defRPr sz="1200">
                <a:latin typeface="Times New Roman" charset="0"/>
                <a:ea typeface="MS PGothic" charset="0"/>
                <a:cs typeface="MS PGothic" charset="0"/>
              </a:defRPr>
            </a:lvl1pPr>
          </a:lstStyle>
          <a:p>
            <a:pPr>
              <a:defRPr/>
            </a:pPr>
            <a:endParaRPr lang="en-US"/>
          </a:p>
        </p:txBody>
      </p:sp>
      <p:sp>
        <p:nvSpPr>
          <p:cNvPr id="4099" name="Rectangle 1027">
            <a:extLst>
              <a:ext uri="{FF2B5EF4-FFF2-40B4-BE49-F238E27FC236}">
                <a16:creationId xmlns:a16="http://schemas.microsoft.com/office/drawing/2014/main" id="{819565CC-4DDF-45FA-911B-7AE79EAB1DB9}"/>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89893" tIns="44946" rIns="89893" bIns="44946" numCol="1" anchor="t" anchorCtr="0" compatLnSpc="1">
            <a:prstTxWarp prst="textNoShape">
              <a:avLst/>
            </a:prstTxWarp>
          </a:bodyPr>
          <a:lstStyle>
            <a:lvl1pPr algn="r" defTabSz="898525" eaLnBrk="1" hangingPunct="1">
              <a:defRPr sz="1200">
                <a:latin typeface="Times New Roman" charset="0"/>
                <a:ea typeface="MS PGothic" charset="0"/>
                <a:cs typeface="MS PGothic" charset="0"/>
              </a:defRPr>
            </a:lvl1pPr>
          </a:lstStyle>
          <a:p>
            <a:pPr>
              <a:defRPr/>
            </a:pPr>
            <a:endParaRPr lang="en-US"/>
          </a:p>
        </p:txBody>
      </p:sp>
      <p:sp>
        <p:nvSpPr>
          <p:cNvPr id="4100" name="Rectangle 1028">
            <a:extLst>
              <a:ext uri="{FF2B5EF4-FFF2-40B4-BE49-F238E27FC236}">
                <a16:creationId xmlns:a16="http://schemas.microsoft.com/office/drawing/2014/main" id="{5DAFEFAF-1CC1-4EC9-B161-82A3E66E2E81}"/>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89893" tIns="44946" rIns="89893" bIns="44946" numCol="1" anchor="b" anchorCtr="0" compatLnSpc="1">
            <a:prstTxWarp prst="textNoShape">
              <a:avLst/>
            </a:prstTxWarp>
          </a:bodyPr>
          <a:lstStyle>
            <a:lvl1pPr defTabSz="898525" eaLnBrk="1" hangingPunct="1">
              <a:defRPr sz="1200">
                <a:latin typeface="Times New Roman" charset="0"/>
                <a:ea typeface="MS PGothic" charset="0"/>
                <a:cs typeface="MS PGothic" charset="0"/>
              </a:defRPr>
            </a:lvl1pPr>
          </a:lstStyle>
          <a:p>
            <a:pPr>
              <a:defRPr/>
            </a:pPr>
            <a:endParaRPr lang="en-US"/>
          </a:p>
        </p:txBody>
      </p:sp>
      <p:sp>
        <p:nvSpPr>
          <p:cNvPr id="4101" name="Rectangle 1029">
            <a:extLst>
              <a:ext uri="{FF2B5EF4-FFF2-40B4-BE49-F238E27FC236}">
                <a16:creationId xmlns:a16="http://schemas.microsoft.com/office/drawing/2014/main" id="{B11AED2A-313F-4883-B9C6-6F83F42A16EF}"/>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89893" tIns="44946" rIns="89893" bIns="44946" numCol="1" anchor="b" anchorCtr="0" compatLnSpc="1">
            <a:prstTxWarp prst="textNoShape">
              <a:avLst/>
            </a:prstTxWarp>
          </a:bodyPr>
          <a:lstStyle>
            <a:lvl1pPr algn="r" defTabSz="898525" eaLnBrk="1" hangingPunct="1">
              <a:defRPr sz="1200"/>
            </a:lvl1pPr>
          </a:lstStyle>
          <a:p>
            <a:pPr>
              <a:defRPr/>
            </a:pPr>
            <a:fld id="{FC385B52-7031-48FC-BA90-6308EC38AA3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D4C91F-F433-488F-B808-A15DD6084745}"/>
              </a:ext>
            </a:extLst>
          </p:cNvPr>
          <p:cNvSpPr>
            <a:spLocks noGrp="1"/>
          </p:cNvSpPr>
          <p:nvPr>
            <p:ph type="hdr" sz="quarter"/>
          </p:nvPr>
        </p:nvSpPr>
        <p:spPr>
          <a:xfrm>
            <a:off x="0" y="0"/>
            <a:ext cx="3170238" cy="479425"/>
          </a:xfrm>
          <a:prstGeom prst="rect">
            <a:avLst/>
          </a:prstGeom>
        </p:spPr>
        <p:txBody>
          <a:bodyPr vert="horz" wrap="square" lIns="29535" tIns="14768" rIns="29535" bIns="14768" numCol="1" anchor="t" anchorCtr="0" compatLnSpc="1">
            <a:prstTxWarp prst="textNoShape">
              <a:avLst/>
            </a:prstTxWarp>
          </a:bodyPr>
          <a:lstStyle>
            <a:lvl1pPr eaLnBrk="1" hangingPunct="1">
              <a:defRPr sz="400">
                <a:latin typeface="Times New Roman" charset="0"/>
                <a:ea typeface="MS PGothic" charset="0"/>
                <a:cs typeface="MS PGothic" charset="0"/>
              </a:defRPr>
            </a:lvl1pPr>
          </a:lstStyle>
          <a:p>
            <a:pPr>
              <a:defRPr/>
            </a:pPr>
            <a:endParaRPr lang="en-US"/>
          </a:p>
        </p:txBody>
      </p:sp>
      <p:sp>
        <p:nvSpPr>
          <p:cNvPr id="3" name="Date Placeholder 2">
            <a:extLst>
              <a:ext uri="{FF2B5EF4-FFF2-40B4-BE49-F238E27FC236}">
                <a16:creationId xmlns:a16="http://schemas.microsoft.com/office/drawing/2014/main" id="{AF42FECA-83B7-4AE1-B0E4-A92469BA2E56}"/>
              </a:ext>
            </a:extLst>
          </p:cNvPr>
          <p:cNvSpPr>
            <a:spLocks noGrp="1"/>
          </p:cNvSpPr>
          <p:nvPr>
            <p:ph type="dt" idx="1"/>
          </p:nvPr>
        </p:nvSpPr>
        <p:spPr>
          <a:xfrm>
            <a:off x="4143375" y="0"/>
            <a:ext cx="3170238" cy="479425"/>
          </a:xfrm>
          <a:prstGeom prst="rect">
            <a:avLst/>
          </a:prstGeom>
        </p:spPr>
        <p:txBody>
          <a:bodyPr vert="horz" wrap="square" lIns="29535" tIns="14768" rIns="29535" bIns="14768" numCol="1" anchor="t" anchorCtr="0" compatLnSpc="1">
            <a:prstTxWarp prst="textNoShape">
              <a:avLst/>
            </a:prstTxWarp>
          </a:bodyPr>
          <a:lstStyle>
            <a:lvl1pPr algn="r" eaLnBrk="1" hangingPunct="1">
              <a:defRPr sz="400"/>
            </a:lvl1pPr>
          </a:lstStyle>
          <a:p>
            <a:pPr>
              <a:defRPr/>
            </a:pPr>
            <a:fld id="{82A0792E-6A5C-487D-B380-1FE44C59D4F2}" type="datetime1">
              <a:rPr lang="en-US" altLang="en-US"/>
              <a:pPr>
                <a:defRPr/>
              </a:pPr>
              <a:t>4/17/25</a:t>
            </a:fld>
            <a:endParaRPr lang="en-US" altLang="en-US"/>
          </a:p>
        </p:txBody>
      </p:sp>
      <p:sp>
        <p:nvSpPr>
          <p:cNvPr id="4" name="Slide Image Placeholder 3">
            <a:extLst>
              <a:ext uri="{FF2B5EF4-FFF2-40B4-BE49-F238E27FC236}">
                <a16:creationId xmlns:a16="http://schemas.microsoft.com/office/drawing/2014/main" id="{1E816B99-3559-4795-B96C-43920F4E4D69}"/>
              </a:ext>
            </a:extLst>
          </p:cNvPr>
          <p:cNvSpPr>
            <a:spLocks noGrp="1" noRot="1" noChangeAspect="1"/>
          </p:cNvSpPr>
          <p:nvPr>
            <p:ph type="sldImg" idx="2"/>
          </p:nvPr>
        </p:nvSpPr>
        <p:spPr>
          <a:xfrm>
            <a:off x="1506538" y="720725"/>
            <a:ext cx="4302125" cy="3600450"/>
          </a:xfrm>
          <a:prstGeom prst="rect">
            <a:avLst/>
          </a:prstGeom>
          <a:noFill/>
          <a:ln w="12700">
            <a:solidFill>
              <a:prstClr val="black"/>
            </a:solidFill>
          </a:ln>
        </p:spPr>
        <p:txBody>
          <a:bodyPr vert="horz" wrap="square" lIns="29535" tIns="14768" rIns="29535" bIns="14768"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986B2BA1-8F0F-459F-B307-4B61A2951611}"/>
              </a:ext>
            </a:extLst>
          </p:cNvPr>
          <p:cNvSpPr>
            <a:spLocks noGrp="1"/>
          </p:cNvSpPr>
          <p:nvPr>
            <p:ph type="body" sz="quarter" idx="3"/>
          </p:nvPr>
        </p:nvSpPr>
        <p:spPr>
          <a:xfrm>
            <a:off x="731838" y="4560888"/>
            <a:ext cx="5851525" cy="4321175"/>
          </a:xfrm>
          <a:prstGeom prst="rect">
            <a:avLst/>
          </a:prstGeom>
        </p:spPr>
        <p:txBody>
          <a:bodyPr vert="horz" wrap="square" lIns="29535" tIns="14768" rIns="29535" bIns="1476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C40B1CD-CA45-4CEC-8341-2BE3B642CFEA}"/>
              </a:ext>
            </a:extLst>
          </p:cNvPr>
          <p:cNvSpPr>
            <a:spLocks noGrp="1"/>
          </p:cNvSpPr>
          <p:nvPr>
            <p:ph type="ftr" sz="quarter" idx="4"/>
          </p:nvPr>
        </p:nvSpPr>
        <p:spPr>
          <a:xfrm>
            <a:off x="0" y="9118600"/>
            <a:ext cx="3170238" cy="481013"/>
          </a:xfrm>
          <a:prstGeom prst="rect">
            <a:avLst/>
          </a:prstGeom>
        </p:spPr>
        <p:txBody>
          <a:bodyPr vert="horz" wrap="square" lIns="29535" tIns="14768" rIns="29535" bIns="14768" numCol="1" anchor="b" anchorCtr="0" compatLnSpc="1">
            <a:prstTxWarp prst="textNoShape">
              <a:avLst/>
            </a:prstTxWarp>
          </a:bodyPr>
          <a:lstStyle>
            <a:lvl1pPr eaLnBrk="1" hangingPunct="1">
              <a:defRPr sz="400">
                <a:latin typeface="Times New Roman" charset="0"/>
                <a:ea typeface="MS PGothic" charset="0"/>
                <a:cs typeface="MS PGothic" charset="0"/>
              </a:defRPr>
            </a:lvl1pPr>
          </a:lstStyle>
          <a:p>
            <a:pPr>
              <a:defRPr/>
            </a:pPr>
            <a:endParaRPr lang="en-US"/>
          </a:p>
        </p:txBody>
      </p:sp>
      <p:sp>
        <p:nvSpPr>
          <p:cNvPr id="7" name="Slide Number Placeholder 6">
            <a:extLst>
              <a:ext uri="{FF2B5EF4-FFF2-40B4-BE49-F238E27FC236}">
                <a16:creationId xmlns:a16="http://schemas.microsoft.com/office/drawing/2014/main" id="{DAA6DF35-3A0C-4A5B-BF00-9AEBB9AB1D20}"/>
              </a:ext>
            </a:extLst>
          </p:cNvPr>
          <p:cNvSpPr>
            <a:spLocks noGrp="1"/>
          </p:cNvSpPr>
          <p:nvPr>
            <p:ph type="sldNum" sz="quarter" idx="5"/>
          </p:nvPr>
        </p:nvSpPr>
        <p:spPr>
          <a:xfrm>
            <a:off x="4143375" y="9118600"/>
            <a:ext cx="3170238" cy="481013"/>
          </a:xfrm>
          <a:prstGeom prst="rect">
            <a:avLst/>
          </a:prstGeom>
        </p:spPr>
        <p:txBody>
          <a:bodyPr vert="horz" wrap="square" lIns="29535" tIns="14768" rIns="29535" bIns="14768" numCol="1" anchor="b" anchorCtr="0" compatLnSpc="1">
            <a:prstTxWarp prst="textNoShape">
              <a:avLst/>
            </a:prstTxWarp>
          </a:bodyPr>
          <a:lstStyle>
            <a:lvl1pPr algn="r" eaLnBrk="1" hangingPunct="1">
              <a:defRPr sz="400"/>
            </a:lvl1pPr>
          </a:lstStyle>
          <a:p>
            <a:pPr>
              <a:defRPr/>
            </a:pPr>
            <a:fld id="{AD79DFCD-87C2-4A6B-9E90-8E5BD26CAB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22338" rtl="0" eaLnBrk="0" fontAlgn="base" hangingPunct="0">
      <a:spcBef>
        <a:spcPct val="30000"/>
      </a:spcBef>
      <a:spcAft>
        <a:spcPct val="0"/>
      </a:spcAft>
      <a:defRPr sz="1109" kern="1200">
        <a:solidFill>
          <a:schemeClr val="tx1"/>
        </a:solidFill>
        <a:latin typeface="+mn-lt"/>
        <a:ea typeface="MS PGothic" pitchFamily="34" charset="-128"/>
        <a:cs typeface="MS PGothic" pitchFamily="34" charset="-128"/>
      </a:defRPr>
    </a:lvl1pPr>
    <a:lvl2pPr marL="422338" algn="l" defTabSz="422338" rtl="0" eaLnBrk="0" fontAlgn="base" hangingPunct="0">
      <a:spcBef>
        <a:spcPct val="30000"/>
      </a:spcBef>
      <a:spcAft>
        <a:spcPct val="0"/>
      </a:spcAft>
      <a:defRPr sz="1109" kern="1200">
        <a:solidFill>
          <a:schemeClr val="tx1"/>
        </a:solidFill>
        <a:latin typeface="+mn-lt"/>
        <a:ea typeface="MS PGothic" pitchFamily="34" charset="-128"/>
        <a:cs typeface="MS PGothic" charset="0"/>
      </a:defRPr>
    </a:lvl2pPr>
    <a:lvl3pPr marL="844674" algn="l" defTabSz="422338" rtl="0" eaLnBrk="0" fontAlgn="base" hangingPunct="0">
      <a:spcBef>
        <a:spcPct val="30000"/>
      </a:spcBef>
      <a:spcAft>
        <a:spcPct val="0"/>
      </a:spcAft>
      <a:defRPr sz="1109" kern="1200">
        <a:solidFill>
          <a:schemeClr val="tx1"/>
        </a:solidFill>
        <a:latin typeface="+mn-lt"/>
        <a:ea typeface="MS PGothic" pitchFamily="34" charset="-128"/>
        <a:cs typeface="MS PGothic" charset="0"/>
      </a:defRPr>
    </a:lvl3pPr>
    <a:lvl4pPr marL="1267013" algn="l" defTabSz="422338" rtl="0" eaLnBrk="0" fontAlgn="base" hangingPunct="0">
      <a:spcBef>
        <a:spcPct val="30000"/>
      </a:spcBef>
      <a:spcAft>
        <a:spcPct val="0"/>
      </a:spcAft>
      <a:defRPr sz="1109" kern="1200">
        <a:solidFill>
          <a:schemeClr val="tx1"/>
        </a:solidFill>
        <a:latin typeface="+mn-lt"/>
        <a:ea typeface="MS PGothic" pitchFamily="34" charset="-128"/>
        <a:cs typeface="MS PGothic" charset="0"/>
      </a:defRPr>
    </a:lvl4pPr>
    <a:lvl5pPr marL="1689349" algn="l" defTabSz="422338" rtl="0" eaLnBrk="0" fontAlgn="base" hangingPunct="0">
      <a:spcBef>
        <a:spcPct val="30000"/>
      </a:spcBef>
      <a:spcAft>
        <a:spcPct val="0"/>
      </a:spcAft>
      <a:defRPr sz="1109" kern="1200">
        <a:solidFill>
          <a:schemeClr val="tx1"/>
        </a:solidFill>
        <a:latin typeface="+mn-lt"/>
        <a:ea typeface="MS PGothic" pitchFamily="34" charset="-128"/>
        <a:cs typeface="MS PGothic" charset="0"/>
      </a:defRPr>
    </a:lvl5pPr>
    <a:lvl6pPr marL="2111686" algn="l" defTabSz="422338" rtl="0" eaLnBrk="1" latinLnBrk="0" hangingPunct="1">
      <a:defRPr sz="1109" kern="1200">
        <a:solidFill>
          <a:schemeClr val="tx1"/>
        </a:solidFill>
        <a:latin typeface="+mn-lt"/>
        <a:ea typeface="+mn-ea"/>
        <a:cs typeface="+mn-cs"/>
      </a:defRPr>
    </a:lvl6pPr>
    <a:lvl7pPr marL="2534023" algn="l" defTabSz="422338" rtl="0" eaLnBrk="1" latinLnBrk="0" hangingPunct="1">
      <a:defRPr sz="1109" kern="1200">
        <a:solidFill>
          <a:schemeClr val="tx1"/>
        </a:solidFill>
        <a:latin typeface="+mn-lt"/>
        <a:ea typeface="+mn-ea"/>
        <a:cs typeface="+mn-cs"/>
      </a:defRPr>
    </a:lvl7pPr>
    <a:lvl8pPr marL="2956361" algn="l" defTabSz="422338" rtl="0" eaLnBrk="1" latinLnBrk="0" hangingPunct="1">
      <a:defRPr sz="1109" kern="1200">
        <a:solidFill>
          <a:schemeClr val="tx1"/>
        </a:solidFill>
        <a:latin typeface="+mn-lt"/>
        <a:ea typeface="+mn-ea"/>
        <a:cs typeface="+mn-cs"/>
      </a:defRPr>
    </a:lvl8pPr>
    <a:lvl9pPr marL="3378698" algn="l" defTabSz="422338" rtl="0" eaLnBrk="1" latinLnBrk="0" hangingPunct="1">
      <a:defRPr sz="11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21D69D3-C392-4FB6-9AC7-698EA7DB3B11}"/>
              </a:ext>
            </a:extLst>
          </p:cNvPr>
          <p:cNvSpPr>
            <a:spLocks noGrp="1" noRot="1" noChangeAspect="1" noTextEdit="1"/>
          </p:cNvSpPr>
          <p:nvPr>
            <p:ph type="sldImg"/>
          </p:nvPr>
        </p:nvSpPr>
        <p:spPr bwMode="auto">
          <a:xfrm>
            <a:off x="1506538" y="720725"/>
            <a:ext cx="4302125"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1CECB69D-EEAB-4221-A2F1-E864127D47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6388" name="Slide Number Placeholder 3">
            <a:extLst>
              <a:ext uri="{FF2B5EF4-FFF2-40B4-BE49-F238E27FC236}">
                <a16:creationId xmlns:a16="http://schemas.microsoft.com/office/drawing/2014/main" id="{DB2E4F66-F522-4325-83F5-5FA4BE9527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39752F5-41D8-4881-9AE9-118667C9E696}" type="slidenum">
              <a:rPr lang="en-US" altLang="en-US" sz="400" smtClean="0">
                <a:latin typeface="Times New Roman" panose="02020603050405020304" pitchFamily="18" charset="0"/>
              </a:rPr>
              <a:pPr>
                <a:spcBef>
                  <a:spcPct val="0"/>
                </a:spcBef>
              </a:pPr>
              <a:t>1</a:t>
            </a:fld>
            <a:endParaRPr lang="en-US" altLang="en-US" sz="4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66572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0971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CDA1C7-DFAD-4767-8A90-E5A223A5B829}"/>
              </a:ext>
            </a:extLst>
          </p:cNvPr>
          <p:cNvSpPr/>
          <p:nvPr userDrawn="1"/>
        </p:nvSpPr>
        <p:spPr>
          <a:xfrm>
            <a:off x="312062" y="348346"/>
            <a:ext cx="38734089" cy="3995057"/>
          </a:xfrm>
          <a:prstGeom prst="rect">
            <a:avLst/>
          </a:prstGeom>
          <a:solidFill>
            <a:srgbClr val="C5050C"/>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11"/>
          </a:p>
        </p:txBody>
      </p:sp>
      <p:sp>
        <p:nvSpPr>
          <p:cNvPr id="3" name="TextBox 2">
            <a:extLst>
              <a:ext uri="{FF2B5EF4-FFF2-40B4-BE49-F238E27FC236}">
                <a16:creationId xmlns:a16="http://schemas.microsoft.com/office/drawing/2014/main" id="{890DCBE2-895D-4380-82A2-1155E0070295}"/>
              </a:ext>
            </a:extLst>
          </p:cNvPr>
          <p:cNvSpPr txBox="1"/>
          <p:nvPr userDrawn="1"/>
        </p:nvSpPr>
        <p:spPr>
          <a:xfrm>
            <a:off x="292555" y="31778495"/>
            <a:ext cx="8718095" cy="554639"/>
          </a:xfrm>
          <a:prstGeom prst="rect">
            <a:avLst/>
          </a:prstGeom>
          <a:noFill/>
        </p:spPr>
        <p:txBody>
          <a:bodyPr wrap="square" rtlCol="0">
            <a:spAutoFit/>
          </a:bodyPr>
          <a:lstStyle/>
          <a:p>
            <a:pPr algn="l"/>
            <a:r>
              <a:rPr lang="en-US" sz="3004" b="1" i="0" dirty="0">
                <a:solidFill>
                  <a:srgbClr val="C5050C"/>
                </a:solidFill>
                <a:latin typeface="Arial" panose="020B0604020202020204" pitchFamily="34" charset="0"/>
                <a:cs typeface="Arial" panose="020B0604020202020204" pitchFamily="34" charset="0"/>
              </a:rPr>
              <a:t>2021 WEMPEC </a:t>
            </a:r>
            <a:r>
              <a:rPr lang="en-US" sz="2729" b="1" i="0" dirty="0">
                <a:solidFill>
                  <a:srgbClr val="C5050C"/>
                </a:solidFill>
                <a:latin typeface="Arial" panose="020B0604020202020204" pitchFamily="34" charset="0"/>
                <a:cs typeface="Arial" panose="020B0604020202020204" pitchFamily="34" charset="0"/>
              </a:rPr>
              <a:t>Annual Review Meeting</a:t>
            </a:r>
            <a:endParaRPr lang="en-US" sz="3004" b="1" i="0" dirty="0">
              <a:solidFill>
                <a:srgbClr val="C5050C"/>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C9295DA-148F-4CAA-81C1-53C0DE6B1CF5}"/>
              </a:ext>
            </a:extLst>
          </p:cNvPr>
          <p:cNvPicPr>
            <a:picLocks noChangeAspect="1"/>
          </p:cNvPicPr>
          <p:nvPr userDrawn="1"/>
        </p:nvPicPr>
        <p:blipFill>
          <a:blip r:embed="rId4"/>
          <a:stretch>
            <a:fillRect/>
          </a:stretch>
        </p:blipFill>
        <p:spPr>
          <a:xfrm>
            <a:off x="18946403" y="15544677"/>
            <a:ext cx="1426398" cy="1829055"/>
          </a:xfrm>
          <a:prstGeom prst="rect">
            <a:avLst/>
          </a:prstGeom>
        </p:spPr>
      </p:pic>
      <p:sp>
        <p:nvSpPr>
          <p:cNvPr id="7" name="TextBox 6">
            <a:extLst>
              <a:ext uri="{FF2B5EF4-FFF2-40B4-BE49-F238E27FC236}">
                <a16:creationId xmlns:a16="http://schemas.microsoft.com/office/drawing/2014/main" id="{0C3812E2-4AB9-4043-BA11-BA0595DB21B6}"/>
              </a:ext>
            </a:extLst>
          </p:cNvPr>
          <p:cNvSpPr txBox="1"/>
          <p:nvPr userDrawn="1"/>
        </p:nvSpPr>
        <p:spPr>
          <a:xfrm>
            <a:off x="16657370" y="31778492"/>
            <a:ext cx="7430861" cy="554639"/>
          </a:xfrm>
          <a:prstGeom prst="rect">
            <a:avLst/>
          </a:prstGeom>
          <a:noFill/>
        </p:spPr>
        <p:txBody>
          <a:bodyPr wrap="square" rtlCol="0">
            <a:spAutoFit/>
          </a:bodyPr>
          <a:lstStyle>
            <a:defPPr>
              <a:defRPr lang="en-US"/>
            </a:defPPr>
            <a:lvl1pPr>
              <a:defRPr sz="2829" b="1">
                <a:solidFill>
                  <a:srgbClr val="C5050C"/>
                </a:solidFill>
                <a:latin typeface="Arial" panose="020B0604020202020204" pitchFamily="34" charset="0"/>
                <a:cs typeface="Arial" panose="020B0604020202020204" pitchFamily="34" charset="0"/>
              </a:defRPr>
            </a:lvl1pPr>
          </a:lstStyle>
          <a:p>
            <a:pPr lvl="0" algn="ctr"/>
            <a:r>
              <a:rPr lang="en-US" sz="3004" b="1" i="0" dirty="0"/>
              <a:t>Poster 01</a:t>
            </a:r>
          </a:p>
        </p:txBody>
      </p:sp>
      <p:sp>
        <p:nvSpPr>
          <p:cNvPr id="8" name="TextBox 7">
            <a:extLst>
              <a:ext uri="{FF2B5EF4-FFF2-40B4-BE49-F238E27FC236}">
                <a16:creationId xmlns:a16="http://schemas.microsoft.com/office/drawing/2014/main" id="{7E26C3AC-FFC2-4914-88C6-A11EE7356FE3}"/>
              </a:ext>
            </a:extLst>
          </p:cNvPr>
          <p:cNvSpPr txBox="1"/>
          <p:nvPr userDrawn="1"/>
        </p:nvSpPr>
        <p:spPr>
          <a:xfrm>
            <a:off x="31595785" y="31778495"/>
            <a:ext cx="7430861" cy="554639"/>
          </a:xfrm>
          <a:prstGeom prst="rect">
            <a:avLst/>
          </a:prstGeom>
          <a:noFill/>
        </p:spPr>
        <p:txBody>
          <a:bodyPr wrap="square" rtlCol="0">
            <a:spAutoFit/>
          </a:bodyPr>
          <a:lstStyle/>
          <a:p>
            <a:pPr algn="r"/>
            <a:r>
              <a:rPr lang="en-US" sz="3004" b="1" i="0" baseline="0" dirty="0">
                <a:solidFill>
                  <a:srgbClr val="C5050C"/>
                </a:solidFill>
                <a:latin typeface="Arial" panose="020B0604020202020204" pitchFamily="34" charset="0"/>
                <a:cs typeface="Arial" panose="020B0604020202020204" pitchFamily="34" charset="0"/>
              </a:rPr>
              <a:t>May 11–12, 2021</a:t>
            </a:r>
            <a:endParaRPr lang="en-US" sz="2457" i="0" baseline="0" dirty="0">
              <a:solidFill>
                <a:srgbClr val="C5050C"/>
              </a:solidFill>
              <a:latin typeface="Arial" panose="020B0604020202020204" pitchFamily="34" charset="0"/>
              <a:cs typeface="Arial" panose="020B0604020202020204" pitchFamily="34" charset="0"/>
            </a:endParaRPr>
          </a:p>
        </p:txBody>
      </p:sp>
      <p:pic>
        <p:nvPicPr>
          <p:cNvPr id="11" name="Picture 10" descr="Shape&#10;&#10;Description automatically generated">
            <a:extLst>
              <a:ext uri="{FF2B5EF4-FFF2-40B4-BE49-F238E27FC236}">
                <a16:creationId xmlns:a16="http://schemas.microsoft.com/office/drawing/2014/main" id="{C7AABE0E-EF79-45AA-B9CF-01041A876824}"/>
              </a:ext>
            </a:extLst>
          </p:cNvPr>
          <p:cNvPicPr>
            <a:picLocks noChangeAspect="1"/>
          </p:cNvPicPr>
          <p:nvPr userDrawn="1"/>
        </p:nvPicPr>
        <p:blipFill>
          <a:blip r:embed="rId5"/>
          <a:stretch>
            <a:fillRect/>
          </a:stretch>
        </p:blipFill>
        <p:spPr>
          <a:xfrm>
            <a:off x="661736" y="580638"/>
            <a:ext cx="3281102" cy="3530469"/>
          </a:xfrm>
          <a:prstGeom prst="rect">
            <a:avLst/>
          </a:prstGeom>
        </p:spPr>
      </p:pic>
      <p:pic>
        <p:nvPicPr>
          <p:cNvPr id="10" name="Picture 9" descr="Logo, company name&#10;&#10;Description automatically generated">
            <a:extLst>
              <a:ext uri="{FF2B5EF4-FFF2-40B4-BE49-F238E27FC236}">
                <a16:creationId xmlns:a16="http://schemas.microsoft.com/office/drawing/2014/main" id="{AE473DF4-7B3B-4682-B6CD-147D1DBA77CD}"/>
              </a:ext>
            </a:extLst>
          </p:cNvPr>
          <p:cNvPicPr>
            <a:picLocks noChangeAspect="1"/>
          </p:cNvPicPr>
          <p:nvPr userDrawn="1"/>
        </p:nvPicPr>
        <p:blipFill>
          <a:blip r:embed="rId6"/>
          <a:stretch>
            <a:fillRect/>
          </a:stretch>
        </p:blipFill>
        <p:spPr>
          <a:xfrm>
            <a:off x="36951767" y="580637"/>
            <a:ext cx="1705700" cy="3368534"/>
          </a:xfrm>
          <a:prstGeom prst="rect">
            <a:avLst/>
          </a:prstGeom>
        </p:spPr>
      </p:pic>
      <p:sp>
        <p:nvSpPr>
          <p:cNvPr id="9" name="TextBox 8">
            <a:extLst>
              <a:ext uri="{FF2B5EF4-FFF2-40B4-BE49-F238E27FC236}">
                <a16:creationId xmlns:a16="http://schemas.microsoft.com/office/drawing/2014/main" id="{699E4BC7-256F-AC49-BFEE-0282D16F7C8E}"/>
              </a:ext>
            </a:extLst>
          </p:cNvPr>
          <p:cNvSpPr txBox="1"/>
          <p:nvPr userDrawn="1"/>
        </p:nvSpPr>
        <p:spPr>
          <a:xfrm>
            <a:off x="1365251" y="2743202"/>
            <a:ext cx="5686172" cy="1138132"/>
          </a:xfrm>
          <a:prstGeom prst="rect">
            <a:avLst/>
          </a:prstGeom>
          <a:noFill/>
        </p:spPr>
        <p:txBody>
          <a:bodyPr wrap="none" rtlCol="0">
            <a:spAutoFit/>
          </a:bodyPr>
          <a:lstStyle/>
          <a:p>
            <a:r>
              <a:rPr lang="en-US" sz="3398" dirty="0">
                <a:solidFill>
                  <a:schemeClr val="bg1"/>
                </a:solidFill>
                <a:latin typeface="Lucida Calligraphy" panose="03010101010101010101" pitchFamily="66" charset="77"/>
              </a:rPr>
              <a:t>40 Years of Innovation </a:t>
            </a:r>
          </a:p>
          <a:p>
            <a:r>
              <a:rPr lang="en-US" sz="3398" dirty="0">
                <a:solidFill>
                  <a:schemeClr val="bg1"/>
                </a:solidFill>
                <a:latin typeface="Lucida Calligraphy" panose="03010101010101010101" pitchFamily="66" charset="77"/>
              </a:rPr>
              <a:t>and Collaboration</a:t>
            </a: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Lst>
  <p:hf sldNum="0" hdr="0" dt="0"/>
  <p:txStyles>
    <p:titleStyle>
      <a:lvl1pPr algn="ctr" defTabSz="4993343" rtl="0" eaLnBrk="1" fontAlgn="base" hangingPunct="1">
        <a:spcBef>
          <a:spcPct val="0"/>
        </a:spcBef>
        <a:spcAft>
          <a:spcPct val="0"/>
        </a:spcAft>
        <a:defRPr sz="24048">
          <a:solidFill>
            <a:schemeClr val="tx2"/>
          </a:solidFill>
          <a:latin typeface="+mj-lt"/>
          <a:ea typeface="MS PGothic" pitchFamily="34" charset="-128"/>
          <a:cs typeface="MS PGothic" pitchFamily="34" charset="-128"/>
        </a:defRPr>
      </a:lvl1pPr>
      <a:lvl2pPr algn="ctr" defTabSz="4993343" rtl="0" eaLnBrk="1" fontAlgn="base" hangingPunct="1">
        <a:spcBef>
          <a:spcPct val="0"/>
        </a:spcBef>
        <a:spcAft>
          <a:spcPct val="0"/>
        </a:spcAft>
        <a:defRPr sz="24048">
          <a:solidFill>
            <a:schemeClr val="tx2"/>
          </a:solidFill>
          <a:latin typeface="Times New Roman" charset="0"/>
          <a:ea typeface="MS PGothic" pitchFamily="34" charset="-128"/>
          <a:cs typeface="MS PGothic" pitchFamily="34" charset="-128"/>
        </a:defRPr>
      </a:lvl2pPr>
      <a:lvl3pPr algn="ctr" defTabSz="4993343" rtl="0" eaLnBrk="1" fontAlgn="base" hangingPunct="1">
        <a:spcBef>
          <a:spcPct val="0"/>
        </a:spcBef>
        <a:spcAft>
          <a:spcPct val="0"/>
        </a:spcAft>
        <a:defRPr sz="24048">
          <a:solidFill>
            <a:schemeClr val="tx2"/>
          </a:solidFill>
          <a:latin typeface="Times New Roman" charset="0"/>
          <a:ea typeface="MS PGothic" pitchFamily="34" charset="-128"/>
          <a:cs typeface="MS PGothic" pitchFamily="34" charset="-128"/>
        </a:defRPr>
      </a:lvl3pPr>
      <a:lvl4pPr algn="ctr" defTabSz="4993343" rtl="0" eaLnBrk="1" fontAlgn="base" hangingPunct="1">
        <a:spcBef>
          <a:spcPct val="0"/>
        </a:spcBef>
        <a:spcAft>
          <a:spcPct val="0"/>
        </a:spcAft>
        <a:defRPr sz="24048">
          <a:solidFill>
            <a:schemeClr val="tx2"/>
          </a:solidFill>
          <a:latin typeface="Times New Roman" charset="0"/>
          <a:ea typeface="MS PGothic" pitchFamily="34" charset="-128"/>
          <a:cs typeface="MS PGothic" pitchFamily="34" charset="-128"/>
        </a:defRPr>
      </a:lvl4pPr>
      <a:lvl5pPr algn="ctr" defTabSz="4993343" rtl="0" eaLnBrk="1" fontAlgn="base" hangingPunct="1">
        <a:spcBef>
          <a:spcPct val="0"/>
        </a:spcBef>
        <a:spcAft>
          <a:spcPct val="0"/>
        </a:spcAft>
        <a:defRPr sz="24048">
          <a:solidFill>
            <a:schemeClr val="tx2"/>
          </a:solidFill>
          <a:latin typeface="Times New Roman" charset="0"/>
          <a:ea typeface="MS PGothic" pitchFamily="34" charset="-128"/>
          <a:cs typeface="MS PGothic" pitchFamily="34" charset="-128"/>
        </a:defRPr>
      </a:lvl5pPr>
      <a:lvl6pPr marL="728143" algn="ctr" defTabSz="4993343" rtl="0" eaLnBrk="1" fontAlgn="base" hangingPunct="1">
        <a:spcBef>
          <a:spcPct val="0"/>
        </a:spcBef>
        <a:spcAft>
          <a:spcPct val="0"/>
        </a:spcAft>
        <a:defRPr sz="24048">
          <a:solidFill>
            <a:schemeClr val="tx2"/>
          </a:solidFill>
          <a:latin typeface="Times New Roman" charset="0"/>
        </a:defRPr>
      </a:lvl6pPr>
      <a:lvl7pPr marL="1456287" algn="ctr" defTabSz="4993343" rtl="0" eaLnBrk="1" fontAlgn="base" hangingPunct="1">
        <a:spcBef>
          <a:spcPct val="0"/>
        </a:spcBef>
        <a:spcAft>
          <a:spcPct val="0"/>
        </a:spcAft>
        <a:defRPr sz="24048">
          <a:solidFill>
            <a:schemeClr val="tx2"/>
          </a:solidFill>
          <a:latin typeface="Times New Roman" charset="0"/>
        </a:defRPr>
      </a:lvl7pPr>
      <a:lvl8pPr marL="2184430" algn="ctr" defTabSz="4993343" rtl="0" eaLnBrk="1" fontAlgn="base" hangingPunct="1">
        <a:spcBef>
          <a:spcPct val="0"/>
        </a:spcBef>
        <a:spcAft>
          <a:spcPct val="0"/>
        </a:spcAft>
        <a:defRPr sz="24048">
          <a:solidFill>
            <a:schemeClr val="tx2"/>
          </a:solidFill>
          <a:latin typeface="Times New Roman" charset="0"/>
        </a:defRPr>
      </a:lvl8pPr>
      <a:lvl9pPr marL="2912572" algn="ctr" defTabSz="4993343" rtl="0" eaLnBrk="1" fontAlgn="base" hangingPunct="1">
        <a:spcBef>
          <a:spcPct val="0"/>
        </a:spcBef>
        <a:spcAft>
          <a:spcPct val="0"/>
        </a:spcAft>
        <a:defRPr sz="24048">
          <a:solidFill>
            <a:schemeClr val="tx2"/>
          </a:solidFill>
          <a:latin typeface="Times New Roman" charset="0"/>
        </a:defRPr>
      </a:lvl9pPr>
    </p:titleStyle>
    <p:bodyStyle>
      <a:lvl1pPr marL="1873452" indent="-1873452" algn="l" defTabSz="4993343" rtl="0" eaLnBrk="1" fontAlgn="base" hangingPunct="1">
        <a:spcBef>
          <a:spcPct val="20000"/>
        </a:spcBef>
        <a:spcAft>
          <a:spcPct val="0"/>
        </a:spcAft>
        <a:buChar char="•"/>
        <a:defRPr sz="17519">
          <a:solidFill>
            <a:schemeClr val="tx1"/>
          </a:solidFill>
          <a:latin typeface="+mn-lt"/>
          <a:ea typeface="MS PGothic" pitchFamily="34" charset="-128"/>
          <a:cs typeface="MS PGothic" pitchFamily="34" charset="-128"/>
        </a:defRPr>
      </a:lvl1pPr>
      <a:lvl2pPr marL="4057881" indent="-1562473" algn="l" defTabSz="4993343" rtl="0" eaLnBrk="1" fontAlgn="base" hangingPunct="1">
        <a:spcBef>
          <a:spcPct val="20000"/>
        </a:spcBef>
        <a:spcAft>
          <a:spcPct val="0"/>
        </a:spcAft>
        <a:buChar char="–"/>
        <a:defRPr sz="15290">
          <a:solidFill>
            <a:schemeClr val="tx1"/>
          </a:solidFill>
          <a:latin typeface="+mn-lt"/>
          <a:ea typeface="MS PGothic" pitchFamily="34" charset="-128"/>
          <a:cs typeface="MS PGothic" charset="0"/>
        </a:defRPr>
      </a:lvl2pPr>
      <a:lvl3pPr marL="6242311" indent="-1248967" algn="l" defTabSz="4993343" rtl="0" eaLnBrk="1" fontAlgn="base" hangingPunct="1">
        <a:spcBef>
          <a:spcPct val="20000"/>
        </a:spcBef>
        <a:spcAft>
          <a:spcPct val="0"/>
        </a:spcAft>
        <a:buChar char="•"/>
        <a:defRPr sz="13061">
          <a:solidFill>
            <a:schemeClr val="tx1"/>
          </a:solidFill>
          <a:latin typeface="+mn-lt"/>
          <a:ea typeface="MS PGothic" pitchFamily="34" charset="-128"/>
          <a:cs typeface="MS PGothic" charset="0"/>
        </a:defRPr>
      </a:lvl3pPr>
      <a:lvl4pPr marL="8737717" indent="-1248967" algn="l" defTabSz="4993343" rtl="0" eaLnBrk="1" fontAlgn="base" hangingPunct="1">
        <a:spcBef>
          <a:spcPct val="20000"/>
        </a:spcBef>
        <a:spcAft>
          <a:spcPct val="0"/>
        </a:spcAft>
        <a:buChar char="–"/>
        <a:defRPr sz="10990">
          <a:solidFill>
            <a:schemeClr val="tx1"/>
          </a:solidFill>
          <a:latin typeface="+mn-lt"/>
          <a:ea typeface="MS PGothic" pitchFamily="34" charset="-128"/>
          <a:cs typeface="MS PGothic" charset="0"/>
        </a:defRPr>
      </a:lvl4pPr>
      <a:lvl5pPr marL="11233124" indent="-1246440" algn="l" defTabSz="4993343" rtl="0" eaLnBrk="1" fontAlgn="base" hangingPunct="1">
        <a:spcBef>
          <a:spcPct val="20000"/>
        </a:spcBef>
        <a:spcAft>
          <a:spcPct val="0"/>
        </a:spcAft>
        <a:buChar char="»"/>
        <a:defRPr sz="10990">
          <a:solidFill>
            <a:schemeClr val="tx1"/>
          </a:solidFill>
          <a:latin typeface="+mn-lt"/>
          <a:ea typeface="MS PGothic" pitchFamily="34" charset="-128"/>
          <a:cs typeface="MS PGothic" charset="0"/>
        </a:defRPr>
      </a:lvl5pPr>
      <a:lvl6pPr marL="11961267" indent="-1246440" algn="l" defTabSz="4993343" rtl="0" eaLnBrk="1" fontAlgn="base" hangingPunct="1">
        <a:spcBef>
          <a:spcPct val="20000"/>
        </a:spcBef>
        <a:spcAft>
          <a:spcPct val="0"/>
        </a:spcAft>
        <a:buChar char="»"/>
        <a:defRPr sz="10990">
          <a:solidFill>
            <a:schemeClr val="tx1"/>
          </a:solidFill>
          <a:latin typeface="+mn-lt"/>
          <a:ea typeface="ＭＳ Ｐゴシック" charset="-128"/>
        </a:defRPr>
      </a:lvl6pPr>
      <a:lvl7pPr marL="12689411" indent="-1246440" algn="l" defTabSz="4993343" rtl="0" eaLnBrk="1" fontAlgn="base" hangingPunct="1">
        <a:spcBef>
          <a:spcPct val="20000"/>
        </a:spcBef>
        <a:spcAft>
          <a:spcPct val="0"/>
        </a:spcAft>
        <a:buChar char="»"/>
        <a:defRPr sz="10990">
          <a:solidFill>
            <a:schemeClr val="tx1"/>
          </a:solidFill>
          <a:latin typeface="+mn-lt"/>
          <a:ea typeface="ＭＳ Ｐゴシック" charset="-128"/>
        </a:defRPr>
      </a:lvl7pPr>
      <a:lvl8pPr marL="13417553" indent="-1246440" algn="l" defTabSz="4993343" rtl="0" eaLnBrk="1" fontAlgn="base" hangingPunct="1">
        <a:spcBef>
          <a:spcPct val="20000"/>
        </a:spcBef>
        <a:spcAft>
          <a:spcPct val="0"/>
        </a:spcAft>
        <a:buChar char="»"/>
        <a:defRPr sz="10990">
          <a:solidFill>
            <a:schemeClr val="tx1"/>
          </a:solidFill>
          <a:latin typeface="+mn-lt"/>
          <a:ea typeface="ＭＳ Ｐゴシック" charset="-128"/>
        </a:defRPr>
      </a:lvl8pPr>
      <a:lvl9pPr marL="14145696" indent="-1246440" algn="l" defTabSz="4993343" rtl="0" eaLnBrk="1" fontAlgn="base" hangingPunct="1">
        <a:spcBef>
          <a:spcPct val="20000"/>
        </a:spcBef>
        <a:spcAft>
          <a:spcPct val="0"/>
        </a:spcAft>
        <a:buChar char="»"/>
        <a:defRPr sz="10990">
          <a:solidFill>
            <a:schemeClr val="tx1"/>
          </a:solidFill>
          <a:latin typeface="+mn-lt"/>
          <a:ea typeface="ＭＳ Ｐゴシック" charset="-128"/>
        </a:defRPr>
      </a:lvl9pPr>
    </p:bodyStyle>
    <p:otherStyle>
      <a:defPPr>
        <a:defRPr lang="en-US"/>
      </a:defPPr>
      <a:lvl1pPr marL="0" algn="l" defTabSz="728143" rtl="0" eaLnBrk="1" latinLnBrk="0" hangingPunct="1">
        <a:defRPr sz="2867" kern="1200">
          <a:solidFill>
            <a:schemeClr val="tx1"/>
          </a:solidFill>
          <a:latin typeface="+mn-lt"/>
          <a:ea typeface="+mn-ea"/>
          <a:cs typeface="+mn-cs"/>
        </a:defRPr>
      </a:lvl1pPr>
      <a:lvl2pPr marL="728143" algn="l" defTabSz="728143" rtl="0" eaLnBrk="1" latinLnBrk="0" hangingPunct="1">
        <a:defRPr sz="2867" kern="1200">
          <a:solidFill>
            <a:schemeClr val="tx1"/>
          </a:solidFill>
          <a:latin typeface="+mn-lt"/>
          <a:ea typeface="+mn-ea"/>
          <a:cs typeface="+mn-cs"/>
        </a:defRPr>
      </a:lvl2pPr>
      <a:lvl3pPr marL="1456287" algn="l" defTabSz="728143" rtl="0" eaLnBrk="1" latinLnBrk="0" hangingPunct="1">
        <a:defRPr sz="2867" kern="1200">
          <a:solidFill>
            <a:schemeClr val="tx1"/>
          </a:solidFill>
          <a:latin typeface="+mn-lt"/>
          <a:ea typeface="+mn-ea"/>
          <a:cs typeface="+mn-cs"/>
        </a:defRPr>
      </a:lvl3pPr>
      <a:lvl4pPr marL="2184430" algn="l" defTabSz="728143" rtl="0" eaLnBrk="1" latinLnBrk="0" hangingPunct="1">
        <a:defRPr sz="2867" kern="1200">
          <a:solidFill>
            <a:schemeClr val="tx1"/>
          </a:solidFill>
          <a:latin typeface="+mn-lt"/>
          <a:ea typeface="+mn-ea"/>
          <a:cs typeface="+mn-cs"/>
        </a:defRPr>
      </a:lvl4pPr>
      <a:lvl5pPr marL="2912572" algn="l" defTabSz="728143" rtl="0" eaLnBrk="1" latinLnBrk="0" hangingPunct="1">
        <a:defRPr sz="2867" kern="1200">
          <a:solidFill>
            <a:schemeClr val="tx1"/>
          </a:solidFill>
          <a:latin typeface="+mn-lt"/>
          <a:ea typeface="+mn-ea"/>
          <a:cs typeface="+mn-cs"/>
        </a:defRPr>
      </a:lvl5pPr>
      <a:lvl6pPr marL="3640715" algn="l" defTabSz="728143" rtl="0" eaLnBrk="1" latinLnBrk="0" hangingPunct="1">
        <a:defRPr sz="2867" kern="1200">
          <a:solidFill>
            <a:schemeClr val="tx1"/>
          </a:solidFill>
          <a:latin typeface="+mn-lt"/>
          <a:ea typeface="+mn-ea"/>
          <a:cs typeface="+mn-cs"/>
        </a:defRPr>
      </a:lvl6pPr>
      <a:lvl7pPr marL="4368858" algn="l" defTabSz="728143" rtl="0" eaLnBrk="1" latinLnBrk="0" hangingPunct="1">
        <a:defRPr sz="2867" kern="1200">
          <a:solidFill>
            <a:schemeClr val="tx1"/>
          </a:solidFill>
          <a:latin typeface="+mn-lt"/>
          <a:ea typeface="+mn-ea"/>
          <a:cs typeface="+mn-cs"/>
        </a:defRPr>
      </a:lvl7pPr>
      <a:lvl8pPr marL="5097002" algn="l" defTabSz="728143" rtl="0" eaLnBrk="1" latinLnBrk="0" hangingPunct="1">
        <a:defRPr sz="2867" kern="1200">
          <a:solidFill>
            <a:schemeClr val="tx1"/>
          </a:solidFill>
          <a:latin typeface="+mn-lt"/>
          <a:ea typeface="+mn-ea"/>
          <a:cs typeface="+mn-cs"/>
        </a:defRPr>
      </a:lvl8pPr>
      <a:lvl9pPr marL="5825145" algn="l" defTabSz="728143" rtl="0" eaLnBrk="1" latinLnBrk="0" hangingPunct="1">
        <a:defRPr sz="2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B3ABFFC3-9B9E-7E08-EB5F-7F918B8FB88B}"/>
              </a:ext>
            </a:extLst>
          </p:cNvPr>
          <p:cNvPicPr>
            <a:picLocks noChangeAspect="1"/>
          </p:cNvPicPr>
          <p:nvPr/>
        </p:nvPicPr>
        <p:blipFill>
          <a:blip r:embed="rId3"/>
          <a:stretch>
            <a:fillRect/>
          </a:stretch>
        </p:blipFill>
        <p:spPr>
          <a:xfrm>
            <a:off x="13902604" y="11269963"/>
            <a:ext cx="6224873" cy="4107436"/>
          </a:xfrm>
          <a:prstGeom prst="rect">
            <a:avLst/>
          </a:prstGeom>
        </p:spPr>
      </p:pic>
      <p:pic>
        <p:nvPicPr>
          <p:cNvPr id="48" name="Picture 47" descr="A diagram of a column readout direction&#10;&#10;AI-generated content may be incorrect.">
            <a:extLst>
              <a:ext uri="{FF2B5EF4-FFF2-40B4-BE49-F238E27FC236}">
                <a16:creationId xmlns:a16="http://schemas.microsoft.com/office/drawing/2014/main" id="{F60351EB-178C-6D58-A486-95971F8817E9}"/>
              </a:ext>
            </a:extLst>
          </p:cNvPr>
          <p:cNvPicPr>
            <a:picLocks noChangeAspect="1"/>
          </p:cNvPicPr>
          <p:nvPr/>
        </p:nvPicPr>
        <p:blipFill>
          <a:blip r:embed="rId4"/>
          <a:stretch>
            <a:fillRect/>
          </a:stretch>
        </p:blipFill>
        <p:spPr>
          <a:xfrm>
            <a:off x="18909887" y="6584804"/>
            <a:ext cx="6787183" cy="4156371"/>
          </a:xfrm>
          <a:prstGeom prst="rect">
            <a:avLst/>
          </a:prstGeom>
        </p:spPr>
      </p:pic>
      <p:sp>
        <p:nvSpPr>
          <p:cNvPr id="2" name="Rectangle 1">
            <a:extLst>
              <a:ext uri="{FF2B5EF4-FFF2-40B4-BE49-F238E27FC236}">
                <a16:creationId xmlns:a16="http://schemas.microsoft.com/office/drawing/2014/main" id="{72B1627D-38FC-5225-0CFA-67AA0964ED17}"/>
              </a:ext>
            </a:extLst>
          </p:cNvPr>
          <p:cNvSpPr/>
          <p:nvPr/>
        </p:nvSpPr>
        <p:spPr>
          <a:xfrm>
            <a:off x="14392" y="31590925"/>
            <a:ext cx="39319200" cy="1092200"/>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973" dirty="0">
              <a:solidFill>
                <a:schemeClr val="bg1"/>
              </a:solidFill>
              <a:latin typeface="Arial" panose="020B0604020202020204" pitchFamily="34" charset="0"/>
              <a:cs typeface="Arial" panose="020B0604020202020204" pitchFamily="34" charset="0"/>
            </a:endParaRPr>
          </a:p>
        </p:txBody>
      </p:sp>
      <p:sp>
        <p:nvSpPr>
          <p:cNvPr id="15363" name="Rectangle 29">
            <a:extLst>
              <a:ext uri="{FF2B5EF4-FFF2-40B4-BE49-F238E27FC236}">
                <a16:creationId xmlns:a16="http://schemas.microsoft.com/office/drawing/2014/main" id="{FA2A0EED-C850-4031-80E1-511B9C05F2DA}"/>
              </a:ext>
            </a:extLst>
          </p:cNvPr>
          <p:cNvSpPr>
            <a:spLocks noChangeArrowheads="1"/>
          </p:cNvSpPr>
          <p:nvPr/>
        </p:nvSpPr>
        <p:spPr bwMode="auto">
          <a:xfrm>
            <a:off x="2184403" y="-16772335"/>
            <a:ext cx="184731" cy="7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4460"/>
          </a:p>
        </p:txBody>
      </p:sp>
      <p:sp>
        <p:nvSpPr>
          <p:cNvPr id="15364" name="Rectangle 31">
            <a:extLst>
              <a:ext uri="{FF2B5EF4-FFF2-40B4-BE49-F238E27FC236}">
                <a16:creationId xmlns:a16="http://schemas.microsoft.com/office/drawing/2014/main" id="{B9937E9E-0157-4BD3-985C-500427CFBB5F}"/>
              </a:ext>
            </a:extLst>
          </p:cNvPr>
          <p:cNvSpPr>
            <a:spLocks noChangeArrowheads="1"/>
          </p:cNvSpPr>
          <p:nvPr/>
        </p:nvSpPr>
        <p:spPr bwMode="auto">
          <a:xfrm>
            <a:off x="2184403" y="-16772335"/>
            <a:ext cx="184731" cy="7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4460"/>
          </a:p>
        </p:txBody>
      </p:sp>
      <p:sp>
        <p:nvSpPr>
          <p:cNvPr id="15365" name="Rectangle 33">
            <a:extLst>
              <a:ext uri="{FF2B5EF4-FFF2-40B4-BE49-F238E27FC236}">
                <a16:creationId xmlns:a16="http://schemas.microsoft.com/office/drawing/2014/main" id="{570C4CE9-E499-47AD-8559-3D129DBC5002}"/>
              </a:ext>
            </a:extLst>
          </p:cNvPr>
          <p:cNvSpPr>
            <a:spLocks noChangeArrowheads="1"/>
          </p:cNvSpPr>
          <p:nvPr/>
        </p:nvSpPr>
        <p:spPr bwMode="auto">
          <a:xfrm>
            <a:off x="2184403" y="-16772335"/>
            <a:ext cx="184731" cy="7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4460"/>
          </a:p>
        </p:txBody>
      </p:sp>
      <p:sp>
        <p:nvSpPr>
          <p:cNvPr id="15366" name="Text Box 58">
            <a:extLst>
              <a:ext uri="{FF2B5EF4-FFF2-40B4-BE49-F238E27FC236}">
                <a16:creationId xmlns:a16="http://schemas.microsoft.com/office/drawing/2014/main" id="{E61F2205-235D-418B-B209-8EDC61A5650B}"/>
              </a:ext>
            </a:extLst>
          </p:cNvPr>
          <p:cNvSpPr txBox="1">
            <a:spLocks noChangeArrowheads="1"/>
          </p:cNvSpPr>
          <p:nvPr/>
        </p:nvSpPr>
        <p:spPr bwMode="auto">
          <a:xfrm>
            <a:off x="2078216" y="-16372881"/>
            <a:ext cx="1597848" cy="74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endParaRPr lang="en-US" altLang="en-US" sz="4460"/>
          </a:p>
        </p:txBody>
      </p:sp>
      <p:sp>
        <p:nvSpPr>
          <p:cNvPr id="15367" name="Text Box 63">
            <a:extLst>
              <a:ext uri="{FF2B5EF4-FFF2-40B4-BE49-F238E27FC236}">
                <a16:creationId xmlns:a16="http://schemas.microsoft.com/office/drawing/2014/main" id="{AD800311-06D7-4735-BC47-91A6348AC7E0}"/>
              </a:ext>
            </a:extLst>
          </p:cNvPr>
          <p:cNvSpPr txBox="1">
            <a:spLocks noChangeArrowheads="1"/>
          </p:cNvSpPr>
          <p:nvPr/>
        </p:nvSpPr>
        <p:spPr bwMode="auto">
          <a:xfrm>
            <a:off x="4500269" y="-16261645"/>
            <a:ext cx="1314686" cy="91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endParaRPr lang="en-US" altLang="en-US" sz="4460"/>
          </a:p>
        </p:txBody>
      </p:sp>
      <p:sp>
        <p:nvSpPr>
          <p:cNvPr id="15368" name="Text Box 61">
            <a:extLst>
              <a:ext uri="{FF2B5EF4-FFF2-40B4-BE49-F238E27FC236}">
                <a16:creationId xmlns:a16="http://schemas.microsoft.com/office/drawing/2014/main" id="{DD1D7608-C123-4A98-880F-03C0428FDAA1}"/>
              </a:ext>
            </a:extLst>
          </p:cNvPr>
          <p:cNvSpPr txBox="1">
            <a:spLocks noChangeArrowheads="1"/>
          </p:cNvSpPr>
          <p:nvPr/>
        </p:nvSpPr>
        <p:spPr bwMode="auto">
          <a:xfrm>
            <a:off x="3044003" y="-15639697"/>
            <a:ext cx="2611673" cy="7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endParaRPr lang="en-US" altLang="en-US" sz="4460"/>
          </a:p>
        </p:txBody>
      </p:sp>
      <p:sp>
        <p:nvSpPr>
          <p:cNvPr id="12" name="TextBox 11">
            <a:extLst>
              <a:ext uri="{FF2B5EF4-FFF2-40B4-BE49-F238E27FC236}">
                <a16:creationId xmlns:a16="http://schemas.microsoft.com/office/drawing/2014/main" id="{07DDB51E-009D-4C90-B171-DEA53851EAB8}"/>
              </a:ext>
            </a:extLst>
          </p:cNvPr>
          <p:cNvSpPr txBox="1"/>
          <p:nvPr/>
        </p:nvSpPr>
        <p:spPr>
          <a:xfrm>
            <a:off x="6865258" y="4209251"/>
            <a:ext cx="25588685" cy="2003754"/>
          </a:xfrm>
          <a:prstGeom prst="rect">
            <a:avLst/>
          </a:prstGeom>
          <a:noFill/>
        </p:spPr>
        <p:txBody>
          <a:bodyPr wrap="square" rtlCol="0">
            <a:spAutoFit/>
          </a:bodyPr>
          <a:lstStyle/>
          <a:p>
            <a:pPr algn="ctr"/>
            <a:r>
              <a:rPr lang="en-US" sz="5016" b="1" dirty="0">
                <a:solidFill>
                  <a:schemeClr val="bg1"/>
                </a:solidFill>
                <a:latin typeface="Arial" panose="020B0604020202020204" pitchFamily="34" charset="0"/>
                <a:cs typeface="Arial" panose="020B0604020202020204" pitchFamily="34" charset="0"/>
              </a:rPr>
              <a:t>ECE ??? </a:t>
            </a:r>
          </a:p>
          <a:p>
            <a:pPr algn="ctr"/>
            <a:endParaRPr lang="en-US" sz="2389" b="1" dirty="0">
              <a:solidFill>
                <a:schemeClr val="bg1"/>
              </a:solidFill>
              <a:latin typeface="Arial" panose="020B0604020202020204" pitchFamily="34" charset="0"/>
              <a:cs typeface="Arial" panose="020B0604020202020204" pitchFamily="34" charset="0"/>
            </a:endParaRPr>
          </a:p>
          <a:p>
            <a:pPr algn="ctr"/>
            <a:r>
              <a:rPr lang="en-US" sz="5016" b="1" dirty="0">
                <a:solidFill>
                  <a:schemeClr val="bg1"/>
                </a:solidFill>
                <a:latin typeface="Arial" panose="020B0604020202020204" pitchFamily="34" charset="0"/>
                <a:cs typeface="Arial" panose="020B0604020202020204" pitchFamily="34" charset="0"/>
              </a:rPr>
              <a:t>&lt;Team Name&gt;</a:t>
            </a:r>
          </a:p>
        </p:txBody>
      </p:sp>
      <p:sp>
        <p:nvSpPr>
          <p:cNvPr id="25" name="Rectangle 24">
            <a:extLst>
              <a:ext uri="{FF2B5EF4-FFF2-40B4-BE49-F238E27FC236}">
                <a16:creationId xmlns:a16="http://schemas.microsoft.com/office/drawing/2014/main" id="{A31C9414-DAF4-4567-B80A-E87D2A32B3EF}"/>
              </a:ext>
            </a:extLst>
          </p:cNvPr>
          <p:cNvSpPr/>
          <p:nvPr/>
        </p:nvSpPr>
        <p:spPr>
          <a:xfrm>
            <a:off x="13886544" y="4935712"/>
            <a:ext cx="11840835" cy="1381994"/>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733" b="1" dirty="0">
                <a:solidFill>
                  <a:schemeClr val="bg1"/>
                </a:solidFill>
                <a:latin typeface="Arial" panose="020B0604020202020204" pitchFamily="34" charset="0"/>
                <a:cs typeface="Arial" panose="020B0604020202020204" pitchFamily="34" charset="0"/>
              </a:rPr>
              <a:t>Object Detection</a:t>
            </a:r>
          </a:p>
        </p:txBody>
      </p:sp>
      <p:sp>
        <p:nvSpPr>
          <p:cNvPr id="30" name="Rectangle 29">
            <a:extLst>
              <a:ext uri="{FF2B5EF4-FFF2-40B4-BE49-F238E27FC236}">
                <a16:creationId xmlns:a16="http://schemas.microsoft.com/office/drawing/2014/main" id="{DE9F486B-187F-42FD-BC06-F06B3E11A1E0}"/>
              </a:ext>
            </a:extLst>
          </p:cNvPr>
          <p:cNvSpPr/>
          <p:nvPr/>
        </p:nvSpPr>
        <p:spPr>
          <a:xfrm>
            <a:off x="406899" y="4936781"/>
            <a:ext cx="13231995" cy="1381994"/>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733" b="1" dirty="0">
                <a:solidFill>
                  <a:schemeClr val="bg1"/>
                </a:solidFill>
                <a:latin typeface="Arial" panose="020B0604020202020204" pitchFamily="34" charset="0"/>
                <a:cs typeface="Arial" panose="020B0604020202020204" pitchFamily="34" charset="0"/>
              </a:rPr>
              <a:t>Project Background</a:t>
            </a:r>
          </a:p>
        </p:txBody>
      </p:sp>
      <p:sp>
        <p:nvSpPr>
          <p:cNvPr id="34" name="Rectangle 33">
            <a:extLst>
              <a:ext uri="{FF2B5EF4-FFF2-40B4-BE49-F238E27FC236}">
                <a16:creationId xmlns:a16="http://schemas.microsoft.com/office/drawing/2014/main" id="{DEEBFA90-DD08-4264-A16C-27145B3968F0}"/>
              </a:ext>
            </a:extLst>
          </p:cNvPr>
          <p:cNvSpPr/>
          <p:nvPr/>
        </p:nvSpPr>
        <p:spPr>
          <a:xfrm>
            <a:off x="26022097" y="4963152"/>
            <a:ext cx="12477953" cy="1381993"/>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733" b="1" dirty="0">
                <a:solidFill>
                  <a:schemeClr val="bg1"/>
                </a:solidFill>
                <a:latin typeface="Arial" panose="020B0604020202020204" pitchFamily="34" charset="0"/>
                <a:cs typeface="Arial" panose="020B0604020202020204" pitchFamily="34" charset="0"/>
              </a:rPr>
              <a:t>Hardware</a:t>
            </a:r>
          </a:p>
        </p:txBody>
      </p:sp>
      <p:sp>
        <p:nvSpPr>
          <p:cNvPr id="35" name="Rectangle 34">
            <a:extLst>
              <a:ext uri="{FF2B5EF4-FFF2-40B4-BE49-F238E27FC236}">
                <a16:creationId xmlns:a16="http://schemas.microsoft.com/office/drawing/2014/main" id="{53EFABFA-008E-4AD2-BBCA-B22FCA2707EF}"/>
              </a:ext>
            </a:extLst>
          </p:cNvPr>
          <p:cNvSpPr/>
          <p:nvPr/>
        </p:nvSpPr>
        <p:spPr>
          <a:xfrm>
            <a:off x="294720" y="15385879"/>
            <a:ext cx="13297104" cy="1381995"/>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733" b="1" dirty="0">
                <a:solidFill>
                  <a:schemeClr val="bg1"/>
                </a:solidFill>
                <a:latin typeface="Arial" panose="020B0604020202020204" pitchFamily="34" charset="0"/>
                <a:cs typeface="Arial" panose="020B0604020202020204" pitchFamily="34" charset="0"/>
              </a:rPr>
              <a:t>Translation Layer</a:t>
            </a:r>
          </a:p>
        </p:txBody>
      </p:sp>
      <p:sp>
        <p:nvSpPr>
          <p:cNvPr id="36" name="Rectangle 35">
            <a:extLst>
              <a:ext uri="{FF2B5EF4-FFF2-40B4-BE49-F238E27FC236}">
                <a16:creationId xmlns:a16="http://schemas.microsoft.com/office/drawing/2014/main" id="{7FE94BF9-C824-47B0-897E-0B5D22594F20}"/>
              </a:ext>
            </a:extLst>
          </p:cNvPr>
          <p:cNvSpPr/>
          <p:nvPr/>
        </p:nvSpPr>
        <p:spPr>
          <a:xfrm>
            <a:off x="25987766" y="17675094"/>
            <a:ext cx="12512284" cy="1381994"/>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733" b="1" dirty="0">
                <a:solidFill>
                  <a:schemeClr val="bg1"/>
                </a:solidFill>
                <a:latin typeface="Arial" panose="020B0604020202020204" pitchFamily="34" charset="0"/>
                <a:cs typeface="Arial" panose="020B0604020202020204" pitchFamily="34" charset="0"/>
              </a:rPr>
              <a:t>Servo Driver</a:t>
            </a:r>
          </a:p>
        </p:txBody>
      </p:sp>
      <p:sp>
        <p:nvSpPr>
          <p:cNvPr id="15375" name="Rectangle 15374">
            <a:extLst>
              <a:ext uri="{FF2B5EF4-FFF2-40B4-BE49-F238E27FC236}">
                <a16:creationId xmlns:a16="http://schemas.microsoft.com/office/drawing/2014/main" id="{D3C792C5-0E28-4AC8-A408-EE6044A2CDE1}"/>
              </a:ext>
            </a:extLst>
          </p:cNvPr>
          <p:cNvSpPr/>
          <p:nvPr/>
        </p:nvSpPr>
        <p:spPr>
          <a:xfrm>
            <a:off x="310512" y="378400"/>
            <a:ext cx="6731104" cy="3780733"/>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016" b="1" dirty="0">
              <a:solidFill>
                <a:schemeClr val="bg1"/>
              </a:solidFill>
              <a:latin typeface="Arial" panose="020B0604020202020204" pitchFamily="34" charset="0"/>
              <a:cs typeface="Arial" panose="020B0604020202020204" pitchFamily="34" charset="0"/>
            </a:endParaRPr>
          </a:p>
        </p:txBody>
      </p:sp>
      <p:sp>
        <p:nvSpPr>
          <p:cNvPr id="15377" name="TextBox 15376">
            <a:extLst>
              <a:ext uri="{FF2B5EF4-FFF2-40B4-BE49-F238E27FC236}">
                <a16:creationId xmlns:a16="http://schemas.microsoft.com/office/drawing/2014/main" id="{6F71B1B2-8A49-474C-A9E7-25462C6514C8}"/>
              </a:ext>
            </a:extLst>
          </p:cNvPr>
          <p:cNvSpPr txBox="1"/>
          <p:nvPr/>
        </p:nvSpPr>
        <p:spPr>
          <a:xfrm>
            <a:off x="-488414" y="28655434"/>
            <a:ext cx="8416086" cy="680507"/>
          </a:xfrm>
          <a:prstGeom prst="rect">
            <a:avLst/>
          </a:prstGeom>
          <a:noFill/>
        </p:spPr>
        <p:txBody>
          <a:bodyPr wrap="none" rtlCol="0">
            <a:spAutoFit/>
          </a:bodyPr>
          <a:lstStyle/>
          <a:p>
            <a:r>
              <a:rPr lang="en-US" sz="3822" b="1" dirty="0">
                <a:solidFill>
                  <a:schemeClr val="bg1"/>
                </a:solidFill>
              </a:rPr>
              <a:t>           ECE Capstone Open House 2024</a:t>
            </a:r>
          </a:p>
        </p:txBody>
      </p:sp>
      <p:sp>
        <p:nvSpPr>
          <p:cNvPr id="4" name="Rectangle 3">
            <a:extLst>
              <a:ext uri="{FF2B5EF4-FFF2-40B4-BE49-F238E27FC236}">
                <a16:creationId xmlns:a16="http://schemas.microsoft.com/office/drawing/2014/main" id="{F94DC68F-D74F-CBA6-DF8E-99DB402FC877}"/>
              </a:ext>
            </a:extLst>
          </p:cNvPr>
          <p:cNvSpPr/>
          <p:nvPr/>
        </p:nvSpPr>
        <p:spPr>
          <a:xfrm>
            <a:off x="33494135" y="27269019"/>
            <a:ext cx="3414889" cy="68622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973" b="1" dirty="0">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B1873DA-91CE-364F-5CF3-E3CE3B1227BD}"/>
              </a:ext>
            </a:extLst>
          </p:cNvPr>
          <p:cNvSpPr/>
          <p:nvPr/>
        </p:nvSpPr>
        <p:spPr>
          <a:xfrm>
            <a:off x="359829" y="4926627"/>
            <a:ext cx="13231995" cy="10084052"/>
          </a:xfrm>
          <a:prstGeom prst="rect">
            <a:avLst/>
          </a:prstGeom>
          <a:noFill/>
          <a:ln w="38100">
            <a:solidFill>
              <a:schemeClr val="accent1">
                <a:shade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44" b="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540AA3E-571D-BCDB-D7FD-FCD22DEC3487}"/>
              </a:ext>
            </a:extLst>
          </p:cNvPr>
          <p:cNvSpPr/>
          <p:nvPr/>
        </p:nvSpPr>
        <p:spPr>
          <a:xfrm>
            <a:off x="13886544" y="4963151"/>
            <a:ext cx="11840835" cy="25897847"/>
          </a:xfrm>
          <a:prstGeom prst="rect">
            <a:avLst/>
          </a:prstGeom>
          <a:noFill/>
          <a:ln w="38100">
            <a:solidFill>
              <a:schemeClr val="accent1">
                <a:shade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44" b="1"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CA60DA1-4846-5F2E-5FD1-335471465E90}"/>
              </a:ext>
            </a:extLst>
          </p:cNvPr>
          <p:cNvSpPr/>
          <p:nvPr/>
        </p:nvSpPr>
        <p:spPr>
          <a:xfrm>
            <a:off x="26009361" y="4963153"/>
            <a:ext cx="12490690" cy="12397902"/>
          </a:xfrm>
          <a:prstGeom prst="rect">
            <a:avLst/>
          </a:prstGeom>
          <a:noFill/>
          <a:ln w="38100">
            <a:solidFill>
              <a:schemeClr val="accent1">
                <a:shade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44" b="1"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A8881E6-6CFE-401D-B218-0B3B2AC78281}"/>
              </a:ext>
            </a:extLst>
          </p:cNvPr>
          <p:cNvSpPr/>
          <p:nvPr/>
        </p:nvSpPr>
        <p:spPr>
          <a:xfrm>
            <a:off x="359829" y="15385879"/>
            <a:ext cx="13231995" cy="15475121"/>
          </a:xfrm>
          <a:prstGeom prst="rect">
            <a:avLst/>
          </a:prstGeom>
          <a:noFill/>
          <a:ln w="38100">
            <a:solidFill>
              <a:schemeClr val="accent1">
                <a:shade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44" b="1"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F888FF4-18C1-0114-49DE-65302E796083}"/>
              </a:ext>
            </a:extLst>
          </p:cNvPr>
          <p:cNvSpPr txBox="1"/>
          <p:nvPr/>
        </p:nvSpPr>
        <p:spPr>
          <a:xfrm>
            <a:off x="5747657" y="717029"/>
            <a:ext cx="27634947" cy="156966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ECE 554</a:t>
            </a:r>
          </a:p>
          <a:p>
            <a:pPr algn="ctr"/>
            <a:r>
              <a:rPr lang="en-US" sz="4200" b="1" dirty="0">
                <a:solidFill>
                  <a:schemeClr val="bg1"/>
                </a:solidFill>
                <a:latin typeface="Arial" panose="020B0604020202020204" pitchFamily="34" charset="0"/>
                <a:cs typeface="Arial" panose="020B0604020202020204" pitchFamily="34" charset="0"/>
              </a:rPr>
              <a:t>School Seeker</a:t>
            </a:r>
          </a:p>
        </p:txBody>
      </p:sp>
      <p:sp>
        <p:nvSpPr>
          <p:cNvPr id="14" name="Rectangle 13">
            <a:extLst>
              <a:ext uri="{FF2B5EF4-FFF2-40B4-BE49-F238E27FC236}">
                <a16:creationId xmlns:a16="http://schemas.microsoft.com/office/drawing/2014/main" id="{4426050A-8698-151F-3BCA-4ACC6BBBF586}"/>
              </a:ext>
            </a:extLst>
          </p:cNvPr>
          <p:cNvSpPr/>
          <p:nvPr/>
        </p:nvSpPr>
        <p:spPr>
          <a:xfrm>
            <a:off x="301252" y="442425"/>
            <a:ext cx="5635343" cy="2376975"/>
          </a:xfrm>
          <a:prstGeom prst="rect">
            <a:avLst/>
          </a:prstGeom>
          <a:solidFill>
            <a:srgbClr val="C505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200" b="1"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46AA926-6438-F1E9-7339-94FB807EC0A5}"/>
              </a:ext>
            </a:extLst>
          </p:cNvPr>
          <p:cNvSpPr txBox="1"/>
          <p:nvPr/>
        </p:nvSpPr>
        <p:spPr>
          <a:xfrm>
            <a:off x="922043" y="2029607"/>
            <a:ext cx="9467266" cy="1754326"/>
          </a:xfrm>
          <a:prstGeom prst="rect">
            <a:avLst/>
          </a:prstGeom>
          <a:noFill/>
        </p:spPr>
        <p:txBody>
          <a:bodyPr wrap="square" rtlCol="0">
            <a:spAutoFit/>
          </a:bodyPr>
          <a:lstStyle/>
          <a:p>
            <a:pPr algn="just"/>
            <a:r>
              <a:rPr lang="en-US" sz="5400" b="1" dirty="0">
                <a:solidFill>
                  <a:schemeClr val="bg1"/>
                </a:solidFill>
                <a:latin typeface="Arial" panose="020B0604020202020204" pitchFamily="34" charset="0"/>
                <a:cs typeface="Arial" panose="020B0604020202020204" pitchFamily="34" charset="0"/>
              </a:rPr>
              <a:t>Nathan Woolf</a:t>
            </a:r>
          </a:p>
          <a:p>
            <a:pPr algn="just"/>
            <a:r>
              <a:rPr lang="en-US" sz="5400" b="1" dirty="0">
                <a:solidFill>
                  <a:schemeClr val="bg1"/>
                </a:solidFill>
                <a:latin typeface="Arial" panose="020B0604020202020204" pitchFamily="34" charset="0"/>
                <a:cs typeface="Arial" panose="020B0604020202020204" pitchFamily="34" charset="0"/>
              </a:rPr>
              <a:t>Harrison Doll</a:t>
            </a:r>
          </a:p>
        </p:txBody>
      </p:sp>
      <p:sp>
        <p:nvSpPr>
          <p:cNvPr id="16" name="TextBox 15">
            <a:extLst>
              <a:ext uri="{FF2B5EF4-FFF2-40B4-BE49-F238E27FC236}">
                <a16:creationId xmlns:a16="http://schemas.microsoft.com/office/drawing/2014/main" id="{54B69820-204B-D6CF-520E-B8249621A051}"/>
              </a:ext>
            </a:extLst>
          </p:cNvPr>
          <p:cNvSpPr txBox="1"/>
          <p:nvPr/>
        </p:nvSpPr>
        <p:spPr>
          <a:xfrm>
            <a:off x="28569974" y="1102476"/>
            <a:ext cx="7382198" cy="2585323"/>
          </a:xfrm>
          <a:prstGeom prst="rect">
            <a:avLst/>
          </a:prstGeom>
          <a:noFill/>
        </p:spPr>
        <p:txBody>
          <a:bodyPr wrap="square" rtlCol="0">
            <a:spAutoFit/>
          </a:bodyPr>
          <a:lstStyle/>
          <a:p>
            <a:pPr algn="r"/>
            <a:r>
              <a:rPr lang="en-US" sz="5400" b="1" dirty="0">
                <a:solidFill>
                  <a:schemeClr val="bg1"/>
                </a:solidFill>
                <a:latin typeface="Arial" panose="020B0604020202020204" pitchFamily="34" charset="0"/>
                <a:cs typeface="Arial" panose="020B0604020202020204" pitchFamily="34" charset="0"/>
              </a:rPr>
              <a:t>Sam Cooper</a:t>
            </a:r>
          </a:p>
          <a:p>
            <a:pPr algn="r"/>
            <a:r>
              <a:rPr lang="en-US" sz="5400" b="1" dirty="0">
                <a:solidFill>
                  <a:schemeClr val="bg1"/>
                </a:solidFill>
                <a:latin typeface="Arial" panose="020B0604020202020204" pitchFamily="34" charset="0"/>
                <a:cs typeface="Arial" panose="020B0604020202020204" pitchFamily="34" charset="0"/>
              </a:rPr>
              <a:t>Jake Neau</a:t>
            </a:r>
          </a:p>
          <a:p>
            <a:pPr algn="r"/>
            <a:r>
              <a:rPr lang="en-US" sz="5400" b="1" dirty="0">
                <a:solidFill>
                  <a:schemeClr val="bg1"/>
                </a:solidFill>
                <a:latin typeface="Arial" panose="020B0604020202020204" pitchFamily="34" charset="0"/>
                <a:cs typeface="Arial" panose="020B0604020202020204" pitchFamily="34" charset="0"/>
              </a:rPr>
              <a:t>Cullen Krasselt</a:t>
            </a:r>
          </a:p>
        </p:txBody>
      </p:sp>
      <p:sp>
        <p:nvSpPr>
          <p:cNvPr id="22" name="Rectangle 21">
            <a:extLst>
              <a:ext uri="{FF2B5EF4-FFF2-40B4-BE49-F238E27FC236}">
                <a16:creationId xmlns:a16="http://schemas.microsoft.com/office/drawing/2014/main" id="{E42E89DA-2FF7-D811-34D9-1A38AFF21C40}"/>
              </a:ext>
            </a:extLst>
          </p:cNvPr>
          <p:cNvSpPr/>
          <p:nvPr/>
        </p:nvSpPr>
        <p:spPr>
          <a:xfrm>
            <a:off x="26009360" y="17642452"/>
            <a:ext cx="12490690" cy="13218546"/>
          </a:xfrm>
          <a:prstGeom prst="rect">
            <a:avLst/>
          </a:prstGeom>
          <a:noFill/>
          <a:ln w="38100">
            <a:solidFill>
              <a:schemeClr val="accent1">
                <a:shade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44" b="1"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DEA1A2E6-E3F9-06DD-8BA7-E308957C2243}"/>
              </a:ext>
            </a:extLst>
          </p:cNvPr>
          <p:cNvSpPr txBox="1"/>
          <p:nvPr/>
        </p:nvSpPr>
        <p:spPr>
          <a:xfrm>
            <a:off x="7010400" y="8483600"/>
            <a:ext cx="184731" cy="490455"/>
          </a:xfrm>
          <a:prstGeom prst="rect">
            <a:avLst/>
          </a:prstGeom>
          <a:noFill/>
        </p:spPr>
        <p:txBody>
          <a:bodyPr wrap="none" rtlCol="0">
            <a:spAutoFit/>
          </a:bodyPr>
          <a:lstStyle/>
          <a:p>
            <a:endParaRPr lang="en-US" dirty="0"/>
          </a:p>
        </p:txBody>
      </p:sp>
      <p:sp>
        <p:nvSpPr>
          <p:cNvPr id="29" name="TextBox 28">
            <a:extLst>
              <a:ext uri="{FF2B5EF4-FFF2-40B4-BE49-F238E27FC236}">
                <a16:creationId xmlns:a16="http://schemas.microsoft.com/office/drawing/2014/main" id="{032204A1-1042-2D62-55F4-B743EC1AF0EB}"/>
              </a:ext>
            </a:extLst>
          </p:cNvPr>
          <p:cNvSpPr txBox="1"/>
          <p:nvPr/>
        </p:nvSpPr>
        <p:spPr>
          <a:xfrm>
            <a:off x="15412230" y="26514623"/>
            <a:ext cx="8305800" cy="2481064"/>
          </a:xfrm>
          <a:prstGeom prst="rect">
            <a:avLst/>
          </a:prstGeom>
          <a:noFill/>
        </p:spPr>
        <p:txBody>
          <a:bodyPr wrap="square" rtlCol="0">
            <a:spAutoFit/>
          </a:bodyPr>
          <a:lstStyle/>
          <a:p>
            <a:pPr marL="514350" indent="-514350">
              <a:buAutoNum type="arabicPeriod"/>
            </a:pPr>
            <a:r>
              <a:rPr lang="en-US" dirty="0"/>
              <a:t>Went from YOLO algorithm &amp; Color tracking to singular pixel tracking</a:t>
            </a:r>
          </a:p>
          <a:p>
            <a:pPr marL="514350" indent="-514350">
              <a:buAutoNum type="arabicPeriod"/>
            </a:pPr>
            <a:r>
              <a:rPr lang="en-US" dirty="0"/>
              <a:t>Went from differencing every other frame to every frame by shrinking buffers in half, losing half the pixels stored, to store every frame to compare. </a:t>
            </a:r>
          </a:p>
          <a:p>
            <a:pPr marL="514350" indent="-514350">
              <a:buAutoNum type="arabicPeriod"/>
            </a:pPr>
            <a:endParaRPr lang="en-US" dirty="0"/>
          </a:p>
        </p:txBody>
      </p:sp>
      <p:sp>
        <p:nvSpPr>
          <p:cNvPr id="33" name="TextBox 32">
            <a:extLst>
              <a:ext uri="{FF2B5EF4-FFF2-40B4-BE49-F238E27FC236}">
                <a16:creationId xmlns:a16="http://schemas.microsoft.com/office/drawing/2014/main" id="{F62622DF-A928-9BDE-63FF-F4FEDC6CE28E}"/>
              </a:ext>
            </a:extLst>
          </p:cNvPr>
          <p:cNvSpPr txBox="1"/>
          <p:nvPr/>
        </p:nvSpPr>
        <p:spPr>
          <a:xfrm>
            <a:off x="20265835" y="11127677"/>
            <a:ext cx="5184965" cy="4471673"/>
          </a:xfrm>
          <a:prstGeom prst="rect">
            <a:avLst/>
          </a:prstGeom>
          <a:noFill/>
        </p:spPr>
        <p:txBody>
          <a:bodyPr wrap="square" rtlCol="0">
            <a:spAutoFit/>
          </a:bodyPr>
          <a:lstStyle/>
          <a:p>
            <a:r>
              <a:rPr lang="en-US" dirty="0"/>
              <a:t>The pixel readout from the camera to the VGA controller happens at the rising edge of PIXLCLK. To determine whether a complete frame has been shown, we need to detect the falling edge of FRAME_VALID, as shown in Figure 2. With this information, we decided on a simple frame differencing formula (Figure 3) for determining whether there was a moving object in the camera or not.</a:t>
            </a:r>
          </a:p>
        </p:txBody>
      </p:sp>
      <p:sp>
        <p:nvSpPr>
          <p:cNvPr id="37" name="TextBox 36">
            <a:extLst>
              <a:ext uri="{FF2B5EF4-FFF2-40B4-BE49-F238E27FC236}">
                <a16:creationId xmlns:a16="http://schemas.microsoft.com/office/drawing/2014/main" id="{D4C48F06-6BA1-A8AA-7EAC-DE75E40A8950}"/>
              </a:ext>
            </a:extLst>
          </p:cNvPr>
          <p:cNvSpPr txBox="1"/>
          <p:nvPr/>
        </p:nvSpPr>
        <p:spPr>
          <a:xfrm>
            <a:off x="16791658" y="15364262"/>
            <a:ext cx="1298753" cy="490455"/>
          </a:xfrm>
          <a:prstGeom prst="rect">
            <a:avLst/>
          </a:prstGeom>
          <a:noFill/>
        </p:spPr>
        <p:txBody>
          <a:bodyPr wrap="none" rtlCol="0">
            <a:spAutoFit/>
          </a:bodyPr>
          <a:lstStyle/>
          <a:p>
            <a:r>
              <a:rPr lang="en-US" dirty="0"/>
              <a:t>Figure 2</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CE854C1-EF1E-A3D6-20EA-422E25B5833C}"/>
                  </a:ext>
                </a:extLst>
              </p:cNvPr>
              <p:cNvSpPr txBox="1"/>
              <p:nvPr/>
            </p:nvSpPr>
            <p:spPr>
              <a:xfrm>
                <a:off x="18214236" y="15841580"/>
                <a:ext cx="2890728" cy="4904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𝐸𝑄𝑈𝐴𝑇𝐼𝑂𝑁</m:t>
                      </m:r>
                      <m:r>
                        <a:rPr lang="en-US" b="0" i="1" smtClean="0">
                          <a:latin typeface="Cambria Math" panose="02040503050406030204" pitchFamily="18" charset="0"/>
                        </a:rPr>
                        <m:t> </m:t>
                      </m:r>
                      <m:r>
                        <a:rPr lang="en-US" b="0" i="1" smtClean="0">
                          <a:latin typeface="Cambria Math" panose="02040503050406030204" pitchFamily="18" charset="0"/>
                        </a:rPr>
                        <m:t>𝐻𝐸𝑅𝐸</m:t>
                      </m:r>
                    </m:oMath>
                  </m:oMathPara>
                </a14:m>
                <a:endParaRPr lang="en-US" dirty="0"/>
              </a:p>
            </p:txBody>
          </p:sp>
        </mc:Choice>
        <mc:Fallback xmlns="">
          <p:sp>
            <p:nvSpPr>
              <p:cNvPr id="42" name="TextBox 41">
                <a:extLst>
                  <a:ext uri="{FF2B5EF4-FFF2-40B4-BE49-F238E27FC236}">
                    <a16:creationId xmlns:a16="http://schemas.microsoft.com/office/drawing/2014/main" id="{BCE854C1-EF1E-A3D6-20EA-422E25B5833C}"/>
                  </a:ext>
                </a:extLst>
              </p:cNvPr>
              <p:cNvSpPr txBox="1">
                <a:spLocks noRot="1" noChangeAspect="1" noMove="1" noResize="1" noEditPoints="1" noAdjustHandles="1" noChangeArrowheads="1" noChangeShapeType="1" noTextEdit="1"/>
              </p:cNvSpPr>
              <p:nvPr/>
            </p:nvSpPr>
            <p:spPr>
              <a:xfrm>
                <a:off x="18214236" y="15841580"/>
                <a:ext cx="2890728" cy="490455"/>
              </a:xfrm>
              <a:prstGeom prst="rect">
                <a:avLst/>
              </a:prstGeom>
              <a:blipFill>
                <a:blip r:embed="rId5"/>
                <a:stretch>
                  <a:fillRect b="-2564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324E7DED-BF95-89DE-336D-A7C078722663}"/>
              </a:ext>
            </a:extLst>
          </p:cNvPr>
          <p:cNvSpPr txBox="1"/>
          <p:nvPr/>
        </p:nvSpPr>
        <p:spPr>
          <a:xfrm>
            <a:off x="19010224" y="16307991"/>
            <a:ext cx="1298753" cy="490455"/>
          </a:xfrm>
          <a:prstGeom prst="rect">
            <a:avLst/>
          </a:prstGeom>
          <a:noFill/>
        </p:spPr>
        <p:txBody>
          <a:bodyPr wrap="none" rtlCol="0">
            <a:spAutoFit/>
          </a:bodyPr>
          <a:lstStyle/>
          <a:p>
            <a:r>
              <a:rPr lang="en-US" dirty="0"/>
              <a:t>Figure 3</a:t>
            </a:r>
          </a:p>
        </p:txBody>
      </p:sp>
      <p:sp>
        <p:nvSpPr>
          <p:cNvPr id="47" name="TextBox 46">
            <a:extLst>
              <a:ext uri="{FF2B5EF4-FFF2-40B4-BE49-F238E27FC236}">
                <a16:creationId xmlns:a16="http://schemas.microsoft.com/office/drawing/2014/main" id="{9BC4B949-0449-DB3C-673F-D103A6659C09}"/>
              </a:ext>
            </a:extLst>
          </p:cNvPr>
          <p:cNvSpPr txBox="1"/>
          <p:nvPr/>
        </p:nvSpPr>
        <p:spPr>
          <a:xfrm>
            <a:off x="14180303" y="6531192"/>
            <a:ext cx="5176193" cy="4471673"/>
          </a:xfrm>
          <a:prstGeom prst="rect">
            <a:avLst/>
          </a:prstGeom>
          <a:noFill/>
        </p:spPr>
        <p:txBody>
          <a:bodyPr wrap="square" rtlCol="0">
            <a:spAutoFit/>
          </a:bodyPr>
          <a:lstStyle/>
          <a:p>
            <a:r>
              <a:rPr lang="en-US" dirty="0"/>
              <a:t>The basis of our object detection depends on reading input from the Terasic TRDB-D5M camera and manipulating the camera module into detecting objects. The camera is connected via GPIO on the FPGA and converts analog data to digital in the form of a Bayer pixel array. The array alternates in a pattern of G1RG1R and BG2BG2 as shown in Figure 1. </a:t>
            </a:r>
          </a:p>
        </p:txBody>
      </p:sp>
      <p:sp>
        <p:nvSpPr>
          <p:cNvPr id="52" name="TextBox 51">
            <a:extLst>
              <a:ext uri="{FF2B5EF4-FFF2-40B4-BE49-F238E27FC236}">
                <a16:creationId xmlns:a16="http://schemas.microsoft.com/office/drawing/2014/main" id="{0A192E75-5D97-06FE-9F35-6D094DBD0BE6}"/>
              </a:ext>
            </a:extLst>
          </p:cNvPr>
          <p:cNvSpPr txBox="1"/>
          <p:nvPr/>
        </p:nvSpPr>
        <p:spPr>
          <a:xfrm>
            <a:off x="21274596" y="10598054"/>
            <a:ext cx="1298753" cy="490455"/>
          </a:xfrm>
          <a:prstGeom prst="rect">
            <a:avLst/>
          </a:prstGeom>
          <a:noFill/>
        </p:spPr>
        <p:txBody>
          <a:bodyPr wrap="none" rtlCol="0">
            <a:spAutoFit/>
          </a:bodyPr>
          <a:lstStyle/>
          <a:p>
            <a:r>
              <a:rPr lang="en-US" dirty="0"/>
              <a:t>Figure 1</a:t>
            </a:r>
          </a:p>
        </p:txBody>
      </p:sp>
      <p:sp>
        <p:nvSpPr>
          <p:cNvPr id="54" name="TextBox 53">
            <a:extLst>
              <a:ext uri="{FF2B5EF4-FFF2-40B4-BE49-F238E27FC236}">
                <a16:creationId xmlns:a16="http://schemas.microsoft.com/office/drawing/2014/main" id="{7B33C8F3-65E3-DFD7-90C1-1407A3CAE874}"/>
              </a:ext>
            </a:extLst>
          </p:cNvPr>
          <p:cNvSpPr txBox="1"/>
          <p:nvPr/>
        </p:nvSpPr>
        <p:spPr>
          <a:xfrm>
            <a:off x="14249400" y="17675094"/>
            <a:ext cx="12577970" cy="490455"/>
          </a:xfrm>
          <a:prstGeom prst="rect">
            <a:avLst/>
          </a:prstGeom>
          <a:noFill/>
        </p:spPr>
        <p:txBody>
          <a:bodyPr wrap="square" rtlCol="0">
            <a:spAutoFit/>
          </a:bodyPr>
          <a:lstStyle/>
          <a:p>
            <a:r>
              <a:rPr lang="en-US" dirty="0"/>
              <a:t>Blah blah blah talk about the frame storing/differencing diagram</a:t>
            </a:r>
          </a:p>
        </p:txBody>
      </p:sp>
      <p:pic>
        <p:nvPicPr>
          <p:cNvPr id="6" name="Picture 5" descr="A black and white drawing of a box&#10;&#10;AI-generated content may be incorrect.">
            <a:extLst>
              <a:ext uri="{FF2B5EF4-FFF2-40B4-BE49-F238E27FC236}">
                <a16:creationId xmlns:a16="http://schemas.microsoft.com/office/drawing/2014/main" id="{A6DC86F8-773E-A44E-CABB-17009DF29169}"/>
              </a:ext>
            </a:extLst>
          </p:cNvPr>
          <p:cNvPicPr>
            <a:picLocks noChangeAspect="1"/>
          </p:cNvPicPr>
          <p:nvPr/>
        </p:nvPicPr>
        <p:blipFill>
          <a:blip r:embed="rId6"/>
          <a:stretch>
            <a:fillRect/>
          </a:stretch>
        </p:blipFill>
        <p:spPr>
          <a:xfrm>
            <a:off x="26184855" y="13474510"/>
            <a:ext cx="2480810" cy="2549721"/>
          </a:xfrm>
          <a:prstGeom prst="rect">
            <a:avLst/>
          </a:prstGeom>
        </p:spPr>
      </p:pic>
      <p:pic>
        <p:nvPicPr>
          <p:cNvPr id="1026" name="Picture 2">
            <a:extLst>
              <a:ext uri="{FF2B5EF4-FFF2-40B4-BE49-F238E27FC236}">
                <a16:creationId xmlns:a16="http://schemas.microsoft.com/office/drawing/2014/main" id="{54499E91-599E-3980-AED6-FC04D80557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12298" y="10956869"/>
            <a:ext cx="2263379" cy="23307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79648D1-C232-50A0-CCBC-3177D4DD91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57528" y="24844314"/>
            <a:ext cx="12063235" cy="22437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erasIC D5M - Kamami on-line store">
            <a:extLst>
              <a:ext uri="{FF2B5EF4-FFF2-40B4-BE49-F238E27FC236}">
                <a16:creationId xmlns:a16="http://schemas.microsoft.com/office/drawing/2014/main" id="{750E7ECA-B428-8939-0255-039B9F1382B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611" t="6166" r="10257" b="6447"/>
          <a:stretch/>
        </p:blipFill>
        <p:spPr bwMode="auto">
          <a:xfrm>
            <a:off x="28683946" y="13499333"/>
            <a:ext cx="2401938" cy="25248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7AE14C5-8215-E4D5-CB6C-9106E3534977}"/>
              </a:ext>
            </a:extLst>
          </p:cNvPr>
          <p:cNvSpPr txBox="1"/>
          <p:nvPr/>
        </p:nvSpPr>
        <p:spPr>
          <a:xfrm>
            <a:off x="26240621" y="6497047"/>
            <a:ext cx="12127318" cy="888577"/>
          </a:xfrm>
          <a:prstGeom prst="rect">
            <a:avLst/>
          </a:prstGeom>
          <a:noFill/>
        </p:spPr>
        <p:txBody>
          <a:bodyPr wrap="square" rtlCol="0">
            <a:spAutoFit/>
          </a:bodyPr>
          <a:lstStyle/>
          <a:p>
            <a:r>
              <a:rPr lang="en-US" dirty="0"/>
              <a:t>In order to make this project possible, a handful of hardware and peripherals were required. All peripherals are interfaced through GPIO signal pins. </a:t>
            </a:r>
          </a:p>
        </p:txBody>
      </p:sp>
      <p:pic>
        <p:nvPicPr>
          <p:cNvPr id="20" name="Picture 19">
            <a:extLst>
              <a:ext uri="{FF2B5EF4-FFF2-40B4-BE49-F238E27FC236}">
                <a16:creationId xmlns:a16="http://schemas.microsoft.com/office/drawing/2014/main" id="{9B9190DE-D21F-C47A-6C90-F6A6D17BD5FC}"/>
              </a:ext>
            </a:extLst>
          </p:cNvPr>
          <p:cNvPicPr>
            <a:picLocks noChangeAspect="1"/>
          </p:cNvPicPr>
          <p:nvPr/>
        </p:nvPicPr>
        <p:blipFill>
          <a:blip r:embed="rId10"/>
          <a:stretch>
            <a:fillRect/>
          </a:stretch>
        </p:blipFill>
        <p:spPr>
          <a:xfrm>
            <a:off x="26215335" y="7374803"/>
            <a:ext cx="5880715" cy="4088081"/>
          </a:xfrm>
          <a:prstGeom prst="rect">
            <a:avLst/>
          </a:prstGeom>
        </p:spPr>
      </p:pic>
      <p:sp>
        <p:nvSpPr>
          <p:cNvPr id="21" name="TextBox 20">
            <a:extLst>
              <a:ext uri="{FF2B5EF4-FFF2-40B4-BE49-F238E27FC236}">
                <a16:creationId xmlns:a16="http://schemas.microsoft.com/office/drawing/2014/main" id="{B98D9A59-DB4E-67C9-6777-49D522F0D4C9}"/>
              </a:ext>
            </a:extLst>
          </p:cNvPr>
          <p:cNvSpPr txBox="1"/>
          <p:nvPr/>
        </p:nvSpPr>
        <p:spPr>
          <a:xfrm>
            <a:off x="32070944" y="7623170"/>
            <a:ext cx="6261269" cy="3277307"/>
          </a:xfrm>
          <a:prstGeom prst="rect">
            <a:avLst/>
          </a:prstGeom>
          <a:noFill/>
        </p:spPr>
        <p:txBody>
          <a:bodyPr wrap="square" rtlCol="0">
            <a:spAutoFit/>
          </a:bodyPr>
          <a:lstStyle/>
          <a:p>
            <a:r>
              <a:rPr lang="en-US" b="1" dirty="0"/>
              <a:t>Logic Level Shifter:</a:t>
            </a:r>
          </a:p>
          <a:p>
            <a:r>
              <a:rPr lang="en-US" dirty="0"/>
              <a:t>In support of FPGA logic, we were required to implement an external digital circuit to step-up the PWM logic levels for the servos. Due to the physical limitation of the FPGA’s GPIO output maximum voltage-current rating being set to 3.3V/1.5A, we were not able to drive the servo motors to their demanded 5V.</a:t>
            </a:r>
          </a:p>
        </p:txBody>
      </p:sp>
      <p:sp>
        <p:nvSpPr>
          <p:cNvPr id="26" name="TextBox 25">
            <a:extLst>
              <a:ext uri="{FF2B5EF4-FFF2-40B4-BE49-F238E27FC236}">
                <a16:creationId xmlns:a16="http://schemas.microsoft.com/office/drawing/2014/main" id="{BB86D6AE-9842-965D-936E-43E94391B2FB}"/>
              </a:ext>
            </a:extLst>
          </p:cNvPr>
          <p:cNvSpPr txBox="1"/>
          <p:nvPr/>
        </p:nvSpPr>
        <p:spPr>
          <a:xfrm>
            <a:off x="26225955" y="11572958"/>
            <a:ext cx="9352715" cy="1684820"/>
          </a:xfrm>
          <a:prstGeom prst="rect">
            <a:avLst/>
          </a:prstGeom>
          <a:noFill/>
        </p:spPr>
        <p:txBody>
          <a:bodyPr wrap="square" rtlCol="0">
            <a:spAutoFit/>
          </a:bodyPr>
          <a:lstStyle/>
          <a:p>
            <a:r>
              <a:rPr lang="en-US" dirty="0"/>
              <a:t>Additionally, this project integrated an off-the-shelf pan-tilt servo mount composed of two SG90 servo motors. One motor is responsible for moving in the horizontal direction, while the other controls the vertical position. As shown in the picture to the right</a:t>
            </a:r>
          </a:p>
        </p:txBody>
      </p:sp>
      <p:sp>
        <p:nvSpPr>
          <p:cNvPr id="27" name="TextBox 26">
            <a:extLst>
              <a:ext uri="{FF2B5EF4-FFF2-40B4-BE49-F238E27FC236}">
                <a16:creationId xmlns:a16="http://schemas.microsoft.com/office/drawing/2014/main" id="{358D8D76-BB62-47AA-9408-EB7DDF4F4557}"/>
              </a:ext>
            </a:extLst>
          </p:cNvPr>
          <p:cNvSpPr txBox="1"/>
          <p:nvPr/>
        </p:nvSpPr>
        <p:spPr>
          <a:xfrm>
            <a:off x="27027474" y="10972800"/>
            <a:ext cx="4253945" cy="369332"/>
          </a:xfrm>
          <a:prstGeom prst="rect">
            <a:avLst/>
          </a:prstGeom>
          <a:noFill/>
        </p:spPr>
        <p:txBody>
          <a:bodyPr wrap="square" rtlCol="0">
            <a:spAutoFit/>
          </a:bodyPr>
          <a:lstStyle/>
          <a:p>
            <a:r>
              <a:rPr lang="en-US" sz="1800" dirty="0"/>
              <a:t>Logic Level Shifter High Level Schematic</a:t>
            </a:r>
          </a:p>
        </p:txBody>
      </p:sp>
      <p:sp>
        <p:nvSpPr>
          <p:cNvPr id="31" name="TextBox 30">
            <a:extLst>
              <a:ext uri="{FF2B5EF4-FFF2-40B4-BE49-F238E27FC236}">
                <a16:creationId xmlns:a16="http://schemas.microsoft.com/office/drawing/2014/main" id="{83E4CD49-600F-963C-AAC9-6EA9FAC88C47}"/>
              </a:ext>
            </a:extLst>
          </p:cNvPr>
          <p:cNvSpPr txBox="1"/>
          <p:nvPr/>
        </p:nvSpPr>
        <p:spPr>
          <a:xfrm>
            <a:off x="26157529" y="19050000"/>
            <a:ext cx="7225076" cy="3675430"/>
          </a:xfrm>
          <a:prstGeom prst="rect">
            <a:avLst/>
          </a:prstGeom>
          <a:noFill/>
        </p:spPr>
        <p:txBody>
          <a:bodyPr wrap="square" rtlCol="0">
            <a:spAutoFit/>
          </a:bodyPr>
          <a:lstStyle/>
          <a:p>
            <a:r>
              <a:rPr lang="en-US" dirty="0"/>
              <a:t>To control the servos, the team decided to assemble servo driver modules to make their control simplified regardless of how position was communicated from image processing. The image to the right briefly describes how a servo motors PMW signal should be structured to achieve the desired servo horn position. The bounds of this specification were the motivating factoid to our servo driver. The formula relating servo horn position to duty cycle can be seen here:</a:t>
            </a:r>
          </a:p>
        </p:txBody>
      </p:sp>
      <p:pic>
        <p:nvPicPr>
          <p:cNvPr id="1042" name="Picture 18" descr="Controlling Servo Motor with Stm32f103 microcontroller using stm32cubemx  code configurator by STMicroelectronics and keil uvision 5 ide for cortex  m1 series microcontrollers">
            <a:extLst>
              <a:ext uri="{FF2B5EF4-FFF2-40B4-BE49-F238E27FC236}">
                <a16:creationId xmlns:a16="http://schemas.microsoft.com/office/drawing/2014/main" id="{094E42B9-04FC-E419-C412-62DF83ED953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0569"/>
          <a:stretch/>
        </p:blipFill>
        <p:spPr bwMode="auto">
          <a:xfrm>
            <a:off x="33397844" y="19416308"/>
            <a:ext cx="4955978" cy="306441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E83E6CD0-7DFF-656F-55AA-BD6564034161}"/>
              </a:ext>
            </a:extLst>
          </p:cNvPr>
          <p:cNvSpPr txBox="1"/>
          <p:nvPr/>
        </p:nvSpPr>
        <p:spPr>
          <a:xfrm>
            <a:off x="26089593" y="27228774"/>
            <a:ext cx="12207815" cy="3675430"/>
          </a:xfrm>
          <a:prstGeom prst="rect">
            <a:avLst/>
          </a:prstGeom>
          <a:noFill/>
        </p:spPr>
        <p:txBody>
          <a:bodyPr wrap="square" rtlCol="0">
            <a:spAutoFit/>
          </a:bodyPr>
          <a:lstStyle/>
          <a:p>
            <a:r>
              <a:rPr lang="en-US" dirty="0"/>
              <a:t>Furthermore, the driver modules are parametrized to enable “overclocking” of the PWM signal frequency. Since the duty cycle, or the high pulse, of the period is constant (</a:t>
            </a:r>
            <a:r>
              <a:rPr lang="en-US" dirty="0" err="1"/>
              <a:t>i.e</a:t>
            </a:r>
            <a:r>
              <a:rPr lang="en-US" dirty="0"/>
              <a:t> 1ms for 0 degrees and 2ms for 180 degrees) we can shorten the low pulse of the period. This low period is in place to allow the internal comparator of the servo to correct its position. However, within in our application, the servo is </a:t>
            </a:r>
            <a:r>
              <a:rPr lang="en-US" i="1" dirty="0"/>
              <a:t>constantly</a:t>
            </a:r>
            <a:r>
              <a:rPr lang="en-US" dirty="0"/>
              <a:t> receiving new positional commands and thus we can afford the sacrifice in accuracy of position in exchange for greater speeds. For reference, typical hobbyist servo motors operate at 50Hz (hence the 20ms period in the image above). In this application, we were able to push our servos closer to 100Hz with no apparent fallbacks on accuracy.</a:t>
            </a:r>
          </a:p>
        </p:txBody>
      </p:sp>
      <p:sp>
        <p:nvSpPr>
          <p:cNvPr id="38" name="TextBox 37">
            <a:extLst>
              <a:ext uri="{FF2B5EF4-FFF2-40B4-BE49-F238E27FC236}">
                <a16:creationId xmlns:a16="http://schemas.microsoft.com/office/drawing/2014/main" id="{A9E48EF5-526D-BCD5-C5FF-5ED2B892EB68}"/>
              </a:ext>
            </a:extLst>
          </p:cNvPr>
          <p:cNvSpPr txBox="1"/>
          <p:nvPr/>
        </p:nvSpPr>
        <p:spPr>
          <a:xfrm>
            <a:off x="26827370" y="22793980"/>
            <a:ext cx="8245028" cy="523220"/>
          </a:xfrm>
          <a:prstGeom prst="rect">
            <a:avLst/>
          </a:prstGeom>
          <a:noFill/>
        </p:spPr>
        <p:txBody>
          <a:bodyPr wrap="square" rtlCol="0">
            <a:spAutoFit/>
          </a:bodyPr>
          <a:lstStyle/>
          <a:p>
            <a:r>
              <a:rPr lang="en-US" sz="2800" dirty="0"/>
              <a:t>Duty Cycle = 1000 + ( (</a:t>
            </a:r>
            <a:r>
              <a:rPr lang="en-US" sz="2800" dirty="0" err="1"/>
              <a:t>degree_val</a:t>
            </a:r>
            <a:r>
              <a:rPr lang="en-US" sz="2800" dirty="0"/>
              <a:t> * 1000.00) / 180)</a:t>
            </a:r>
          </a:p>
        </p:txBody>
      </p:sp>
      <p:sp>
        <p:nvSpPr>
          <p:cNvPr id="39" name="TextBox 38">
            <a:extLst>
              <a:ext uri="{FF2B5EF4-FFF2-40B4-BE49-F238E27FC236}">
                <a16:creationId xmlns:a16="http://schemas.microsoft.com/office/drawing/2014/main" id="{667BF0A6-2D44-D785-1D19-7B33B9F03104}"/>
              </a:ext>
            </a:extLst>
          </p:cNvPr>
          <p:cNvSpPr txBox="1"/>
          <p:nvPr/>
        </p:nvSpPr>
        <p:spPr>
          <a:xfrm>
            <a:off x="26157528" y="23474764"/>
            <a:ext cx="12477953" cy="1286699"/>
          </a:xfrm>
          <a:prstGeom prst="rect">
            <a:avLst/>
          </a:prstGeom>
          <a:noFill/>
        </p:spPr>
        <p:txBody>
          <a:bodyPr wrap="square" rtlCol="0">
            <a:spAutoFit/>
          </a:bodyPr>
          <a:lstStyle/>
          <a:p>
            <a:r>
              <a:rPr lang="en-US" dirty="0"/>
              <a:t>The resulting duty cycle has units of microseconds, this ultimately gives a greater degree of accuracy than if we used floating point or another means of data representation. Successful simulation waveforms can be seen below highlighting the duty cycles from the image above</a:t>
            </a:r>
          </a:p>
        </p:txBody>
      </p:sp>
      <p:sp>
        <p:nvSpPr>
          <p:cNvPr id="40" name="TextBox 39">
            <a:extLst>
              <a:ext uri="{FF2B5EF4-FFF2-40B4-BE49-F238E27FC236}">
                <a16:creationId xmlns:a16="http://schemas.microsoft.com/office/drawing/2014/main" id="{0754D891-4F94-1DEC-0AC9-4088E260C835}"/>
              </a:ext>
            </a:extLst>
          </p:cNvPr>
          <p:cNvSpPr txBox="1"/>
          <p:nvPr/>
        </p:nvSpPr>
        <p:spPr>
          <a:xfrm>
            <a:off x="31056644" y="13423835"/>
            <a:ext cx="7134879" cy="2481064"/>
          </a:xfrm>
          <a:prstGeom prst="rect">
            <a:avLst/>
          </a:prstGeom>
          <a:noFill/>
        </p:spPr>
        <p:txBody>
          <a:bodyPr wrap="square" rtlCol="0">
            <a:spAutoFit/>
          </a:bodyPr>
          <a:lstStyle/>
          <a:p>
            <a:r>
              <a:rPr lang="en-US" dirty="0"/>
              <a:t>One of the important hardware components of our project was aligning the camera and laser setup so they were relatively in the same spatial planes. Therefore, the team decided to 3D model a mount for both the camera and the pan-tilt servo apparatus. The model was 3D printed at the Makerspace.</a:t>
            </a:r>
          </a:p>
        </p:txBody>
      </p:sp>
      <p:sp>
        <p:nvSpPr>
          <p:cNvPr id="41" name="TextBox 40">
            <a:extLst>
              <a:ext uri="{FF2B5EF4-FFF2-40B4-BE49-F238E27FC236}">
                <a16:creationId xmlns:a16="http://schemas.microsoft.com/office/drawing/2014/main" id="{4369E505-92F5-FAFC-DA19-D9940FB0E2A3}"/>
              </a:ext>
            </a:extLst>
          </p:cNvPr>
          <p:cNvSpPr txBox="1"/>
          <p:nvPr/>
        </p:nvSpPr>
        <p:spPr>
          <a:xfrm>
            <a:off x="26103984" y="16053247"/>
            <a:ext cx="12087539" cy="1286699"/>
          </a:xfrm>
          <a:prstGeom prst="rect">
            <a:avLst/>
          </a:prstGeom>
          <a:noFill/>
        </p:spPr>
        <p:txBody>
          <a:bodyPr wrap="square" rtlCol="0">
            <a:spAutoFit/>
          </a:bodyPr>
          <a:lstStyle/>
          <a:p>
            <a:r>
              <a:rPr lang="en-US" dirty="0"/>
              <a:t>The project also made use of an off the shelf laser module for assigning the directionality of the system. We decided this sufficiently emulated the targeting nature of the system without using a projectile.</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5050C"/>
        </a:solidFill>
        <a:ln>
          <a:noFill/>
        </a:ln>
        <a:effectLst/>
      </a:spPr>
      <a:bodyPr rtlCol="0" anchor="ctr"/>
      <a:lstStyle>
        <a:defPPr algn="ctr">
          <a:defRPr sz="2800" b="1"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x_WEMPEC_2021poster_template_landscape" id="{A8779C69-C3E4-4A82-A15D-C40D15183625}" vid="{9402E961-77A0-4223-A57A-6AD23D315A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xx_WEMPEC_2021poster_template_landscape</Template>
  <TotalTime>18978</TotalTime>
  <Words>754</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Lucida Calligraphy</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PIA STRAMPP</dc:creator>
  <cp:lastModifiedBy>NATHAN DAVID WOOLF</cp:lastModifiedBy>
  <cp:revision>31</cp:revision>
  <cp:lastPrinted>2013-04-15T14:21:15Z</cp:lastPrinted>
  <dcterms:created xsi:type="dcterms:W3CDTF">2021-03-02T21:31:00Z</dcterms:created>
  <dcterms:modified xsi:type="dcterms:W3CDTF">2025-04-18T04:26:08Z</dcterms:modified>
</cp:coreProperties>
</file>