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979A8-5E2A-412E-B55F-5DEC5FFF9934}" v="79" dt="2020-06-02T20:04:12.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zani, Samd" userId="61686792-ea99-4151-9202-c2c75aab3b02" providerId="ADAL" clId="{853979A8-5E2A-412E-B55F-5DEC5FFF9934}"/>
    <pc:docChg chg="custSel modSld">
      <pc:chgData name="Guizani, Samd" userId="61686792-ea99-4151-9202-c2c75aab3b02" providerId="ADAL" clId="{853979A8-5E2A-412E-B55F-5DEC5FFF9934}" dt="2020-06-02T20:04:12.298" v="78" actId="478"/>
      <pc:docMkLst>
        <pc:docMk/>
      </pc:docMkLst>
      <pc:sldChg chg="delSp modSp">
        <pc:chgData name="Guizani, Samd" userId="61686792-ea99-4151-9202-c2c75aab3b02" providerId="ADAL" clId="{853979A8-5E2A-412E-B55F-5DEC5FFF9934}" dt="2020-06-02T20:04:12.298" v="78" actId="478"/>
        <pc:sldMkLst>
          <pc:docMk/>
          <pc:sldMk cId="0" sldId="256"/>
        </pc:sldMkLst>
        <pc:spChg chg="mod">
          <ac:chgData name="Guizani, Samd" userId="61686792-ea99-4151-9202-c2c75aab3b02" providerId="ADAL" clId="{853979A8-5E2A-412E-B55F-5DEC5FFF9934}" dt="2020-06-02T20:03:46.229" v="56" actId="404"/>
          <ac:spMkLst>
            <pc:docMk/>
            <pc:sldMk cId="0" sldId="256"/>
            <ac:spMk id="54" creationId="{00000000-0000-0000-0000-000000000000}"/>
          </ac:spMkLst>
        </pc:spChg>
        <pc:spChg chg="mod">
          <ac:chgData name="Guizani, Samd" userId="61686792-ea99-4151-9202-c2c75aab3b02" providerId="ADAL" clId="{853979A8-5E2A-412E-B55F-5DEC5FFF9934}" dt="2020-06-02T20:03:59.549" v="77" actId="20577"/>
          <ac:spMkLst>
            <pc:docMk/>
            <pc:sldMk cId="0" sldId="256"/>
            <ac:spMk id="55" creationId="{00000000-0000-0000-0000-000000000000}"/>
          </ac:spMkLst>
        </pc:spChg>
        <pc:spChg chg="del">
          <ac:chgData name="Guizani, Samd" userId="61686792-ea99-4151-9202-c2c75aab3b02" providerId="ADAL" clId="{853979A8-5E2A-412E-B55F-5DEC5FFF9934}" dt="2020-06-02T20:04:12.298" v="78" actId="478"/>
          <ac:spMkLst>
            <pc:docMk/>
            <pc:sldMk cId="0" sldId="256"/>
            <ac:spMk id="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An exploration of Education and Unemployment indicators </a:t>
            </a:r>
            <a:endParaRPr sz="48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H" dirty="0"/>
              <a:t>Samd Guizani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dataset did you use of the following:</a:t>
            </a:r>
            <a:endParaRPr/>
          </a:p>
          <a:p>
            <a:pPr marL="457200" lvl="0" indent="-342900" algn="l" rtl="0">
              <a:spcBef>
                <a:spcPts val="1600"/>
              </a:spcBef>
              <a:spcAft>
                <a:spcPts val="0"/>
              </a:spcAft>
              <a:buSzPts val="1800"/>
              <a:buChar char="-"/>
            </a:pPr>
            <a:r>
              <a:rPr lang="en"/>
              <a:t>Soccer Dataset</a:t>
            </a:r>
            <a:endParaRPr/>
          </a:p>
          <a:p>
            <a:pPr marL="457200" lvl="0" indent="-342900" algn="l" rtl="0">
              <a:spcBef>
                <a:spcPts val="0"/>
              </a:spcBef>
              <a:spcAft>
                <a:spcPts val="0"/>
              </a:spcAft>
              <a:buSzPts val="1800"/>
              <a:buChar char="-"/>
            </a:pPr>
            <a:r>
              <a:rPr lang="en"/>
              <a:t>IMDB Movie Dataset</a:t>
            </a:r>
            <a:endParaRPr/>
          </a:p>
          <a:p>
            <a:pPr marL="457200" lvl="0" indent="-342900" algn="l" rtl="0">
              <a:spcBef>
                <a:spcPts val="0"/>
              </a:spcBef>
              <a:spcAft>
                <a:spcPts val="0"/>
              </a:spcAft>
              <a:buSzPts val="1800"/>
              <a:buChar char="-"/>
            </a:pPr>
            <a:r>
              <a:rPr lang="en"/>
              <a:t>World Development Indicators Dataset</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&lt;Feel free to replicate this slide to show multiple findings&gt;</a:t>
            </a:r>
            <a:endParaRPr/>
          </a:p>
          <a:p>
            <a:pPr marL="0" lvl="0" indent="0" algn="l" rtl="0">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marL="0" lvl="0" indent="0" algn="l" rtl="0">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use other informal analysis to inform your work?  Did you get feedback on your work by friends or colleagues? Etc.  </a:t>
            </a:r>
            <a:endParaRPr/>
          </a:p>
          <a:p>
            <a:pPr marL="0" lvl="0" indent="0" algn="l" rtl="0">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An exploration of Education and Unemployment indicators </vt:lpstr>
      <vt:lpstr>Dataset(s)</vt:lpstr>
      <vt:lpstr>Motivation</vt:lpstr>
      <vt:lpstr>Research Question(s)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exploration of Education and Unemployment indicators </dc:title>
  <cp:lastModifiedBy>Guizani, Samd</cp:lastModifiedBy>
  <cp:revision>1</cp:revision>
  <dcterms:modified xsi:type="dcterms:W3CDTF">2020-06-02T20:04:16Z</dcterms:modified>
</cp:coreProperties>
</file>