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4" r:id="rId9"/>
    <p:sldId id="260" r:id="rId10"/>
    <p:sldId id="265" r:id="rId11"/>
    <p:sldId id="266" r:id="rId12"/>
    <p:sldId id="261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527B2-A05B-4AE2-8F05-25BE368F72EE}" v="1944" dt="2020-06-02T21:27:5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zani, Samd" userId="61686792-ea99-4151-9202-c2c75aab3b02" providerId="ADAL" clId="{853979A8-5E2A-412E-B55F-5DEC5FFF9934}"/>
    <pc:docChg chg="undo custSel addSld delSld modSld sldOrd">
      <pc:chgData name="Guizani, Samd" userId="61686792-ea99-4151-9202-c2c75aab3b02" providerId="ADAL" clId="{853979A8-5E2A-412E-B55F-5DEC5FFF9934}" dt="2020-06-02T21:27:57.342" v="1942" actId="6549"/>
      <pc:docMkLst>
        <pc:docMk/>
      </pc:docMkLst>
      <pc:sldChg chg="modSp">
        <pc:chgData name="Guizani, Samd" userId="61686792-ea99-4151-9202-c2c75aab3b02" providerId="ADAL" clId="{853979A8-5E2A-412E-B55F-5DEC5FFF9934}" dt="2020-06-02T20:05:32.909" v="2" actId="20577"/>
        <pc:sldMkLst>
          <pc:docMk/>
          <pc:sldMk cId="0" sldId="256"/>
        </pc:sldMkLst>
        <pc:spChg chg="mod">
          <ac:chgData name="Guizani, Samd" userId="61686792-ea99-4151-9202-c2c75aab3b02" providerId="ADAL" clId="{853979A8-5E2A-412E-B55F-5DEC5FFF9934}" dt="2020-06-02T20:05:32.909" v="2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Guizani, Samd" userId="61686792-ea99-4151-9202-c2c75aab3b02" providerId="ADAL" clId="{853979A8-5E2A-412E-B55F-5DEC5FFF9934}" dt="2020-06-02T20:07:29.213" v="41" actId="20577"/>
        <pc:sldMkLst>
          <pc:docMk/>
          <pc:sldMk cId="0" sldId="257"/>
        </pc:sldMkLst>
        <pc:spChg chg="mod">
          <ac:chgData name="Guizani, Samd" userId="61686792-ea99-4151-9202-c2c75aab3b02" providerId="ADAL" clId="{853979A8-5E2A-412E-B55F-5DEC5FFF9934}" dt="2020-06-02T20:07:29.213" v="41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">
        <pc:chgData name="Guizani, Samd" userId="61686792-ea99-4151-9202-c2c75aab3b02" providerId="ADAL" clId="{853979A8-5E2A-412E-B55F-5DEC5FFF9934}" dt="2020-06-02T21:20:49.706" v="1806" actId="6549"/>
        <pc:sldMkLst>
          <pc:docMk/>
          <pc:sldMk cId="0" sldId="258"/>
        </pc:sldMkLst>
        <pc:spChg chg="mod">
          <ac:chgData name="Guizani, Samd" userId="61686792-ea99-4151-9202-c2c75aab3b02" providerId="ADAL" clId="{853979A8-5E2A-412E-B55F-5DEC5FFF9934}" dt="2020-06-02T21:20:49.706" v="1806" actId="6549"/>
          <ac:spMkLst>
            <pc:docMk/>
            <pc:sldMk cId="0" sldId="258"/>
            <ac:spMk id="68" creationId="{00000000-0000-0000-0000-000000000000}"/>
          </ac:spMkLst>
        </pc:spChg>
      </pc:sldChg>
      <pc:sldChg chg="modSp">
        <pc:chgData name="Guizani, Samd" userId="61686792-ea99-4151-9202-c2c75aab3b02" providerId="ADAL" clId="{853979A8-5E2A-412E-B55F-5DEC5FFF9934}" dt="2020-06-02T21:22:13.034" v="1819" actId="20577"/>
        <pc:sldMkLst>
          <pc:docMk/>
          <pc:sldMk cId="0" sldId="259"/>
        </pc:sldMkLst>
        <pc:spChg chg="mod">
          <ac:chgData name="Guizani, Samd" userId="61686792-ea99-4151-9202-c2c75aab3b02" providerId="ADAL" clId="{853979A8-5E2A-412E-B55F-5DEC5FFF9934}" dt="2020-06-02T21:22:13.034" v="1819" actId="20577"/>
          <ac:spMkLst>
            <pc:docMk/>
            <pc:sldMk cId="0" sldId="259"/>
            <ac:spMk id="74" creationId="{00000000-0000-0000-0000-000000000000}"/>
          </ac:spMkLst>
        </pc:spChg>
      </pc:sldChg>
      <pc:sldChg chg="addSp delSp modSp">
        <pc:chgData name="Guizani, Samd" userId="61686792-ea99-4151-9202-c2c75aab3b02" providerId="ADAL" clId="{853979A8-5E2A-412E-B55F-5DEC5FFF9934}" dt="2020-06-02T21:27:08.693" v="1941" actId="1035"/>
        <pc:sldMkLst>
          <pc:docMk/>
          <pc:sldMk cId="0" sldId="260"/>
        </pc:sldMkLst>
        <pc:spChg chg="add del">
          <ac:chgData name="Guizani, Samd" userId="61686792-ea99-4151-9202-c2c75aab3b02" providerId="ADAL" clId="{853979A8-5E2A-412E-B55F-5DEC5FFF9934}" dt="2020-06-02T20:22:49.770" v="866"/>
          <ac:spMkLst>
            <pc:docMk/>
            <pc:sldMk cId="0" sldId="260"/>
            <ac:spMk id="2" creationId="{1BEAA3C9-ED66-4DBC-B205-C75777174616}"/>
          </ac:spMkLst>
        </pc:spChg>
        <pc:spChg chg="add mod">
          <ac:chgData name="Guizani, Samd" userId="61686792-ea99-4151-9202-c2c75aab3b02" providerId="ADAL" clId="{853979A8-5E2A-412E-B55F-5DEC5FFF9934}" dt="2020-06-02T21:27:08.693" v="1941" actId="1035"/>
          <ac:spMkLst>
            <pc:docMk/>
            <pc:sldMk cId="0" sldId="260"/>
            <ac:spMk id="3" creationId="{F473413B-5DA0-4866-84D8-DE35CB37AFD9}"/>
          </ac:spMkLst>
        </pc:spChg>
        <pc:spChg chg="mod">
          <ac:chgData name="Guizani, Samd" userId="61686792-ea99-4151-9202-c2c75aab3b02" providerId="ADAL" clId="{853979A8-5E2A-412E-B55F-5DEC5FFF9934}" dt="2020-06-02T20:32:08.741" v="1104" actId="20577"/>
          <ac:spMkLst>
            <pc:docMk/>
            <pc:sldMk cId="0" sldId="260"/>
            <ac:spMk id="79" creationId="{00000000-0000-0000-0000-000000000000}"/>
          </ac:spMkLst>
        </pc:spChg>
        <pc:spChg chg="del mod">
          <ac:chgData name="Guizani, Samd" userId="61686792-ea99-4151-9202-c2c75aab3b02" providerId="ADAL" clId="{853979A8-5E2A-412E-B55F-5DEC5FFF9934}" dt="2020-06-02T20:23:17.997" v="872"/>
          <ac:spMkLst>
            <pc:docMk/>
            <pc:sldMk cId="0" sldId="260"/>
            <ac:spMk id="80" creationId="{00000000-0000-0000-0000-000000000000}"/>
          </ac:spMkLst>
        </pc:spChg>
        <pc:picChg chg="add del mod">
          <ac:chgData name="Guizani, Samd" userId="61686792-ea99-4151-9202-c2c75aab3b02" providerId="ADAL" clId="{853979A8-5E2A-412E-B55F-5DEC5FFF9934}" dt="2020-06-02T20:32:13.682" v="1105" actId="478"/>
          <ac:picMkLst>
            <pc:docMk/>
            <pc:sldMk cId="0" sldId="260"/>
            <ac:picMk id="1026" creationId="{CA1221AC-6632-4471-B2B9-0347A2901A98}"/>
          </ac:picMkLst>
        </pc:picChg>
        <pc:picChg chg="add del mod">
          <ac:chgData name="Guizani, Samd" userId="61686792-ea99-4151-9202-c2c75aab3b02" providerId="ADAL" clId="{853979A8-5E2A-412E-B55F-5DEC5FFF9934}" dt="2020-06-02T20:32:15.090" v="1106" actId="478"/>
          <ac:picMkLst>
            <pc:docMk/>
            <pc:sldMk cId="0" sldId="260"/>
            <ac:picMk id="1029" creationId="{74280796-0193-4E56-816B-BCA010630675}"/>
          </ac:picMkLst>
        </pc:picChg>
        <pc:picChg chg="add mod">
          <ac:chgData name="Guizani, Samd" userId="61686792-ea99-4151-9202-c2c75aab3b02" providerId="ADAL" clId="{853979A8-5E2A-412E-B55F-5DEC5FFF9934}" dt="2020-06-02T20:33:04.777" v="1114" actId="1076"/>
          <ac:picMkLst>
            <pc:docMk/>
            <pc:sldMk cId="0" sldId="260"/>
            <ac:picMk id="1031" creationId="{6C13C47B-A3C4-4F70-B3A1-07088944A52D}"/>
          </ac:picMkLst>
        </pc:picChg>
        <pc:picChg chg="add mod">
          <ac:chgData name="Guizani, Samd" userId="61686792-ea99-4151-9202-c2c75aab3b02" providerId="ADAL" clId="{853979A8-5E2A-412E-B55F-5DEC5FFF9934}" dt="2020-06-02T20:33:00.670" v="1113" actId="1076"/>
          <ac:picMkLst>
            <pc:docMk/>
            <pc:sldMk cId="0" sldId="260"/>
            <ac:picMk id="1033" creationId="{21DFFFA5-1738-4C48-84E5-C2C8F19FE5F4}"/>
          </ac:picMkLst>
        </pc:picChg>
      </pc:sldChg>
      <pc:sldChg chg="modSp">
        <pc:chgData name="Guizani, Samd" userId="61686792-ea99-4151-9202-c2c75aab3b02" providerId="ADAL" clId="{853979A8-5E2A-412E-B55F-5DEC5FFF9934}" dt="2020-06-02T21:18:16.169" v="1747" actId="6549"/>
        <pc:sldMkLst>
          <pc:docMk/>
          <pc:sldMk cId="0" sldId="261"/>
        </pc:sldMkLst>
        <pc:spChg chg="mod">
          <ac:chgData name="Guizani, Samd" userId="61686792-ea99-4151-9202-c2c75aab3b02" providerId="ADAL" clId="{853979A8-5E2A-412E-B55F-5DEC5FFF9934}" dt="2020-06-02T21:18:16.169" v="1747" actId="6549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Guizani, Samd" userId="61686792-ea99-4151-9202-c2c75aab3b02" providerId="ADAL" clId="{853979A8-5E2A-412E-B55F-5DEC5FFF9934}" dt="2020-06-02T21:19:04.010" v="1790" actId="6549"/>
        <pc:sldMkLst>
          <pc:docMk/>
          <pc:sldMk cId="0" sldId="262"/>
        </pc:sldMkLst>
        <pc:spChg chg="mod">
          <ac:chgData name="Guizani, Samd" userId="61686792-ea99-4151-9202-c2c75aab3b02" providerId="ADAL" clId="{853979A8-5E2A-412E-B55F-5DEC5FFF9934}" dt="2020-06-02T21:19:04.010" v="1790" actId="6549"/>
          <ac:spMkLst>
            <pc:docMk/>
            <pc:sldMk cId="0" sldId="262"/>
            <ac:spMk id="92" creationId="{00000000-0000-0000-0000-000000000000}"/>
          </ac:spMkLst>
        </pc:spChg>
      </pc:sldChg>
      <pc:sldChg chg="add del">
        <pc:chgData name="Guizani, Samd" userId="61686792-ea99-4151-9202-c2c75aab3b02" providerId="ADAL" clId="{853979A8-5E2A-412E-B55F-5DEC5FFF9934}" dt="2020-06-02T20:09:50.253" v="167"/>
        <pc:sldMkLst>
          <pc:docMk/>
          <pc:sldMk cId="2895154834" sldId="263"/>
        </pc:sldMkLst>
      </pc:sldChg>
      <pc:sldChg chg="add del">
        <pc:chgData name="Guizani, Samd" userId="61686792-ea99-4151-9202-c2c75aab3b02" providerId="ADAL" clId="{853979A8-5E2A-412E-B55F-5DEC5FFF9934}" dt="2020-06-02T21:17:16.889" v="1686" actId="2696"/>
        <pc:sldMkLst>
          <pc:docMk/>
          <pc:sldMk cId="2915632741" sldId="263"/>
        </pc:sldMkLst>
      </pc:sldChg>
      <pc:sldChg chg="modSp add ord">
        <pc:chgData name="Guizani, Samd" userId="61686792-ea99-4151-9202-c2c75aab3b02" providerId="ADAL" clId="{853979A8-5E2A-412E-B55F-5DEC5FFF9934}" dt="2020-06-02T21:23:15.010" v="1825" actId="6549"/>
        <pc:sldMkLst>
          <pc:docMk/>
          <pc:sldMk cId="3323106873" sldId="264"/>
        </pc:sldMkLst>
        <pc:spChg chg="mod">
          <ac:chgData name="Guizani, Samd" userId="61686792-ea99-4151-9202-c2c75aab3b02" providerId="ADAL" clId="{853979A8-5E2A-412E-B55F-5DEC5FFF9934}" dt="2020-06-02T21:23:15.010" v="1825" actId="6549"/>
          <ac:spMkLst>
            <pc:docMk/>
            <pc:sldMk cId="3323106873" sldId="264"/>
            <ac:spMk id="3" creationId="{F473413B-5DA0-4866-84D8-DE35CB37AFD9}"/>
          </ac:spMkLst>
        </pc:spChg>
        <pc:spChg chg="mod">
          <ac:chgData name="Guizani, Samd" userId="61686792-ea99-4151-9202-c2c75aab3b02" providerId="ADAL" clId="{853979A8-5E2A-412E-B55F-5DEC5FFF9934}" dt="2020-06-02T20:50:56.228" v="1458" actId="20577"/>
          <ac:spMkLst>
            <pc:docMk/>
            <pc:sldMk cId="3323106873" sldId="264"/>
            <ac:spMk id="79" creationId="{00000000-0000-0000-0000-000000000000}"/>
          </ac:spMkLst>
        </pc:spChg>
      </pc:sldChg>
      <pc:sldChg chg="addSp delSp modSp add ord">
        <pc:chgData name="Guizani, Samd" userId="61686792-ea99-4151-9202-c2c75aab3b02" providerId="ADAL" clId="{853979A8-5E2A-412E-B55F-5DEC5FFF9934}" dt="2020-06-02T21:16:47.561" v="1685" actId="20577"/>
        <pc:sldMkLst>
          <pc:docMk/>
          <pc:sldMk cId="988433281" sldId="265"/>
        </pc:sldMkLst>
        <pc:spChg chg="mod">
          <ac:chgData name="Guizani, Samd" userId="61686792-ea99-4151-9202-c2c75aab3b02" providerId="ADAL" clId="{853979A8-5E2A-412E-B55F-5DEC5FFF9934}" dt="2020-06-02T21:16:47.561" v="1685" actId="20577"/>
          <ac:spMkLst>
            <pc:docMk/>
            <pc:sldMk cId="988433281" sldId="265"/>
            <ac:spMk id="3" creationId="{F473413B-5DA0-4866-84D8-DE35CB37AFD9}"/>
          </ac:spMkLst>
        </pc:spChg>
        <pc:spChg chg="mod">
          <ac:chgData name="Guizani, Samd" userId="61686792-ea99-4151-9202-c2c75aab3b02" providerId="ADAL" clId="{853979A8-5E2A-412E-B55F-5DEC5FFF9934}" dt="2020-06-02T20:51:05.267" v="1461" actId="20577"/>
          <ac:spMkLst>
            <pc:docMk/>
            <pc:sldMk cId="988433281" sldId="265"/>
            <ac:spMk id="79" creationId="{00000000-0000-0000-0000-000000000000}"/>
          </ac:spMkLst>
        </pc:spChg>
        <pc:picChg chg="del">
          <ac:chgData name="Guizani, Samd" userId="61686792-ea99-4151-9202-c2c75aab3b02" providerId="ADAL" clId="{853979A8-5E2A-412E-B55F-5DEC5FFF9934}" dt="2020-06-02T20:40:31.082" v="1269" actId="478"/>
          <ac:picMkLst>
            <pc:docMk/>
            <pc:sldMk cId="988433281" sldId="265"/>
            <ac:picMk id="1026" creationId="{CA1221AC-6632-4471-B2B9-0347A2901A98}"/>
          </ac:picMkLst>
        </pc:picChg>
        <pc:picChg chg="del">
          <ac:chgData name="Guizani, Samd" userId="61686792-ea99-4151-9202-c2c75aab3b02" providerId="ADAL" clId="{853979A8-5E2A-412E-B55F-5DEC5FFF9934}" dt="2020-06-02T20:40:31.760" v="1270" actId="478"/>
          <ac:picMkLst>
            <pc:docMk/>
            <pc:sldMk cId="988433281" sldId="265"/>
            <ac:picMk id="1029" creationId="{74280796-0193-4E56-816B-BCA010630675}"/>
          </ac:picMkLst>
        </pc:picChg>
        <pc:picChg chg="add mod">
          <ac:chgData name="Guizani, Samd" userId="61686792-ea99-4151-9202-c2c75aab3b02" providerId="ADAL" clId="{853979A8-5E2A-412E-B55F-5DEC5FFF9934}" dt="2020-06-02T20:41:14.377" v="1278" actId="1076"/>
          <ac:picMkLst>
            <pc:docMk/>
            <pc:sldMk cId="988433281" sldId="265"/>
            <ac:picMk id="3074" creationId="{4481D315-C1B4-45B3-95A7-210EFE683EBE}"/>
          </ac:picMkLst>
        </pc:picChg>
        <pc:picChg chg="add mod">
          <ac:chgData name="Guizani, Samd" userId="61686792-ea99-4151-9202-c2c75aab3b02" providerId="ADAL" clId="{853979A8-5E2A-412E-B55F-5DEC5FFF9934}" dt="2020-06-02T20:41:12.025" v="1277" actId="1076"/>
          <ac:picMkLst>
            <pc:docMk/>
            <pc:sldMk cId="988433281" sldId="265"/>
            <ac:picMk id="3076" creationId="{42FB59F9-7165-444A-9237-B6C176D4BF04}"/>
          </ac:picMkLst>
        </pc:picChg>
        <pc:picChg chg="add del">
          <ac:chgData name="Guizani, Samd" userId="61686792-ea99-4151-9202-c2c75aab3b02" providerId="ADAL" clId="{853979A8-5E2A-412E-B55F-5DEC5FFF9934}" dt="2020-06-02T20:41:29.946" v="1280"/>
          <ac:picMkLst>
            <pc:docMk/>
            <pc:sldMk cId="988433281" sldId="265"/>
            <ac:picMk id="3078" creationId="{227017B8-1C3E-4C84-8060-50C0CD5243AF}"/>
          </ac:picMkLst>
        </pc:picChg>
      </pc:sldChg>
      <pc:sldChg chg="addSp delSp modSp add">
        <pc:chgData name="Guizani, Samd" userId="61686792-ea99-4151-9202-c2c75aab3b02" providerId="ADAL" clId="{853979A8-5E2A-412E-B55F-5DEC5FFF9934}" dt="2020-06-02T21:27:57.342" v="1942" actId="6549"/>
        <pc:sldMkLst>
          <pc:docMk/>
          <pc:sldMk cId="546347421" sldId="266"/>
        </pc:sldMkLst>
        <pc:spChg chg="add del">
          <ac:chgData name="Guizani, Samd" userId="61686792-ea99-4151-9202-c2c75aab3b02" providerId="ADAL" clId="{853979A8-5E2A-412E-B55F-5DEC5FFF9934}" dt="2020-06-02T20:42:15.544" v="1298"/>
          <ac:spMkLst>
            <pc:docMk/>
            <pc:sldMk cId="546347421" sldId="266"/>
            <ac:spMk id="2" creationId="{D4BCF1C9-4C0C-4B4F-B21F-0534734CD184}"/>
          </ac:spMkLst>
        </pc:spChg>
        <pc:spChg chg="mod">
          <ac:chgData name="Guizani, Samd" userId="61686792-ea99-4151-9202-c2c75aab3b02" providerId="ADAL" clId="{853979A8-5E2A-412E-B55F-5DEC5FFF9934}" dt="2020-06-02T21:27:57.342" v="1942" actId="6549"/>
          <ac:spMkLst>
            <pc:docMk/>
            <pc:sldMk cId="546347421" sldId="266"/>
            <ac:spMk id="3" creationId="{F473413B-5DA0-4866-84D8-DE35CB37AFD9}"/>
          </ac:spMkLst>
        </pc:spChg>
        <pc:spChg chg="mod">
          <ac:chgData name="Guizani, Samd" userId="61686792-ea99-4151-9202-c2c75aab3b02" providerId="ADAL" clId="{853979A8-5E2A-412E-B55F-5DEC5FFF9934}" dt="2020-06-02T20:41:41.866" v="1293" actId="20577"/>
          <ac:spMkLst>
            <pc:docMk/>
            <pc:sldMk cId="546347421" sldId="266"/>
            <ac:spMk id="79" creationId="{00000000-0000-0000-0000-000000000000}"/>
          </ac:spMkLst>
        </pc:spChg>
        <pc:picChg chg="del">
          <ac:chgData name="Guizani, Samd" userId="61686792-ea99-4151-9202-c2c75aab3b02" providerId="ADAL" clId="{853979A8-5E2A-412E-B55F-5DEC5FFF9934}" dt="2020-06-02T20:41:45.278" v="1294" actId="478"/>
          <ac:picMkLst>
            <pc:docMk/>
            <pc:sldMk cId="546347421" sldId="266"/>
            <ac:picMk id="3074" creationId="{4481D315-C1B4-45B3-95A7-210EFE683EBE}"/>
          </ac:picMkLst>
        </pc:picChg>
        <pc:picChg chg="del">
          <ac:chgData name="Guizani, Samd" userId="61686792-ea99-4151-9202-c2c75aab3b02" providerId="ADAL" clId="{853979A8-5E2A-412E-B55F-5DEC5FFF9934}" dt="2020-06-02T20:41:45.885" v="1295" actId="478"/>
          <ac:picMkLst>
            <pc:docMk/>
            <pc:sldMk cId="546347421" sldId="266"/>
            <ac:picMk id="3076" creationId="{42FB59F9-7165-444A-9237-B6C176D4BF04}"/>
          </ac:picMkLst>
        </pc:picChg>
        <pc:picChg chg="add mod">
          <ac:chgData name="Guizani, Samd" userId="61686792-ea99-4151-9202-c2c75aab3b02" providerId="ADAL" clId="{853979A8-5E2A-412E-B55F-5DEC5FFF9934}" dt="2020-06-02T20:42:35.668" v="1303" actId="1076"/>
          <ac:picMkLst>
            <pc:docMk/>
            <pc:sldMk cId="546347421" sldId="266"/>
            <ac:picMk id="4098" creationId="{541BE0D7-EC80-4C5D-B7B0-1E87795406AD}"/>
          </ac:picMkLst>
        </pc:picChg>
        <pc:picChg chg="add mod">
          <ac:chgData name="Guizani, Samd" userId="61686792-ea99-4151-9202-c2c75aab3b02" providerId="ADAL" clId="{853979A8-5E2A-412E-B55F-5DEC5FFF9934}" dt="2020-06-02T20:42:31.290" v="1302" actId="1076"/>
          <ac:picMkLst>
            <pc:docMk/>
            <pc:sldMk cId="546347421" sldId="266"/>
            <ac:picMk id="4101" creationId="{9BD5B957-65D0-4F88-912C-C93B7D332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9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2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An exploration of Education and Unemployment Indicators 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Samd Guizani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Work done on my own / No references.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chosen dataset is: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World Development Indicators Dataset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dirty="0"/>
              <a:t>World Development Indicators data presents data about: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sz="1400" dirty="0"/>
              <a:t>Population Education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sz="1400" dirty="0"/>
              <a:t>Unemployment</a:t>
            </a:r>
            <a:endParaRPr lang="en" sz="1400" dirty="0"/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These indicators can be identified by key words search in column ‘</a:t>
            </a:r>
            <a:r>
              <a:rPr lang="en-US" sz="1400" dirty="0" err="1"/>
              <a:t>IndicatorName</a:t>
            </a:r>
            <a:r>
              <a:rPr lang="en-US" sz="1400" dirty="0"/>
              <a:t>’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The investigation is about assessing unemployment vs. level of education (primary, secondary, tertiary) in a selection of countries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In addition, differences between male and female are evaluated.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Insights from such studies can support decision in the field of education policies and programs for male/female equality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dirty="0"/>
              <a:t>How does the </a:t>
            </a:r>
            <a:r>
              <a:rPr lang="en-GB" i="1" u="sng" dirty="0"/>
              <a:t>level of education </a:t>
            </a:r>
            <a:r>
              <a:rPr lang="en-GB" dirty="0"/>
              <a:t>influences </a:t>
            </a:r>
            <a:r>
              <a:rPr lang="en-GB" i="1" u="sng" dirty="0"/>
              <a:t>unemployment</a:t>
            </a:r>
            <a:r>
              <a:rPr lang="en-GB" dirty="0"/>
              <a:t>? </a:t>
            </a:r>
            <a:br>
              <a:rPr lang="en-GB" dirty="0"/>
            </a:br>
            <a:r>
              <a:rPr lang="en-GB" dirty="0"/>
              <a:t>Evaluate how the situation evolved over time in 4 countries:</a:t>
            </a:r>
          </a:p>
          <a:p>
            <a:pPr marL="742950" lvl="1" indent="-285750">
              <a:spcAft>
                <a:spcPts val="1600"/>
              </a:spcAft>
            </a:pPr>
            <a:r>
              <a:rPr lang="en-GB" sz="1800" dirty="0"/>
              <a:t>France and Italy, 2 Western European countries</a:t>
            </a:r>
          </a:p>
          <a:p>
            <a:pPr marL="742950" lvl="1" indent="-285750">
              <a:spcAft>
                <a:spcPts val="1600"/>
              </a:spcAft>
            </a:pPr>
            <a:r>
              <a:rPr lang="en-GB" sz="1800" dirty="0"/>
              <a:t>Tunisia and Egypt, 2 Northern African countries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/>
              <a:t>Is there a </a:t>
            </a:r>
            <a:r>
              <a:rPr lang="en-GB" i="1" u="sng" dirty="0"/>
              <a:t>difference between male and female</a:t>
            </a:r>
            <a:r>
              <a:rPr lang="en-GB" dirty="0"/>
              <a:t>?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489068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Findings (1/4) – </a:t>
            </a:r>
            <a:r>
              <a:rPr lang="en-US" sz="2000" dirty="0"/>
              <a:t>W. European countries</a:t>
            </a:r>
            <a:br>
              <a:rPr lang="en-US" sz="2000" dirty="0"/>
            </a:br>
            <a:r>
              <a:rPr lang="en-US" sz="1800" i="1" dirty="0"/>
              <a:t>(Male and Female combined)</a:t>
            </a:r>
            <a:endParaRPr sz="20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413B-5DA0-4866-84D8-DE35CB37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4890682" cy="3179400"/>
          </a:xfrm>
        </p:spPr>
        <p:txBody>
          <a:bodyPr/>
          <a:lstStyle/>
          <a:p>
            <a:r>
              <a:rPr lang="en-US" dirty="0"/>
              <a:t>Highly similar Unemployment trends in France and Italy over time:</a:t>
            </a:r>
          </a:p>
          <a:p>
            <a:pPr lvl="1"/>
            <a:r>
              <a:rPr lang="en-GB" dirty="0"/>
              <a:t>Population with </a:t>
            </a:r>
            <a:r>
              <a:rPr lang="en-GB" i="1" dirty="0"/>
              <a:t>tertiary</a:t>
            </a:r>
            <a:r>
              <a:rPr lang="en-GB" dirty="0"/>
              <a:t> education (green) are less likely to be unemployed.</a:t>
            </a:r>
          </a:p>
          <a:p>
            <a:pPr lvl="1"/>
            <a:r>
              <a:rPr lang="en-GB" dirty="0"/>
              <a:t>Between 2000 and 2015, unemployment proportion of </a:t>
            </a:r>
            <a:r>
              <a:rPr lang="en-GB" i="1" dirty="0"/>
              <a:t>tertiary</a:t>
            </a:r>
            <a:r>
              <a:rPr lang="en-GB" dirty="0"/>
              <a:t> educated population tends to slightly increase.</a:t>
            </a:r>
          </a:p>
          <a:p>
            <a:pPr lvl="1"/>
            <a:r>
              <a:rPr lang="en-GB" dirty="0"/>
              <a:t>Unemployment proportion of </a:t>
            </a:r>
            <a:r>
              <a:rPr lang="en-GB" i="1" dirty="0"/>
              <a:t>primary</a:t>
            </a:r>
            <a:r>
              <a:rPr lang="en-GB" dirty="0"/>
              <a:t> educated population (red) tends to decrease. </a:t>
            </a:r>
          </a:p>
          <a:p>
            <a:pPr lvl="1"/>
            <a:r>
              <a:rPr lang="en-GB" dirty="0"/>
              <a:t>Unemployment proportion of people with </a:t>
            </a:r>
            <a:r>
              <a:rPr lang="en-GB" i="1" dirty="0"/>
              <a:t>secondary</a:t>
            </a:r>
            <a:r>
              <a:rPr lang="en-GB" dirty="0"/>
              <a:t> education (blue) remains more or less stable over time.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1221AC-6632-4471-B2B9-0347A290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08866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74280796-0193-4E56-816B-BCA01063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571750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0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489068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Findings (2/4) – </a:t>
            </a:r>
            <a:r>
              <a:rPr lang="en-US" sz="2000" dirty="0"/>
              <a:t>N. African countries</a:t>
            </a:r>
            <a:br>
              <a:rPr lang="en-US" sz="2000" dirty="0"/>
            </a:br>
            <a:r>
              <a:rPr lang="en-US" sz="1800" i="1" dirty="0"/>
              <a:t>(Male and Female combined)</a:t>
            </a:r>
            <a:endParaRPr sz="20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413B-5DA0-4866-84D8-DE35CB37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0105"/>
            <a:ext cx="4890682" cy="3179400"/>
          </a:xfrm>
        </p:spPr>
        <p:txBody>
          <a:bodyPr/>
          <a:lstStyle/>
          <a:p>
            <a:r>
              <a:rPr lang="en-US" sz="1100" dirty="0"/>
              <a:t>In Tunisia:</a:t>
            </a:r>
          </a:p>
          <a:p>
            <a:pPr lvl="1">
              <a:spcBef>
                <a:spcPts val="1200"/>
              </a:spcBef>
            </a:pPr>
            <a:r>
              <a:rPr lang="en-GB" sz="1100" dirty="0"/>
              <a:t>Similar trends as France and Italy are observed.</a:t>
            </a:r>
            <a:br>
              <a:rPr lang="en-GB" sz="1100" dirty="0"/>
            </a:br>
            <a:r>
              <a:rPr lang="en-GB" sz="1100" dirty="0"/>
              <a:t>However, amplitude of changes is larger.</a:t>
            </a:r>
          </a:p>
          <a:p>
            <a:pPr lvl="1">
              <a:spcBef>
                <a:spcPts val="1200"/>
              </a:spcBef>
            </a:pPr>
            <a:r>
              <a:rPr lang="en-GB" sz="1100" dirty="0"/>
              <a:t>From 2000 to 2012, unemployment proportion of people with </a:t>
            </a:r>
            <a:r>
              <a:rPr lang="en-GB" sz="1100" i="1" dirty="0"/>
              <a:t>tertiary</a:t>
            </a:r>
            <a:r>
              <a:rPr lang="en-GB" sz="1100" dirty="0"/>
              <a:t> education has greatly increased</a:t>
            </a:r>
          </a:p>
          <a:p>
            <a:pPr lvl="1">
              <a:spcBef>
                <a:spcPts val="1200"/>
              </a:spcBef>
            </a:pPr>
            <a:r>
              <a:rPr lang="en-GB" sz="1100" dirty="0"/>
              <a:t>Within same period, unemployment proportion of people with </a:t>
            </a:r>
            <a:r>
              <a:rPr lang="en-GB" sz="1100" i="1" dirty="0"/>
              <a:t>primary</a:t>
            </a:r>
            <a:r>
              <a:rPr lang="en-GB" sz="1100" dirty="0"/>
              <a:t> education has drastically decreased</a:t>
            </a:r>
          </a:p>
          <a:p>
            <a:pPr marL="609600" lvl="1" indent="0">
              <a:buNone/>
            </a:pPr>
            <a:endParaRPr lang="en-GB" sz="1100" dirty="0"/>
          </a:p>
          <a:p>
            <a:r>
              <a:rPr lang="en-GB" sz="1100" dirty="0"/>
              <a:t>In Egypt (Less data available: 2008 to 2013):</a:t>
            </a:r>
          </a:p>
          <a:p>
            <a:pPr lvl="1">
              <a:spcBef>
                <a:spcPts val="1200"/>
              </a:spcBef>
            </a:pPr>
            <a:r>
              <a:rPr lang="en-GB" sz="1100" b="1" i="1" dirty="0"/>
              <a:t>Surprisingly</a:t>
            </a:r>
            <a:r>
              <a:rPr lang="en-GB" sz="1100" dirty="0"/>
              <a:t>, unemployment proportion of population with </a:t>
            </a:r>
            <a:r>
              <a:rPr lang="en-GB" sz="1100" b="1" i="1" u="sng" dirty="0"/>
              <a:t>secondary</a:t>
            </a:r>
            <a:r>
              <a:rPr lang="en-GB" sz="1100" dirty="0"/>
              <a:t> education is the highest, followed by unemployment proportion of people with </a:t>
            </a:r>
            <a:r>
              <a:rPr lang="en-GB" sz="1100" b="1" i="1" u="sng" dirty="0"/>
              <a:t>tertiary</a:t>
            </a:r>
            <a:r>
              <a:rPr lang="en-GB" sz="1100" dirty="0"/>
              <a:t> education</a:t>
            </a:r>
          </a:p>
          <a:p>
            <a:pPr lvl="1">
              <a:spcBef>
                <a:spcPts val="1200"/>
              </a:spcBef>
            </a:pPr>
            <a:r>
              <a:rPr lang="en-GB" sz="1100" i="1" dirty="0"/>
              <a:t>Primary</a:t>
            </a:r>
            <a:r>
              <a:rPr lang="en-GB" sz="1100" dirty="0"/>
              <a:t> educated population is the least likely to be affected by unemployment</a:t>
            </a:r>
            <a:endParaRPr lang="en-GB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C13C47B-A3C4-4F70-B3A1-07088944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10282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1DFFFA5-1738-4C48-84E5-C2C8F19F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571750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489068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Findings (3/4) – </a:t>
            </a:r>
            <a:r>
              <a:rPr lang="en-US" sz="2000" dirty="0"/>
              <a:t>W. European countries</a:t>
            </a:r>
            <a:br>
              <a:rPr lang="en-US" sz="2000" dirty="0"/>
            </a:br>
            <a:r>
              <a:rPr lang="en-US" sz="1800" i="1" dirty="0"/>
              <a:t>(Differences between Male &amp; Female)</a:t>
            </a:r>
            <a:endParaRPr sz="20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413B-5DA0-4866-84D8-DE35CB37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4890682" cy="3179400"/>
          </a:xfrm>
        </p:spPr>
        <p:txBody>
          <a:bodyPr/>
          <a:lstStyle/>
          <a:p>
            <a:r>
              <a:rPr lang="en-GB" dirty="0"/>
              <a:t>Women with </a:t>
            </a:r>
            <a:r>
              <a:rPr lang="en-GB" i="1" dirty="0"/>
              <a:t>secondary</a:t>
            </a:r>
            <a:r>
              <a:rPr lang="en-GB" dirty="0"/>
              <a:t> or </a:t>
            </a:r>
            <a:r>
              <a:rPr lang="en-GB" i="1" dirty="0"/>
              <a:t>tertiary</a:t>
            </a:r>
            <a:r>
              <a:rPr lang="en-GB" dirty="0"/>
              <a:t> education are more affected by unemployment than men (particularly visible for Italy).</a:t>
            </a:r>
          </a:p>
          <a:p>
            <a:endParaRPr lang="en-GB" dirty="0"/>
          </a:p>
          <a:p>
            <a:r>
              <a:rPr lang="en-GB" dirty="0"/>
              <a:t>Situation is the </a:t>
            </a:r>
            <a:r>
              <a:rPr lang="en-GB" b="1" i="1" u="sng" dirty="0"/>
              <a:t>opposite</a:t>
            </a:r>
            <a:r>
              <a:rPr lang="en-GB" dirty="0"/>
              <a:t> for </a:t>
            </a:r>
            <a:r>
              <a:rPr lang="en-GB" i="1" dirty="0"/>
              <a:t>primary</a:t>
            </a:r>
            <a:r>
              <a:rPr lang="en-GB" dirty="0"/>
              <a:t> educated population: in this population, higher proportion of men is affected by unemployment.</a:t>
            </a:r>
          </a:p>
          <a:p>
            <a:endParaRPr lang="en-GB" dirty="0"/>
          </a:p>
          <a:p>
            <a:r>
              <a:rPr lang="en-GB" dirty="0"/>
              <a:t>For </a:t>
            </a:r>
            <a:r>
              <a:rPr lang="en-GB" i="1" dirty="0"/>
              <a:t>tertiary</a:t>
            </a:r>
            <a:r>
              <a:rPr lang="en-GB" dirty="0"/>
              <a:t> educated population, the unemployment gap between male and female </a:t>
            </a:r>
            <a:r>
              <a:rPr lang="en-GB" b="1" i="1" u="sng" dirty="0"/>
              <a:t>tends to increase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81D315-C1B4-45B3-95A7-210EFE68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10282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2FB59F9-7165-444A-9237-B6C176D4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571750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3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489068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Findings (4/4) – </a:t>
            </a:r>
            <a:r>
              <a:rPr lang="en-US" sz="2000" dirty="0"/>
              <a:t>N. African countries</a:t>
            </a:r>
            <a:br>
              <a:rPr lang="en-US" sz="2000" dirty="0"/>
            </a:br>
            <a:r>
              <a:rPr lang="en-US" sz="1800" i="1" dirty="0"/>
              <a:t>(Differences between Male &amp; Female)</a:t>
            </a:r>
            <a:endParaRPr sz="20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413B-5DA0-4866-84D8-DE35CB37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4890682" cy="3179400"/>
          </a:xfrm>
        </p:spPr>
        <p:txBody>
          <a:bodyPr/>
          <a:lstStyle/>
          <a:p>
            <a:r>
              <a:rPr lang="en-US" dirty="0"/>
              <a:t>Situation in the 2 Northern African countries </a:t>
            </a:r>
            <a:r>
              <a:rPr lang="en-US"/>
              <a:t>is comparable </a:t>
            </a:r>
            <a:r>
              <a:rPr lang="en-US" dirty="0"/>
              <a:t>to the 2 Western European countries: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tertiary</a:t>
            </a:r>
            <a:r>
              <a:rPr lang="en-US" dirty="0"/>
              <a:t> and </a:t>
            </a:r>
            <a:r>
              <a:rPr lang="en-US" i="1" dirty="0"/>
              <a:t>secondary</a:t>
            </a:r>
            <a:r>
              <a:rPr lang="en-US" dirty="0"/>
              <a:t> educated population, women are more affected by unemployment than men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primary</a:t>
            </a:r>
            <a:r>
              <a:rPr lang="en-US" dirty="0"/>
              <a:t> educated population, men are more affected by unemployment than women</a:t>
            </a:r>
          </a:p>
          <a:p>
            <a:pPr lvl="1"/>
            <a:r>
              <a:rPr lang="en-US" dirty="0"/>
              <a:t>Male/Female gap tend to increase in </a:t>
            </a:r>
            <a:r>
              <a:rPr lang="en-US" i="1" dirty="0"/>
              <a:t>tertiary</a:t>
            </a:r>
            <a:r>
              <a:rPr lang="en-US" dirty="0"/>
              <a:t> educated population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1BE0D7-EC80-4C5D-B7B0-1E877954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2" y="208866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BD5B957-65D0-4F88-912C-C93B7D33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4" y="2571750"/>
            <a:ext cx="3294496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4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 feedback received on this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04FC258D1484494964B2C4E07CFBA" ma:contentTypeVersion="14" ma:contentTypeDescription="Create a new document." ma:contentTypeScope="" ma:versionID="06cc8a7322f9b19056f275d22bd825a4">
  <xsd:schema xmlns:xsd="http://www.w3.org/2001/XMLSchema" xmlns:xs="http://www.w3.org/2001/XMLSchema" xmlns:p="http://schemas.microsoft.com/office/2006/metadata/properties" xmlns:ns1="http://schemas.microsoft.com/sharepoint/v3" xmlns:ns3="08eb0f94-3146-4ba8-9154-91b3b75cba29" xmlns:ns4="97123803-51d8-4a48-b343-e1632bd0ae0f" targetNamespace="http://schemas.microsoft.com/office/2006/metadata/properties" ma:root="true" ma:fieldsID="7f74c2f6d696cea4773f81941067c1f0" ns1:_="" ns3:_="" ns4:_="">
    <xsd:import namespace="http://schemas.microsoft.com/sharepoint/v3"/>
    <xsd:import namespace="08eb0f94-3146-4ba8-9154-91b3b75cba29"/>
    <xsd:import namespace="97123803-51d8-4a48-b343-e1632bd0ae0f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eb0f94-3146-4ba8-9154-91b3b75cba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23803-51d8-4a48-b343-e1632bd0a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5B9E568-C85B-4AB8-96F6-FDB4A150A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eb0f94-3146-4ba8-9154-91b3b75cba29"/>
    <ds:schemaRef ds:uri="97123803-51d8-4a48-b343-e1632bd0a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8C7511-E7DC-4DC2-AE4D-3EE550136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D4E6FA-27AA-44D1-864B-85331DEBD193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8eb0f94-3146-4ba8-9154-91b3b75cba29"/>
    <ds:schemaRef ds:uri="http://schemas.microsoft.com/sharepoint/v3"/>
    <ds:schemaRef ds:uri="http://schemas.microsoft.com/office/infopath/2007/PartnerControls"/>
    <ds:schemaRef ds:uri="97123803-51d8-4a48-b343-e1632bd0ae0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An exploration of Education and Unemployment Indicators </vt:lpstr>
      <vt:lpstr>Dataset(s)</vt:lpstr>
      <vt:lpstr>Motivation</vt:lpstr>
      <vt:lpstr>Research Question(s)</vt:lpstr>
      <vt:lpstr>Findings (1/4) – W. European countries (Male and Female combined)</vt:lpstr>
      <vt:lpstr>Findings (2/4) – N. African countries (Male and Female combined)</vt:lpstr>
      <vt:lpstr>Findings (3/4) – W. European countries (Differences between Male &amp; Female)</vt:lpstr>
      <vt:lpstr>Findings (4/4) – N. African countries (Differences between Male &amp; Female)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exploration of Education and Unemployment indicators </dc:title>
  <cp:lastModifiedBy>Guizani, Samd</cp:lastModifiedBy>
  <cp:revision>1</cp:revision>
  <dcterms:modified xsi:type="dcterms:W3CDTF">2020-06-02T21:28:06Z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0x01010050704FC258D1484494964B2C4E07CFBA</vt:lpwstr>
  </property>
</Properties>
</file>