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65" r:id="rId5"/>
    <p:sldId id="261" r:id="rId6"/>
    <p:sldId id="262" r:id="rId7"/>
    <p:sldId id="263" r:id="rId8"/>
    <p:sldId id="268" r:id="rId9"/>
    <p:sldId id="266" r:id="rId10"/>
    <p:sldId id="267" r:id="rId11"/>
    <p:sldId id="271" r:id="rId12"/>
    <p:sldId id="269" r:id="rId13"/>
    <p:sldId id="270" r:id="rId14"/>
    <p:sldId id="272" r:id="rId15"/>
    <p:sldId id="273" r:id="rId16"/>
    <p:sldId id="276" r:id="rId17"/>
    <p:sldId id="278" r:id="rId18"/>
    <p:sldId id="279" r:id="rId19"/>
    <p:sldId id="274" r:id="rId20"/>
    <p:sldId id="275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D0866-FEF5-4716-B3F1-39FBF371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C015C9-AB3D-44DE-9D5B-B94DFF31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208C9-28CE-4EBE-9760-AE2D9258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BC20-96B5-42CF-8BE5-2FC3C4C9D6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42505-44AC-4729-815E-89058364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A0AC7-80CF-4245-856C-B134757A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BE02-2A22-432B-95A1-5E24142B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BCFB8-0C4F-4615-BFA8-388289B2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67300-5B29-44A7-977A-5B98A3CA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E8BB2-49BF-4056-97ED-4DF1C368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BC20-96B5-42CF-8BE5-2FC3C4C9D6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4A049-7708-4A52-9BDE-ACD1FDA2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7A641-905D-4C15-89AA-F6626EA7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BE02-2A22-432B-95A1-5E24142B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7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6AEE05-137F-4470-9724-9CC4BC836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D92396-9E1E-463C-B80D-5F52F112C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97C17-809C-4CCD-908E-DDCB350C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BC20-96B5-42CF-8BE5-2FC3C4C9D6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9F36D-B0C3-4402-8DE5-04F726A7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1B081-A858-4E99-87EC-7F4AA791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BE02-2A22-432B-95A1-5E24142B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4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969D7-2F43-43D5-89B3-8C4B3917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E8AE6-41BD-4447-A1F2-5E08AA69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91991-D03D-4B48-BD57-2FCB9AE1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BC20-96B5-42CF-8BE5-2FC3C4C9D6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41A23-86B8-4CAB-9572-F3D4D75F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20D7D-E278-4045-A4A8-46392A1F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BE02-2A22-432B-95A1-5E24142B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05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B47A7-FF46-4EC7-8245-F8210F1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5DCCB6-DF64-4A45-A5A9-639C7E026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73D83-5B95-4CAA-8816-C3247CB6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BC20-96B5-42CF-8BE5-2FC3C4C9D6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FD4FF-6AF1-464F-B32F-4E29C0D6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6DC3D-AB83-4739-83A1-23C09878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BE02-2A22-432B-95A1-5E24142B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79372-57CE-459A-B4B9-85F8994C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38364-907B-451B-BA50-8A15F9B8B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EBF924-08EB-47B4-A80C-38EFBD0CE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8DCA9-96E8-4B9D-AB13-A91F146D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BC20-96B5-42CF-8BE5-2FC3C4C9D6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187D7-5F9F-485A-9483-77887909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3CADBF-340D-4A2F-97FF-48C6AE02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BE02-2A22-432B-95A1-5E24142B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6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7605B-7E3F-4525-B988-BA90B77A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81D6A7-5F81-418A-AD35-E62ECDAE9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054E48-4E83-4D73-A0EF-CC3BEED4E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10A9C-DA03-4BDC-A0C3-7F801E493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6B1515-7689-4A5E-BFEC-F4C472F3B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97341-39B7-4567-B149-9B6B2E8D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BC20-96B5-42CF-8BE5-2FC3C4C9D6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EBC901-BAAF-46C4-9B49-3B7DD9CE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A88E3B-C07B-438C-9992-DD8FF2AA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BE02-2A22-432B-95A1-5E24142B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91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699A8-26B8-4303-916D-1CBB6D3F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88B0D1-922E-43CD-8DA2-B7E74682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BC20-96B5-42CF-8BE5-2FC3C4C9D6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4366E7-3C40-45BB-8BC3-ACDC7E5B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BA9F1-9374-4FF0-A1BE-D1E6ECED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BE02-2A22-432B-95A1-5E24142B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8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1A0D72-D937-4D7A-A8CC-575D15F8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BC20-96B5-42CF-8BE5-2FC3C4C9D6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334891-A830-46A0-B991-D0F694BE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7870D6-916D-4BEA-8D6E-E8DA3046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BE02-2A22-432B-95A1-5E24142B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1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06FD5-6F31-474C-8C93-51B5BCE2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20097-D202-4206-AF90-114D6C172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90496-585F-43BB-A82E-D2D748DC3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0B514-6F73-44BF-BA1B-80DB2708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BC20-96B5-42CF-8BE5-2FC3C4C9D6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90E9D-BD07-4032-8AEC-84D83DC4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83087-8996-4660-96B3-E7DDF11E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BE02-2A22-432B-95A1-5E24142B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E7B83-A4F1-4D65-BCA7-662B48EA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037688-1EF8-496D-A4CC-D72DB0D22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24C5D3-6913-474A-B734-D7AA64F76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A98EA-079E-4D65-98AA-97B40573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BC20-96B5-42CF-8BE5-2FC3C4C9D6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D8F8C-B129-4ECC-BE5A-E214114F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890DC-639E-4D73-A2C4-E43A52B0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BE02-2A22-432B-95A1-5E24142B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8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C82C87-B223-4552-938D-8AFADDEE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ED8AF-B938-4EF0-9080-00AC3264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DFA42-89FF-4948-AFD4-B3B3AE4A9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EBC20-96B5-42CF-8BE5-2FC3C4C9D6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CC234-5974-4884-8372-78BF56E74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9DA49-1AAA-4FE5-BC71-B47F45AC8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4BE02-2A22-432B-95A1-5E24142B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06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78ACEB-DD5F-4CB0-8B2B-F92D2D954FAB}"/>
              </a:ext>
            </a:extLst>
          </p:cNvPr>
          <p:cNvSpPr/>
          <p:nvPr/>
        </p:nvSpPr>
        <p:spPr>
          <a:xfrm>
            <a:off x="369637" y="12477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진흥원소개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FFF54E-6F9D-453A-9D92-35D6FBC7BA3A}"/>
              </a:ext>
            </a:extLst>
          </p:cNvPr>
          <p:cNvSpPr/>
          <p:nvPr/>
        </p:nvSpPr>
        <p:spPr>
          <a:xfrm>
            <a:off x="369637" y="202843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이사장 인사말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567E9D-8C7D-4D7C-BE5A-26BDCCE99E2F}"/>
              </a:ext>
            </a:extLst>
          </p:cNvPr>
          <p:cNvSpPr/>
          <p:nvPr/>
        </p:nvSpPr>
        <p:spPr>
          <a:xfrm>
            <a:off x="369637" y="28091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원장 인사말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D3ECC-16D2-4F85-87D3-2C695160D2CF}"/>
              </a:ext>
            </a:extLst>
          </p:cNvPr>
          <p:cNvSpPr/>
          <p:nvPr/>
        </p:nvSpPr>
        <p:spPr>
          <a:xfrm>
            <a:off x="369637" y="358986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비전 및 미션</a:t>
            </a:r>
            <a:endParaRPr lang="en-US" altLang="ko-KR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8CC75F4-175F-4F03-AE53-1AFFAC47CC4A}"/>
              </a:ext>
            </a:extLst>
          </p:cNvPr>
          <p:cNvSpPr/>
          <p:nvPr/>
        </p:nvSpPr>
        <p:spPr>
          <a:xfrm>
            <a:off x="5157536" y="247762"/>
            <a:ext cx="1876927" cy="6096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홈페이지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77B536-19AD-4C9F-ACAF-4578745F744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08101" y="18573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6AEA13E-5B6F-4DA8-A7B1-DE439F41CCEA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096000" y="857362"/>
            <a:ext cx="0" cy="196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9CC5426-FFF3-49E2-B4DF-02753044059F}"/>
              </a:ext>
            </a:extLst>
          </p:cNvPr>
          <p:cNvCxnSpPr>
            <a:cxnSpLocks/>
          </p:cNvCxnSpPr>
          <p:nvPr/>
        </p:nvCxnSpPr>
        <p:spPr>
          <a:xfrm>
            <a:off x="1308101" y="1041718"/>
            <a:ext cx="95757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BE77DE-4D35-4C55-848A-A2045D9372E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308101" y="1041718"/>
            <a:ext cx="0" cy="206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4FD4160-58CB-4014-B26C-0114D32EBEE8}"/>
              </a:ext>
            </a:extLst>
          </p:cNvPr>
          <p:cNvCxnSpPr>
            <a:cxnSpLocks/>
          </p:cNvCxnSpPr>
          <p:nvPr/>
        </p:nvCxnSpPr>
        <p:spPr>
          <a:xfrm>
            <a:off x="10883900" y="1041718"/>
            <a:ext cx="0" cy="206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F3E820B-ADCE-4E2D-A8E8-72A96EC91FBE}"/>
              </a:ext>
            </a:extLst>
          </p:cNvPr>
          <p:cNvCxnSpPr/>
          <p:nvPr/>
        </p:nvCxnSpPr>
        <p:spPr>
          <a:xfrm>
            <a:off x="1308101" y="26380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7C22D2B-E01A-4D7A-9980-D86D86B70A41}"/>
              </a:ext>
            </a:extLst>
          </p:cNvPr>
          <p:cNvCxnSpPr/>
          <p:nvPr/>
        </p:nvCxnSpPr>
        <p:spPr>
          <a:xfrm>
            <a:off x="1308101" y="34124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D048E6D-6B14-478F-825E-1E5995FC307A}"/>
              </a:ext>
            </a:extLst>
          </p:cNvPr>
          <p:cNvSpPr/>
          <p:nvPr/>
        </p:nvSpPr>
        <p:spPr>
          <a:xfrm>
            <a:off x="2882612" y="12477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소통마당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8279909-4CF3-4123-BD96-027E77C13EAD}"/>
              </a:ext>
            </a:extLst>
          </p:cNvPr>
          <p:cNvSpPr/>
          <p:nvPr/>
        </p:nvSpPr>
        <p:spPr>
          <a:xfrm>
            <a:off x="2882612" y="202843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FE9C8A9-D4A0-4DCA-B9DD-777DA0508372}"/>
              </a:ext>
            </a:extLst>
          </p:cNvPr>
          <p:cNvSpPr/>
          <p:nvPr/>
        </p:nvSpPr>
        <p:spPr>
          <a:xfrm>
            <a:off x="2882612" y="28091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사업공고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96CBFF7-87B4-42AA-9853-CD8DC9BBC3A2}"/>
              </a:ext>
            </a:extLst>
          </p:cNvPr>
          <p:cNvSpPr/>
          <p:nvPr/>
        </p:nvSpPr>
        <p:spPr>
          <a:xfrm>
            <a:off x="2882612" y="358986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보도자료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D35178-7D3C-4908-88B9-9303B086162E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3821076" y="18573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47FC9C0-EA08-4419-9F8F-C829CA06410D}"/>
              </a:ext>
            </a:extLst>
          </p:cNvPr>
          <p:cNvCxnSpPr/>
          <p:nvPr/>
        </p:nvCxnSpPr>
        <p:spPr>
          <a:xfrm>
            <a:off x="3821076" y="26380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5860EA7-4B27-403D-8AD2-B4D2B285AE90}"/>
              </a:ext>
            </a:extLst>
          </p:cNvPr>
          <p:cNvCxnSpPr/>
          <p:nvPr/>
        </p:nvCxnSpPr>
        <p:spPr>
          <a:xfrm>
            <a:off x="3821076" y="34124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C8981C9-A41E-4541-8D6E-EE1503972A80}"/>
              </a:ext>
            </a:extLst>
          </p:cNvPr>
          <p:cNvSpPr/>
          <p:nvPr/>
        </p:nvSpPr>
        <p:spPr>
          <a:xfrm>
            <a:off x="7478387" y="12477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주요업무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1AA3E00-E082-42F1-BB62-33BFA9EBD9CF}"/>
              </a:ext>
            </a:extLst>
          </p:cNvPr>
          <p:cNvSpPr/>
          <p:nvPr/>
        </p:nvSpPr>
        <p:spPr>
          <a:xfrm>
            <a:off x="9920035" y="12477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시설 안내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6FCC807-D659-40FF-8A86-9BD0C3F23588}"/>
              </a:ext>
            </a:extLst>
          </p:cNvPr>
          <p:cNvSpPr/>
          <p:nvPr/>
        </p:nvSpPr>
        <p:spPr>
          <a:xfrm>
            <a:off x="9920035" y="202843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시설 예약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4853988-3AB7-4B53-9963-AD8BB39AB559}"/>
              </a:ext>
            </a:extLst>
          </p:cNvPr>
          <p:cNvSpPr/>
          <p:nvPr/>
        </p:nvSpPr>
        <p:spPr>
          <a:xfrm>
            <a:off x="9920035" y="28091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현황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46B9CBF-A8D6-4325-BE44-4CCED9ED8447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10858499" y="18573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5199BCD-3768-4ACF-83DF-DF6293E297C7}"/>
              </a:ext>
            </a:extLst>
          </p:cNvPr>
          <p:cNvCxnSpPr/>
          <p:nvPr/>
        </p:nvCxnSpPr>
        <p:spPr>
          <a:xfrm>
            <a:off x="10858499" y="26380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F22D9C6-9435-4EB4-886B-D57321318D71}"/>
              </a:ext>
            </a:extLst>
          </p:cNvPr>
          <p:cNvCxnSpPr>
            <a:cxnSpLocks/>
          </p:cNvCxnSpPr>
          <p:nvPr/>
        </p:nvCxnSpPr>
        <p:spPr>
          <a:xfrm>
            <a:off x="3821076" y="1054100"/>
            <a:ext cx="0" cy="193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AEEE8EE-EAB0-47D8-A4E7-3332C68B49E7}"/>
              </a:ext>
            </a:extLst>
          </p:cNvPr>
          <p:cNvCxnSpPr>
            <a:cxnSpLocks/>
          </p:cNvCxnSpPr>
          <p:nvPr/>
        </p:nvCxnSpPr>
        <p:spPr>
          <a:xfrm>
            <a:off x="8389827" y="1054100"/>
            <a:ext cx="0" cy="193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CFECF70-C2AA-4C84-8AC5-CA583772AA3E}"/>
              </a:ext>
            </a:extLst>
          </p:cNvPr>
          <p:cNvSpPr/>
          <p:nvPr/>
        </p:nvSpPr>
        <p:spPr>
          <a:xfrm>
            <a:off x="369637" y="437058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  <a:endParaRPr lang="en-US" altLang="ko-KR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7DA1BB5-408C-4B09-BB81-36D1EE086176}"/>
              </a:ext>
            </a:extLst>
          </p:cNvPr>
          <p:cNvCxnSpPr/>
          <p:nvPr/>
        </p:nvCxnSpPr>
        <p:spPr>
          <a:xfrm>
            <a:off x="1308101" y="41931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73523F-A4F9-4C7E-B1DE-38C4CE94A4E3}"/>
              </a:ext>
            </a:extLst>
          </p:cNvPr>
          <p:cNvSpPr/>
          <p:nvPr/>
        </p:nvSpPr>
        <p:spPr>
          <a:xfrm>
            <a:off x="369637" y="515129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8E1C14-F8C0-4928-8DC9-406D39EDDF73}"/>
              </a:ext>
            </a:extLst>
          </p:cNvPr>
          <p:cNvCxnSpPr/>
          <p:nvPr/>
        </p:nvCxnSpPr>
        <p:spPr>
          <a:xfrm>
            <a:off x="1308101" y="49738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28C5D35-AD2A-4B0B-B8D1-13624D8E9C70}"/>
              </a:ext>
            </a:extLst>
          </p:cNvPr>
          <p:cNvSpPr/>
          <p:nvPr/>
        </p:nvSpPr>
        <p:spPr>
          <a:xfrm>
            <a:off x="369637" y="593201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찾아오시는 길</a:t>
            </a:r>
            <a:endParaRPr lang="en-US" altLang="ko-KR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90EF436-AE34-429A-933A-A1EE47FDEF54}"/>
              </a:ext>
            </a:extLst>
          </p:cNvPr>
          <p:cNvCxnSpPr/>
          <p:nvPr/>
        </p:nvCxnSpPr>
        <p:spPr>
          <a:xfrm>
            <a:off x="1308101" y="575454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5746AC8-68A8-4FFE-A026-7A9EDFA6ACB1}"/>
              </a:ext>
            </a:extLst>
          </p:cNvPr>
          <p:cNvSpPr/>
          <p:nvPr/>
        </p:nvSpPr>
        <p:spPr>
          <a:xfrm>
            <a:off x="2882612" y="437058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경영공시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81BBA8C-8429-405C-8AC8-D2AC3DB2F680}"/>
              </a:ext>
            </a:extLst>
          </p:cNvPr>
          <p:cNvCxnSpPr/>
          <p:nvPr/>
        </p:nvCxnSpPr>
        <p:spPr>
          <a:xfrm>
            <a:off x="3821076" y="41931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3BDCB06-22D0-46CA-81EB-6D8D16EC1CA3}"/>
              </a:ext>
            </a:extLst>
          </p:cNvPr>
          <p:cNvSpPr/>
          <p:nvPr/>
        </p:nvSpPr>
        <p:spPr>
          <a:xfrm>
            <a:off x="2882612" y="515129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개선요청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2B98A33-3BE0-475F-A507-68A762D673BD}"/>
              </a:ext>
            </a:extLst>
          </p:cNvPr>
          <p:cNvCxnSpPr/>
          <p:nvPr/>
        </p:nvCxnSpPr>
        <p:spPr>
          <a:xfrm>
            <a:off x="3821076" y="49738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E3D5018-B6DD-44AA-9359-BC238E7AB060}"/>
              </a:ext>
            </a:extLst>
          </p:cNvPr>
          <p:cNvCxnSpPr>
            <a:cxnSpLocks/>
          </p:cNvCxnSpPr>
          <p:nvPr/>
        </p:nvCxnSpPr>
        <p:spPr>
          <a:xfrm>
            <a:off x="6096000" y="1054100"/>
            <a:ext cx="0" cy="193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70D94EE-64BC-4E53-9269-3A6A807DB1ED}"/>
              </a:ext>
            </a:extLst>
          </p:cNvPr>
          <p:cNvSpPr/>
          <p:nvPr/>
        </p:nvSpPr>
        <p:spPr>
          <a:xfrm>
            <a:off x="5153477" y="12477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컨설팅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85F7954-DD6C-464F-9708-5CBE79FC5B58}"/>
              </a:ext>
            </a:extLst>
          </p:cNvPr>
          <p:cNvSpPr/>
          <p:nvPr/>
        </p:nvSpPr>
        <p:spPr>
          <a:xfrm>
            <a:off x="5153477" y="202843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컨설팅 개요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8400FE9-F211-4BF1-9E75-21DBF986C13B}"/>
              </a:ext>
            </a:extLst>
          </p:cNvPr>
          <p:cNvSpPr/>
          <p:nvPr/>
        </p:nvSpPr>
        <p:spPr>
          <a:xfrm>
            <a:off x="5153477" y="28091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컨설팅 신청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FD09CC7-A67E-41F9-A8FC-564A1A2A6B44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6091941" y="18573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87B18D1-53AA-45EE-897D-5BF9F9D37BD6}"/>
              </a:ext>
            </a:extLst>
          </p:cNvPr>
          <p:cNvCxnSpPr/>
          <p:nvPr/>
        </p:nvCxnSpPr>
        <p:spPr>
          <a:xfrm>
            <a:off x="6091941" y="26380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24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78ACEB-DD5F-4CB0-8B2B-F92D2D954FAB}"/>
              </a:ext>
            </a:extLst>
          </p:cNvPr>
          <p:cNvSpPr/>
          <p:nvPr/>
        </p:nvSpPr>
        <p:spPr>
          <a:xfrm>
            <a:off x="369637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진흥원소개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FFF54E-6F9D-453A-9D92-35D6FBC7BA3A}"/>
              </a:ext>
            </a:extLst>
          </p:cNvPr>
          <p:cNvSpPr/>
          <p:nvPr/>
        </p:nvSpPr>
        <p:spPr>
          <a:xfrm>
            <a:off x="369637" y="948936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이사장 인사말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567E9D-8C7D-4D7C-BE5A-26BDCCE99E2F}"/>
              </a:ext>
            </a:extLst>
          </p:cNvPr>
          <p:cNvSpPr/>
          <p:nvPr/>
        </p:nvSpPr>
        <p:spPr>
          <a:xfrm>
            <a:off x="369637" y="17296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원장 인사말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D3ECC-16D2-4F85-87D3-2C695160D2CF}"/>
              </a:ext>
            </a:extLst>
          </p:cNvPr>
          <p:cNvSpPr/>
          <p:nvPr/>
        </p:nvSpPr>
        <p:spPr>
          <a:xfrm>
            <a:off x="369637" y="251036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비전 및 미션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77B536-19AD-4C9F-ACAF-4578745F744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08101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F3E820B-ADCE-4E2D-A8E8-72A96EC91FBE}"/>
              </a:ext>
            </a:extLst>
          </p:cNvPr>
          <p:cNvCxnSpPr/>
          <p:nvPr/>
        </p:nvCxnSpPr>
        <p:spPr>
          <a:xfrm>
            <a:off x="1308101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7C22D2B-E01A-4D7A-9980-D86D86B70A41}"/>
              </a:ext>
            </a:extLst>
          </p:cNvPr>
          <p:cNvCxnSpPr/>
          <p:nvPr/>
        </p:nvCxnSpPr>
        <p:spPr>
          <a:xfrm>
            <a:off x="1308101" y="23329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CFECF70-C2AA-4C84-8AC5-CA583772AA3E}"/>
              </a:ext>
            </a:extLst>
          </p:cNvPr>
          <p:cNvSpPr/>
          <p:nvPr/>
        </p:nvSpPr>
        <p:spPr>
          <a:xfrm>
            <a:off x="369637" y="329108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  <a:endParaRPr lang="en-US" altLang="ko-KR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7DA1BB5-408C-4B09-BB81-36D1EE086176}"/>
              </a:ext>
            </a:extLst>
          </p:cNvPr>
          <p:cNvCxnSpPr/>
          <p:nvPr/>
        </p:nvCxnSpPr>
        <p:spPr>
          <a:xfrm>
            <a:off x="1308101" y="31136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73523F-A4F9-4C7E-B1DE-38C4CE94A4E3}"/>
              </a:ext>
            </a:extLst>
          </p:cNvPr>
          <p:cNvSpPr/>
          <p:nvPr/>
        </p:nvSpPr>
        <p:spPr>
          <a:xfrm>
            <a:off x="369637" y="407179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8E1C14-F8C0-4928-8DC9-406D39EDDF73}"/>
              </a:ext>
            </a:extLst>
          </p:cNvPr>
          <p:cNvCxnSpPr/>
          <p:nvPr/>
        </p:nvCxnSpPr>
        <p:spPr>
          <a:xfrm>
            <a:off x="1308101" y="38943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DBBF42-D743-4CF6-A924-B3DBC97B7251}"/>
              </a:ext>
            </a:extLst>
          </p:cNvPr>
          <p:cNvSpPr/>
          <p:nvPr/>
        </p:nvSpPr>
        <p:spPr>
          <a:xfrm>
            <a:off x="369637" y="17457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소통마당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436F988-B67D-40F3-A954-A7DD93A96748}"/>
              </a:ext>
            </a:extLst>
          </p:cNvPr>
          <p:cNvSpPr/>
          <p:nvPr/>
        </p:nvSpPr>
        <p:spPr>
          <a:xfrm>
            <a:off x="369637" y="955286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81D403-55E9-4BBC-AD5D-FDFF0E02C1B9}"/>
              </a:ext>
            </a:extLst>
          </p:cNvPr>
          <p:cNvSpPr/>
          <p:nvPr/>
        </p:nvSpPr>
        <p:spPr>
          <a:xfrm>
            <a:off x="369637" y="173600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사업공고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97AC30F-5A40-4124-B55F-F2DC800C2292}"/>
              </a:ext>
            </a:extLst>
          </p:cNvPr>
          <p:cNvSpPr/>
          <p:nvPr/>
        </p:nvSpPr>
        <p:spPr>
          <a:xfrm>
            <a:off x="369637" y="251671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보도자료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D8AD5F-C427-4AF4-99B4-E3F62EAB58B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308101" y="78417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32CFF7-8BF2-4504-B651-139ADEBEDE44}"/>
              </a:ext>
            </a:extLst>
          </p:cNvPr>
          <p:cNvCxnSpPr/>
          <p:nvPr/>
        </p:nvCxnSpPr>
        <p:spPr>
          <a:xfrm>
            <a:off x="1308101" y="156488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B9A71F-3280-455F-9417-66A359898D2B}"/>
              </a:ext>
            </a:extLst>
          </p:cNvPr>
          <p:cNvCxnSpPr/>
          <p:nvPr/>
        </p:nvCxnSpPr>
        <p:spPr>
          <a:xfrm>
            <a:off x="1308101" y="233925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48DCE42-0B2A-4622-9431-85CDAB20220B}"/>
              </a:ext>
            </a:extLst>
          </p:cNvPr>
          <p:cNvSpPr/>
          <p:nvPr/>
        </p:nvSpPr>
        <p:spPr>
          <a:xfrm>
            <a:off x="369637" y="329743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경영공시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649B3F8-A0EE-4E5D-AD69-91748AD8BFD0}"/>
              </a:ext>
            </a:extLst>
          </p:cNvPr>
          <p:cNvCxnSpPr/>
          <p:nvPr/>
        </p:nvCxnSpPr>
        <p:spPr>
          <a:xfrm>
            <a:off x="1308101" y="311996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F608755-3D5A-45DC-A9C4-4DA6758A6D2C}"/>
              </a:ext>
            </a:extLst>
          </p:cNvPr>
          <p:cNvSpPr/>
          <p:nvPr/>
        </p:nvSpPr>
        <p:spPr>
          <a:xfrm>
            <a:off x="369637" y="407814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개선요청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AF1F22F-F48C-42B0-82E5-F04BB701A9DE}"/>
              </a:ext>
            </a:extLst>
          </p:cNvPr>
          <p:cNvCxnSpPr/>
          <p:nvPr/>
        </p:nvCxnSpPr>
        <p:spPr>
          <a:xfrm>
            <a:off x="1308101" y="390068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1B23E8-D789-4BCD-92E6-7BA88B29A80D}"/>
              </a:ext>
            </a:extLst>
          </p:cNvPr>
          <p:cNvSpPr/>
          <p:nvPr/>
        </p:nvSpPr>
        <p:spPr>
          <a:xfrm>
            <a:off x="3591755" y="293828"/>
            <a:ext cx="13485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공지사항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8D124CE-28E2-4F53-B9BB-9F7A886A19A0}"/>
              </a:ext>
            </a:extLst>
          </p:cNvPr>
          <p:cNvSpPr/>
          <p:nvPr/>
        </p:nvSpPr>
        <p:spPr>
          <a:xfrm>
            <a:off x="6808611" y="1230982"/>
            <a:ext cx="1749767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검색어 입력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CCF759-E565-4044-B396-91C28C209CF5}"/>
              </a:ext>
            </a:extLst>
          </p:cNvPr>
          <p:cNvSpPr/>
          <p:nvPr/>
        </p:nvSpPr>
        <p:spPr>
          <a:xfrm>
            <a:off x="3816344" y="2318474"/>
            <a:ext cx="7734300" cy="4245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공지 관련 차례</a:t>
            </a:r>
            <a:endParaRPr lang="en-US" altLang="ko-KR" sz="3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（번호、 제목、 작성자、 등록일、 조회）</a:t>
            </a:r>
          </a:p>
        </p:txBody>
      </p:sp>
    </p:spTree>
    <p:extLst>
      <p:ext uri="{BB962C8B-B14F-4D97-AF65-F5344CB8AC3E}">
        <p14:creationId xmlns:p14="http://schemas.microsoft.com/office/powerpoint/2010/main" val="187578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78ACEB-DD5F-4CB0-8B2B-F92D2D954FAB}"/>
              </a:ext>
            </a:extLst>
          </p:cNvPr>
          <p:cNvSpPr/>
          <p:nvPr/>
        </p:nvSpPr>
        <p:spPr>
          <a:xfrm>
            <a:off x="369637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진흥원소개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FFF54E-6F9D-453A-9D92-35D6FBC7BA3A}"/>
              </a:ext>
            </a:extLst>
          </p:cNvPr>
          <p:cNvSpPr/>
          <p:nvPr/>
        </p:nvSpPr>
        <p:spPr>
          <a:xfrm>
            <a:off x="369637" y="948936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이사장 인사말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567E9D-8C7D-4D7C-BE5A-26BDCCE99E2F}"/>
              </a:ext>
            </a:extLst>
          </p:cNvPr>
          <p:cNvSpPr/>
          <p:nvPr/>
        </p:nvSpPr>
        <p:spPr>
          <a:xfrm>
            <a:off x="369637" y="17296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원장 인사말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D3ECC-16D2-4F85-87D3-2C695160D2CF}"/>
              </a:ext>
            </a:extLst>
          </p:cNvPr>
          <p:cNvSpPr/>
          <p:nvPr/>
        </p:nvSpPr>
        <p:spPr>
          <a:xfrm>
            <a:off x="369637" y="251036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비전 및 미션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77B536-19AD-4C9F-ACAF-4578745F744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08101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F3E820B-ADCE-4E2D-A8E8-72A96EC91FBE}"/>
              </a:ext>
            </a:extLst>
          </p:cNvPr>
          <p:cNvCxnSpPr/>
          <p:nvPr/>
        </p:nvCxnSpPr>
        <p:spPr>
          <a:xfrm>
            <a:off x="1308101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7C22D2B-E01A-4D7A-9980-D86D86B70A41}"/>
              </a:ext>
            </a:extLst>
          </p:cNvPr>
          <p:cNvCxnSpPr/>
          <p:nvPr/>
        </p:nvCxnSpPr>
        <p:spPr>
          <a:xfrm>
            <a:off x="1308101" y="23329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CFECF70-C2AA-4C84-8AC5-CA583772AA3E}"/>
              </a:ext>
            </a:extLst>
          </p:cNvPr>
          <p:cNvSpPr/>
          <p:nvPr/>
        </p:nvSpPr>
        <p:spPr>
          <a:xfrm>
            <a:off x="369637" y="329108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  <a:endParaRPr lang="en-US" altLang="ko-KR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7DA1BB5-408C-4B09-BB81-36D1EE086176}"/>
              </a:ext>
            </a:extLst>
          </p:cNvPr>
          <p:cNvCxnSpPr/>
          <p:nvPr/>
        </p:nvCxnSpPr>
        <p:spPr>
          <a:xfrm>
            <a:off x="1308101" y="31136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73523F-A4F9-4C7E-B1DE-38C4CE94A4E3}"/>
              </a:ext>
            </a:extLst>
          </p:cNvPr>
          <p:cNvSpPr/>
          <p:nvPr/>
        </p:nvSpPr>
        <p:spPr>
          <a:xfrm>
            <a:off x="369637" y="407179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8E1C14-F8C0-4928-8DC9-406D39EDDF73}"/>
              </a:ext>
            </a:extLst>
          </p:cNvPr>
          <p:cNvCxnSpPr/>
          <p:nvPr/>
        </p:nvCxnSpPr>
        <p:spPr>
          <a:xfrm>
            <a:off x="1308101" y="38943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DBBF42-D743-4CF6-A924-B3DBC97B7251}"/>
              </a:ext>
            </a:extLst>
          </p:cNvPr>
          <p:cNvSpPr/>
          <p:nvPr/>
        </p:nvSpPr>
        <p:spPr>
          <a:xfrm>
            <a:off x="369637" y="17457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소통마당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436F988-B67D-40F3-A954-A7DD93A96748}"/>
              </a:ext>
            </a:extLst>
          </p:cNvPr>
          <p:cNvSpPr/>
          <p:nvPr/>
        </p:nvSpPr>
        <p:spPr>
          <a:xfrm>
            <a:off x="369637" y="955286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81D403-55E9-4BBC-AD5D-FDFF0E02C1B9}"/>
              </a:ext>
            </a:extLst>
          </p:cNvPr>
          <p:cNvSpPr/>
          <p:nvPr/>
        </p:nvSpPr>
        <p:spPr>
          <a:xfrm>
            <a:off x="369637" y="173600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사업공고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97AC30F-5A40-4124-B55F-F2DC800C2292}"/>
              </a:ext>
            </a:extLst>
          </p:cNvPr>
          <p:cNvSpPr/>
          <p:nvPr/>
        </p:nvSpPr>
        <p:spPr>
          <a:xfrm>
            <a:off x="369637" y="251671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보도자료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D8AD5F-C427-4AF4-99B4-E3F62EAB58B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308101" y="78417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32CFF7-8BF2-4504-B651-139ADEBEDE44}"/>
              </a:ext>
            </a:extLst>
          </p:cNvPr>
          <p:cNvCxnSpPr/>
          <p:nvPr/>
        </p:nvCxnSpPr>
        <p:spPr>
          <a:xfrm>
            <a:off x="1308101" y="156488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B9A71F-3280-455F-9417-66A359898D2B}"/>
              </a:ext>
            </a:extLst>
          </p:cNvPr>
          <p:cNvCxnSpPr/>
          <p:nvPr/>
        </p:nvCxnSpPr>
        <p:spPr>
          <a:xfrm>
            <a:off x="1308101" y="233925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48DCE42-0B2A-4622-9431-85CDAB20220B}"/>
              </a:ext>
            </a:extLst>
          </p:cNvPr>
          <p:cNvSpPr/>
          <p:nvPr/>
        </p:nvSpPr>
        <p:spPr>
          <a:xfrm>
            <a:off x="369637" y="329743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경영공시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649B3F8-A0EE-4E5D-AD69-91748AD8BFD0}"/>
              </a:ext>
            </a:extLst>
          </p:cNvPr>
          <p:cNvCxnSpPr/>
          <p:nvPr/>
        </p:nvCxnSpPr>
        <p:spPr>
          <a:xfrm>
            <a:off x="1308101" y="311996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F608755-3D5A-45DC-A9C4-4DA6758A6D2C}"/>
              </a:ext>
            </a:extLst>
          </p:cNvPr>
          <p:cNvSpPr/>
          <p:nvPr/>
        </p:nvSpPr>
        <p:spPr>
          <a:xfrm>
            <a:off x="369637" y="407814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개선요청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AF1F22F-F48C-42B0-82E5-F04BB701A9DE}"/>
              </a:ext>
            </a:extLst>
          </p:cNvPr>
          <p:cNvCxnSpPr/>
          <p:nvPr/>
        </p:nvCxnSpPr>
        <p:spPr>
          <a:xfrm>
            <a:off x="1308101" y="390068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1B23E8-D789-4BCD-92E6-7BA88B29A80D}"/>
              </a:ext>
            </a:extLst>
          </p:cNvPr>
          <p:cNvSpPr/>
          <p:nvPr/>
        </p:nvSpPr>
        <p:spPr>
          <a:xfrm>
            <a:off x="3591755" y="293828"/>
            <a:ext cx="13485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공지사항  클릭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1F02854-5CAC-4940-9868-2AF46A726A85}"/>
              </a:ext>
            </a:extLst>
          </p:cNvPr>
          <p:cNvSpPr/>
          <p:nvPr/>
        </p:nvSpPr>
        <p:spPr>
          <a:xfrm>
            <a:off x="3591755" y="1230982"/>
            <a:ext cx="7958889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제목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D9ABB02-A1B8-45B5-A11E-BECEA6F2231B}"/>
              </a:ext>
            </a:extLst>
          </p:cNvPr>
          <p:cNvSpPr/>
          <p:nvPr/>
        </p:nvSpPr>
        <p:spPr>
          <a:xfrm>
            <a:off x="3816344" y="2318474"/>
            <a:ext cx="7734300" cy="4245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공지 내용</a:t>
            </a:r>
          </a:p>
        </p:txBody>
      </p:sp>
    </p:spTree>
    <p:extLst>
      <p:ext uri="{BB962C8B-B14F-4D97-AF65-F5344CB8AC3E}">
        <p14:creationId xmlns:p14="http://schemas.microsoft.com/office/powerpoint/2010/main" val="16172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78ACEB-DD5F-4CB0-8B2B-F92D2D954FAB}"/>
              </a:ext>
            </a:extLst>
          </p:cNvPr>
          <p:cNvSpPr/>
          <p:nvPr/>
        </p:nvSpPr>
        <p:spPr>
          <a:xfrm>
            <a:off x="369637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진흥원소개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FFF54E-6F9D-453A-9D92-35D6FBC7BA3A}"/>
              </a:ext>
            </a:extLst>
          </p:cNvPr>
          <p:cNvSpPr/>
          <p:nvPr/>
        </p:nvSpPr>
        <p:spPr>
          <a:xfrm>
            <a:off x="369637" y="948936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이사장 인사말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567E9D-8C7D-4D7C-BE5A-26BDCCE99E2F}"/>
              </a:ext>
            </a:extLst>
          </p:cNvPr>
          <p:cNvSpPr/>
          <p:nvPr/>
        </p:nvSpPr>
        <p:spPr>
          <a:xfrm>
            <a:off x="369637" y="17296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원장 인사말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D3ECC-16D2-4F85-87D3-2C695160D2CF}"/>
              </a:ext>
            </a:extLst>
          </p:cNvPr>
          <p:cNvSpPr/>
          <p:nvPr/>
        </p:nvSpPr>
        <p:spPr>
          <a:xfrm>
            <a:off x="369637" y="251036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비전 및 미션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77B536-19AD-4C9F-ACAF-4578745F744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08101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F3E820B-ADCE-4E2D-A8E8-72A96EC91FBE}"/>
              </a:ext>
            </a:extLst>
          </p:cNvPr>
          <p:cNvCxnSpPr/>
          <p:nvPr/>
        </p:nvCxnSpPr>
        <p:spPr>
          <a:xfrm>
            <a:off x="1308101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7C22D2B-E01A-4D7A-9980-D86D86B70A41}"/>
              </a:ext>
            </a:extLst>
          </p:cNvPr>
          <p:cNvCxnSpPr/>
          <p:nvPr/>
        </p:nvCxnSpPr>
        <p:spPr>
          <a:xfrm>
            <a:off x="1308101" y="23329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CFECF70-C2AA-4C84-8AC5-CA583772AA3E}"/>
              </a:ext>
            </a:extLst>
          </p:cNvPr>
          <p:cNvSpPr/>
          <p:nvPr/>
        </p:nvSpPr>
        <p:spPr>
          <a:xfrm>
            <a:off x="369637" y="329108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  <a:endParaRPr lang="en-US" altLang="ko-KR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7DA1BB5-408C-4B09-BB81-36D1EE086176}"/>
              </a:ext>
            </a:extLst>
          </p:cNvPr>
          <p:cNvCxnSpPr/>
          <p:nvPr/>
        </p:nvCxnSpPr>
        <p:spPr>
          <a:xfrm>
            <a:off x="1308101" y="31136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73523F-A4F9-4C7E-B1DE-38C4CE94A4E3}"/>
              </a:ext>
            </a:extLst>
          </p:cNvPr>
          <p:cNvSpPr/>
          <p:nvPr/>
        </p:nvSpPr>
        <p:spPr>
          <a:xfrm>
            <a:off x="369637" y="407179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8E1C14-F8C0-4928-8DC9-406D39EDDF73}"/>
              </a:ext>
            </a:extLst>
          </p:cNvPr>
          <p:cNvCxnSpPr/>
          <p:nvPr/>
        </p:nvCxnSpPr>
        <p:spPr>
          <a:xfrm>
            <a:off x="1308101" y="38943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DBBF42-D743-4CF6-A924-B3DBC97B7251}"/>
              </a:ext>
            </a:extLst>
          </p:cNvPr>
          <p:cNvSpPr/>
          <p:nvPr/>
        </p:nvSpPr>
        <p:spPr>
          <a:xfrm>
            <a:off x="369637" y="17457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소통마당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436F988-B67D-40F3-A954-A7DD93A96748}"/>
              </a:ext>
            </a:extLst>
          </p:cNvPr>
          <p:cNvSpPr/>
          <p:nvPr/>
        </p:nvSpPr>
        <p:spPr>
          <a:xfrm>
            <a:off x="369637" y="95528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81D403-55E9-4BBC-AD5D-FDFF0E02C1B9}"/>
              </a:ext>
            </a:extLst>
          </p:cNvPr>
          <p:cNvSpPr/>
          <p:nvPr/>
        </p:nvSpPr>
        <p:spPr>
          <a:xfrm>
            <a:off x="369637" y="1736002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사업공고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97AC30F-5A40-4124-B55F-F2DC800C2292}"/>
              </a:ext>
            </a:extLst>
          </p:cNvPr>
          <p:cNvSpPr/>
          <p:nvPr/>
        </p:nvSpPr>
        <p:spPr>
          <a:xfrm>
            <a:off x="369637" y="251671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보도자료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D8AD5F-C427-4AF4-99B4-E3F62EAB58B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308101" y="78417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32CFF7-8BF2-4504-B651-139ADEBEDE44}"/>
              </a:ext>
            </a:extLst>
          </p:cNvPr>
          <p:cNvCxnSpPr/>
          <p:nvPr/>
        </p:nvCxnSpPr>
        <p:spPr>
          <a:xfrm>
            <a:off x="1308101" y="156488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B9A71F-3280-455F-9417-66A359898D2B}"/>
              </a:ext>
            </a:extLst>
          </p:cNvPr>
          <p:cNvCxnSpPr/>
          <p:nvPr/>
        </p:nvCxnSpPr>
        <p:spPr>
          <a:xfrm>
            <a:off x="1308101" y="233925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48DCE42-0B2A-4622-9431-85CDAB20220B}"/>
              </a:ext>
            </a:extLst>
          </p:cNvPr>
          <p:cNvSpPr/>
          <p:nvPr/>
        </p:nvSpPr>
        <p:spPr>
          <a:xfrm>
            <a:off x="369637" y="329743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경영공시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649B3F8-A0EE-4E5D-AD69-91748AD8BFD0}"/>
              </a:ext>
            </a:extLst>
          </p:cNvPr>
          <p:cNvCxnSpPr/>
          <p:nvPr/>
        </p:nvCxnSpPr>
        <p:spPr>
          <a:xfrm>
            <a:off x="1308101" y="311996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F608755-3D5A-45DC-A9C4-4DA6758A6D2C}"/>
              </a:ext>
            </a:extLst>
          </p:cNvPr>
          <p:cNvSpPr/>
          <p:nvPr/>
        </p:nvSpPr>
        <p:spPr>
          <a:xfrm>
            <a:off x="369637" y="407814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개선요청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AF1F22F-F48C-42B0-82E5-F04BB701A9DE}"/>
              </a:ext>
            </a:extLst>
          </p:cNvPr>
          <p:cNvCxnSpPr/>
          <p:nvPr/>
        </p:nvCxnSpPr>
        <p:spPr>
          <a:xfrm>
            <a:off x="1308101" y="390068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1B23E8-D789-4BCD-92E6-7BA88B29A80D}"/>
              </a:ext>
            </a:extLst>
          </p:cNvPr>
          <p:cNvSpPr/>
          <p:nvPr/>
        </p:nvSpPr>
        <p:spPr>
          <a:xfrm>
            <a:off x="3591755" y="293828"/>
            <a:ext cx="13485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사업공고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8D124CE-28E2-4F53-B9BB-9F7A886A19A0}"/>
              </a:ext>
            </a:extLst>
          </p:cNvPr>
          <p:cNvSpPr/>
          <p:nvPr/>
        </p:nvSpPr>
        <p:spPr>
          <a:xfrm>
            <a:off x="6808611" y="1230982"/>
            <a:ext cx="1749767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검색어 입력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CCF759-E565-4044-B396-91C28C209CF5}"/>
              </a:ext>
            </a:extLst>
          </p:cNvPr>
          <p:cNvSpPr/>
          <p:nvPr/>
        </p:nvSpPr>
        <p:spPr>
          <a:xfrm>
            <a:off x="3816344" y="2318474"/>
            <a:ext cx="7734300" cy="4245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RSS </a:t>
            </a:r>
            <a:r>
              <a:rPr lang="ko-KR" altLang="en-US" sz="3600" b="1" dirty="0" err="1">
                <a:solidFill>
                  <a:schemeClr val="tx1"/>
                </a:solidFill>
              </a:rPr>
              <a:t>피드</a:t>
            </a:r>
            <a:r>
              <a:rPr lang="ko-KR" altLang="en-US" sz="3600" b="1" dirty="0">
                <a:solidFill>
                  <a:schemeClr val="tx1"/>
                </a:solidFill>
              </a:rPr>
              <a:t> 연동으로 사업공고 목록 </a:t>
            </a:r>
          </a:p>
        </p:txBody>
      </p:sp>
    </p:spTree>
    <p:extLst>
      <p:ext uri="{BB962C8B-B14F-4D97-AF65-F5344CB8AC3E}">
        <p14:creationId xmlns:p14="http://schemas.microsoft.com/office/powerpoint/2010/main" val="252086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78ACEB-DD5F-4CB0-8B2B-F92D2D954FAB}"/>
              </a:ext>
            </a:extLst>
          </p:cNvPr>
          <p:cNvSpPr/>
          <p:nvPr/>
        </p:nvSpPr>
        <p:spPr>
          <a:xfrm>
            <a:off x="369637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진흥원소개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FFF54E-6F9D-453A-9D92-35D6FBC7BA3A}"/>
              </a:ext>
            </a:extLst>
          </p:cNvPr>
          <p:cNvSpPr/>
          <p:nvPr/>
        </p:nvSpPr>
        <p:spPr>
          <a:xfrm>
            <a:off x="369637" y="948936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이사장 인사말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567E9D-8C7D-4D7C-BE5A-26BDCCE99E2F}"/>
              </a:ext>
            </a:extLst>
          </p:cNvPr>
          <p:cNvSpPr/>
          <p:nvPr/>
        </p:nvSpPr>
        <p:spPr>
          <a:xfrm>
            <a:off x="369637" y="17296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원장 인사말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D3ECC-16D2-4F85-87D3-2C695160D2CF}"/>
              </a:ext>
            </a:extLst>
          </p:cNvPr>
          <p:cNvSpPr/>
          <p:nvPr/>
        </p:nvSpPr>
        <p:spPr>
          <a:xfrm>
            <a:off x="369637" y="251036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비전 및 미션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77B536-19AD-4C9F-ACAF-4578745F744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08101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F3E820B-ADCE-4E2D-A8E8-72A96EC91FBE}"/>
              </a:ext>
            </a:extLst>
          </p:cNvPr>
          <p:cNvCxnSpPr/>
          <p:nvPr/>
        </p:nvCxnSpPr>
        <p:spPr>
          <a:xfrm>
            <a:off x="1308101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7C22D2B-E01A-4D7A-9980-D86D86B70A41}"/>
              </a:ext>
            </a:extLst>
          </p:cNvPr>
          <p:cNvCxnSpPr/>
          <p:nvPr/>
        </p:nvCxnSpPr>
        <p:spPr>
          <a:xfrm>
            <a:off x="1308101" y="23329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CFECF70-C2AA-4C84-8AC5-CA583772AA3E}"/>
              </a:ext>
            </a:extLst>
          </p:cNvPr>
          <p:cNvSpPr/>
          <p:nvPr/>
        </p:nvSpPr>
        <p:spPr>
          <a:xfrm>
            <a:off x="369637" y="329108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  <a:endParaRPr lang="en-US" altLang="ko-KR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7DA1BB5-408C-4B09-BB81-36D1EE086176}"/>
              </a:ext>
            </a:extLst>
          </p:cNvPr>
          <p:cNvCxnSpPr/>
          <p:nvPr/>
        </p:nvCxnSpPr>
        <p:spPr>
          <a:xfrm>
            <a:off x="1308101" y="31136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73523F-A4F9-4C7E-B1DE-38C4CE94A4E3}"/>
              </a:ext>
            </a:extLst>
          </p:cNvPr>
          <p:cNvSpPr/>
          <p:nvPr/>
        </p:nvSpPr>
        <p:spPr>
          <a:xfrm>
            <a:off x="369637" y="407179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8E1C14-F8C0-4928-8DC9-406D39EDDF73}"/>
              </a:ext>
            </a:extLst>
          </p:cNvPr>
          <p:cNvCxnSpPr/>
          <p:nvPr/>
        </p:nvCxnSpPr>
        <p:spPr>
          <a:xfrm>
            <a:off x="1308101" y="38943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DBBF42-D743-4CF6-A924-B3DBC97B7251}"/>
              </a:ext>
            </a:extLst>
          </p:cNvPr>
          <p:cNvSpPr/>
          <p:nvPr/>
        </p:nvSpPr>
        <p:spPr>
          <a:xfrm>
            <a:off x="369637" y="17457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소통마당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436F988-B67D-40F3-A954-A7DD93A96748}"/>
              </a:ext>
            </a:extLst>
          </p:cNvPr>
          <p:cNvSpPr/>
          <p:nvPr/>
        </p:nvSpPr>
        <p:spPr>
          <a:xfrm>
            <a:off x="369637" y="95528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81D403-55E9-4BBC-AD5D-FDFF0E02C1B9}"/>
              </a:ext>
            </a:extLst>
          </p:cNvPr>
          <p:cNvSpPr/>
          <p:nvPr/>
        </p:nvSpPr>
        <p:spPr>
          <a:xfrm>
            <a:off x="369637" y="1736002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사업공고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97AC30F-5A40-4124-B55F-F2DC800C2292}"/>
              </a:ext>
            </a:extLst>
          </p:cNvPr>
          <p:cNvSpPr/>
          <p:nvPr/>
        </p:nvSpPr>
        <p:spPr>
          <a:xfrm>
            <a:off x="369637" y="251671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보도자료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D8AD5F-C427-4AF4-99B4-E3F62EAB58B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308101" y="78417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32CFF7-8BF2-4504-B651-139ADEBEDE44}"/>
              </a:ext>
            </a:extLst>
          </p:cNvPr>
          <p:cNvCxnSpPr/>
          <p:nvPr/>
        </p:nvCxnSpPr>
        <p:spPr>
          <a:xfrm>
            <a:off x="1308101" y="156488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B9A71F-3280-455F-9417-66A359898D2B}"/>
              </a:ext>
            </a:extLst>
          </p:cNvPr>
          <p:cNvCxnSpPr/>
          <p:nvPr/>
        </p:nvCxnSpPr>
        <p:spPr>
          <a:xfrm>
            <a:off x="1308101" y="233925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48DCE42-0B2A-4622-9431-85CDAB20220B}"/>
              </a:ext>
            </a:extLst>
          </p:cNvPr>
          <p:cNvSpPr/>
          <p:nvPr/>
        </p:nvSpPr>
        <p:spPr>
          <a:xfrm>
            <a:off x="369637" y="329743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경영공시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649B3F8-A0EE-4E5D-AD69-91748AD8BFD0}"/>
              </a:ext>
            </a:extLst>
          </p:cNvPr>
          <p:cNvCxnSpPr/>
          <p:nvPr/>
        </p:nvCxnSpPr>
        <p:spPr>
          <a:xfrm>
            <a:off x="1308101" y="311996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F608755-3D5A-45DC-A9C4-4DA6758A6D2C}"/>
              </a:ext>
            </a:extLst>
          </p:cNvPr>
          <p:cNvSpPr/>
          <p:nvPr/>
        </p:nvSpPr>
        <p:spPr>
          <a:xfrm>
            <a:off x="369637" y="407814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개선요청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AF1F22F-F48C-42B0-82E5-F04BB701A9DE}"/>
              </a:ext>
            </a:extLst>
          </p:cNvPr>
          <p:cNvCxnSpPr/>
          <p:nvPr/>
        </p:nvCxnSpPr>
        <p:spPr>
          <a:xfrm>
            <a:off x="1308101" y="390068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1B23E8-D789-4BCD-92E6-7BA88B29A80D}"/>
              </a:ext>
            </a:extLst>
          </p:cNvPr>
          <p:cNvSpPr/>
          <p:nvPr/>
        </p:nvSpPr>
        <p:spPr>
          <a:xfrm>
            <a:off x="3591755" y="293828"/>
            <a:ext cx="13485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사업공고클릭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8D124CE-28E2-4F53-B9BB-9F7A886A19A0}"/>
              </a:ext>
            </a:extLst>
          </p:cNvPr>
          <p:cNvSpPr/>
          <p:nvPr/>
        </p:nvSpPr>
        <p:spPr>
          <a:xfrm>
            <a:off x="3591755" y="1230982"/>
            <a:ext cx="7958889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제목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CCF759-E565-4044-B396-91C28C209CF5}"/>
              </a:ext>
            </a:extLst>
          </p:cNvPr>
          <p:cNvSpPr/>
          <p:nvPr/>
        </p:nvSpPr>
        <p:spPr>
          <a:xfrm>
            <a:off x="3816344" y="2318474"/>
            <a:ext cx="7734300" cy="4245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해당 공고의 내용 연동</a:t>
            </a:r>
          </a:p>
        </p:txBody>
      </p:sp>
    </p:spTree>
    <p:extLst>
      <p:ext uri="{BB962C8B-B14F-4D97-AF65-F5344CB8AC3E}">
        <p14:creationId xmlns:p14="http://schemas.microsoft.com/office/powerpoint/2010/main" val="332137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78ACEB-DD5F-4CB0-8B2B-F92D2D954FAB}"/>
              </a:ext>
            </a:extLst>
          </p:cNvPr>
          <p:cNvSpPr/>
          <p:nvPr/>
        </p:nvSpPr>
        <p:spPr>
          <a:xfrm>
            <a:off x="369637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진흥원소개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FFF54E-6F9D-453A-9D92-35D6FBC7BA3A}"/>
              </a:ext>
            </a:extLst>
          </p:cNvPr>
          <p:cNvSpPr/>
          <p:nvPr/>
        </p:nvSpPr>
        <p:spPr>
          <a:xfrm>
            <a:off x="369637" y="948936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이사장 인사말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567E9D-8C7D-4D7C-BE5A-26BDCCE99E2F}"/>
              </a:ext>
            </a:extLst>
          </p:cNvPr>
          <p:cNvSpPr/>
          <p:nvPr/>
        </p:nvSpPr>
        <p:spPr>
          <a:xfrm>
            <a:off x="369637" y="17296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원장 인사말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D3ECC-16D2-4F85-87D3-2C695160D2CF}"/>
              </a:ext>
            </a:extLst>
          </p:cNvPr>
          <p:cNvSpPr/>
          <p:nvPr/>
        </p:nvSpPr>
        <p:spPr>
          <a:xfrm>
            <a:off x="369637" y="251036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비전 및 미션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77B536-19AD-4C9F-ACAF-4578745F744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08101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F3E820B-ADCE-4E2D-A8E8-72A96EC91FBE}"/>
              </a:ext>
            </a:extLst>
          </p:cNvPr>
          <p:cNvCxnSpPr/>
          <p:nvPr/>
        </p:nvCxnSpPr>
        <p:spPr>
          <a:xfrm>
            <a:off x="1308101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7C22D2B-E01A-4D7A-9980-D86D86B70A41}"/>
              </a:ext>
            </a:extLst>
          </p:cNvPr>
          <p:cNvCxnSpPr/>
          <p:nvPr/>
        </p:nvCxnSpPr>
        <p:spPr>
          <a:xfrm>
            <a:off x="1308101" y="23329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CFECF70-C2AA-4C84-8AC5-CA583772AA3E}"/>
              </a:ext>
            </a:extLst>
          </p:cNvPr>
          <p:cNvSpPr/>
          <p:nvPr/>
        </p:nvSpPr>
        <p:spPr>
          <a:xfrm>
            <a:off x="369637" y="329108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  <a:endParaRPr lang="en-US" altLang="ko-KR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7DA1BB5-408C-4B09-BB81-36D1EE086176}"/>
              </a:ext>
            </a:extLst>
          </p:cNvPr>
          <p:cNvCxnSpPr/>
          <p:nvPr/>
        </p:nvCxnSpPr>
        <p:spPr>
          <a:xfrm>
            <a:off x="1308101" y="31136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73523F-A4F9-4C7E-B1DE-38C4CE94A4E3}"/>
              </a:ext>
            </a:extLst>
          </p:cNvPr>
          <p:cNvSpPr/>
          <p:nvPr/>
        </p:nvSpPr>
        <p:spPr>
          <a:xfrm>
            <a:off x="369637" y="407179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8E1C14-F8C0-4928-8DC9-406D39EDDF73}"/>
              </a:ext>
            </a:extLst>
          </p:cNvPr>
          <p:cNvCxnSpPr/>
          <p:nvPr/>
        </p:nvCxnSpPr>
        <p:spPr>
          <a:xfrm>
            <a:off x="1308101" y="38943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DBBF42-D743-4CF6-A924-B3DBC97B7251}"/>
              </a:ext>
            </a:extLst>
          </p:cNvPr>
          <p:cNvSpPr/>
          <p:nvPr/>
        </p:nvSpPr>
        <p:spPr>
          <a:xfrm>
            <a:off x="369637" y="17457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소통마당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436F988-B67D-40F3-A954-A7DD93A96748}"/>
              </a:ext>
            </a:extLst>
          </p:cNvPr>
          <p:cNvSpPr/>
          <p:nvPr/>
        </p:nvSpPr>
        <p:spPr>
          <a:xfrm>
            <a:off x="369637" y="95528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81D403-55E9-4BBC-AD5D-FDFF0E02C1B9}"/>
              </a:ext>
            </a:extLst>
          </p:cNvPr>
          <p:cNvSpPr/>
          <p:nvPr/>
        </p:nvSpPr>
        <p:spPr>
          <a:xfrm>
            <a:off x="369637" y="173600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사업공고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97AC30F-5A40-4124-B55F-F2DC800C2292}"/>
              </a:ext>
            </a:extLst>
          </p:cNvPr>
          <p:cNvSpPr/>
          <p:nvPr/>
        </p:nvSpPr>
        <p:spPr>
          <a:xfrm>
            <a:off x="369637" y="2516717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보도자료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D8AD5F-C427-4AF4-99B4-E3F62EAB58B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308101" y="78417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32CFF7-8BF2-4504-B651-139ADEBEDE44}"/>
              </a:ext>
            </a:extLst>
          </p:cNvPr>
          <p:cNvCxnSpPr/>
          <p:nvPr/>
        </p:nvCxnSpPr>
        <p:spPr>
          <a:xfrm>
            <a:off x="1308101" y="156488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B9A71F-3280-455F-9417-66A359898D2B}"/>
              </a:ext>
            </a:extLst>
          </p:cNvPr>
          <p:cNvCxnSpPr/>
          <p:nvPr/>
        </p:nvCxnSpPr>
        <p:spPr>
          <a:xfrm>
            <a:off x="1308101" y="233925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48DCE42-0B2A-4622-9431-85CDAB20220B}"/>
              </a:ext>
            </a:extLst>
          </p:cNvPr>
          <p:cNvSpPr/>
          <p:nvPr/>
        </p:nvSpPr>
        <p:spPr>
          <a:xfrm>
            <a:off x="369637" y="329743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경영공시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649B3F8-A0EE-4E5D-AD69-91748AD8BFD0}"/>
              </a:ext>
            </a:extLst>
          </p:cNvPr>
          <p:cNvCxnSpPr/>
          <p:nvPr/>
        </p:nvCxnSpPr>
        <p:spPr>
          <a:xfrm>
            <a:off x="1308101" y="311996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F608755-3D5A-45DC-A9C4-4DA6758A6D2C}"/>
              </a:ext>
            </a:extLst>
          </p:cNvPr>
          <p:cNvSpPr/>
          <p:nvPr/>
        </p:nvSpPr>
        <p:spPr>
          <a:xfrm>
            <a:off x="369637" y="407814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개선요청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AF1F22F-F48C-42B0-82E5-F04BB701A9DE}"/>
              </a:ext>
            </a:extLst>
          </p:cNvPr>
          <p:cNvCxnSpPr/>
          <p:nvPr/>
        </p:nvCxnSpPr>
        <p:spPr>
          <a:xfrm>
            <a:off x="1308101" y="390068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1B23E8-D789-4BCD-92E6-7BA88B29A80D}"/>
              </a:ext>
            </a:extLst>
          </p:cNvPr>
          <p:cNvSpPr/>
          <p:nvPr/>
        </p:nvSpPr>
        <p:spPr>
          <a:xfrm>
            <a:off x="3591755" y="293828"/>
            <a:ext cx="13485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보도자료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CCF759-E565-4044-B396-91C28C209CF5}"/>
              </a:ext>
            </a:extLst>
          </p:cNvPr>
          <p:cNvSpPr/>
          <p:nvPr/>
        </p:nvSpPr>
        <p:spPr>
          <a:xfrm>
            <a:off x="3816344" y="2318474"/>
            <a:ext cx="7734300" cy="4245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보도자료 관련 차례</a:t>
            </a:r>
            <a:endParaRPr lang="en-US" altLang="ko-KR" sz="3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（번호、 제목、 작성자、 등록일、 조회）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A81BFF4-909C-4820-85F8-AC8CEDFDB413}"/>
              </a:ext>
            </a:extLst>
          </p:cNvPr>
          <p:cNvSpPr/>
          <p:nvPr/>
        </p:nvSpPr>
        <p:spPr>
          <a:xfrm>
            <a:off x="6808611" y="1230982"/>
            <a:ext cx="1749767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검색어 입력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8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78ACEB-DD5F-4CB0-8B2B-F92D2D954FAB}"/>
              </a:ext>
            </a:extLst>
          </p:cNvPr>
          <p:cNvSpPr/>
          <p:nvPr/>
        </p:nvSpPr>
        <p:spPr>
          <a:xfrm>
            <a:off x="369637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진흥원소개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FFF54E-6F9D-453A-9D92-35D6FBC7BA3A}"/>
              </a:ext>
            </a:extLst>
          </p:cNvPr>
          <p:cNvSpPr/>
          <p:nvPr/>
        </p:nvSpPr>
        <p:spPr>
          <a:xfrm>
            <a:off x="369637" y="948936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이사장 인사말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567E9D-8C7D-4D7C-BE5A-26BDCCE99E2F}"/>
              </a:ext>
            </a:extLst>
          </p:cNvPr>
          <p:cNvSpPr/>
          <p:nvPr/>
        </p:nvSpPr>
        <p:spPr>
          <a:xfrm>
            <a:off x="369637" y="17296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원장 인사말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D3ECC-16D2-4F85-87D3-2C695160D2CF}"/>
              </a:ext>
            </a:extLst>
          </p:cNvPr>
          <p:cNvSpPr/>
          <p:nvPr/>
        </p:nvSpPr>
        <p:spPr>
          <a:xfrm>
            <a:off x="369637" y="251036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비전 및 미션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77B536-19AD-4C9F-ACAF-4578745F744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08101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F3E820B-ADCE-4E2D-A8E8-72A96EC91FBE}"/>
              </a:ext>
            </a:extLst>
          </p:cNvPr>
          <p:cNvCxnSpPr/>
          <p:nvPr/>
        </p:nvCxnSpPr>
        <p:spPr>
          <a:xfrm>
            <a:off x="1308101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7C22D2B-E01A-4D7A-9980-D86D86B70A41}"/>
              </a:ext>
            </a:extLst>
          </p:cNvPr>
          <p:cNvCxnSpPr/>
          <p:nvPr/>
        </p:nvCxnSpPr>
        <p:spPr>
          <a:xfrm>
            <a:off x="1308101" y="23329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CFECF70-C2AA-4C84-8AC5-CA583772AA3E}"/>
              </a:ext>
            </a:extLst>
          </p:cNvPr>
          <p:cNvSpPr/>
          <p:nvPr/>
        </p:nvSpPr>
        <p:spPr>
          <a:xfrm>
            <a:off x="369637" y="329108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  <a:endParaRPr lang="en-US" altLang="ko-KR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7DA1BB5-408C-4B09-BB81-36D1EE086176}"/>
              </a:ext>
            </a:extLst>
          </p:cNvPr>
          <p:cNvCxnSpPr/>
          <p:nvPr/>
        </p:nvCxnSpPr>
        <p:spPr>
          <a:xfrm>
            <a:off x="1308101" y="31136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73523F-A4F9-4C7E-B1DE-38C4CE94A4E3}"/>
              </a:ext>
            </a:extLst>
          </p:cNvPr>
          <p:cNvSpPr/>
          <p:nvPr/>
        </p:nvSpPr>
        <p:spPr>
          <a:xfrm>
            <a:off x="369637" y="407179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8E1C14-F8C0-4928-8DC9-406D39EDDF73}"/>
              </a:ext>
            </a:extLst>
          </p:cNvPr>
          <p:cNvCxnSpPr/>
          <p:nvPr/>
        </p:nvCxnSpPr>
        <p:spPr>
          <a:xfrm>
            <a:off x="1308101" y="38943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DBBF42-D743-4CF6-A924-B3DBC97B7251}"/>
              </a:ext>
            </a:extLst>
          </p:cNvPr>
          <p:cNvSpPr/>
          <p:nvPr/>
        </p:nvSpPr>
        <p:spPr>
          <a:xfrm>
            <a:off x="369637" y="17457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소통마당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436F988-B67D-40F3-A954-A7DD93A96748}"/>
              </a:ext>
            </a:extLst>
          </p:cNvPr>
          <p:cNvSpPr/>
          <p:nvPr/>
        </p:nvSpPr>
        <p:spPr>
          <a:xfrm>
            <a:off x="369637" y="95528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81D403-55E9-4BBC-AD5D-FDFF0E02C1B9}"/>
              </a:ext>
            </a:extLst>
          </p:cNvPr>
          <p:cNvSpPr/>
          <p:nvPr/>
        </p:nvSpPr>
        <p:spPr>
          <a:xfrm>
            <a:off x="369637" y="173600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사업공고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97AC30F-5A40-4124-B55F-F2DC800C2292}"/>
              </a:ext>
            </a:extLst>
          </p:cNvPr>
          <p:cNvSpPr/>
          <p:nvPr/>
        </p:nvSpPr>
        <p:spPr>
          <a:xfrm>
            <a:off x="369637" y="2500673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보도자료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D8AD5F-C427-4AF4-99B4-E3F62EAB58B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308101" y="78417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32CFF7-8BF2-4504-B651-139ADEBEDE44}"/>
              </a:ext>
            </a:extLst>
          </p:cNvPr>
          <p:cNvCxnSpPr/>
          <p:nvPr/>
        </p:nvCxnSpPr>
        <p:spPr>
          <a:xfrm>
            <a:off x="1308101" y="156488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B9A71F-3280-455F-9417-66A359898D2B}"/>
              </a:ext>
            </a:extLst>
          </p:cNvPr>
          <p:cNvCxnSpPr/>
          <p:nvPr/>
        </p:nvCxnSpPr>
        <p:spPr>
          <a:xfrm>
            <a:off x="1308101" y="233925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48DCE42-0B2A-4622-9431-85CDAB20220B}"/>
              </a:ext>
            </a:extLst>
          </p:cNvPr>
          <p:cNvSpPr/>
          <p:nvPr/>
        </p:nvSpPr>
        <p:spPr>
          <a:xfrm>
            <a:off x="369637" y="329743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경영공시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649B3F8-A0EE-4E5D-AD69-91748AD8BFD0}"/>
              </a:ext>
            </a:extLst>
          </p:cNvPr>
          <p:cNvCxnSpPr/>
          <p:nvPr/>
        </p:nvCxnSpPr>
        <p:spPr>
          <a:xfrm>
            <a:off x="1308101" y="311996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F608755-3D5A-45DC-A9C4-4DA6758A6D2C}"/>
              </a:ext>
            </a:extLst>
          </p:cNvPr>
          <p:cNvSpPr/>
          <p:nvPr/>
        </p:nvSpPr>
        <p:spPr>
          <a:xfrm>
            <a:off x="369637" y="407814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개선요청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AF1F22F-F48C-42B0-82E5-F04BB701A9DE}"/>
              </a:ext>
            </a:extLst>
          </p:cNvPr>
          <p:cNvCxnSpPr/>
          <p:nvPr/>
        </p:nvCxnSpPr>
        <p:spPr>
          <a:xfrm>
            <a:off x="1308101" y="390068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1B23E8-D789-4BCD-92E6-7BA88B29A80D}"/>
              </a:ext>
            </a:extLst>
          </p:cNvPr>
          <p:cNvSpPr/>
          <p:nvPr/>
        </p:nvSpPr>
        <p:spPr>
          <a:xfrm>
            <a:off x="3591755" y="293828"/>
            <a:ext cx="13485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보도자료 클릭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CCF759-E565-4044-B396-91C28C209CF5}"/>
              </a:ext>
            </a:extLst>
          </p:cNvPr>
          <p:cNvSpPr/>
          <p:nvPr/>
        </p:nvSpPr>
        <p:spPr>
          <a:xfrm>
            <a:off x="3816344" y="2318474"/>
            <a:ext cx="7734300" cy="4245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사진</a:t>
            </a:r>
            <a:r>
              <a:rPr lang="en-US" altLang="ko-KR" sz="3600" b="1" dirty="0">
                <a:solidFill>
                  <a:schemeClr val="tx1"/>
                </a:solidFill>
              </a:rPr>
              <a:t>, </a:t>
            </a:r>
            <a:r>
              <a:rPr lang="ko-KR" altLang="en-US" sz="3600" b="1" dirty="0">
                <a:solidFill>
                  <a:schemeClr val="tx1"/>
                </a:solidFill>
              </a:rPr>
              <a:t>글 등 내용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49FFF0D-F445-44E5-A027-A1350D40C6C4}"/>
              </a:ext>
            </a:extLst>
          </p:cNvPr>
          <p:cNvSpPr/>
          <p:nvPr/>
        </p:nvSpPr>
        <p:spPr>
          <a:xfrm>
            <a:off x="3591755" y="1230982"/>
            <a:ext cx="7958889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제목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22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78ACEB-DD5F-4CB0-8B2B-F92D2D954FAB}"/>
              </a:ext>
            </a:extLst>
          </p:cNvPr>
          <p:cNvSpPr/>
          <p:nvPr/>
        </p:nvSpPr>
        <p:spPr>
          <a:xfrm>
            <a:off x="369637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진흥원소개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FFF54E-6F9D-453A-9D92-35D6FBC7BA3A}"/>
              </a:ext>
            </a:extLst>
          </p:cNvPr>
          <p:cNvSpPr/>
          <p:nvPr/>
        </p:nvSpPr>
        <p:spPr>
          <a:xfrm>
            <a:off x="369637" y="948936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이사장 인사말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567E9D-8C7D-4D7C-BE5A-26BDCCE99E2F}"/>
              </a:ext>
            </a:extLst>
          </p:cNvPr>
          <p:cNvSpPr/>
          <p:nvPr/>
        </p:nvSpPr>
        <p:spPr>
          <a:xfrm>
            <a:off x="369637" y="17296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원장 인사말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D3ECC-16D2-4F85-87D3-2C695160D2CF}"/>
              </a:ext>
            </a:extLst>
          </p:cNvPr>
          <p:cNvSpPr/>
          <p:nvPr/>
        </p:nvSpPr>
        <p:spPr>
          <a:xfrm>
            <a:off x="369637" y="251036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비전 및 미션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77B536-19AD-4C9F-ACAF-4578745F744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08101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F3E820B-ADCE-4E2D-A8E8-72A96EC91FBE}"/>
              </a:ext>
            </a:extLst>
          </p:cNvPr>
          <p:cNvCxnSpPr/>
          <p:nvPr/>
        </p:nvCxnSpPr>
        <p:spPr>
          <a:xfrm>
            <a:off x="1308101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7C22D2B-E01A-4D7A-9980-D86D86B70A41}"/>
              </a:ext>
            </a:extLst>
          </p:cNvPr>
          <p:cNvCxnSpPr/>
          <p:nvPr/>
        </p:nvCxnSpPr>
        <p:spPr>
          <a:xfrm>
            <a:off x="1308101" y="23329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CFECF70-C2AA-4C84-8AC5-CA583772AA3E}"/>
              </a:ext>
            </a:extLst>
          </p:cNvPr>
          <p:cNvSpPr/>
          <p:nvPr/>
        </p:nvSpPr>
        <p:spPr>
          <a:xfrm>
            <a:off x="369637" y="329108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  <a:endParaRPr lang="en-US" altLang="ko-KR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7DA1BB5-408C-4B09-BB81-36D1EE086176}"/>
              </a:ext>
            </a:extLst>
          </p:cNvPr>
          <p:cNvCxnSpPr/>
          <p:nvPr/>
        </p:nvCxnSpPr>
        <p:spPr>
          <a:xfrm>
            <a:off x="1308101" y="31136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73523F-A4F9-4C7E-B1DE-38C4CE94A4E3}"/>
              </a:ext>
            </a:extLst>
          </p:cNvPr>
          <p:cNvSpPr/>
          <p:nvPr/>
        </p:nvSpPr>
        <p:spPr>
          <a:xfrm>
            <a:off x="369637" y="407179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8E1C14-F8C0-4928-8DC9-406D39EDDF73}"/>
              </a:ext>
            </a:extLst>
          </p:cNvPr>
          <p:cNvCxnSpPr/>
          <p:nvPr/>
        </p:nvCxnSpPr>
        <p:spPr>
          <a:xfrm>
            <a:off x="1308101" y="38943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DBBF42-D743-4CF6-A924-B3DBC97B7251}"/>
              </a:ext>
            </a:extLst>
          </p:cNvPr>
          <p:cNvSpPr/>
          <p:nvPr/>
        </p:nvSpPr>
        <p:spPr>
          <a:xfrm>
            <a:off x="369637" y="17457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소통마당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436F988-B67D-40F3-A954-A7DD93A96748}"/>
              </a:ext>
            </a:extLst>
          </p:cNvPr>
          <p:cNvSpPr/>
          <p:nvPr/>
        </p:nvSpPr>
        <p:spPr>
          <a:xfrm>
            <a:off x="369637" y="95528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81D403-55E9-4BBC-AD5D-FDFF0E02C1B9}"/>
              </a:ext>
            </a:extLst>
          </p:cNvPr>
          <p:cNvSpPr/>
          <p:nvPr/>
        </p:nvSpPr>
        <p:spPr>
          <a:xfrm>
            <a:off x="369637" y="173600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사업공고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97AC30F-5A40-4124-B55F-F2DC800C2292}"/>
              </a:ext>
            </a:extLst>
          </p:cNvPr>
          <p:cNvSpPr/>
          <p:nvPr/>
        </p:nvSpPr>
        <p:spPr>
          <a:xfrm>
            <a:off x="369637" y="2500673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보도자료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D8AD5F-C427-4AF4-99B4-E3F62EAB58B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308101" y="78417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32CFF7-8BF2-4504-B651-139ADEBEDE44}"/>
              </a:ext>
            </a:extLst>
          </p:cNvPr>
          <p:cNvCxnSpPr/>
          <p:nvPr/>
        </p:nvCxnSpPr>
        <p:spPr>
          <a:xfrm>
            <a:off x="1308101" y="156488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B9A71F-3280-455F-9417-66A359898D2B}"/>
              </a:ext>
            </a:extLst>
          </p:cNvPr>
          <p:cNvCxnSpPr/>
          <p:nvPr/>
        </p:nvCxnSpPr>
        <p:spPr>
          <a:xfrm>
            <a:off x="1308101" y="233925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48DCE42-0B2A-4622-9431-85CDAB20220B}"/>
              </a:ext>
            </a:extLst>
          </p:cNvPr>
          <p:cNvSpPr/>
          <p:nvPr/>
        </p:nvSpPr>
        <p:spPr>
          <a:xfrm>
            <a:off x="369637" y="3281390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경영공시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649B3F8-A0EE-4E5D-AD69-91748AD8BFD0}"/>
              </a:ext>
            </a:extLst>
          </p:cNvPr>
          <p:cNvCxnSpPr/>
          <p:nvPr/>
        </p:nvCxnSpPr>
        <p:spPr>
          <a:xfrm>
            <a:off x="1308101" y="311996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F608755-3D5A-45DC-A9C4-4DA6758A6D2C}"/>
              </a:ext>
            </a:extLst>
          </p:cNvPr>
          <p:cNvSpPr/>
          <p:nvPr/>
        </p:nvSpPr>
        <p:spPr>
          <a:xfrm>
            <a:off x="369637" y="407814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개선요청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AF1F22F-F48C-42B0-82E5-F04BB701A9DE}"/>
              </a:ext>
            </a:extLst>
          </p:cNvPr>
          <p:cNvCxnSpPr/>
          <p:nvPr/>
        </p:nvCxnSpPr>
        <p:spPr>
          <a:xfrm>
            <a:off x="1308101" y="390068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1B23E8-D789-4BCD-92E6-7BA88B29A80D}"/>
              </a:ext>
            </a:extLst>
          </p:cNvPr>
          <p:cNvSpPr/>
          <p:nvPr/>
        </p:nvSpPr>
        <p:spPr>
          <a:xfrm>
            <a:off x="3591755" y="293828"/>
            <a:ext cx="13485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경영공시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CCF759-E565-4044-B396-91C28C209CF5}"/>
              </a:ext>
            </a:extLst>
          </p:cNvPr>
          <p:cNvSpPr/>
          <p:nvPr/>
        </p:nvSpPr>
        <p:spPr>
          <a:xfrm>
            <a:off x="3816344" y="3119966"/>
            <a:ext cx="7734300" cy="34442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경영공시 별 현황 내용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49FFF0D-F445-44E5-A027-A1350D40C6C4}"/>
              </a:ext>
            </a:extLst>
          </p:cNvPr>
          <p:cNvSpPr/>
          <p:nvPr/>
        </p:nvSpPr>
        <p:spPr>
          <a:xfrm>
            <a:off x="4137187" y="1230982"/>
            <a:ext cx="2167361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임직원현황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A88992-1891-47D1-93FC-E2ED1D285476}"/>
              </a:ext>
            </a:extLst>
          </p:cNvPr>
          <p:cNvSpPr/>
          <p:nvPr/>
        </p:nvSpPr>
        <p:spPr>
          <a:xfrm>
            <a:off x="6641432" y="1230982"/>
            <a:ext cx="2167361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기관운영현황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66E5F5-C5B0-4792-9CC6-A93DEB044692}"/>
              </a:ext>
            </a:extLst>
          </p:cNvPr>
          <p:cNvSpPr/>
          <p:nvPr/>
        </p:nvSpPr>
        <p:spPr>
          <a:xfrm>
            <a:off x="9145677" y="1230982"/>
            <a:ext cx="2167361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예산및결산현황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E4A967F-CCAC-45EE-B353-4FFC8A2C9341}"/>
              </a:ext>
            </a:extLst>
          </p:cNvPr>
          <p:cNvSpPr/>
          <p:nvPr/>
        </p:nvSpPr>
        <p:spPr>
          <a:xfrm>
            <a:off x="5334838" y="2098092"/>
            <a:ext cx="2167361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이사회회의록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5D4A012-6754-4D0B-8C8D-359578699B16}"/>
              </a:ext>
            </a:extLst>
          </p:cNvPr>
          <p:cNvSpPr/>
          <p:nvPr/>
        </p:nvSpPr>
        <p:spPr>
          <a:xfrm>
            <a:off x="8061996" y="2098092"/>
            <a:ext cx="2167361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경영성과</a:t>
            </a:r>
          </a:p>
        </p:txBody>
      </p:sp>
    </p:spTree>
    <p:extLst>
      <p:ext uri="{BB962C8B-B14F-4D97-AF65-F5344CB8AC3E}">
        <p14:creationId xmlns:p14="http://schemas.microsoft.com/office/powerpoint/2010/main" val="1688733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1B23E8-D789-4BCD-92E6-7BA88B29A80D}"/>
              </a:ext>
            </a:extLst>
          </p:cNvPr>
          <p:cNvSpPr/>
          <p:nvPr/>
        </p:nvSpPr>
        <p:spPr>
          <a:xfrm>
            <a:off x="3591755" y="293828"/>
            <a:ext cx="13485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개선요청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CCF759-E565-4044-B396-91C28C209CF5}"/>
              </a:ext>
            </a:extLst>
          </p:cNvPr>
          <p:cNvSpPr/>
          <p:nvPr/>
        </p:nvSpPr>
        <p:spPr>
          <a:xfrm>
            <a:off x="3816344" y="2318474"/>
            <a:ext cx="7734300" cy="4245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개선요청 관련 차례</a:t>
            </a:r>
            <a:endParaRPr lang="en-US" altLang="ko-KR" sz="3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（번호、 제목、 작성자、 등록일、 조회）</a:t>
            </a:r>
          </a:p>
          <a:p>
            <a:pPr algn="ctr"/>
            <a:r>
              <a:rPr lang="ko-KR" altLang="en-US" sz="3500" b="1" dirty="0">
                <a:solidFill>
                  <a:srgbClr val="FF0000"/>
                </a:solidFill>
              </a:rPr>
              <a:t>（클릭 시 본인을 제외한 비밀 유지）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A81BFF4-909C-4820-85F8-AC8CEDFDB413}"/>
              </a:ext>
            </a:extLst>
          </p:cNvPr>
          <p:cNvSpPr/>
          <p:nvPr/>
        </p:nvSpPr>
        <p:spPr>
          <a:xfrm>
            <a:off x="6808611" y="1230982"/>
            <a:ext cx="1749767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검색어 입력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1A5BFDF-C591-4370-AC58-6C3F765E71A6}"/>
              </a:ext>
            </a:extLst>
          </p:cNvPr>
          <p:cNvSpPr/>
          <p:nvPr/>
        </p:nvSpPr>
        <p:spPr>
          <a:xfrm>
            <a:off x="369637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진흥원소개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B4741A-526C-4D1C-80A5-FFE390A842EF}"/>
              </a:ext>
            </a:extLst>
          </p:cNvPr>
          <p:cNvSpPr/>
          <p:nvPr/>
        </p:nvSpPr>
        <p:spPr>
          <a:xfrm>
            <a:off x="369637" y="948936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이사장 인사말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1AFC3D7-B5D4-4BFD-A2A5-D009DF64498D}"/>
              </a:ext>
            </a:extLst>
          </p:cNvPr>
          <p:cNvSpPr/>
          <p:nvPr/>
        </p:nvSpPr>
        <p:spPr>
          <a:xfrm>
            <a:off x="369637" y="17296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원장 인사말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36DC37-44D5-40BD-97EF-9F3246AFC2D4}"/>
              </a:ext>
            </a:extLst>
          </p:cNvPr>
          <p:cNvSpPr/>
          <p:nvPr/>
        </p:nvSpPr>
        <p:spPr>
          <a:xfrm>
            <a:off x="369637" y="251036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비전 및 미션</a:t>
            </a:r>
            <a:endParaRPr lang="en-US" altLang="ko-KR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A91FD61-2308-4DEF-83AD-C108F63BC4D9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1308101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814D8BE-8FAB-4244-A5DC-E242E47FAD09}"/>
              </a:ext>
            </a:extLst>
          </p:cNvPr>
          <p:cNvCxnSpPr/>
          <p:nvPr/>
        </p:nvCxnSpPr>
        <p:spPr>
          <a:xfrm>
            <a:off x="1308101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41766F2-EB62-4FF9-9989-1C4A9BE5C684}"/>
              </a:ext>
            </a:extLst>
          </p:cNvPr>
          <p:cNvCxnSpPr/>
          <p:nvPr/>
        </p:nvCxnSpPr>
        <p:spPr>
          <a:xfrm>
            <a:off x="1308101" y="23329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3EFAFBB-4A21-4160-99E0-2D49A2E7E8AF}"/>
              </a:ext>
            </a:extLst>
          </p:cNvPr>
          <p:cNvSpPr/>
          <p:nvPr/>
        </p:nvSpPr>
        <p:spPr>
          <a:xfrm>
            <a:off x="369637" y="329108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  <a:endParaRPr lang="en-US" altLang="ko-KR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3215022-D86B-4388-94D3-8997FE7DA22B}"/>
              </a:ext>
            </a:extLst>
          </p:cNvPr>
          <p:cNvCxnSpPr/>
          <p:nvPr/>
        </p:nvCxnSpPr>
        <p:spPr>
          <a:xfrm>
            <a:off x="1308101" y="31136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BD80286-B8D0-414D-80AB-E22DCEB37450}"/>
              </a:ext>
            </a:extLst>
          </p:cNvPr>
          <p:cNvSpPr/>
          <p:nvPr/>
        </p:nvSpPr>
        <p:spPr>
          <a:xfrm>
            <a:off x="369637" y="407179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CFAD04-21F1-46B0-9610-59BED8B6DD0D}"/>
              </a:ext>
            </a:extLst>
          </p:cNvPr>
          <p:cNvCxnSpPr/>
          <p:nvPr/>
        </p:nvCxnSpPr>
        <p:spPr>
          <a:xfrm>
            <a:off x="1308101" y="38943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7E90D64-1CE8-4C8F-8F8E-F9113C1229E3}"/>
              </a:ext>
            </a:extLst>
          </p:cNvPr>
          <p:cNvSpPr/>
          <p:nvPr/>
        </p:nvSpPr>
        <p:spPr>
          <a:xfrm>
            <a:off x="369637" y="17457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소통마당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BC8A675-0CAD-4D68-BB65-1D300ECE9B52}"/>
              </a:ext>
            </a:extLst>
          </p:cNvPr>
          <p:cNvSpPr/>
          <p:nvPr/>
        </p:nvSpPr>
        <p:spPr>
          <a:xfrm>
            <a:off x="369637" y="95528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C54B897-F914-4A05-AA31-B2D2F6325036}"/>
              </a:ext>
            </a:extLst>
          </p:cNvPr>
          <p:cNvSpPr/>
          <p:nvPr/>
        </p:nvSpPr>
        <p:spPr>
          <a:xfrm>
            <a:off x="369637" y="173600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사업공고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DF63262-70CF-464C-BFC1-9E153EC3D464}"/>
              </a:ext>
            </a:extLst>
          </p:cNvPr>
          <p:cNvSpPr/>
          <p:nvPr/>
        </p:nvSpPr>
        <p:spPr>
          <a:xfrm>
            <a:off x="369637" y="2500673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보도자료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50D8C59-0EF9-4FA2-84F5-6989D9826389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1308101" y="78417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F85E481-84BB-424C-AC2D-B6B40DB339E4}"/>
              </a:ext>
            </a:extLst>
          </p:cNvPr>
          <p:cNvCxnSpPr/>
          <p:nvPr/>
        </p:nvCxnSpPr>
        <p:spPr>
          <a:xfrm>
            <a:off x="1308101" y="156488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9DC3F67-024E-45CB-8E89-39DDE04B8F80}"/>
              </a:ext>
            </a:extLst>
          </p:cNvPr>
          <p:cNvCxnSpPr/>
          <p:nvPr/>
        </p:nvCxnSpPr>
        <p:spPr>
          <a:xfrm>
            <a:off x="1308101" y="233925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6BAECB1-9FF6-4EFA-8F6C-7CB25206129F}"/>
              </a:ext>
            </a:extLst>
          </p:cNvPr>
          <p:cNvSpPr/>
          <p:nvPr/>
        </p:nvSpPr>
        <p:spPr>
          <a:xfrm>
            <a:off x="369637" y="329743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경영공시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D4B6CF4-F72B-4574-BE15-608CCD24D4EA}"/>
              </a:ext>
            </a:extLst>
          </p:cNvPr>
          <p:cNvCxnSpPr/>
          <p:nvPr/>
        </p:nvCxnSpPr>
        <p:spPr>
          <a:xfrm>
            <a:off x="1308101" y="311996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D3D08D9-A92B-4237-A6EF-2D22763AC4B2}"/>
              </a:ext>
            </a:extLst>
          </p:cNvPr>
          <p:cNvSpPr/>
          <p:nvPr/>
        </p:nvSpPr>
        <p:spPr>
          <a:xfrm>
            <a:off x="369637" y="4078147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개선요청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EA5BB69-F5A1-44F3-B76B-2F39C4045914}"/>
              </a:ext>
            </a:extLst>
          </p:cNvPr>
          <p:cNvCxnSpPr/>
          <p:nvPr/>
        </p:nvCxnSpPr>
        <p:spPr>
          <a:xfrm>
            <a:off x="1308101" y="390068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24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1B23E8-D789-4BCD-92E6-7BA88B29A80D}"/>
              </a:ext>
            </a:extLst>
          </p:cNvPr>
          <p:cNvSpPr/>
          <p:nvPr/>
        </p:nvSpPr>
        <p:spPr>
          <a:xfrm>
            <a:off x="3591755" y="293828"/>
            <a:ext cx="13485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개선요청클릭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8D124CE-28E2-4F53-B9BB-9F7A886A19A0}"/>
              </a:ext>
            </a:extLst>
          </p:cNvPr>
          <p:cNvSpPr/>
          <p:nvPr/>
        </p:nvSpPr>
        <p:spPr>
          <a:xfrm>
            <a:off x="3591755" y="1230982"/>
            <a:ext cx="7958889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제목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CCF759-E565-4044-B396-91C28C209CF5}"/>
              </a:ext>
            </a:extLst>
          </p:cNvPr>
          <p:cNvSpPr/>
          <p:nvPr/>
        </p:nvSpPr>
        <p:spPr>
          <a:xfrm>
            <a:off x="3816344" y="2318474"/>
            <a:ext cx="7734300" cy="4245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개선요청의 내용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4969B5D-B366-48BC-A4A7-BF0F51362A23}"/>
              </a:ext>
            </a:extLst>
          </p:cNvPr>
          <p:cNvSpPr/>
          <p:nvPr/>
        </p:nvSpPr>
        <p:spPr>
          <a:xfrm>
            <a:off x="369637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진흥원소개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20AD5C5-A845-467F-85CD-6034B03CFE1A}"/>
              </a:ext>
            </a:extLst>
          </p:cNvPr>
          <p:cNvSpPr/>
          <p:nvPr/>
        </p:nvSpPr>
        <p:spPr>
          <a:xfrm>
            <a:off x="369637" y="948936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이사장 인사말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1FC6B61-B142-440B-A481-6D2FCAA4E4B8}"/>
              </a:ext>
            </a:extLst>
          </p:cNvPr>
          <p:cNvSpPr/>
          <p:nvPr/>
        </p:nvSpPr>
        <p:spPr>
          <a:xfrm>
            <a:off x="369637" y="17296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원장 인사말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D0905C8-EA7B-4208-91C0-C898E05D2F40}"/>
              </a:ext>
            </a:extLst>
          </p:cNvPr>
          <p:cNvSpPr/>
          <p:nvPr/>
        </p:nvSpPr>
        <p:spPr>
          <a:xfrm>
            <a:off x="369637" y="251036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비전 및 미션</a:t>
            </a:r>
            <a:endParaRPr lang="en-US" altLang="ko-KR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AEA80D6-8534-4FB8-BA34-D902FE3F24C6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308101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7F41490-8B01-416C-8F20-FFF741D341A6}"/>
              </a:ext>
            </a:extLst>
          </p:cNvPr>
          <p:cNvCxnSpPr/>
          <p:nvPr/>
        </p:nvCxnSpPr>
        <p:spPr>
          <a:xfrm>
            <a:off x="1308101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344507-CFDB-40A5-B416-A6FA89A7A175}"/>
              </a:ext>
            </a:extLst>
          </p:cNvPr>
          <p:cNvCxnSpPr/>
          <p:nvPr/>
        </p:nvCxnSpPr>
        <p:spPr>
          <a:xfrm>
            <a:off x="1308101" y="23329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F82348-6136-4881-89FD-60CD0A4048EE}"/>
              </a:ext>
            </a:extLst>
          </p:cNvPr>
          <p:cNvSpPr/>
          <p:nvPr/>
        </p:nvSpPr>
        <p:spPr>
          <a:xfrm>
            <a:off x="369637" y="329108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  <a:endParaRPr lang="en-US" altLang="ko-KR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94FEB91-E0CD-4A33-A212-32B90BCBBCF7}"/>
              </a:ext>
            </a:extLst>
          </p:cNvPr>
          <p:cNvCxnSpPr/>
          <p:nvPr/>
        </p:nvCxnSpPr>
        <p:spPr>
          <a:xfrm>
            <a:off x="1308101" y="31136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36CC1EC-E4F5-4091-B678-2D827D984F67}"/>
              </a:ext>
            </a:extLst>
          </p:cNvPr>
          <p:cNvSpPr/>
          <p:nvPr/>
        </p:nvSpPr>
        <p:spPr>
          <a:xfrm>
            <a:off x="369637" y="407179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4DCAADA-3618-438D-B538-CBDF540AC34C}"/>
              </a:ext>
            </a:extLst>
          </p:cNvPr>
          <p:cNvCxnSpPr/>
          <p:nvPr/>
        </p:nvCxnSpPr>
        <p:spPr>
          <a:xfrm>
            <a:off x="1308101" y="38943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A94B64F-F7E5-40D2-8664-85F777CB9B60}"/>
              </a:ext>
            </a:extLst>
          </p:cNvPr>
          <p:cNvSpPr/>
          <p:nvPr/>
        </p:nvSpPr>
        <p:spPr>
          <a:xfrm>
            <a:off x="369637" y="17457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소통마당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92328FA-30A4-4267-81EA-9808C1ADC0B3}"/>
              </a:ext>
            </a:extLst>
          </p:cNvPr>
          <p:cNvSpPr/>
          <p:nvPr/>
        </p:nvSpPr>
        <p:spPr>
          <a:xfrm>
            <a:off x="369637" y="95528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FCC18B4-FBF6-413B-9D6C-8E018AD63B05}"/>
              </a:ext>
            </a:extLst>
          </p:cNvPr>
          <p:cNvSpPr/>
          <p:nvPr/>
        </p:nvSpPr>
        <p:spPr>
          <a:xfrm>
            <a:off x="369637" y="173600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사업공고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102A923-937D-4397-8F0D-38CC702CEA7F}"/>
              </a:ext>
            </a:extLst>
          </p:cNvPr>
          <p:cNvSpPr/>
          <p:nvPr/>
        </p:nvSpPr>
        <p:spPr>
          <a:xfrm>
            <a:off x="369637" y="2500673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보도자료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C4CA9D8-EB4F-45B2-AC0A-BA93476EEF54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1308101" y="78417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DD2488A-FDAD-4D9E-B584-B880605BC893}"/>
              </a:ext>
            </a:extLst>
          </p:cNvPr>
          <p:cNvCxnSpPr/>
          <p:nvPr/>
        </p:nvCxnSpPr>
        <p:spPr>
          <a:xfrm>
            <a:off x="1308101" y="156488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49DE6AC-BC3E-40CE-94FB-E5AE3783D31B}"/>
              </a:ext>
            </a:extLst>
          </p:cNvPr>
          <p:cNvCxnSpPr/>
          <p:nvPr/>
        </p:nvCxnSpPr>
        <p:spPr>
          <a:xfrm>
            <a:off x="1308101" y="233925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9C9605B-EC9B-4110-8916-6AA51FD9DE33}"/>
              </a:ext>
            </a:extLst>
          </p:cNvPr>
          <p:cNvSpPr/>
          <p:nvPr/>
        </p:nvSpPr>
        <p:spPr>
          <a:xfrm>
            <a:off x="369637" y="329743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경영공시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D0090D9-E37B-44D8-8FD1-9B706E0BBA4A}"/>
              </a:ext>
            </a:extLst>
          </p:cNvPr>
          <p:cNvCxnSpPr/>
          <p:nvPr/>
        </p:nvCxnSpPr>
        <p:spPr>
          <a:xfrm>
            <a:off x="1308101" y="311996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A6B658D-F155-420D-8C62-CC81C0372AC8}"/>
              </a:ext>
            </a:extLst>
          </p:cNvPr>
          <p:cNvSpPr/>
          <p:nvPr/>
        </p:nvSpPr>
        <p:spPr>
          <a:xfrm>
            <a:off x="369637" y="4078147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개선요청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E4847CD-E103-41D8-BD11-F46DC7876B74}"/>
              </a:ext>
            </a:extLst>
          </p:cNvPr>
          <p:cNvCxnSpPr/>
          <p:nvPr/>
        </p:nvCxnSpPr>
        <p:spPr>
          <a:xfrm>
            <a:off x="1308101" y="390068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5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03EE66-B88E-4C59-9CB8-027751553D7E}"/>
              </a:ext>
            </a:extLst>
          </p:cNvPr>
          <p:cNvSpPr/>
          <p:nvPr/>
        </p:nvSpPr>
        <p:spPr>
          <a:xfrm>
            <a:off x="4088253" y="2364014"/>
            <a:ext cx="4015493" cy="212997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주요업무</a:t>
            </a:r>
          </a:p>
        </p:txBody>
      </p:sp>
    </p:spTree>
    <p:extLst>
      <p:ext uri="{BB962C8B-B14F-4D97-AF65-F5344CB8AC3E}">
        <p14:creationId xmlns:p14="http://schemas.microsoft.com/office/powerpoint/2010/main" val="169769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03EE66-B88E-4C59-9CB8-027751553D7E}"/>
              </a:ext>
            </a:extLst>
          </p:cNvPr>
          <p:cNvSpPr/>
          <p:nvPr/>
        </p:nvSpPr>
        <p:spPr>
          <a:xfrm>
            <a:off x="4088253" y="2364014"/>
            <a:ext cx="4015493" cy="212997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진흥원소개</a:t>
            </a:r>
          </a:p>
        </p:txBody>
      </p:sp>
    </p:spTree>
    <p:extLst>
      <p:ext uri="{BB962C8B-B14F-4D97-AF65-F5344CB8AC3E}">
        <p14:creationId xmlns:p14="http://schemas.microsoft.com/office/powerpoint/2010/main" val="375702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1B23E8-D789-4BCD-92E6-7BA88B29A80D}"/>
              </a:ext>
            </a:extLst>
          </p:cNvPr>
          <p:cNvSpPr/>
          <p:nvPr/>
        </p:nvSpPr>
        <p:spPr>
          <a:xfrm>
            <a:off x="3591755" y="293828"/>
            <a:ext cx="4044287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사업부서 및 수행 내용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8D124CE-28E2-4F53-B9BB-9F7A886A19A0}"/>
              </a:ext>
            </a:extLst>
          </p:cNvPr>
          <p:cNvSpPr/>
          <p:nvPr/>
        </p:nvSpPr>
        <p:spPr>
          <a:xfrm>
            <a:off x="3792311" y="1927502"/>
            <a:ext cx="3250173" cy="19061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디지털 관련 그림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DFE2FE7-B25B-4901-99C8-397CF76A42E9}"/>
              </a:ext>
            </a:extLst>
          </p:cNvPr>
          <p:cNvSpPr/>
          <p:nvPr/>
        </p:nvSpPr>
        <p:spPr>
          <a:xfrm>
            <a:off x="381838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주요업무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4F3886F-BB3F-4CB1-9650-E1BE275896A6}"/>
              </a:ext>
            </a:extLst>
          </p:cNvPr>
          <p:cNvSpPr/>
          <p:nvPr/>
        </p:nvSpPr>
        <p:spPr>
          <a:xfrm>
            <a:off x="8187319" y="1927502"/>
            <a:ext cx="3250173" cy="19061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디지털사업부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업무 수행 내용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04D810D-D686-4D1E-ABE8-77CEF8151D42}"/>
              </a:ext>
            </a:extLst>
          </p:cNvPr>
          <p:cNvSpPr/>
          <p:nvPr/>
        </p:nvSpPr>
        <p:spPr>
          <a:xfrm>
            <a:off x="3792311" y="4322901"/>
            <a:ext cx="3250173" cy="19061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모빌리티</a:t>
            </a:r>
            <a:r>
              <a:rPr lang="ko-KR" altLang="en-US" sz="2000" b="1" dirty="0">
                <a:solidFill>
                  <a:schemeClr val="tx1"/>
                </a:solidFill>
              </a:rPr>
              <a:t> 관련 그림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B389C2D-91B7-421C-9240-E6AB8B0B66F3}"/>
              </a:ext>
            </a:extLst>
          </p:cNvPr>
          <p:cNvSpPr/>
          <p:nvPr/>
        </p:nvSpPr>
        <p:spPr>
          <a:xfrm>
            <a:off x="8187319" y="4322901"/>
            <a:ext cx="3250173" cy="19061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모빌리티사업부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업무 수행 내용</a:t>
            </a:r>
          </a:p>
        </p:txBody>
      </p:sp>
    </p:spTree>
    <p:extLst>
      <p:ext uri="{BB962C8B-B14F-4D97-AF65-F5344CB8AC3E}">
        <p14:creationId xmlns:p14="http://schemas.microsoft.com/office/powerpoint/2010/main" val="2327332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03EE66-B88E-4C59-9CB8-027751553D7E}"/>
              </a:ext>
            </a:extLst>
          </p:cNvPr>
          <p:cNvSpPr/>
          <p:nvPr/>
        </p:nvSpPr>
        <p:spPr>
          <a:xfrm>
            <a:off x="4088253" y="2364014"/>
            <a:ext cx="4015493" cy="212997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컨설팅</a:t>
            </a:r>
          </a:p>
        </p:txBody>
      </p:sp>
    </p:spTree>
    <p:extLst>
      <p:ext uri="{BB962C8B-B14F-4D97-AF65-F5344CB8AC3E}">
        <p14:creationId xmlns:p14="http://schemas.microsoft.com/office/powerpoint/2010/main" val="2486196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1B23E8-D789-4BCD-92E6-7BA88B29A80D}"/>
              </a:ext>
            </a:extLst>
          </p:cNvPr>
          <p:cNvSpPr/>
          <p:nvPr/>
        </p:nvSpPr>
        <p:spPr>
          <a:xfrm>
            <a:off x="3591755" y="293828"/>
            <a:ext cx="13485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컨설팅 개요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8A5D768-4BF7-4104-A4C7-D2EA41D69366}"/>
              </a:ext>
            </a:extLst>
          </p:cNvPr>
          <p:cNvSpPr/>
          <p:nvPr/>
        </p:nvSpPr>
        <p:spPr>
          <a:xfrm>
            <a:off x="381838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컨설팅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E5F4BBC-6C74-44C5-A1DA-F8E8DFEFF8A3}"/>
              </a:ext>
            </a:extLst>
          </p:cNvPr>
          <p:cNvSpPr/>
          <p:nvPr/>
        </p:nvSpPr>
        <p:spPr>
          <a:xfrm>
            <a:off x="381838" y="948936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컨설팅 개요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50FCAFA-5954-4982-9D61-9D1EF379F5F6}"/>
              </a:ext>
            </a:extLst>
          </p:cNvPr>
          <p:cNvSpPr/>
          <p:nvPr/>
        </p:nvSpPr>
        <p:spPr>
          <a:xfrm>
            <a:off x="381838" y="17296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컨설팅 신청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C11F90B-0190-4A96-99F5-8D8D2B05CDBA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320302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A7A8E89-E883-4B7B-8FC8-9091A2B8241D}"/>
              </a:ext>
            </a:extLst>
          </p:cNvPr>
          <p:cNvCxnSpPr/>
          <p:nvPr/>
        </p:nvCxnSpPr>
        <p:spPr>
          <a:xfrm>
            <a:off x="1320302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8F4A3DB-92C4-4A52-9F82-C8B290E2F38C}"/>
              </a:ext>
            </a:extLst>
          </p:cNvPr>
          <p:cNvSpPr/>
          <p:nvPr/>
        </p:nvSpPr>
        <p:spPr>
          <a:xfrm>
            <a:off x="3591755" y="2034452"/>
            <a:ext cx="7958889" cy="11105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컨설팅 내용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6679C44-2670-4251-A8FF-798484A2E7B4}"/>
              </a:ext>
            </a:extLst>
          </p:cNvPr>
          <p:cNvSpPr/>
          <p:nvPr/>
        </p:nvSpPr>
        <p:spPr>
          <a:xfrm>
            <a:off x="3591755" y="3374386"/>
            <a:ext cx="7958889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컨설팅 진행절차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243B873-099C-40CA-A3E3-15A7BC142B8F}"/>
              </a:ext>
            </a:extLst>
          </p:cNvPr>
          <p:cNvSpPr/>
          <p:nvPr/>
        </p:nvSpPr>
        <p:spPr>
          <a:xfrm>
            <a:off x="3591755" y="1208729"/>
            <a:ext cx="7958889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컨설팅이란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ACB3BF0-D044-4D3C-8AAE-289E5377E427}"/>
              </a:ext>
            </a:extLst>
          </p:cNvPr>
          <p:cNvSpPr/>
          <p:nvPr/>
        </p:nvSpPr>
        <p:spPr>
          <a:xfrm>
            <a:off x="3591755" y="4240883"/>
            <a:ext cx="7958889" cy="21006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진행절차</a:t>
            </a:r>
          </a:p>
        </p:txBody>
      </p:sp>
    </p:spTree>
    <p:extLst>
      <p:ext uri="{BB962C8B-B14F-4D97-AF65-F5344CB8AC3E}">
        <p14:creationId xmlns:p14="http://schemas.microsoft.com/office/powerpoint/2010/main" val="2033587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1B23E8-D789-4BCD-92E6-7BA88B29A80D}"/>
              </a:ext>
            </a:extLst>
          </p:cNvPr>
          <p:cNvSpPr/>
          <p:nvPr/>
        </p:nvSpPr>
        <p:spPr>
          <a:xfrm>
            <a:off x="3591755" y="293828"/>
            <a:ext cx="13485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컨설팅 신청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8D124CE-28E2-4F53-B9BB-9F7A886A19A0}"/>
              </a:ext>
            </a:extLst>
          </p:cNvPr>
          <p:cNvSpPr/>
          <p:nvPr/>
        </p:nvSpPr>
        <p:spPr>
          <a:xfrm>
            <a:off x="3591755" y="1230982"/>
            <a:ext cx="7958889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제목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CCF759-E565-4044-B396-91C28C209CF5}"/>
              </a:ext>
            </a:extLst>
          </p:cNvPr>
          <p:cNvSpPr/>
          <p:nvPr/>
        </p:nvSpPr>
        <p:spPr>
          <a:xfrm>
            <a:off x="3816344" y="2318474"/>
            <a:ext cx="7734300" cy="4245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개선요청의 내용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8A5D768-4BF7-4104-A4C7-D2EA41D69366}"/>
              </a:ext>
            </a:extLst>
          </p:cNvPr>
          <p:cNvSpPr/>
          <p:nvPr/>
        </p:nvSpPr>
        <p:spPr>
          <a:xfrm>
            <a:off x="381838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컨설팅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E5F4BBC-6C74-44C5-A1DA-F8E8DFEFF8A3}"/>
              </a:ext>
            </a:extLst>
          </p:cNvPr>
          <p:cNvSpPr/>
          <p:nvPr/>
        </p:nvSpPr>
        <p:spPr>
          <a:xfrm>
            <a:off x="381838" y="94893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컨설팅 개요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50FCAFA-5954-4982-9D61-9D1EF379F5F6}"/>
              </a:ext>
            </a:extLst>
          </p:cNvPr>
          <p:cNvSpPr/>
          <p:nvPr/>
        </p:nvSpPr>
        <p:spPr>
          <a:xfrm>
            <a:off x="381838" y="1729652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컨설팅 신청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C11F90B-0190-4A96-99F5-8D8D2B05CDBA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320302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A7A8E89-E883-4B7B-8FC8-9091A2B8241D}"/>
              </a:ext>
            </a:extLst>
          </p:cNvPr>
          <p:cNvCxnSpPr/>
          <p:nvPr/>
        </p:nvCxnSpPr>
        <p:spPr>
          <a:xfrm>
            <a:off x="1320302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8F4A3DB-92C4-4A52-9F82-C8B290E2F38C}"/>
              </a:ext>
            </a:extLst>
          </p:cNvPr>
          <p:cNvSpPr/>
          <p:nvPr/>
        </p:nvSpPr>
        <p:spPr>
          <a:xfrm>
            <a:off x="3816344" y="2318474"/>
            <a:ext cx="7734300" cy="4245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컨설팅 신청 관련 차례</a:t>
            </a:r>
            <a:endParaRPr lang="en-US" altLang="ko-KR" sz="3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（번호、 제목、 작성자、 등록일、 조회）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AE32DD2-D434-4004-AD26-74C34E1F9BEA}"/>
              </a:ext>
            </a:extLst>
          </p:cNvPr>
          <p:cNvSpPr/>
          <p:nvPr/>
        </p:nvSpPr>
        <p:spPr>
          <a:xfrm>
            <a:off x="6808611" y="1230982"/>
            <a:ext cx="1749767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검색어 입력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26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03EE66-B88E-4C59-9CB8-027751553D7E}"/>
              </a:ext>
            </a:extLst>
          </p:cNvPr>
          <p:cNvSpPr/>
          <p:nvPr/>
        </p:nvSpPr>
        <p:spPr>
          <a:xfrm>
            <a:off x="4088253" y="2364014"/>
            <a:ext cx="4015493" cy="212997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시설 안내</a:t>
            </a:r>
          </a:p>
        </p:txBody>
      </p:sp>
    </p:spTree>
    <p:extLst>
      <p:ext uri="{BB962C8B-B14F-4D97-AF65-F5344CB8AC3E}">
        <p14:creationId xmlns:p14="http://schemas.microsoft.com/office/powerpoint/2010/main" val="1465139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1B23E8-D789-4BCD-92E6-7BA88B29A80D}"/>
              </a:ext>
            </a:extLst>
          </p:cNvPr>
          <p:cNvSpPr/>
          <p:nvPr/>
        </p:nvSpPr>
        <p:spPr>
          <a:xfrm>
            <a:off x="3591755" y="293828"/>
            <a:ext cx="13485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시설예약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ACB3BF0-D044-4D3C-8AAE-289E5377E427}"/>
              </a:ext>
            </a:extLst>
          </p:cNvPr>
          <p:cNvSpPr/>
          <p:nvPr/>
        </p:nvSpPr>
        <p:spPr>
          <a:xfrm>
            <a:off x="3591755" y="1109735"/>
            <a:ext cx="7958889" cy="21006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임대공간 설계도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645C461-5F06-4424-90C3-77271F68D17B}"/>
              </a:ext>
            </a:extLst>
          </p:cNvPr>
          <p:cNvSpPr/>
          <p:nvPr/>
        </p:nvSpPr>
        <p:spPr>
          <a:xfrm>
            <a:off x="369635" y="293828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시설 안내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95121F2-D986-4992-84AC-95B46F13CA77}"/>
              </a:ext>
            </a:extLst>
          </p:cNvPr>
          <p:cNvSpPr/>
          <p:nvPr/>
        </p:nvSpPr>
        <p:spPr>
          <a:xfrm>
            <a:off x="369635" y="1074544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시설 예약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2187A87-CAA3-4705-8263-25A1FCA43E7F}"/>
              </a:ext>
            </a:extLst>
          </p:cNvPr>
          <p:cNvSpPr/>
          <p:nvPr/>
        </p:nvSpPr>
        <p:spPr>
          <a:xfrm>
            <a:off x="369635" y="185526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현황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CE2D77-FA56-4C5F-9840-BEB112ADE87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308099" y="903428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626BA2-793C-4C2B-AB12-CB7B74EF76EA}"/>
              </a:ext>
            </a:extLst>
          </p:cNvPr>
          <p:cNvCxnSpPr/>
          <p:nvPr/>
        </p:nvCxnSpPr>
        <p:spPr>
          <a:xfrm>
            <a:off x="1308099" y="1684144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03DD96C-DA0A-4BD9-B811-D9DE451FB2C9}"/>
              </a:ext>
            </a:extLst>
          </p:cNvPr>
          <p:cNvSpPr/>
          <p:nvPr/>
        </p:nvSpPr>
        <p:spPr>
          <a:xfrm>
            <a:off x="3591755" y="3371183"/>
            <a:ext cx="7958889" cy="578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tx1"/>
                </a:solidFill>
              </a:rPr>
              <a:t>１。 （３층 １０１호） </a:t>
            </a:r>
            <a:r>
              <a:rPr lang="ko-KR" altLang="en-US" sz="2000" b="1">
                <a:solidFill>
                  <a:schemeClr val="tx1"/>
                </a:solidFill>
              </a:rPr>
              <a:t>면적 ：０００ｍ２ ／ 비용 ： ０００원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5E338CA-AC6B-4B06-BC58-59AED5A01F99}"/>
              </a:ext>
            </a:extLst>
          </p:cNvPr>
          <p:cNvSpPr/>
          <p:nvPr/>
        </p:nvSpPr>
        <p:spPr>
          <a:xfrm>
            <a:off x="3591755" y="4016166"/>
            <a:ext cx="7958889" cy="578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tx1"/>
                </a:solidFill>
              </a:rPr>
              <a:t>２。 （３층 １０２호） 면적 ：０００ｍ２ ／ 비용 ： ０００원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FAF690A-0AC4-47D4-8ABE-E43C7CF90E3F}"/>
              </a:ext>
            </a:extLst>
          </p:cNvPr>
          <p:cNvSpPr/>
          <p:nvPr/>
        </p:nvSpPr>
        <p:spPr>
          <a:xfrm>
            <a:off x="3591755" y="4709232"/>
            <a:ext cx="7958889" cy="578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tx1"/>
                </a:solidFill>
              </a:rPr>
              <a:t>３。 （３층 １０３호） 면적 ：０００ｍ２ ／ 비용 ： ０００원</a:t>
            </a:r>
          </a:p>
        </p:txBody>
      </p:sp>
    </p:spTree>
    <p:extLst>
      <p:ext uri="{BB962C8B-B14F-4D97-AF65-F5344CB8AC3E}">
        <p14:creationId xmlns:p14="http://schemas.microsoft.com/office/powerpoint/2010/main" val="1891535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1B23E8-D789-4BCD-92E6-7BA88B29A80D}"/>
              </a:ext>
            </a:extLst>
          </p:cNvPr>
          <p:cNvSpPr/>
          <p:nvPr/>
        </p:nvSpPr>
        <p:spPr>
          <a:xfrm>
            <a:off x="3591755" y="293828"/>
            <a:ext cx="13485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예약현황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645C461-5F06-4424-90C3-77271F68D17B}"/>
              </a:ext>
            </a:extLst>
          </p:cNvPr>
          <p:cNvSpPr/>
          <p:nvPr/>
        </p:nvSpPr>
        <p:spPr>
          <a:xfrm>
            <a:off x="369635" y="293828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시설 안내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95121F2-D986-4992-84AC-95B46F13CA77}"/>
              </a:ext>
            </a:extLst>
          </p:cNvPr>
          <p:cNvSpPr/>
          <p:nvPr/>
        </p:nvSpPr>
        <p:spPr>
          <a:xfrm>
            <a:off x="369635" y="1074544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시설 예약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2187A87-CAA3-4705-8263-25A1FCA43E7F}"/>
              </a:ext>
            </a:extLst>
          </p:cNvPr>
          <p:cNvSpPr/>
          <p:nvPr/>
        </p:nvSpPr>
        <p:spPr>
          <a:xfrm>
            <a:off x="369635" y="1855260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현황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CE2D77-FA56-4C5F-9840-BEB112ADE87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308099" y="903428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626BA2-793C-4C2B-AB12-CB7B74EF76EA}"/>
              </a:ext>
            </a:extLst>
          </p:cNvPr>
          <p:cNvCxnSpPr/>
          <p:nvPr/>
        </p:nvCxnSpPr>
        <p:spPr>
          <a:xfrm>
            <a:off x="1308099" y="1684144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_x464918800">
            <a:extLst>
              <a:ext uri="{FF2B5EF4-FFF2-40B4-BE49-F238E27FC236}">
                <a16:creationId xmlns:a16="http://schemas.microsoft.com/office/drawing/2014/main" id="{25EF8A70-2DD1-4ABA-973D-56F17E4E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9" y="1074544"/>
            <a:ext cx="8139365" cy="456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74933BD-5D59-45EF-A924-42920D21EDC9}"/>
              </a:ext>
            </a:extLst>
          </p:cNvPr>
          <p:cNvSpPr/>
          <p:nvPr/>
        </p:nvSpPr>
        <p:spPr>
          <a:xfrm>
            <a:off x="3591755" y="5764408"/>
            <a:ext cx="7958889" cy="578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tx1"/>
                </a:solidFill>
              </a:rPr>
              <a:t>（</a:t>
            </a:r>
            <a:r>
              <a:rPr lang="ko-KR" altLang="en-US" sz="2000" b="1" dirty="0" err="1">
                <a:solidFill>
                  <a:schemeClr val="tx1"/>
                </a:solidFill>
              </a:rPr>
              <a:t>클릭시</a:t>
            </a:r>
            <a:r>
              <a:rPr lang="ko-KR" altLang="en-US" sz="2000" b="1" dirty="0">
                <a:solidFill>
                  <a:schemeClr val="tx1"/>
                </a:solidFill>
              </a:rPr>
              <a:t>） 시설 예약에 관한 결제 진행 연동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9FDE5D-C292-45AE-9466-BC92B6EE9305}"/>
              </a:ext>
            </a:extLst>
          </p:cNvPr>
          <p:cNvSpPr/>
          <p:nvPr/>
        </p:nvSpPr>
        <p:spPr>
          <a:xfrm>
            <a:off x="9052755" y="332124"/>
            <a:ext cx="2769609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tx1"/>
                </a:solidFill>
              </a:rPr>
              <a:t>예약불가능 ：</a:t>
            </a:r>
            <a:r>
              <a:rPr lang="ko-KR" altLang="en-US" sz="2000" b="1" dirty="0">
                <a:solidFill>
                  <a:srgbClr val="FF0000"/>
                </a:solidFill>
              </a:rPr>
              <a:t>빨간색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just"/>
            <a:r>
              <a:rPr lang="ko-KR" altLang="en-US" sz="2000" b="1" dirty="0">
                <a:solidFill>
                  <a:schemeClr val="tx1"/>
                </a:solidFill>
              </a:rPr>
              <a:t>예약가능 ： </a:t>
            </a:r>
            <a:r>
              <a:rPr lang="ko-KR" altLang="en-US" sz="2000" b="1" dirty="0">
                <a:solidFill>
                  <a:srgbClr val="00B0F0"/>
                </a:solidFill>
              </a:rPr>
              <a:t>파란색</a:t>
            </a:r>
          </a:p>
        </p:txBody>
      </p:sp>
    </p:spTree>
    <p:extLst>
      <p:ext uri="{BB962C8B-B14F-4D97-AF65-F5344CB8AC3E}">
        <p14:creationId xmlns:p14="http://schemas.microsoft.com/office/powerpoint/2010/main" val="332117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78ACEB-DD5F-4CB0-8B2B-F92D2D954FAB}"/>
              </a:ext>
            </a:extLst>
          </p:cNvPr>
          <p:cNvSpPr/>
          <p:nvPr/>
        </p:nvSpPr>
        <p:spPr>
          <a:xfrm>
            <a:off x="369637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진흥원소개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FFF54E-6F9D-453A-9D92-35D6FBC7BA3A}"/>
              </a:ext>
            </a:extLst>
          </p:cNvPr>
          <p:cNvSpPr/>
          <p:nvPr/>
        </p:nvSpPr>
        <p:spPr>
          <a:xfrm>
            <a:off x="369637" y="948936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이사장 인사말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567E9D-8C7D-4D7C-BE5A-26BDCCE99E2F}"/>
              </a:ext>
            </a:extLst>
          </p:cNvPr>
          <p:cNvSpPr/>
          <p:nvPr/>
        </p:nvSpPr>
        <p:spPr>
          <a:xfrm>
            <a:off x="369637" y="17296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원장 인사말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D3ECC-16D2-4F85-87D3-2C695160D2CF}"/>
              </a:ext>
            </a:extLst>
          </p:cNvPr>
          <p:cNvSpPr/>
          <p:nvPr/>
        </p:nvSpPr>
        <p:spPr>
          <a:xfrm>
            <a:off x="369637" y="251036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비전 및 미션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77B536-19AD-4C9F-ACAF-4578745F744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08101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F3E820B-ADCE-4E2D-A8E8-72A96EC91FBE}"/>
              </a:ext>
            </a:extLst>
          </p:cNvPr>
          <p:cNvCxnSpPr/>
          <p:nvPr/>
        </p:nvCxnSpPr>
        <p:spPr>
          <a:xfrm>
            <a:off x="1308101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7C22D2B-E01A-4D7A-9980-D86D86B70A41}"/>
              </a:ext>
            </a:extLst>
          </p:cNvPr>
          <p:cNvCxnSpPr/>
          <p:nvPr/>
        </p:nvCxnSpPr>
        <p:spPr>
          <a:xfrm>
            <a:off x="1308101" y="23329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CFECF70-C2AA-4C84-8AC5-CA583772AA3E}"/>
              </a:ext>
            </a:extLst>
          </p:cNvPr>
          <p:cNvSpPr/>
          <p:nvPr/>
        </p:nvSpPr>
        <p:spPr>
          <a:xfrm>
            <a:off x="369637" y="329108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  <a:endParaRPr lang="en-US" altLang="ko-KR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7DA1BB5-408C-4B09-BB81-36D1EE086176}"/>
              </a:ext>
            </a:extLst>
          </p:cNvPr>
          <p:cNvCxnSpPr/>
          <p:nvPr/>
        </p:nvCxnSpPr>
        <p:spPr>
          <a:xfrm>
            <a:off x="1308101" y="31136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73523F-A4F9-4C7E-B1DE-38C4CE94A4E3}"/>
              </a:ext>
            </a:extLst>
          </p:cNvPr>
          <p:cNvSpPr/>
          <p:nvPr/>
        </p:nvSpPr>
        <p:spPr>
          <a:xfrm>
            <a:off x="369637" y="407179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8E1C14-F8C0-4928-8DC9-406D39EDDF73}"/>
              </a:ext>
            </a:extLst>
          </p:cNvPr>
          <p:cNvCxnSpPr/>
          <p:nvPr/>
        </p:nvCxnSpPr>
        <p:spPr>
          <a:xfrm>
            <a:off x="1308101" y="38943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28C5D35-AD2A-4B0B-B8D1-13624D8E9C70}"/>
              </a:ext>
            </a:extLst>
          </p:cNvPr>
          <p:cNvSpPr/>
          <p:nvPr/>
        </p:nvSpPr>
        <p:spPr>
          <a:xfrm>
            <a:off x="369637" y="485251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찾아오시는 길</a:t>
            </a:r>
            <a:endParaRPr lang="en-US" altLang="ko-KR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90EF436-AE34-429A-933A-A1EE47FDEF54}"/>
              </a:ext>
            </a:extLst>
          </p:cNvPr>
          <p:cNvCxnSpPr/>
          <p:nvPr/>
        </p:nvCxnSpPr>
        <p:spPr>
          <a:xfrm>
            <a:off x="1308101" y="467504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41B40E-B2AF-42C0-A7F9-C86B98165720}"/>
              </a:ext>
            </a:extLst>
          </p:cNvPr>
          <p:cNvSpPr/>
          <p:nvPr/>
        </p:nvSpPr>
        <p:spPr>
          <a:xfrm>
            <a:off x="3816345" y="1181100"/>
            <a:ext cx="7734300" cy="1932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chemeClr val="tx1"/>
                </a:solidFill>
              </a:rPr>
              <a:t>인물 사진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A629B9C-50B4-4631-AAC7-2193F4FBF614}"/>
              </a:ext>
            </a:extLst>
          </p:cNvPr>
          <p:cNvSpPr/>
          <p:nvPr/>
        </p:nvSpPr>
        <p:spPr>
          <a:xfrm>
            <a:off x="3816345" y="3622729"/>
            <a:ext cx="7734300" cy="22863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인사말 내용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91A282F-2665-4673-984D-36A73C8E94F8}"/>
              </a:ext>
            </a:extLst>
          </p:cNvPr>
          <p:cNvSpPr/>
          <p:nvPr/>
        </p:nvSpPr>
        <p:spPr>
          <a:xfrm>
            <a:off x="3591755" y="293828"/>
            <a:ext cx="20216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이사장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인사말</a:t>
            </a:r>
          </a:p>
        </p:txBody>
      </p:sp>
    </p:spTree>
    <p:extLst>
      <p:ext uri="{BB962C8B-B14F-4D97-AF65-F5344CB8AC3E}">
        <p14:creationId xmlns:p14="http://schemas.microsoft.com/office/powerpoint/2010/main" val="338243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78ACEB-DD5F-4CB0-8B2B-F92D2D954FAB}"/>
              </a:ext>
            </a:extLst>
          </p:cNvPr>
          <p:cNvSpPr/>
          <p:nvPr/>
        </p:nvSpPr>
        <p:spPr>
          <a:xfrm>
            <a:off x="369637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진흥원소개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FFF54E-6F9D-453A-9D92-35D6FBC7BA3A}"/>
              </a:ext>
            </a:extLst>
          </p:cNvPr>
          <p:cNvSpPr/>
          <p:nvPr/>
        </p:nvSpPr>
        <p:spPr>
          <a:xfrm>
            <a:off x="369637" y="94893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이사장 인사말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567E9D-8C7D-4D7C-BE5A-26BDCCE99E2F}"/>
              </a:ext>
            </a:extLst>
          </p:cNvPr>
          <p:cNvSpPr/>
          <p:nvPr/>
        </p:nvSpPr>
        <p:spPr>
          <a:xfrm>
            <a:off x="369637" y="1729652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원장 인사말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D3ECC-16D2-4F85-87D3-2C695160D2CF}"/>
              </a:ext>
            </a:extLst>
          </p:cNvPr>
          <p:cNvSpPr/>
          <p:nvPr/>
        </p:nvSpPr>
        <p:spPr>
          <a:xfrm>
            <a:off x="369637" y="251036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비전 및 미션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77B536-19AD-4C9F-ACAF-4578745F744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08101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F3E820B-ADCE-4E2D-A8E8-72A96EC91FBE}"/>
              </a:ext>
            </a:extLst>
          </p:cNvPr>
          <p:cNvCxnSpPr/>
          <p:nvPr/>
        </p:nvCxnSpPr>
        <p:spPr>
          <a:xfrm>
            <a:off x="1308101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7C22D2B-E01A-4D7A-9980-D86D86B70A41}"/>
              </a:ext>
            </a:extLst>
          </p:cNvPr>
          <p:cNvCxnSpPr/>
          <p:nvPr/>
        </p:nvCxnSpPr>
        <p:spPr>
          <a:xfrm>
            <a:off x="1308101" y="23329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CFECF70-C2AA-4C84-8AC5-CA583772AA3E}"/>
              </a:ext>
            </a:extLst>
          </p:cNvPr>
          <p:cNvSpPr/>
          <p:nvPr/>
        </p:nvSpPr>
        <p:spPr>
          <a:xfrm>
            <a:off x="369637" y="329108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  <a:endParaRPr lang="en-US" altLang="ko-KR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7DA1BB5-408C-4B09-BB81-36D1EE086176}"/>
              </a:ext>
            </a:extLst>
          </p:cNvPr>
          <p:cNvCxnSpPr/>
          <p:nvPr/>
        </p:nvCxnSpPr>
        <p:spPr>
          <a:xfrm>
            <a:off x="1308101" y="31136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73523F-A4F9-4C7E-B1DE-38C4CE94A4E3}"/>
              </a:ext>
            </a:extLst>
          </p:cNvPr>
          <p:cNvSpPr/>
          <p:nvPr/>
        </p:nvSpPr>
        <p:spPr>
          <a:xfrm>
            <a:off x="369637" y="407179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8E1C14-F8C0-4928-8DC9-406D39EDDF73}"/>
              </a:ext>
            </a:extLst>
          </p:cNvPr>
          <p:cNvCxnSpPr/>
          <p:nvPr/>
        </p:nvCxnSpPr>
        <p:spPr>
          <a:xfrm>
            <a:off x="1308101" y="38943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28C5D35-AD2A-4B0B-B8D1-13624D8E9C70}"/>
              </a:ext>
            </a:extLst>
          </p:cNvPr>
          <p:cNvSpPr/>
          <p:nvPr/>
        </p:nvSpPr>
        <p:spPr>
          <a:xfrm>
            <a:off x="369637" y="485251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찾아오시는 길</a:t>
            </a:r>
            <a:endParaRPr lang="en-US" altLang="ko-KR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90EF436-AE34-429A-933A-A1EE47FDEF54}"/>
              </a:ext>
            </a:extLst>
          </p:cNvPr>
          <p:cNvCxnSpPr/>
          <p:nvPr/>
        </p:nvCxnSpPr>
        <p:spPr>
          <a:xfrm>
            <a:off x="1308101" y="467504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41B40E-B2AF-42C0-A7F9-C86B98165720}"/>
              </a:ext>
            </a:extLst>
          </p:cNvPr>
          <p:cNvSpPr/>
          <p:nvPr/>
        </p:nvSpPr>
        <p:spPr>
          <a:xfrm>
            <a:off x="3816345" y="1181100"/>
            <a:ext cx="7734300" cy="1932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chemeClr val="tx1"/>
                </a:solidFill>
              </a:rPr>
              <a:t>인물 사진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A629B9C-50B4-4631-AAC7-2193F4FBF614}"/>
              </a:ext>
            </a:extLst>
          </p:cNvPr>
          <p:cNvSpPr/>
          <p:nvPr/>
        </p:nvSpPr>
        <p:spPr>
          <a:xfrm>
            <a:off x="3816345" y="3622729"/>
            <a:ext cx="7734300" cy="22863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인사말 내용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91A282F-2665-4673-984D-36A73C8E94F8}"/>
              </a:ext>
            </a:extLst>
          </p:cNvPr>
          <p:cNvSpPr/>
          <p:nvPr/>
        </p:nvSpPr>
        <p:spPr>
          <a:xfrm>
            <a:off x="3591755" y="293828"/>
            <a:ext cx="20216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원장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인사말</a:t>
            </a:r>
          </a:p>
        </p:txBody>
      </p:sp>
    </p:spTree>
    <p:extLst>
      <p:ext uri="{BB962C8B-B14F-4D97-AF65-F5344CB8AC3E}">
        <p14:creationId xmlns:p14="http://schemas.microsoft.com/office/powerpoint/2010/main" val="56158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78ACEB-DD5F-4CB0-8B2B-F92D2D954FAB}"/>
              </a:ext>
            </a:extLst>
          </p:cNvPr>
          <p:cNvSpPr/>
          <p:nvPr/>
        </p:nvSpPr>
        <p:spPr>
          <a:xfrm>
            <a:off x="369637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진흥원소개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FFF54E-6F9D-453A-9D92-35D6FBC7BA3A}"/>
              </a:ext>
            </a:extLst>
          </p:cNvPr>
          <p:cNvSpPr/>
          <p:nvPr/>
        </p:nvSpPr>
        <p:spPr>
          <a:xfrm>
            <a:off x="369637" y="94893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이사장 인사말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567E9D-8C7D-4D7C-BE5A-26BDCCE99E2F}"/>
              </a:ext>
            </a:extLst>
          </p:cNvPr>
          <p:cNvSpPr/>
          <p:nvPr/>
        </p:nvSpPr>
        <p:spPr>
          <a:xfrm>
            <a:off x="369637" y="17296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원장 인사말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D3ECC-16D2-4F85-87D3-2C695160D2CF}"/>
              </a:ext>
            </a:extLst>
          </p:cNvPr>
          <p:cNvSpPr/>
          <p:nvPr/>
        </p:nvSpPr>
        <p:spPr>
          <a:xfrm>
            <a:off x="369637" y="2510367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비전 및 미션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77B536-19AD-4C9F-ACAF-4578745F744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08101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F3E820B-ADCE-4E2D-A8E8-72A96EC91FBE}"/>
              </a:ext>
            </a:extLst>
          </p:cNvPr>
          <p:cNvCxnSpPr/>
          <p:nvPr/>
        </p:nvCxnSpPr>
        <p:spPr>
          <a:xfrm>
            <a:off x="1308101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7C22D2B-E01A-4D7A-9980-D86D86B70A41}"/>
              </a:ext>
            </a:extLst>
          </p:cNvPr>
          <p:cNvCxnSpPr/>
          <p:nvPr/>
        </p:nvCxnSpPr>
        <p:spPr>
          <a:xfrm>
            <a:off x="1308101" y="23329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CFECF70-C2AA-4C84-8AC5-CA583772AA3E}"/>
              </a:ext>
            </a:extLst>
          </p:cNvPr>
          <p:cNvSpPr/>
          <p:nvPr/>
        </p:nvSpPr>
        <p:spPr>
          <a:xfrm>
            <a:off x="369637" y="329108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  <a:endParaRPr lang="en-US" altLang="ko-KR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7DA1BB5-408C-4B09-BB81-36D1EE086176}"/>
              </a:ext>
            </a:extLst>
          </p:cNvPr>
          <p:cNvCxnSpPr/>
          <p:nvPr/>
        </p:nvCxnSpPr>
        <p:spPr>
          <a:xfrm>
            <a:off x="1308101" y="31136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73523F-A4F9-4C7E-B1DE-38C4CE94A4E3}"/>
              </a:ext>
            </a:extLst>
          </p:cNvPr>
          <p:cNvSpPr/>
          <p:nvPr/>
        </p:nvSpPr>
        <p:spPr>
          <a:xfrm>
            <a:off x="369637" y="407179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8E1C14-F8C0-4928-8DC9-406D39EDDF73}"/>
              </a:ext>
            </a:extLst>
          </p:cNvPr>
          <p:cNvCxnSpPr/>
          <p:nvPr/>
        </p:nvCxnSpPr>
        <p:spPr>
          <a:xfrm>
            <a:off x="1308101" y="38943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28C5D35-AD2A-4B0B-B8D1-13624D8E9C70}"/>
              </a:ext>
            </a:extLst>
          </p:cNvPr>
          <p:cNvSpPr/>
          <p:nvPr/>
        </p:nvSpPr>
        <p:spPr>
          <a:xfrm>
            <a:off x="369637" y="485251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찾아오시는 길</a:t>
            </a:r>
            <a:endParaRPr lang="en-US" altLang="ko-KR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90EF436-AE34-429A-933A-A1EE47FDEF54}"/>
              </a:ext>
            </a:extLst>
          </p:cNvPr>
          <p:cNvCxnSpPr/>
          <p:nvPr/>
        </p:nvCxnSpPr>
        <p:spPr>
          <a:xfrm>
            <a:off x="1308101" y="467504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A629B9C-50B4-4631-AAC7-2193F4FBF614}"/>
              </a:ext>
            </a:extLst>
          </p:cNvPr>
          <p:cNvSpPr/>
          <p:nvPr/>
        </p:nvSpPr>
        <p:spPr>
          <a:xfrm>
            <a:off x="6095999" y="1074544"/>
            <a:ext cx="5454645" cy="8565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내용</a:t>
            </a:r>
            <a:r>
              <a:rPr lang="en-US" altLang="ko-KR" sz="3200" b="1" dirty="0">
                <a:solidFill>
                  <a:schemeClr val="tx1"/>
                </a:solidFill>
              </a:rPr>
              <a:t>   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0086971-9C63-4839-BF09-DEEE46F3069B}"/>
              </a:ext>
            </a:extLst>
          </p:cNvPr>
          <p:cNvSpPr/>
          <p:nvPr/>
        </p:nvSpPr>
        <p:spPr>
          <a:xfrm>
            <a:off x="3591755" y="293828"/>
            <a:ext cx="2969466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VISION &amp; MISSION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7D574AB-660F-40A2-BA9A-C5D2E876A4FE}"/>
              </a:ext>
            </a:extLst>
          </p:cNvPr>
          <p:cNvSpPr/>
          <p:nvPr/>
        </p:nvSpPr>
        <p:spPr>
          <a:xfrm>
            <a:off x="3816345" y="2034452"/>
            <a:ext cx="2103192" cy="8565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MISSION   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CCF1346-06F8-4B21-9112-9E4398BE2B7D}"/>
              </a:ext>
            </a:extLst>
          </p:cNvPr>
          <p:cNvSpPr/>
          <p:nvPr/>
        </p:nvSpPr>
        <p:spPr>
          <a:xfrm>
            <a:off x="3816345" y="1072870"/>
            <a:ext cx="2103192" cy="8565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VISION   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67095E1-C3BE-47E2-B0E3-D5BD3E34E0B6}"/>
              </a:ext>
            </a:extLst>
          </p:cNvPr>
          <p:cNvSpPr/>
          <p:nvPr/>
        </p:nvSpPr>
        <p:spPr>
          <a:xfrm>
            <a:off x="6095999" y="2034452"/>
            <a:ext cx="5454645" cy="8565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내용</a:t>
            </a:r>
            <a:r>
              <a:rPr lang="en-US" altLang="ko-KR" sz="3200" b="1" dirty="0">
                <a:solidFill>
                  <a:schemeClr val="tx1"/>
                </a:solidFill>
              </a:rPr>
              <a:t>   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F96BDF5-F56C-4368-B0D1-8E785705ABD5}"/>
              </a:ext>
            </a:extLst>
          </p:cNvPr>
          <p:cNvSpPr/>
          <p:nvPr/>
        </p:nvSpPr>
        <p:spPr>
          <a:xfrm>
            <a:off x="3816345" y="5274705"/>
            <a:ext cx="2103192" cy="8565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핵심가치</a:t>
            </a:r>
            <a:r>
              <a:rPr lang="en-US" altLang="ko-KR" sz="3200" b="1" dirty="0">
                <a:solidFill>
                  <a:schemeClr val="tx1"/>
                </a:solidFill>
              </a:rPr>
              <a:t>   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624938-DDB6-46AD-92B3-05FEC09429A7}"/>
              </a:ext>
            </a:extLst>
          </p:cNvPr>
          <p:cNvSpPr/>
          <p:nvPr/>
        </p:nvSpPr>
        <p:spPr>
          <a:xfrm>
            <a:off x="6095999" y="4957066"/>
            <a:ext cx="1732548" cy="14918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내용</a:t>
            </a:r>
            <a:r>
              <a:rPr lang="en-US" altLang="ko-KR" sz="3200" b="1" dirty="0">
                <a:solidFill>
                  <a:schemeClr val="tx1"/>
                </a:solidFill>
              </a:rPr>
              <a:t>   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1C57084-C844-4E9C-8D82-2234CB785098}"/>
              </a:ext>
            </a:extLst>
          </p:cNvPr>
          <p:cNvSpPr/>
          <p:nvPr/>
        </p:nvSpPr>
        <p:spPr>
          <a:xfrm>
            <a:off x="8039099" y="4957066"/>
            <a:ext cx="1732548" cy="14918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내용</a:t>
            </a:r>
            <a:r>
              <a:rPr lang="en-US" altLang="ko-KR" sz="3200" b="1" dirty="0">
                <a:solidFill>
                  <a:schemeClr val="tx1"/>
                </a:solidFill>
              </a:rPr>
              <a:t>   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403B2F0-D04D-47CD-8742-0510B58A228E}"/>
              </a:ext>
            </a:extLst>
          </p:cNvPr>
          <p:cNvSpPr/>
          <p:nvPr/>
        </p:nvSpPr>
        <p:spPr>
          <a:xfrm>
            <a:off x="9982199" y="4957066"/>
            <a:ext cx="1732548" cy="14918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내용</a:t>
            </a:r>
            <a:r>
              <a:rPr lang="en-US" altLang="ko-KR" sz="3200" b="1" dirty="0">
                <a:solidFill>
                  <a:schemeClr val="tx1"/>
                </a:solidFill>
              </a:rPr>
              <a:t>   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EBAAE71-7D46-454C-A7BD-E669B4DEDBBE}"/>
              </a:ext>
            </a:extLst>
          </p:cNvPr>
          <p:cNvSpPr/>
          <p:nvPr/>
        </p:nvSpPr>
        <p:spPr>
          <a:xfrm>
            <a:off x="3816345" y="3551598"/>
            <a:ext cx="2103192" cy="8565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추진전략</a:t>
            </a:r>
            <a:r>
              <a:rPr lang="en-US" altLang="ko-KR" sz="3200" b="1" dirty="0">
                <a:solidFill>
                  <a:schemeClr val="tx1"/>
                </a:solidFill>
              </a:rPr>
              <a:t>   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255D47F-CD60-4A95-A6C9-016FB0A1E423}"/>
              </a:ext>
            </a:extLst>
          </p:cNvPr>
          <p:cNvSpPr/>
          <p:nvPr/>
        </p:nvSpPr>
        <p:spPr>
          <a:xfrm>
            <a:off x="6095999" y="3148401"/>
            <a:ext cx="1732548" cy="14918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내용</a:t>
            </a:r>
            <a:r>
              <a:rPr lang="en-US" altLang="ko-KR" sz="3200" b="1" dirty="0">
                <a:solidFill>
                  <a:schemeClr val="tx1"/>
                </a:solidFill>
              </a:rPr>
              <a:t>   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3F17797-AEE2-42F2-80C3-8EC6D16528B5}"/>
              </a:ext>
            </a:extLst>
          </p:cNvPr>
          <p:cNvSpPr/>
          <p:nvPr/>
        </p:nvSpPr>
        <p:spPr>
          <a:xfrm>
            <a:off x="8039099" y="3148401"/>
            <a:ext cx="1732548" cy="14918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내용</a:t>
            </a:r>
            <a:r>
              <a:rPr lang="en-US" altLang="ko-KR" sz="3200" b="1" dirty="0">
                <a:solidFill>
                  <a:schemeClr val="tx1"/>
                </a:solidFill>
              </a:rPr>
              <a:t>   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AC13165-7041-4302-9597-F079FE3DF365}"/>
              </a:ext>
            </a:extLst>
          </p:cNvPr>
          <p:cNvSpPr/>
          <p:nvPr/>
        </p:nvSpPr>
        <p:spPr>
          <a:xfrm>
            <a:off x="9982199" y="3148401"/>
            <a:ext cx="1732548" cy="14918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내용</a:t>
            </a:r>
            <a:r>
              <a:rPr lang="en-US" altLang="ko-KR" sz="3200" b="1" dirty="0">
                <a:solidFill>
                  <a:schemeClr val="tx1"/>
                </a:solidFill>
              </a:rPr>
              <a:t>   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9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78ACEB-DD5F-4CB0-8B2B-F92D2D954FAB}"/>
              </a:ext>
            </a:extLst>
          </p:cNvPr>
          <p:cNvSpPr/>
          <p:nvPr/>
        </p:nvSpPr>
        <p:spPr>
          <a:xfrm>
            <a:off x="369637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진흥원소개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FFF54E-6F9D-453A-9D92-35D6FBC7BA3A}"/>
              </a:ext>
            </a:extLst>
          </p:cNvPr>
          <p:cNvSpPr/>
          <p:nvPr/>
        </p:nvSpPr>
        <p:spPr>
          <a:xfrm>
            <a:off x="369637" y="94893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이사장 인사말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567E9D-8C7D-4D7C-BE5A-26BDCCE99E2F}"/>
              </a:ext>
            </a:extLst>
          </p:cNvPr>
          <p:cNvSpPr/>
          <p:nvPr/>
        </p:nvSpPr>
        <p:spPr>
          <a:xfrm>
            <a:off x="369637" y="17296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원장 인사말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D3ECC-16D2-4F85-87D3-2C695160D2CF}"/>
              </a:ext>
            </a:extLst>
          </p:cNvPr>
          <p:cNvSpPr/>
          <p:nvPr/>
        </p:nvSpPr>
        <p:spPr>
          <a:xfrm>
            <a:off x="369637" y="251036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비전 </a:t>
            </a:r>
            <a:r>
              <a:rPr lang="ko-KR" altLang="en-US"/>
              <a:t>및 미션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77B536-19AD-4C9F-ACAF-4578745F744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08101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F3E820B-ADCE-4E2D-A8E8-72A96EC91FBE}"/>
              </a:ext>
            </a:extLst>
          </p:cNvPr>
          <p:cNvCxnSpPr/>
          <p:nvPr/>
        </p:nvCxnSpPr>
        <p:spPr>
          <a:xfrm>
            <a:off x="1308101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7C22D2B-E01A-4D7A-9980-D86D86B70A41}"/>
              </a:ext>
            </a:extLst>
          </p:cNvPr>
          <p:cNvCxnSpPr/>
          <p:nvPr/>
        </p:nvCxnSpPr>
        <p:spPr>
          <a:xfrm>
            <a:off x="1308101" y="23329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CFECF70-C2AA-4C84-8AC5-CA583772AA3E}"/>
              </a:ext>
            </a:extLst>
          </p:cNvPr>
          <p:cNvSpPr/>
          <p:nvPr/>
        </p:nvSpPr>
        <p:spPr>
          <a:xfrm>
            <a:off x="369637" y="3291082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  <a:endParaRPr lang="en-US" altLang="ko-KR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7DA1BB5-408C-4B09-BB81-36D1EE086176}"/>
              </a:ext>
            </a:extLst>
          </p:cNvPr>
          <p:cNvCxnSpPr/>
          <p:nvPr/>
        </p:nvCxnSpPr>
        <p:spPr>
          <a:xfrm>
            <a:off x="1308101" y="31136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73523F-A4F9-4C7E-B1DE-38C4CE94A4E3}"/>
              </a:ext>
            </a:extLst>
          </p:cNvPr>
          <p:cNvSpPr/>
          <p:nvPr/>
        </p:nvSpPr>
        <p:spPr>
          <a:xfrm>
            <a:off x="369637" y="407179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8E1C14-F8C0-4928-8DC9-406D39EDDF73}"/>
              </a:ext>
            </a:extLst>
          </p:cNvPr>
          <p:cNvCxnSpPr/>
          <p:nvPr/>
        </p:nvCxnSpPr>
        <p:spPr>
          <a:xfrm>
            <a:off x="1308101" y="38943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28C5D35-AD2A-4B0B-B8D1-13624D8E9C70}"/>
              </a:ext>
            </a:extLst>
          </p:cNvPr>
          <p:cNvSpPr/>
          <p:nvPr/>
        </p:nvSpPr>
        <p:spPr>
          <a:xfrm>
            <a:off x="369637" y="485251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찾아오시는 길</a:t>
            </a:r>
            <a:endParaRPr lang="en-US" altLang="ko-KR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90EF436-AE34-429A-933A-A1EE47FDEF54}"/>
              </a:ext>
            </a:extLst>
          </p:cNvPr>
          <p:cNvCxnSpPr/>
          <p:nvPr/>
        </p:nvCxnSpPr>
        <p:spPr>
          <a:xfrm>
            <a:off x="1308101" y="467504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970E5A-3302-49DC-9473-898874841C36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7683496" y="168220"/>
            <a:ext cx="0" cy="655008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4557872D-E3EA-45B9-BF8D-08A1B2343888}"/>
              </a:ext>
            </a:extLst>
          </p:cNvPr>
          <p:cNvSpPr/>
          <p:nvPr/>
        </p:nvSpPr>
        <p:spPr>
          <a:xfrm>
            <a:off x="7503495" y="4557486"/>
            <a:ext cx="360000" cy="36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962E05-ABFD-448F-843D-AAEE011E330D}"/>
              </a:ext>
            </a:extLst>
          </p:cNvPr>
          <p:cNvCxnSpPr/>
          <p:nvPr/>
        </p:nvCxnSpPr>
        <p:spPr>
          <a:xfrm>
            <a:off x="7893975" y="4737486"/>
            <a:ext cx="8423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FC6A92-4BC8-4A6B-ADB7-D854755793BC}"/>
              </a:ext>
            </a:extLst>
          </p:cNvPr>
          <p:cNvSpPr txBox="1"/>
          <p:nvPr/>
        </p:nvSpPr>
        <p:spPr>
          <a:xfrm>
            <a:off x="7848924" y="43681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2023</a:t>
            </a:r>
            <a:r>
              <a:rPr lang="ko-KR" altLang="en-US" b="1" dirty="0">
                <a:solidFill>
                  <a:schemeClr val="bg1"/>
                </a:solidFill>
              </a:rPr>
              <a:t>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0C014C-E910-4EB1-98CD-154C1B66B9D0}"/>
              </a:ext>
            </a:extLst>
          </p:cNvPr>
          <p:cNvSpPr txBox="1"/>
          <p:nvPr/>
        </p:nvSpPr>
        <p:spPr>
          <a:xfrm>
            <a:off x="3581119" y="390068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내용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E08F6BD-BFD2-4008-936F-DE2384571C7D}"/>
              </a:ext>
            </a:extLst>
          </p:cNvPr>
          <p:cNvSpPr/>
          <p:nvPr/>
        </p:nvSpPr>
        <p:spPr>
          <a:xfrm>
            <a:off x="7503495" y="2759967"/>
            <a:ext cx="360000" cy="36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95AB684-6311-406D-8D87-F5D68398FFB9}"/>
              </a:ext>
            </a:extLst>
          </p:cNvPr>
          <p:cNvCxnSpPr/>
          <p:nvPr/>
        </p:nvCxnSpPr>
        <p:spPr>
          <a:xfrm>
            <a:off x="6638285" y="2939967"/>
            <a:ext cx="8423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18CE04-53BA-4145-99BF-ED4B54FDF31F}"/>
              </a:ext>
            </a:extLst>
          </p:cNvPr>
          <p:cNvSpPr txBox="1"/>
          <p:nvPr/>
        </p:nvSpPr>
        <p:spPr>
          <a:xfrm>
            <a:off x="6585614" y="257063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2024</a:t>
            </a:r>
            <a:r>
              <a:rPr lang="ko-KR" altLang="en-US" b="1" dirty="0">
                <a:solidFill>
                  <a:schemeClr val="bg1"/>
                </a:solidFill>
              </a:rPr>
              <a:t>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F70619-0D2E-44C3-A6CF-612E84F73C3A}"/>
              </a:ext>
            </a:extLst>
          </p:cNvPr>
          <p:cNvSpPr txBox="1"/>
          <p:nvPr/>
        </p:nvSpPr>
        <p:spPr>
          <a:xfrm>
            <a:off x="3581119" y="340229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내용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3F43D1-E068-4827-9C3F-E8CA86F08667}"/>
              </a:ext>
            </a:extLst>
          </p:cNvPr>
          <p:cNvSpPr txBox="1"/>
          <p:nvPr/>
        </p:nvSpPr>
        <p:spPr>
          <a:xfrm>
            <a:off x="7863495" y="534238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내용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5D0709-DB16-4E09-B789-17889A30B43D}"/>
              </a:ext>
            </a:extLst>
          </p:cNvPr>
          <p:cNvSpPr txBox="1"/>
          <p:nvPr/>
        </p:nvSpPr>
        <p:spPr>
          <a:xfrm>
            <a:off x="7863495" y="484399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내용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39716DE-950E-44B7-9603-4BF19BB65C6F}"/>
              </a:ext>
            </a:extLst>
          </p:cNvPr>
          <p:cNvSpPr/>
          <p:nvPr/>
        </p:nvSpPr>
        <p:spPr>
          <a:xfrm>
            <a:off x="7503495" y="1236407"/>
            <a:ext cx="360000" cy="36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499259F-1F0B-4850-830A-91412A5D4595}"/>
              </a:ext>
            </a:extLst>
          </p:cNvPr>
          <p:cNvCxnSpPr/>
          <p:nvPr/>
        </p:nvCxnSpPr>
        <p:spPr>
          <a:xfrm>
            <a:off x="7893975" y="1416407"/>
            <a:ext cx="8423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A7E591-7EA9-458D-9571-DFF4BFF0671D}"/>
              </a:ext>
            </a:extLst>
          </p:cNvPr>
          <p:cNvSpPr txBox="1"/>
          <p:nvPr/>
        </p:nvSpPr>
        <p:spPr>
          <a:xfrm>
            <a:off x="7848924" y="104707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2025</a:t>
            </a:r>
            <a:r>
              <a:rPr lang="ko-KR" altLang="en-US" b="1" dirty="0">
                <a:solidFill>
                  <a:schemeClr val="bg1"/>
                </a:solidFill>
              </a:rPr>
              <a:t>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551D50-A44F-40BC-A1AE-FF3FE4134E53}"/>
              </a:ext>
            </a:extLst>
          </p:cNvPr>
          <p:cNvSpPr txBox="1"/>
          <p:nvPr/>
        </p:nvSpPr>
        <p:spPr>
          <a:xfrm>
            <a:off x="7863495" y="202130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내용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FCB15F-30BA-4903-866A-2AFBF6A739FF}"/>
              </a:ext>
            </a:extLst>
          </p:cNvPr>
          <p:cNvSpPr txBox="1"/>
          <p:nvPr/>
        </p:nvSpPr>
        <p:spPr>
          <a:xfrm>
            <a:off x="7863495" y="152291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내용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D1C65C4-2076-4C9F-9A3C-BC7DCFBBDCF2}"/>
              </a:ext>
            </a:extLst>
          </p:cNvPr>
          <p:cNvSpPr/>
          <p:nvPr/>
        </p:nvSpPr>
        <p:spPr>
          <a:xfrm>
            <a:off x="3591755" y="293828"/>
            <a:ext cx="994457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연혁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78ACEB-DD5F-4CB0-8B2B-F92D2D954FAB}"/>
              </a:ext>
            </a:extLst>
          </p:cNvPr>
          <p:cNvSpPr/>
          <p:nvPr/>
        </p:nvSpPr>
        <p:spPr>
          <a:xfrm>
            <a:off x="369637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진흥원소개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FFF54E-6F9D-453A-9D92-35D6FBC7BA3A}"/>
              </a:ext>
            </a:extLst>
          </p:cNvPr>
          <p:cNvSpPr/>
          <p:nvPr/>
        </p:nvSpPr>
        <p:spPr>
          <a:xfrm>
            <a:off x="369637" y="94893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이사장 인사말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567E9D-8C7D-4D7C-BE5A-26BDCCE99E2F}"/>
              </a:ext>
            </a:extLst>
          </p:cNvPr>
          <p:cNvSpPr/>
          <p:nvPr/>
        </p:nvSpPr>
        <p:spPr>
          <a:xfrm>
            <a:off x="369637" y="17296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원장 인사말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D3ECC-16D2-4F85-87D3-2C695160D2CF}"/>
              </a:ext>
            </a:extLst>
          </p:cNvPr>
          <p:cNvSpPr/>
          <p:nvPr/>
        </p:nvSpPr>
        <p:spPr>
          <a:xfrm>
            <a:off x="369637" y="251036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비전 </a:t>
            </a:r>
            <a:r>
              <a:rPr lang="ko-KR" altLang="en-US"/>
              <a:t>및 미션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77B536-19AD-4C9F-ACAF-4578745F744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08101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F3E820B-ADCE-4E2D-A8E8-72A96EC91FBE}"/>
              </a:ext>
            </a:extLst>
          </p:cNvPr>
          <p:cNvCxnSpPr/>
          <p:nvPr/>
        </p:nvCxnSpPr>
        <p:spPr>
          <a:xfrm>
            <a:off x="1308101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7C22D2B-E01A-4D7A-9980-D86D86B70A41}"/>
              </a:ext>
            </a:extLst>
          </p:cNvPr>
          <p:cNvCxnSpPr/>
          <p:nvPr/>
        </p:nvCxnSpPr>
        <p:spPr>
          <a:xfrm>
            <a:off x="1308101" y="23329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CFECF70-C2AA-4C84-8AC5-CA583772AA3E}"/>
              </a:ext>
            </a:extLst>
          </p:cNvPr>
          <p:cNvSpPr/>
          <p:nvPr/>
        </p:nvSpPr>
        <p:spPr>
          <a:xfrm>
            <a:off x="369637" y="329108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  <a:endParaRPr lang="en-US" altLang="ko-KR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7DA1BB5-408C-4B09-BB81-36D1EE086176}"/>
              </a:ext>
            </a:extLst>
          </p:cNvPr>
          <p:cNvCxnSpPr/>
          <p:nvPr/>
        </p:nvCxnSpPr>
        <p:spPr>
          <a:xfrm>
            <a:off x="1308101" y="31136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73523F-A4F9-4C7E-B1DE-38C4CE94A4E3}"/>
              </a:ext>
            </a:extLst>
          </p:cNvPr>
          <p:cNvSpPr/>
          <p:nvPr/>
        </p:nvSpPr>
        <p:spPr>
          <a:xfrm>
            <a:off x="369637" y="4071797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8E1C14-F8C0-4928-8DC9-406D39EDDF73}"/>
              </a:ext>
            </a:extLst>
          </p:cNvPr>
          <p:cNvCxnSpPr/>
          <p:nvPr/>
        </p:nvCxnSpPr>
        <p:spPr>
          <a:xfrm>
            <a:off x="1308101" y="38943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28C5D35-AD2A-4B0B-B8D1-13624D8E9C70}"/>
              </a:ext>
            </a:extLst>
          </p:cNvPr>
          <p:cNvSpPr/>
          <p:nvPr/>
        </p:nvSpPr>
        <p:spPr>
          <a:xfrm>
            <a:off x="369637" y="485251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찾아오시는 길</a:t>
            </a:r>
            <a:endParaRPr lang="en-US" altLang="ko-KR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90EF436-AE34-429A-933A-A1EE47FDEF54}"/>
              </a:ext>
            </a:extLst>
          </p:cNvPr>
          <p:cNvCxnSpPr/>
          <p:nvPr/>
        </p:nvCxnSpPr>
        <p:spPr>
          <a:xfrm>
            <a:off x="1308101" y="467504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E10C970-5569-492C-BC72-019863A3EE02}"/>
              </a:ext>
            </a:extLst>
          </p:cNvPr>
          <p:cNvSpPr/>
          <p:nvPr/>
        </p:nvSpPr>
        <p:spPr>
          <a:xfrm>
            <a:off x="6631899" y="1323406"/>
            <a:ext cx="2103192" cy="8565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이사장</a:t>
            </a:r>
            <a:r>
              <a:rPr lang="en-US" altLang="ko-KR" sz="3200" b="1" dirty="0">
                <a:solidFill>
                  <a:schemeClr val="tx1"/>
                </a:solidFill>
              </a:rPr>
              <a:t>   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A27DC1-C391-41B2-ABE2-488079421114}"/>
              </a:ext>
            </a:extLst>
          </p:cNvPr>
          <p:cNvCxnSpPr>
            <a:stCxn id="32" idx="2"/>
          </p:cNvCxnSpPr>
          <p:nvPr/>
        </p:nvCxnSpPr>
        <p:spPr>
          <a:xfrm>
            <a:off x="7683495" y="2179988"/>
            <a:ext cx="0" cy="4000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9E2863C-D9BB-47EC-9BEC-B72B302DB246}"/>
              </a:ext>
            </a:extLst>
          </p:cNvPr>
          <p:cNvSpPr/>
          <p:nvPr/>
        </p:nvSpPr>
        <p:spPr>
          <a:xfrm>
            <a:off x="6631899" y="2572418"/>
            <a:ext cx="2103192" cy="8565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원장</a:t>
            </a:r>
            <a:r>
              <a:rPr lang="en-US" altLang="ko-KR" sz="3200" b="1" dirty="0">
                <a:solidFill>
                  <a:schemeClr val="tx1"/>
                </a:solidFill>
              </a:rPr>
              <a:t>   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587D172-EACB-448D-AECF-EF67002DA247}"/>
              </a:ext>
            </a:extLst>
          </p:cNvPr>
          <p:cNvSpPr/>
          <p:nvPr/>
        </p:nvSpPr>
        <p:spPr>
          <a:xfrm>
            <a:off x="8955999" y="2572418"/>
            <a:ext cx="2103192" cy="8565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이사회</a:t>
            </a:r>
            <a:r>
              <a:rPr lang="en-US" altLang="ko-KR" sz="3200" b="1" dirty="0">
                <a:solidFill>
                  <a:schemeClr val="tx1"/>
                </a:solidFill>
              </a:rPr>
              <a:t>   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DD7E062-C768-404B-ABA0-5ECFBAD788A9}"/>
              </a:ext>
            </a:extLst>
          </p:cNvPr>
          <p:cNvCxnSpPr/>
          <p:nvPr/>
        </p:nvCxnSpPr>
        <p:spPr>
          <a:xfrm>
            <a:off x="7683495" y="3429000"/>
            <a:ext cx="0" cy="4000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1F28358-CC9D-4211-BF65-D10C6C5D438A}"/>
              </a:ext>
            </a:extLst>
          </p:cNvPr>
          <p:cNvCxnSpPr>
            <a:cxnSpLocks/>
          </p:cNvCxnSpPr>
          <p:nvPr/>
        </p:nvCxnSpPr>
        <p:spPr>
          <a:xfrm flipH="1">
            <a:off x="4940292" y="3829050"/>
            <a:ext cx="5486405" cy="63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BB54B00-0F9C-4747-9D9F-057FF765BCDA}"/>
              </a:ext>
            </a:extLst>
          </p:cNvPr>
          <p:cNvCxnSpPr/>
          <p:nvPr/>
        </p:nvCxnSpPr>
        <p:spPr>
          <a:xfrm>
            <a:off x="4940292" y="3829050"/>
            <a:ext cx="0" cy="4000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EDE1628-6BB2-44EE-982C-E52E3E1C6E44}"/>
              </a:ext>
            </a:extLst>
          </p:cNvPr>
          <p:cNvCxnSpPr/>
          <p:nvPr/>
        </p:nvCxnSpPr>
        <p:spPr>
          <a:xfrm>
            <a:off x="7683486" y="3829050"/>
            <a:ext cx="0" cy="4000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59903BB-F310-491D-9AE9-A3FA4371BA5E}"/>
              </a:ext>
            </a:extLst>
          </p:cNvPr>
          <p:cNvCxnSpPr/>
          <p:nvPr/>
        </p:nvCxnSpPr>
        <p:spPr>
          <a:xfrm>
            <a:off x="10426697" y="3829050"/>
            <a:ext cx="0" cy="4000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39255DE-D920-4BEF-966D-3D15DCBA936E}"/>
              </a:ext>
            </a:extLst>
          </p:cNvPr>
          <p:cNvSpPr/>
          <p:nvPr/>
        </p:nvSpPr>
        <p:spPr>
          <a:xfrm>
            <a:off x="3888680" y="4204216"/>
            <a:ext cx="2103192" cy="8565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경영지원실</a:t>
            </a:r>
            <a:r>
              <a:rPr lang="en-US" altLang="ko-KR" sz="3200" b="1" dirty="0">
                <a:solidFill>
                  <a:schemeClr val="tx1"/>
                </a:solidFill>
              </a:rPr>
              <a:t>   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1C0D197-C88F-47A0-A7A5-27291600DC80}"/>
              </a:ext>
            </a:extLst>
          </p:cNvPr>
          <p:cNvSpPr/>
          <p:nvPr/>
        </p:nvSpPr>
        <p:spPr>
          <a:xfrm>
            <a:off x="6631881" y="4204216"/>
            <a:ext cx="2103192" cy="8565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디지털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800" b="1" dirty="0" err="1">
                <a:solidFill>
                  <a:schemeClr val="tx1"/>
                </a:solidFill>
              </a:rPr>
              <a:t>산업부</a:t>
            </a: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827B2A5-6C2F-44BD-943A-6292C3137741}"/>
              </a:ext>
            </a:extLst>
          </p:cNvPr>
          <p:cNvSpPr/>
          <p:nvPr/>
        </p:nvSpPr>
        <p:spPr>
          <a:xfrm>
            <a:off x="9375082" y="4204216"/>
            <a:ext cx="2103192" cy="8565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solidFill>
                  <a:schemeClr val="tx1"/>
                </a:solidFill>
              </a:rPr>
              <a:t>모빌리티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800" b="1" dirty="0" err="1">
                <a:solidFill>
                  <a:schemeClr val="tx1"/>
                </a:solidFill>
              </a:rPr>
              <a:t>산업부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90CB81A-1810-4AC1-88EF-F883594264CE}"/>
              </a:ext>
            </a:extLst>
          </p:cNvPr>
          <p:cNvSpPr/>
          <p:nvPr/>
        </p:nvSpPr>
        <p:spPr>
          <a:xfrm>
            <a:off x="3591755" y="293828"/>
            <a:ext cx="11580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조직도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5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78ACEB-DD5F-4CB0-8B2B-F92D2D954FAB}"/>
              </a:ext>
            </a:extLst>
          </p:cNvPr>
          <p:cNvSpPr/>
          <p:nvPr/>
        </p:nvSpPr>
        <p:spPr>
          <a:xfrm>
            <a:off x="369637" y="168220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진흥원소개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FFF54E-6F9D-453A-9D92-35D6FBC7BA3A}"/>
              </a:ext>
            </a:extLst>
          </p:cNvPr>
          <p:cNvSpPr/>
          <p:nvPr/>
        </p:nvSpPr>
        <p:spPr>
          <a:xfrm>
            <a:off x="369637" y="948936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이사장 인사말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567E9D-8C7D-4D7C-BE5A-26BDCCE99E2F}"/>
              </a:ext>
            </a:extLst>
          </p:cNvPr>
          <p:cNvSpPr/>
          <p:nvPr/>
        </p:nvSpPr>
        <p:spPr>
          <a:xfrm>
            <a:off x="369637" y="172965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원장 인사말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D3ECC-16D2-4F85-87D3-2C695160D2CF}"/>
              </a:ext>
            </a:extLst>
          </p:cNvPr>
          <p:cNvSpPr/>
          <p:nvPr/>
        </p:nvSpPr>
        <p:spPr>
          <a:xfrm>
            <a:off x="369637" y="251036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비전 </a:t>
            </a:r>
            <a:r>
              <a:rPr lang="ko-KR" altLang="en-US"/>
              <a:t>및 미션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77B536-19AD-4C9F-ACAF-4578745F744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08101" y="777820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F3E820B-ADCE-4E2D-A8E8-72A96EC91FBE}"/>
              </a:ext>
            </a:extLst>
          </p:cNvPr>
          <p:cNvCxnSpPr/>
          <p:nvPr/>
        </p:nvCxnSpPr>
        <p:spPr>
          <a:xfrm>
            <a:off x="1308101" y="155853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7C22D2B-E01A-4D7A-9980-D86D86B70A41}"/>
              </a:ext>
            </a:extLst>
          </p:cNvPr>
          <p:cNvCxnSpPr/>
          <p:nvPr/>
        </p:nvCxnSpPr>
        <p:spPr>
          <a:xfrm>
            <a:off x="1308101" y="233290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CFECF70-C2AA-4C84-8AC5-CA583772AA3E}"/>
              </a:ext>
            </a:extLst>
          </p:cNvPr>
          <p:cNvSpPr/>
          <p:nvPr/>
        </p:nvSpPr>
        <p:spPr>
          <a:xfrm>
            <a:off x="369637" y="3291082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  <a:endParaRPr lang="en-US" altLang="ko-KR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7DA1BB5-408C-4B09-BB81-36D1EE086176}"/>
              </a:ext>
            </a:extLst>
          </p:cNvPr>
          <p:cNvCxnSpPr/>
          <p:nvPr/>
        </p:nvCxnSpPr>
        <p:spPr>
          <a:xfrm>
            <a:off x="1308101" y="311361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73523F-A4F9-4C7E-B1DE-38C4CE94A4E3}"/>
              </a:ext>
            </a:extLst>
          </p:cNvPr>
          <p:cNvSpPr/>
          <p:nvPr/>
        </p:nvSpPr>
        <p:spPr>
          <a:xfrm>
            <a:off x="369637" y="4071797"/>
            <a:ext cx="1876927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  <a:endParaRPr lang="en-US" altLang="ko-KR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8E1C14-F8C0-4928-8DC9-406D39EDDF73}"/>
              </a:ext>
            </a:extLst>
          </p:cNvPr>
          <p:cNvCxnSpPr/>
          <p:nvPr/>
        </p:nvCxnSpPr>
        <p:spPr>
          <a:xfrm>
            <a:off x="1308101" y="3894331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28C5D35-AD2A-4B0B-B8D1-13624D8E9C70}"/>
              </a:ext>
            </a:extLst>
          </p:cNvPr>
          <p:cNvSpPr/>
          <p:nvPr/>
        </p:nvSpPr>
        <p:spPr>
          <a:xfrm>
            <a:off x="369637" y="4852512"/>
            <a:ext cx="1876927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찾아오시는 길</a:t>
            </a:r>
            <a:endParaRPr lang="en-US" altLang="ko-KR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90EF436-AE34-429A-933A-A1EE47FDEF54}"/>
              </a:ext>
            </a:extLst>
          </p:cNvPr>
          <p:cNvCxnSpPr/>
          <p:nvPr/>
        </p:nvCxnSpPr>
        <p:spPr>
          <a:xfrm>
            <a:off x="1308101" y="4675046"/>
            <a:ext cx="0" cy="1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00CDE-6712-4D19-A4CD-2662353BA851}"/>
              </a:ext>
            </a:extLst>
          </p:cNvPr>
          <p:cNvSpPr/>
          <p:nvPr/>
        </p:nvSpPr>
        <p:spPr>
          <a:xfrm>
            <a:off x="3403600" y="168220"/>
            <a:ext cx="8559791" cy="655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90CB81A-1810-4AC1-88EF-F883594264CE}"/>
              </a:ext>
            </a:extLst>
          </p:cNvPr>
          <p:cNvSpPr/>
          <p:nvPr/>
        </p:nvSpPr>
        <p:spPr>
          <a:xfrm>
            <a:off x="3591755" y="293828"/>
            <a:ext cx="19200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찾아오시는 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518AEDA-9A79-4A19-8765-D9F19FE40DB1}"/>
              </a:ext>
            </a:extLst>
          </p:cNvPr>
          <p:cNvSpPr/>
          <p:nvPr/>
        </p:nvSpPr>
        <p:spPr>
          <a:xfrm>
            <a:off x="3816345" y="1181100"/>
            <a:ext cx="7734300" cy="1932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네이버 연동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730B116-AE67-4194-BBF6-B51F0B6179A3}"/>
              </a:ext>
            </a:extLst>
          </p:cNvPr>
          <p:cNvSpPr/>
          <p:nvPr/>
        </p:nvSpPr>
        <p:spPr>
          <a:xfrm>
            <a:off x="3591755" y="3790307"/>
            <a:ext cx="19200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대중교통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AB39695-3D77-42FD-9B50-AC7819DE2331}"/>
              </a:ext>
            </a:extLst>
          </p:cNvPr>
          <p:cNvSpPr/>
          <p:nvPr/>
        </p:nvSpPr>
        <p:spPr>
          <a:xfrm>
            <a:off x="3591755" y="5099104"/>
            <a:ext cx="1920045" cy="6551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자가용</a:t>
            </a:r>
          </a:p>
        </p:txBody>
      </p:sp>
    </p:spTree>
    <p:extLst>
      <p:ext uri="{BB962C8B-B14F-4D97-AF65-F5344CB8AC3E}">
        <p14:creationId xmlns:p14="http://schemas.microsoft.com/office/powerpoint/2010/main" val="20250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03EE66-B88E-4C59-9CB8-027751553D7E}"/>
              </a:ext>
            </a:extLst>
          </p:cNvPr>
          <p:cNvSpPr/>
          <p:nvPr/>
        </p:nvSpPr>
        <p:spPr>
          <a:xfrm>
            <a:off x="4088253" y="2364014"/>
            <a:ext cx="4015493" cy="212997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소통마당</a:t>
            </a:r>
          </a:p>
        </p:txBody>
      </p:sp>
    </p:spTree>
    <p:extLst>
      <p:ext uri="{BB962C8B-B14F-4D97-AF65-F5344CB8AC3E}">
        <p14:creationId xmlns:p14="http://schemas.microsoft.com/office/powerpoint/2010/main" val="302601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558</Words>
  <Application>Microsoft Office PowerPoint</Application>
  <PresentationFormat>와이드스크린</PresentationFormat>
  <Paragraphs>293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2024-08-16T01:31:52Z</dcterms:created>
  <dcterms:modified xsi:type="dcterms:W3CDTF">2024-09-20T10:38:28Z</dcterms:modified>
</cp:coreProperties>
</file>