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6"/>
  </p:notesMasterIdLst>
  <p:handoutMasterIdLst>
    <p:handoutMasterId r:id="rId57"/>
  </p:handoutMasterIdLst>
  <p:sldIdLst>
    <p:sldId id="258" r:id="rId2"/>
    <p:sldId id="259" r:id="rId3"/>
    <p:sldId id="262" r:id="rId4"/>
    <p:sldId id="263" r:id="rId5"/>
    <p:sldId id="260" r:id="rId6"/>
    <p:sldId id="261" r:id="rId7"/>
    <p:sldId id="264" r:id="rId8"/>
    <p:sldId id="265" r:id="rId9"/>
    <p:sldId id="266" r:id="rId10"/>
    <p:sldId id="267" r:id="rId11"/>
    <p:sldId id="292" r:id="rId12"/>
    <p:sldId id="294" r:id="rId13"/>
    <p:sldId id="293" r:id="rId14"/>
    <p:sldId id="295" r:id="rId15"/>
    <p:sldId id="296" r:id="rId16"/>
    <p:sldId id="271" r:id="rId17"/>
    <p:sldId id="297" r:id="rId18"/>
    <p:sldId id="446" r:id="rId19"/>
    <p:sldId id="383" r:id="rId20"/>
    <p:sldId id="448" r:id="rId21"/>
    <p:sldId id="449" r:id="rId22"/>
    <p:sldId id="387" r:id="rId23"/>
    <p:sldId id="450" r:id="rId24"/>
    <p:sldId id="381" r:id="rId25"/>
    <p:sldId id="453" r:id="rId26"/>
    <p:sldId id="452" r:id="rId27"/>
    <p:sldId id="451" r:id="rId28"/>
    <p:sldId id="392" r:id="rId29"/>
    <p:sldId id="454" r:id="rId30"/>
    <p:sldId id="394" r:id="rId31"/>
    <p:sldId id="397" r:id="rId32"/>
    <p:sldId id="398" r:id="rId33"/>
    <p:sldId id="455" r:id="rId34"/>
    <p:sldId id="400" r:id="rId35"/>
    <p:sldId id="403" r:id="rId36"/>
    <p:sldId id="456" r:id="rId37"/>
    <p:sldId id="457" r:id="rId38"/>
    <p:sldId id="409" r:id="rId39"/>
    <p:sldId id="410" r:id="rId40"/>
    <p:sldId id="411" r:id="rId41"/>
    <p:sldId id="458" r:id="rId42"/>
    <p:sldId id="459" r:id="rId43"/>
    <p:sldId id="415" r:id="rId44"/>
    <p:sldId id="417" r:id="rId45"/>
    <p:sldId id="418" r:id="rId46"/>
    <p:sldId id="419" r:id="rId47"/>
    <p:sldId id="421" r:id="rId48"/>
    <p:sldId id="460" r:id="rId49"/>
    <p:sldId id="461" r:id="rId50"/>
    <p:sldId id="426" r:id="rId51"/>
    <p:sldId id="427" r:id="rId52"/>
    <p:sldId id="428" r:id="rId53"/>
    <p:sldId id="429" r:id="rId54"/>
    <p:sldId id="430" r:id="rId5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감사합니다." id="{E75E278A-FF0E-49A4-B170-79828D63BBAD}">
          <p14:sldIdLst>
            <p14:sldId id="258"/>
            <p14:sldId id="259"/>
            <p14:sldId id="262"/>
            <p14:sldId id="263"/>
            <p14:sldId id="260"/>
            <p14:sldId id="261"/>
            <p14:sldId id="264"/>
            <p14:sldId id="265"/>
            <p14:sldId id="266"/>
            <p14:sldId id="267"/>
            <p14:sldId id="292"/>
            <p14:sldId id="294"/>
            <p14:sldId id="293"/>
            <p14:sldId id="295"/>
            <p14:sldId id="296"/>
            <p14:sldId id="271"/>
            <p14:sldId id="297"/>
            <p14:sldId id="446"/>
            <p14:sldId id="383"/>
            <p14:sldId id="448"/>
          </p14:sldIdLst>
        </p14:section>
        <p14:section name="디자인, 모핑, 주석 달기, 공동 작업, 입력하세요" id="{B9B51309-D148-4332-87C2-07BE32FBCA3B}">
          <p14:sldIdLst>
            <p14:sldId id="449"/>
          </p14:sldIdLst>
        </p14:section>
        <p14:section name="자세한 정보" id="{2CC34DB2-6590-42C0-AD4B-A04C6060184E}">
          <p14:sldIdLst>
            <p14:sldId id="387"/>
            <p14:sldId id="450"/>
            <p14:sldId id="381"/>
            <p14:sldId id="453"/>
            <p14:sldId id="452"/>
            <p14:sldId id="451"/>
            <p14:sldId id="392"/>
            <p14:sldId id="454"/>
            <p14:sldId id="394"/>
            <p14:sldId id="397"/>
            <p14:sldId id="398"/>
            <p14:sldId id="455"/>
            <p14:sldId id="400"/>
            <p14:sldId id="403"/>
            <p14:sldId id="456"/>
            <p14:sldId id="457"/>
            <p14:sldId id="409"/>
            <p14:sldId id="410"/>
            <p14:sldId id="411"/>
            <p14:sldId id="458"/>
            <p14:sldId id="459"/>
            <p14:sldId id="415"/>
            <p14:sldId id="417"/>
            <p14:sldId id="418"/>
            <p14:sldId id="419"/>
            <p14:sldId id="421"/>
            <p14:sldId id="460"/>
            <p14:sldId id="461"/>
            <p14:sldId id="426"/>
            <p14:sldId id="427"/>
            <p14:sldId id="428"/>
            <p14:sldId id="429"/>
            <p14:sldId id="4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만든 이" initials="오전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F2F2F2"/>
    <a:srgbClr val="404040"/>
    <a:srgbClr val="FF9B45"/>
    <a:srgbClr val="F8CFB6"/>
    <a:srgbClr val="F8CAB6"/>
    <a:srgbClr val="923922"/>
    <a:srgbClr val="F5F5F5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394" autoAdjust="0"/>
  </p:normalViewPr>
  <p:slideViewPr>
    <p:cSldViewPr snapToGrid="0">
      <p:cViewPr varScale="1">
        <p:scale>
          <a:sx n="83" d="100"/>
          <a:sy n="83" d="100"/>
        </p:scale>
        <p:origin x="167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1F99CD-182F-4464-B77B-86C004A0A9A8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B892D54-A870-4483-B3CB-163BAA2CF3B6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D462F"/>
        </a:solidFill>
      </dgm:spPr>
      <dgm:t>
        <a:bodyPr/>
        <a:lstStyle/>
        <a:p>
          <a:pPr latinLnBrk="1"/>
          <a:r>
            <a:rPr lang="ko-KR" altLang="en-US" sz="1600" b="1" dirty="0" err="1"/>
            <a:t>기안자</a:t>
          </a:r>
          <a:endParaRPr lang="ko-KR" altLang="en-US" sz="1600" b="1" dirty="0"/>
        </a:p>
      </dgm:t>
    </dgm:pt>
    <dgm:pt modelId="{66129CB3-E1DC-48B2-B582-E2228D443D33}" type="par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3A61A3D4-0EF2-46CB-A81E-5B42DCAE489F}" type="sib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D20B4E70-2C64-46FA-BEDC-6F8C16036195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24726"/>
        </a:solidFill>
      </dgm:spPr>
      <dgm:t>
        <a:bodyPr/>
        <a:lstStyle/>
        <a:p>
          <a:pPr latinLnBrk="1"/>
          <a:r>
            <a:rPr lang="ko-KR" altLang="en-US" sz="1600" b="1" dirty="0"/>
            <a:t>결재자</a:t>
          </a:r>
        </a:p>
      </dgm:t>
    </dgm:pt>
    <dgm:pt modelId="{BDE67543-5CEB-41BF-8519-93524A6F260F}" type="par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F3FB882C-61F5-4402-AF57-13C2F4E24CA9}" type="sib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23D539DC-794C-4416-A8F9-F3132E4B64EC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D462F"/>
        </a:solidFill>
      </dgm:spPr>
      <dgm:t>
        <a:bodyPr/>
        <a:lstStyle/>
        <a:p>
          <a:pPr latinLnBrk="1"/>
          <a:r>
            <a:rPr lang="ko-KR" altLang="en-US" sz="1600" b="1" dirty="0"/>
            <a:t>결재자</a:t>
          </a:r>
        </a:p>
      </dgm:t>
    </dgm:pt>
    <dgm:pt modelId="{1AAAEF8C-9081-463A-844B-B728CE0CD5B3}" type="par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499F37B1-0AED-4E06-AE59-15135B4F189A}" type="sib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1DA6F952-2420-451A-8F2E-1A1574CAE7DC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24726"/>
        </a:solidFill>
      </dgm:spPr>
      <dgm:t>
        <a:bodyPr/>
        <a:lstStyle/>
        <a:p>
          <a:pPr latinLnBrk="1"/>
          <a:r>
            <a:rPr lang="ko-KR" altLang="en-US" sz="1600" b="1" dirty="0"/>
            <a:t>최종 결재자</a:t>
          </a:r>
        </a:p>
      </dgm:t>
    </dgm:pt>
    <dgm:pt modelId="{E03E65FB-7484-4917-A8BB-003F439A01D9}" type="par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D677B1E7-3B46-4A17-B13C-57C80A6F5027}" type="sib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0E539CE4-E22A-4EED-A4F1-4A8873DD8FBD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D462F"/>
        </a:solidFill>
      </dgm:spPr>
      <dgm:t>
        <a:bodyPr/>
        <a:lstStyle/>
        <a:p>
          <a:pPr latinLnBrk="1"/>
          <a:r>
            <a:rPr lang="ko-KR" altLang="en-US" sz="1600" b="1" dirty="0"/>
            <a:t>품의함</a:t>
          </a:r>
        </a:p>
      </dgm:t>
    </dgm:pt>
    <dgm:pt modelId="{D1C01B69-6492-4F5A-B8C6-6CB3D32438EA}" type="parTrans" cxnId="{5B0285DE-AC18-4E80-9B46-A660F917C3A0}">
      <dgm:prSet/>
      <dgm:spPr/>
      <dgm:t>
        <a:bodyPr/>
        <a:lstStyle/>
        <a:p>
          <a:pPr latinLnBrk="1"/>
          <a:endParaRPr lang="ko-KR" altLang="en-US"/>
        </a:p>
      </dgm:t>
    </dgm:pt>
    <dgm:pt modelId="{CC66FF78-3385-4B70-9889-ECEB3BC010A9}" type="sibTrans" cxnId="{5B0285DE-AC18-4E80-9B46-A660F917C3A0}">
      <dgm:prSet/>
      <dgm:spPr/>
      <dgm:t>
        <a:bodyPr/>
        <a:lstStyle/>
        <a:p>
          <a:pPr latinLnBrk="1"/>
          <a:endParaRPr lang="ko-KR" altLang="en-US"/>
        </a:p>
      </dgm:t>
    </dgm:pt>
    <dgm:pt modelId="{DE316220-30DC-48E9-8396-DC061B1B5F1F}" type="pres">
      <dgm:prSet presAssocID="{D91F99CD-182F-4464-B77B-86C004A0A9A8}" presName="Name0" presStyleCnt="0">
        <dgm:presLayoutVars>
          <dgm:dir/>
          <dgm:resizeHandles val="exact"/>
        </dgm:presLayoutVars>
      </dgm:prSet>
      <dgm:spPr/>
    </dgm:pt>
    <dgm:pt modelId="{060D39F8-783D-4E9D-9F0A-AFB169CC33FC}" type="pres">
      <dgm:prSet presAssocID="{7B892D54-A870-4483-B3CB-163BAA2CF3B6}" presName="node" presStyleLbl="node1" presStyleIdx="0" presStyleCnt="5">
        <dgm:presLayoutVars>
          <dgm:bulletEnabled val="1"/>
        </dgm:presLayoutVars>
      </dgm:prSet>
      <dgm:spPr/>
    </dgm:pt>
    <dgm:pt modelId="{7CAC1A70-32F9-47EC-9965-AB081FA458F3}" type="pres">
      <dgm:prSet presAssocID="{3A61A3D4-0EF2-46CB-A81E-5B42DCAE489F}" presName="sibTrans" presStyleLbl="sibTrans2D1" presStyleIdx="0" presStyleCnt="4"/>
      <dgm:spPr/>
    </dgm:pt>
    <dgm:pt modelId="{45BC358F-C46A-4B3D-981C-127AE4F04416}" type="pres">
      <dgm:prSet presAssocID="{3A61A3D4-0EF2-46CB-A81E-5B42DCAE489F}" presName="connectorText" presStyleLbl="sibTrans2D1" presStyleIdx="0" presStyleCnt="4"/>
      <dgm:spPr/>
    </dgm:pt>
    <dgm:pt modelId="{EEC4DC57-6E7D-49C6-A56C-B8C024D39A01}" type="pres">
      <dgm:prSet presAssocID="{D20B4E70-2C64-46FA-BEDC-6F8C16036195}" presName="node" presStyleLbl="node1" presStyleIdx="1" presStyleCnt="5">
        <dgm:presLayoutVars>
          <dgm:bulletEnabled val="1"/>
        </dgm:presLayoutVars>
      </dgm:prSet>
      <dgm:spPr/>
    </dgm:pt>
    <dgm:pt modelId="{A420BF2C-A266-413F-842D-5AC2AAE95EA6}" type="pres">
      <dgm:prSet presAssocID="{F3FB882C-61F5-4402-AF57-13C2F4E24CA9}" presName="sibTrans" presStyleLbl="sibTrans2D1" presStyleIdx="1" presStyleCnt="4"/>
      <dgm:spPr/>
    </dgm:pt>
    <dgm:pt modelId="{C6ECAFE9-9AB3-4785-99B1-F7544FA18AA7}" type="pres">
      <dgm:prSet presAssocID="{F3FB882C-61F5-4402-AF57-13C2F4E24CA9}" presName="connectorText" presStyleLbl="sibTrans2D1" presStyleIdx="1" presStyleCnt="4"/>
      <dgm:spPr/>
    </dgm:pt>
    <dgm:pt modelId="{003CD8D0-130F-4E52-A194-5FB4132F1479}" type="pres">
      <dgm:prSet presAssocID="{23D539DC-794C-4416-A8F9-F3132E4B64EC}" presName="node" presStyleLbl="node1" presStyleIdx="2" presStyleCnt="5">
        <dgm:presLayoutVars>
          <dgm:bulletEnabled val="1"/>
        </dgm:presLayoutVars>
      </dgm:prSet>
      <dgm:spPr/>
    </dgm:pt>
    <dgm:pt modelId="{11298067-BB06-47B7-826A-D59A01A43800}" type="pres">
      <dgm:prSet presAssocID="{499F37B1-0AED-4E06-AE59-15135B4F189A}" presName="sibTrans" presStyleLbl="sibTrans2D1" presStyleIdx="2" presStyleCnt="4"/>
      <dgm:spPr/>
    </dgm:pt>
    <dgm:pt modelId="{D0E5A333-1C05-4E51-87C5-A43892FFDC7B}" type="pres">
      <dgm:prSet presAssocID="{499F37B1-0AED-4E06-AE59-15135B4F189A}" presName="connectorText" presStyleLbl="sibTrans2D1" presStyleIdx="2" presStyleCnt="4"/>
      <dgm:spPr/>
    </dgm:pt>
    <dgm:pt modelId="{DDC52E1F-9D4A-4ACA-8ADE-EBFF6961F5D1}" type="pres">
      <dgm:prSet presAssocID="{1DA6F952-2420-451A-8F2E-1A1574CAE7DC}" presName="node" presStyleLbl="node1" presStyleIdx="3" presStyleCnt="5">
        <dgm:presLayoutVars>
          <dgm:bulletEnabled val="1"/>
        </dgm:presLayoutVars>
      </dgm:prSet>
      <dgm:spPr/>
    </dgm:pt>
    <dgm:pt modelId="{2D15ECF5-7BE5-43E6-9A90-A2F1C255F08C}" type="pres">
      <dgm:prSet presAssocID="{D677B1E7-3B46-4A17-B13C-57C80A6F5027}" presName="sibTrans" presStyleLbl="sibTrans2D1" presStyleIdx="3" presStyleCnt="4"/>
      <dgm:spPr/>
    </dgm:pt>
    <dgm:pt modelId="{C2B80F2F-C616-4D40-8265-67942141AFE6}" type="pres">
      <dgm:prSet presAssocID="{D677B1E7-3B46-4A17-B13C-57C80A6F5027}" presName="connectorText" presStyleLbl="sibTrans2D1" presStyleIdx="3" presStyleCnt="4"/>
      <dgm:spPr/>
    </dgm:pt>
    <dgm:pt modelId="{94639062-6249-42B4-AEBA-469DF2AE7282}" type="pres">
      <dgm:prSet presAssocID="{0E539CE4-E22A-4EED-A4F1-4A8873DD8FBD}" presName="node" presStyleLbl="node1" presStyleIdx="4" presStyleCnt="5">
        <dgm:presLayoutVars>
          <dgm:bulletEnabled val="1"/>
        </dgm:presLayoutVars>
      </dgm:prSet>
      <dgm:spPr/>
    </dgm:pt>
  </dgm:ptLst>
  <dgm:cxnLst>
    <dgm:cxn modelId="{B5F7AB08-6F11-48FF-8DA7-BEF7C4A51CEE}" type="presOf" srcId="{1DA6F952-2420-451A-8F2E-1A1574CAE7DC}" destId="{DDC52E1F-9D4A-4ACA-8ADE-EBFF6961F5D1}" srcOrd="0" destOrd="0" presId="urn:microsoft.com/office/officeart/2005/8/layout/process1"/>
    <dgm:cxn modelId="{FF81F83E-F001-4479-87A2-A232CC3A0EDF}" type="presOf" srcId="{D20B4E70-2C64-46FA-BEDC-6F8C16036195}" destId="{EEC4DC57-6E7D-49C6-A56C-B8C024D39A01}" srcOrd="0" destOrd="0" presId="urn:microsoft.com/office/officeart/2005/8/layout/process1"/>
    <dgm:cxn modelId="{D460AE5E-CD0E-4491-81B7-301F00EACC6D}" srcId="{D91F99CD-182F-4464-B77B-86C004A0A9A8}" destId="{7B892D54-A870-4483-B3CB-163BAA2CF3B6}" srcOrd="0" destOrd="0" parTransId="{66129CB3-E1DC-48B2-B582-E2228D443D33}" sibTransId="{3A61A3D4-0EF2-46CB-A81E-5B42DCAE489F}"/>
    <dgm:cxn modelId="{E477435F-551E-4AA1-AC21-EB44C481B471}" srcId="{D91F99CD-182F-4464-B77B-86C004A0A9A8}" destId="{1DA6F952-2420-451A-8F2E-1A1574CAE7DC}" srcOrd="3" destOrd="0" parTransId="{E03E65FB-7484-4917-A8BB-003F439A01D9}" sibTransId="{D677B1E7-3B46-4A17-B13C-57C80A6F5027}"/>
    <dgm:cxn modelId="{F6EBCD45-462B-4140-A7CC-B80EC540B512}" type="presOf" srcId="{D91F99CD-182F-4464-B77B-86C004A0A9A8}" destId="{DE316220-30DC-48E9-8396-DC061B1B5F1F}" srcOrd="0" destOrd="0" presId="urn:microsoft.com/office/officeart/2005/8/layout/process1"/>
    <dgm:cxn modelId="{F4EFFD56-DC45-496A-986C-3E91C7D661BB}" type="presOf" srcId="{7B892D54-A870-4483-B3CB-163BAA2CF3B6}" destId="{060D39F8-783D-4E9D-9F0A-AFB169CC33FC}" srcOrd="0" destOrd="0" presId="urn:microsoft.com/office/officeart/2005/8/layout/process1"/>
    <dgm:cxn modelId="{3D019D8A-460F-42F6-B5D8-46B96AC4D75B}" type="presOf" srcId="{3A61A3D4-0EF2-46CB-A81E-5B42DCAE489F}" destId="{7CAC1A70-32F9-47EC-9965-AB081FA458F3}" srcOrd="0" destOrd="0" presId="urn:microsoft.com/office/officeart/2005/8/layout/process1"/>
    <dgm:cxn modelId="{2BC29C8C-7B38-4016-AC0C-CC4A79A79D8E}" type="presOf" srcId="{0E539CE4-E22A-4EED-A4F1-4A8873DD8FBD}" destId="{94639062-6249-42B4-AEBA-469DF2AE7282}" srcOrd="0" destOrd="0" presId="urn:microsoft.com/office/officeart/2005/8/layout/process1"/>
    <dgm:cxn modelId="{2F790D9D-8060-4F68-9A29-AC4D58375FE7}" type="presOf" srcId="{F3FB882C-61F5-4402-AF57-13C2F4E24CA9}" destId="{A420BF2C-A266-413F-842D-5AC2AAE95EA6}" srcOrd="0" destOrd="0" presId="urn:microsoft.com/office/officeart/2005/8/layout/process1"/>
    <dgm:cxn modelId="{0BAE80A0-7A61-4F7A-B446-3074EF3812FA}" srcId="{D91F99CD-182F-4464-B77B-86C004A0A9A8}" destId="{23D539DC-794C-4416-A8F9-F3132E4B64EC}" srcOrd="2" destOrd="0" parTransId="{1AAAEF8C-9081-463A-844B-B728CE0CD5B3}" sibTransId="{499F37B1-0AED-4E06-AE59-15135B4F189A}"/>
    <dgm:cxn modelId="{A1B419A1-54CC-4F55-B6EA-74B266FF317F}" srcId="{D91F99CD-182F-4464-B77B-86C004A0A9A8}" destId="{D20B4E70-2C64-46FA-BEDC-6F8C16036195}" srcOrd="1" destOrd="0" parTransId="{BDE67543-5CEB-41BF-8519-93524A6F260F}" sibTransId="{F3FB882C-61F5-4402-AF57-13C2F4E24CA9}"/>
    <dgm:cxn modelId="{6CE9EBBA-3D70-43C4-BD6A-3E0ED9061CE3}" type="presOf" srcId="{D677B1E7-3B46-4A17-B13C-57C80A6F5027}" destId="{2D15ECF5-7BE5-43E6-9A90-A2F1C255F08C}" srcOrd="0" destOrd="0" presId="urn:microsoft.com/office/officeart/2005/8/layout/process1"/>
    <dgm:cxn modelId="{15BBD2C0-53E5-47BD-9795-41744521F95F}" type="presOf" srcId="{23D539DC-794C-4416-A8F9-F3132E4B64EC}" destId="{003CD8D0-130F-4E52-A194-5FB4132F1479}" srcOrd="0" destOrd="0" presId="urn:microsoft.com/office/officeart/2005/8/layout/process1"/>
    <dgm:cxn modelId="{01AE33C6-FF5E-4129-BD58-D4AC1498265E}" type="presOf" srcId="{3A61A3D4-0EF2-46CB-A81E-5B42DCAE489F}" destId="{45BC358F-C46A-4B3D-981C-127AE4F04416}" srcOrd="1" destOrd="0" presId="urn:microsoft.com/office/officeart/2005/8/layout/process1"/>
    <dgm:cxn modelId="{130E37C6-0016-4CFB-AD4D-3DE3065D91A0}" type="presOf" srcId="{499F37B1-0AED-4E06-AE59-15135B4F189A}" destId="{D0E5A333-1C05-4E51-87C5-A43892FFDC7B}" srcOrd="1" destOrd="0" presId="urn:microsoft.com/office/officeart/2005/8/layout/process1"/>
    <dgm:cxn modelId="{EAB081D4-1C11-4753-847F-F52623A9A015}" type="presOf" srcId="{499F37B1-0AED-4E06-AE59-15135B4F189A}" destId="{11298067-BB06-47B7-826A-D59A01A43800}" srcOrd="0" destOrd="0" presId="urn:microsoft.com/office/officeart/2005/8/layout/process1"/>
    <dgm:cxn modelId="{C0ACEFDA-BF95-4342-B0BE-2FF5132D39C6}" type="presOf" srcId="{F3FB882C-61F5-4402-AF57-13C2F4E24CA9}" destId="{C6ECAFE9-9AB3-4785-99B1-F7544FA18AA7}" srcOrd="1" destOrd="0" presId="urn:microsoft.com/office/officeart/2005/8/layout/process1"/>
    <dgm:cxn modelId="{5B0285DE-AC18-4E80-9B46-A660F917C3A0}" srcId="{D91F99CD-182F-4464-B77B-86C004A0A9A8}" destId="{0E539CE4-E22A-4EED-A4F1-4A8873DD8FBD}" srcOrd="4" destOrd="0" parTransId="{D1C01B69-6492-4F5A-B8C6-6CB3D32438EA}" sibTransId="{CC66FF78-3385-4B70-9889-ECEB3BC010A9}"/>
    <dgm:cxn modelId="{0EF9BEE3-5D29-4310-B1E0-3D9798C929F4}" type="presOf" srcId="{D677B1E7-3B46-4A17-B13C-57C80A6F5027}" destId="{C2B80F2F-C616-4D40-8265-67942141AFE6}" srcOrd="1" destOrd="0" presId="urn:microsoft.com/office/officeart/2005/8/layout/process1"/>
    <dgm:cxn modelId="{5C1E0019-6FA6-4CD8-B0F0-ADBA27A8F839}" type="presParOf" srcId="{DE316220-30DC-48E9-8396-DC061B1B5F1F}" destId="{060D39F8-783D-4E9D-9F0A-AFB169CC33FC}" srcOrd="0" destOrd="0" presId="urn:microsoft.com/office/officeart/2005/8/layout/process1"/>
    <dgm:cxn modelId="{327EF6D6-160D-42A5-BBFB-34387CA964F0}" type="presParOf" srcId="{DE316220-30DC-48E9-8396-DC061B1B5F1F}" destId="{7CAC1A70-32F9-47EC-9965-AB081FA458F3}" srcOrd="1" destOrd="0" presId="urn:microsoft.com/office/officeart/2005/8/layout/process1"/>
    <dgm:cxn modelId="{D22AB624-DCEE-46EF-A60D-6708E3B02EBC}" type="presParOf" srcId="{7CAC1A70-32F9-47EC-9965-AB081FA458F3}" destId="{45BC358F-C46A-4B3D-981C-127AE4F04416}" srcOrd="0" destOrd="0" presId="urn:microsoft.com/office/officeart/2005/8/layout/process1"/>
    <dgm:cxn modelId="{73C130D9-4D14-4ED6-8545-BFC18DB3BAC3}" type="presParOf" srcId="{DE316220-30DC-48E9-8396-DC061B1B5F1F}" destId="{EEC4DC57-6E7D-49C6-A56C-B8C024D39A01}" srcOrd="2" destOrd="0" presId="urn:microsoft.com/office/officeart/2005/8/layout/process1"/>
    <dgm:cxn modelId="{CC524C9B-90B6-4155-9109-A3C2636DE94C}" type="presParOf" srcId="{DE316220-30DC-48E9-8396-DC061B1B5F1F}" destId="{A420BF2C-A266-413F-842D-5AC2AAE95EA6}" srcOrd="3" destOrd="0" presId="urn:microsoft.com/office/officeart/2005/8/layout/process1"/>
    <dgm:cxn modelId="{7FA8D62B-B3D4-44B8-A3CC-814CFE0587E9}" type="presParOf" srcId="{A420BF2C-A266-413F-842D-5AC2AAE95EA6}" destId="{C6ECAFE9-9AB3-4785-99B1-F7544FA18AA7}" srcOrd="0" destOrd="0" presId="urn:microsoft.com/office/officeart/2005/8/layout/process1"/>
    <dgm:cxn modelId="{0C37A701-A0B8-4845-A3DF-A31384211C11}" type="presParOf" srcId="{DE316220-30DC-48E9-8396-DC061B1B5F1F}" destId="{003CD8D0-130F-4E52-A194-5FB4132F1479}" srcOrd="4" destOrd="0" presId="urn:microsoft.com/office/officeart/2005/8/layout/process1"/>
    <dgm:cxn modelId="{1A9810F3-E97E-4639-AE32-EBC8A194D471}" type="presParOf" srcId="{DE316220-30DC-48E9-8396-DC061B1B5F1F}" destId="{11298067-BB06-47B7-826A-D59A01A43800}" srcOrd="5" destOrd="0" presId="urn:microsoft.com/office/officeart/2005/8/layout/process1"/>
    <dgm:cxn modelId="{FF929266-F709-4038-8160-C358E311A99A}" type="presParOf" srcId="{11298067-BB06-47B7-826A-D59A01A43800}" destId="{D0E5A333-1C05-4E51-87C5-A43892FFDC7B}" srcOrd="0" destOrd="0" presId="urn:microsoft.com/office/officeart/2005/8/layout/process1"/>
    <dgm:cxn modelId="{C1FAA440-4BEB-41F6-AA8D-1E7ADFCC0B6D}" type="presParOf" srcId="{DE316220-30DC-48E9-8396-DC061B1B5F1F}" destId="{DDC52E1F-9D4A-4ACA-8ADE-EBFF6961F5D1}" srcOrd="6" destOrd="0" presId="urn:microsoft.com/office/officeart/2005/8/layout/process1"/>
    <dgm:cxn modelId="{9B7F1EB2-1DCE-483B-B879-8D8458085E5A}" type="presParOf" srcId="{DE316220-30DC-48E9-8396-DC061B1B5F1F}" destId="{2D15ECF5-7BE5-43E6-9A90-A2F1C255F08C}" srcOrd="7" destOrd="0" presId="urn:microsoft.com/office/officeart/2005/8/layout/process1"/>
    <dgm:cxn modelId="{E982E9E1-B5DA-4680-9C6D-1EDFF193B0AC}" type="presParOf" srcId="{2D15ECF5-7BE5-43E6-9A90-A2F1C255F08C}" destId="{C2B80F2F-C616-4D40-8265-67942141AFE6}" srcOrd="0" destOrd="0" presId="urn:microsoft.com/office/officeart/2005/8/layout/process1"/>
    <dgm:cxn modelId="{495BB732-5D3B-4A80-8491-583EA16F9B01}" type="presParOf" srcId="{DE316220-30DC-48E9-8396-DC061B1B5F1F}" destId="{94639062-6249-42B4-AEBA-469DF2AE728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1F99CD-182F-4464-B77B-86C004A0A9A8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7B892D54-A870-4483-B3CB-163BAA2CF3B6}">
      <dgm:prSet phldrT="[텍스트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D462F"/>
        </a:solidFill>
      </dgm:spPr>
      <dgm:t>
        <a:bodyPr/>
        <a:lstStyle/>
        <a:p>
          <a:pPr latinLnBrk="1"/>
          <a:r>
            <a:rPr lang="ko-KR" altLang="en-US" dirty="0" err="1"/>
            <a:t>기안자</a:t>
          </a:r>
          <a:endParaRPr lang="ko-KR" altLang="en-US" dirty="0"/>
        </a:p>
      </dgm:t>
    </dgm:pt>
    <dgm:pt modelId="{66129CB3-E1DC-48B2-B582-E2228D443D33}" type="par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3A61A3D4-0EF2-46CB-A81E-5B42DCAE489F}" type="sib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D20B4E70-2C64-46FA-BEDC-6F8C16036195}">
      <dgm:prSet phldrT="[텍스트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D462F"/>
        </a:solidFill>
      </dgm:spPr>
      <dgm:t>
        <a:bodyPr/>
        <a:lstStyle/>
        <a:p>
          <a:pPr latinLnBrk="1"/>
          <a:r>
            <a:rPr lang="ko-KR" altLang="en-US" dirty="0"/>
            <a:t>결재자</a:t>
          </a:r>
        </a:p>
      </dgm:t>
    </dgm:pt>
    <dgm:pt modelId="{BDE67543-5CEB-41BF-8519-93524A6F260F}" type="par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F3FB882C-61F5-4402-AF57-13C2F4E24CA9}" type="sib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23D539DC-794C-4416-A8F9-F3132E4B64EC}">
      <dgm:prSet phldrT="[텍스트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D462F"/>
        </a:solidFill>
      </dgm:spPr>
      <dgm:t>
        <a:bodyPr/>
        <a:lstStyle/>
        <a:p>
          <a:pPr latinLnBrk="1"/>
          <a:r>
            <a:rPr lang="ko-KR" altLang="en-US" dirty="0"/>
            <a:t>결재자</a:t>
          </a:r>
        </a:p>
      </dgm:t>
    </dgm:pt>
    <dgm:pt modelId="{1AAAEF8C-9081-463A-844B-B728CE0CD5B3}" type="par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499F37B1-0AED-4E06-AE59-15135B4F189A}" type="sib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1DA6F952-2420-451A-8F2E-1A1574CAE7DC}">
      <dgm:prSet phldrT="[텍스트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D462F"/>
        </a:solidFill>
      </dgm:spPr>
      <dgm:t>
        <a:bodyPr/>
        <a:lstStyle/>
        <a:p>
          <a:pPr latinLnBrk="1"/>
          <a:r>
            <a:rPr lang="ko-KR" altLang="en-US" dirty="0"/>
            <a:t>최종 결재자</a:t>
          </a:r>
        </a:p>
      </dgm:t>
    </dgm:pt>
    <dgm:pt modelId="{E03E65FB-7484-4917-A8BB-003F439A01D9}" type="par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D677B1E7-3B46-4A17-B13C-57C80A6F5027}" type="sib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0E539CE4-E22A-4EED-A4F1-4A8873DD8FBD}">
      <dgm:prSet phldrT="[텍스트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D462F"/>
        </a:solidFill>
      </dgm:spPr>
      <dgm:t>
        <a:bodyPr/>
        <a:lstStyle/>
        <a:p>
          <a:pPr latinLnBrk="1"/>
          <a:r>
            <a:rPr lang="ko-KR" altLang="en-US" dirty="0"/>
            <a:t>결재 완료</a:t>
          </a:r>
        </a:p>
      </dgm:t>
    </dgm:pt>
    <dgm:pt modelId="{D1C01B69-6492-4F5A-B8C6-6CB3D32438EA}" type="parTrans" cxnId="{5B0285DE-AC18-4E80-9B46-A660F917C3A0}">
      <dgm:prSet/>
      <dgm:spPr/>
      <dgm:t>
        <a:bodyPr/>
        <a:lstStyle/>
        <a:p>
          <a:pPr latinLnBrk="1"/>
          <a:endParaRPr lang="ko-KR" altLang="en-US"/>
        </a:p>
      </dgm:t>
    </dgm:pt>
    <dgm:pt modelId="{CC66FF78-3385-4B70-9889-ECEB3BC010A9}" type="sibTrans" cxnId="{5B0285DE-AC18-4E80-9B46-A660F917C3A0}">
      <dgm:prSet/>
      <dgm:spPr/>
      <dgm:t>
        <a:bodyPr/>
        <a:lstStyle/>
        <a:p>
          <a:pPr latinLnBrk="1"/>
          <a:endParaRPr lang="ko-KR" altLang="en-US"/>
        </a:p>
      </dgm:t>
    </dgm:pt>
    <dgm:pt modelId="{DE316220-30DC-48E9-8396-DC061B1B5F1F}" type="pres">
      <dgm:prSet presAssocID="{D91F99CD-182F-4464-B77B-86C004A0A9A8}" presName="Name0" presStyleCnt="0">
        <dgm:presLayoutVars>
          <dgm:dir/>
          <dgm:resizeHandles val="exact"/>
        </dgm:presLayoutVars>
      </dgm:prSet>
      <dgm:spPr/>
    </dgm:pt>
    <dgm:pt modelId="{060D39F8-783D-4E9D-9F0A-AFB169CC33FC}" type="pres">
      <dgm:prSet presAssocID="{7B892D54-A870-4483-B3CB-163BAA2CF3B6}" presName="node" presStyleLbl="node1" presStyleIdx="0" presStyleCnt="5">
        <dgm:presLayoutVars>
          <dgm:bulletEnabled val="1"/>
        </dgm:presLayoutVars>
      </dgm:prSet>
      <dgm:spPr/>
    </dgm:pt>
    <dgm:pt modelId="{7CAC1A70-32F9-47EC-9965-AB081FA458F3}" type="pres">
      <dgm:prSet presAssocID="{3A61A3D4-0EF2-46CB-A81E-5B42DCAE489F}" presName="sibTrans" presStyleLbl="sibTrans2D1" presStyleIdx="0" presStyleCnt="4"/>
      <dgm:spPr/>
    </dgm:pt>
    <dgm:pt modelId="{45BC358F-C46A-4B3D-981C-127AE4F04416}" type="pres">
      <dgm:prSet presAssocID="{3A61A3D4-0EF2-46CB-A81E-5B42DCAE489F}" presName="connectorText" presStyleLbl="sibTrans2D1" presStyleIdx="0" presStyleCnt="4"/>
      <dgm:spPr/>
    </dgm:pt>
    <dgm:pt modelId="{EEC4DC57-6E7D-49C6-A56C-B8C024D39A01}" type="pres">
      <dgm:prSet presAssocID="{D20B4E70-2C64-46FA-BEDC-6F8C16036195}" presName="node" presStyleLbl="node1" presStyleIdx="1" presStyleCnt="5">
        <dgm:presLayoutVars>
          <dgm:bulletEnabled val="1"/>
        </dgm:presLayoutVars>
      </dgm:prSet>
      <dgm:spPr/>
    </dgm:pt>
    <dgm:pt modelId="{A420BF2C-A266-413F-842D-5AC2AAE95EA6}" type="pres">
      <dgm:prSet presAssocID="{F3FB882C-61F5-4402-AF57-13C2F4E24CA9}" presName="sibTrans" presStyleLbl="sibTrans2D1" presStyleIdx="1" presStyleCnt="4"/>
      <dgm:spPr/>
    </dgm:pt>
    <dgm:pt modelId="{C6ECAFE9-9AB3-4785-99B1-F7544FA18AA7}" type="pres">
      <dgm:prSet presAssocID="{F3FB882C-61F5-4402-AF57-13C2F4E24CA9}" presName="connectorText" presStyleLbl="sibTrans2D1" presStyleIdx="1" presStyleCnt="4"/>
      <dgm:spPr/>
    </dgm:pt>
    <dgm:pt modelId="{003CD8D0-130F-4E52-A194-5FB4132F1479}" type="pres">
      <dgm:prSet presAssocID="{23D539DC-794C-4416-A8F9-F3132E4B64EC}" presName="node" presStyleLbl="node1" presStyleIdx="2" presStyleCnt="5">
        <dgm:presLayoutVars>
          <dgm:bulletEnabled val="1"/>
        </dgm:presLayoutVars>
      </dgm:prSet>
      <dgm:spPr/>
    </dgm:pt>
    <dgm:pt modelId="{11298067-BB06-47B7-826A-D59A01A43800}" type="pres">
      <dgm:prSet presAssocID="{499F37B1-0AED-4E06-AE59-15135B4F189A}" presName="sibTrans" presStyleLbl="sibTrans2D1" presStyleIdx="2" presStyleCnt="4"/>
      <dgm:spPr/>
    </dgm:pt>
    <dgm:pt modelId="{D0E5A333-1C05-4E51-87C5-A43892FFDC7B}" type="pres">
      <dgm:prSet presAssocID="{499F37B1-0AED-4E06-AE59-15135B4F189A}" presName="connectorText" presStyleLbl="sibTrans2D1" presStyleIdx="2" presStyleCnt="4"/>
      <dgm:spPr/>
    </dgm:pt>
    <dgm:pt modelId="{DDC52E1F-9D4A-4ACA-8ADE-EBFF6961F5D1}" type="pres">
      <dgm:prSet presAssocID="{1DA6F952-2420-451A-8F2E-1A1574CAE7DC}" presName="node" presStyleLbl="node1" presStyleIdx="3" presStyleCnt="5">
        <dgm:presLayoutVars>
          <dgm:bulletEnabled val="1"/>
        </dgm:presLayoutVars>
      </dgm:prSet>
      <dgm:spPr/>
    </dgm:pt>
    <dgm:pt modelId="{2D15ECF5-7BE5-43E6-9A90-A2F1C255F08C}" type="pres">
      <dgm:prSet presAssocID="{D677B1E7-3B46-4A17-B13C-57C80A6F5027}" presName="sibTrans" presStyleLbl="sibTrans2D1" presStyleIdx="3" presStyleCnt="4"/>
      <dgm:spPr/>
    </dgm:pt>
    <dgm:pt modelId="{C2B80F2F-C616-4D40-8265-67942141AFE6}" type="pres">
      <dgm:prSet presAssocID="{D677B1E7-3B46-4A17-B13C-57C80A6F5027}" presName="connectorText" presStyleLbl="sibTrans2D1" presStyleIdx="3" presStyleCnt="4"/>
      <dgm:spPr/>
    </dgm:pt>
    <dgm:pt modelId="{94639062-6249-42B4-AEBA-469DF2AE7282}" type="pres">
      <dgm:prSet presAssocID="{0E539CE4-E22A-4EED-A4F1-4A8873DD8FBD}" presName="node" presStyleLbl="node1" presStyleIdx="4" presStyleCnt="5">
        <dgm:presLayoutVars>
          <dgm:bulletEnabled val="1"/>
        </dgm:presLayoutVars>
      </dgm:prSet>
      <dgm:spPr/>
    </dgm:pt>
  </dgm:ptLst>
  <dgm:cxnLst>
    <dgm:cxn modelId="{B5F7AB08-6F11-48FF-8DA7-BEF7C4A51CEE}" type="presOf" srcId="{1DA6F952-2420-451A-8F2E-1A1574CAE7DC}" destId="{DDC52E1F-9D4A-4ACA-8ADE-EBFF6961F5D1}" srcOrd="0" destOrd="0" presId="urn:microsoft.com/office/officeart/2005/8/layout/process1"/>
    <dgm:cxn modelId="{FF81F83E-F001-4479-87A2-A232CC3A0EDF}" type="presOf" srcId="{D20B4E70-2C64-46FA-BEDC-6F8C16036195}" destId="{EEC4DC57-6E7D-49C6-A56C-B8C024D39A01}" srcOrd="0" destOrd="0" presId="urn:microsoft.com/office/officeart/2005/8/layout/process1"/>
    <dgm:cxn modelId="{D460AE5E-CD0E-4491-81B7-301F00EACC6D}" srcId="{D91F99CD-182F-4464-B77B-86C004A0A9A8}" destId="{7B892D54-A870-4483-B3CB-163BAA2CF3B6}" srcOrd="0" destOrd="0" parTransId="{66129CB3-E1DC-48B2-B582-E2228D443D33}" sibTransId="{3A61A3D4-0EF2-46CB-A81E-5B42DCAE489F}"/>
    <dgm:cxn modelId="{E477435F-551E-4AA1-AC21-EB44C481B471}" srcId="{D91F99CD-182F-4464-B77B-86C004A0A9A8}" destId="{1DA6F952-2420-451A-8F2E-1A1574CAE7DC}" srcOrd="3" destOrd="0" parTransId="{E03E65FB-7484-4917-A8BB-003F439A01D9}" sibTransId="{D677B1E7-3B46-4A17-B13C-57C80A6F5027}"/>
    <dgm:cxn modelId="{F6EBCD45-462B-4140-A7CC-B80EC540B512}" type="presOf" srcId="{D91F99CD-182F-4464-B77B-86C004A0A9A8}" destId="{DE316220-30DC-48E9-8396-DC061B1B5F1F}" srcOrd="0" destOrd="0" presId="urn:microsoft.com/office/officeart/2005/8/layout/process1"/>
    <dgm:cxn modelId="{F4EFFD56-DC45-496A-986C-3E91C7D661BB}" type="presOf" srcId="{7B892D54-A870-4483-B3CB-163BAA2CF3B6}" destId="{060D39F8-783D-4E9D-9F0A-AFB169CC33FC}" srcOrd="0" destOrd="0" presId="urn:microsoft.com/office/officeart/2005/8/layout/process1"/>
    <dgm:cxn modelId="{3D019D8A-460F-42F6-B5D8-46B96AC4D75B}" type="presOf" srcId="{3A61A3D4-0EF2-46CB-A81E-5B42DCAE489F}" destId="{7CAC1A70-32F9-47EC-9965-AB081FA458F3}" srcOrd="0" destOrd="0" presId="urn:microsoft.com/office/officeart/2005/8/layout/process1"/>
    <dgm:cxn modelId="{2BC29C8C-7B38-4016-AC0C-CC4A79A79D8E}" type="presOf" srcId="{0E539CE4-E22A-4EED-A4F1-4A8873DD8FBD}" destId="{94639062-6249-42B4-AEBA-469DF2AE7282}" srcOrd="0" destOrd="0" presId="urn:microsoft.com/office/officeart/2005/8/layout/process1"/>
    <dgm:cxn modelId="{2F790D9D-8060-4F68-9A29-AC4D58375FE7}" type="presOf" srcId="{F3FB882C-61F5-4402-AF57-13C2F4E24CA9}" destId="{A420BF2C-A266-413F-842D-5AC2AAE95EA6}" srcOrd="0" destOrd="0" presId="urn:microsoft.com/office/officeart/2005/8/layout/process1"/>
    <dgm:cxn modelId="{0BAE80A0-7A61-4F7A-B446-3074EF3812FA}" srcId="{D91F99CD-182F-4464-B77B-86C004A0A9A8}" destId="{23D539DC-794C-4416-A8F9-F3132E4B64EC}" srcOrd="2" destOrd="0" parTransId="{1AAAEF8C-9081-463A-844B-B728CE0CD5B3}" sibTransId="{499F37B1-0AED-4E06-AE59-15135B4F189A}"/>
    <dgm:cxn modelId="{A1B419A1-54CC-4F55-B6EA-74B266FF317F}" srcId="{D91F99CD-182F-4464-B77B-86C004A0A9A8}" destId="{D20B4E70-2C64-46FA-BEDC-6F8C16036195}" srcOrd="1" destOrd="0" parTransId="{BDE67543-5CEB-41BF-8519-93524A6F260F}" sibTransId="{F3FB882C-61F5-4402-AF57-13C2F4E24CA9}"/>
    <dgm:cxn modelId="{6CE9EBBA-3D70-43C4-BD6A-3E0ED9061CE3}" type="presOf" srcId="{D677B1E7-3B46-4A17-B13C-57C80A6F5027}" destId="{2D15ECF5-7BE5-43E6-9A90-A2F1C255F08C}" srcOrd="0" destOrd="0" presId="urn:microsoft.com/office/officeart/2005/8/layout/process1"/>
    <dgm:cxn modelId="{15BBD2C0-53E5-47BD-9795-41744521F95F}" type="presOf" srcId="{23D539DC-794C-4416-A8F9-F3132E4B64EC}" destId="{003CD8D0-130F-4E52-A194-5FB4132F1479}" srcOrd="0" destOrd="0" presId="urn:microsoft.com/office/officeart/2005/8/layout/process1"/>
    <dgm:cxn modelId="{01AE33C6-FF5E-4129-BD58-D4AC1498265E}" type="presOf" srcId="{3A61A3D4-0EF2-46CB-A81E-5B42DCAE489F}" destId="{45BC358F-C46A-4B3D-981C-127AE4F04416}" srcOrd="1" destOrd="0" presId="urn:microsoft.com/office/officeart/2005/8/layout/process1"/>
    <dgm:cxn modelId="{130E37C6-0016-4CFB-AD4D-3DE3065D91A0}" type="presOf" srcId="{499F37B1-0AED-4E06-AE59-15135B4F189A}" destId="{D0E5A333-1C05-4E51-87C5-A43892FFDC7B}" srcOrd="1" destOrd="0" presId="urn:microsoft.com/office/officeart/2005/8/layout/process1"/>
    <dgm:cxn modelId="{EAB081D4-1C11-4753-847F-F52623A9A015}" type="presOf" srcId="{499F37B1-0AED-4E06-AE59-15135B4F189A}" destId="{11298067-BB06-47B7-826A-D59A01A43800}" srcOrd="0" destOrd="0" presId="urn:microsoft.com/office/officeart/2005/8/layout/process1"/>
    <dgm:cxn modelId="{C0ACEFDA-BF95-4342-B0BE-2FF5132D39C6}" type="presOf" srcId="{F3FB882C-61F5-4402-AF57-13C2F4E24CA9}" destId="{C6ECAFE9-9AB3-4785-99B1-F7544FA18AA7}" srcOrd="1" destOrd="0" presId="urn:microsoft.com/office/officeart/2005/8/layout/process1"/>
    <dgm:cxn modelId="{5B0285DE-AC18-4E80-9B46-A660F917C3A0}" srcId="{D91F99CD-182F-4464-B77B-86C004A0A9A8}" destId="{0E539CE4-E22A-4EED-A4F1-4A8873DD8FBD}" srcOrd="4" destOrd="0" parTransId="{D1C01B69-6492-4F5A-B8C6-6CB3D32438EA}" sibTransId="{CC66FF78-3385-4B70-9889-ECEB3BC010A9}"/>
    <dgm:cxn modelId="{0EF9BEE3-5D29-4310-B1E0-3D9798C929F4}" type="presOf" srcId="{D677B1E7-3B46-4A17-B13C-57C80A6F5027}" destId="{C2B80F2F-C616-4D40-8265-67942141AFE6}" srcOrd="1" destOrd="0" presId="urn:microsoft.com/office/officeart/2005/8/layout/process1"/>
    <dgm:cxn modelId="{5C1E0019-6FA6-4CD8-B0F0-ADBA27A8F839}" type="presParOf" srcId="{DE316220-30DC-48E9-8396-DC061B1B5F1F}" destId="{060D39F8-783D-4E9D-9F0A-AFB169CC33FC}" srcOrd="0" destOrd="0" presId="urn:microsoft.com/office/officeart/2005/8/layout/process1"/>
    <dgm:cxn modelId="{327EF6D6-160D-42A5-BBFB-34387CA964F0}" type="presParOf" srcId="{DE316220-30DC-48E9-8396-DC061B1B5F1F}" destId="{7CAC1A70-32F9-47EC-9965-AB081FA458F3}" srcOrd="1" destOrd="0" presId="urn:microsoft.com/office/officeart/2005/8/layout/process1"/>
    <dgm:cxn modelId="{D22AB624-DCEE-46EF-A60D-6708E3B02EBC}" type="presParOf" srcId="{7CAC1A70-32F9-47EC-9965-AB081FA458F3}" destId="{45BC358F-C46A-4B3D-981C-127AE4F04416}" srcOrd="0" destOrd="0" presId="urn:microsoft.com/office/officeart/2005/8/layout/process1"/>
    <dgm:cxn modelId="{73C130D9-4D14-4ED6-8545-BFC18DB3BAC3}" type="presParOf" srcId="{DE316220-30DC-48E9-8396-DC061B1B5F1F}" destId="{EEC4DC57-6E7D-49C6-A56C-B8C024D39A01}" srcOrd="2" destOrd="0" presId="urn:microsoft.com/office/officeart/2005/8/layout/process1"/>
    <dgm:cxn modelId="{CC524C9B-90B6-4155-9109-A3C2636DE94C}" type="presParOf" srcId="{DE316220-30DC-48E9-8396-DC061B1B5F1F}" destId="{A420BF2C-A266-413F-842D-5AC2AAE95EA6}" srcOrd="3" destOrd="0" presId="urn:microsoft.com/office/officeart/2005/8/layout/process1"/>
    <dgm:cxn modelId="{7FA8D62B-B3D4-44B8-A3CC-814CFE0587E9}" type="presParOf" srcId="{A420BF2C-A266-413F-842D-5AC2AAE95EA6}" destId="{C6ECAFE9-9AB3-4785-99B1-F7544FA18AA7}" srcOrd="0" destOrd="0" presId="urn:microsoft.com/office/officeart/2005/8/layout/process1"/>
    <dgm:cxn modelId="{0C37A701-A0B8-4845-A3DF-A31384211C11}" type="presParOf" srcId="{DE316220-30DC-48E9-8396-DC061B1B5F1F}" destId="{003CD8D0-130F-4E52-A194-5FB4132F1479}" srcOrd="4" destOrd="0" presId="urn:microsoft.com/office/officeart/2005/8/layout/process1"/>
    <dgm:cxn modelId="{1A9810F3-E97E-4639-AE32-EBC8A194D471}" type="presParOf" srcId="{DE316220-30DC-48E9-8396-DC061B1B5F1F}" destId="{11298067-BB06-47B7-826A-D59A01A43800}" srcOrd="5" destOrd="0" presId="urn:microsoft.com/office/officeart/2005/8/layout/process1"/>
    <dgm:cxn modelId="{FF929266-F709-4038-8160-C358E311A99A}" type="presParOf" srcId="{11298067-BB06-47B7-826A-D59A01A43800}" destId="{D0E5A333-1C05-4E51-87C5-A43892FFDC7B}" srcOrd="0" destOrd="0" presId="urn:microsoft.com/office/officeart/2005/8/layout/process1"/>
    <dgm:cxn modelId="{C1FAA440-4BEB-41F6-AA8D-1E7ADFCC0B6D}" type="presParOf" srcId="{DE316220-30DC-48E9-8396-DC061B1B5F1F}" destId="{DDC52E1F-9D4A-4ACA-8ADE-EBFF6961F5D1}" srcOrd="6" destOrd="0" presId="urn:microsoft.com/office/officeart/2005/8/layout/process1"/>
    <dgm:cxn modelId="{9B7F1EB2-1DCE-483B-B879-8D8458085E5A}" type="presParOf" srcId="{DE316220-30DC-48E9-8396-DC061B1B5F1F}" destId="{2D15ECF5-7BE5-43E6-9A90-A2F1C255F08C}" srcOrd="7" destOrd="0" presId="urn:microsoft.com/office/officeart/2005/8/layout/process1"/>
    <dgm:cxn modelId="{E982E9E1-B5DA-4680-9C6D-1EDFF193B0AC}" type="presParOf" srcId="{2D15ECF5-7BE5-43E6-9A90-A2F1C255F08C}" destId="{C2B80F2F-C616-4D40-8265-67942141AFE6}" srcOrd="0" destOrd="0" presId="urn:microsoft.com/office/officeart/2005/8/layout/process1"/>
    <dgm:cxn modelId="{495BB732-5D3B-4A80-8491-583EA16F9B01}" type="presParOf" srcId="{DE316220-30DC-48E9-8396-DC061B1B5F1F}" destId="{94639062-6249-42B4-AEBA-469DF2AE728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1F99CD-182F-4464-B77B-86C004A0A9A8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B892D54-A870-4483-B3CB-163BAA2CF3B6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sz="1600" b="1" dirty="0" err="1"/>
            <a:t>기안자</a:t>
          </a:r>
          <a:endParaRPr lang="ko-KR" altLang="en-US" sz="1600" b="1" dirty="0"/>
        </a:p>
      </dgm:t>
    </dgm:pt>
    <dgm:pt modelId="{66129CB3-E1DC-48B2-B582-E2228D443D33}" type="par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3A61A3D4-0EF2-46CB-A81E-5B42DCAE489F}" type="sib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D20B4E70-2C64-46FA-BEDC-6F8C16036195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sz="1600" b="1" dirty="0"/>
            <a:t>결재자</a:t>
          </a:r>
        </a:p>
      </dgm:t>
    </dgm:pt>
    <dgm:pt modelId="{BDE67543-5CEB-41BF-8519-93524A6F260F}" type="par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F3FB882C-61F5-4402-AF57-13C2F4E24CA9}" type="sib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23D539DC-794C-4416-A8F9-F3132E4B64EC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sz="1600" b="1" dirty="0"/>
            <a:t>결재자</a:t>
          </a:r>
        </a:p>
      </dgm:t>
    </dgm:pt>
    <dgm:pt modelId="{1AAAEF8C-9081-463A-844B-B728CE0CD5B3}" type="par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499F37B1-0AED-4E06-AE59-15135B4F189A}" type="sib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1DA6F952-2420-451A-8F2E-1A1574CAE7DC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sz="1600" b="1" dirty="0"/>
            <a:t>최종 결재자</a:t>
          </a:r>
        </a:p>
      </dgm:t>
    </dgm:pt>
    <dgm:pt modelId="{E03E65FB-7484-4917-A8BB-003F439A01D9}" type="par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D677B1E7-3B46-4A17-B13C-57C80A6F5027}" type="sib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0E539CE4-E22A-4EED-A4F1-4A8873DD8FBD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sz="1600" b="1" dirty="0"/>
            <a:t>결재 완료</a:t>
          </a:r>
        </a:p>
      </dgm:t>
    </dgm:pt>
    <dgm:pt modelId="{D1C01B69-6492-4F5A-B8C6-6CB3D32438EA}" type="parTrans" cxnId="{5B0285DE-AC18-4E80-9B46-A660F917C3A0}">
      <dgm:prSet/>
      <dgm:spPr/>
      <dgm:t>
        <a:bodyPr/>
        <a:lstStyle/>
        <a:p>
          <a:pPr latinLnBrk="1"/>
          <a:endParaRPr lang="ko-KR" altLang="en-US"/>
        </a:p>
      </dgm:t>
    </dgm:pt>
    <dgm:pt modelId="{CC66FF78-3385-4B70-9889-ECEB3BC010A9}" type="sibTrans" cxnId="{5B0285DE-AC18-4E80-9B46-A660F917C3A0}">
      <dgm:prSet/>
      <dgm:spPr/>
      <dgm:t>
        <a:bodyPr/>
        <a:lstStyle/>
        <a:p>
          <a:pPr latinLnBrk="1"/>
          <a:endParaRPr lang="ko-KR" altLang="en-US"/>
        </a:p>
      </dgm:t>
    </dgm:pt>
    <dgm:pt modelId="{DE316220-30DC-48E9-8396-DC061B1B5F1F}" type="pres">
      <dgm:prSet presAssocID="{D91F99CD-182F-4464-B77B-86C004A0A9A8}" presName="Name0" presStyleCnt="0">
        <dgm:presLayoutVars>
          <dgm:dir/>
          <dgm:resizeHandles val="exact"/>
        </dgm:presLayoutVars>
      </dgm:prSet>
      <dgm:spPr/>
    </dgm:pt>
    <dgm:pt modelId="{060D39F8-783D-4E9D-9F0A-AFB169CC33FC}" type="pres">
      <dgm:prSet presAssocID="{7B892D54-A870-4483-B3CB-163BAA2CF3B6}" presName="node" presStyleLbl="node1" presStyleIdx="0" presStyleCnt="5">
        <dgm:presLayoutVars>
          <dgm:bulletEnabled val="1"/>
        </dgm:presLayoutVars>
      </dgm:prSet>
      <dgm:spPr/>
    </dgm:pt>
    <dgm:pt modelId="{7CAC1A70-32F9-47EC-9965-AB081FA458F3}" type="pres">
      <dgm:prSet presAssocID="{3A61A3D4-0EF2-46CB-A81E-5B42DCAE489F}" presName="sibTrans" presStyleLbl="sibTrans2D1" presStyleIdx="0" presStyleCnt="4"/>
      <dgm:spPr/>
    </dgm:pt>
    <dgm:pt modelId="{45BC358F-C46A-4B3D-981C-127AE4F04416}" type="pres">
      <dgm:prSet presAssocID="{3A61A3D4-0EF2-46CB-A81E-5B42DCAE489F}" presName="connectorText" presStyleLbl="sibTrans2D1" presStyleIdx="0" presStyleCnt="4"/>
      <dgm:spPr/>
    </dgm:pt>
    <dgm:pt modelId="{EEC4DC57-6E7D-49C6-A56C-B8C024D39A01}" type="pres">
      <dgm:prSet presAssocID="{D20B4E70-2C64-46FA-BEDC-6F8C16036195}" presName="node" presStyleLbl="node1" presStyleIdx="1" presStyleCnt="5">
        <dgm:presLayoutVars>
          <dgm:bulletEnabled val="1"/>
        </dgm:presLayoutVars>
      </dgm:prSet>
      <dgm:spPr/>
    </dgm:pt>
    <dgm:pt modelId="{A420BF2C-A266-413F-842D-5AC2AAE95EA6}" type="pres">
      <dgm:prSet presAssocID="{F3FB882C-61F5-4402-AF57-13C2F4E24CA9}" presName="sibTrans" presStyleLbl="sibTrans2D1" presStyleIdx="1" presStyleCnt="4"/>
      <dgm:spPr/>
    </dgm:pt>
    <dgm:pt modelId="{C6ECAFE9-9AB3-4785-99B1-F7544FA18AA7}" type="pres">
      <dgm:prSet presAssocID="{F3FB882C-61F5-4402-AF57-13C2F4E24CA9}" presName="connectorText" presStyleLbl="sibTrans2D1" presStyleIdx="1" presStyleCnt="4"/>
      <dgm:spPr/>
    </dgm:pt>
    <dgm:pt modelId="{003CD8D0-130F-4E52-A194-5FB4132F1479}" type="pres">
      <dgm:prSet presAssocID="{23D539DC-794C-4416-A8F9-F3132E4B64EC}" presName="node" presStyleLbl="node1" presStyleIdx="2" presStyleCnt="5" custLinFactY="-43169" custLinFactNeighborY="-100000">
        <dgm:presLayoutVars>
          <dgm:bulletEnabled val="1"/>
        </dgm:presLayoutVars>
      </dgm:prSet>
      <dgm:spPr/>
    </dgm:pt>
    <dgm:pt modelId="{11298067-BB06-47B7-826A-D59A01A43800}" type="pres">
      <dgm:prSet presAssocID="{499F37B1-0AED-4E06-AE59-15135B4F189A}" presName="sibTrans" presStyleLbl="sibTrans2D1" presStyleIdx="2" presStyleCnt="4"/>
      <dgm:spPr/>
    </dgm:pt>
    <dgm:pt modelId="{D0E5A333-1C05-4E51-87C5-A43892FFDC7B}" type="pres">
      <dgm:prSet presAssocID="{499F37B1-0AED-4E06-AE59-15135B4F189A}" presName="connectorText" presStyleLbl="sibTrans2D1" presStyleIdx="2" presStyleCnt="4"/>
      <dgm:spPr/>
    </dgm:pt>
    <dgm:pt modelId="{DDC52E1F-9D4A-4ACA-8ADE-EBFF6961F5D1}" type="pres">
      <dgm:prSet presAssocID="{1DA6F952-2420-451A-8F2E-1A1574CAE7DC}" presName="node" presStyleLbl="node1" presStyleIdx="3" presStyleCnt="5">
        <dgm:presLayoutVars>
          <dgm:bulletEnabled val="1"/>
        </dgm:presLayoutVars>
      </dgm:prSet>
      <dgm:spPr/>
    </dgm:pt>
    <dgm:pt modelId="{2D15ECF5-7BE5-43E6-9A90-A2F1C255F08C}" type="pres">
      <dgm:prSet presAssocID="{D677B1E7-3B46-4A17-B13C-57C80A6F5027}" presName="sibTrans" presStyleLbl="sibTrans2D1" presStyleIdx="3" presStyleCnt="4"/>
      <dgm:spPr/>
    </dgm:pt>
    <dgm:pt modelId="{C2B80F2F-C616-4D40-8265-67942141AFE6}" type="pres">
      <dgm:prSet presAssocID="{D677B1E7-3B46-4A17-B13C-57C80A6F5027}" presName="connectorText" presStyleLbl="sibTrans2D1" presStyleIdx="3" presStyleCnt="4"/>
      <dgm:spPr/>
    </dgm:pt>
    <dgm:pt modelId="{94639062-6249-42B4-AEBA-469DF2AE7282}" type="pres">
      <dgm:prSet presAssocID="{0E539CE4-E22A-4EED-A4F1-4A8873DD8FBD}" presName="node" presStyleLbl="node1" presStyleIdx="4" presStyleCnt="5">
        <dgm:presLayoutVars>
          <dgm:bulletEnabled val="1"/>
        </dgm:presLayoutVars>
      </dgm:prSet>
      <dgm:spPr/>
    </dgm:pt>
  </dgm:ptLst>
  <dgm:cxnLst>
    <dgm:cxn modelId="{B5F7AB08-6F11-48FF-8DA7-BEF7C4A51CEE}" type="presOf" srcId="{1DA6F952-2420-451A-8F2E-1A1574CAE7DC}" destId="{DDC52E1F-9D4A-4ACA-8ADE-EBFF6961F5D1}" srcOrd="0" destOrd="0" presId="urn:microsoft.com/office/officeart/2005/8/layout/process1"/>
    <dgm:cxn modelId="{FF81F83E-F001-4479-87A2-A232CC3A0EDF}" type="presOf" srcId="{D20B4E70-2C64-46FA-BEDC-6F8C16036195}" destId="{EEC4DC57-6E7D-49C6-A56C-B8C024D39A01}" srcOrd="0" destOrd="0" presId="urn:microsoft.com/office/officeart/2005/8/layout/process1"/>
    <dgm:cxn modelId="{D460AE5E-CD0E-4491-81B7-301F00EACC6D}" srcId="{D91F99CD-182F-4464-B77B-86C004A0A9A8}" destId="{7B892D54-A870-4483-B3CB-163BAA2CF3B6}" srcOrd="0" destOrd="0" parTransId="{66129CB3-E1DC-48B2-B582-E2228D443D33}" sibTransId="{3A61A3D4-0EF2-46CB-A81E-5B42DCAE489F}"/>
    <dgm:cxn modelId="{E477435F-551E-4AA1-AC21-EB44C481B471}" srcId="{D91F99CD-182F-4464-B77B-86C004A0A9A8}" destId="{1DA6F952-2420-451A-8F2E-1A1574CAE7DC}" srcOrd="3" destOrd="0" parTransId="{E03E65FB-7484-4917-A8BB-003F439A01D9}" sibTransId="{D677B1E7-3B46-4A17-B13C-57C80A6F5027}"/>
    <dgm:cxn modelId="{F6EBCD45-462B-4140-A7CC-B80EC540B512}" type="presOf" srcId="{D91F99CD-182F-4464-B77B-86C004A0A9A8}" destId="{DE316220-30DC-48E9-8396-DC061B1B5F1F}" srcOrd="0" destOrd="0" presId="urn:microsoft.com/office/officeart/2005/8/layout/process1"/>
    <dgm:cxn modelId="{F4EFFD56-DC45-496A-986C-3E91C7D661BB}" type="presOf" srcId="{7B892D54-A870-4483-B3CB-163BAA2CF3B6}" destId="{060D39F8-783D-4E9D-9F0A-AFB169CC33FC}" srcOrd="0" destOrd="0" presId="urn:microsoft.com/office/officeart/2005/8/layout/process1"/>
    <dgm:cxn modelId="{3D019D8A-460F-42F6-B5D8-46B96AC4D75B}" type="presOf" srcId="{3A61A3D4-0EF2-46CB-A81E-5B42DCAE489F}" destId="{7CAC1A70-32F9-47EC-9965-AB081FA458F3}" srcOrd="0" destOrd="0" presId="urn:microsoft.com/office/officeart/2005/8/layout/process1"/>
    <dgm:cxn modelId="{2BC29C8C-7B38-4016-AC0C-CC4A79A79D8E}" type="presOf" srcId="{0E539CE4-E22A-4EED-A4F1-4A8873DD8FBD}" destId="{94639062-6249-42B4-AEBA-469DF2AE7282}" srcOrd="0" destOrd="0" presId="urn:microsoft.com/office/officeart/2005/8/layout/process1"/>
    <dgm:cxn modelId="{2F790D9D-8060-4F68-9A29-AC4D58375FE7}" type="presOf" srcId="{F3FB882C-61F5-4402-AF57-13C2F4E24CA9}" destId="{A420BF2C-A266-413F-842D-5AC2AAE95EA6}" srcOrd="0" destOrd="0" presId="urn:microsoft.com/office/officeart/2005/8/layout/process1"/>
    <dgm:cxn modelId="{0BAE80A0-7A61-4F7A-B446-3074EF3812FA}" srcId="{D91F99CD-182F-4464-B77B-86C004A0A9A8}" destId="{23D539DC-794C-4416-A8F9-F3132E4B64EC}" srcOrd="2" destOrd="0" parTransId="{1AAAEF8C-9081-463A-844B-B728CE0CD5B3}" sibTransId="{499F37B1-0AED-4E06-AE59-15135B4F189A}"/>
    <dgm:cxn modelId="{A1B419A1-54CC-4F55-B6EA-74B266FF317F}" srcId="{D91F99CD-182F-4464-B77B-86C004A0A9A8}" destId="{D20B4E70-2C64-46FA-BEDC-6F8C16036195}" srcOrd="1" destOrd="0" parTransId="{BDE67543-5CEB-41BF-8519-93524A6F260F}" sibTransId="{F3FB882C-61F5-4402-AF57-13C2F4E24CA9}"/>
    <dgm:cxn modelId="{6CE9EBBA-3D70-43C4-BD6A-3E0ED9061CE3}" type="presOf" srcId="{D677B1E7-3B46-4A17-B13C-57C80A6F5027}" destId="{2D15ECF5-7BE5-43E6-9A90-A2F1C255F08C}" srcOrd="0" destOrd="0" presId="urn:microsoft.com/office/officeart/2005/8/layout/process1"/>
    <dgm:cxn modelId="{15BBD2C0-53E5-47BD-9795-41744521F95F}" type="presOf" srcId="{23D539DC-794C-4416-A8F9-F3132E4B64EC}" destId="{003CD8D0-130F-4E52-A194-5FB4132F1479}" srcOrd="0" destOrd="0" presId="urn:microsoft.com/office/officeart/2005/8/layout/process1"/>
    <dgm:cxn modelId="{01AE33C6-FF5E-4129-BD58-D4AC1498265E}" type="presOf" srcId="{3A61A3D4-0EF2-46CB-A81E-5B42DCAE489F}" destId="{45BC358F-C46A-4B3D-981C-127AE4F04416}" srcOrd="1" destOrd="0" presId="urn:microsoft.com/office/officeart/2005/8/layout/process1"/>
    <dgm:cxn modelId="{130E37C6-0016-4CFB-AD4D-3DE3065D91A0}" type="presOf" srcId="{499F37B1-0AED-4E06-AE59-15135B4F189A}" destId="{D0E5A333-1C05-4E51-87C5-A43892FFDC7B}" srcOrd="1" destOrd="0" presId="urn:microsoft.com/office/officeart/2005/8/layout/process1"/>
    <dgm:cxn modelId="{EAB081D4-1C11-4753-847F-F52623A9A015}" type="presOf" srcId="{499F37B1-0AED-4E06-AE59-15135B4F189A}" destId="{11298067-BB06-47B7-826A-D59A01A43800}" srcOrd="0" destOrd="0" presId="urn:microsoft.com/office/officeart/2005/8/layout/process1"/>
    <dgm:cxn modelId="{C0ACEFDA-BF95-4342-B0BE-2FF5132D39C6}" type="presOf" srcId="{F3FB882C-61F5-4402-AF57-13C2F4E24CA9}" destId="{C6ECAFE9-9AB3-4785-99B1-F7544FA18AA7}" srcOrd="1" destOrd="0" presId="urn:microsoft.com/office/officeart/2005/8/layout/process1"/>
    <dgm:cxn modelId="{5B0285DE-AC18-4E80-9B46-A660F917C3A0}" srcId="{D91F99CD-182F-4464-B77B-86C004A0A9A8}" destId="{0E539CE4-E22A-4EED-A4F1-4A8873DD8FBD}" srcOrd="4" destOrd="0" parTransId="{D1C01B69-6492-4F5A-B8C6-6CB3D32438EA}" sibTransId="{CC66FF78-3385-4B70-9889-ECEB3BC010A9}"/>
    <dgm:cxn modelId="{0EF9BEE3-5D29-4310-B1E0-3D9798C929F4}" type="presOf" srcId="{D677B1E7-3B46-4A17-B13C-57C80A6F5027}" destId="{C2B80F2F-C616-4D40-8265-67942141AFE6}" srcOrd="1" destOrd="0" presId="urn:microsoft.com/office/officeart/2005/8/layout/process1"/>
    <dgm:cxn modelId="{5C1E0019-6FA6-4CD8-B0F0-ADBA27A8F839}" type="presParOf" srcId="{DE316220-30DC-48E9-8396-DC061B1B5F1F}" destId="{060D39F8-783D-4E9D-9F0A-AFB169CC33FC}" srcOrd="0" destOrd="0" presId="urn:microsoft.com/office/officeart/2005/8/layout/process1"/>
    <dgm:cxn modelId="{327EF6D6-160D-42A5-BBFB-34387CA964F0}" type="presParOf" srcId="{DE316220-30DC-48E9-8396-DC061B1B5F1F}" destId="{7CAC1A70-32F9-47EC-9965-AB081FA458F3}" srcOrd="1" destOrd="0" presId="urn:microsoft.com/office/officeart/2005/8/layout/process1"/>
    <dgm:cxn modelId="{D22AB624-DCEE-46EF-A60D-6708E3B02EBC}" type="presParOf" srcId="{7CAC1A70-32F9-47EC-9965-AB081FA458F3}" destId="{45BC358F-C46A-4B3D-981C-127AE4F04416}" srcOrd="0" destOrd="0" presId="urn:microsoft.com/office/officeart/2005/8/layout/process1"/>
    <dgm:cxn modelId="{73C130D9-4D14-4ED6-8545-BFC18DB3BAC3}" type="presParOf" srcId="{DE316220-30DC-48E9-8396-DC061B1B5F1F}" destId="{EEC4DC57-6E7D-49C6-A56C-B8C024D39A01}" srcOrd="2" destOrd="0" presId="urn:microsoft.com/office/officeart/2005/8/layout/process1"/>
    <dgm:cxn modelId="{CC524C9B-90B6-4155-9109-A3C2636DE94C}" type="presParOf" srcId="{DE316220-30DC-48E9-8396-DC061B1B5F1F}" destId="{A420BF2C-A266-413F-842D-5AC2AAE95EA6}" srcOrd="3" destOrd="0" presId="urn:microsoft.com/office/officeart/2005/8/layout/process1"/>
    <dgm:cxn modelId="{7FA8D62B-B3D4-44B8-A3CC-814CFE0587E9}" type="presParOf" srcId="{A420BF2C-A266-413F-842D-5AC2AAE95EA6}" destId="{C6ECAFE9-9AB3-4785-99B1-F7544FA18AA7}" srcOrd="0" destOrd="0" presId="urn:microsoft.com/office/officeart/2005/8/layout/process1"/>
    <dgm:cxn modelId="{0C37A701-A0B8-4845-A3DF-A31384211C11}" type="presParOf" srcId="{DE316220-30DC-48E9-8396-DC061B1B5F1F}" destId="{003CD8D0-130F-4E52-A194-5FB4132F1479}" srcOrd="4" destOrd="0" presId="urn:microsoft.com/office/officeart/2005/8/layout/process1"/>
    <dgm:cxn modelId="{1A9810F3-E97E-4639-AE32-EBC8A194D471}" type="presParOf" srcId="{DE316220-30DC-48E9-8396-DC061B1B5F1F}" destId="{11298067-BB06-47B7-826A-D59A01A43800}" srcOrd="5" destOrd="0" presId="urn:microsoft.com/office/officeart/2005/8/layout/process1"/>
    <dgm:cxn modelId="{FF929266-F709-4038-8160-C358E311A99A}" type="presParOf" srcId="{11298067-BB06-47B7-826A-D59A01A43800}" destId="{D0E5A333-1C05-4E51-87C5-A43892FFDC7B}" srcOrd="0" destOrd="0" presId="urn:microsoft.com/office/officeart/2005/8/layout/process1"/>
    <dgm:cxn modelId="{C1FAA440-4BEB-41F6-AA8D-1E7ADFCC0B6D}" type="presParOf" srcId="{DE316220-30DC-48E9-8396-DC061B1B5F1F}" destId="{DDC52E1F-9D4A-4ACA-8ADE-EBFF6961F5D1}" srcOrd="6" destOrd="0" presId="urn:microsoft.com/office/officeart/2005/8/layout/process1"/>
    <dgm:cxn modelId="{9B7F1EB2-1DCE-483B-B879-8D8458085E5A}" type="presParOf" srcId="{DE316220-30DC-48E9-8396-DC061B1B5F1F}" destId="{2D15ECF5-7BE5-43E6-9A90-A2F1C255F08C}" srcOrd="7" destOrd="0" presId="urn:microsoft.com/office/officeart/2005/8/layout/process1"/>
    <dgm:cxn modelId="{E982E9E1-B5DA-4680-9C6D-1EDFF193B0AC}" type="presParOf" srcId="{2D15ECF5-7BE5-43E6-9A90-A2F1C255F08C}" destId="{C2B80F2F-C616-4D40-8265-67942141AFE6}" srcOrd="0" destOrd="0" presId="urn:microsoft.com/office/officeart/2005/8/layout/process1"/>
    <dgm:cxn modelId="{495BB732-5D3B-4A80-8491-583EA16F9B01}" type="presParOf" srcId="{DE316220-30DC-48E9-8396-DC061B1B5F1F}" destId="{94639062-6249-42B4-AEBA-469DF2AE728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1F99CD-182F-4464-B77B-86C004A0A9A8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7B892D54-A870-4483-B3CB-163BAA2CF3B6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24726"/>
        </a:solidFill>
      </dgm:spPr>
      <dgm:t>
        <a:bodyPr/>
        <a:lstStyle/>
        <a:p>
          <a:pPr latinLnBrk="1"/>
          <a:r>
            <a:rPr lang="ko-KR" altLang="en-US" sz="1600" b="1" dirty="0" err="1"/>
            <a:t>기안자</a:t>
          </a:r>
          <a:endParaRPr lang="ko-KR" altLang="en-US" sz="1600" b="1" dirty="0"/>
        </a:p>
      </dgm:t>
    </dgm:pt>
    <dgm:pt modelId="{66129CB3-E1DC-48B2-B582-E2228D443D33}" type="par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3A61A3D4-0EF2-46CB-A81E-5B42DCAE489F}" type="sib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D20B4E70-2C64-46FA-BEDC-6F8C16036195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24726"/>
        </a:solidFill>
      </dgm:spPr>
      <dgm:t>
        <a:bodyPr/>
        <a:lstStyle/>
        <a:p>
          <a:pPr latinLnBrk="1"/>
          <a:r>
            <a:rPr lang="ko-KR" altLang="en-US" sz="1600" b="1" dirty="0"/>
            <a:t>합의부서</a:t>
          </a:r>
        </a:p>
      </dgm:t>
    </dgm:pt>
    <dgm:pt modelId="{BDE67543-5CEB-41BF-8519-93524A6F260F}" type="par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F3FB882C-61F5-4402-AF57-13C2F4E24CA9}" type="sib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23D539DC-794C-4416-A8F9-F3132E4B64EC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24726"/>
        </a:solidFill>
      </dgm:spPr>
      <dgm:t>
        <a:bodyPr/>
        <a:lstStyle/>
        <a:p>
          <a:pPr latinLnBrk="1"/>
          <a:r>
            <a:rPr lang="ko-KR" altLang="en-US" sz="1600" b="1" dirty="0"/>
            <a:t>합의부서</a:t>
          </a:r>
        </a:p>
      </dgm:t>
    </dgm:pt>
    <dgm:pt modelId="{1AAAEF8C-9081-463A-844B-B728CE0CD5B3}" type="par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499F37B1-0AED-4E06-AE59-15135B4F189A}" type="sib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1DA6F952-2420-451A-8F2E-1A1574CAE7DC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24726"/>
        </a:solidFill>
      </dgm:spPr>
      <dgm:t>
        <a:bodyPr/>
        <a:lstStyle/>
        <a:p>
          <a:pPr latinLnBrk="1"/>
          <a:r>
            <a:rPr lang="ko-KR" altLang="en-US" sz="1600" b="1" dirty="0"/>
            <a:t>최종 결재자</a:t>
          </a:r>
        </a:p>
      </dgm:t>
    </dgm:pt>
    <dgm:pt modelId="{E03E65FB-7484-4917-A8BB-003F439A01D9}" type="par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D677B1E7-3B46-4A17-B13C-57C80A6F5027}" type="sib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0E539CE4-E22A-4EED-A4F1-4A8873DD8FBD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24726"/>
        </a:solidFill>
      </dgm:spPr>
      <dgm:t>
        <a:bodyPr/>
        <a:lstStyle/>
        <a:p>
          <a:pPr latinLnBrk="1"/>
          <a:r>
            <a:rPr lang="ko-KR" altLang="en-US" sz="1600" b="1" dirty="0"/>
            <a:t>결재 완료</a:t>
          </a:r>
        </a:p>
      </dgm:t>
    </dgm:pt>
    <dgm:pt modelId="{D1C01B69-6492-4F5A-B8C6-6CB3D32438EA}" type="parTrans" cxnId="{5B0285DE-AC18-4E80-9B46-A660F917C3A0}">
      <dgm:prSet/>
      <dgm:spPr/>
      <dgm:t>
        <a:bodyPr/>
        <a:lstStyle/>
        <a:p>
          <a:pPr latinLnBrk="1"/>
          <a:endParaRPr lang="ko-KR" altLang="en-US"/>
        </a:p>
      </dgm:t>
    </dgm:pt>
    <dgm:pt modelId="{CC66FF78-3385-4B70-9889-ECEB3BC010A9}" type="sibTrans" cxnId="{5B0285DE-AC18-4E80-9B46-A660F917C3A0}">
      <dgm:prSet/>
      <dgm:spPr/>
      <dgm:t>
        <a:bodyPr/>
        <a:lstStyle/>
        <a:p>
          <a:pPr latinLnBrk="1"/>
          <a:endParaRPr lang="ko-KR" altLang="en-US"/>
        </a:p>
      </dgm:t>
    </dgm:pt>
    <dgm:pt modelId="{DE316220-30DC-48E9-8396-DC061B1B5F1F}" type="pres">
      <dgm:prSet presAssocID="{D91F99CD-182F-4464-B77B-86C004A0A9A8}" presName="Name0" presStyleCnt="0">
        <dgm:presLayoutVars>
          <dgm:dir/>
          <dgm:resizeHandles val="exact"/>
        </dgm:presLayoutVars>
      </dgm:prSet>
      <dgm:spPr/>
    </dgm:pt>
    <dgm:pt modelId="{060D39F8-783D-4E9D-9F0A-AFB169CC33FC}" type="pres">
      <dgm:prSet presAssocID="{7B892D54-A870-4483-B3CB-163BAA2CF3B6}" presName="node" presStyleLbl="node1" presStyleIdx="0" presStyleCnt="5">
        <dgm:presLayoutVars>
          <dgm:bulletEnabled val="1"/>
        </dgm:presLayoutVars>
      </dgm:prSet>
      <dgm:spPr/>
    </dgm:pt>
    <dgm:pt modelId="{7CAC1A70-32F9-47EC-9965-AB081FA458F3}" type="pres">
      <dgm:prSet presAssocID="{3A61A3D4-0EF2-46CB-A81E-5B42DCAE489F}" presName="sibTrans" presStyleLbl="sibTrans2D1" presStyleIdx="0" presStyleCnt="4"/>
      <dgm:spPr/>
    </dgm:pt>
    <dgm:pt modelId="{45BC358F-C46A-4B3D-981C-127AE4F04416}" type="pres">
      <dgm:prSet presAssocID="{3A61A3D4-0EF2-46CB-A81E-5B42DCAE489F}" presName="connectorText" presStyleLbl="sibTrans2D1" presStyleIdx="0" presStyleCnt="4"/>
      <dgm:spPr/>
    </dgm:pt>
    <dgm:pt modelId="{EEC4DC57-6E7D-49C6-A56C-B8C024D39A01}" type="pres">
      <dgm:prSet presAssocID="{D20B4E70-2C64-46FA-BEDC-6F8C16036195}" presName="node" presStyleLbl="node1" presStyleIdx="1" presStyleCnt="5">
        <dgm:presLayoutVars>
          <dgm:bulletEnabled val="1"/>
        </dgm:presLayoutVars>
      </dgm:prSet>
      <dgm:spPr/>
    </dgm:pt>
    <dgm:pt modelId="{A420BF2C-A266-413F-842D-5AC2AAE95EA6}" type="pres">
      <dgm:prSet presAssocID="{F3FB882C-61F5-4402-AF57-13C2F4E24CA9}" presName="sibTrans" presStyleLbl="sibTrans2D1" presStyleIdx="1" presStyleCnt="4"/>
      <dgm:spPr/>
    </dgm:pt>
    <dgm:pt modelId="{C6ECAFE9-9AB3-4785-99B1-F7544FA18AA7}" type="pres">
      <dgm:prSet presAssocID="{F3FB882C-61F5-4402-AF57-13C2F4E24CA9}" presName="connectorText" presStyleLbl="sibTrans2D1" presStyleIdx="1" presStyleCnt="4"/>
      <dgm:spPr/>
    </dgm:pt>
    <dgm:pt modelId="{003CD8D0-130F-4E52-A194-5FB4132F1479}" type="pres">
      <dgm:prSet presAssocID="{23D539DC-794C-4416-A8F9-F3132E4B64EC}" presName="node" presStyleLbl="node1" presStyleIdx="2" presStyleCnt="5">
        <dgm:presLayoutVars>
          <dgm:bulletEnabled val="1"/>
        </dgm:presLayoutVars>
      </dgm:prSet>
      <dgm:spPr/>
    </dgm:pt>
    <dgm:pt modelId="{11298067-BB06-47B7-826A-D59A01A43800}" type="pres">
      <dgm:prSet presAssocID="{499F37B1-0AED-4E06-AE59-15135B4F189A}" presName="sibTrans" presStyleLbl="sibTrans2D1" presStyleIdx="2" presStyleCnt="4"/>
      <dgm:spPr/>
    </dgm:pt>
    <dgm:pt modelId="{D0E5A333-1C05-4E51-87C5-A43892FFDC7B}" type="pres">
      <dgm:prSet presAssocID="{499F37B1-0AED-4E06-AE59-15135B4F189A}" presName="connectorText" presStyleLbl="sibTrans2D1" presStyleIdx="2" presStyleCnt="4"/>
      <dgm:spPr/>
    </dgm:pt>
    <dgm:pt modelId="{DDC52E1F-9D4A-4ACA-8ADE-EBFF6961F5D1}" type="pres">
      <dgm:prSet presAssocID="{1DA6F952-2420-451A-8F2E-1A1574CAE7DC}" presName="node" presStyleLbl="node1" presStyleIdx="3" presStyleCnt="5">
        <dgm:presLayoutVars>
          <dgm:bulletEnabled val="1"/>
        </dgm:presLayoutVars>
      </dgm:prSet>
      <dgm:spPr/>
    </dgm:pt>
    <dgm:pt modelId="{2D15ECF5-7BE5-43E6-9A90-A2F1C255F08C}" type="pres">
      <dgm:prSet presAssocID="{D677B1E7-3B46-4A17-B13C-57C80A6F5027}" presName="sibTrans" presStyleLbl="sibTrans2D1" presStyleIdx="3" presStyleCnt="4"/>
      <dgm:spPr/>
    </dgm:pt>
    <dgm:pt modelId="{C2B80F2F-C616-4D40-8265-67942141AFE6}" type="pres">
      <dgm:prSet presAssocID="{D677B1E7-3B46-4A17-B13C-57C80A6F5027}" presName="connectorText" presStyleLbl="sibTrans2D1" presStyleIdx="3" presStyleCnt="4"/>
      <dgm:spPr/>
    </dgm:pt>
    <dgm:pt modelId="{94639062-6249-42B4-AEBA-469DF2AE7282}" type="pres">
      <dgm:prSet presAssocID="{0E539CE4-E22A-4EED-A4F1-4A8873DD8FBD}" presName="node" presStyleLbl="node1" presStyleIdx="4" presStyleCnt="5">
        <dgm:presLayoutVars>
          <dgm:bulletEnabled val="1"/>
        </dgm:presLayoutVars>
      </dgm:prSet>
      <dgm:spPr/>
    </dgm:pt>
  </dgm:ptLst>
  <dgm:cxnLst>
    <dgm:cxn modelId="{B5F7AB08-6F11-48FF-8DA7-BEF7C4A51CEE}" type="presOf" srcId="{1DA6F952-2420-451A-8F2E-1A1574CAE7DC}" destId="{DDC52E1F-9D4A-4ACA-8ADE-EBFF6961F5D1}" srcOrd="0" destOrd="0" presId="urn:microsoft.com/office/officeart/2005/8/layout/process1"/>
    <dgm:cxn modelId="{FF81F83E-F001-4479-87A2-A232CC3A0EDF}" type="presOf" srcId="{D20B4E70-2C64-46FA-BEDC-6F8C16036195}" destId="{EEC4DC57-6E7D-49C6-A56C-B8C024D39A01}" srcOrd="0" destOrd="0" presId="urn:microsoft.com/office/officeart/2005/8/layout/process1"/>
    <dgm:cxn modelId="{D460AE5E-CD0E-4491-81B7-301F00EACC6D}" srcId="{D91F99CD-182F-4464-B77B-86C004A0A9A8}" destId="{7B892D54-A870-4483-B3CB-163BAA2CF3B6}" srcOrd="0" destOrd="0" parTransId="{66129CB3-E1DC-48B2-B582-E2228D443D33}" sibTransId="{3A61A3D4-0EF2-46CB-A81E-5B42DCAE489F}"/>
    <dgm:cxn modelId="{E477435F-551E-4AA1-AC21-EB44C481B471}" srcId="{D91F99CD-182F-4464-B77B-86C004A0A9A8}" destId="{1DA6F952-2420-451A-8F2E-1A1574CAE7DC}" srcOrd="3" destOrd="0" parTransId="{E03E65FB-7484-4917-A8BB-003F439A01D9}" sibTransId="{D677B1E7-3B46-4A17-B13C-57C80A6F5027}"/>
    <dgm:cxn modelId="{F6EBCD45-462B-4140-A7CC-B80EC540B512}" type="presOf" srcId="{D91F99CD-182F-4464-B77B-86C004A0A9A8}" destId="{DE316220-30DC-48E9-8396-DC061B1B5F1F}" srcOrd="0" destOrd="0" presId="urn:microsoft.com/office/officeart/2005/8/layout/process1"/>
    <dgm:cxn modelId="{F4EFFD56-DC45-496A-986C-3E91C7D661BB}" type="presOf" srcId="{7B892D54-A870-4483-B3CB-163BAA2CF3B6}" destId="{060D39F8-783D-4E9D-9F0A-AFB169CC33FC}" srcOrd="0" destOrd="0" presId="urn:microsoft.com/office/officeart/2005/8/layout/process1"/>
    <dgm:cxn modelId="{3D019D8A-460F-42F6-B5D8-46B96AC4D75B}" type="presOf" srcId="{3A61A3D4-0EF2-46CB-A81E-5B42DCAE489F}" destId="{7CAC1A70-32F9-47EC-9965-AB081FA458F3}" srcOrd="0" destOrd="0" presId="urn:microsoft.com/office/officeart/2005/8/layout/process1"/>
    <dgm:cxn modelId="{2BC29C8C-7B38-4016-AC0C-CC4A79A79D8E}" type="presOf" srcId="{0E539CE4-E22A-4EED-A4F1-4A8873DD8FBD}" destId="{94639062-6249-42B4-AEBA-469DF2AE7282}" srcOrd="0" destOrd="0" presId="urn:microsoft.com/office/officeart/2005/8/layout/process1"/>
    <dgm:cxn modelId="{2F790D9D-8060-4F68-9A29-AC4D58375FE7}" type="presOf" srcId="{F3FB882C-61F5-4402-AF57-13C2F4E24CA9}" destId="{A420BF2C-A266-413F-842D-5AC2AAE95EA6}" srcOrd="0" destOrd="0" presId="urn:microsoft.com/office/officeart/2005/8/layout/process1"/>
    <dgm:cxn modelId="{0BAE80A0-7A61-4F7A-B446-3074EF3812FA}" srcId="{D91F99CD-182F-4464-B77B-86C004A0A9A8}" destId="{23D539DC-794C-4416-A8F9-F3132E4B64EC}" srcOrd="2" destOrd="0" parTransId="{1AAAEF8C-9081-463A-844B-B728CE0CD5B3}" sibTransId="{499F37B1-0AED-4E06-AE59-15135B4F189A}"/>
    <dgm:cxn modelId="{A1B419A1-54CC-4F55-B6EA-74B266FF317F}" srcId="{D91F99CD-182F-4464-B77B-86C004A0A9A8}" destId="{D20B4E70-2C64-46FA-BEDC-6F8C16036195}" srcOrd="1" destOrd="0" parTransId="{BDE67543-5CEB-41BF-8519-93524A6F260F}" sibTransId="{F3FB882C-61F5-4402-AF57-13C2F4E24CA9}"/>
    <dgm:cxn modelId="{6CE9EBBA-3D70-43C4-BD6A-3E0ED9061CE3}" type="presOf" srcId="{D677B1E7-3B46-4A17-B13C-57C80A6F5027}" destId="{2D15ECF5-7BE5-43E6-9A90-A2F1C255F08C}" srcOrd="0" destOrd="0" presId="urn:microsoft.com/office/officeart/2005/8/layout/process1"/>
    <dgm:cxn modelId="{15BBD2C0-53E5-47BD-9795-41744521F95F}" type="presOf" srcId="{23D539DC-794C-4416-A8F9-F3132E4B64EC}" destId="{003CD8D0-130F-4E52-A194-5FB4132F1479}" srcOrd="0" destOrd="0" presId="urn:microsoft.com/office/officeart/2005/8/layout/process1"/>
    <dgm:cxn modelId="{01AE33C6-FF5E-4129-BD58-D4AC1498265E}" type="presOf" srcId="{3A61A3D4-0EF2-46CB-A81E-5B42DCAE489F}" destId="{45BC358F-C46A-4B3D-981C-127AE4F04416}" srcOrd="1" destOrd="0" presId="urn:microsoft.com/office/officeart/2005/8/layout/process1"/>
    <dgm:cxn modelId="{130E37C6-0016-4CFB-AD4D-3DE3065D91A0}" type="presOf" srcId="{499F37B1-0AED-4E06-AE59-15135B4F189A}" destId="{D0E5A333-1C05-4E51-87C5-A43892FFDC7B}" srcOrd="1" destOrd="0" presId="urn:microsoft.com/office/officeart/2005/8/layout/process1"/>
    <dgm:cxn modelId="{EAB081D4-1C11-4753-847F-F52623A9A015}" type="presOf" srcId="{499F37B1-0AED-4E06-AE59-15135B4F189A}" destId="{11298067-BB06-47B7-826A-D59A01A43800}" srcOrd="0" destOrd="0" presId="urn:microsoft.com/office/officeart/2005/8/layout/process1"/>
    <dgm:cxn modelId="{C0ACEFDA-BF95-4342-B0BE-2FF5132D39C6}" type="presOf" srcId="{F3FB882C-61F5-4402-AF57-13C2F4E24CA9}" destId="{C6ECAFE9-9AB3-4785-99B1-F7544FA18AA7}" srcOrd="1" destOrd="0" presId="urn:microsoft.com/office/officeart/2005/8/layout/process1"/>
    <dgm:cxn modelId="{5B0285DE-AC18-4E80-9B46-A660F917C3A0}" srcId="{D91F99CD-182F-4464-B77B-86C004A0A9A8}" destId="{0E539CE4-E22A-4EED-A4F1-4A8873DD8FBD}" srcOrd="4" destOrd="0" parTransId="{D1C01B69-6492-4F5A-B8C6-6CB3D32438EA}" sibTransId="{CC66FF78-3385-4B70-9889-ECEB3BC010A9}"/>
    <dgm:cxn modelId="{0EF9BEE3-5D29-4310-B1E0-3D9798C929F4}" type="presOf" srcId="{D677B1E7-3B46-4A17-B13C-57C80A6F5027}" destId="{C2B80F2F-C616-4D40-8265-67942141AFE6}" srcOrd="1" destOrd="0" presId="urn:microsoft.com/office/officeart/2005/8/layout/process1"/>
    <dgm:cxn modelId="{5C1E0019-6FA6-4CD8-B0F0-ADBA27A8F839}" type="presParOf" srcId="{DE316220-30DC-48E9-8396-DC061B1B5F1F}" destId="{060D39F8-783D-4E9D-9F0A-AFB169CC33FC}" srcOrd="0" destOrd="0" presId="urn:microsoft.com/office/officeart/2005/8/layout/process1"/>
    <dgm:cxn modelId="{327EF6D6-160D-42A5-BBFB-34387CA964F0}" type="presParOf" srcId="{DE316220-30DC-48E9-8396-DC061B1B5F1F}" destId="{7CAC1A70-32F9-47EC-9965-AB081FA458F3}" srcOrd="1" destOrd="0" presId="urn:microsoft.com/office/officeart/2005/8/layout/process1"/>
    <dgm:cxn modelId="{D22AB624-DCEE-46EF-A60D-6708E3B02EBC}" type="presParOf" srcId="{7CAC1A70-32F9-47EC-9965-AB081FA458F3}" destId="{45BC358F-C46A-4B3D-981C-127AE4F04416}" srcOrd="0" destOrd="0" presId="urn:microsoft.com/office/officeart/2005/8/layout/process1"/>
    <dgm:cxn modelId="{73C130D9-4D14-4ED6-8545-BFC18DB3BAC3}" type="presParOf" srcId="{DE316220-30DC-48E9-8396-DC061B1B5F1F}" destId="{EEC4DC57-6E7D-49C6-A56C-B8C024D39A01}" srcOrd="2" destOrd="0" presId="urn:microsoft.com/office/officeart/2005/8/layout/process1"/>
    <dgm:cxn modelId="{CC524C9B-90B6-4155-9109-A3C2636DE94C}" type="presParOf" srcId="{DE316220-30DC-48E9-8396-DC061B1B5F1F}" destId="{A420BF2C-A266-413F-842D-5AC2AAE95EA6}" srcOrd="3" destOrd="0" presId="urn:microsoft.com/office/officeart/2005/8/layout/process1"/>
    <dgm:cxn modelId="{7FA8D62B-B3D4-44B8-A3CC-814CFE0587E9}" type="presParOf" srcId="{A420BF2C-A266-413F-842D-5AC2AAE95EA6}" destId="{C6ECAFE9-9AB3-4785-99B1-F7544FA18AA7}" srcOrd="0" destOrd="0" presId="urn:microsoft.com/office/officeart/2005/8/layout/process1"/>
    <dgm:cxn modelId="{0C37A701-A0B8-4845-A3DF-A31384211C11}" type="presParOf" srcId="{DE316220-30DC-48E9-8396-DC061B1B5F1F}" destId="{003CD8D0-130F-4E52-A194-5FB4132F1479}" srcOrd="4" destOrd="0" presId="urn:microsoft.com/office/officeart/2005/8/layout/process1"/>
    <dgm:cxn modelId="{1A9810F3-E97E-4639-AE32-EBC8A194D471}" type="presParOf" srcId="{DE316220-30DC-48E9-8396-DC061B1B5F1F}" destId="{11298067-BB06-47B7-826A-D59A01A43800}" srcOrd="5" destOrd="0" presId="urn:microsoft.com/office/officeart/2005/8/layout/process1"/>
    <dgm:cxn modelId="{FF929266-F709-4038-8160-C358E311A99A}" type="presParOf" srcId="{11298067-BB06-47B7-826A-D59A01A43800}" destId="{D0E5A333-1C05-4E51-87C5-A43892FFDC7B}" srcOrd="0" destOrd="0" presId="urn:microsoft.com/office/officeart/2005/8/layout/process1"/>
    <dgm:cxn modelId="{C1FAA440-4BEB-41F6-AA8D-1E7ADFCC0B6D}" type="presParOf" srcId="{DE316220-30DC-48E9-8396-DC061B1B5F1F}" destId="{DDC52E1F-9D4A-4ACA-8ADE-EBFF6961F5D1}" srcOrd="6" destOrd="0" presId="urn:microsoft.com/office/officeart/2005/8/layout/process1"/>
    <dgm:cxn modelId="{9B7F1EB2-1DCE-483B-B879-8D8458085E5A}" type="presParOf" srcId="{DE316220-30DC-48E9-8396-DC061B1B5F1F}" destId="{2D15ECF5-7BE5-43E6-9A90-A2F1C255F08C}" srcOrd="7" destOrd="0" presId="urn:microsoft.com/office/officeart/2005/8/layout/process1"/>
    <dgm:cxn modelId="{E982E9E1-B5DA-4680-9C6D-1EDFF193B0AC}" type="presParOf" srcId="{2D15ECF5-7BE5-43E6-9A90-A2F1C255F08C}" destId="{C2B80F2F-C616-4D40-8265-67942141AFE6}" srcOrd="0" destOrd="0" presId="urn:microsoft.com/office/officeart/2005/8/layout/process1"/>
    <dgm:cxn modelId="{495BB732-5D3B-4A80-8491-583EA16F9B01}" type="presParOf" srcId="{DE316220-30DC-48E9-8396-DC061B1B5F1F}" destId="{94639062-6249-42B4-AEBA-469DF2AE728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1F99CD-182F-4464-B77B-86C004A0A9A8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B892D54-A870-4483-B3CB-163BAA2CF3B6}">
      <dgm:prSet phldrT="[텍스트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ctr" latinLnBrk="1"/>
          <a:r>
            <a:rPr lang="ko-KR" altLang="en-US" sz="1600" b="1" dirty="0" err="1"/>
            <a:t>수발신</a:t>
          </a:r>
          <a:endParaRPr lang="en-US" altLang="ko-KR" sz="1600" b="1" dirty="0"/>
        </a:p>
        <a:p>
          <a:pPr algn="ctr" latinLnBrk="1"/>
          <a:r>
            <a:rPr lang="ko-KR" altLang="en-US" sz="1600" b="1" dirty="0"/>
            <a:t>담당자</a:t>
          </a:r>
        </a:p>
      </dgm:t>
    </dgm:pt>
    <dgm:pt modelId="{66129CB3-E1DC-48B2-B582-E2228D443D33}" type="par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3A61A3D4-0EF2-46CB-A81E-5B42DCAE489F}" type="sib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D20B4E70-2C64-46FA-BEDC-6F8C16036195}">
      <dgm:prSet phldrT="[텍스트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600" b="1" dirty="0"/>
            <a:t>결재자</a:t>
          </a:r>
        </a:p>
      </dgm:t>
    </dgm:pt>
    <dgm:pt modelId="{BDE67543-5CEB-41BF-8519-93524A6F260F}" type="par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F3FB882C-61F5-4402-AF57-13C2F4E24CA9}" type="sib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23D539DC-794C-4416-A8F9-F3132E4B64EC}">
      <dgm:prSet phldrT="[텍스트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600" b="1" dirty="0"/>
            <a:t>결재자</a:t>
          </a:r>
        </a:p>
      </dgm:t>
    </dgm:pt>
    <dgm:pt modelId="{1AAAEF8C-9081-463A-844B-B728CE0CD5B3}" type="par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499F37B1-0AED-4E06-AE59-15135B4F189A}" type="sib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1DA6F952-2420-451A-8F2E-1A1574CAE7DC}">
      <dgm:prSet phldrT="[텍스트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600" b="1" dirty="0"/>
            <a:t>최종 결재자</a:t>
          </a:r>
        </a:p>
      </dgm:t>
    </dgm:pt>
    <dgm:pt modelId="{E03E65FB-7484-4917-A8BB-003F439A01D9}" type="par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D677B1E7-3B46-4A17-B13C-57C80A6F5027}" type="sib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DE316220-30DC-48E9-8396-DC061B1B5F1F}" type="pres">
      <dgm:prSet presAssocID="{D91F99CD-182F-4464-B77B-86C004A0A9A8}" presName="Name0" presStyleCnt="0">
        <dgm:presLayoutVars>
          <dgm:dir/>
          <dgm:resizeHandles val="exact"/>
        </dgm:presLayoutVars>
      </dgm:prSet>
      <dgm:spPr/>
    </dgm:pt>
    <dgm:pt modelId="{060D39F8-783D-4E9D-9F0A-AFB169CC33FC}" type="pres">
      <dgm:prSet presAssocID="{7B892D54-A870-4483-B3CB-163BAA2CF3B6}" presName="node" presStyleLbl="node1" presStyleIdx="0" presStyleCnt="4">
        <dgm:presLayoutVars>
          <dgm:bulletEnabled val="1"/>
        </dgm:presLayoutVars>
      </dgm:prSet>
      <dgm:spPr/>
    </dgm:pt>
    <dgm:pt modelId="{7CAC1A70-32F9-47EC-9965-AB081FA458F3}" type="pres">
      <dgm:prSet presAssocID="{3A61A3D4-0EF2-46CB-A81E-5B42DCAE489F}" presName="sibTrans" presStyleLbl="sibTrans2D1" presStyleIdx="0" presStyleCnt="3"/>
      <dgm:spPr/>
    </dgm:pt>
    <dgm:pt modelId="{45BC358F-C46A-4B3D-981C-127AE4F04416}" type="pres">
      <dgm:prSet presAssocID="{3A61A3D4-0EF2-46CB-A81E-5B42DCAE489F}" presName="connectorText" presStyleLbl="sibTrans2D1" presStyleIdx="0" presStyleCnt="3"/>
      <dgm:spPr/>
    </dgm:pt>
    <dgm:pt modelId="{EEC4DC57-6E7D-49C6-A56C-B8C024D39A01}" type="pres">
      <dgm:prSet presAssocID="{D20B4E70-2C64-46FA-BEDC-6F8C16036195}" presName="node" presStyleLbl="node1" presStyleIdx="1" presStyleCnt="4">
        <dgm:presLayoutVars>
          <dgm:bulletEnabled val="1"/>
        </dgm:presLayoutVars>
      </dgm:prSet>
      <dgm:spPr/>
    </dgm:pt>
    <dgm:pt modelId="{A420BF2C-A266-413F-842D-5AC2AAE95EA6}" type="pres">
      <dgm:prSet presAssocID="{F3FB882C-61F5-4402-AF57-13C2F4E24CA9}" presName="sibTrans" presStyleLbl="sibTrans2D1" presStyleIdx="1" presStyleCnt="3"/>
      <dgm:spPr/>
    </dgm:pt>
    <dgm:pt modelId="{C6ECAFE9-9AB3-4785-99B1-F7544FA18AA7}" type="pres">
      <dgm:prSet presAssocID="{F3FB882C-61F5-4402-AF57-13C2F4E24CA9}" presName="connectorText" presStyleLbl="sibTrans2D1" presStyleIdx="1" presStyleCnt="3"/>
      <dgm:spPr/>
    </dgm:pt>
    <dgm:pt modelId="{003CD8D0-130F-4E52-A194-5FB4132F1479}" type="pres">
      <dgm:prSet presAssocID="{23D539DC-794C-4416-A8F9-F3132E4B64EC}" presName="node" presStyleLbl="node1" presStyleIdx="2" presStyleCnt="4" custLinFactNeighborY="2006">
        <dgm:presLayoutVars>
          <dgm:bulletEnabled val="1"/>
        </dgm:presLayoutVars>
      </dgm:prSet>
      <dgm:spPr/>
    </dgm:pt>
    <dgm:pt modelId="{11298067-BB06-47B7-826A-D59A01A43800}" type="pres">
      <dgm:prSet presAssocID="{499F37B1-0AED-4E06-AE59-15135B4F189A}" presName="sibTrans" presStyleLbl="sibTrans2D1" presStyleIdx="2" presStyleCnt="3"/>
      <dgm:spPr/>
    </dgm:pt>
    <dgm:pt modelId="{D0E5A333-1C05-4E51-87C5-A43892FFDC7B}" type="pres">
      <dgm:prSet presAssocID="{499F37B1-0AED-4E06-AE59-15135B4F189A}" presName="connectorText" presStyleLbl="sibTrans2D1" presStyleIdx="2" presStyleCnt="3"/>
      <dgm:spPr/>
    </dgm:pt>
    <dgm:pt modelId="{DDC52E1F-9D4A-4ACA-8ADE-EBFF6961F5D1}" type="pres">
      <dgm:prSet presAssocID="{1DA6F952-2420-451A-8F2E-1A1574CAE7DC}" presName="node" presStyleLbl="node1" presStyleIdx="3" presStyleCnt="4">
        <dgm:presLayoutVars>
          <dgm:bulletEnabled val="1"/>
        </dgm:presLayoutVars>
      </dgm:prSet>
      <dgm:spPr/>
    </dgm:pt>
  </dgm:ptLst>
  <dgm:cxnLst>
    <dgm:cxn modelId="{B5F7AB08-6F11-48FF-8DA7-BEF7C4A51CEE}" type="presOf" srcId="{1DA6F952-2420-451A-8F2E-1A1574CAE7DC}" destId="{DDC52E1F-9D4A-4ACA-8ADE-EBFF6961F5D1}" srcOrd="0" destOrd="0" presId="urn:microsoft.com/office/officeart/2005/8/layout/process1"/>
    <dgm:cxn modelId="{FF81F83E-F001-4479-87A2-A232CC3A0EDF}" type="presOf" srcId="{D20B4E70-2C64-46FA-BEDC-6F8C16036195}" destId="{EEC4DC57-6E7D-49C6-A56C-B8C024D39A01}" srcOrd="0" destOrd="0" presId="urn:microsoft.com/office/officeart/2005/8/layout/process1"/>
    <dgm:cxn modelId="{D460AE5E-CD0E-4491-81B7-301F00EACC6D}" srcId="{D91F99CD-182F-4464-B77B-86C004A0A9A8}" destId="{7B892D54-A870-4483-B3CB-163BAA2CF3B6}" srcOrd="0" destOrd="0" parTransId="{66129CB3-E1DC-48B2-B582-E2228D443D33}" sibTransId="{3A61A3D4-0EF2-46CB-A81E-5B42DCAE489F}"/>
    <dgm:cxn modelId="{E477435F-551E-4AA1-AC21-EB44C481B471}" srcId="{D91F99CD-182F-4464-B77B-86C004A0A9A8}" destId="{1DA6F952-2420-451A-8F2E-1A1574CAE7DC}" srcOrd="3" destOrd="0" parTransId="{E03E65FB-7484-4917-A8BB-003F439A01D9}" sibTransId="{D677B1E7-3B46-4A17-B13C-57C80A6F5027}"/>
    <dgm:cxn modelId="{F6EBCD45-462B-4140-A7CC-B80EC540B512}" type="presOf" srcId="{D91F99CD-182F-4464-B77B-86C004A0A9A8}" destId="{DE316220-30DC-48E9-8396-DC061B1B5F1F}" srcOrd="0" destOrd="0" presId="urn:microsoft.com/office/officeart/2005/8/layout/process1"/>
    <dgm:cxn modelId="{F4EFFD56-DC45-496A-986C-3E91C7D661BB}" type="presOf" srcId="{7B892D54-A870-4483-B3CB-163BAA2CF3B6}" destId="{060D39F8-783D-4E9D-9F0A-AFB169CC33FC}" srcOrd="0" destOrd="0" presId="urn:microsoft.com/office/officeart/2005/8/layout/process1"/>
    <dgm:cxn modelId="{3D019D8A-460F-42F6-B5D8-46B96AC4D75B}" type="presOf" srcId="{3A61A3D4-0EF2-46CB-A81E-5B42DCAE489F}" destId="{7CAC1A70-32F9-47EC-9965-AB081FA458F3}" srcOrd="0" destOrd="0" presId="urn:microsoft.com/office/officeart/2005/8/layout/process1"/>
    <dgm:cxn modelId="{2F790D9D-8060-4F68-9A29-AC4D58375FE7}" type="presOf" srcId="{F3FB882C-61F5-4402-AF57-13C2F4E24CA9}" destId="{A420BF2C-A266-413F-842D-5AC2AAE95EA6}" srcOrd="0" destOrd="0" presId="urn:microsoft.com/office/officeart/2005/8/layout/process1"/>
    <dgm:cxn modelId="{0BAE80A0-7A61-4F7A-B446-3074EF3812FA}" srcId="{D91F99CD-182F-4464-B77B-86C004A0A9A8}" destId="{23D539DC-794C-4416-A8F9-F3132E4B64EC}" srcOrd="2" destOrd="0" parTransId="{1AAAEF8C-9081-463A-844B-B728CE0CD5B3}" sibTransId="{499F37B1-0AED-4E06-AE59-15135B4F189A}"/>
    <dgm:cxn modelId="{A1B419A1-54CC-4F55-B6EA-74B266FF317F}" srcId="{D91F99CD-182F-4464-B77B-86C004A0A9A8}" destId="{D20B4E70-2C64-46FA-BEDC-6F8C16036195}" srcOrd="1" destOrd="0" parTransId="{BDE67543-5CEB-41BF-8519-93524A6F260F}" sibTransId="{F3FB882C-61F5-4402-AF57-13C2F4E24CA9}"/>
    <dgm:cxn modelId="{15BBD2C0-53E5-47BD-9795-41744521F95F}" type="presOf" srcId="{23D539DC-794C-4416-A8F9-F3132E4B64EC}" destId="{003CD8D0-130F-4E52-A194-5FB4132F1479}" srcOrd="0" destOrd="0" presId="urn:microsoft.com/office/officeart/2005/8/layout/process1"/>
    <dgm:cxn modelId="{01AE33C6-FF5E-4129-BD58-D4AC1498265E}" type="presOf" srcId="{3A61A3D4-0EF2-46CB-A81E-5B42DCAE489F}" destId="{45BC358F-C46A-4B3D-981C-127AE4F04416}" srcOrd="1" destOrd="0" presId="urn:microsoft.com/office/officeart/2005/8/layout/process1"/>
    <dgm:cxn modelId="{130E37C6-0016-4CFB-AD4D-3DE3065D91A0}" type="presOf" srcId="{499F37B1-0AED-4E06-AE59-15135B4F189A}" destId="{D0E5A333-1C05-4E51-87C5-A43892FFDC7B}" srcOrd="1" destOrd="0" presId="urn:microsoft.com/office/officeart/2005/8/layout/process1"/>
    <dgm:cxn modelId="{EAB081D4-1C11-4753-847F-F52623A9A015}" type="presOf" srcId="{499F37B1-0AED-4E06-AE59-15135B4F189A}" destId="{11298067-BB06-47B7-826A-D59A01A43800}" srcOrd="0" destOrd="0" presId="urn:microsoft.com/office/officeart/2005/8/layout/process1"/>
    <dgm:cxn modelId="{C0ACEFDA-BF95-4342-B0BE-2FF5132D39C6}" type="presOf" srcId="{F3FB882C-61F5-4402-AF57-13C2F4E24CA9}" destId="{C6ECAFE9-9AB3-4785-99B1-F7544FA18AA7}" srcOrd="1" destOrd="0" presId="urn:microsoft.com/office/officeart/2005/8/layout/process1"/>
    <dgm:cxn modelId="{5C1E0019-6FA6-4CD8-B0F0-ADBA27A8F839}" type="presParOf" srcId="{DE316220-30DC-48E9-8396-DC061B1B5F1F}" destId="{060D39F8-783D-4E9D-9F0A-AFB169CC33FC}" srcOrd="0" destOrd="0" presId="urn:microsoft.com/office/officeart/2005/8/layout/process1"/>
    <dgm:cxn modelId="{327EF6D6-160D-42A5-BBFB-34387CA964F0}" type="presParOf" srcId="{DE316220-30DC-48E9-8396-DC061B1B5F1F}" destId="{7CAC1A70-32F9-47EC-9965-AB081FA458F3}" srcOrd="1" destOrd="0" presId="urn:microsoft.com/office/officeart/2005/8/layout/process1"/>
    <dgm:cxn modelId="{D22AB624-DCEE-46EF-A60D-6708E3B02EBC}" type="presParOf" srcId="{7CAC1A70-32F9-47EC-9965-AB081FA458F3}" destId="{45BC358F-C46A-4B3D-981C-127AE4F04416}" srcOrd="0" destOrd="0" presId="urn:microsoft.com/office/officeart/2005/8/layout/process1"/>
    <dgm:cxn modelId="{73C130D9-4D14-4ED6-8545-BFC18DB3BAC3}" type="presParOf" srcId="{DE316220-30DC-48E9-8396-DC061B1B5F1F}" destId="{EEC4DC57-6E7D-49C6-A56C-B8C024D39A01}" srcOrd="2" destOrd="0" presId="urn:microsoft.com/office/officeart/2005/8/layout/process1"/>
    <dgm:cxn modelId="{CC524C9B-90B6-4155-9109-A3C2636DE94C}" type="presParOf" srcId="{DE316220-30DC-48E9-8396-DC061B1B5F1F}" destId="{A420BF2C-A266-413F-842D-5AC2AAE95EA6}" srcOrd="3" destOrd="0" presId="urn:microsoft.com/office/officeart/2005/8/layout/process1"/>
    <dgm:cxn modelId="{7FA8D62B-B3D4-44B8-A3CC-814CFE0587E9}" type="presParOf" srcId="{A420BF2C-A266-413F-842D-5AC2AAE95EA6}" destId="{C6ECAFE9-9AB3-4785-99B1-F7544FA18AA7}" srcOrd="0" destOrd="0" presId="urn:microsoft.com/office/officeart/2005/8/layout/process1"/>
    <dgm:cxn modelId="{0C37A701-A0B8-4845-A3DF-A31384211C11}" type="presParOf" srcId="{DE316220-30DC-48E9-8396-DC061B1B5F1F}" destId="{003CD8D0-130F-4E52-A194-5FB4132F1479}" srcOrd="4" destOrd="0" presId="urn:microsoft.com/office/officeart/2005/8/layout/process1"/>
    <dgm:cxn modelId="{1A9810F3-E97E-4639-AE32-EBC8A194D471}" type="presParOf" srcId="{DE316220-30DC-48E9-8396-DC061B1B5F1F}" destId="{11298067-BB06-47B7-826A-D59A01A43800}" srcOrd="5" destOrd="0" presId="urn:microsoft.com/office/officeart/2005/8/layout/process1"/>
    <dgm:cxn modelId="{FF929266-F709-4038-8160-C358E311A99A}" type="presParOf" srcId="{11298067-BB06-47B7-826A-D59A01A43800}" destId="{D0E5A333-1C05-4E51-87C5-A43892FFDC7B}" srcOrd="0" destOrd="0" presId="urn:microsoft.com/office/officeart/2005/8/layout/process1"/>
    <dgm:cxn modelId="{C1FAA440-4BEB-41F6-AA8D-1E7ADFCC0B6D}" type="presParOf" srcId="{DE316220-30DC-48E9-8396-DC061B1B5F1F}" destId="{DDC52E1F-9D4A-4ACA-8ADE-EBFF6961F5D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1F99CD-182F-4464-B77B-86C004A0A9A8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B892D54-A870-4483-B3CB-163BAA2CF3B6}">
      <dgm:prSet phldrT="[텍스트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ctr" latinLnBrk="1"/>
          <a:r>
            <a:rPr lang="ko-KR" altLang="en-US" sz="1600" b="1" dirty="0" err="1"/>
            <a:t>수발신</a:t>
          </a:r>
          <a:endParaRPr lang="en-US" altLang="ko-KR" sz="1600" b="1" dirty="0"/>
        </a:p>
        <a:p>
          <a:pPr algn="ctr" latinLnBrk="1"/>
          <a:r>
            <a:rPr lang="ko-KR" altLang="en-US" sz="1600" b="1" dirty="0"/>
            <a:t>담당자</a:t>
          </a:r>
        </a:p>
      </dgm:t>
    </dgm:pt>
    <dgm:pt modelId="{66129CB3-E1DC-48B2-B582-E2228D443D33}" type="par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3A61A3D4-0EF2-46CB-A81E-5B42DCAE489F}" type="sib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D20B4E70-2C64-46FA-BEDC-6F8C16036195}">
      <dgm:prSet phldrT="[텍스트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600" b="1" dirty="0"/>
            <a:t>결재자</a:t>
          </a:r>
        </a:p>
      </dgm:t>
    </dgm:pt>
    <dgm:pt modelId="{BDE67543-5CEB-41BF-8519-93524A6F260F}" type="par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F3FB882C-61F5-4402-AF57-13C2F4E24CA9}" type="sib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23D539DC-794C-4416-A8F9-F3132E4B64EC}">
      <dgm:prSet phldrT="[텍스트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600" b="1" dirty="0"/>
            <a:t>결재자</a:t>
          </a:r>
        </a:p>
      </dgm:t>
    </dgm:pt>
    <dgm:pt modelId="{1AAAEF8C-9081-463A-844B-B728CE0CD5B3}" type="par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499F37B1-0AED-4E06-AE59-15135B4F189A}" type="sib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1DA6F952-2420-451A-8F2E-1A1574CAE7DC}">
      <dgm:prSet phldrT="[텍스트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600" b="1" dirty="0"/>
            <a:t>최종 결재자</a:t>
          </a:r>
        </a:p>
      </dgm:t>
    </dgm:pt>
    <dgm:pt modelId="{E03E65FB-7484-4917-A8BB-003F439A01D9}" type="par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D677B1E7-3B46-4A17-B13C-57C80A6F5027}" type="sib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DE316220-30DC-48E9-8396-DC061B1B5F1F}" type="pres">
      <dgm:prSet presAssocID="{D91F99CD-182F-4464-B77B-86C004A0A9A8}" presName="Name0" presStyleCnt="0">
        <dgm:presLayoutVars>
          <dgm:dir/>
          <dgm:resizeHandles val="exact"/>
        </dgm:presLayoutVars>
      </dgm:prSet>
      <dgm:spPr/>
    </dgm:pt>
    <dgm:pt modelId="{060D39F8-783D-4E9D-9F0A-AFB169CC33FC}" type="pres">
      <dgm:prSet presAssocID="{7B892D54-A870-4483-B3CB-163BAA2CF3B6}" presName="node" presStyleLbl="node1" presStyleIdx="0" presStyleCnt="4">
        <dgm:presLayoutVars>
          <dgm:bulletEnabled val="1"/>
        </dgm:presLayoutVars>
      </dgm:prSet>
      <dgm:spPr/>
    </dgm:pt>
    <dgm:pt modelId="{7CAC1A70-32F9-47EC-9965-AB081FA458F3}" type="pres">
      <dgm:prSet presAssocID="{3A61A3D4-0EF2-46CB-A81E-5B42DCAE489F}" presName="sibTrans" presStyleLbl="sibTrans2D1" presStyleIdx="0" presStyleCnt="3"/>
      <dgm:spPr/>
    </dgm:pt>
    <dgm:pt modelId="{45BC358F-C46A-4B3D-981C-127AE4F04416}" type="pres">
      <dgm:prSet presAssocID="{3A61A3D4-0EF2-46CB-A81E-5B42DCAE489F}" presName="connectorText" presStyleLbl="sibTrans2D1" presStyleIdx="0" presStyleCnt="3"/>
      <dgm:spPr/>
    </dgm:pt>
    <dgm:pt modelId="{EEC4DC57-6E7D-49C6-A56C-B8C024D39A01}" type="pres">
      <dgm:prSet presAssocID="{D20B4E70-2C64-46FA-BEDC-6F8C16036195}" presName="node" presStyleLbl="node1" presStyleIdx="1" presStyleCnt="4">
        <dgm:presLayoutVars>
          <dgm:bulletEnabled val="1"/>
        </dgm:presLayoutVars>
      </dgm:prSet>
      <dgm:spPr/>
    </dgm:pt>
    <dgm:pt modelId="{A420BF2C-A266-413F-842D-5AC2AAE95EA6}" type="pres">
      <dgm:prSet presAssocID="{F3FB882C-61F5-4402-AF57-13C2F4E24CA9}" presName="sibTrans" presStyleLbl="sibTrans2D1" presStyleIdx="1" presStyleCnt="3"/>
      <dgm:spPr/>
    </dgm:pt>
    <dgm:pt modelId="{C6ECAFE9-9AB3-4785-99B1-F7544FA18AA7}" type="pres">
      <dgm:prSet presAssocID="{F3FB882C-61F5-4402-AF57-13C2F4E24CA9}" presName="connectorText" presStyleLbl="sibTrans2D1" presStyleIdx="1" presStyleCnt="3"/>
      <dgm:spPr/>
    </dgm:pt>
    <dgm:pt modelId="{003CD8D0-130F-4E52-A194-5FB4132F1479}" type="pres">
      <dgm:prSet presAssocID="{23D539DC-794C-4416-A8F9-F3132E4B64EC}" presName="node" presStyleLbl="node1" presStyleIdx="2" presStyleCnt="4" custLinFactNeighborY="2006">
        <dgm:presLayoutVars>
          <dgm:bulletEnabled val="1"/>
        </dgm:presLayoutVars>
      </dgm:prSet>
      <dgm:spPr/>
    </dgm:pt>
    <dgm:pt modelId="{11298067-BB06-47B7-826A-D59A01A43800}" type="pres">
      <dgm:prSet presAssocID="{499F37B1-0AED-4E06-AE59-15135B4F189A}" presName="sibTrans" presStyleLbl="sibTrans2D1" presStyleIdx="2" presStyleCnt="3"/>
      <dgm:spPr/>
    </dgm:pt>
    <dgm:pt modelId="{D0E5A333-1C05-4E51-87C5-A43892FFDC7B}" type="pres">
      <dgm:prSet presAssocID="{499F37B1-0AED-4E06-AE59-15135B4F189A}" presName="connectorText" presStyleLbl="sibTrans2D1" presStyleIdx="2" presStyleCnt="3"/>
      <dgm:spPr/>
    </dgm:pt>
    <dgm:pt modelId="{DDC52E1F-9D4A-4ACA-8ADE-EBFF6961F5D1}" type="pres">
      <dgm:prSet presAssocID="{1DA6F952-2420-451A-8F2E-1A1574CAE7DC}" presName="node" presStyleLbl="node1" presStyleIdx="3" presStyleCnt="4">
        <dgm:presLayoutVars>
          <dgm:bulletEnabled val="1"/>
        </dgm:presLayoutVars>
      </dgm:prSet>
      <dgm:spPr/>
    </dgm:pt>
  </dgm:ptLst>
  <dgm:cxnLst>
    <dgm:cxn modelId="{B5F7AB08-6F11-48FF-8DA7-BEF7C4A51CEE}" type="presOf" srcId="{1DA6F952-2420-451A-8F2E-1A1574CAE7DC}" destId="{DDC52E1F-9D4A-4ACA-8ADE-EBFF6961F5D1}" srcOrd="0" destOrd="0" presId="urn:microsoft.com/office/officeart/2005/8/layout/process1"/>
    <dgm:cxn modelId="{FF81F83E-F001-4479-87A2-A232CC3A0EDF}" type="presOf" srcId="{D20B4E70-2C64-46FA-BEDC-6F8C16036195}" destId="{EEC4DC57-6E7D-49C6-A56C-B8C024D39A01}" srcOrd="0" destOrd="0" presId="urn:microsoft.com/office/officeart/2005/8/layout/process1"/>
    <dgm:cxn modelId="{D460AE5E-CD0E-4491-81B7-301F00EACC6D}" srcId="{D91F99CD-182F-4464-B77B-86C004A0A9A8}" destId="{7B892D54-A870-4483-B3CB-163BAA2CF3B6}" srcOrd="0" destOrd="0" parTransId="{66129CB3-E1DC-48B2-B582-E2228D443D33}" sibTransId="{3A61A3D4-0EF2-46CB-A81E-5B42DCAE489F}"/>
    <dgm:cxn modelId="{E477435F-551E-4AA1-AC21-EB44C481B471}" srcId="{D91F99CD-182F-4464-B77B-86C004A0A9A8}" destId="{1DA6F952-2420-451A-8F2E-1A1574CAE7DC}" srcOrd="3" destOrd="0" parTransId="{E03E65FB-7484-4917-A8BB-003F439A01D9}" sibTransId="{D677B1E7-3B46-4A17-B13C-57C80A6F5027}"/>
    <dgm:cxn modelId="{F6EBCD45-462B-4140-A7CC-B80EC540B512}" type="presOf" srcId="{D91F99CD-182F-4464-B77B-86C004A0A9A8}" destId="{DE316220-30DC-48E9-8396-DC061B1B5F1F}" srcOrd="0" destOrd="0" presId="urn:microsoft.com/office/officeart/2005/8/layout/process1"/>
    <dgm:cxn modelId="{F4EFFD56-DC45-496A-986C-3E91C7D661BB}" type="presOf" srcId="{7B892D54-A870-4483-B3CB-163BAA2CF3B6}" destId="{060D39F8-783D-4E9D-9F0A-AFB169CC33FC}" srcOrd="0" destOrd="0" presId="urn:microsoft.com/office/officeart/2005/8/layout/process1"/>
    <dgm:cxn modelId="{3D019D8A-460F-42F6-B5D8-46B96AC4D75B}" type="presOf" srcId="{3A61A3D4-0EF2-46CB-A81E-5B42DCAE489F}" destId="{7CAC1A70-32F9-47EC-9965-AB081FA458F3}" srcOrd="0" destOrd="0" presId="urn:microsoft.com/office/officeart/2005/8/layout/process1"/>
    <dgm:cxn modelId="{2F790D9D-8060-4F68-9A29-AC4D58375FE7}" type="presOf" srcId="{F3FB882C-61F5-4402-AF57-13C2F4E24CA9}" destId="{A420BF2C-A266-413F-842D-5AC2AAE95EA6}" srcOrd="0" destOrd="0" presId="urn:microsoft.com/office/officeart/2005/8/layout/process1"/>
    <dgm:cxn modelId="{0BAE80A0-7A61-4F7A-B446-3074EF3812FA}" srcId="{D91F99CD-182F-4464-B77B-86C004A0A9A8}" destId="{23D539DC-794C-4416-A8F9-F3132E4B64EC}" srcOrd="2" destOrd="0" parTransId="{1AAAEF8C-9081-463A-844B-B728CE0CD5B3}" sibTransId="{499F37B1-0AED-4E06-AE59-15135B4F189A}"/>
    <dgm:cxn modelId="{A1B419A1-54CC-4F55-B6EA-74B266FF317F}" srcId="{D91F99CD-182F-4464-B77B-86C004A0A9A8}" destId="{D20B4E70-2C64-46FA-BEDC-6F8C16036195}" srcOrd="1" destOrd="0" parTransId="{BDE67543-5CEB-41BF-8519-93524A6F260F}" sibTransId="{F3FB882C-61F5-4402-AF57-13C2F4E24CA9}"/>
    <dgm:cxn modelId="{15BBD2C0-53E5-47BD-9795-41744521F95F}" type="presOf" srcId="{23D539DC-794C-4416-A8F9-F3132E4B64EC}" destId="{003CD8D0-130F-4E52-A194-5FB4132F1479}" srcOrd="0" destOrd="0" presId="urn:microsoft.com/office/officeart/2005/8/layout/process1"/>
    <dgm:cxn modelId="{01AE33C6-FF5E-4129-BD58-D4AC1498265E}" type="presOf" srcId="{3A61A3D4-0EF2-46CB-A81E-5B42DCAE489F}" destId="{45BC358F-C46A-4B3D-981C-127AE4F04416}" srcOrd="1" destOrd="0" presId="urn:microsoft.com/office/officeart/2005/8/layout/process1"/>
    <dgm:cxn modelId="{130E37C6-0016-4CFB-AD4D-3DE3065D91A0}" type="presOf" srcId="{499F37B1-0AED-4E06-AE59-15135B4F189A}" destId="{D0E5A333-1C05-4E51-87C5-A43892FFDC7B}" srcOrd="1" destOrd="0" presId="urn:microsoft.com/office/officeart/2005/8/layout/process1"/>
    <dgm:cxn modelId="{EAB081D4-1C11-4753-847F-F52623A9A015}" type="presOf" srcId="{499F37B1-0AED-4E06-AE59-15135B4F189A}" destId="{11298067-BB06-47B7-826A-D59A01A43800}" srcOrd="0" destOrd="0" presId="urn:microsoft.com/office/officeart/2005/8/layout/process1"/>
    <dgm:cxn modelId="{C0ACEFDA-BF95-4342-B0BE-2FF5132D39C6}" type="presOf" srcId="{F3FB882C-61F5-4402-AF57-13C2F4E24CA9}" destId="{C6ECAFE9-9AB3-4785-99B1-F7544FA18AA7}" srcOrd="1" destOrd="0" presId="urn:microsoft.com/office/officeart/2005/8/layout/process1"/>
    <dgm:cxn modelId="{5C1E0019-6FA6-4CD8-B0F0-ADBA27A8F839}" type="presParOf" srcId="{DE316220-30DC-48E9-8396-DC061B1B5F1F}" destId="{060D39F8-783D-4E9D-9F0A-AFB169CC33FC}" srcOrd="0" destOrd="0" presId="urn:microsoft.com/office/officeart/2005/8/layout/process1"/>
    <dgm:cxn modelId="{327EF6D6-160D-42A5-BBFB-34387CA964F0}" type="presParOf" srcId="{DE316220-30DC-48E9-8396-DC061B1B5F1F}" destId="{7CAC1A70-32F9-47EC-9965-AB081FA458F3}" srcOrd="1" destOrd="0" presId="urn:microsoft.com/office/officeart/2005/8/layout/process1"/>
    <dgm:cxn modelId="{D22AB624-DCEE-46EF-A60D-6708E3B02EBC}" type="presParOf" srcId="{7CAC1A70-32F9-47EC-9965-AB081FA458F3}" destId="{45BC358F-C46A-4B3D-981C-127AE4F04416}" srcOrd="0" destOrd="0" presId="urn:microsoft.com/office/officeart/2005/8/layout/process1"/>
    <dgm:cxn modelId="{73C130D9-4D14-4ED6-8545-BFC18DB3BAC3}" type="presParOf" srcId="{DE316220-30DC-48E9-8396-DC061B1B5F1F}" destId="{EEC4DC57-6E7D-49C6-A56C-B8C024D39A01}" srcOrd="2" destOrd="0" presId="urn:microsoft.com/office/officeart/2005/8/layout/process1"/>
    <dgm:cxn modelId="{CC524C9B-90B6-4155-9109-A3C2636DE94C}" type="presParOf" srcId="{DE316220-30DC-48E9-8396-DC061B1B5F1F}" destId="{A420BF2C-A266-413F-842D-5AC2AAE95EA6}" srcOrd="3" destOrd="0" presId="urn:microsoft.com/office/officeart/2005/8/layout/process1"/>
    <dgm:cxn modelId="{7FA8D62B-B3D4-44B8-A3CC-814CFE0587E9}" type="presParOf" srcId="{A420BF2C-A266-413F-842D-5AC2AAE95EA6}" destId="{C6ECAFE9-9AB3-4785-99B1-F7544FA18AA7}" srcOrd="0" destOrd="0" presId="urn:microsoft.com/office/officeart/2005/8/layout/process1"/>
    <dgm:cxn modelId="{0C37A701-A0B8-4845-A3DF-A31384211C11}" type="presParOf" srcId="{DE316220-30DC-48E9-8396-DC061B1B5F1F}" destId="{003CD8D0-130F-4E52-A194-5FB4132F1479}" srcOrd="4" destOrd="0" presId="urn:microsoft.com/office/officeart/2005/8/layout/process1"/>
    <dgm:cxn modelId="{1A9810F3-E97E-4639-AE32-EBC8A194D471}" type="presParOf" srcId="{DE316220-30DC-48E9-8396-DC061B1B5F1F}" destId="{11298067-BB06-47B7-826A-D59A01A43800}" srcOrd="5" destOrd="0" presId="urn:microsoft.com/office/officeart/2005/8/layout/process1"/>
    <dgm:cxn modelId="{FF929266-F709-4038-8160-C358E311A99A}" type="presParOf" srcId="{11298067-BB06-47B7-826A-D59A01A43800}" destId="{D0E5A333-1C05-4E51-87C5-A43892FFDC7B}" srcOrd="0" destOrd="0" presId="urn:microsoft.com/office/officeart/2005/8/layout/process1"/>
    <dgm:cxn modelId="{C1FAA440-4BEB-41F6-AA8D-1E7ADFCC0B6D}" type="presParOf" srcId="{DE316220-30DC-48E9-8396-DC061B1B5F1F}" destId="{DDC52E1F-9D4A-4ACA-8ADE-EBFF6961F5D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D39F8-783D-4E9D-9F0A-AFB169CC33FC}">
      <dsp:nvSpPr>
        <dsp:cNvPr id="0" name=""/>
        <dsp:cNvSpPr/>
      </dsp:nvSpPr>
      <dsp:spPr>
        <a:xfrm>
          <a:off x="4367" y="1769445"/>
          <a:ext cx="1354078" cy="812447"/>
        </a:xfrm>
        <a:prstGeom prst="roundRect">
          <a:avLst>
            <a:gd name="adj" fmla="val 10000"/>
          </a:avLst>
        </a:prstGeom>
        <a:solidFill>
          <a:srgbClr val="DD462F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 err="1"/>
            <a:t>기안자</a:t>
          </a:r>
          <a:endParaRPr lang="ko-KR" altLang="en-US" sz="1600" b="1" kern="1200" dirty="0"/>
        </a:p>
      </dsp:txBody>
      <dsp:txXfrm>
        <a:off x="28163" y="1793241"/>
        <a:ext cx="1306486" cy="764855"/>
      </dsp:txXfrm>
    </dsp:sp>
    <dsp:sp modelId="{7CAC1A70-32F9-47EC-9965-AB081FA458F3}">
      <dsp:nvSpPr>
        <dsp:cNvPr id="0" name=""/>
        <dsp:cNvSpPr/>
      </dsp:nvSpPr>
      <dsp:spPr>
        <a:xfrm>
          <a:off x="1493854" y="2007763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493854" y="2074925"/>
        <a:ext cx="200945" cy="201487"/>
      </dsp:txXfrm>
    </dsp:sp>
    <dsp:sp modelId="{EEC4DC57-6E7D-49C6-A56C-B8C024D39A01}">
      <dsp:nvSpPr>
        <dsp:cNvPr id="0" name=""/>
        <dsp:cNvSpPr/>
      </dsp:nvSpPr>
      <dsp:spPr>
        <a:xfrm>
          <a:off x="1900078" y="1769445"/>
          <a:ext cx="1354078" cy="812447"/>
        </a:xfrm>
        <a:prstGeom prst="roundRect">
          <a:avLst>
            <a:gd name="adj" fmla="val 10000"/>
          </a:avLst>
        </a:prstGeom>
        <a:solidFill>
          <a:srgbClr val="D2472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결재자</a:t>
          </a:r>
        </a:p>
      </dsp:txBody>
      <dsp:txXfrm>
        <a:off x="1923874" y="1793241"/>
        <a:ext cx="1306486" cy="764855"/>
      </dsp:txXfrm>
    </dsp:sp>
    <dsp:sp modelId="{A420BF2C-A266-413F-842D-5AC2AAE95EA6}">
      <dsp:nvSpPr>
        <dsp:cNvPr id="0" name=""/>
        <dsp:cNvSpPr/>
      </dsp:nvSpPr>
      <dsp:spPr>
        <a:xfrm>
          <a:off x="3389565" y="2007763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3389565" y="2074925"/>
        <a:ext cx="200945" cy="201487"/>
      </dsp:txXfrm>
    </dsp:sp>
    <dsp:sp modelId="{003CD8D0-130F-4E52-A194-5FB4132F1479}">
      <dsp:nvSpPr>
        <dsp:cNvPr id="0" name=""/>
        <dsp:cNvSpPr/>
      </dsp:nvSpPr>
      <dsp:spPr>
        <a:xfrm>
          <a:off x="3795789" y="1769445"/>
          <a:ext cx="1354078" cy="812447"/>
        </a:xfrm>
        <a:prstGeom prst="roundRect">
          <a:avLst>
            <a:gd name="adj" fmla="val 10000"/>
          </a:avLst>
        </a:prstGeom>
        <a:solidFill>
          <a:srgbClr val="DD462F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결재자</a:t>
          </a:r>
        </a:p>
      </dsp:txBody>
      <dsp:txXfrm>
        <a:off x="3819585" y="1793241"/>
        <a:ext cx="1306486" cy="764855"/>
      </dsp:txXfrm>
    </dsp:sp>
    <dsp:sp modelId="{11298067-BB06-47B7-826A-D59A01A43800}">
      <dsp:nvSpPr>
        <dsp:cNvPr id="0" name=""/>
        <dsp:cNvSpPr/>
      </dsp:nvSpPr>
      <dsp:spPr>
        <a:xfrm>
          <a:off x="5285275" y="2007763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5285275" y="2074925"/>
        <a:ext cx="200945" cy="201487"/>
      </dsp:txXfrm>
    </dsp:sp>
    <dsp:sp modelId="{DDC52E1F-9D4A-4ACA-8ADE-EBFF6961F5D1}">
      <dsp:nvSpPr>
        <dsp:cNvPr id="0" name=""/>
        <dsp:cNvSpPr/>
      </dsp:nvSpPr>
      <dsp:spPr>
        <a:xfrm>
          <a:off x="5691499" y="1769445"/>
          <a:ext cx="1354078" cy="812447"/>
        </a:xfrm>
        <a:prstGeom prst="roundRect">
          <a:avLst>
            <a:gd name="adj" fmla="val 10000"/>
          </a:avLst>
        </a:prstGeom>
        <a:solidFill>
          <a:srgbClr val="D2472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최종 결재자</a:t>
          </a:r>
        </a:p>
      </dsp:txBody>
      <dsp:txXfrm>
        <a:off x="5715295" y="1793241"/>
        <a:ext cx="1306486" cy="764855"/>
      </dsp:txXfrm>
    </dsp:sp>
    <dsp:sp modelId="{2D15ECF5-7BE5-43E6-9A90-A2F1C255F08C}">
      <dsp:nvSpPr>
        <dsp:cNvPr id="0" name=""/>
        <dsp:cNvSpPr/>
      </dsp:nvSpPr>
      <dsp:spPr>
        <a:xfrm>
          <a:off x="7180986" y="2007763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7180986" y="2074925"/>
        <a:ext cx="200945" cy="201487"/>
      </dsp:txXfrm>
    </dsp:sp>
    <dsp:sp modelId="{94639062-6249-42B4-AEBA-469DF2AE7282}">
      <dsp:nvSpPr>
        <dsp:cNvPr id="0" name=""/>
        <dsp:cNvSpPr/>
      </dsp:nvSpPr>
      <dsp:spPr>
        <a:xfrm>
          <a:off x="7587210" y="1769445"/>
          <a:ext cx="1354078" cy="812447"/>
        </a:xfrm>
        <a:prstGeom prst="roundRect">
          <a:avLst>
            <a:gd name="adj" fmla="val 10000"/>
          </a:avLst>
        </a:prstGeom>
        <a:solidFill>
          <a:srgbClr val="DD462F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품의함</a:t>
          </a:r>
        </a:p>
      </dsp:txBody>
      <dsp:txXfrm>
        <a:off x="7611006" y="1793241"/>
        <a:ext cx="1306486" cy="7648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D39F8-783D-4E9D-9F0A-AFB169CC33FC}">
      <dsp:nvSpPr>
        <dsp:cNvPr id="0" name=""/>
        <dsp:cNvSpPr/>
      </dsp:nvSpPr>
      <dsp:spPr>
        <a:xfrm>
          <a:off x="4367" y="699821"/>
          <a:ext cx="1354078" cy="926697"/>
        </a:xfrm>
        <a:prstGeom prst="roundRect">
          <a:avLst>
            <a:gd name="adj" fmla="val 10000"/>
          </a:avLst>
        </a:prstGeom>
        <a:solidFill>
          <a:srgbClr val="DD462F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 err="1"/>
            <a:t>기안자</a:t>
          </a:r>
          <a:endParaRPr lang="ko-KR" altLang="en-US" sz="1800" kern="1200" dirty="0"/>
        </a:p>
      </dsp:txBody>
      <dsp:txXfrm>
        <a:off x="31509" y="726963"/>
        <a:ext cx="1299794" cy="872413"/>
      </dsp:txXfrm>
    </dsp:sp>
    <dsp:sp modelId="{7CAC1A70-32F9-47EC-9965-AB081FA458F3}">
      <dsp:nvSpPr>
        <dsp:cNvPr id="0" name=""/>
        <dsp:cNvSpPr/>
      </dsp:nvSpPr>
      <dsp:spPr>
        <a:xfrm>
          <a:off x="1493854" y="995264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493854" y="1062426"/>
        <a:ext cx="200945" cy="201487"/>
      </dsp:txXfrm>
    </dsp:sp>
    <dsp:sp modelId="{EEC4DC57-6E7D-49C6-A56C-B8C024D39A01}">
      <dsp:nvSpPr>
        <dsp:cNvPr id="0" name=""/>
        <dsp:cNvSpPr/>
      </dsp:nvSpPr>
      <dsp:spPr>
        <a:xfrm>
          <a:off x="1900078" y="699821"/>
          <a:ext cx="1354078" cy="926697"/>
        </a:xfrm>
        <a:prstGeom prst="roundRect">
          <a:avLst>
            <a:gd name="adj" fmla="val 10000"/>
          </a:avLst>
        </a:prstGeom>
        <a:solidFill>
          <a:srgbClr val="DD462F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결재자</a:t>
          </a:r>
        </a:p>
      </dsp:txBody>
      <dsp:txXfrm>
        <a:off x="1927220" y="726963"/>
        <a:ext cx="1299794" cy="872413"/>
      </dsp:txXfrm>
    </dsp:sp>
    <dsp:sp modelId="{A420BF2C-A266-413F-842D-5AC2AAE95EA6}">
      <dsp:nvSpPr>
        <dsp:cNvPr id="0" name=""/>
        <dsp:cNvSpPr/>
      </dsp:nvSpPr>
      <dsp:spPr>
        <a:xfrm>
          <a:off x="3389565" y="995264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3389565" y="1062426"/>
        <a:ext cx="200945" cy="201487"/>
      </dsp:txXfrm>
    </dsp:sp>
    <dsp:sp modelId="{003CD8D0-130F-4E52-A194-5FB4132F1479}">
      <dsp:nvSpPr>
        <dsp:cNvPr id="0" name=""/>
        <dsp:cNvSpPr/>
      </dsp:nvSpPr>
      <dsp:spPr>
        <a:xfrm>
          <a:off x="3795789" y="699821"/>
          <a:ext cx="1354078" cy="926697"/>
        </a:xfrm>
        <a:prstGeom prst="roundRect">
          <a:avLst>
            <a:gd name="adj" fmla="val 10000"/>
          </a:avLst>
        </a:prstGeom>
        <a:solidFill>
          <a:srgbClr val="DD462F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결재자</a:t>
          </a:r>
        </a:p>
      </dsp:txBody>
      <dsp:txXfrm>
        <a:off x="3822931" y="726963"/>
        <a:ext cx="1299794" cy="872413"/>
      </dsp:txXfrm>
    </dsp:sp>
    <dsp:sp modelId="{11298067-BB06-47B7-826A-D59A01A43800}">
      <dsp:nvSpPr>
        <dsp:cNvPr id="0" name=""/>
        <dsp:cNvSpPr/>
      </dsp:nvSpPr>
      <dsp:spPr>
        <a:xfrm>
          <a:off x="5285275" y="995264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5285275" y="1062426"/>
        <a:ext cx="200945" cy="201487"/>
      </dsp:txXfrm>
    </dsp:sp>
    <dsp:sp modelId="{DDC52E1F-9D4A-4ACA-8ADE-EBFF6961F5D1}">
      <dsp:nvSpPr>
        <dsp:cNvPr id="0" name=""/>
        <dsp:cNvSpPr/>
      </dsp:nvSpPr>
      <dsp:spPr>
        <a:xfrm>
          <a:off x="5691499" y="699821"/>
          <a:ext cx="1354078" cy="926697"/>
        </a:xfrm>
        <a:prstGeom prst="roundRect">
          <a:avLst>
            <a:gd name="adj" fmla="val 10000"/>
          </a:avLst>
        </a:prstGeom>
        <a:solidFill>
          <a:srgbClr val="DD462F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최종 결재자</a:t>
          </a:r>
        </a:p>
      </dsp:txBody>
      <dsp:txXfrm>
        <a:off x="5718641" y="726963"/>
        <a:ext cx="1299794" cy="872413"/>
      </dsp:txXfrm>
    </dsp:sp>
    <dsp:sp modelId="{2D15ECF5-7BE5-43E6-9A90-A2F1C255F08C}">
      <dsp:nvSpPr>
        <dsp:cNvPr id="0" name=""/>
        <dsp:cNvSpPr/>
      </dsp:nvSpPr>
      <dsp:spPr>
        <a:xfrm>
          <a:off x="7180986" y="995264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7180986" y="1062426"/>
        <a:ext cx="200945" cy="201487"/>
      </dsp:txXfrm>
    </dsp:sp>
    <dsp:sp modelId="{94639062-6249-42B4-AEBA-469DF2AE7282}">
      <dsp:nvSpPr>
        <dsp:cNvPr id="0" name=""/>
        <dsp:cNvSpPr/>
      </dsp:nvSpPr>
      <dsp:spPr>
        <a:xfrm>
          <a:off x="7587210" y="699821"/>
          <a:ext cx="1354078" cy="926697"/>
        </a:xfrm>
        <a:prstGeom prst="roundRect">
          <a:avLst>
            <a:gd name="adj" fmla="val 10000"/>
          </a:avLst>
        </a:prstGeom>
        <a:solidFill>
          <a:srgbClr val="DD462F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결재 완료</a:t>
          </a:r>
        </a:p>
      </dsp:txBody>
      <dsp:txXfrm>
        <a:off x="7614352" y="726963"/>
        <a:ext cx="1299794" cy="8724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D39F8-783D-4E9D-9F0A-AFB169CC33FC}">
      <dsp:nvSpPr>
        <dsp:cNvPr id="0" name=""/>
        <dsp:cNvSpPr/>
      </dsp:nvSpPr>
      <dsp:spPr>
        <a:xfrm>
          <a:off x="4367" y="879790"/>
          <a:ext cx="1354078" cy="81244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 err="1"/>
            <a:t>기안자</a:t>
          </a:r>
          <a:endParaRPr lang="ko-KR" altLang="en-US" sz="1600" b="1" kern="1200" dirty="0"/>
        </a:p>
      </dsp:txBody>
      <dsp:txXfrm>
        <a:off x="28163" y="903586"/>
        <a:ext cx="1306486" cy="764855"/>
      </dsp:txXfrm>
    </dsp:sp>
    <dsp:sp modelId="{7CAC1A70-32F9-47EC-9965-AB081FA458F3}">
      <dsp:nvSpPr>
        <dsp:cNvPr id="0" name=""/>
        <dsp:cNvSpPr/>
      </dsp:nvSpPr>
      <dsp:spPr>
        <a:xfrm>
          <a:off x="1493854" y="1118108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493854" y="1185270"/>
        <a:ext cx="200945" cy="201487"/>
      </dsp:txXfrm>
    </dsp:sp>
    <dsp:sp modelId="{EEC4DC57-6E7D-49C6-A56C-B8C024D39A01}">
      <dsp:nvSpPr>
        <dsp:cNvPr id="0" name=""/>
        <dsp:cNvSpPr/>
      </dsp:nvSpPr>
      <dsp:spPr>
        <a:xfrm>
          <a:off x="1900078" y="879790"/>
          <a:ext cx="1354078" cy="81244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결재자</a:t>
          </a:r>
        </a:p>
      </dsp:txBody>
      <dsp:txXfrm>
        <a:off x="1923874" y="903586"/>
        <a:ext cx="1306486" cy="764855"/>
      </dsp:txXfrm>
    </dsp:sp>
    <dsp:sp modelId="{A420BF2C-A266-413F-842D-5AC2AAE95EA6}">
      <dsp:nvSpPr>
        <dsp:cNvPr id="0" name=""/>
        <dsp:cNvSpPr/>
      </dsp:nvSpPr>
      <dsp:spPr>
        <a:xfrm rot="20106252">
          <a:off x="3374861" y="674442"/>
          <a:ext cx="316473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3379272" y="761588"/>
        <a:ext cx="221531" cy="201487"/>
      </dsp:txXfrm>
    </dsp:sp>
    <dsp:sp modelId="{003CD8D0-130F-4E52-A194-5FB4132F1479}">
      <dsp:nvSpPr>
        <dsp:cNvPr id="0" name=""/>
        <dsp:cNvSpPr/>
      </dsp:nvSpPr>
      <dsp:spPr>
        <a:xfrm>
          <a:off x="3795789" y="0"/>
          <a:ext cx="1354078" cy="81244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결재자</a:t>
          </a:r>
        </a:p>
      </dsp:txBody>
      <dsp:txXfrm>
        <a:off x="3819585" y="23796"/>
        <a:ext cx="1306486" cy="764855"/>
      </dsp:txXfrm>
    </dsp:sp>
    <dsp:sp modelId="{11298067-BB06-47B7-826A-D59A01A43800}">
      <dsp:nvSpPr>
        <dsp:cNvPr id="0" name=""/>
        <dsp:cNvSpPr/>
      </dsp:nvSpPr>
      <dsp:spPr>
        <a:xfrm rot="1493748">
          <a:off x="5270571" y="681983"/>
          <a:ext cx="316473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5274982" y="729161"/>
        <a:ext cx="221531" cy="201487"/>
      </dsp:txXfrm>
    </dsp:sp>
    <dsp:sp modelId="{DDC52E1F-9D4A-4ACA-8ADE-EBFF6961F5D1}">
      <dsp:nvSpPr>
        <dsp:cNvPr id="0" name=""/>
        <dsp:cNvSpPr/>
      </dsp:nvSpPr>
      <dsp:spPr>
        <a:xfrm>
          <a:off x="5691499" y="879790"/>
          <a:ext cx="1354078" cy="81244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최종 결재자</a:t>
          </a:r>
        </a:p>
      </dsp:txBody>
      <dsp:txXfrm>
        <a:off x="5715295" y="903586"/>
        <a:ext cx="1306486" cy="764855"/>
      </dsp:txXfrm>
    </dsp:sp>
    <dsp:sp modelId="{2D15ECF5-7BE5-43E6-9A90-A2F1C255F08C}">
      <dsp:nvSpPr>
        <dsp:cNvPr id="0" name=""/>
        <dsp:cNvSpPr/>
      </dsp:nvSpPr>
      <dsp:spPr>
        <a:xfrm>
          <a:off x="7180986" y="1118108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7180986" y="1185270"/>
        <a:ext cx="200945" cy="201487"/>
      </dsp:txXfrm>
    </dsp:sp>
    <dsp:sp modelId="{94639062-6249-42B4-AEBA-469DF2AE7282}">
      <dsp:nvSpPr>
        <dsp:cNvPr id="0" name=""/>
        <dsp:cNvSpPr/>
      </dsp:nvSpPr>
      <dsp:spPr>
        <a:xfrm>
          <a:off x="7587210" y="879790"/>
          <a:ext cx="1354078" cy="81244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결재 완료</a:t>
          </a:r>
        </a:p>
      </dsp:txBody>
      <dsp:txXfrm>
        <a:off x="7611006" y="903586"/>
        <a:ext cx="1306486" cy="7648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D39F8-783D-4E9D-9F0A-AFB169CC33FC}">
      <dsp:nvSpPr>
        <dsp:cNvPr id="0" name=""/>
        <dsp:cNvSpPr/>
      </dsp:nvSpPr>
      <dsp:spPr>
        <a:xfrm>
          <a:off x="4367" y="756946"/>
          <a:ext cx="1354078" cy="812447"/>
        </a:xfrm>
        <a:prstGeom prst="roundRect">
          <a:avLst>
            <a:gd name="adj" fmla="val 10000"/>
          </a:avLst>
        </a:prstGeom>
        <a:solidFill>
          <a:srgbClr val="D2472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 err="1"/>
            <a:t>기안자</a:t>
          </a:r>
          <a:endParaRPr lang="ko-KR" altLang="en-US" sz="1600" b="1" kern="1200" dirty="0"/>
        </a:p>
      </dsp:txBody>
      <dsp:txXfrm>
        <a:off x="28163" y="780742"/>
        <a:ext cx="1306486" cy="764855"/>
      </dsp:txXfrm>
    </dsp:sp>
    <dsp:sp modelId="{7CAC1A70-32F9-47EC-9965-AB081FA458F3}">
      <dsp:nvSpPr>
        <dsp:cNvPr id="0" name=""/>
        <dsp:cNvSpPr/>
      </dsp:nvSpPr>
      <dsp:spPr>
        <a:xfrm>
          <a:off x="1493854" y="995264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493854" y="1062426"/>
        <a:ext cx="200945" cy="201487"/>
      </dsp:txXfrm>
    </dsp:sp>
    <dsp:sp modelId="{EEC4DC57-6E7D-49C6-A56C-B8C024D39A01}">
      <dsp:nvSpPr>
        <dsp:cNvPr id="0" name=""/>
        <dsp:cNvSpPr/>
      </dsp:nvSpPr>
      <dsp:spPr>
        <a:xfrm>
          <a:off x="1900078" y="756946"/>
          <a:ext cx="1354078" cy="812447"/>
        </a:xfrm>
        <a:prstGeom prst="roundRect">
          <a:avLst>
            <a:gd name="adj" fmla="val 10000"/>
          </a:avLst>
        </a:prstGeom>
        <a:solidFill>
          <a:srgbClr val="D2472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합의부서</a:t>
          </a:r>
        </a:p>
      </dsp:txBody>
      <dsp:txXfrm>
        <a:off x="1923874" y="780742"/>
        <a:ext cx="1306486" cy="764855"/>
      </dsp:txXfrm>
    </dsp:sp>
    <dsp:sp modelId="{A420BF2C-A266-413F-842D-5AC2AAE95EA6}">
      <dsp:nvSpPr>
        <dsp:cNvPr id="0" name=""/>
        <dsp:cNvSpPr/>
      </dsp:nvSpPr>
      <dsp:spPr>
        <a:xfrm>
          <a:off x="3389565" y="995264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3389565" y="1062426"/>
        <a:ext cx="200945" cy="201487"/>
      </dsp:txXfrm>
    </dsp:sp>
    <dsp:sp modelId="{003CD8D0-130F-4E52-A194-5FB4132F1479}">
      <dsp:nvSpPr>
        <dsp:cNvPr id="0" name=""/>
        <dsp:cNvSpPr/>
      </dsp:nvSpPr>
      <dsp:spPr>
        <a:xfrm>
          <a:off x="3795789" y="756946"/>
          <a:ext cx="1354078" cy="812447"/>
        </a:xfrm>
        <a:prstGeom prst="roundRect">
          <a:avLst>
            <a:gd name="adj" fmla="val 10000"/>
          </a:avLst>
        </a:prstGeom>
        <a:solidFill>
          <a:srgbClr val="D2472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합의부서</a:t>
          </a:r>
        </a:p>
      </dsp:txBody>
      <dsp:txXfrm>
        <a:off x="3819585" y="780742"/>
        <a:ext cx="1306486" cy="764855"/>
      </dsp:txXfrm>
    </dsp:sp>
    <dsp:sp modelId="{11298067-BB06-47B7-826A-D59A01A43800}">
      <dsp:nvSpPr>
        <dsp:cNvPr id="0" name=""/>
        <dsp:cNvSpPr/>
      </dsp:nvSpPr>
      <dsp:spPr>
        <a:xfrm>
          <a:off x="5285275" y="995264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5285275" y="1062426"/>
        <a:ext cx="200945" cy="201487"/>
      </dsp:txXfrm>
    </dsp:sp>
    <dsp:sp modelId="{DDC52E1F-9D4A-4ACA-8ADE-EBFF6961F5D1}">
      <dsp:nvSpPr>
        <dsp:cNvPr id="0" name=""/>
        <dsp:cNvSpPr/>
      </dsp:nvSpPr>
      <dsp:spPr>
        <a:xfrm>
          <a:off x="5691499" y="756946"/>
          <a:ext cx="1354078" cy="812447"/>
        </a:xfrm>
        <a:prstGeom prst="roundRect">
          <a:avLst>
            <a:gd name="adj" fmla="val 10000"/>
          </a:avLst>
        </a:prstGeom>
        <a:solidFill>
          <a:srgbClr val="D2472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최종 결재자</a:t>
          </a:r>
        </a:p>
      </dsp:txBody>
      <dsp:txXfrm>
        <a:off x="5715295" y="780742"/>
        <a:ext cx="1306486" cy="764855"/>
      </dsp:txXfrm>
    </dsp:sp>
    <dsp:sp modelId="{2D15ECF5-7BE5-43E6-9A90-A2F1C255F08C}">
      <dsp:nvSpPr>
        <dsp:cNvPr id="0" name=""/>
        <dsp:cNvSpPr/>
      </dsp:nvSpPr>
      <dsp:spPr>
        <a:xfrm>
          <a:off x="7180986" y="995264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7180986" y="1062426"/>
        <a:ext cx="200945" cy="201487"/>
      </dsp:txXfrm>
    </dsp:sp>
    <dsp:sp modelId="{94639062-6249-42B4-AEBA-469DF2AE7282}">
      <dsp:nvSpPr>
        <dsp:cNvPr id="0" name=""/>
        <dsp:cNvSpPr/>
      </dsp:nvSpPr>
      <dsp:spPr>
        <a:xfrm>
          <a:off x="7587210" y="756946"/>
          <a:ext cx="1354078" cy="812447"/>
        </a:xfrm>
        <a:prstGeom prst="roundRect">
          <a:avLst>
            <a:gd name="adj" fmla="val 10000"/>
          </a:avLst>
        </a:prstGeom>
        <a:solidFill>
          <a:srgbClr val="D2472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결재 완료</a:t>
          </a:r>
        </a:p>
      </dsp:txBody>
      <dsp:txXfrm>
        <a:off x="7611006" y="780742"/>
        <a:ext cx="1306486" cy="7648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D39F8-783D-4E9D-9F0A-AFB169CC33FC}">
      <dsp:nvSpPr>
        <dsp:cNvPr id="0" name=""/>
        <dsp:cNvSpPr/>
      </dsp:nvSpPr>
      <dsp:spPr>
        <a:xfrm>
          <a:off x="3131" y="536724"/>
          <a:ext cx="1369361" cy="975669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 err="1"/>
            <a:t>수발신</a:t>
          </a:r>
          <a:endParaRPr lang="en-US" altLang="ko-KR" sz="1600" b="1" kern="1200" dirty="0"/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담당자</a:t>
          </a:r>
        </a:p>
      </dsp:txBody>
      <dsp:txXfrm>
        <a:off x="31707" y="565300"/>
        <a:ext cx="1312209" cy="918517"/>
      </dsp:txXfrm>
    </dsp:sp>
    <dsp:sp modelId="{7CAC1A70-32F9-47EC-9965-AB081FA458F3}">
      <dsp:nvSpPr>
        <dsp:cNvPr id="0" name=""/>
        <dsp:cNvSpPr/>
      </dsp:nvSpPr>
      <dsp:spPr>
        <a:xfrm>
          <a:off x="1509429" y="854758"/>
          <a:ext cx="290304" cy="3396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509429" y="922678"/>
        <a:ext cx="203213" cy="203761"/>
      </dsp:txXfrm>
    </dsp:sp>
    <dsp:sp modelId="{EEC4DC57-6E7D-49C6-A56C-B8C024D39A01}">
      <dsp:nvSpPr>
        <dsp:cNvPr id="0" name=""/>
        <dsp:cNvSpPr/>
      </dsp:nvSpPr>
      <dsp:spPr>
        <a:xfrm>
          <a:off x="1920237" y="536724"/>
          <a:ext cx="1369361" cy="975669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결재자</a:t>
          </a:r>
        </a:p>
      </dsp:txBody>
      <dsp:txXfrm>
        <a:off x="1948813" y="565300"/>
        <a:ext cx="1312209" cy="918517"/>
      </dsp:txXfrm>
    </dsp:sp>
    <dsp:sp modelId="{A420BF2C-A266-413F-842D-5AC2AAE95EA6}">
      <dsp:nvSpPr>
        <dsp:cNvPr id="0" name=""/>
        <dsp:cNvSpPr/>
      </dsp:nvSpPr>
      <dsp:spPr>
        <a:xfrm rot="35095">
          <a:off x="3426527" y="864628"/>
          <a:ext cx="290319" cy="3396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3426529" y="932103"/>
        <a:ext cx="203223" cy="203761"/>
      </dsp:txXfrm>
    </dsp:sp>
    <dsp:sp modelId="{003CD8D0-130F-4E52-A194-5FB4132F1479}">
      <dsp:nvSpPr>
        <dsp:cNvPr id="0" name=""/>
        <dsp:cNvSpPr/>
      </dsp:nvSpPr>
      <dsp:spPr>
        <a:xfrm>
          <a:off x="3837343" y="556296"/>
          <a:ext cx="1369361" cy="975669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결재자</a:t>
          </a:r>
        </a:p>
      </dsp:txBody>
      <dsp:txXfrm>
        <a:off x="3865919" y="584872"/>
        <a:ext cx="1312209" cy="918517"/>
      </dsp:txXfrm>
    </dsp:sp>
    <dsp:sp modelId="{11298067-BB06-47B7-826A-D59A01A43800}">
      <dsp:nvSpPr>
        <dsp:cNvPr id="0" name=""/>
        <dsp:cNvSpPr/>
      </dsp:nvSpPr>
      <dsp:spPr>
        <a:xfrm rot="21564905">
          <a:off x="5343632" y="864460"/>
          <a:ext cx="290319" cy="3396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5343634" y="932825"/>
        <a:ext cx="203223" cy="203761"/>
      </dsp:txXfrm>
    </dsp:sp>
    <dsp:sp modelId="{DDC52E1F-9D4A-4ACA-8ADE-EBFF6961F5D1}">
      <dsp:nvSpPr>
        <dsp:cNvPr id="0" name=""/>
        <dsp:cNvSpPr/>
      </dsp:nvSpPr>
      <dsp:spPr>
        <a:xfrm>
          <a:off x="5754448" y="536724"/>
          <a:ext cx="1369361" cy="975669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최종 결재자</a:t>
          </a:r>
        </a:p>
      </dsp:txBody>
      <dsp:txXfrm>
        <a:off x="5783024" y="565300"/>
        <a:ext cx="1312209" cy="9185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D39F8-783D-4E9D-9F0A-AFB169CC33FC}">
      <dsp:nvSpPr>
        <dsp:cNvPr id="0" name=""/>
        <dsp:cNvSpPr/>
      </dsp:nvSpPr>
      <dsp:spPr>
        <a:xfrm>
          <a:off x="2475" y="171233"/>
          <a:ext cx="1082368" cy="953837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 err="1"/>
            <a:t>수발신</a:t>
          </a:r>
          <a:endParaRPr lang="en-US" altLang="ko-KR" sz="1600" b="1" kern="1200" dirty="0"/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담당자</a:t>
          </a:r>
        </a:p>
      </dsp:txBody>
      <dsp:txXfrm>
        <a:off x="30412" y="199170"/>
        <a:ext cx="1026494" cy="897963"/>
      </dsp:txXfrm>
    </dsp:sp>
    <dsp:sp modelId="{7CAC1A70-32F9-47EC-9965-AB081FA458F3}">
      <dsp:nvSpPr>
        <dsp:cNvPr id="0" name=""/>
        <dsp:cNvSpPr/>
      </dsp:nvSpPr>
      <dsp:spPr>
        <a:xfrm>
          <a:off x="1193081" y="513938"/>
          <a:ext cx="229462" cy="2684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1193081" y="567623"/>
        <a:ext cx="160623" cy="161057"/>
      </dsp:txXfrm>
    </dsp:sp>
    <dsp:sp modelId="{EEC4DC57-6E7D-49C6-A56C-B8C024D39A01}">
      <dsp:nvSpPr>
        <dsp:cNvPr id="0" name=""/>
        <dsp:cNvSpPr/>
      </dsp:nvSpPr>
      <dsp:spPr>
        <a:xfrm>
          <a:off x="1517791" y="171233"/>
          <a:ext cx="1082368" cy="953837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결재자</a:t>
          </a:r>
        </a:p>
      </dsp:txBody>
      <dsp:txXfrm>
        <a:off x="1545728" y="199170"/>
        <a:ext cx="1026494" cy="897963"/>
      </dsp:txXfrm>
    </dsp:sp>
    <dsp:sp modelId="{A420BF2C-A266-413F-842D-5AC2AAE95EA6}">
      <dsp:nvSpPr>
        <dsp:cNvPr id="0" name=""/>
        <dsp:cNvSpPr/>
      </dsp:nvSpPr>
      <dsp:spPr>
        <a:xfrm rot="43406">
          <a:off x="2708387" y="523587"/>
          <a:ext cx="229480" cy="2684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2708390" y="576837"/>
        <a:ext cx="160636" cy="161057"/>
      </dsp:txXfrm>
    </dsp:sp>
    <dsp:sp modelId="{003CD8D0-130F-4E52-A194-5FB4132F1479}">
      <dsp:nvSpPr>
        <dsp:cNvPr id="0" name=""/>
        <dsp:cNvSpPr/>
      </dsp:nvSpPr>
      <dsp:spPr>
        <a:xfrm>
          <a:off x="3033107" y="190367"/>
          <a:ext cx="1082368" cy="953837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결재자</a:t>
          </a:r>
        </a:p>
      </dsp:txBody>
      <dsp:txXfrm>
        <a:off x="3061044" y="218304"/>
        <a:ext cx="1026494" cy="897963"/>
      </dsp:txXfrm>
    </dsp:sp>
    <dsp:sp modelId="{11298067-BB06-47B7-826A-D59A01A43800}">
      <dsp:nvSpPr>
        <dsp:cNvPr id="0" name=""/>
        <dsp:cNvSpPr/>
      </dsp:nvSpPr>
      <dsp:spPr>
        <a:xfrm rot="21556594">
          <a:off x="4223704" y="523423"/>
          <a:ext cx="229480" cy="2684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4223707" y="577543"/>
        <a:ext cx="160636" cy="161057"/>
      </dsp:txXfrm>
    </dsp:sp>
    <dsp:sp modelId="{DDC52E1F-9D4A-4ACA-8ADE-EBFF6961F5D1}">
      <dsp:nvSpPr>
        <dsp:cNvPr id="0" name=""/>
        <dsp:cNvSpPr/>
      </dsp:nvSpPr>
      <dsp:spPr>
        <a:xfrm>
          <a:off x="4548423" y="171233"/>
          <a:ext cx="1082368" cy="953837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최종 결재자</a:t>
          </a:r>
        </a:p>
      </dsp:txBody>
      <dsp:txXfrm>
        <a:off x="4576360" y="199170"/>
        <a:ext cx="1026494" cy="8979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059DE-6CD5-4C59-8233-088CE5808E67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2025-09-01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1T07:05:07.2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56,'34'0,"20"1,0-3,88-13,-79 7,1 2,0 3,77 7,-11-1,-106-3,38 0,1-2,70-11,-57 4,0 3,124 8,-65 1,-113-3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1T07:05:07.2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56,'34'0,"20"1,0-3,88-13,-79 7,1 2,0 3,77 7,-11-1,-106-3,38 0,1-2,70-11,-57 4,0 3,124 8,-65 1,-113-3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3E1C3DD-4A19-441D-907C-380838DB51C4}" type="datetime1">
              <a:rPr lang="ko-KR" altLang="en-US" noProof="0" smtClean="0"/>
              <a:t>2025-09-01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0" smtClean="0"/>
              <a:pPr/>
              <a:t>16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02109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다음으로 기안 버튼을 클릭하면</a:t>
            </a:r>
            <a:r>
              <a:rPr lang="en-US" altLang="ko-KR" dirty="0"/>
              <a:t>, </a:t>
            </a:r>
            <a:r>
              <a:rPr lang="ko-KR" altLang="en-US" dirty="0"/>
              <a:t>결재진행테이블에 해당 문서가 있는지</a:t>
            </a:r>
            <a:r>
              <a:rPr lang="en-US" altLang="ko-KR" dirty="0"/>
              <a:t>, </a:t>
            </a:r>
            <a:r>
              <a:rPr lang="ko-KR" altLang="en-US" dirty="0"/>
              <a:t>문서 제목의 길이가 유효한지 등을 체크하고 수신처를 확인하는 </a:t>
            </a:r>
            <a:r>
              <a:rPr lang="en-US" altLang="ko-KR" dirty="0" err="1"/>
              <a:t>recipient_check</a:t>
            </a:r>
            <a:r>
              <a:rPr lang="en-US" altLang="ko-KR" dirty="0"/>
              <a:t> </a:t>
            </a:r>
            <a:r>
              <a:rPr lang="ko-KR" altLang="en-US" dirty="0"/>
              <a:t>메소드가 호출되며 그 안에서 다시 </a:t>
            </a:r>
            <a:r>
              <a:rPr lang="en-US" altLang="ko-KR" dirty="0" err="1"/>
              <a:t>tempItemCode_complete</a:t>
            </a:r>
            <a:r>
              <a:rPr lang="ko-KR" altLang="en-US" dirty="0"/>
              <a:t>가 호출됩니다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TempItemCode_complete</a:t>
            </a:r>
            <a:r>
              <a:rPr lang="ko-KR" altLang="en-US" dirty="0"/>
              <a:t>에서 </a:t>
            </a:r>
            <a:r>
              <a:rPr lang="en-US" altLang="ko-KR" dirty="0" err="1"/>
              <a:t>chk_passwd</a:t>
            </a:r>
            <a:r>
              <a:rPr lang="ko-KR" altLang="en-US" dirty="0"/>
              <a:t>를 통해 </a:t>
            </a:r>
            <a:r>
              <a:rPr lang="en-US" altLang="ko-KR" dirty="0" err="1"/>
              <a:t>ezApproval</a:t>
            </a:r>
            <a:r>
              <a:rPr lang="ko-KR" altLang="en-US" dirty="0"/>
              <a:t>의 </a:t>
            </a:r>
            <a:r>
              <a:rPr lang="ko-KR" altLang="en-US" dirty="0" err="1"/>
              <a:t>메인컨트롤러가</a:t>
            </a:r>
            <a:r>
              <a:rPr lang="ko-KR" altLang="en-US" dirty="0"/>
              <a:t> 호출되고 그 결과로 의견입력 창을 확인할 수 있습니다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62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의견입력이 완료되면 서명을 위한 </a:t>
            </a:r>
            <a:r>
              <a:rPr lang="en-US" altLang="ko-KR" dirty="0" err="1"/>
              <a:t>openSignUI</a:t>
            </a:r>
            <a:r>
              <a:rPr lang="ko-KR" altLang="en-US" dirty="0"/>
              <a:t>가 호출됩니다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 err="1"/>
              <a:t>Ezsp_GETPROPERTYVALUE</a:t>
            </a:r>
            <a:r>
              <a:rPr lang="en-US" altLang="ko-KR" dirty="0"/>
              <a:t> </a:t>
            </a:r>
            <a:r>
              <a:rPr lang="en-US" altLang="ko-KR" dirty="0" err="1"/>
              <a:t>sp</a:t>
            </a:r>
            <a:r>
              <a:rPr lang="ko-KR" altLang="en-US" dirty="0"/>
              <a:t>를 활용하여 현재 사용자의 서명 리스트를 반환하고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AprsignSelect.cshtml</a:t>
            </a:r>
            <a:r>
              <a:rPr lang="en-US" altLang="ko-KR" dirty="0"/>
              <a:t> </a:t>
            </a:r>
            <a:r>
              <a:rPr lang="ko-KR" altLang="en-US" dirty="0"/>
              <a:t>에서는 전달받은 서명 리스트를 이용하여 각각의 이미지파일을 불러옵니다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330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서명까지 선택을 완료하면 최종적으로 기안을 하게 됩니다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Draft_complete</a:t>
            </a:r>
            <a:r>
              <a:rPr lang="en-US" altLang="ko-KR" dirty="0"/>
              <a:t> </a:t>
            </a:r>
            <a:r>
              <a:rPr lang="ko-KR" altLang="en-US" dirty="0"/>
              <a:t>안에서 </a:t>
            </a:r>
            <a:r>
              <a:rPr lang="ko-KR" altLang="en-US" dirty="0" err="1"/>
              <a:t>첫번재로</a:t>
            </a:r>
            <a:r>
              <a:rPr lang="ko-KR" altLang="en-US" dirty="0"/>
              <a:t> </a:t>
            </a:r>
            <a:r>
              <a:rPr lang="ko-KR" altLang="en-US" dirty="0" err="1"/>
              <a:t>채번을</a:t>
            </a:r>
            <a:r>
              <a:rPr lang="ko-KR" altLang="en-US" dirty="0"/>
              <a:t> 위해 </a:t>
            </a:r>
            <a:r>
              <a:rPr lang="en-US" altLang="ko-KR" dirty="0" err="1"/>
              <a:t>getDocNumber</a:t>
            </a:r>
            <a:r>
              <a:rPr lang="ko-KR" altLang="en-US" dirty="0"/>
              <a:t>가 호출됩니다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getDocNumber</a:t>
            </a:r>
            <a:r>
              <a:rPr lang="ko-KR" altLang="en-US" dirty="0"/>
              <a:t>에서는 결재선에 기안자를 제외하고 다른 결재자가 존재한다면 </a:t>
            </a:r>
            <a:r>
              <a:rPr lang="ko-KR" altLang="en-US" dirty="0" err="1"/>
              <a:t>채번과정을</a:t>
            </a:r>
            <a:r>
              <a:rPr lang="ko-KR" altLang="en-US" dirty="0"/>
              <a:t> </a:t>
            </a:r>
            <a:r>
              <a:rPr lang="ko-KR" altLang="en-US" dirty="0" err="1"/>
              <a:t>거치지않고</a:t>
            </a:r>
            <a:r>
              <a:rPr lang="ko-KR" altLang="en-US" dirty="0"/>
              <a:t> </a:t>
            </a:r>
            <a:r>
              <a:rPr lang="ko-KR" altLang="en-US" dirty="0" err="1"/>
              <a:t>리턴하게</a:t>
            </a:r>
            <a:r>
              <a:rPr lang="ko-KR" altLang="en-US" dirty="0"/>
              <a:t> 되고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결재선에 기안자가 </a:t>
            </a:r>
            <a:r>
              <a:rPr lang="ko-KR" altLang="en-US" dirty="0" err="1"/>
              <a:t>한명만</a:t>
            </a:r>
            <a:r>
              <a:rPr lang="ko-KR" altLang="en-US" dirty="0"/>
              <a:t> 존재하여</a:t>
            </a:r>
            <a:r>
              <a:rPr lang="en-US" altLang="ko-KR" dirty="0"/>
              <a:t>, </a:t>
            </a:r>
            <a:r>
              <a:rPr lang="ko-KR" altLang="en-US" dirty="0"/>
              <a:t>기안자가 </a:t>
            </a:r>
            <a:r>
              <a:rPr lang="ko-KR" altLang="en-US" dirty="0" err="1"/>
              <a:t>최종결재자가</a:t>
            </a:r>
            <a:r>
              <a:rPr lang="ko-KR" altLang="en-US" dirty="0"/>
              <a:t> 되는 경우에는 </a:t>
            </a:r>
            <a:r>
              <a:rPr lang="ko-KR" altLang="en-US" dirty="0" err="1"/>
              <a:t>채번과정을</a:t>
            </a:r>
            <a:r>
              <a:rPr lang="ko-KR" altLang="en-US" dirty="0"/>
              <a:t> 거치게 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두번째로 </a:t>
            </a:r>
            <a:r>
              <a:rPr lang="en-US" altLang="ko-KR" dirty="0" err="1"/>
              <a:t>SendDraftMappingSign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통해 서명 정보를 저장하고</a:t>
            </a:r>
            <a:r>
              <a:rPr lang="en-US" altLang="ko-KR" dirty="0"/>
              <a:t>, </a:t>
            </a:r>
            <a:r>
              <a:rPr lang="ko-KR" altLang="en-US" dirty="0"/>
              <a:t>세번째로 </a:t>
            </a:r>
            <a:r>
              <a:rPr lang="en-US" altLang="ko-KR" dirty="0" err="1"/>
              <a:t>SaveDraftDocInfo</a:t>
            </a:r>
            <a:r>
              <a:rPr lang="en-US" altLang="ko-KR" dirty="0"/>
              <a:t> </a:t>
            </a:r>
            <a:r>
              <a:rPr lang="ko-KR" altLang="en-US" dirty="0"/>
              <a:t>메소드를 호출합니다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saveDraftDocInfo</a:t>
            </a:r>
            <a:r>
              <a:rPr lang="ko-KR" altLang="en-US" dirty="0"/>
              <a:t> 에서는 </a:t>
            </a:r>
            <a:r>
              <a:rPr lang="en-US" altLang="ko-KR" dirty="0" err="1"/>
              <a:t>saveFile</a:t>
            </a:r>
            <a:r>
              <a:rPr lang="en-US" altLang="ko-KR" dirty="0"/>
              <a:t> </a:t>
            </a:r>
            <a:r>
              <a:rPr lang="ko-KR" altLang="en-US" dirty="0"/>
              <a:t>메소드를 통해 문서 파일을 저장하는 과정을 거칩니다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384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다음을 파일을 저장하는 과정의 코드입니다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SaveDraftDocInfo</a:t>
            </a:r>
            <a:r>
              <a:rPr lang="ko-KR" altLang="en-US" dirty="0"/>
              <a:t>에서 </a:t>
            </a:r>
            <a:r>
              <a:rPr lang="en-US" altLang="ko-KR" dirty="0" err="1"/>
              <a:t>SaveFile</a:t>
            </a:r>
            <a:r>
              <a:rPr lang="ko-KR" altLang="en-US" dirty="0"/>
              <a:t>을 호출하여 </a:t>
            </a:r>
            <a:r>
              <a:rPr lang="en-US" altLang="ko-KR" dirty="0" err="1"/>
              <a:t>aspx</a:t>
            </a:r>
            <a:r>
              <a:rPr lang="ko-KR" altLang="en-US" dirty="0"/>
              <a:t>컨트롤러의 </a:t>
            </a:r>
            <a:r>
              <a:rPr lang="en-US" altLang="ko-KR" dirty="0" err="1"/>
              <a:t>saveFile</a:t>
            </a:r>
            <a:r>
              <a:rPr lang="en-US" altLang="ko-KR" dirty="0"/>
              <a:t> </a:t>
            </a:r>
            <a:r>
              <a:rPr lang="ko-KR" altLang="en-US" dirty="0"/>
              <a:t>메소드를 호출하고 서비스단계에서 </a:t>
            </a:r>
            <a:r>
              <a:rPr lang="en-US" altLang="ko-KR" dirty="0" err="1"/>
              <a:t>StreamWriter</a:t>
            </a:r>
            <a:r>
              <a:rPr lang="ko-KR" altLang="en-US" dirty="0"/>
              <a:t>를 통해 파일데이터 디렉토리에 문서 파일을 생성합니다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0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다시 </a:t>
            </a:r>
            <a:r>
              <a:rPr lang="en-US" altLang="ko-KR" dirty="0" err="1"/>
              <a:t>saveDraftDocInfo</a:t>
            </a:r>
            <a:r>
              <a:rPr lang="ko-KR" altLang="en-US" dirty="0"/>
              <a:t>로 돌아와서 </a:t>
            </a:r>
            <a:r>
              <a:rPr lang="en-US" altLang="ko-KR" dirty="0" err="1"/>
              <a:t>saveDraftDocInfo_ilban</a:t>
            </a:r>
            <a:r>
              <a:rPr lang="en-US" altLang="ko-KR" dirty="0"/>
              <a:t> </a:t>
            </a:r>
            <a:r>
              <a:rPr lang="ko-KR" altLang="en-US" dirty="0"/>
              <a:t>메소드를 호출합니다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메소드 안에서는 실질적인 기안 과정을 처리하는</a:t>
            </a:r>
            <a:r>
              <a:rPr lang="en-US" altLang="ko-KR" dirty="0"/>
              <a:t> </a:t>
            </a:r>
            <a:r>
              <a:rPr lang="ko-KR" altLang="en-US" dirty="0"/>
              <a:t>주요 컨트롤러인 </a:t>
            </a:r>
            <a:r>
              <a:rPr lang="en-US" altLang="ko-KR" dirty="0" err="1"/>
              <a:t>DraftUIAspx</a:t>
            </a:r>
            <a:r>
              <a:rPr lang="ko-KR" altLang="en-US" dirty="0"/>
              <a:t>를 호출하고 서비스에서 </a:t>
            </a:r>
            <a:r>
              <a:rPr lang="en-US" altLang="ko-KR" dirty="0" err="1"/>
              <a:t>doProcess</a:t>
            </a:r>
            <a:r>
              <a:rPr lang="ko-KR" altLang="en-US" dirty="0"/>
              <a:t>메소드를 호출합니다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doProcess</a:t>
            </a:r>
            <a:r>
              <a:rPr lang="en-US" altLang="ko-KR" dirty="0"/>
              <a:t> </a:t>
            </a:r>
            <a:r>
              <a:rPr lang="ko-KR" altLang="en-US" dirty="0"/>
              <a:t>는 모든 결재 진행의 시작을 담당합니다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일반적인 승인의 경우 </a:t>
            </a:r>
            <a:r>
              <a:rPr lang="en-US" altLang="ko-KR" dirty="0" err="1"/>
              <a:t>updatedocInfo</a:t>
            </a:r>
            <a:r>
              <a:rPr lang="ko-KR" altLang="en-US" dirty="0"/>
              <a:t>를 통해 </a:t>
            </a:r>
            <a:r>
              <a:rPr lang="en-US" altLang="ko-KR" dirty="0" err="1"/>
              <a:t>db</a:t>
            </a:r>
            <a:r>
              <a:rPr lang="ko-KR" altLang="en-US" dirty="0"/>
              <a:t>에 문서 정보를 업데이트하고 </a:t>
            </a:r>
            <a:r>
              <a:rPr lang="en-US" altLang="ko-KR" dirty="0" err="1"/>
              <a:t>doApprove</a:t>
            </a:r>
            <a:r>
              <a:rPr lang="ko-KR" altLang="en-US" dirty="0"/>
              <a:t>를 통해 결재 진행 상태를 변경합니다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904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doProcess</a:t>
            </a:r>
            <a:r>
              <a:rPr lang="en-US" altLang="ko-KR" dirty="0"/>
              <a:t> </a:t>
            </a:r>
            <a:r>
              <a:rPr lang="ko-KR" altLang="en-US" dirty="0"/>
              <a:t>를 자세히 살펴보겠습니다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먼저 </a:t>
            </a:r>
            <a:r>
              <a:rPr lang="en-US" altLang="ko-KR" dirty="0" err="1"/>
              <a:t>updateDocInfo</a:t>
            </a:r>
            <a:r>
              <a:rPr lang="ko-KR" altLang="en-US" dirty="0"/>
              <a:t>가 호출되면 </a:t>
            </a:r>
            <a:r>
              <a:rPr lang="en-US" altLang="ko-KR" dirty="0" err="1"/>
              <a:t>Ezsp_UPDATEDOCINFO</a:t>
            </a:r>
            <a:r>
              <a:rPr lang="en-US" altLang="ko-KR" dirty="0"/>
              <a:t> </a:t>
            </a:r>
            <a:r>
              <a:rPr lang="en-US" altLang="ko-KR" dirty="0" err="1"/>
              <a:t>sp</a:t>
            </a:r>
            <a:r>
              <a:rPr lang="ko-KR" altLang="en-US" dirty="0"/>
              <a:t>를 활용하여 </a:t>
            </a:r>
            <a:r>
              <a:rPr lang="en-US" altLang="ko-KR" dirty="0"/>
              <a:t>TBAPRDOCINFO </a:t>
            </a:r>
            <a:r>
              <a:rPr lang="ko-KR" altLang="en-US" dirty="0"/>
              <a:t>테이블에 문서 제목과 주소가 업데이트 된 것을 확인하실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72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다음은 </a:t>
            </a:r>
            <a:r>
              <a:rPr lang="en-US" altLang="ko-KR" dirty="0" err="1"/>
              <a:t>doApprove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먼저 </a:t>
            </a:r>
            <a:r>
              <a:rPr lang="en-US" altLang="ko-KR" dirty="0" err="1"/>
              <a:t>ezsp_DOAPPPROVE_APRLINEINFO</a:t>
            </a:r>
            <a:r>
              <a:rPr lang="en-US" altLang="ko-KR" dirty="0"/>
              <a:t> SP</a:t>
            </a:r>
            <a:r>
              <a:rPr lang="ko-KR" altLang="en-US" dirty="0"/>
              <a:t>를 이용해 결재 상태가 </a:t>
            </a:r>
            <a:r>
              <a:rPr lang="en-US" altLang="ko-KR" dirty="0"/>
              <a:t>‘</a:t>
            </a:r>
            <a:r>
              <a:rPr lang="ko-KR" altLang="en-US" dirty="0"/>
              <a:t>진행</a:t>
            </a:r>
            <a:r>
              <a:rPr lang="en-US" altLang="ko-KR" dirty="0"/>
              <a:t>＇</a:t>
            </a:r>
            <a:r>
              <a:rPr lang="ko-KR" altLang="en-US" dirty="0"/>
              <a:t>인 결재자를 반환하고</a:t>
            </a:r>
            <a:r>
              <a:rPr lang="en-US" altLang="ko-KR" dirty="0"/>
              <a:t>, </a:t>
            </a:r>
            <a:r>
              <a:rPr lang="ko-KR" altLang="en-US" dirty="0"/>
              <a:t>결재 상태를 </a:t>
            </a:r>
            <a:r>
              <a:rPr lang="en-US" altLang="ko-KR" dirty="0"/>
              <a:t>‘</a:t>
            </a:r>
            <a:r>
              <a:rPr lang="ko-KR" altLang="en-US" dirty="0"/>
              <a:t>완료</a:t>
            </a:r>
            <a:r>
              <a:rPr lang="en-US" altLang="ko-KR" dirty="0"/>
              <a:t>＇</a:t>
            </a:r>
            <a:r>
              <a:rPr lang="ko-KR" altLang="en-US" dirty="0"/>
              <a:t>로 바꾸고 </a:t>
            </a:r>
            <a:r>
              <a:rPr lang="en-US" altLang="ko-KR" dirty="0" err="1"/>
              <a:t>ReceivedDate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ProcessDate</a:t>
            </a:r>
            <a:r>
              <a:rPr lang="ko-KR" altLang="en-US" dirty="0"/>
              <a:t>를 현재 시각으로 업데이트해주는 쿼리를 작성합니다 쿼리 실행 이후 데이터베이스에서 상태가 업데이트 된 것을 확인하실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54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다음으로  </a:t>
            </a:r>
            <a:r>
              <a:rPr lang="en-US" altLang="ko-KR" dirty="0"/>
              <a:t>EZSP_DOAPPROVE_NEXTUSER SP</a:t>
            </a:r>
            <a:r>
              <a:rPr lang="ko-KR" altLang="en-US" dirty="0"/>
              <a:t>를 이용하여 현재 결재 진행중인 사용자 다음 순번의 결재자들의 정보를 반환합니다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그리고 그 중 결재 타입이 </a:t>
            </a:r>
            <a:r>
              <a:rPr lang="ko-KR" altLang="en-US" dirty="0" err="1"/>
              <a:t>개인병렬합의인</a:t>
            </a:r>
            <a:r>
              <a:rPr lang="ko-KR" altLang="en-US" dirty="0"/>
              <a:t> 결재자들의 상태를 모두 진행으로 바꿔주고 </a:t>
            </a:r>
            <a:r>
              <a:rPr lang="en-US" altLang="ko-KR" dirty="0" err="1"/>
              <a:t>ReceivedDate</a:t>
            </a:r>
            <a:r>
              <a:rPr lang="ko-KR" altLang="en-US" dirty="0"/>
              <a:t>를 업데이트해주는 쿼리를 작성합니다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doProcess</a:t>
            </a:r>
            <a:r>
              <a:rPr lang="en-US" altLang="ko-KR" dirty="0"/>
              <a:t> </a:t>
            </a:r>
            <a:r>
              <a:rPr lang="ko-KR" altLang="en-US" dirty="0"/>
              <a:t>에서 전달받은 </a:t>
            </a:r>
            <a:r>
              <a:rPr lang="en-US" altLang="ko-KR" dirty="0" err="1"/>
              <a:t>sql</a:t>
            </a:r>
            <a:r>
              <a:rPr lang="ko-KR" altLang="en-US" dirty="0"/>
              <a:t>문을 실행하면 데이터베이스에서 병렬합의에 해당하는 </a:t>
            </a:r>
            <a:r>
              <a:rPr lang="en-US" altLang="ko-KR" dirty="0"/>
              <a:t>2</a:t>
            </a:r>
            <a:r>
              <a:rPr lang="ko-KR" altLang="en-US" dirty="0"/>
              <a:t>번과 </a:t>
            </a:r>
            <a:r>
              <a:rPr lang="en-US" altLang="ko-KR" dirty="0"/>
              <a:t>3</a:t>
            </a:r>
            <a:r>
              <a:rPr lang="ko-KR" altLang="en-US" dirty="0"/>
              <a:t>번 결재자들의 정보가 업데이트 된 것을 확인할 수 있습니다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참고로 </a:t>
            </a:r>
            <a:r>
              <a:rPr lang="en-US" altLang="ko-KR" sz="1200" kern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ExecuteTransactionSQL</a:t>
            </a:r>
            <a:r>
              <a:rPr lang="en-US" altLang="ko-KR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는 추가</a:t>
            </a:r>
            <a:r>
              <a:rPr lang="en-US" altLang="ko-KR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수정</a:t>
            </a:r>
            <a:r>
              <a:rPr lang="en-US" altLang="ko-KR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lang="ko-KR" alt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삭제 등 결과값을 반환하지 않는 </a:t>
            </a:r>
            <a:r>
              <a:rPr lang="en-US" altLang="ko-KR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SQL</a:t>
            </a:r>
            <a:r>
              <a:rPr lang="ko-KR" alt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문을 실행하는 함수인 </a:t>
            </a:r>
            <a:r>
              <a:rPr lang="en-US" altLang="ko-KR" sz="1200" kern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DBHelper</a:t>
            </a:r>
            <a:r>
              <a:rPr lang="ko-KR" alt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</a:t>
            </a:r>
            <a:r>
              <a:rPr lang="en-US" altLang="ko-KR" sz="1200" kern="12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ExecuteSQL</a:t>
            </a:r>
            <a:r>
              <a:rPr lang="ko-KR" altLang="en-US" sz="1200" kern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을 사용한다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93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saveDraftDocinfo</a:t>
            </a:r>
            <a:r>
              <a:rPr lang="ko-KR" altLang="en-US" dirty="0"/>
              <a:t>를 마무리하고 다시 </a:t>
            </a:r>
            <a:r>
              <a:rPr lang="en-US" altLang="ko-KR" dirty="0" err="1"/>
              <a:t>Draft_complete</a:t>
            </a:r>
            <a:r>
              <a:rPr lang="ko-KR" altLang="en-US" dirty="0"/>
              <a:t>로 돌아와서 작성된 의견이 있다면 </a:t>
            </a:r>
            <a:r>
              <a:rPr lang="en-US" altLang="ko-KR" dirty="0" err="1"/>
              <a:t>SaveOpinion_docComplete</a:t>
            </a:r>
            <a:r>
              <a:rPr lang="ko-KR" altLang="en-US" dirty="0"/>
              <a:t>메소드를 통해 데이터베이스에 저장합니다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그리고 </a:t>
            </a:r>
            <a:r>
              <a:rPr lang="en-US" altLang="ko-KR" dirty="0" err="1"/>
              <a:t>updateLineHistory</a:t>
            </a:r>
            <a:r>
              <a:rPr lang="ko-KR" altLang="en-US" dirty="0"/>
              <a:t>를 이용해 결재선</a:t>
            </a:r>
            <a:r>
              <a:rPr lang="en-US" altLang="ko-KR" dirty="0"/>
              <a:t> </a:t>
            </a:r>
            <a:r>
              <a:rPr lang="ko-KR" altLang="en-US" dirty="0"/>
              <a:t>정보 이력을 업데이트 하며 기안을 마무리하게 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5288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기안과정이 </a:t>
            </a:r>
            <a:r>
              <a:rPr lang="ko-KR" altLang="en-US" dirty="0" err="1"/>
              <a:t>끝난후에는</a:t>
            </a:r>
            <a:r>
              <a:rPr lang="ko-KR" altLang="en-US" dirty="0"/>
              <a:t> 진행함과 기안함에서 본인이 기안한 문서를 확인할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525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첫번째 </a:t>
            </a:r>
            <a:r>
              <a:rPr lang="ko-KR" altLang="en-US" dirty="0" err="1"/>
              <a:t>양식선택입니다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특정양식을 선택하고 확인 버튼을 누르면 </a:t>
            </a:r>
            <a:r>
              <a:rPr lang="en-US" altLang="ko-KR" dirty="0" err="1"/>
              <a:t>ReturnFunction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의해 </a:t>
            </a:r>
            <a:r>
              <a:rPr lang="en-US" altLang="ko-KR" dirty="0" err="1"/>
              <a:t>openForm_left_Complete</a:t>
            </a:r>
            <a:r>
              <a:rPr lang="ko-KR" altLang="en-US" dirty="0" err="1"/>
              <a:t>가실행되고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기안창을 열기 위한 </a:t>
            </a:r>
            <a:r>
              <a:rPr lang="en-US" altLang="ko-KR" dirty="0" err="1"/>
              <a:t>openDraftUI</a:t>
            </a:r>
            <a:r>
              <a:rPr lang="ko-KR" altLang="en-US" dirty="0"/>
              <a:t>가 실행됩니다</a:t>
            </a:r>
            <a:r>
              <a:rPr lang="en-US" altLang="ko-KR" dirty="0"/>
              <a:t>. </a:t>
            </a:r>
            <a:r>
              <a:rPr lang="en-US" altLang="ko-KR" dirty="0" err="1"/>
              <a:t>openDraftUI</a:t>
            </a:r>
            <a:r>
              <a:rPr lang="ko-KR" altLang="en-US" dirty="0"/>
              <a:t>는 </a:t>
            </a:r>
            <a:r>
              <a:rPr lang="en-US" altLang="ko-KR" dirty="0" err="1"/>
              <a:t>DraftController</a:t>
            </a:r>
            <a:r>
              <a:rPr lang="ko-KR" altLang="en-US" dirty="0"/>
              <a:t>의 </a:t>
            </a:r>
            <a:r>
              <a:rPr lang="en-US" altLang="ko-KR" dirty="0" err="1"/>
              <a:t>DraftUI</a:t>
            </a:r>
            <a:r>
              <a:rPr lang="ko-KR" altLang="en-US" dirty="0"/>
              <a:t>를 호출하고 서비스 단계에서 </a:t>
            </a:r>
            <a:r>
              <a:rPr lang="en-US" altLang="ko-KR" dirty="0" err="1"/>
              <a:t>sp</a:t>
            </a:r>
            <a:r>
              <a:rPr lang="ko-KR" altLang="en-US" dirty="0"/>
              <a:t>를 실행하여 해당 양식의 속성</a:t>
            </a:r>
            <a:r>
              <a:rPr lang="en-US" altLang="ko-KR" dirty="0"/>
              <a:t>, </a:t>
            </a:r>
            <a:r>
              <a:rPr lang="ko-KR" altLang="en-US" dirty="0"/>
              <a:t>버전</a:t>
            </a:r>
            <a:r>
              <a:rPr lang="en-US" altLang="ko-KR" dirty="0"/>
              <a:t>, </a:t>
            </a:r>
            <a:r>
              <a:rPr lang="ko-KR" altLang="en-US" dirty="0" err="1"/>
              <a:t>기안자</a:t>
            </a:r>
            <a:r>
              <a:rPr lang="ko-KR" altLang="en-US" dirty="0"/>
              <a:t> </a:t>
            </a:r>
            <a:r>
              <a:rPr lang="ko-KR" altLang="en-US" dirty="0" err="1"/>
              <a:t>정보등을</a:t>
            </a:r>
            <a:r>
              <a:rPr lang="ko-KR" altLang="en-US" dirty="0"/>
              <a:t> 가져오고 컨트롤러를 통해 뷰로 반환됩니다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0" smtClean="0"/>
              <a:pPr/>
              <a:t>17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26767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다음으로 </a:t>
            </a:r>
            <a:r>
              <a:rPr lang="ko-KR" altLang="en-US" dirty="0" err="1"/>
              <a:t>합의자</a:t>
            </a:r>
            <a:r>
              <a:rPr lang="ko-KR" altLang="en-US" dirty="0"/>
              <a:t> 차례입니다</a:t>
            </a:r>
            <a:r>
              <a:rPr lang="en-US" altLang="ko-KR" dirty="0"/>
              <a:t>. </a:t>
            </a:r>
            <a:r>
              <a:rPr lang="ko-KR" altLang="en-US" dirty="0"/>
              <a:t>합의자도 마찬가지로 미결함과 진행함에서 문서를 확인할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첫번째 합의자는 결재에 합의하는 경우를 예시로 들어보겠습니다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069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합의 버튼을 클릭하면 먼저 </a:t>
            </a:r>
            <a:r>
              <a:rPr lang="en-US" altLang="ko-KR" dirty="0" err="1"/>
              <a:t>CheckApprov</a:t>
            </a:r>
            <a:r>
              <a:rPr lang="ko-KR" altLang="en-US" dirty="0"/>
              <a:t>를 통해 해당 문서가 진행상태인지를 검사합니다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진행 중인 문서라면 </a:t>
            </a:r>
            <a:r>
              <a:rPr lang="en-US" altLang="ko-KR" dirty="0" err="1"/>
              <a:t>chkPasswd</a:t>
            </a:r>
            <a:r>
              <a:rPr lang="en-US" altLang="ko-KR" dirty="0"/>
              <a:t> </a:t>
            </a:r>
            <a:r>
              <a:rPr lang="ko-KR" altLang="en-US" dirty="0"/>
              <a:t>메소드를 호출하고 의견입력 창을 띄우게 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의견을 입력하고</a:t>
            </a:r>
            <a:r>
              <a:rPr lang="en-US" altLang="ko-KR" dirty="0"/>
              <a:t> </a:t>
            </a:r>
            <a:r>
              <a:rPr lang="ko-KR" altLang="en-US" dirty="0"/>
              <a:t>확인 버튼을 누르면 </a:t>
            </a:r>
            <a:r>
              <a:rPr lang="ko-KR" altLang="en-US" dirty="0" err="1"/>
              <a:t>리턴펑션인</a:t>
            </a:r>
            <a:r>
              <a:rPr lang="ko-KR" altLang="en-US" dirty="0"/>
              <a:t> </a:t>
            </a:r>
            <a:r>
              <a:rPr lang="en-US" altLang="ko-KR" dirty="0" err="1"/>
              <a:t>check_passwd_Approve_Complete</a:t>
            </a:r>
            <a:r>
              <a:rPr lang="ko-KR" altLang="en-US" dirty="0"/>
              <a:t>이</a:t>
            </a:r>
            <a:r>
              <a:rPr lang="en-US" altLang="ko-KR" dirty="0"/>
              <a:t> </a:t>
            </a:r>
            <a:r>
              <a:rPr lang="ko-KR" altLang="en-US" dirty="0"/>
              <a:t>호출 되고</a:t>
            </a:r>
            <a:r>
              <a:rPr lang="en-US" altLang="ko-KR" dirty="0"/>
              <a:t> </a:t>
            </a:r>
            <a:r>
              <a:rPr lang="ko-KR" altLang="en-US" dirty="0"/>
              <a:t>최종합의자가 아니기 때문에 서명과정을 거치지 않아 바로 </a:t>
            </a:r>
            <a:r>
              <a:rPr lang="en-US" altLang="ko-KR" dirty="0" err="1"/>
              <a:t>openSignUI_Complete</a:t>
            </a:r>
            <a:r>
              <a:rPr lang="ko-KR" altLang="en-US" dirty="0"/>
              <a:t>을 호출합니다</a:t>
            </a:r>
            <a:r>
              <a:rPr lang="en-US" altLang="ko-KR" dirty="0"/>
              <a:t>. </a:t>
            </a:r>
            <a:r>
              <a:rPr lang="en-US" altLang="ko-KR" dirty="0" err="1"/>
              <a:t>openSignUI_Complete</a:t>
            </a:r>
            <a:r>
              <a:rPr lang="en-US" altLang="ko-KR" dirty="0"/>
              <a:t> </a:t>
            </a:r>
            <a:r>
              <a:rPr lang="ko-KR" altLang="en-US" dirty="0"/>
              <a:t>안에서는 결재선 내역 업데이트</a:t>
            </a:r>
            <a:r>
              <a:rPr lang="en-US" altLang="ko-KR" dirty="0"/>
              <a:t>, </a:t>
            </a:r>
            <a:r>
              <a:rPr lang="ko-KR" altLang="en-US" dirty="0"/>
              <a:t>사인 정보 저장</a:t>
            </a:r>
            <a:r>
              <a:rPr lang="en-US" altLang="ko-KR" dirty="0"/>
              <a:t>, </a:t>
            </a:r>
            <a:r>
              <a:rPr lang="ko-KR" altLang="en-US" dirty="0"/>
              <a:t>결재의견 저장</a:t>
            </a:r>
            <a:r>
              <a:rPr lang="en-US" altLang="ko-KR" dirty="0"/>
              <a:t>, </a:t>
            </a:r>
            <a:r>
              <a:rPr lang="ko-KR" altLang="en-US" dirty="0"/>
              <a:t>결재 정보 저장 과정을 거칩니다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051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결재 정보 저장 과정을 자세히 살펴보겠습니다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SaveApproveInfo</a:t>
            </a:r>
            <a:r>
              <a:rPr lang="ko-KR" altLang="en-US" dirty="0"/>
              <a:t>가 호출되면 </a:t>
            </a:r>
            <a:r>
              <a:rPr lang="en-US" altLang="ko-KR" dirty="0" err="1"/>
              <a:t>saveFile</a:t>
            </a:r>
            <a:r>
              <a:rPr lang="ko-KR" altLang="en-US" dirty="0"/>
              <a:t>을 통해 파일데이터 디렉토리에 파일을 저장하고 </a:t>
            </a:r>
            <a:r>
              <a:rPr lang="en-US" altLang="ko-KR" dirty="0" err="1"/>
              <a:t>SignSave</a:t>
            </a:r>
            <a:r>
              <a:rPr lang="ko-KR" altLang="en-US" dirty="0"/>
              <a:t>를 통해 </a:t>
            </a:r>
            <a:r>
              <a:rPr lang="en-US" altLang="ko-KR" dirty="0" err="1"/>
              <a:t>db</a:t>
            </a:r>
            <a:r>
              <a:rPr lang="ko-KR" altLang="en-US" dirty="0"/>
              <a:t>에 사인</a:t>
            </a:r>
            <a:r>
              <a:rPr lang="en-US" altLang="ko-KR" dirty="0"/>
              <a:t> </a:t>
            </a:r>
            <a:r>
              <a:rPr lang="ko-KR" altLang="en-US" dirty="0"/>
              <a:t>정보를 저장합니다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이후 </a:t>
            </a:r>
            <a:r>
              <a:rPr lang="en-US" altLang="ko-KR" dirty="0" err="1"/>
              <a:t>ApprovUIAspx</a:t>
            </a:r>
            <a:r>
              <a:rPr lang="ko-KR" altLang="en-US" dirty="0"/>
              <a:t> 컨트롤러의 </a:t>
            </a:r>
            <a:r>
              <a:rPr lang="en-US" altLang="ko-KR" dirty="0" err="1"/>
              <a:t>DoApprov</a:t>
            </a:r>
            <a:r>
              <a:rPr lang="ko-KR" altLang="en-US" dirty="0"/>
              <a:t>메소드를 호출하고 서비스에서 </a:t>
            </a:r>
            <a:r>
              <a:rPr lang="en-US" altLang="ko-KR" dirty="0" err="1"/>
              <a:t>doProcess</a:t>
            </a:r>
            <a:r>
              <a:rPr lang="en-US" altLang="ko-KR" dirty="0"/>
              <a:t> </a:t>
            </a:r>
            <a:r>
              <a:rPr lang="ko-KR" altLang="en-US" dirty="0"/>
              <a:t>를 호출합니다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doProcess</a:t>
            </a:r>
            <a:r>
              <a:rPr lang="en-US" altLang="ko-KR" dirty="0"/>
              <a:t> </a:t>
            </a:r>
            <a:r>
              <a:rPr lang="ko-KR" altLang="en-US" dirty="0"/>
              <a:t>에서는 </a:t>
            </a:r>
            <a:r>
              <a:rPr lang="en-US" altLang="ko-KR" dirty="0" err="1"/>
              <a:t>updateDocInfo</a:t>
            </a:r>
            <a:r>
              <a:rPr lang="ko-KR" altLang="en-US" dirty="0"/>
              <a:t>를 통해 문서 정보를 업데이트 하고 </a:t>
            </a:r>
            <a:r>
              <a:rPr lang="en-US" altLang="ko-KR" dirty="0" err="1"/>
              <a:t>DoApprove</a:t>
            </a:r>
            <a:r>
              <a:rPr lang="ko-KR" altLang="en-US" dirty="0"/>
              <a:t>를 통해 결재 승인을 진행합니다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959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결재 진행 시작부분인 </a:t>
            </a:r>
            <a:r>
              <a:rPr lang="en-US" altLang="ko-KR" dirty="0" err="1"/>
              <a:t>doProcess</a:t>
            </a:r>
            <a:r>
              <a:rPr lang="en-US" altLang="ko-KR" dirty="0"/>
              <a:t> </a:t>
            </a:r>
            <a:r>
              <a:rPr lang="ko-KR" altLang="en-US" dirty="0"/>
              <a:t>코드입니다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결재를 승인하는 </a:t>
            </a:r>
            <a:r>
              <a:rPr lang="en-US" altLang="ko-KR" dirty="0" err="1"/>
              <a:t>doApprove</a:t>
            </a:r>
            <a:r>
              <a:rPr lang="en-US" altLang="ko-KR" dirty="0"/>
              <a:t> </a:t>
            </a:r>
            <a:r>
              <a:rPr lang="ko-KR" altLang="en-US" dirty="0"/>
              <a:t>에서는 먼저 </a:t>
            </a:r>
            <a:r>
              <a:rPr lang="en-US" altLang="ko-KR" dirty="0"/>
              <a:t>EZSP_DOAPPROVE_APRLINEINFO SP</a:t>
            </a:r>
            <a:r>
              <a:rPr lang="ko-KR" altLang="en-US" dirty="0"/>
              <a:t>를 활용하여 현재 사용자의 정보를 불러오고</a:t>
            </a:r>
            <a:r>
              <a:rPr lang="en-US" altLang="ko-KR" dirty="0"/>
              <a:t> </a:t>
            </a:r>
            <a:r>
              <a:rPr lang="ko-KR" altLang="en-US" dirty="0"/>
              <a:t>결재 상태를 </a:t>
            </a:r>
            <a:r>
              <a:rPr lang="en-US" altLang="ko-KR" dirty="0"/>
              <a:t>‘</a:t>
            </a:r>
            <a:r>
              <a:rPr lang="ko-KR" altLang="en-US" dirty="0"/>
              <a:t>완료</a:t>
            </a:r>
            <a:r>
              <a:rPr lang="en-US" altLang="ko-KR" dirty="0"/>
              <a:t>’</a:t>
            </a:r>
            <a:r>
              <a:rPr lang="ko-KR" altLang="en-US" dirty="0"/>
              <a:t>로 바꾸는 쿼리를 작성합니다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그리고 </a:t>
            </a:r>
            <a:r>
              <a:rPr lang="en-US" altLang="ko-KR" dirty="0"/>
              <a:t>EZSP_DOAPPROVE_APRCOUNT SP</a:t>
            </a:r>
            <a:r>
              <a:rPr lang="ko-KR" altLang="en-US" dirty="0"/>
              <a:t>를 통해 결재선에서 결재 상태가 </a:t>
            </a:r>
            <a:r>
              <a:rPr lang="en-US" altLang="ko-KR" dirty="0"/>
              <a:t>‘</a:t>
            </a:r>
            <a:r>
              <a:rPr lang="ko-KR" altLang="en-US" dirty="0"/>
              <a:t>진행</a:t>
            </a:r>
            <a:r>
              <a:rPr lang="en-US" altLang="ko-KR" dirty="0"/>
              <a:t>＇</a:t>
            </a:r>
            <a:r>
              <a:rPr lang="ko-KR" altLang="en-US" dirty="0"/>
              <a:t>인 결재자들의 수를 반환합니다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현재 진행 중인 결재자들의 수가 </a:t>
            </a:r>
            <a:r>
              <a:rPr lang="en-US" altLang="ko-KR" dirty="0"/>
              <a:t>3</a:t>
            </a:r>
            <a:r>
              <a:rPr lang="ko-KR" altLang="en-US" dirty="0"/>
              <a:t>명이므로 그대로 </a:t>
            </a:r>
            <a:r>
              <a:rPr lang="ko-KR" altLang="en-US" dirty="0" err="1"/>
              <a:t>리턴되고</a:t>
            </a:r>
            <a:r>
              <a:rPr lang="ko-KR" altLang="en-US" dirty="0"/>
              <a:t> 트랜잭션을 실행합니다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 결과 데이터베이스에서 첫번째 </a:t>
            </a:r>
            <a:r>
              <a:rPr lang="ko-KR" altLang="en-US" dirty="0" err="1"/>
              <a:t>중간결재자의</a:t>
            </a:r>
            <a:r>
              <a:rPr lang="ko-KR" altLang="en-US" dirty="0"/>
              <a:t> 결재 진행상태가 완료로 바뀐 것을 확인하실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083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결재 과정을 마친 후에는 문서가 미결함에서 삭제되고 진행함에서 확인이 가능하며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문서에 본인의 합의 사실이 반영됩니다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6858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두번째 합의자도 마찬가지로 미결함과 진행함에서 문서를 확인할 수 있으며 결재를 반려하는 경우를 예시로 들어보겠습니다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9349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반려  확인 버튼을 누르면 이전과 마찬가지로 의견입력 창이 뜹니다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반려의 경우 의견입력이 필수적이며 입력 후 확인 버튼을 누르면 </a:t>
            </a:r>
            <a:r>
              <a:rPr lang="en-US" altLang="ko-KR" dirty="0" err="1"/>
              <a:t>openOpinionUI_complete</a:t>
            </a:r>
            <a:r>
              <a:rPr lang="en-US" altLang="ko-KR" dirty="0"/>
              <a:t> </a:t>
            </a:r>
            <a:r>
              <a:rPr lang="ko-KR" altLang="en-US" dirty="0"/>
              <a:t>메소드가 호출되며 </a:t>
            </a:r>
            <a:r>
              <a:rPr lang="en-US" altLang="ko-KR" dirty="0" err="1"/>
              <a:t>SaveOpinion_DocComplete</a:t>
            </a:r>
            <a:r>
              <a:rPr lang="ko-KR" altLang="en-US" dirty="0"/>
              <a:t>을 통해 작성된 의견을 </a:t>
            </a:r>
            <a:r>
              <a:rPr lang="en-US" altLang="ko-KR" dirty="0" err="1"/>
              <a:t>db</a:t>
            </a:r>
            <a:r>
              <a:rPr lang="ko-KR" altLang="en-US" dirty="0"/>
              <a:t>에 저장합니다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5039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의견 저장 이후에는 </a:t>
            </a:r>
            <a:r>
              <a:rPr lang="en-US" altLang="ko-KR" dirty="0" err="1"/>
              <a:t>SaveApproveInfo</a:t>
            </a:r>
            <a:r>
              <a:rPr lang="ko-KR" altLang="en-US" dirty="0"/>
              <a:t>를 호출하여 결재 정보를 저장합니다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승인시와는 달리 </a:t>
            </a:r>
            <a:r>
              <a:rPr lang="en-US" altLang="ko-KR" dirty="0" err="1"/>
              <a:t>ApprovUIAspx</a:t>
            </a:r>
            <a:r>
              <a:rPr lang="ko-KR" altLang="en-US" dirty="0"/>
              <a:t>컨트롤러의 </a:t>
            </a:r>
            <a:r>
              <a:rPr lang="en-US" altLang="ko-KR" dirty="0" err="1"/>
              <a:t>DoBansongApprov</a:t>
            </a:r>
            <a:r>
              <a:rPr lang="en-US" altLang="ko-KR" dirty="0"/>
              <a:t> </a:t>
            </a:r>
            <a:r>
              <a:rPr lang="ko-KR" altLang="en-US" dirty="0"/>
              <a:t>메소드를 호출하고 </a:t>
            </a:r>
            <a:r>
              <a:rPr lang="en-US" altLang="ko-KR" dirty="0" err="1"/>
              <a:t>doProcess</a:t>
            </a:r>
            <a:r>
              <a:rPr lang="ko-KR" altLang="en-US" dirty="0"/>
              <a:t>를 호출합니다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개인병렬합의의</a:t>
            </a:r>
            <a:r>
              <a:rPr lang="ko-KR" altLang="en-US" dirty="0"/>
              <a:t> 경우 합의자가 반려하더라도 다음 결재자에게 결재 순서가 넘어갈 수 있으므로 </a:t>
            </a:r>
            <a:r>
              <a:rPr lang="en-US" altLang="ko-KR" dirty="0" err="1"/>
              <a:t>doApprov</a:t>
            </a:r>
            <a:r>
              <a:rPr lang="ko-KR" altLang="en-US" dirty="0"/>
              <a:t>를 호출합니다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2218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반려 과정의 </a:t>
            </a:r>
            <a:r>
              <a:rPr lang="en-US" altLang="ko-KR" dirty="0" err="1"/>
              <a:t>doProcess</a:t>
            </a:r>
            <a:r>
              <a:rPr lang="en-US" altLang="ko-KR" dirty="0"/>
              <a:t> </a:t>
            </a:r>
            <a:r>
              <a:rPr lang="ko-KR" altLang="en-US" dirty="0"/>
              <a:t>코드는 다음과 같습니다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doApprov</a:t>
            </a:r>
            <a:r>
              <a:rPr lang="ko-KR" altLang="en-US" dirty="0"/>
              <a:t>에서 결재상태를 </a:t>
            </a:r>
            <a:r>
              <a:rPr lang="en-US" altLang="ko-KR" dirty="0"/>
              <a:t>‘</a:t>
            </a:r>
            <a:r>
              <a:rPr lang="ko-KR" altLang="en-US" dirty="0"/>
              <a:t>반송</a:t>
            </a:r>
            <a:r>
              <a:rPr lang="en-US" altLang="ko-KR" dirty="0"/>
              <a:t>＇</a:t>
            </a:r>
            <a:r>
              <a:rPr lang="ko-KR" altLang="en-US" dirty="0"/>
              <a:t>으로 바꾸는 쿼리를 작성하고 결재선에서 결재 상태가 </a:t>
            </a:r>
            <a:r>
              <a:rPr lang="en-US" altLang="ko-KR" dirty="0"/>
              <a:t>‘</a:t>
            </a:r>
            <a:r>
              <a:rPr lang="ko-KR" altLang="en-US" dirty="0"/>
              <a:t>진행</a:t>
            </a:r>
            <a:r>
              <a:rPr lang="en-US" altLang="ko-KR" dirty="0"/>
              <a:t>＇</a:t>
            </a:r>
            <a:r>
              <a:rPr lang="ko-KR" altLang="en-US" dirty="0"/>
              <a:t>인 결재자들의 수를 반환합니다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진행중인 결재자가 </a:t>
            </a:r>
            <a:r>
              <a:rPr lang="ko-KR" altLang="en-US" dirty="0" err="1"/>
              <a:t>두명이므로</a:t>
            </a:r>
            <a:r>
              <a:rPr lang="ko-KR" altLang="en-US" dirty="0"/>
              <a:t> 그대로 </a:t>
            </a:r>
            <a:r>
              <a:rPr lang="ko-KR" altLang="en-US" dirty="0" err="1"/>
              <a:t>리턴되어</a:t>
            </a:r>
            <a:r>
              <a:rPr lang="ko-KR" altLang="en-US" dirty="0"/>
              <a:t> 트랜잭션이 실행됩니다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데이터베이스에서 두번째 합의자의 진행 상태가 반송으로 바뀐 것을 확인하실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8057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두번째 합의자의 결재가 끝난 후 문서에서 결재를 반려했음을 확인할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2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기안기의 전체 화면은 </a:t>
            </a:r>
            <a:r>
              <a:rPr lang="en-US" altLang="ko-KR" dirty="0" err="1"/>
              <a:t>DraftUI.cshtml</a:t>
            </a:r>
            <a:r>
              <a:rPr lang="ko-KR" altLang="en-US" dirty="0"/>
              <a:t>이며 내부의 문서 작성부분은 </a:t>
            </a:r>
            <a:r>
              <a:rPr lang="en-US" altLang="ko-KR" dirty="0" err="1"/>
              <a:t>DraftUIContent.cshtml</a:t>
            </a:r>
            <a:r>
              <a:rPr lang="ko-KR" altLang="en-US" dirty="0"/>
              <a:t>로 구성되어 있습니다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이를 위해 </a:t>
            </a:r>
            <a:r>
              <a:rPr lang="en-US" altLang="ko-KR" dirty="0" err="1"/>
              <a:t>DraftUI.cshtml</a:t>
            </a:r>
            <a:r>
              <a:rPr lang="ko-KR" altLang="en-US" dirty="0"/>
              <a:t>에서는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 err="1"/>
              <a:t>messag</a:t>
            </a:r>
            <a:r>
              <a:rPr lang="ko-KR" altLang="en-US" dirty="0"/>
              <a:t>인 </a:t>
            </a:r>
            <a:r>
              <a:rPr lang="en-US" altLang="ko-KR" dirty="0" err="1"/>
              <a:t>iframe</a:t>
            </a:r>
            <a:r>
              <a:rPr lang="en-US" altLang="ko-KR" dirty="0"/>
              <a:t> </a:t>
            </a:r>
            <a:r>
              <a:rPr lang="ko-KR" altLang="en-US" dirty="0"/>
              <a:t>태그에 소스주소를 부여하고 </a:t>
            </a:r>
            <a:r>
              <a:rPr lang="en-US" altLang="ko-KR" dirty="0"/>
              <a:t> </a:t>
            </a:r>
            <a:r>
              <a:rPr lang="en-US" altLang="ko-KR" dirty="0" err="1"/>
              <a:t>DraftContent.cshtml</a:t>
            </a:r>
            <a:r>
              <a:rPr lang="en-US" altLang="ko-KR" dirty="0"/>
              <a:t> </a:t>
            </a:r>
            <a:r>
              <a:rPr lang="ko-KR" altLang="en-US" dirty="0"/>
              <a:t>에서는 부모인 </a:t>
            </a:r>
            <a:r>
              <a:rPr lang="en-US" altLang="ko-KR" dirty="0" err="1"/>
              <a:t>DraftUI.cshtml</a:t>
            </a:r>
            <a:r>
              <a:rPr lang="ko-KR" altLang="en-US" dirty="0"/>
              <a:t>의 </a:t>
            </a:r>
            <a:r>
              <a:rPr lang="en-US" altLang="ko-KR" dirty="0" err="1"/>
              <a:t>Documentcomplete</a:t>
            </a:r>
            <a:r>
              <a:rPr lang="ko-KR" altLang="en-US" dirty="0"/>
              <a:t>를 호출하게 됩니다</a:t>
            </a:r>
            <a:r>
              <a:rPr lang="en-US" altLang="ko-KR" dirty="0"/>
              <a:t>. </a:t>
            </a:r>
            <a:r>
              <a:rPr lang="ko-KR" altLang="en-US" dirty="0"/>
              <a:t>이에서는 다시 </a:t>
            </a:r>
            <a:r>
              <a:rPr lang="en-US" altLang="ko-KR" dirty="0"/>
              <a:t>message</a:t>
            </a:r>
            <a:r>
              <a:rPr lang="ko-KR" altLang="en-US" dirty="0"/>
              <a:t>의 </a:t>
            </a:r>
            <a:r>
              <a:rPr lang="en-US" altLang="ko-KR" dirty="0" err="1"/>
              <a:t>Set_EditorContentURL</a:t>
            </a:r>
            <a:r>
              <a:rPr lang="ko-KR" altLang="en-US" dirty="0"/>
              <a:t>을 호출합니다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Set_EditorContentURL</a:t>
            </a:r>
            <a:r>
              <a:rPr lang="ko-KR" altLang="en-US" dirty="0"/>
              <a:t>에서 호출된 </a:t>
            </a:r>
            <a:r>
              <a:rPr lang="en-US" altLang="ko-KR" dirty="0" err="1"/>
              <a:t>ConvertMHTToHTML</a:t>
            </a:r>
            <a:r>
              <a:rPr lang="ko-KR" altLang="en-US" dirty="0"/>
              <a:t>은 컨트롤러를 호출하고 </a:t>
            </a:r>
            <a:r>
              <a:rPr lang="en-US" altLang="ko-KR" dirty="0" err="1"/>
              <a:t>load_MHtFile</a:t>
            </a:r>
            <a:r>
              <a:rPr lang="ko-KR" altLang="en-US" dirty="0"/>
              <a:t>과 </a:t>
            </a:r>
            <a:r>
              <a:rPr lang="en-US" altLang="ko-KR" dirty="0"/>
              <a:t>StartMHT2FIle</a:t>
            </a:r>
            <a:r>
              <a:rPr lang="ko-KR" altLang="en-US" dirty="0"/>
              <a:t>을 통해 실질적으로 </a:t>
            </a:r>
            <a:r>
              <a:rPr lang="en-US" altLang="ko-KR" dirty="0" err="1"/>
              <a:t>mht</a:t>
            </a:r>
            <a:r>
              <a:rPr lang="ko-KR" altLang="en-US" dirty="0"/>
              <a:t> 형식의 파일을 </a:t>
            </a:r>
            <a:r>
              <a:rPr lang="en-US" altLang="ko-KR" dirty="0"/>
              <a:t>html</a:t>
            </a:r>
            <a:r>
              <a:rPr lang="ko-KR" altLang="en-US" dirty="0"/>
              <a:t>로 변환해 가져오게 됩니다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840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세번재</a:t>
            </a:r>
            <a:r>
              <a:rPr lang="ko-KR" altLang="en-US" dirty="0"/>
              <a:t> 합의자는 병렬 합의의 마지막 순서이며 합의하는 경우를 예시로 들어보겠습니다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0866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마지막 합의자는 첫번째 합의자와 유사한 과정을 거치므로 바로 </a:t>
            </a:r>
            <a:r>
              <a:rPr lang="en-US" altLang="ko-KR" dirty="0" err="1"/>
              <a:t>doApprov</a:t>
            </a:r>
            <a:r>
              <a:rPr lang="en-US" altLang="ko-KR" dirty="0"/>
              <a:t> </a:t>
            </a:r>
            <a:r>
              <a:rPr lang="ko-KR" altLang="en-US" dirty="0"/>
              <a:t>코드로 넘어가겠습니다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현재 결재자의 진행 상태를 </a:t>
            </a:r>
            <a:r>
              <a:rPr lang="en-US" altLang="ko-KR" dirty="0"/>
              <a:t>‘</a:t>
            </a:r>
            <a:r>
              <a:rPr lang="ko-KR" altLang="en-US" dirty="0"/>
              <a:t>완료</a:t>
            </a:r>
            <a:r>
              <a:rPr lang="en-US" altLang="ko-KR" dirty="0"/>
              <a:t>＇</a:t>
            </a:r>
            <a:r>
              <a:rPr lang="ko-KR" altLang="en-US" dirty="0"/>
              <a:t>로 바꾸는 쿼리를 작성한 후에 결재선에서 결재 상태가 </a:t>
            </a:r>
            <a:r>
              <a:rPr lang="en-US" altLang="ko-KR" dirty="0"/>
              <a:t>‘</a:t>
            </a:r>
            <a:r>
              <a:rPr lang="ko-KR" altLang="en-US" dirty="0"/>
              <a:t>진행</a:t>
            </a:r>
            <a:r>
              <a:rPr lang="en-US" altLang="ko-KR" dirty="0"/>
              <a:t>＇</a:t>
            </a:r>
            <a:r>
              <a:rPr lang="ko-KR" altLang="en-US" dirty="0"/>
              <a:t>인 결재자 수를 반환합니다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반환값이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명이므로 </a:t>
            </a:r>
            <a:r>
              <a:rPr lang="ko-KR" altLang="en-US" dirty="0" err="1"/>
              <a:t>라스트병렬협조</a:t>
            </a:r>
            <a:r>
              <a:rPr lang="ko-KR" altLang="en-US" dirty="0"/>
              <a:t> 값을 </a:t>
            </a:r>
            <a:r>
              <a:rPr lang="en-US" altLang="ko-KR" dirty="0"/>
              <a:t>true</a:t>
            </a:r>
            <a:r>
              <a:rPr lang="ko-KR" altLang="en-US" dirty="0"/>
              <a:t>로 바꾸고 다음 결재자의 결재 상태를 </a:t>
            </a:r>
            <a:r>
              <a:rPr lang="en-US" altLang="ko-KR" dirty="0"/>
              <a:t>‘</a:t>
            </a:r>
            <a:r>
              <a:rPr lang="ko-KR" altLang="en-US" dirty="0"/>
              <a:t>진행</a:t>
            </a:r>
            <a:r>
              <a:rPr lang="en-US" altLang="ko-KR" dirty="0"/>
              <a:t>’</a:t>
            </a:r>
            <a:r>
              <a:rPr lang="ko-KR" altLang="en-US" dirty="0"/>
              <a:t>으로 바꾸는 쿼리를 작성합니다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이후 데이터베이스에서 마지막 합의자의 결재 상태가 </a:t>
            </a:r>
            <a:r>
              <a:rPr lang="en-US" altLang="ko-KR" dirty="0"/>
              <a:t>‘</a:t>
            </a:r>
            <a:r>
              <a:rPr lang="ko-KR" altLang="en-US" dirty="0"/>
              <a:t>완료</a:t>
            </a:r>
            <a:r>
              <a:rPr lang="en-US" altLang="ko-KR" dirty="0"/>
              <a:t>’</a:t>
            </a:r>
            <a:r>
              <a:rPr lang="ko-KR" altLang="en-US" dirty="0"/>
              <a:t>로 바뀌고</a:t>
            </a:r>
            <a:r>
              <a:rPr lang="en-US" altLang="ko-KR" dirty="0"/>
              <a:t>, </a:t>
            </a:r>
            <a:r>
              <a:rPr lang="ko-KR" altLang="en-US" dirty="0"/>
              <a:t>다음 결재자의 상태가 </a:t>
            </a:r>
            <a:r>
              <a:rPr lang="en-US" altLang="ko-KR" dirty="0"/>
              <a:t>‘</a:t>
            </a:r>
            <a:r>
              <a:rPr lang="ko-KR" altLang="en-US" dirty="0"/>
              <a:t>진행</a:t>
            </a:r>
            <a:r>
              <a:rPr lang="en-US" altLang="ko-KR" dirty="0"/>
              <a:t>＇</a:t>
            </a:r>
            <a:r>
              <a:rPr lang="ko-KR" altLang="en-US" dirty="0"/>
              <a:t>으로 바뀌는 것을 확인하실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0555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마지막으로 최종 결재자가 결재를 승인하는 경우를 예시로 들어보겠습니다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2135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의견입력과 서명 과정을 거친 후 이전의 결재자들과 다르게 </a:t>
            </a:r>
            <a:r>
              <a:rPr lang="ko-KR" altLang="en-US" dirty="0" err="1"/>
              <a:t>채번</a:t>
            </a:r>
            <a:r>
              <a:rPr lang="ko-KR" altLang="en-US" dirty="0"/>
              <a:t> 과정을 거칩니다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채번을</a:t>
            </a:r>
            <a:r>
              <a:rPr lang="ko-KR" altLang="en-US" dirty="0"/>
              <a:t> 위해 </a:t>
            </a:r>
            <a:r>
              <a:rPr lang="en-US" altLang="ko-KR" dirty="0" err="1"/>
              <a:t>getDocNumber</a:t>
            </a:r>
            <a:r>
              <a:rPr lang="en-US" altLang="ko-KR" dirty="0"/>
              <a:t> </a:t>
            </a:r>
            <a:r>
              <a:rPr lang="ko-KR" altLang="en-US" dirty="0"/>
              <a:t>가 호출되고 </a:t>
            </a:r>
            <a:r>
              <a:rPr lang="en-US" altLang="ko-KR" dirty="0" err="1"/>
              <a:t>Aspx</a:t>
            </a:r>
            <a:r>
              <a:rPr lang="ko-KR" altLang="en-US" dirty="0"/>
              <a:t>컨트롤러의 </a:t>
            </a:r>
            <a:r>
              <a:rPr lang="en-US" altLang="ko-KR" dirty="0" err="1"/>
              <a:t>GetDocNumber</a:t>
            </a:r>
            <a:r>
              <a:rPr lang="ko-KR" altLang="en-US" dirty="0"/>
              <a:t>를 호출하여 해당부서의 해당년월에 결재가 완료된 문서의 번호를 반환합니다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반환값은</a:t>
            </a:r>
            <a:r>
              <a:rPr lang="ko-KR" altLang="en-US" dirty="0"/>
              <a:t> </a:t>
            </a:r>
            <a:r>
              <a:rPr lang="en-US" altLang="ko-KR" dirty="0"/>
              <a:t>field</a:t>
            </a:r>
            <a:r>
              <a:rPr lang="ko-KR" altLang="en-US" dirty="0"/>
              <a:t>에 저장해 두었다가 이후 완료 문서들의 정보가 저장되는 </a:t>
            </a:r>
            <a:r>
              <a:rPr lang="en-US" altLang="ko-KR" dirty="0"/>
              <a:t>TBENDAPRDOCINFO </a:t>
            </a:r>
            <a:r>
              <a:rPr lang="ko-KR" altLang="en-US" dirty="0"/>
              <a:t>테이블에 정보를 </a:t>
            </a:r>
            <a:r>
              <a:rPr lang="ko-KR" altLang="en-US" dirty="0" err="1"/>
              <a:t>생성할때</a:t>
            </a:r>
            <a:r>
              <a:rPr lang="ko-KR" altLang="en-US" dirty="0"/>
              <a:t> 함께 저장됩니다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10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채번</a:t>
            </a:r>
            <a:r>
              <a:rPr lang="ko-KR" altLang="en-US" dirty="0"/>
              <a:t> 과정을 거친 후 </a:t>
            </a:r>
            <a:r>
              <a:rPr lang="en-US" altLang="ko-KR" dirty="0" err="1"/>
              <a:t>SaveApproveInfo</a:t>
            </a:r>
            <a:r>
              <a:rPr lang="ko-KR" altLang="en-US" dirty="0"/>
              <a:t>를 통해 </a:t>
            </a:r>
            <a:r>
              <a:rPr lang="en-US" altLang="ko-KR" dirty="0" err="1"/>
              <a:t>ApprovUIAspx</a:t>
            </a:r>
            <a:r>
              <a:rPr lang="ko-KR" altLang="en-US" dirty="0"/>
              <a:t>컨트롤러를 호출하고 서비스에서 </a:t>
            </a:r>
            <a:r>
              <a:rPr lang="en-US" altLang="ko-KR" dirty="0" err="1"/>
              <a:t>doProcess</a:t>
            </a:r>
            <a:r>
              <a:rPr lang="en-US" altLang="ko-KR" dirty="0"/>
              <a:t> </a:t>
            </a:r>
            <a:r>
              <a:rPr lang="ko-KR" altLang="en-US" dirty="0"/>
              <a:t>메소드를 호출합니다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마찬가지로 </a:t>
            </a:r>
            <a:r>
              <a:rPr lang="en-US" altLang="ko-KR" dirty="0" err="1"/>
              <a:t>updateDocInfo</a:t>
            </a:r>
            <a:r>
              <a:rPr lang="ko-KR" altLang="en-US" dirty="0"/>
              <a:t>를 통해 문서 정보를 업데이트하고 </a:t>
            </a:r>
            <a:r>
              <a:rPr lang="en-US" altLang="ko-KR" dirty="0" err="1"/>
              <a:t>doapprove</a:t>
            </a:r>
            <a:r>
              <a:rPr lang="ko-KR" altLang="en-US" dirty="0"/>
              <a:t>를 통해 결재를 진행합니다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doApprove</a:t>
            </a:r>
            <a:r>
              <a:rPr lang="ko-KR" altLang="en-US" dirty="0"/>
              <a:t>에서는 </a:t>
            </a:r>
            <a:r>
              <a:rPr lang="en-US" altLang="ko-KR" dirty="0" err="1"/>
              <a:t>doDocComplete</a:t>
            </a:r>
            <a:r>
              <a:rPr lang="ko-KR" altLang="en-US" dirty="0"/>
              <a:t>와 </a:t>
            </a:r>
            <a:r>
              <a:rPr lang="en-US" altLang="ko-KR" dirty="0" err="1"/>
              <a:t>DeleteDocInfo</a:t>
            </a:r>
            <a:r>
              <a:rPr lang="ko-KR" altLang="en-US" dirty="0"/>
              <a:t>를 호출하여 완료 처리를 하고</a:t>
            </a:r>
            <a:r>
              <a:rPr lang="en-US" altLang="ko-KR" dirty="0"/>
              <a:t> </a:t>
            </a:r>
            <a:r>
              <a:rPr lang="ko-KR" altLang="en-US" dirty="0"/>
              <a:t>마지막으로 진행 문서 파일을 삭제하기위해 </a:t>
            </a:r>
            <a:r>
              <a:rPr lang="en-US" altLang="ko-KR" dirty="0" err="1"/>
              <a:t>chkDocDelete</a:t>
            </a:r>
            <a:r>
              <a:rPr lang="ko-KR" altLang="en-US" dirty="0"/>
              <a:t>를 실행합니다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6972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/>
              <a:t>최종결재자의</a:t>
            </a:r>
            <a:r>
              <a:rPr lang="ko-KR" altLang="en-US" dirty="0"/>
              <a:t> 결재 진행 코드입니다</a:t>
            </a:r>
            <a:r>
              <a:rPr lang="en-US" altLang="ko-KR" dirty="0"/>
              <a:t>. </a:t>
            </a:r>
            <a:r>
              <a:rPr lang="ko-KR" altLang="en-US" dirty="0"/>
              <a:t>결재를 위해  </a:t>
            </a:r>
            <a:r>
              <a:rPr lang="en-US" altLang="ko-KR" dirty="0" err="1"/>
              <a:t>doApprov</a:t>
            </a:r>
            <a:r>
              <a:rPr lang="ko-KR" altLang="en-US" dirty="0"/>
              <a:t>를 호출하여</a:t>
            </a:r>
            <a:r>
              <a:rPr lang="en-US" altLang="ko-KR" dirty="0"/>
              <a:t> </a:t>
            </a:r>
            <a:r>
              <a:rPr lang="ko-KR" altLang="en-US" dirty="0"/>
              <a:t>결재 상태를 </a:t>
            </a:r>
            <a:r>
              <a:rPr lang="en-US" altLang="ko-KR" dirty="0"/>
              <a:t>‘</a:t>
            </a:r>
            <a:r>
              <a:rPr lang="ko-KR" altLang="en-US" dirty="0"/>
              <a:t>완료</a:t>
            </a:r>
            <a:r>
              <a:rPr lang="en-US" altLang="ko-KR" dirty="0"/>
              <a:t>＇</a:t>
            </a:r>
            <a:r>
              <a:rPr lang="ko-KR" altLang="en-US" dirty="0"/>
              <a:t>로 바꾸는 쿼리를 작성하고 다음 결재자가 존재하지 않으므로 </a:t>
            </a:r>
            <a:r>
              <a:rPr lang="ko-KR" altLang="en-US" dirty="0" err="1"/>
              <a:t>다음결재자의</a:t>
            </a:r>
            <a:r>
              <a:rPr lang="ko-KR" altLang="en-US" dirty="0"/>
              <a:t> 결재 상태를 </a:t>
            </a:r>
            <a:r>
              <a:rPr lang="en-US" altLang="ko-KR" dirty="0"/>
              <a:t>‘</a:t>
            </a:r>
            <a:r>
              <a:rPr lang="ko-KR" altLang="en-US" dirty="0"/>
              <a:t>진행</a:t>
            </a:r>
            <a:r>
              <a:rPr lang="en-US" altLang="ko-KR" dirty="0"/>
              <a:t>＇</a:t>
            </a:r>
            <a:r>
              <a:rPr lang="ko-KR" altLang="en-US" dirty="0"/>
              <a:t>으로 바꾸는 과정을 거치지 않습니다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마지막으로 문서를 완료처리하기 위해 </a:t>
            </a:r>
            <a:r>
              <a:rPr lang="en-US" altLang="ko-KR" dirty="0" err="1"/>
              <a:t>doDocComplete</a:t>
            </a:r>
            <a:r>
              <a:rPr lang="en-US" altLang="ko-KR" dirty="0"/>
              <a:t> </a:t>
            </a:r>
            <a:r>
              <a:rPr lang="ko-KR" altLang="en-US" dirty="0"/>
              <a:t>메소드를 호출합니다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2575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doDocComplete</a:t>
            </a:r>
            <a:r>
              <a:rPr lang="en-US" altLang="ko-KR" dirty="0"/>
              <a:t> </a:t>
            </a:r>
            <a:r>
              <a:rPr lang="ko-KR" altLang="en-US" dirty="0"/>
              <a:t>에서는 먼저 </a:t>
            </a:r>
            <a:r>
              <a:rPr lang="en-US" altLang="ko-KR" dirty="0" err="1"/>
              <a:t>doApproveEnd</a:t>
            </a:r>
            <a:r>
              <a:rPr lang="ko-KR" altLang="en-US" dirty="0"/>
              <a:t>를 실행합니다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doApproveEnd</a:t>
            </a:r>
            <a:r>
              <a:rPr lang="ko-KR" altLang="en-US" dirty="0"/>
              <a:t>에서는 결재완료 후 문서가 들어가게 될 문서함의 위치를 반환하고 쿼리를 작성합니다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그리고 </a:t>
            </a:r>
            <a:r>
              <a:rPr lang="en-US" altLang="ko-KR" dirty="0" err="1"/>
              <a:t>copyFile</a:t>
            </a:r>
            <a:r>
              <a:rPr lang="en-US" altLang="ko-KR" dirty="0"/>
              <a:t> </a:t>
            </a:r>
            <a:r>
              <a:rPr lang="ko-KR" altLang="en-US" dirty="0"/>
              <a:t>메소드를 통해 진행 문서 폴더에 있던 파일을 완료 문서 폴더의 위치에 복사하고 </a:t>
            </a:r>
            <a:r>
              <a:rPr lang="en-US" altLang="ko-KR" dirty="0"/>
              <a:t>, TBENDAPRDOCINFO </a:t>
            </a:r>
            <a:r>
              <a:rPr lang="ko-KR" altLang="en-US" dirty="0"/>
              <a:t>테이블에 문서정보를  생성하는 쿼리를 작성합니다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40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doApprovEnd</a:t>
            </a:r>
            <a:r>
              <a:rPr lang="ko-KR" altLang="en-US" dirty="0"/>
              <a:t>가 종료된 후 </a:t>
            </a:r>
            <a:r>
              <a:rPr lang="en-US" altLang="ko-KR" dirty="0" err="1"/>
              <a:t>DeleteDocInfo</a:t>
            </a:r>
            <a:r>
              <a:rPr lang="en-US" altLang="ko-KR" dirty="0"/>
              <a:t> </a:t>
            </a:r>
            <a:r>
              <a:rPr lang="ko-KR" altLang="en-US" dirty="0"/>
              <a:t>에서는 </a:t>
            </a:r>
            <a:r>
              <a:rPr lang="en-US" altLang="ko-KR" dirty="0" err="1"/>
              <a:t>APRDeleteDocInfo</a:t>
            </a:r>
            <a:r>
              <a:rPr lang="en-US" altLang="ko-KR" dirty="0"/>
              <a:t> </a:t>
            </a:r>
            <a:r>
              <a:rPr lang="en-US" altLang="ko-KR" dirty="0" err="1"/>
              <a:t>sp</a:t>
            </a:r>
            <a:r>
              <a:rPr lang="ko-KR" altLang="en-US" dirty="0"/>
              <a:t>를 활용하여 진행문서 테이블인 </a:t>
            </a:r>
            <a:r>
              <a:rPr lang="en-US" altLang="ko-KR" dirty="0"/>
              <a:t>TBAPRDOCINFO </a:t>
            </a:r>
            <a:r>
              <a:rPr lang="ko-KR" altLang="en-US" dirty="0"/>
              <a:t>에서 문서의 정보를 삭제할 수 있도록 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74238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doProcess</a:t>
            </a:r>
            <a:r>
              <a:rPr lang="ko-KR" altLang="en-US" dirty="0"/>
              <a:t>로 돌아와 트랜잭션이 실행 된 후 데이터베이스를 확인해보겠습니다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TBAPRDOCINFO </a:t>
            </a:r>
            <a:r>
              <a:rPr lang="ko-KR" altLang="en-US" dirty="0"/>
              <a:t>테이블에서는 문서 정보가 삭제 되고 </a:t>
            </a:r>
            <a:r>
              <a:rPr lang="en-US" altLang="ko-KR" dirty="0"/>
              <a:t>TBENDAPRDOCINFO</a:t>
            </a:r>
            <a:r>
              <a:rPr lang="ko-KR" altLang="en-US" dirty="0"/>
              <a:t>테이블에서는 문서 정보가 추가된 것을 확인하실 수 있습니다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6648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마지막으로 진행 문서 파일을 삭제하기위해 </a:t>
            </a:r>
            <a:r>
              <a:rPr lang="en-US" altLang="ko-KR" dirty="0" err="1"/>
              <a:t>chkDocDelete</a:t>
            </a:r>
            <a:r>
              <a:rPr lang="ko-KR" altLang="en-US" dirty="0"/>
              <a:t>를 실행합니다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Ezsp_GETDOCINFO_HREF</a:t>
            </a:r>
            <a:r>
              <a:rPr lang="en-US" altLang="ko-KR" dirty="0"/>
              <a:t> SP</a:t>
            </a:r>
            <a:r>
              <a:rPr lang="ko-KR" altLang="en-US" dirty="0"/>
              <a:t>를 통해 파일명을</a:t>
            </a:r>
            <a:r>
              <a:rPr lang="en-US" altLang="ko-KR" dirty="0"/>
              <a:t> </a:t>
            </a:r>
            <a:r>
              <a:rPr lang="ko-KR" altLang="en-US" dirty="0"/>
              <a:t>가져오고 파일명의 주소를 통해 해당 디렉토리에서 파일을 삭제합니다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7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다음은 기안창의 구조와 </a:t>
            </a:r>
            <a:r>
              <a:rPr lang="en-US" altLang="ko-KR" dirty="0" err="1"/>
              <a:t>ckEditorController</a:t>
            </a:r>
            <a:r>
              <a:rPr lang="ko-KR" altLang="en-US" dirty="0"/>
              <a:t>의 </a:t>
            </a:r>
            <a:r>
              <a:rPr lang="en-US" altLang="ko-KR" sz="1200" dirty="0" err="1"/>
              <a:t>MHTtoHTMLBody</a:t>
            </a:r>
            <a:r>
              <a:rPr lang="ko-KR" altLang="en-US" sz="1200" dirty="0"/>
              <a:t>메소드</a:t>
            </a:r>
            <a:r>
              <a:rPr lang="ko-KR" altLang="en-US" dirty="0"/>
              <a:t>에서 </a:t>
            </a:r>
            <a:r>
              <a:rPr lang="en-US" altLang="ko-KR" dirty="0" err="1"/>
              <a:t>mht</a:t>
            </a:r>
            <a:r>
              <a:rPr lang="ko-KR" altLang="en-US" dirty="0"/>
              <a:t>파일을 </a:t>
            </a:r>
            <a:r>
              <a:rPr lang="en-US" altLang="ko-KR" dirty="0"/>
              <a:t>html</a:t>
            </a:r>
            <a:r>
              <a:rPr lang="ko-KR" altLang="en-US" dirty="0"/>
              <a:t>로 변환하는 부분의 코드입니다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912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DraftContent.cshtml</a:t>
            </a:r>
            <a:r>
              <a:rPr lang="ko-KR" altLang="en-US" dirty="0"/>
              <a:t>에서 에디터부분은 </a:t>
            </a:r>
            <a:r>
              <a:rPr lang="en-US" altLang="ko-KR" dirty="0" err="1"/>
              <a:t>iframe</a:t>
            </a:r>
            <a:r>
              <a:rPr lang="en-US" altLang="ko-KR" dirty="0"/>
              <a:t> </a:t>
            </a:r>
            <a:r>
              <a:rPr lang="ko-KR" altLang="en-US" dirty="0"/>
              <a:t>태그에 소스 주소를 부여하여 </a:t>
            </a:r>
            <a:r>
              <a:rPr lang="en-US" altLang="ko-KR" dirty="0" err="1"/>
              <a:t>ezEditor</a:t>
            </a:r>
            <a:r>
              <a:rPr lang="ko-KR" altLang="en-US" dirty="0"/>
              <a:t>의 </a:t>
            </a:r>
            <a:r>
              <a:rPr lang="en-US" altLang="ko-KR" dirty="0"/>
              <a:t>Main</a:t>
            </a:r>
            <a:r>
              <a:rPr lang="ko-KR" altLang="en-US" dirty="0"/>
              <a:t>컨트롤러를 호출합니다</a:t>
            </a:r>
            <a:r>
              <a:rPr lang="en-US" altLang="ko-KR" dirty="0"/>
              <a:t>. </a:t>
            </a:r>
            <a:r>
              <a:rPr lang="ko-KR" altLang="en-US" dirty="0"/>
              <a:t>현재 사용하고 있는 에디터 종류의 컨트롤러를 </a:t>
            </a:r>
            <a:r>
              <a:rPr lang="ko-KR" altLang="en-US" dirty="0" err="1"/>
              <a:t>리다이렉트</a:t>
            </a:r>
            <a:r>
              <a:rPr lang="ko-KR" altLang="en-US" dirty="0"/>
              <a:t> 하고 뷰를 반환합니다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에디터는 상용 에디터를 사용함으로써</a:t>
            </a:r>
            <a:r>
              <a:rPr lang="en-US" altLang="ko-KR" dirty="0"/>
              <a:t>, </a:t>
            </a:r>
            <a:r>
              <a:rPr lang="ko-KR" altLang="en-US" dirty="0" err="1"/>
              <a:t>정적파일폴더에</a:t>
            </a:r>
            <a:r>
              <a:rPr lang="ko-KR" altLang="en-US" dirty="0"/>
              <a:t> 위치한 라이브러리들을 사용하게 됩니다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725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Set_EditorContentURL</a:t>
            </a:r>
            <a:r>
              <a:rPr lang="ko-KR" altLang="en-US" dirty="0"/>
              <a:t>에서는 마지막으로 부모의 </a:t>
            </a:r>
            <a:r>
              <a:rPr lang="en-US" altLang="ko-KR" dirty="0" err="1"/>
              <a:t>FieldsAvailable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호출하고 이는 다시 </a:t>
            </a:r>
            <a:r>
              <a:rPr lang="en-US" altLang="ko-KR" dirty="0" err="1"/>
              <a:t>ProcessAfterOpen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호출하여 새로운 문서의 정보를 저장하는</a:t>
            </a:r>
            <a:r>
              <a:rPr lang="en-US" altLang="ko-KR" dirty="0" err="1"/>
              <a:t>createNewDoc</a:t>
            </a:r>
            <a:r>
              <a:rPr lang="ko-KR" altLang="en-US" dirty="0"/>
              <a:t>을 호출하여 문서 </a:t>
            </a:r>
            <a:r>
              <a:rPr lang="ko-KR" altLang="en-US" dirty="0" err="1"/>
              <a:t>아이디값을</a:t>
            </a:r>
            <a:r>
              <a:rPr lang="ko-KR" altLang="en-US" dirty="0"/>
              <a:t> </a:t>
            </a:r>
            <a:r>
              <a:rPr lang="ko-KR" altLang="en-US" dirty="0" err="1"/>
              <a:t>반환받아</a:t>
            </a:r>
            <a:r>
              <a:rPr lang="ko-KR" altLang="en-US" dirty="0"/>
              <a:t> 저장합니다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245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다음은 </a:t>
            </a:r>
            <a:r>
              <a:rPr lang="en-US" altLang="ko-KR" dirty="0" err="1"/>
              <a:t>CreateNewDoc</a:t>
            </a:r>
            <a:r>
              <a:rPr lang="ko-KR" altLang="en-US" dirty="0"/>
              <a:t>을 통해 문서정보가</a:t>
            </a:r>
            <a:r>
              <a:rPr lang="en-US" altLang="ko-KR" dirty="0"/>
              <a:t> </a:t>
            </a:r>
            <a:r>
              <a:rPr lang="ko-KR" altLang="en-US" dirty="0"/>
              <a:t>생성되는 과정의 코드입니다</a:t>
            </a:r>
            <a:r>
              <a:rPr lang="en-US" altLang="ko-KR" dirty="0"/>
              <a:t>. </a:t>
            </a:r>
            <a:r>
              <a:rPr lang="en-US" altLang="ko-KR" dirty="0" err="1"/>
              <a:t>ezApproval</a:t>
            </a:r>
            <a:r>
              <a:rPr lang="en-US" altLang="ko-KR" dirty="0"/>
              <a:t> </a:t>
            </a:r>
            <a:r>
              <a:rPr lang="en-US" altLang="ko-KR" dirty="0" err="1"/>
              <a:t>aspx</a:t>
            </a:r>
            <a:r>
              <a:rPr lang="ko-KR" altLang="en-US" dirty="0"/>
              <a:t>컨트롤러를 호출하고 서비스에서 </a:t>
            </a:r>
            <a:r>
              <a:rPr lang="en-US" altLang="ko-KR" dirty="0"/>
              <a:t>EZSP_CREATENEWDOC </a:t>
            </a:r>
            <a:r>
              <a:rPr lang="en-US" altLang="ko-KR" dirty="0" err="1"/>
              <a:t>sp</a:t>
            </a:r>
            <a:r>
              <a:rPr lang="ko-KR" altLang="en-US" dirty="0"/>
              <a:t>를 활용하여  진행문서들의 정보가 담긴 </a:t>
            </a:r>
            <a:r>
              <a:rPr lang="en-US" altLang="ko-KR" dirty="0" err="1"/>
              <a:t>TBAprDocInfo</a:t>
            </a:r>
            <a:r>
              <a:rPr lang="ko-KR" altLang="en-US" dirty="0"/>
              <a:t> 테이블에 문서 정보를 생성합니다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92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생성된 기안창에서 결재정보수정 버튼을 클릭하면</a:t>
            </a:r>
            <a:r>
              <a:rPr lang="en-US" altLang="ko-KR" dirty="0"/>
              <a:t>, </a:t>
            </a:r>
            <a:r>
              <a:rPr lang="ko-KR" altLang="en-US" dirty="0"/>
              <a:t>컨트롤러와 서비스를 통해 </a:t>
            </a:r>
            <a:r>
              <a:rPr lang="en-US" altLang="ko-KR" dirty="0" err="1"/>
              <a:t>sp</a:t>
            </a:r>
            <a:r>
              <a:rPr lang="ko-KR" altLang="en-US" dirty="0"/>
              <a:t>를 이용하여 결재정보 수정 화면 구성에 필요한 데이터들을 받아와 화면을 구성합니다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결재정보수정을 마치고 확인버튼을 클릭하면</a:t>
            </a:r>
            <a:r>
              <a:rPr lang="en-US" altLang="ko-KR" dirty="0"/>
              <a:t> </a:t>
            </a:r>
            <a:r>
              <a:rPr lang="ko-KR" altLang="en-US" dirty="0"/>
              <a:t>부모의 </a:t>
            </a:r>
            <a:r>
              <a:rPr lang="en-US" altLang="ko-KR" dirty="0" err="1"/>
              <a:t>ezApprovalInfo_Complete</a:t>
            </a:r>
            <a:r>
              <a:rPr lang="ko-KR" altLang="en-US" dirty="0"/>
              <a:t>를 호출하고 컨트롤러와 서비스를 통해 문서</a:t>
            </a:r>
            <a:r>
              <a:rPr lang="en-US" altLang="ko-KR" dirty="0"/>
              <a:t> </a:t>
            </a:r>
            <a:r>
              <a:rPr lang="ko-KR" altLang="en-US" dirty="0"/>
              <a:t>추가정보와 결재선 </a:t>
            </a:r>
            <a:r>
              <a:rPr lang="ko-KR" altLang="en-US" dirty="0" err="1"/>
              <a:t>정보를업데이트한</a:t>
            </a:r>
            <a:r>
              <a:rPr lang="en-US" altLang="ko-KR" dirty="0"/>
              <a:t> </a:t>
            </a:r>
            <a:r>
              <a:rPr lang="ko-KR" altLang="en-US" dirty="0"/>
              <a:t>후 팝업창을 닫습니다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'</a:t>
            </a:r>
            <a:r>
              <a:rPr lang="ko-KR" altLang="en-US" dirty="0"/>
              <a:t>결재 정보 수정</a:t>
            </a:r>
            <a:r>
              <a:rPr lang="en-US" altLang="ko-KR" dirty="0"/>
              <a:t>' </a:t>
            </a:r>
            <a:r>
              <a:rPr lang="ko-KR" altLang="en-US" dirty="0"/>
              <a:t>저장 흐름 분석 </a:t>
            </a:r>
            <a:r>
              <a:rPr lang="en-US" altLang="ko-KR" dirty="0"/>
              <a:t>(</a:t>
            </a:r>
            <a:r>
              <a:rPr lang="ko-KR" altLang="en-US" dirty="0"/>
              <a:t>최종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┌──────┬────────────────────────────┬────────────────────────────────┬──────────────────────┬───────────────────────────┬─────────────────────────────────────────┐</a:t>
            </a:r>
          </a:p>
          <a:p>
            <a:pPr marL="0" indent="0">
              <a:buNone/>
            </a:pPr>
            <a:r>
              <a:rPr lang="en-US" altLang="ko-KR" dirty="0"/>
              <a:t>  │ </a:t>
            </a:r>
            <a:r>
              <a:rPr lang="ko-KR" altLang="en-US" dirty="0"/>
              <a:t>단계 │ 호출 주체 </a:t>
            </a:r>
            <a:r>
              <a:rPr lang="en-US" altLang="ko-KR" dirty="0"/>
              <a:t>(</a:t>
            </a:r>
            <a:r>
              <a:rPr lang="ko-KR" altLang="en-US" dirty="0"/>
              <a:t>파일</a:t>
            </a:r>
            <a:r>
              <a:rPr lang="en-US" altLang="ko-KR" dirty="0"/>
              <a:t>)           │ </a:t>
            </a:r>
            <a:r>
              <a:rPr lang="ko-KR" altLang="en-US" dirty="0"/>
              <a:t>호출 대상 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/</a:t>
            </a:r>
            <a:r>
              <a:rPr lang="ko-KR" altLang="en-US" dirty="0"/>
              <a:t>메서드</a:t>
            </a:r>
            <a:r>
              <a:rPr lang="en-US" altLang="ko-KR" dirty="0"/>
              <a:t>)        │ </a:t>
            </a:r>
            <a:r>
              <a:rPr lang="ko-KR" altLang="en-US" dirty="0"/>
              <a:t>요청 유형            │ 전달 값                   │ 반환 값 및 다음 동작                    │</a:t>
            </a:r>
          </a:p>
          <a:p>
            <a:pPr marL="0" indent="0">
              <a:buNone/>
            </a:pPr>
            <a:r>
              <a:rPr lang="ko-KR" altLang="en-US" dirty="0"/>
              <a:t>  ├──────┼────────────────────────────┼────────────────────────────────┼──────────────────────┼───────────────────────────┼─────────────────────────────────────────┤</a:t>
            </a:r>
          </a:p>
          <a:p>
            <a:pPr marL="0" indent="0">
              <a:buNone/>
            </a:pPr>
            <a:r>
              <a:rPr lang="ko-KR" altLang="en-US" dirty="0"/>
              <a:t>  │ </a:t>
            </a:r>
            <a:r>
              <a:rPr lang="en-US" altLang="ko-KR" dirty="0"/>
              <a:t>1    │ </a:t>
            </a:r>
            <a:r>
              <a:rPr lang="en-US" altLang="ko-KR" dirty="0" err="1"/>
              <a:t>ezApprovalInfo.cshtml</a:t>
            </a:r>
            <a:r>
              <a:rPr lang="en-US" altLang="ko-KR" dirty="0"/>
              <a:t>      │ </a:t>
            </a:r>
            <a:r>
              <a:rPr lang="en-US" altLang="ko-KR" dirty="0" err="1"/>
              <a:t>btn_OK</a:t>
            </a:r>
            <a:r>
              <a:rPr lang="en-US" altLang="ko-KR" dirty="0"/>
              <a:t>()                       │ JavaScript </a:t>
            </a:r>
            <a:r>
              <a:rPr lang="ko-KR" altLang="en-US" dirty="0"/>
              <a:t>함수 호출 │ </a:t>
            </a:r>
            <a:r>
              <a:rPr lang="en-US" altLang="ko-KR" dirty="0"/>
              <a:t>(</a:t>
            </a:r>
            <a:r>
              <a:rPr lang="ko-KR" altLang="en-US" dirty="0"/>
              <a:t>없음</a:t>
            </a:r>
            <a:r>
              <a:rPr lang="en-US" altLang="ko-KR" dirty="0"/>
              <a:t>)                    │ </a:t>
            </a:r>
            <a:r>
              <a:rPr lang="en-US" altLang="ko-KR" dirty="0" err="1"/>
              <a:t>parent.ezApprovalInfo_Complete</a:t>
            </a:r>
            <a:r>
              <a:rPr lang="en-US" altLang="ko-KR" dirty="0"/>
              <a:t>() </a:t>
            </a:r>
            <a:r>
              <a:rPr lang="ko-KR" altLang="en-US" dirty="0"/>
              <a:t>호출   │</a:t>
            </a:r>
          </a:p>
          <a:p>
            <a:pPr marL="0" indent="0">
              <a:buNone/>
            </a:pPr>
            <a:r>
              <a:rPr lang="ko-KR" altLang="en-US" dirty="0"/>
              <a:t>  │ </a:t>
            </a:r>
            <a:r>
              <a:rPr lang="en-US" altLang="ko-KR" dirty="0"/>
              <a:t>2    │ </a:t>
            </a:r>
            <a:r>
              <a:rPr lang="en-US" altLang="ko-KR" dirty="0" err="1"/>
              <a:t>DraftUI.cshtml</a:t>
            </a:r>
            <a:r>
              <a:rPr lang="en-US" altLang="ko-KR" dirty="0"/>
              <a:t>             │ </a:t>
            </a:r>
            <a:r>
              <a:rPr lang="en-US" altLang="ko-KR" dirty="0" err="1"/>
              <a:t>ezApprovalInfo_Complete</a:t>
            </a:r>
            <a:r>
              <a:rPr lang="en-US" altLang="ko-KR" dirty="0"/>
              <a:t>()      │ JavaScript </a:t>
            </a:r>
            <a:r>
              <a:rPr lang="ko-KR" altLang="en-US" dirty="0"/>
              <a:t>함수 호출 │ </a:t>
            </a:r>
            <a:r>
              <a:rPr lang="en-US" altLang="ko-KR" dirty="0" err="1"/>
              <a:t>RtnVal</a:t>
            </a:r>
            <a:r>
              <a:rPr lang="en-US" altLang="ko-KR" dirty="0"/>
              <a:t> (</a:t>
            </a:r>
            <a:r>
              <a:rPr lang="ko-KR" altLang="en-US" dirty="0"/>
              <a:t>수정된 정보 배열</a:t>
            </a:r>
            <a:r>
              <a:rPr lang="en-US" altLang="ko-KR" dirty="0"/>
              <a:t>) │ </a:t>
            </a:r>
            <a:r>
              <a:rPr lang="en-US" altLang="ko-KR" dirty="0" err="1"/>
              <a:t>btnApprovalInfo_save</a:t>
            </a:r>
            <a:r>
              <a:rPr lang="en-US" altLang="ko-KR" dirty="0"/>
              <a:t>() </a:t>
            </a:r>
            <a:r>
              <a:rPr lang="ko-KR" altLang="en-US" dirty="0"/>
              <a:t>호출             │</a:t>
            </a:r>
          </a:p>
          <a:p>
            <a:pPr marL="0" indent="0">
              <a:buNone/>
            </a:pPr>
            <a:r>
              <a:rPr lang="ko-KR" altLang="en-US" dirty="0"/>
              <a:t>  │ </a:t>
            </a:r>
            <a:r>
              <a:rPr lang="en-US" altLang="ko-KR" dirty="0"/>
              <a:t>3    │ Lineinfo.js                │ </a:t>
            </a:r>
            <a:r>
              <a:rPr lang="en-US" altLang="ko-KR" dirty="0" err="1"/>
              <a:t>btnApprovalInfo_save</a:t>
            </a:r>
            <a:r>
              <a:rPr lang="en-US" altLang="ko-KR" dirty="0"/>
              <a:t>()         │ JavaScript </a:t>
            </a:r>
            <a:r>
              <a:rPr lang="ko-KR" altLang="en-US" dirty="0"/>
              <a:t>함수 호출 │ </a:t>
            </a:r>
            <a:r>
              <a:rPr lang="en-US" altLang="ko-KR" dirty="0" err="1"/>
              <a:t>RtnVal</a:t>
            </a:r>
            <a:r>
              <a:rPr lang="en-US" altLang="ko-KR" dirty="0"/>
              <a:t> (</a:t>
            </a:r>
            <a:r>
              <a:rPr lang="ko-KR" altLang="en-US" dirty="0"/>
              <a:t>수정된 정보 배열</a:t>
            </a:r>
            <a:r>
              <a:rPr lang="en-US" altLang="ko-KR" dirty="0"/>
              <a:t>) │ 2</a:t>
            </a:r>
            <a:r>
              <a:rPr lang="ko-KR" altLang="en-US" dirty="0"/>
              <a:t>개의 </a:t>
            </a:r>
            <a:r>
              <a:rPr lang="en-US" altLang="ko-KR" dirty="0"/>
              <a:t>AJAX </a:t>
            </a:r>
            <a:r>
              <a:rPr lang="ko-KR" altLang="en-US" dirty="0"/>
              <a:t>호출을 순차적으로 실행       │</a:t>
            </a:r>
          </a:p>
          <a:p>
            <a:pPr marL="0" indent="0">
              <a:buNone/>
            </a:pPr>
            <a:r>
              <a:rPr lang="ko-KR" altLang="en-US" dirty="0"/>
              <a:t>  │      │                            │                                │                      │                           │                                         │</a:t>
            </a:r>
          </a:p>
          <a:p>
            <a:pPr marL="0" indent="0">
              <a:buNone/>
            </a:pPr>
            <a:r>
              <a:rPr lang="ko-KR" altLang="en-US" dirty="0"/>
              <a:t>  │ </a:t>
            </a:r>
            <a:r>
              <a:rPr lang="en-US" altLang="ko-KR" dirty="0"/>
              <a:t>A-1  │ Lineinfo.js                │ /</a:t>
            </a:r>
            <a:r>
              <a:rPr lang="en-US" altLang="ko-KR" dirty="0" err="1"/>
              <a:t>ezDocInfoAspx</a:t>
            </a:r>
            <a:r>
              <a:rPr lang="en-US" altLang="ko-KR" dirty="0"/>
              <a:t>/</a:t>
            </a:r>
            <a:r>
              <a:rPr lang="en-US" altLang="ko-KR" dirty="0" err="1"/>
              <a:t>SetExtraDocInfo</a:t>
            </a:r>
            <a:r>
              <a:rPr lang="en-US" altLang="ko-KR" dirty="0"/>
              <a:t> │ AJAX (XML Payload)   │ </a:t>
            </a:r>
            <a:r>
              <a:rPr lang="en-US" altLang="ko-KR" dirty="0" err="1"/>
              <a:t>docinfo</a:t>
            </a:r>
            <a:r>
              <a:rPr lang="en-US" altLang="ko-KR" dirty="0"/>
              <a:t> (</a:t>
            </a:r>
            <a:r>
              <a:rPr lang="ko-KR" altLang="en-US" dirty="0"/>
              <a:t>문서 부가 정보</a:t>
            </a:r>
            <a:r>
              <a:rPr lang="en-US" altLang="ko-KR" dirty="0"/>
              <a:t>)  │ </a:t>
            </a:r>
            <a:r>
              <a:rPr lang="en-US" altLang="ko-KR" dirty="0" err="1"/>
              <a:t>ezDocInfoAspxController</a:t>
            </a:r>
            <a:r>
              <a:rPr lang="ko-KR" altLang="en-US" dirty="0"/>
              <a:t>로 요청          │</a:t>
            </a:r>
          </a:p>
          <a:p>
            <a:pPr marL="0" indent="0">
              <a:buNone/>
            </a:pPr>
            <a:r>
              <a:rPr lang="ko-KR" altLang="en-US" dirty="0"/>
              <a:t>  │ </a:t>
            </a:r>
            <a:r>
              <a:rPr lang="en-US" altLang="ko-KR" dirty="0"/>
              <a:t>A-2  │ </a:t>
            </a:r>
            <a:r>
              <a:rPr lang="en-US" altLang="ko-KR" dirty="0" err="1"/>
              <a:t>ezDocInfoAspxController.cs</a:t>
            </a:r>
            <a:r>
              <a:rPr lang="en-US" altLang="ko-KR" dirty="0"/>
              <a:t> │ </a:t>
            </a:r>
            <a:r>
              <a:rPr lang="en-US" altLang="ko-KR" dirty="0" err="1"/>
              <a:t>SetExtraDocInfo</a:t>
            </a:r>
            <a:r>
              <a:rPr lang="en-US" altLang="ko-KR" dirty="0"/>
              <a:t>()              │ HTTP </a:t>
            </a:r>
            <a:r>
              <a:rPr lang="ko-KR" altLang="en-US" dirty="0"/>
              <a:t>요청            │ </a:t>
            </a:r>
            <a:r>
              <a:rPr lang="en-US" altLang="ko-KR" dirty="0" err="1"/>
              <a:t>docinfo</a:t>
            </a:r>
            <a:r>
              <a:rPr lang="en-US" altLang="ko-KR" dirty="0"/>
              <a:t> (XML)             │ _</a:t>
            </a:r>
            <a:r>
              <a:rPr lang="en-US" altLang="ko-KR" dirty="0" err="1"/>
              <a:t>docInfoService.setDocExtraInfo</a:t>
            </a:r>
            <a:r>
              <a:rPr lang="en-US" altLang="ko-KR" dirty="0"/>
              <a:t>() </a:t>
            </a:r>
            <a:r>
              <a:rPr lang="ko-KR" altLang="en-US" dirty="0"/>
              <a:t>호출  │</a:t>
            </a:r>
          </a:p>
          <a:p>
            <a:pPr marL="0" indent="0">
              <a:buNone/>
            </a:pPr>
            <a:r>
              <a:rPr lang="ko-KR" altLang="en-US" dirty="0"/>
              <a:t>  │ </a:t>
            </a:r>
            <a:r>
              <a:rPr lang="en-US" altLang="ko-KR" dirty="0"/>
              <a:t>A-3  │ </a:t>
            </a:r>
            <a:r>
              <a:rPr lang="en-US" altLang="ko-KR" dirty="0" err="1"/>
              <a:t>ezDocInfoAspxService.cs</a:t>
            </a:r>
            <a:r>
              <a:rPr lang="en-US" altLang="ko-KR" dirty="0"/>
              <a:t>    │ </a:t>
            </a:r>
            <a:r>
              <a:rPr lang="en-US" altLang="ko-KR" dirty="0" err="1"/>
              <a:t>setDocExtraInfo</a:t>
            </a:r>
            <a:r>
              <a:rPr lang="en-US" altLang="ko-KR" dirty="0"/>
              <a:t>()              │ C# </a:t>
            </a:r>
            <a:r>
              <a:rPr lang="ko-KR" altLang="en-US" dirty="0"/>
              <a:t>메서드 호출       │ </a:t>
            </a:r>
            <a:r>
              <a:rPr lang="en-US" altLang="ko-KR" dirty="0" err="1"/>
              <a:t>docinfo</a:t>
            </a:r>
            <a:r>
              <a:rPr lang="en-US" altLang="ko-KR" dirty="0"/>
              <a:t> (XML)             │ </a:t>
            </a:r>
            <a:r>
              <a:rPr lang="en-US" altLang="ko-KR" dirty="0" err="1"/>
              <a:t>ezDoc.setDocInfo</a:t>
            </a:r>
            <a:r>
              <a:rPr lang="en-US" altLang="ko-KR" dirty="0"/>
              <a:t>() </a:t>
            </a:r>
            <a:r>
              <a:rPr lang="ko-KR" altLang="en-US" dirty="0"/>
              <a:t>라이브러리 호출      │</a:t>
            </a:r>
          </a:p>
          <a:p>
            <a:pPr marL="0" indent="0">
              <a:buNone/>
            </a:pPr>
            <a:r>
              <a:rPr lang="ko-KR" altLang="en-US" dirty="0"/>
              <a:t>  │ </a:t>
            </a:r>
            <a:r>
              <a:rPr lang="en-US" altLang="ko-KR" dirty="0"/>
              <a:t>A-4  │ </a:t>
            </a:r>
            <a:r>
              <a:rPr lang="en-US" altLang="ko-KR" dirty="0" err="1"/>
              <a:t>ezDoc.cs</a:t>
            </a:r>
            <a:r>
              <a:rPr lang="en-US" altLang="ko-KR" dirty="0"/>
              <a:t>                   │ </a:t>
            </a:r>
            <a:r>
              <a:rPr lang="en-US" altLang="ko-KR" dirty="0" err="1"/>
              <a:t>setDocInfo</a:t>
            </a:r>
            <a:r>
              <a:rPr lang="en-US" altLang="ko-KR" dirty="0"/>
              <a:t>()                   │ C# </a:t>
            </a:r>
            <a:r>
              <a:rPr lang="ko-KR" altLang="en-US" dirty="0"/>
              <a:t>메서드 호출       │ </a:t>
            </a:r>
            <a:r>
              <a:rPr lang="en-US" altLang="ko-KR" dirty="0" err="1"/>
              <a:t>docinfo</a:t>
            </a:r>
            <a:r>
              <a:rPr lang="en-US" altLang="ko-KR" dirty="0"/>
              <a:t> (XML)             │ </a:t>
            </a:r>
            <a:r>
              <a:rPr lang="ko-KR" altLang="en-US" dirty="0"/>
              <a:t>동적 </a:t>
            </a:r>
            <a:r>
              <a:rPr lang="en-US" altLang="ko-KR" dirty="0"/>
              <a:t>`UPDATE` SQL </a:t>
            </a:r>
            <a:r>
              <a:rPr lang="ko-KR" altLang="en-US" dirty="0"/>
              <a:t>쿼리 생성 및 실행       │</a:t>
            </a:r>
          </a:p>
          <a:p>
            <a:pPr marL="0" indent="0">
              <a:buNone/>
            </a:pPr>
            <a:r>
              <a:rPr lang="ko-KR" altLang="en-US" dirty="0"/>
              <a:t>  │      │                            │                                │                      │                           │                                         │</a:t>
            </a:r>
          </a:p>
          <a:p>
            <a:pPr marL="0" indent="0">
              <a:buNone/>
            </a:pPr>
            <a:r>
              <a:rPr lang="ko-KR" altLang="en-US" dirty="0"/>
              <a:t>  │ </a:t>
            </a:r>
            <a:r>
              <a:rPr lang="en-US" altLang="ko-KR" dirty="0"/>
              <a:t>B-1  │ Lineinfo.js                │ /</a:t>
            </a:r>
            <a:r>
              <a:rPr lang="en-US" altLang="ko-KR" dirty="0" err="1"/>
              <a:t>ezLineAspx</a:t>
            </a:r>
            <a:r>
              <a:rPr lang="en-US" altLang="ko-KR" dirty="0"/>
              <a:t>/</a:t>
            </a:r>
            <a:r>
              <a:rPr lang="en-US" altLang="ko-KR" dirty="0" err="1"/>
              <a:t>SaveAprLine</a:t>
            </a:r>
            <a:r>
              <a:rPr lang="en-US" altLang="ko-KR" dirty="0"/>
              <a:t>        │ AJAX (XML Payload)   │ APRLINE (</a:t>
            </a:r>
            <a:r>
              <a:rPr lang="ko-KR" altLang="en-US" dirty="0"/>
              <a:t>결재선 정보</a:t>
            </a:r>
            <a:r>
              <a:rPr lang="en-US" altLang="ko-KR" dirty="0"/>
              <a:t>)     │ </a:t>
            </a:r>
            <a:r>
              <a:rPr lang="en-US" altLang="ko-KR" dirty="0" err="1"/>
              <a:t>ezLineAspxController</a:t>
            </a:r>
            <a:r>
              <a:rPr lang="ko-KR" altLang="en-US" dirty="0"/>
              <a:t>로 요청             │</a:t>
            </a:r>
          </a:p>
          <a:p>
            <a:pPr marL="0" indent="0">
              <a:buNone/>
            </a:pPr>
            <a:r>
              <a:rPr lang="ko-KR" altLang="en-US" dirty="0"/>
              <a:t>  │ </a:t>
            </a:r>
            <a:r>
              <a:rPr lang="en-US" altLang="ko-KR" dirty="0"/>
              <a:t>B-2  │ </a:t>
            </a:r>
            <a:r>
              <a:rPr lang="en-US" altLang="ko-KR" dirty="0" err="1"/>
              <a:t>ezLineAspxController.cs</a:t>
            </a:r>
            <a:r>
              <a:rPr lang="en-US" altLang="ko-KR" dirty="0"/>
              <a:t>    │ </a:t>
            </a:r>
            <a:r>
              <a:rPr lang="en-US" altLang="ko-KR" dirty="0" err="1"/>
              <a:t>SaveAprLine</a:t>
            </a:r>
            <a:r>
              <a:rPr lang="en-US" altLang="ko-KR" dirty="0"/>
              <a:t>()                  │ HTTP </a:t>
            </a:r>
            <a:r>
              <a:rPr lang="ko-KR" altLang="en-US" dirty="0"/>
              <a:t>요청            │ </a:t>
            </a:r>
            <a:r>
              <a:rPr lang="en-US" altLang="ko-KR" dirty="0"/>
              <a:t>APRLINE (XML)             │ _</a:t>
            </a:r>
            <a:r>
              <a:rPr lang="en-US" altLang="ko-KR" dirty="0" err="1"/>
              <a:t>lineService.SaveAprLine</a:t>
            </a:r>
            <a:r>
              <a:rPr lang="en-US" altLang="ko-KR" dirty="0"/>
              <a:t>() </a:t>
            </a:r>
            <a:r>
              <a:rPr lang="ko-KR" altLang="en-US" dirty="0"/>
              <a:t>호출         │</a:t>
            </a:r>
          </a:p>
          <a:p>
            <a:pPr marL="0" indent="0">
              <a:buNone/>
            </a:pPr>
            <a:r>
              <a:rPr lang="ko-KR" altLang="en-US" dirty="0"/>
              <a:t>  │ </a:t>
            </a:r>
            <a:r>
              <a:rPr lang="en-US" altLang="ko-KR" dirty="0"/>
              <a:t>B-3  │ </a:t>
            </a:r>
            <a:r>
              <a:rPr lang="en-US" altLang="ko-KR" dirty="0" err="1"/>
              <a:t>ezApprovalLineService.cs</a:t>
            </a:r>
            <a:r>
              <a:rPr lang="en-US" altLang="ko-KR" dirty="0"/>
              <a:t>   │ </a:t>
            </a:r>
            <a:r>
              <a:rPr lang="en-US" altLang="ko-KR" dirty="0" err="1"/>
              <a:t>SaveAprLine</a:t>
            </a:r>
            <a:r>
              <a:rPr lang="en-US" altLang="ko-KR" dirty="0"/>
              <a:t>()                  │ C# </a:t>
            </a:r>
            <a:r>
              <a:rPr lang="ko-KR" altLang="en-US" dirty="0"/>
              <a:t>메서드 호출       │ </a:t>
            </a:r>
            <a:r>
              <a:rPr lang="en-US" altLang="ko-KR" dirty="0"/>
              <a:t>APRLINE (XML)             │ </a:t>
            </a:r>
            <a:r>
              <a:rPr lang="en-US" altLang="ko-KR" dirty="0" err="1"/>
              <a:t>ezLine.UpdateLineInfo</a:t>
            </a:r>
            <a:r>
              <a:rPr lang="en-US" altLang="ko-KR" dirty="0"/>
              <a:t>() </a:t>
            </a:r>
            <a:r>
              <a:rPr lang="ko-KR" altLang="en-US" dirty="0"/>
              <a:t>라이브러리 호출 │</a:t>
            </a:r>
          </a:p>
          <a:p>
            <a:pPr marL="0" indent="0">
              <a:buNone/>
            </a:pPr>
            <a:r>
              <a:rPr lang="ko-KR" altLang="en-US" dirty="0"/>
              <a:t>  │ </a:t>
            </a:r>
            <a:r>
              <a:rPr lang="en-US" altLang="ko-KR" dirty="0"/>
              <a:t>B-4  │ </a:t>
            </a:r>
            <a:r>
              <a:rPr lang="en-US" altLang="ko-KR" dirty="0" err="1"/>
              <a:t>ezLine.cs</a:t>
            </a:r>
            <a:r>
              <a:rPr lang="en-US" altLang="ko-KR" dirty="0"/>
              <a:t>                  │ </a:t>
            </a:r>
            <a:r>
              <a:rPr lang="en-US" altLang="ko-KR" dirty="0" err="1"/>
              <a:t>UpdateLineInfo</a:t>
            </a:r>
            <a:r>
              <a:rPr lang="en-US" altLang="ko-KR" dirty="0"/>
              <a:t>()               │ C# </a:t>
            </a:r>
            <a:r>
              <a:rPr lang="ko-KR" altLang="en-US" dirty="0"/>
              <a:t>메서드 호출       │ </a:t>
            </a:r>
            <a:r>
              <a:rPr lang="en-US" altLang="ko-KR" dirty="0"/>
              <a:t>APRLINE (XML)             │ `EZSP_GETUPDATEAPRLINESN` </a:t>
            </a:r>
            <a:r>
              <a:rPr lang="ko-KR" altLang="en-US" dirty="0"/>
              <a:t>프로시저 호출   │</a:t>
            </a:r>
          </a:p>
          <a:p>
            <a:pPr marL="0" indent="0">
              <a:buNone/>
            </a:pPr>
            <a:r>
              <a:rPr lang="ko-KR" altLang="en-US" dirty="0"/>
              <a:t>  │ </a:t>
            </a:r>
            <a:r>
              <a:rPr lang="en-US" altLang="ko-KR" dirty="0"/>
              <a:t>B-5  │ </a:t>
            </a:r>
            <a:r>
              <a:rPr lang="ko-KR" altLang="en-US" dirty="0"/>
              <a:t>데이터베이스               │ </a:t>
            </a:r>
            <a:r>
              <a:rPr lang="en-US" altLang="ko-KR" dirty="0"/>
              <a:t>`EZSP_GETUPDATEAPRLINESN`        │ DB Stored Procedure  │ </a:t>
            </a:r>
            <a:r>
              <a:rPr lang="en-US" altLang="ko-KR" dirty="0" err="1"/>
              <a:t>DocID</a:t>
            </a:r>
            <a:r>
              <a:rPr lang="en-US" altLang="ko-KR" dirty="0"/>
              <a:t>                     │ </a:t>
            </a:r>
            <a:r>
              <a:rPr lang="ko-KR" altLang="en-US" dirty="0"/>
              <a:t>수정 가능한 첫 결재선 순번</a:t>
            </a:r>
            <a:r>
              <a:rPr lang="en-US" altLang="ko-KR" dirty="0"/>
              <a:t>(</a:t>
            </a:r>
            <a:r>
              <a:rPr lang="ko-KR" altLang="en-US" dirty="0"/>
              <a:t>숫자</a:t>
            </a:r>
            <a:r>
              <a:rPr lang="en-US" altLang="ko-KR" dirty="0"/>
              <a:t>) </a:t>
            </a:r>
            <a:r>
              <a:rPr lang="ko-KR" altLang="en-US" dirty="0"/>
              <a:t>반환   │</a:t>
            </a:r>
          </a:p>
          <a:p>
            <a:pPr marL="0" indent="0">
              <a:buNone/>
            </a:pPr>
            <a:r>
              <a:rPr lang="ko-KR" altLang="en-US" dirty="0"/>
              <a:t>  │ </a:t>
            </a:r>
            <a:r>
              <a:rPr lang="en-US" altLang="ko-KR" dirty="0"/>
              <a:t>B-6  │ </a:t>
            </a:r>
            <a:r>
              <a:rPr lang="en-US" altLang="ko-KR" dirty="0" err="1"/>
              <a:t>ezLine.cs</a:t>
            </a:r>
            <a:r>
              <a:rPr lang="en-US" altLang="ko-KR" dirty="0"/>
              <a:t>                  │ </a:t>
            </a:r>
            <a:r>
              <a:rPr lang="en-US" altLang="ko-KR" dirty="0" err="1"/>
              <a:t>UpdateLineInfo</a:t>
            </a:r>
            <a:r>
              <a:rPr lang="en-US" altLang="ko-KR" dirty="0"/>
              <a:t>()               │ </a:t>
            </a:r>
            <a:r>
              <a:rPr lang="ko-KR" altLang="en-US" dirty="0"/>
              <a:t>숫자 </a:t>
            </a:r>
            <a:r>
              <a:rPr lang="en-US" altLang="ko-KR" dirty="0"/>
              <a:t>(</a:t>
            </a:r>
            <a:r>
              <a:rPr lang="ko-KR" altLang="en-US" dirty="0"/>
              <a:t>결재선 순번</a:t>
            </a:r>
            <a:r>
              <a:rPr lang="en-US" altLang="ko-KR" dirty="0"/>
              <a:t>)   │ (</a:t>
            </a:r>
            <a:r>
              <a:rPr lang="ko-KR" altLang="en-US" dirty="0"/>
              <a:t>없음</a:t>
            </a:r>
            <a:r>
              <a:rPr lang="en-US" altLang="ko-KR" dirty="0"/>
              <a:t>)                    │ `DELETE` </a:t>
            </a:r>
            <a:r>
              <a:rPr lang="ko-KR" altLang="en-US" dirty="0"/>
              <a:t>및 </a:t>
            </a:r>
            <a:r>
              <a:rPr lang="en-US" altLang="ko-KR" dirty="0"/>
              <a:t>`INSERT` SQL </a:t>
            </a:r>
            <a:r>
              <a:rPr lang="ko-KR" altLang="en-US" dirty="0"/>
              <a:t>쿼리 묶음 생성     │</a:t>
            </a:r>
          </a:p>
          <a:p>
            <a:pPr marL="0" indent="0">
              <a:buNone/>
            </a:pPr>
            <a:r>
              <a:rPr lang="ko-KR" altLang="en-US" dirty="0"/>
              <a:t>  │ </a:t>
            </a:r>
            <a:r>
              <a:rPr lang="en-US" altLang="ko-KR" dirty="0"/>
              <a:t>B-7  │ </a:t>
            </a:r>
            <a:r>
              <a:rPr lang="en-US" altLang="ko-KR" dirty="0" err="1"/>
              <a:t>ezLine.cs</a:t>
            </a:r>
            <a:r>
              <a:rPr lang="en-US" altLang="ko-KR" dirty="0"/>
              <a:t>                  │ (</a:t>
            </a:r>
            <a:r>
              <a:rPr lang="ko-KR" altLang="en-US" dirty="0"/>
              <a:t>메서드 종료</a:t>
            </a:r>
            <a:r>
              <a:rPr lang="en-US" altLang="ko-KR" dirty="0"/>
              <a:t>)                  │ C# </a:t>
            </a:r>
            <a:r>
              <a:rPr lang="ko-KR" altLang="en-US" dirty="0"/>
              <a:t>값 반환           │ </a:t>
            </a:r>
            <a:r>
              <a:rPr lang="en-US" altLang="ko-KR" dirty="0"/>
              <a:t>SQL </a:t>
            </a:r>
            <a:r>
              <a:rPr lang="ko-KR" altLang="en-US" dirty="0"/>
              <a:t>쿼리 묶음 </a:t>
            </a:r>
            <a:r>
              <a:rPr lang="en-US" altLang="ko-KR" dirty="0"/>
              <a:t>(</a:t>
            </a:r>
            <a:r>
              <a:rPr lang="ko-KR" altLang="en-US" dirty="0"/>
              <a:t>문자열</a:t>
            </a:r>
            <a:r>
              <a:rPr lang="en-US" altLang="ko-KR" dirty="0"/>
              <a:t>)    │ </a:t>
            </a:r>
            <a:r>
              <a:rPr lang="en-US" altLang="ko-KR" dirty="0" err="1"/>
              <a:t>ezApprovalLineService</a:t>
            </a:r>
            <a:r>
              <a:rPr lang="ko-KR" altLang="en-US" dirty="0"/>
              <a:t>로 반환            │</a:t>
            </a:r>
          </a:p>
          <a:p>
            <a:pPr marL="0" indent="0">
              <a:buNone/>
            </a:pPr>
            <a:r>
              <a:rPr lang="ko-KR" altLang="en-US" dirty="0"/>
              <a:t>  │ </a:t>
            </a:r>
            <a:r>
              <a:rPr lang="en-US" altLang="ko-KR" dirty="0"/>
              <a:t>B-8  │ </a:t>
            </a:r>
            <a:r>
              <a:rPr lang="en-US" altLang="ko-KR" dirty="0" err="1"/>
              <a:t>ezApprovalLineService.cs</a:t>
            </a:r>
            <a:r>
              <a:rPr lang="en-US" altLang="ko-KR" dirty="0"/>
              <a:t>   │ (</a:t>
            </a:r>
            <a:r>
              <a:rPr lang="ko-KR" altLang="en-US" dirty="0"/>
              <a:t>메서드 종료</a:t>
            </a:r>
            <a:r>
              <a:rPr lang="en-US" altLang="ko-KR" dirty="0"/>
              <a:t>)                  │ C# </a:t>
            </a:r>
            <a:r>
              <a:rPr lang="ko-KR" altLang="en-US" dirty="0"/>
              <a:t>값 반환           │ </a:t>
            </a:r>
            <a:r>
              <a:rPr lang="en-US" altLang="ko-KR" dirty="0"/>
              <a:t>SQL </a:t>
            </a:r>
            <a:r>
              <a:rPr lang="ko-KR" altLang="en-US" dirty="0"/>
              <a:t>쿼리 묶음 </a:t>
            </a:r>
            <a:r>
              <a:rPr lang="en-US" altLang="ko-KR" dirty="0"/>
              <a:t>(</a:t>
            </a:r>
            <a:r>
              <a:rPr lang="ko-KR" altLang="en-US" dirty="0"/>
              <a:t>문자열</a:t>
            </a:r>
            <a:r>
              <a:rPr lang="en-US" altLang="ko-KR" dirty="0"/>
              <a:t>)    │ </a:t>
            </a:r>
            <a:r>
              <a:rPr lang="en-US" altLang="ko-KR" dirty="0" err="1"/>
              <a:t>ezLineAspxController</a:t>
            </a:r>
            <a:r>
              <a:rPr lang="ko-KR" altLang="en-US" dirty="0"/>
              <a:t>로 반환             │</a:t>
            </a:r>
          </a:p>
          <a:p>
            <a:pPr marL="0" indent="0">
              <a:buNone/>
            </a:pPr>
            <a:r>
              <a:rPr lang="ko-KR" altLang="en-US" dirty="0"/>
              <a:t>  │ </a:t>
            </a:r>
            <a:r>
              <a:rPr lang="en-US" altLang="ko-KR" dirty="0"/>
              <a:t>B-9  │ </a:t>
            </a:r>
            <a:r>
              <a:rPr lang="en-US" altLang="ko-KR" dirty="0" err="1"/>
              <a:t>ezLineAspxController.cs</a:t>
            </a:r>
            <a:r>
              <a:rPr lang="en-US" altLang="ko-KR" dirty="0"/>
              <a:t>    │ (HTTP </a:t>
            </a:r>
            <a:r>
              <a:rPr lang="ko-KR" altLang="en-US" dirty="0"/>
              <a:t>응답</a:t>
            </a:r>
            <a:r>
              <a:rPr lang="en-US" altLang="ko-KR" dirty="0"/>
              <a:t>)                    │ HTTP </a:t>
            </a:r>
            <a:r>
              <a:rPr lang="ko-KR" altLang="en-US" dirty="0"/>
              <a:t>응답            │ 성공</a:t>
            </a:r>
            <a:r>
              <a:rPr lang="en-US" altLang="ko-KR" dirty="0"/>
              <a:t>/</a:t>
            </a:r>
            <a:r>
              <a:rPr lang="ko-KR" altLang="en-US" dirty="0"/>
              <a:t>실패 결과            │ </a:t>
            </a:r>
            <a:r>
              <a:rPr lang="en-US" altLang="ko-KR" dirty="0" err="1"/>
              <a:t>btnApprovalInfo_save</a:t>
            </a:r>
            <a:r>
              <a:rPr lang="en-US" altLang="ko-KR" dirty="0"/>
              <a:t>()</a:t>
            </a:r>
            <a:r>
              <a:rPr lang="ko-KR" altLang="en-US" dirty="0"/>
              <a:t>로 최종 결과 반환 │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564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팝업창이 닫히면 결재 정보가 문서에 그대로 반영된 것을 확인할 수 있습니다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659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8A05DDD-DBD6-4880-90DB-80726A170D63}" type="datetime1">
              <a:rPr lang="ko-KR" altLang="en-US" noProof="0" smtClean="0"/>
              <a:t>2025-09-01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BC59-BE05-4360-9633-CB8C5AFCE046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69568" y="6356348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1400" y="6356349"/>
            <a:ext cx="2743200" cy="365125"/>
          </a:xfrm>
        </p:spPr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8402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위쪽 모서리의 한쪽은 둥글고 다른 한쪽은 잘림 1">
            <a:extLst>
              <a:ext uri="{FF2B5EF4-FFF2-40B4-BE49-F238E27FC236}">
                <a16:creationId xmlns:a16="http://schemas.microsoft.com/office/drawing/2014/main" id="{3009B724-29F8-6BB9-2039-62133392D79B}"/>
              </a:ext>
            </a:extLst>
          </p:cNvPr>
          <p:cNvSpPr/>
          <p:nvPr userDrawn="1"/>
        </p:nvSpPr>
        <p:spPr>
          <a:xfrm>
            <a:off x="0" y="0"/>
            <a:ext cx="1112808" cy="678264"/>
          </a:xfrm>
          <a:prstGeom prst="snip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C48B989-0AC6-43D9-95B5-DB76B2CC2531}" type="datetime1">
              <a:rPr lang="ko-KR" altLang="en-US" noProof="0" smtClean="0"/>
              <a:t>2025-09-03</a:t>
            </a:fld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 descr="그래픽, 폰트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1D0E0545-C957-6AE5-6F37-2D7A3D579E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083" y="113984"/>
            <a:ext cx="1586250" cy="34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customXml" Target="../ink/ink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6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9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10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F8FA4-5878-A148-0FB0-BDFD107EFE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98583" y="2484210"/>
            <a:ext cx="1686468" cy="64008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전자결재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AEF14F7-E069-A680-78E8-F5331698E954}"/>
              </a:ext>
            </a:extLst>
          </p:cNvPr>
          <p:cNvSpPr txBox="1">
            <a:spLocks/>
          </p:cNvSpPr>
          <p:nvPr/>
        </p:nvSpPr>
        <p:spPr>
          <a:xfrm>
            <a:off x="6908799" y="3338870"/>
            <a:ext cx="1330037" cy="39484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600" dirty="0"/>
              <a:t>사원 이지민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E1D1D3-89B0-4709-5903-762BA863CA4A}"/>
              </a:ext>
            </a:extLst>
          </p:cNvPr>
          <p:cNvCxnSpPr/>
          <p:nvPr/>
        </p:nvCxnSpPr>
        <p:spPr>
          <a:xfrm>
            <a:off x="3061344" y="3124290"/>
            <a:ext cx="5047862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EB201D64-9B1D-5599-3E69-F1450144CD3E}"/>
              </a:ext>
            </a:extLst>
          </p:cNvPr>
          <p:cNvSpPr txBox="1">
            <a:spLocks/>
          </p:cNvSpPr>
          <p:nvPr/>
        </p:nvSpPr>
        <p:spPr>
          <a:xfrm>
            <a:off x="3061344" y="3338870"/>
            <a:ext cx="1330037" cy="39484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600" dirty="0"/>
              <a:t>2025-09-01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9564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7695B-80E8-92BF-EB07-055B400FB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1003C-2E51-D197-1420-45AD593E875A}"/>
              </a:ext>
            </a:extLst>
          </p:cNvPr>
          <p:cNvSpPr txBox="1">
            <a:spLocks/>
          </p:cNvSpPr>
          <p:nvPr/>
        </p:nvSpPr>
        <p:spPr>
          <a:xfrm>
            <a:off x="211305" y="1707515"/>
            <a:ext cx="3623578" cy="43568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2400" b="1" dirty="0"/>
              <a:t>전자결재 부서 병렬 합의</a:t>
            </a:r>
            <a:endParaRPr lang="en-US" altLang="ko-KR" sz="24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DACAF7C-C703-50CC-0CA7-C54B3BE16721}"/>
              </a:ext>
            </a:extLst>
          </p:cNvPr>
          <p:cNvGrpSpPr/>
          <p:nvPr/>
        </p:nvGrpSpPr>
        <p:grpSpPr>
          <a:xfrm>
            <a:off x="323271" y="3221541"/>
            <a:ext cx="1228438" cy="776382"/>
            <a:chOff x="4367" y="756946"/>
            <a:chExt cx="1354078" cy="812447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D7BD5E9-7425-A8A5-0F45-6B5D0A5E840C}"/>
                </a:ext>
              </a:extLst>
            </p:cNvPr>
            <p:cNvSpPr/>
            <p:nvPr/>
          </p:nvSpPr>
          <p:spPr>
            <a:xfrm>
              <a:off x="4367" y="756946"/>
              <a:ext cx="1354078" cy="812447"/>
            </a:xfrm>
            <a:prstGeom prst="roundRect">
              <a:avLst>
                <a:gd name="adj" fmla="val 10000"/>
              </a:avLst>
            </a:prstGeom>
            <a:solidFill>
              <a:srgbClr val="D24726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E47D1F8-FBDC-025A-C90E-DC6CE0C293D3}"/>
                </a:ext>
              </a:extLst>
            </p:cNvPr>
            <p:cNvSpPr txBox="1"/>
            <p:nvPr/>
          </p:nvSpPr>
          <p:spPr>
            <a:xfrm>
              <a:off x="28163" y="780742"/>
              <a:ext cx="1306486" cy="7648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kern="1200" dirty="0" err="1"/>
                <a:t>기안자</a:t>
              </a:r>
              <a:endParaRPr lang="ko-KR" altLang="en-US" sz="1600" b="1" kern="12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9D1C48F-A271-A379-4545-8FC5DEE178F0}"/>
              </a:ext>
            </a:extLst>
          </p:cNvPr>
          <p:cNvGrpSpPr/>
          <p:nvPr/>
        </p:nvGrpSpPr>
        <p:grpSpPr>
          <a:xfrm>
            <a:off x="1925413" y="3423793"/>
            <a:ext cx="287064" cy="335811"/>
            <a:chOff x="1493854" y="995264"/>
            <a:chExt cx="287064" cy="335811"/>
          </a:xfrm>
        </p:grpSpPr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58D092C6-E876-EF2D-163E-267AEA1B7568}"/>
                </a:ext>
              </a:extLst>
            </p:cNvPr>
            <p:cNvSpPr/>
            <p:nvPr/>
          </p:nvSpPr>
          <p:spPr>
            <a:xfrm>
              <a:off x="1493854" y="995264"/>
              <a:ext cx="287064" cy="33581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화살표: 오른쪽 4">
              <a:extLst>
                <a:ext uri="{FF2B5EF4-FFF2-40B4-BE49-F238E27FC236}">
                  <a16:creationId xmlns:a16="http://schemas.microsoft.com/office/drawing/2014/main" id="{6FDDD9E5-0272-419F-0BD4-7E83BC62261C}"/>
                </a:ext>
              </a:extLst>
            </p:cNvPr>
            <p:cNvSpPr txBox="1"/>
            <p:nvPr/>
          </p:nvSpPr>
          <p:spPr>
            <a:xfrm>
              <a:off x="1493854" y="1062426"/>
              <a:ext cx="200945" cy="2014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300" kern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73A569A-2A1F-BDE5-1B81-A6FCD0C9DA93}"/>
              </a:ext>
            </a:extLst>
          </p:cNvPr>
          <p:cNvGrpSpPr/>
          <p:nvPr/>
        </p:nvGrpSpPr>
        <p:grpSpPr>
          <a:xfrm>
            <a:off x="2787440" y="2362794"/>
            <a:ext cx="1608963" cy="2789385"/>
            <a:chOff x="2510455" y="2225964"/>
            <a:chExt cx="1902691" cy="3482109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C97F2AA-17F5-F748-B3DF-E9C1E86AFA86}"/>
                </a:ext>
              </a:extLst>
            </p:cNvPr>
            <p:cNvSpPr/>
            <p:nvPr/>
          </p:nvSpPr>
          <p:spPr>
            <a:xfrm>
              <a:off x="2510455" y="2225964"/>
              <a:ext cx="1902691" cy="34821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D913A80-FA6E-5BDD-1AD7-E4281F87EE12}"/>
                </a:ext>
              </a:extLst>
            </p:cNvPr>
            <p:cNvGrpSpPr/>
            <p:nvPr/>
          </p:nvGrpSpPr>
          <p:grpSpPr>
            <a:xfrm>
              <a:off x="2784762" y="2550864"/>
              <a:ext cx="1354078" cy="812447"/>
              <a:chOff x="4367" y="756946"/>
              <a:chExt cx="1354078" cy="81244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8CB22A2-2EF7-2761-340F-13B3CE0EE1FC}"/>
                  </a:ext>
                </a:extLst>
              </p:cNvPr>
              <p:cNvSpPr/>
              <p:nvPr/>
            </p:nvSpPr>
            <p:spPr>
              <a:xfrm>
                <a:off x="4367" y="756946"/>
                <a:ext cx="1354078" cy="812447"/>
              </a:xfrm>
              <a:prstGeom prst="roundRect">
                <a:avLst>
                  <a:gd name="adj" fmla="val 10000"/>
                </a:avLst>
              </a:prstGeom>
              <a:solidFill>
                <a:srgbClr val="D24726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20" name="사각형: 둥근 모서리 4">
                <a:extLst>
                  <a:ext uri="{FF2B5EF4-FFF2-40B4-BE49-F238E27FC236}">
                    <a16:creationId xmlns:a16="http://schemas.microsoft.com/office/drawing/2014/main" id="{B3B68DB1-91AE-F9B8-7907-42A729B9D674}"/>
                  </a:ext>
                </a:extLst>
              </p:cNvPr>
              <p:cNvSpPr txBox="1"/>
              <p:nvPr/>
            </p:nvSpPr>
            <p:spPr>
              <a:xfrm>
                <a:off x="28163" y="780742"/>
                <a:ext cx="1306486" cy="7648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0" lvl="0" indent="0" algn="ctr" defTabSz="711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600" b="1" dirty="0"/>
                  <a:t>합의부서</a:t>
                </a:r>
                <a:endParaRPr lang="ko-KR" altLang="en-US" sz="1600" b="1" kern="1200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E52560E-678F-8B31-15F8-E879E00D76E6}"/>
                </a:ext>
              </a:extLst>
            </p:cNvPr>
            <p:cNvGrpSpPr/>
            <p:nvPr/>
          </p:nvGrpSpPr>
          <p:grpSpPr>
            <a:xfrm>
              <a:off x="2784762" y="3597737"/>
              <a:ext cx="1354078" cy="812447"/>
              <a:chOff x="4367" y="756946"/>
              <a:chExt cx="1354078" cy="812447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3DD57BA9-0536-A859-0819-DFBDC5DBE0F1}"/>
                  </a:ext>
                </a:extLst>
              </p:cNvPr>
              <p:cNvSpPr/>
              <p:nvPr/>
            </p:nvSpPr>
            <p:spPr>
              <a:xfrm>
                <a:off x="4367" y="756946"/>
                <a:ext cx="1354078" cy="812447"/>
              </a:xfrm>
              <a:prstGeom prst="roundRect">
                <a:avLst>
                  <a:gd name="adj" fmla="val 10000"/>
                </a:avLst>
              </a:prstGeom>
              <a:solidFill>
                <a:srgbClr val="D24726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23" name="사각형: 둥근 모서리 4">
                <a:extLst>
                  <a:ext uri="{FF2B5EF4-FFF2-40B4-BE49-F238E27FC236}">
                    <a16:creationId xmlns:a16="http://schemas.microsoft.com/office/drawing/2014/main" id="{9D2D579C-5FEC-ECFE-7F85-6092BCE68132}"/>
                  </a:ext>
                </a:extLst>
              </p:cNvPr>
              <p:cNvSpPr txBox="1"/>
              <p:nvPr/>
            </p:nvSpPr>
            <p:spPr>
              <a:xfrm>
                <a:off x="28163" y="780742"/>
                <a:ext cx="1306486" cy="7648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0" lvl="0" indent="0" algn="ctr" defTabSz="711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600" b="1" dirty="0"/>
                  <a:t>합의부서</a:t>
                </a:r>
                <a:endParaRPr lang="ko-KR" altLang="en-US" sz="1600" b="1" kern="1200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88E5D28-789B-6BB7-42BB-4ADDF7B8E73B}"/>
                </a:ext>
              </a:extLst>
            </p:cNvPr>
            <p:cNvGrpSpPr/>
            <p:nvPr/>
          </p:nvGrpSpPr>
          <p:grpSpPr>
            <a:xfrm>
              <a:off x="2784762" y="4644610"/>
              <a:ext cx="1354078" cy="812447"/>
              <a:chOff x="4367" y="756946"/>
              <a:chExt cx="1354078" cy="812447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572F7BF8-A9BA-219E-8DF2-7C2B558AD2C6}"/>
                  </a:ext>
                </a:extLst>
              </p:cNvPr>
              <p:cNvSpPr/>
              <p:nvPr/>
            </p:nvSpPr>
            <p:spPr>
              <a:xfrm>
                <a:off x="4367" y="756946"/>
                <a:ext cx="1354078" cy="812447"/>
              </a:xfrm>
              <a:prstGeom prst="roundRect">
                <a:avLst>
                  <a:gd name="adj" fmla="val 10000"/>
                </a:avLst>
              </a:prstGeom>
              <a:solidFill>
                <a:srgbClr val="D24726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26" name="사각형: 둥근 모서리 4">
                <a:extLst>
                  <a:ext uri="{FF2B5EF4-FFF2-40B4-BE49-F238E27FC236}">
                    <a16:creationId xmlns:a16="http://schemas.microsoft.com/office/drawing/2014/main" id="{BB5B25A3-4670-899E-2141-AA1CF9D1AEF5}"/>
                  </a:ext>
                </a:extLst>
              </p:cNvPr>
              <p:cNvSpPr txBox="1"/>
              <p:nvPr/>
            </p:nvSpPr>
            <p:spPr>
              <a:xfrm>
                <a:off x="28163" y="780742"/>
                <a:ext cx="1306486" cy="7648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0" lvl="0" indent="0" algn="ctr" defTabSz="711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600" b="1" dirty="0"/>
                  <a:t>합의부서</a:t>
                </a:r>
                <a:endParaRPr lang="ko-KR" altLang="en-US" sz="1600" b="1" kern="1200" dirty="0"/>
              </a:p>
            </p:txBody>
          </p:sp>
        </p:grpSp>
      </p:grpSp>
      <p:graphicFrame>
        <p:nvGraphicFramePr>
          <p:cNvPr id="34" name="내용 개체 틀 3">
            <a:extLst>
              <a:ext uri="{FF2B5EF4-FFF2-40B4-BE49-F238E27FC236}">
                <a16:creationId xmlns:a16="http://schemas.microsoft.com/office/drawing/2014/main" id="{36C8D813-69C1-88DF-D381-90B89637C5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6259243"/>
              </p:ext>
            </p:extLst>
          </p:nvPr>
        </p:nvGraphicFramePr>
        <p:xfrm>
          <a:off x="937490" y="5584727"/>
          <a:ext cx="5633268" cy="129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1CE418B-DCB5-22F4-63BC-AFBEC984B847}"/>
              </a:ext>
            </a:extLst>
          </p:cNvPr>
          <p:cNvCxnSpPr>
            <a:cxnSpLocks/>
          </p:cNvCxnSpPr>
          <p:nvPr/>
        </p:nvCxnSpPr>
        <p:spPr>
          <a:xfrm flipH="1">
            <a:off x="1587015" y="4773878"/>
            <a:ext cx="1432386" cy="9551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AAB6CFF-1B38-0425-1FD7-D659B0E0C351}"/>
              </a:ext>
            </a:extLst>
          </p:cNvPr>
          <p:cNvCxnSpPr>
            <a:cxnSpLocks/>
          </p:cNvCxnSpPr>
          <p:nvPr/>
        </p:nvCxnSpPr>
        <p:spPr>
          <a:xfrm flipH="1" flipV="1">
            <a:off x="4144320" y="4828361"/>
            <a:ext cx="1487814" cy="8596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8EC3F48-0EE5-3F28-9507-BC2289D46B9B}"/>
              </a:ext>
            </a:extLst>
          </p:cNvPr>
          <p:cNvGrpSpPr/>
          <p:nvPr/>
        </p:nvGrpSpPr>
        <p:grpSpPr>
          <a:xfrm>
            <a:off x="5088548" y="3490955"/>
            <a:ext cx="287064" cy="335811"/>
            <a:chOff x="1493854" y="995264"/>
            <a:chExt cx="287064" cy="335811"/>
          </a:xfrm>
        </p:grpSpPr>
        <p:sp>
          <p:nvSpPr>
            <p:cNvPr id="50" name="화살표: 오른쪽 49">
              <a:extLst>
                <a:ext uri="{FF2B5EF4-FFF2-40B4-BE49-F238E27FC236}">
                  <a16:creationId xmlns:a16="http://schemas.microsoft.com/office/drawing/2014/main" id="{4444356D-F2C2-212C-F2BE-FC0BF34F6F4D}"/>
                </a:ext>
              </a:extLst>
            </p:cNvPr>
            <p:cNvSpPr/>
            <p:nvPr/>
          </p:nvSpPr>
          <p:spPr>
            <a:xfrm>
              <a:off x="1493854" y="995264"/>
              <a:ext cx="287064" cy="33581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화살표: 오른쪽 4">
              <a:extLst>
                <a:ext uri="{FF2B5EF4-FFF2-40B4-BE49-F238E27FC236}">
                  <a16:creationId xmlns:a16="http://schemas.microsoft.com/office/drawing/2014/main" id="{633823F8-CD79-88BD-19C2-E5DBBADDFC95}"/>
                </a:ext>
              </a:extLst>
            </p:cNvPr>
            <p:cNvSpPr txBox="1"/>
            <p:nvPr/>
          </p:nvSpPr>
          <p:spPr>
            <a:xfrm>
              <a:off x="1493854" y="1062426"/>
              <a:ext cx="200945" cy="2014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300" kern="120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52C64BA-93BE-E0C5-060D-ADA0C9E107C7}"/>
              </a:ext>
            </a:extLst>
          </p:cNvPr>
          <p:cNvGrpSpPr/>
          <p:nvPr/>
        </p:nvGrpSpPr>
        <p:grpSpPr>
          <a:xfrm>
            <a:off x="6176748" y="3304251"/>
            <a:ext cx="1279284" cy="776382"/>
            <a:chOff x="4367" y="756946"/>
            <a:chExt cx="1354078" cy="812447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A71CEDF-6429-E807-3D09-06F36D8581EC}"/>
                </a:ext>
              </a:extLst>
            </p:cNvPr>
            <p:cNvSpPr/>
            <p:nvPr/>
          </p:nvSpPr>
          <p:spPr>
            <a:xfrm>
              <a:off x="4367" y="756946"/>
              <a:ext cx="1354078" cy="812447"/>
            </a:xfrm>
            <a:prstGeom prst="roundRect">
              <a:avLst>
                <a:gd name="adj" fmla="val 10000"/>
              </a:avLst>
            </a:prstGeom>
            <a:solidFill>
              <a:srgbClr val="D24726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sp>
          <p:nvSpPr>
            <p:cNvPr id="54" name="사각형: 둥근 모서리 4">
              <a:extLst>
                <a:ext uri="{FF2B5EF4-FFF2-40B4-BE49-F238E27FC236}">
                  <a16:creationId xmlns:a16="http://schemas.microsoft.com/office/drawing/2014/main" id="{158C02EF-3D80-3FB5-EA89-C175B3DCD607}"/>
                </a:ext>
              </a:extLst>
            </p:cNvPr>
            <p:cNvSpPr txBox="1"/>
            <p:nvPr/>
          </p:nvSpPr>
          <p:spPr>
            <a:xfrm>
              <a:off x="28163" y="780742"/>
              <a:ext cx="1306486" cy="7648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/>
                <a:t>최종 결재자</a:t>
              </a:r>
              <a:endParaRPr lang="ko-KR" altLang="en-US" sz="1600" b="1" kern="1200" dirty="0"/>
            </a:p>
          </p:txBody>
        </p:sp>
      </p:grpSp>
      <p:sp>
        <p:nvSpPr>
          <p:cNvPr id="55" name="제목 1">
            <a:extLst>
              <a:ext uri="{FF2B5EF4-FFF2-40B4-BE49-F238E27FC236}">
                <a16:creationId xmlns:a16="http://schemas.microsoft.com/office/drawing/2014/main" id="{5248CE11-EC8D-E9AA-070F-3E09561E63B4}"/>
              </a:ext>
            </a:extLst>
          </p:cNvPr>
          <p:cNvSpPr txBox="1">
            <a:spLocks/>
          </p:cNvSpPr>
          <p:nvPr/>
        </p:nvSpPr>
        <p:spPr>
          <a:xfrm>
            <a:off x="1252610" y="266931"/>
            <a:ext cx="5157521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구조 파악 </a:t>
            </a:r>
            <a:r>
              <a:rPr lang="en-US" altLang="ko-KR" sz="1800" b="1" dirty="0"/>
              <a:t>– 3)</a:t>
            </a:r>
            <a:r>
              <a:rPr lang="ko-KR" altLang="en-US" sz="1800" b="1" dirty="0"/>
              <a:t>전자 결재 기본 </a:t>
            </a:r>
            <a:r>
              <a:rPr lang="en-US" altLang="ko-KR" sz="1800" b="1" dirty="0"/>
              <a:t>FLOW</a:t>
            </a:r>
            <a:endParaRPr lang="ko-KR" altLang="en-US" sz="18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03775EA-6FF4-7497-E129-6CC21E607B1A}"/>
              </a:ext>
            </a:extLst>
          </p:cNvPr>
          <p:cNvSpPr txBox="1"/>
          <p:nvPr/>
        </p:nvSpPr>
        <p:spPr>
          <a:xfrm>
            <a:off x="1252610" y="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882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98030-9B4A-4734-8B38-E70E8DEB2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65F6815C-3F83-DA32-600F-9879DD8B3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424683"/>
              </p:ext>
            </p:extLst>
          </p:nvPr>
        </p:nvGraphicFramePr>
        <p:xfrm>
          <a:off x="1" y="1616363"/>
          <a:ext cx="6095999" cy="527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61083">
                  <a:extLst>
                    <a:ext uri="{9D8B030D-6E8A-4147-A177-3AD203B41FA5}">
                      <a16:colId xmlns:a16="http://schemas.microsoft.com/office/drawing/2014/main" val="3486948199"/>
                    </a:ext>
                  </a:extLst>
                </a:gridCol>
                <a:gridCol w="1978981">
                  <a:extLst>
                    <a:ext uri="{9D8B030D-6E8A-4147-A177-3AD203B41FA5}">
                      <a16:colId xmlns:a16="http://schemas.microsoft.com/office/drawing/2014/main" val="3941780135"/>
                    </a:ext>
                  </a:extLst>
                </a:gridCol>
                <a:gridCol w="2755935">
                  <a:extLst>
                    <a:ext uri="{9D8B030D-6E8A-4147-A177-3AD203B41FA5}">
                      <a16:colId xmlns:a16="http://schemas.microsoft.com/office/drawing/2014/main" val="2278712520"/>
                    </a:ext>
                  </a:extLst>
                </a:gridCol>
              </a:tblGrid>
              <a:tr h="346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테이블명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33916"/>
                  </a:ext>
                </a:extLst>
              </a:tr>
              <a:tr h="317725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진행 문서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TBAPRATTACHINFO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진행 문서 첨부 파일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8434636"/>
                  </a:ext>
                </a:extLst>
              </a:tr>
              <a:tr h="49890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TBAPRDOCATTACHINFO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진행 문서 첨부 문서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994055"/>
                  </a:ext>
                </a:extLst>
              </a:tr>
              <a:tr h="3177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TBAPRDOCINFO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진행 문서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0050259"/>
                  </a:ext>
                </a:extLst>
              </a:tr>
              <a:tr h="3177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TBAPRLINEINFO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진행 문서 결재선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651590"/>
                  </a:ext>
                </a:extLst>
              </a:tr>
              <a:tr h="4989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TBAPROPINIONINFO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진행 문서 의견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294620"/>
                  </a:ext>
                </a:extLst>
              </a:tr>
              <a:tr h="49890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TBAPRRECEIPTPROCESSINFO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진행 문서 수신처리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538322"/>
                  </a:ext>
                </a:extLst>
              </a:tr>
              <a:tr h="49890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TBEXPAPRDOCINFO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진행 문서 확장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662494"/>
                  </a:ext>
                </a:extLst>
              </a:tr>
              <a:tr h="3177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TBEXPAPRLINE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진행 문서 결재선 확장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892715"/>
                  </a:ext>
                </a:extLst>
              </a:tr>
              <a:tr h="49890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TBRECEIPTPOINTINFO 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진행 문서 수신처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890115"/>
                  </a:ext>
                </a:extLst>
              </a:tr>
              <a:tr h="317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코드리스트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TBCODELIST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코드 리스트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492935"/>
                  </a:ext>
                </a:extLst>
              </a:tr>
              <a:tr h="317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서명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TBSIGNINFO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문서 별 사인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117835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ABCD6D3-1FCE-AEB7-C6C0-0254FCFAD116}"/>
              </a:ext>
            </a:extLst>
          </p:cNvPr>
          <p:cNvSpPr txBox="1"/>
          <p:nvPr/>
        </p:nvSpPr>
        <p:spPr>
          <a:xfrm>
            <a:off x="6523182" y="1925935"/>
            <a:ext cx="402474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1400" dirty="0"/>
              <a:t>진행 문서에 대한 정보를 담은 테이블은 주로 </a:t>
            </a:r>
            <a:r>
              <a:rPr lang="en-US" altLang="ko-KR" sz="1400" dirty="0"/>
              <a:t>TBAPR</a:t>
            </a:r>
            <a:r>
              <a:rPr lang="ko-KR" altLang="en-US" sz="1400" dirty="0"/>
              <a:t>로 시작하는 이름을 가지고 있으며 결재가 진행 중일때에만 정보가 존재합니다</a:t>
            </a:r>
            <a:endParaRPr lang="en-US" altLang="ko-KR" sz="14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4E590DA-1942-DB4B-032E-2954602F9356}"/>
              </a:ext>
            </a:extLst>
          </p:cNvPr>
          <p:cNvSpPr txBox="1">
            <a:spLocks/>
          </p:cNvSpPr>
          <p:nvPr/>
        </p:nvSpPr>
        <p:spPr>
          <a:xfrm>
            <a:off x="1252610" y="266931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구조 파악 </a:t>
            </a:r>
            <a:r>
              <a:rPr lang="en-US" altLang="ko-KR" sz="1800" b="1" dirty="0"/>
              <a:t>– 1)</a:t>
            </a:r>
            <a:r>
              <a:rPr lang="ko-KR" altLang="en-US" sz="1800" b="1" dirty="0"/>
              <a:t>전자 결재 </a:t>
            </a:r>
            <a:r>
              <a:rPr lang="en-US" altLang="ko-KR" sz="1800" b="1" dirty="0"/>
              <a:t>DB </a:t>
            </a:r>
            <a:r>
              <a:rPr lang="ko-KR" altLang="en-US" sz="1800" b="1" dirty="0"/>
              <a:t>구조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5801DA-A9AF-3E22-2631-7AF681D7542E}"/>
              </a:ext>
            </a:extLst>
          </p:cNvPr>
          <p:cNvSpPr txBox="1"/>
          <p:nvPr/>
        </p:nvSpPr>
        <p:spPr>
          <a:xfrm>
            <a:off x="1252610" y="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734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F1B3F-B166-37F6-3C89-3FEF73372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4EFA2C2F-B58C-62AE-0194-E3E45AC32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611938"/>
              </p:ext>
            </p:extLst>
          </p:nvPr>
        </p:nvGraphicFramePr>
        <p:xfrm>
          <a:off x="0" y="1533236"/>
          <a:ext cx="6770257" cy="51949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1628">
                  <a:extLst>
                    <a:ext uri="{9D8B030D-6E8A-4147-A177-3AD203B41FA5}">
                      <a16:colId xmlns:a16="http://schemas.microsoft.com/office/drawing/2014/main" val="3486948199"/>
                    </a:ext>
                  </a:extLst>
                </a:gridCol>
                <a:gridCol w="2197870">
                  <a:extLst>
                    <a:ext uri="{9D8B030D-6E8A-4147-A177-3AD203B41FA5}">
                      <a16:colId xmlns:a16="http://schemas.microsoft.com/office/drawing/2014/main" val="3941780135"/>
                    </a:ext>
                  </a:extLst>
                </a:gridCol>
                <a:gridCol w="3060759">
                  <a:extLst>
                    <a:ext uri="{9D8B030D-6E8A-4147-A177-3AD203B41FA5}">
                      <a16:colId xmlns:a16="http://schemas.microsoft.com/office/drawing/2014/main" val="2278712520"/>
                    </a:ext>
                  </a:extLst>
                </a:gridCol>
              </a:tblGrid>
              <a:tr h="379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테이블명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33916"/>
                  </a:ext>
                </a:extLst>
              </a:tr>
              <a:tr h="497021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완료 문서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TBENDAPRDOCATTACHINFO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완료 문서 첨부 문서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8434636"/>
                  </a:ext>
                </a:extLst>
              </a:tr>
              <a:tr h="2877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TBENDAPRDOCINFO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완료 문서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994055"/>
                  </a:ext>
                </a:extLst>
              </a:tr>
              <a:tr h="2877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TBENDAPRLINEINFO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완료 문서 결재선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0050259"/>
                  </a:ext>
                </a:extLst>
              </a:tr>
              <a:tr h="4970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TBENDAPROPINIONINFO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완료 문서 의견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651590"/>
                  </a:ext>
                </a:extLst>
              </a:tr>
              <a:tr h="2877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TBENDATTACHINFO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완료 문서 첨부파일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294620"/>
                  </a:ext>
                </a:extLst>
              </a:tr>
              <a:tr h="4970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TBENDATTACHPERBATCH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완료 문서 첨부파일 일괄 기안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538322"/>
                  </a:ext>
                </a:extLst>
              </a:tr>
              <a:tr h="4970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TBENDRECEIPTPOINTINFO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완료 문서 수신처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662494"/>
                  </a:ext>
                </a:extLst>
              </a:tr>
              <a:tr h="4970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TBENDRECEIPTPROCESSINFO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완료 문서 수신처리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892715"/>
                  </a:ext>
                </a:extLst>
              </a:tr>
              <a:tr h="4970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TBEXPENDAPRDOCINFO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완료문서 확장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890115"/>
                  </a:ext>
                </a:extLst>
              </a:tr>
              <a:tr h="2877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TBEXPENDAPRLINE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완료문서 결재선 확장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4929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A7BCF5-AC3A-2450-1E83-AA0D011D13D8}"/>
              </a:ext>
            </a:extLst>
          </p:cNvPr>
          <p:cNvSpPr txBox="1"/>
          <p:nvPr/>
        </p:nvSpPr>
        <p:spPr>
          <a:xfrm>
            <a:off x="7274779" y="2175647"/>
            <a:ext cx="36021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1400" dirty="0"/>
              <a:t>테이블명에 </a:t>
            </a:r>
            <a:r>
              <a:rPr lang="en-US" altLang="ko-KR" sz="1400" dirty="0"/>
              <a:t>END</a:t>
            </a:r>
            <a:r>
              <a:rPr lang="ko-KR" altLang="en-US" sz="1400" dirty="0"/>
              <a:t>가 </a:t>
            </a:r>
            <a:r>
              <a:rPr lang="ko-KR" altLang="en-US" sz="1400" dirty="0" err="1"/>
              <a:t>붙은경우</a:t>
            </a:r>
            <a:r>
              <a:rPr lang="ko-KR" altLang="en-US" sz="1400" dirty="0"/>
              <a:t> 결재가 완료 상태입니다</a:t>
            </a:r>
            <a:r>
              <a:rPr lang="en-US" altLang="ko-KR" sz="1400" dirty="0"/>
              <a:t>. </a:t>
            </a:r>
          </a:p>
          <a:p>
            <a:pPr marL="0" indent="0">
              <a:buNone/>
            </a:pPr>
            <a:r>
              <a:rPr lang="ko-KR" altLang="en-US" sz="1400" dirty="0"/>
              <a:t>완료 상태로 바뀌면 완료문서 테이블들로 정보가 넘어갑니다</a:t>
            </a:r>
            <a:endParaRPr lang="en-US" altLang="ko-KR" sz="14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4E8F885-E232-8E0B-84C6-6A0219052153}"/>
              </a:ext>
            </a:extLst>
          </p:cNvPr>
          <p:cNvSpPr txBox="1">
            <a:spLocks/>
          </p:cNvSpPr>
          <p:nvPr/>
        </p:nvSpPr>
        <p:spPr>
          <a:xfrm>
            <a:off x="1252610" y="266931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구조 파악 </a:t>
            </a:r>
            <a:r>
              <a:rPr lang="en-US" altLang="ko-KR" sz="1800" b="1" dirty="0"/>
              <a:t>– 4)</a:t>
            </a:r>
            <a:r>
              <a:rPr lang="ko-KR" altLang="en-US" sz="1800" b="1" dirty="0"/>
              <a:t>전자 결재 </a:t>
            </a:r>
            <a:r>
              <a:rPr lang="en-US" altLang="ko-KR" sz="1800" b="1" dirty="0"/>
              <a:t>DB </a:t>
            </a:r>
            <a:r>
              <a:rPr lang="ko-KR" altLang="en-US" sz="1800" b="1" dirty="0"/>
              <a:t>구조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6D0AF-7C7D-2FF8-4A90-35FD040D72E2}"/>
              </a:ext>
            </a:extLst>
          </p:cNvPr>
          <p:cNvSpPr txBox="1"/>
          <p:nvPr/>
        </p:nvSpPr>
        <p:spPr>
          <a:xfrm>
            <a:off x="1252610" y="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44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87F14-58BE-3AF7-DD27-472424346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58D7DE72-9DC5-AF3A-ACA7-4B0F0E0D7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357150"/>
              </p:ext>
            </p:extLst>
          </p:nvPr>
        </p:nvGraphicFramePr>
        <p:xfrm>
          <a:off x="2287" y="1590313"/>
          <a:ext cx="7132761" cy="49905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2566">
                  <a:extLst>
                    <a:ext uri="{9D8B030D-6E8A-4147-A177-3AD203B41FA5}">
                      <a16:colId xmlns:a16="http://schemas.microsoft.com/office/drawing/2014/main" val="3486948199"/>
                    </a:ext>
                  </a:extLst>
                </a:gridCol>
                <a:gridCol w="2315551">
                  <a:extLst>
                    <a:ext uri="{9D8B030D-6E8A-4147-A177-3AD203B41FA5}">
                      <a16:colId xmlns:a16="http://schemas.microsoft.com/office/drawing/2014/main" val="3941780135"/>
                    </a:ext>
                  </a:extLst>
                </a:gridCol>
                <a:gridCol w="3224644">
                  <a:extLst>
                    <a:ext uri="{9D8B030D-6E8A-4147-A177-3AD203B41FA5}">
                      <a16:colId xmlns:a16="http://schemas.microsoft.com/office/drawing/2014/main" val="2278712520"/>
                    </a:ext>
                  </a:extLst>
                </a:gridCol>
              </a:tblGrid>
              <a:tr h="4105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테이블명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33916"/>
                  </a:ext>
                </a:extLst>
              </a:tr>
              <a:tr h="41055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문서함 관련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TBCONTAINER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문서함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8434636"/>
                  </a:ext>
                </a:extLst>
              </a:tr>
              <a:tr h="4105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TBCONTAINERTODOCSTAT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문서 상태 별 문서함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994055"/>
                  </a:ext>
                </a:extLst>
              </a:tr>
              <a:tr h="4105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TBCONTAINERTYPE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문서함 타입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0050259"/>
                  </a:ext>
                </a:extLst>
              </a:tr>
              <a:tr h="4105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TBCONTAINERUSERDEPT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문서함 별 사용 부서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651590"/>
                  </a:ext>
                </a:extLst>
              </a:tr>
              <a:tr h="4105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문서번호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TBDOCNUMBER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/>
                      </a:pPr>
                      <a:r>
                        <a:rPr lang="ko-KR" altLang="en-US" sz="1600" dirty="0"/>
                        <a:t>문서 번호 </a:t>
                      </a:r>
                      <a:r>
                        <a:rPr lang="ko-KR" altLang="en-US" sz="1600" dirty="0" err="1"/>
                        <a:t>채번</a:t>
                      </a:r>
                      <a:r>
                        <a:rPr lang="ko-KR" altLang="en-US" sz="1600" dirty="0"/>
                        <a:t>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294620"/>
                  </a:ext>
                </a:extLst>
              </a:tr>
              <a:tr h="547932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양식함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TBFormContainer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/>
                      </a:pPr>
                      <a:r>
                        <a:rPr lang="ko-KR" altLang="en-US" sz="1600" dirty="0"/>
                        <a:t>양식함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538322"/>
                  </a:ext>
                </a:extLst>
              </a:tr>
              <a:tr h="4105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TBFormContUserGroup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양식함 병 사용 부서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662494"/>
                  </a:ext>
                </a:extLst>
              </a:tr>
              <a:tr h="4105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TBFormGroup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/>
                      </a:pPr>
                      <a:r>
                        <a:rPr lang="ko-KR" altLang="en-US" sz="1600" dirty="0"/>
                        <a:t>양식 그룹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892715"/>
                  </a:ext>
                </a:extLst>
              </a:tr>
              <a:tr h="4105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TBFormInfo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양식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890115"/>
                  </a:ext>
                </a:extLst>
              </a:tr>
              <a:tr h="4105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TBFormRecv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양식 별 고정 수신처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4929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51041E-A59F-F446-9D87-45159605E9AE}"/>
              </a:ext>
            </a:extLst>
          </p:cNvPr>
          <p:cNvSpPr txBox="1"/>
          <p:nvPr/>
        </p:nvSpPr>
        <p:spPr>
          <a:xfrm>
            <a:off x="7363691" y="1852044"/>
            <a:ext cx="40247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그 외에도 문서함과 양식함 정보를 담고 있는 테이블들이 존재합니다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B79B993-2C87-9CF8-206D-BF014CE5A7E1}"/>
              </a:ext>
            </a:extLst>
          </p:cNvPr>
          <p:cNvSpPr txBox="1">
            <a:spLocks/>
          </p:cNvSpPr>
          <p:nvPr/>
        </p:nvSpPr>
        <p:spPr>
          <a:xfrm>
            <a:off x="1252610" y="266931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구조 파악 </a:t>
            </a:r>
            <a:r>
              <a:rPr lang="en-US" altLang="ko-KR" sz="1800" b="1" dirty="0"/>
              <a:t>– 4)</a:t>
            </a:r>
            <a:r>
              <a:rPr lang="ko-KR" altLang="en-US" sz="1800" b="1" dirty="0"/>
              <a:t>전자 결재 </a:t>
            </a:r>
            <a:r>
              <a:rPr lang="en-US" altLang="ko-KR" sz="1800" b="1" dirty="0"/>
              <a:t>DB </a:t>
            </a:r>
            <a:r>
              <a:rPr lang="ko-KR" altLang="en-US" sz="1800" b="1" dirty="0"/>
              <a:t>구조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07C24-59BF-74AD-0669-8B82DD515C1E}"/>
              </a:ext>
            </a:extLst>
          </p:cNvPr>
          <p:cNvSpPr txBox="1"/>
          <p:nvPr/>
        </p:nvSpPr>
        <p:spPr>
          <a:xfrm>
            <a:off x="1252610" y="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963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050A5-C206-7B3A-61B7-B3770D3FD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FB5A3E71-06BE-E8FC-822F-91A3578F3584}"/>
              </a:ext>
            </a:extLst>
          </p:cNvPr>
          <p:cNvGrpSpPr/>
          <p:nvPr/>
        </p:nvGrpSpPr>
        <p:grpSpPr>
          <a:xfrm>
            <a:off x="5290839" y="2093343"/>
            <a:ext cx="3219165" cy="1138757"/>
            <a:chOff x="6012968" y="1864237"/>
            <a:chExt cx="3219165" cy="113875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EAE11E0-D00F-1DD2-C76F-D41D18FD5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2117350"/>
              <a:ext cx="2921711" cy="88564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73B70FC-626A-A426-0A49-5D1516B0B7F6}"/>
                </a:ext>
              </a:extLst>
            </p:cNvPr>
            <p:cNvSpPr txBox="1"/>
            <p:nvPr/>
          </p:nvSpPr>
          <p:spPr>
            <a:xfrm>
              <a:off x="6012968" y="1864237"/>
              <a:ext cx="32191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TBCODEDOCTYPE(</a:t>
              </a:r>
              <a:r>
                <a:rPr lang="ko-KR" altLang="en-US" sz="1600" b="1" dirty="0"/>
                <a:t>문서타입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BEB5C65-FCCE-60A9-7861-4EEC842EABDD}"/>
              </a:ext>
            </a:extLst>
          </p:cNvPr>
          <p:cNvGrpSpPr/>
          <p:nvPr/>
        </p:nvGrpSpPr>
        <p:grpSpPr>
          <a:xfrm>
            <a:off x="8854195" y="1496762"/>
            <a:ext cx="2994795" cy="1912129"/>
            <a:chOff x="9183923" y="1108496"/>
            <a:chExt cx="2994795" cy="191212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87B75CB-1C06-D395-7E89-36B27EBBB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08029" y="1384956"/>
              <a:ext cx="2709339" cy="163566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424125-9CB6-CEF3-74F9-DC45D58973C0}"/>
                </a:ext>
              </a:extLst>
            </p:cNvPr>
            <p:cNvSpPr txBox="1"/>
            <p:nvPr/>
          </p:nvSpPr>
          <p:spPr>
            <a:xfrm>
              <a:off x="9183923" y="1108496"/>
              <a:ext cx="29947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TBAPRDOCSTATE(</a:t>
              </a:r>
              <a:r>
                <a:rPr lang="ko-KR" altLang="en-US" sz="1600" b="1" dirty="0"/>
                <a:t>문서상태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5DF9416-FFC2-7C79-B100-93F7C5EF6987}"/>
              </a:ext>
            </a:extLst>
          </p:cNvPr>
          <p:cNvGrpSpPr/>
          <p:nvPr/>
        </p:nvGrpSpPr>
        <p:grpSpPr>
          <a:xfrm>
            <a:off x="6147636" y="4292334"/>
            <a:ext cx="2583213" cy="2391965"/>
            <a:chOff x="6147636" y="4292334"/>
            <a:chExt cx="2583213" cy="239196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AB30A79-A542-912E-45E0-BFB34D894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9346" y="4578330"/>
              <a:ext cx="2459368" cy="210596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9BA23E-5066-CD7A-D8B0-4764236E542E}"/>
                </a:ext>
              </a:extLst>
            </p:cNvPr>
            <p:cNvSpPr txBox="1"/>
            <p:nvPr/>
          </p:nvSpPr>
          <p:spPr>
            <a:xfrm>
              <a:off x="6147636" y="4292334"/>
              <a:ext cx="25832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TBCODEAPRTYPE(</a:t>
              </a:r>
              <a:r>
                <a:rPr lang="ko-KR" altLang="en-US" sz="1600" b="1" dirty="0"/>
                <a:t>결재타입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25BFD73-28A5-A971-1124-2E8695C1E4AB}"/>
              </a:ext>
            </a:extLst>
          </p:cNvPr>
          <p:cNvGrpSpPr/>
          <p:nvPr/>
        </p:nvGrpSpPr>
        <p:grpSpPr>
          <a:xfrm>
            <a:off x="8927279" y="3429000"/>
            <a:ext cx="2921711" cy="3255299"/>
            <a:chOff x="8927279" y="3429000"/>
            <a:chExt cx="2921711" cy="325529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02C4850-7529-F4EE-BAD5-9839AE155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60443" y="3736715"/>
              <a:ext cx="2798167" cy="294758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C45E2B-971E-3D59-25F8-4D9B34F8647C}"/>
                </a:ext>
              </a:extLst>
            </p:cNvPr>
            <p:cNvSpPr txBox="1"/>
            <p:nvPr/>
          </p:nvSpPr>
          <p:spPr>
            <a:xfrm>
              <a:off x="8927279" y="3429000"/>
              <a:ext cx="29217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TBCODEAPRSTATE(</a:t>
              </a:r>
              <a:r>
                <a:rPr lang="ko-KR" altLang="en-US" sz="1600" b="1" dirty="0"/>
                <a:t>결재상태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F7C6FE5-5B33-1ADF-F71F-8429C9CF5CD8}"/>
              </a:ext>
            </a:extLst>
          </p:cNvPr>
          <p:cNvGrpSpPr/>
          <p:nvPr/>
        </p:nvGrpSpPr>
        <p:grpSpPr>
          <a:xfrm>
            <a:off x="63236" y="3044583"/>
            <a:ext cx="7713063" cy="1176821"/>
            <a:chOff x="362413" y="3141597"/>
            <a:chExt cx="7713063" cy="117682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23BCF1E-7815-88D8-F480-EA90F43F5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1536" y="3454067"/>
              <a:ext cx="7593940" cy="86435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599102-2A06-87BE-9F73-C7B31E81AA52}"/>
                </a:ext>
              </a:extLst>
            </p:cNvPr>
            <p:cNvSpPr txBox="1"/>
            <p:nvPr/>
          </p:nvSpPr>
          <p:spPr>
            <a:xfrm>
              <a:off x="362413" y="3141597"/>
              <a:ext cx="29023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TBAPRLINEINFO(</a:t>
              </a:r>
              <a:r>
                <a:rPr lang="ko-KR" altLang="en-US" sz="1600" b="1" dirty="0"/>
                <a:t>결재선정보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31268C6-D12C-8418-3F7D-98A64236077E}"/>
                </a:ext>
              </a:extLst>
            </p:cNvPr>
            <p:cNvSpPr/>
            <p:nvPr/>
          </p:nvSpPr>
          <p:spPr>
            <a:xfrm>
              <a:off x="3357208" y="3453511"/>
              <a:ext cx="597847" cy="86435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CC56175-F031-78DE-A6D7-627E90B8776B}"/>
                </a:ext>
              </a:extLst>
            </p:cNvPr>
            <p:cNvSpPr/>
            <p:nvPr/>
          </p:nvSpPr>
          <p:spPr>
            <a:xfrm>
              <a:off x="3977201" y="3453511"/>
              <a:ext cx="597847" cy="86435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A53D30A-2524-29ED-D44E-456322BA0820}"/>
              </a:ext>
            </a:extLst>
          </p:cNvPr>
          <p:cNvCxnSpPr>
            <a:stCxn id="18" idx="2"/>
            <a:endCxn id="10" idx="1"/>
          </p:cNvCxnSpPr>
          <p:nvPr/>
        </p:nvCxnSpPr>
        <p:spPr>
          <a:xfrm>
            <a:off x="2969867" y="1855143"/>
            <a:ext cx="2404004" cy="93413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F49EA41-DF71-4B6C-F0F8-D19897C9D63B}"/>
              </a:ext>
            </a:extLst>
          </p:cNvPr>
          <p:cNvGrpSpPr/>
          <p:nvPr/>
        </p:nvGrpSpPr>
        <p:grpSpPr>
          <a:xfrm>
            <a:off x="182359" y="1496762"/>
            <a:ext cx="8629609" cy="732194"/>
            <a:chOff x="334876" y="1190120"/>
            <a:chExt cx="10701914" cy="143055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68F1010-2926-F3FE-CE58-C4BA77B41C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6643"/>
            <a:stretch/>
          </p:blipFill>
          <p:spPr>
            <a:xfrm>
              <a:off x="463344" y="1226685"/>
              <a:ext cx="8530262" cy="66363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C6C1B7-ABE0-D351-4881-0193F21FF05C}"/>
                </a:ext>
              </a:extLst>
            </p:cNvPr>
            <p:cNvSpPr txBox="1"/>
            <p:nvPr/>
          </p:nvSpPr>
          <p:spPr>
            <a:xfrm>
              <a:off x="334876" y="2035895"/>
              <a:ext cx="299479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TBAPRDOCINFO(</a:t>
              </a:r>
              <a:r>
                <a:rPr lang="ko-KR" altLang="en-US" sz="1600" b="1" dirty="0"/>
                <a:t>진행문서정보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84A8A85-DE5D-118F-B929-3841D85B0D93}"/>
                </a:ext>
              </a:extLst>
            </p:cNvPr>
            <p:cNvSpPr/>
            <p:nvPr/>
          </p:nvSpPr>
          <p:spPr>
            <a:xfrm>
              <a:off x="3397136" y="1190120"/>
              <a:ext cx="789274" cy="70020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9E47540-6B77-F5A1-58B3-1D0DD02391FA}"/>
                </a:ext>
              </a:extLst>
            </p:cNvPr>
            <p:cNvSpPr/>
            <p:nvPr/>
          </p:nvSpPr>
          <p:spPr>
            <a:xfrm>
              <a:off x="4210516" y="1190121"/>
              <a:ext cx="868260" cy="70020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ED31A05E-CEF5-32D4-64AD-A1FB628A6376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078776" y="1540223"/>
              <a:ext cx="5958014" cy="79721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806D9F9-D039-C1D7-FEC8-DD8767148511}"/>
              </a:ext>
            </a:extLst>
          </p:cNvPr>
          <p:cNvCxnSpPr>
            <a:cxnSpLocks/>
            <a:stCxn id="20" idx="2"/>
            <a:endCxn id="8" idx="1"/>
          </p:cNvCxnSpPr>
          <p:nvPr/>
        </p:nvCxnSpPr>
        <p:spPr>
          <a:xfrm>
            <a:off x="3356955" y="4220847"/>
            <a:ext cx="2882391" cy="141046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CC31C2F-F209-C5A8-5A7D-75E9496C4D97}"/>
              </a:ext>
            </a:extLst>
          </p:cNvPr>
          <p:cNvCxnSpPr>
            <a:cxnSpLocks/>
          </p:cNvCxnSpPr>
          <p:nvPr/>
        </p:nvCxnSpPr>
        <p:spPr>
          <a:xfrm>
            <a:off x="4590779" y="3885686"/>
            <a:ext cx="4402827" cy="2382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92D98F7-4638-38B2-BE81-5A009A0D988E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12/56</a:t>
            </a:r>
            <a:endParaRPr lang="ko-KR" altLang="en-US" sz="1200" dirty="0"/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46F21758-414E-8914-A3B9-919A4F4A722B}"/>
              </a:ext>
            </a:extLst>
          </p:cNvPr>
          <p:cNvSpPr txBox="1">
            <a:spLocks/>
          </p:cNvSpPr>
          <p:nvPr/>
        </p:nvSpPr>
        <p:spPr>
          <a:xfrm>
            <a:off x="1252610" y="266931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구조 파악 </a:t>
            </a:r>
            <a:r>
              <a:rPr lang="en-US" altLang="ko-KR" sz="1800" b="1" dirty="0"/>
              <a:t>– 4)</a:t>
            </a:r>
            <a:r>
              <a:rPr lang="ko-KR" altLang="en-US" sz="1800" b="1" dirty="0"/>
              <a:t>전자 결재 </a:t>
            </a:r>
            <a:r>
              <a:rPr lang="en-US" altLang="ko-KR" sz="1800" b="1" dirty="0"/>
              <a:t>DB </a:t>
            </a:r>
            <a:r>
              <a:rPr lang="ko-KR" altLang="en-US" sz="1800" b="1" dirty="0"/>
              <a:t>구조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0B201C-BE23-9FFB-D935-95E26184BE6C}"/>
              </a:ext>
            </a:extLst>
          </p:cNvPr>
          <p:cNvSpPr txBox="1"/>
          <p:nvPr/>
        </p:nvSpPr>
        <p:spPr>
          <a:xfrm>
            <a:off x="1252610" y="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84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4A85E-C5BA-6C30-FACA-5DD706483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BCE92E9-E5F9-4CA7-3853-EB105F95DE9A}"/>
              </a:ext>
            </a:extLst>
          </p:cNvPr>
          <p:cNvGrpSpPr/>
          <p:nvPr/>
        </p:nvGrpSpPr>
        <p:grpSpPr>
          <a:xfrm>
            <a:off x="73890" y="1712306"/>
            <a:ext cx="11176001" cy="1215621"/>
            <a:chOff x="144780" y="908742"/>
            <a:chExt cx="11902440" cy="1276087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B721359-FDEE-75B6-8225-8DE61B8620FA}"/>
                </a:ext>
              </a:extLst>
            </p:cNvPr>
            <p:cNvGrpSpPr/>
            <p:nvPr/>
          </p:nvGrpSpPr>
          <p:grpSpPr>
            <a:xfrm>
              <a:off x="288945" y="1083176"/>
              <a:ext cx="10035325" cy="1062030"/>
              <a:chOff x="464221" y="1465516"/>
              <a:chExt cx="10035325" cy="1062030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827DB06-D9F3-AF1E-7627-FEC9A133F958}"/>
                  </a:ext>
                </a:extLst>
              </p:cNvPr>
              <p:cNvGrpSpPr/>
              <p:nvPr/>
            </p:nvGrpSpPr>
            <p:grpSpPr>
              <a:xfrm>
                <a:off x="464221" y="1465516"/>
                <a:ext cx="10035325" cy="1062030"/>
                <a:chOff x="464221" y="1736702"/>
                <a:chExt cx="10035325" cy="1062030"/>
              </a:xfrm>
            </p:grpSpPr>
            <p:sp>
              <p:nvSpPr>
                <p:cNvPr id="37" name="사각형: 둥근 한쪽 모서리 36">
                  <a:extLst>
                    <a:ext uri="{FF2B5EF4-FFF2-40B4-BE49-F238E27FC236}">
                      <a16:creationId xmlns:a16="http://schemas.microsoft.com/office/drawing/2014/main" id="{D20B5AD3-06B9-6183-CA81-D0E583A424C7}"/>
                    </a:ext>
                  </a:extLst>
                </p:cNvPr>
                <p:cNvSpPr/>
                <p:nvPr/>
              </p:nvSpPr>
              <p:spPr>
                <a:xfrm>
                  <a:off x="464221" y="1736702"/>
                  <a:ext cx="1749778" cy="903111"/>
                </a:xfrm>
                <a:prstGeom prst="round1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spc="600" dirty="0">
                      <a:solidFill>
                        <a:schemeClr val="bg1"/>
                      </a:solidFill>
                    </a:rPr>
                    <a:t>기안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A071B20-7195-7022-B15B-52B8767571B9}"/>
                    </a:ext>
                  </a:extLst>
                </p:cNvPr>
                <p:cNvSpPr txBox="1"/>
                <p:nvPr/>
              </p:nvSpPr>
              <p:spPr>
                <a:xfrm>
                  <a:off x="2216693" y="2034368"/>
                  <a:ext cx="384054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err="1"/>
                    <a:t>ezApproval</a:t>
                  </a:r>
                  <a:r>
                    <a:rPr lang="en-US" altLang="ko-KR" sz="1400" dirty="0"/>
                    <a:t>/</a:t>
                  </a:r>
                  <a:r>
                    <a:rPr lang="en-US" altLang="ko-KR" sz="1400" dirty="0" err="1"/>
                    <a:t>DraftUIAspx</a:t>
                  </a:r>
                  <a:r>
                    <a:rPr lang="en-US" altLang="ko-KR" sz="1400" dirty="0"/>
                    <a:t>/</a:t>
                  </a:r>
                  <a:r>
                    <a:rPr lang="en-US" altLang="ko-KR" sz="1400" dirty="0" err="1"/>
                    <a:t>DoDraft</a:t>
                  </a:r>
                  <a:endParaRPr lang="ko-KR" altLang="en-US" sz="1400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E09F66A-C4DF-6844-7A26-5F50B97FCC8C}"/>
                    </a:ext>
                  </a:extLst>
                </p:cNvPr>
                <p:cNvSpPr txBox="1"/>
                <p:nvPr/>
              </p:nvSpPr>
              <p:spPr>
                <a:xfrm>
                  <a:off x="5896150" y="2034367"/>
                  <a:ext cx="108180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err="1"/>
                    <a:t>DoDraft</a:t>
                  </a:r>
                  <a:r>
                    <a:rPr lang="en-US" altLang="ko-KR" sz="1400" dirty="0"/>
                    <a:t>()</a:t>
                  </a:r>
                  <a:endParaRPr lang="ko-KR" altLang="en-US" sz="1400" dirty="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16CBEFD-1CCB-F751-8498-91353313F931}"/>
                    </a:ext>
                  </a:extLst>
                </p:cNvPr>
                <p:cNvSpPr txBox="1"/>
                <p:nvPr/>
              </p:nvSpPr>
              <p:spPr>
                <a:xfrm>
                  <a:off x="7374450" y="2034368"/>
                  <a:ext cx="118762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err="1"/>
                    <a:t>doProcess</a:t>
                  </a:r>
                  <a:r>
                    <a:rPr lang="en-US" altLang="ko-KR" sz="1400" dirty="0"/>
                    <a:t>()</a:t>
                  </a:r>
                  <a:endParaRPr lang="ko-KR" altLang="en-US" sz="1400" dirty="0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D2661BF-EC36-A33D-CF5E-98126346DED2}"/>
                    </a:ext>
                  </a:extLst>
                </p:cNvPr>
                <p:cNvSpPr txBox="1"/>
                <p:nvPr/>
              </p:nvSpPr>
              <p:spPr>
                <a:xfrm>
                  <a:off x="8956838" y="2247166"/>
                  <a:ext cx="118762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err="1"/>
                    <a:t>doApprov</a:t>
                  </a:r>
                  <a:r>
                    <a:rPr lang="en-US" altLang="ko-KR" sz="1400" dirty="0"/>
                    <a:t>()</a:t>
                  </a:r>
                  <a:endParaRPr lang="ko-KR" altLang="en-US" sz="1400" dirty="0"/>
                </a:p>
              </p:txBody>
            </p:sp>
            <p:cxnSp>
              <p:nvCxnSpPr>
                <p:cNvPr id="42" name="직선 화살표 연결선 41">
                  <a:extLst>
                    <a:ext uri="{FF2B5EF4-FFF2-40B4-BE49-F238E27FC236}">
                      <a16:creationId xmlns:a16="http://schemas.microsoft.com/office/drawing/2014/main" id="{F440CF75-F039-AC01-3E6C-9E1D57686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15474" y="2188254"/>
                  <a:ext cx="425999" cy="0"/>
                </a:xfrm>
                <a:prstGeom prst="straightConnector1">
                  <a:avLst/>
                </a:prstGeom>
                <a:ln>
                  <a:solidFill>
                    <a:schemeClr val="dk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1F3FD7D-7078-44FB-2130-D21D38EFD863}"/>
                    </a:ext>
                  </a:extLst>
                </p:cNvPr>
                <p:cNvSpPr txBox="1"/>
                <p:nvPr/>
              </p:nvSpPr>
              <p:spPr>
                <a:xfrm>
                  <a:off x="3183817" y="1823787"/>
                  <a:ext cx="95695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>
                      <a:solidFill>
                        <a:schemeClr val="bg2">
                          <a:lumMod val="75000"/>
                        </a:schemeClr>
                      </a:solidFill>
                    </a:rPr>
                    <a:t>컨트롤러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D7158FF-3592-DAE5-E3DE-206AAAF48925}"/>
                    </a:ext>
                  </a:extLst>
                </p:cNvPr>
                <p:cNvSpPr txBox="1"/>
                <p:nvPr/>
              </p:nvSpPr>
              <p:spPr>
                <a:xfrm>
                  <a:off x="5964019" y="1827398"/>
                  <a:ext cx="95695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>
                      <a:solidFill>
                        <a:schemeClr val="bg2">
                          <a:lumMod val="75000"/>
                        </a:schemeClr>
                      </a:solidFill>
                    </a:rPr>
                    <a:t>서비스</a:t>
                  </a: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B7FBA7CB-D6AF-3D6C-96D3-696B90B19C96}"/>
                    </a:ext>
                  </a:extLst>
                </p:cNvPr>
                <p:cNvSpPr/>
                <p:nvPr/>
              </p:nvSpPr>
              <p:spPr>
                <a:xfrm>
                  <a:off x="7423235" y="2000193"/>
                  <a:ext cx="1081803" cy="394578"/>
                </a:xfrm>
                <a:prstGeom prst="roundRect">
                  <a:avLst/>
                </a:prstGeom>
                <a:noFill/>
                <a:ln w="25400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46" name="연결선: 꺾임 45">
                  <a:extLst>
                    <a:ext uri="{FF2B5EF4-FFF2-40B4-BE49-F238E27FC236}">
                      <a16:creationId xmlns:a16="http://schemas.microsoft.com/office/drawing/2014/main" id="{A96CDF23-AE4E-102B-7A8D-417D0E067BAF}"/>
                    </a:ext>
                  </a:extLst>
                </p:cNvPr>
                <p:cNvCxnSpPr>
                  <a:cxnSpLocks/>
                  <a:stCxn id="41" idx="2"/>
                  <a:endCxn id="45" idx="2"/>
                </p:cNvCxnSpPr>
                <p:nvPr/>
              </p:nvCxnSpPr>
              <p:spPr>
                <a:xfrm rot="5400000" flipH="1">
                  <a:off x="8677309" y="1681599"/>
                  <a:ext cx="160172" cy="1586515"/>
                </a:xfrm>
                <a:prstGeom prst="bentConnector3">
                  <a:avLst>
                    <a:gd name="adj1" fmla="val -149821"/>
                  </a:avLst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F1101F8-C217-AE7E-6313-5ED731CC7461}"/>
                    </a:ext>
                  </a:extLst>
                </p:cNvPr>
                <p:cNvSpPr txBox="1"/>
                <p:nvPr/>
              </p:nvSpPr>
              <p:spPr>
                <a:xfrm>
                  <a:off x="6151383" y="2342141"/>
                  <a:ext cx="1747874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err="1">
                      <a:solidFill>
                        <a:srgbClr val="FF0000"/>
                      </a:solidFill>
                    </a:rPr>
                    <a:t>ExecuteTransactionSQL</a:t>
                  </a:r>
                  <a:r>
                    <a:rPr lang="en-US" altLang="ko-KR" sz="1200" dirty="0">
                      <a:solidFill>
                        <a:srgbClr val="FF0000"/>
                      </a:solidFill>
                    </a:rPr>
                    <a:t>()</a:t>
                  </a:r>
                  <a:endParaRPr lang="ko-KR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F7F4F41-C0DB-408B-3A2C-9DF1F722115E}"/>
                    </a:ext>
                  </a:extLst>
                </p:cNvPr>
                <p:cNvSpPr txBox="1"/>
                <p:nvPr/>
              </p:nvSpPr>
              <p:spPr>
                <a:xfrm>
                  <a:off x="8742383" y="2521733"/>
                  <a:ext cx="808557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rgbClr val="FF0000"/>
                      </a:solidFill>
                    </a:rPr>
                    <a:t>SQL </a:t>
                  </a:r>
                  <a:r>
                    <a:rPr lang="ko-KR" altLang="en-US" sz="1200" dirty="0">
                      <a:solidFill>
                        <a:srgbClr val="FF0000"/>
                      </a:solidFill>
                    </a:rPr>
                    <a:t>문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FBE9FF8-4888-A1B3-FFD1-7C942DEF7821}"/>
                    </a:ext>
                  </a:extLst>
                </p:cNvPr>
                <p:cNvSpPr txBox="1"/>
                <p:nvPr/>
              </p:nvSpPr>
              <p:spPr>
                <a:xfrm>
                  <a:off x="8865557" y="1813198"/>
                  <a:ext cx="163398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err="1"/>
                    <a:t>UpdateDocInfo</a:t>
                  </a:r>
                  <a:r>
                    <a:rPr lang="en-US" altLang="ko-KR" sz="1400" dirty="0"/>
                    <a:t>()</a:t>
                  </a:r>
                  <a:endParaRPr lang="ko-KR" altLang="en-US" sz="1400" dirty="0"/>
                </a:p>
              </p:txBody>
            </p:sp>
            <p:cxnSp>
              <p:nvCxnSpPr>
                <p:cNvPr id="50" name="직선 화살표 연결선 49">
                  <a:extLst>
                    <a:ext uri="{FF2B5EF4-FFF2-40B4-BE49-F238E27FC236}">
                      <a16:creationId xmlns:a16="http://schemas.microsoft.com/office/drawing/2014/main" id="{DD32AD3E-7633-195E-52AE-A7621337A1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2381" y="2173221"/>
                  <a:ext cx="406269" cy="225708"/>
                </a:xfrm>
                <a:prstGeom prst="straightConnector1">
                  <a:avLst/>
                </a:prstGeom>
                <a:ln>
                  <a:solidFill>
                    <a:schemeClr val="dk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화살표 연결선 50">
                  <a:extLst>
                    <a:ext uri="{FF2B5EF4-FFF2-40B4-BE49-F238E27FC236}">
                      <a16:creationId xmlns:a16="http://schemas.microsoft.com/office/drawing/2014/main" id="{25235A75-987A-020E-BFAC-89B215474F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8658" y="2188254"/>
                  <a:ext cx="425999" cy="0"/>
                </a:xfrm>
                <a:prstGeom prst="straightConnector1">
                  <a:avLst/>
                </a:prstGeom>
                <a:ln>
                  <a:solidFill>
                    <a:schemeClr val="dk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FDEE02D1-A5A2-E9C8-BC54-F54C2C6F4969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 flipV="1">
                <a:off x="8432199" y="1695901"/>
                <a:ext cx="433358" cy="223784"/>
              </a:xfrm>
              <a:prstGeom prst="straightConnector1">
                <a:avLst/>
              </a:prstGeom>
              <a:ln>
                <a:solidFill>
                  <a:schemeClr val="dk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33F7D93A-2454-2E03-BB83-A97CF59F1B04}"/>
                </a:ext>
              </a:extLst>
            </p:cNvPr>
            <p:cNvSpPr/>
            <p:nvPr/>
          </p:nvSpPr>
          <p:spPr>
            <a:xfrm>
              <a:off x="144780" y="908742"/>
              <a:ext cx="11902440" cy="1276087"/>
            </a:xfrm>
            <a:prstGeom prst="roundRect">
              <a:avLst/>
            </a:prstGeom>
            <a:noFill/>
            <a:ln w="25400">
              <a:solidFill>
                <a:schemeClr val="accent3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4F793447-3BF6-1A4E-CCC6-59BC09E17603}"/>
              </a:ext>
            </a:extLst>
          </p:cNvPr>
          <p:cNvGrpSpPr/>
          <p:nvPr/>
        </p:nvGrpSpPr>
        <p:grpSpPr>
          <a:xfrm>
            <a:off x="73890" y="2952550"/>
            <a:ext cx="11176001" cy="1243953"/>
            <a:chOff x="140441" y="2384777"/>
            <a:chExt cx="11902440" cy="1243953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0A498722-79CB-CB7C-F24E-432602C0F349}"/>
                </a:ext>
              </a:extLst>
            </p:cNvPr>
            <p:cNvGrpSpPr/>
            <p:nvPr/>
          </p:nvGrpSpPr>
          <p:grpSpPr>
            <a:xfrm>
              <a:off x="292659" y="2530279"/>
              <a:ext cx="10035325" cy="1062030"/>
              <a:chOff x="464221" y="1465516"/>
              <a:chExt cx="10035325" cy="1062030"/>
            </a:xfrm>
          </p:grpSpPr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E084C2FD-868C-43D7-0D35-2345262B99CC}"/>
                  </a:ext>
                </a:extLst>
              </p:cNvPr>
              <p:cNvGrpSpPr/>
              <p:nvPr/>
            </p:nvGrpSpPr>
            <p:grpSpPr>
              <a:xfrm>
                <a:off x="464221" y="1465516"/>
                <a:ext cx="10035325" cy="1062030"/>
                <a:chOff x="464221" y="1736702"/>
                <a:chExt cx="10035325" cy="1062030"/>
              </a:xfrm>
            </p:grpSpPr>
            <p:sp>
              <p:nvSpPr>
                <p:cNvPr id="125" name="사각형: 둥근 한쪽 모서리 124">
                  <a:extLst>
                    <a:ext uri="{FF2B5EF4-FFF2-40B4-BE49-F238E27FC236}">
                      <a16:creationId xmlns:a16="http://schemas.microsoft.com/office/drawing/2014/main" id="{5D4F95DE-F166-3F86-9D87-2EFEFA1CB9EE}"/>
                    </a:ext>
                  </a:extLst>
                </p:cNvPr>
                <p:cNvSpPr/>
                <p:nvPr/>
              </p:nvSpPr>
              <p:spPr>
                <a:xfrm>
                  <a:off x="464221" y="1736702"/>
                  <a:ext cx="1749778" cy="903111"/>
                </a:xfrm>
                <a:prstGeom prst="round1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spc="600" dirty="0">
                      <a:solidFill>
                        <a:schemeClr val="bg1"/>
                      </a:solidFill>
                    </a:rPr>
                    <a:t>승인</a:t>
                  </a:r>
                  <a:r>
                    <a:rPr lang="en-US" altLang="ko-KR" sz="1400" b="1" spc="600" dirty="0">
                      <a:solidFill>
                        <a:schemeClr val="bg1"/>
                      </a:solidFill>
                    </a:rPr>
                    <a:t>(</a:t>
                  </a:r>
                  <a:r>
                    <a:rPr lang="ko-KR" altLang="en-US" sz="1400" b="1" spc="600" dirty="0">
                      <a:solidFill>
                        <a:schemeClr val="bg1"/>
                      </a:solidFill>
                    </a:rPr>
                    <a:t>합의</a:t>
                  </a:r>
                  <a:r>
                    <a:rPr lang="en-US" altLang="ko-KR" sz="1400" b="1" spc="600" dirty="0">
                      <a:solidFill>
                        <a:schemeClr val="bg1"/>
                      </a:solidFill>
                    </a:rPr>
                    <a:t>)</a:t>
                  </a:r>
                  <a:endParaRPr lang="ko-KR" altLang="en-US" sz="1400" b="1" spc="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1A5FAF0-DD91-456D-47D9-5C5FDDA3C4D7}"/>
                    </a:ext>
                  </a:extLst>
                </p:cNvPr>
                <p:cNvSpPr txBox="1"/>
                <p:nvPr/>
              </p:nvSpPr>
              <p:spPr>
                <a:xfrm>
                  <a:off x="2157671" y="2034368"/>
                  <a:ext cx="38405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err="1"/>
                    <a:t>ezApproval</a:t>
                  </a:r>
                  <a:r>
                    <a:rPr lang="en-US" altLang="ko-KR" sz="1400" dirty="0"/>
                    <a:t>/</a:t>
                  </a:r>
                  <a:r>
                    <a:rPr lang="en-US" altLang="ko-KR" sz="1400" dirty="0" err="1"/>
                    <a:t>ApprovUIAspx</a:t>
                  </a:r>
                  <a:r>
                    <a:rPr lang="en-US" altLang="ko-KR" sz="1400" dirty="0"/>
                    <a:t>/</a:t>
                  </a:r>
                  <a:r>
                    <a:rPr lang="en-US" altLang="ko-KR" sz="1400" dirty="0" err="1"/>
                    <a:t>DoApprov</a:t>
                  </a:r>
                  <a:endParaRPr lang="ko-KR" altLang="en-US" sz="1400" dirty="0"/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72192569-EF55-B399-7D61-064CB876B460}"/>
                    </a:ext>
                  </a:extLst>
                </p:cNvPr>
                <p:cNvSpPr txBox="1"/>
                <p:nvPr/>
              </p:nvSpPr>
              <p:spPr>
                <a:xfrm>
                  <a:off x="5837132" y="2015895"/>
                  <a:ext cx="15866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err="1"/>
                    <a:t>Doapprov</a:t>
                  </a:r>
                  <a:r>
                    <a:rPr lang="en-US" altLang="ko-KR" sz="1400" dirty="0"/>
                    <a:t>()</a:t>
                  </a:r>
                  <a:endParaRPr lang="ko-KR" altLang="en-US" sz="1400" dirty="0"/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F15F8001-12DA-7A69-9E73-F2D6C0FB5299}"/>
                    </a:ext>
                  </a:extLst>
                </p:cNvPr>
                <p:cNvSpPr txBox="1"/>
                <p:nvPr/>
              </p:nvSpPr>
              <p:spPr>
                <a:xfrm>
                  <a:off x="7361735" y="2015894"/>
                  <a:ext cx="11876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err="1"/>
                    <a:t>doProcess</a:t>
                  </a:r>
                  <a:r>
                    <a:rPr lang="en-US" altLang="ko-KR" sz="1400" dirty="0"/>
                    <a:t>()</a:t>
                  </a:r>
                  <a:endParaRPr lang="ko-KR" altLang="en-US" sz="1400" dirty="0"/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976CA345-0960-D72C-383F-EAFAEB3CCE16}"/>
                    </a:ext>
                  </a:extLst>
                </p:cNvPr>
                <p:cNvSpPr txBox="1"/>
                <p:nvPr/>
              </p:nvSpPr>
              <p:spPr>
                <a:xfrm>
                  <a:off x="8956838" y="2247166"/>
                  <a:ext cx="11876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err="1"/>
                    <a:t>doApprov</a:t>
                  </a:r>
                  <a:r>
                    <a:rPr lang="en-US" altLang="ko-KR" sz="1400" dirty="0"/>
                    <a:t>()</a:t>
                  </a:r>
                  <a:endParaRPr lang="ko-KR" altLang="en-US" sz="1400" dirty="0"/>
                </a:p>
              </p:txBody>
            </p:sp>
            <p:cxnSp>
              <p:nvCxnSpPr>
                <p:cNvPr id="130" name="직선 화살표 연결선 129">
                  <a:extLst>
                    <a:ext uri="{FF2B5EF4-FFF2-40B4-BE49-F238E27FC236}">
                      <a16:creationId xmlns:a16="http://schemas.microsoft.com/office/drawing/2014/main" id="{014ACDCE-D4AB-6FCD-DC61-46A4DD90C9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8751" y="2197490"/>
                  <a:ext cx="42599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직선 화살표 연결선 130">
                  <a:extLst>
                    <a:ext uri="{FF2B5EF4-FFF2-40B4-BE49-F238E27FC236}">
                      <a16:creationId xmlns:a16="http://schemas.microsoft.com/office/drawing/2014/main" id="{991003E3-9B5B-1364-2707-DD884E5F64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26169" y="2188254"/>
                  <a:ext cx="42599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9B00212-DAFC-3A6A-A79A-CF25B299C668}"/>
                    </a:ext>
                  </a:extLst>
                </p:cNvPr>
                <p:cNvSpPr txBox="1"/>
                <p:nvPr/>
              </p:nvSpPr>
              <p:spPr>
                <a:xfrm>
                  <a:off x="3124794" y="1823787"/>
                  <a:ext cx="95695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>
                      <a:solidFill>
                        <a:schemeClr val="bg2">
                          <a:lumMod val="75000"/>
                        </a:schemeClr>
                      </a:solidFill>
                    </a:rPr>
                    <a:t>컨트롤러</a:t>
                  </a: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ACFC7D0A-9BFB-F881-6555-C38D12D8D934}"/>
                    </a:ext>
                  </a:extLst>
                </p:cNvPr>
                <p:cNvSpPr txBox="1"/>
                <p:nvPr/>
              </p:nvSpPr>
              <p:spPr>
                <a:xfrm>
                  <a:off x="5934510" y="1827398"/>
                  <a:ext cx="95695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>
                      <a:solidFill>
                        <a:schemeClr val="bg2">
                          <a:lumMod val="75000"/>
                        </a:schemeClr>
                      </a:solidFill>
                    </a:rPr>
                    <a:t>서비스</a:t>
                  </a:r>
                </a:p>
              </p:txBody>
            </p:sp>
            <p:sp>
              <p:nvSpPr>
                <p:cNvPr id="134" name="사각형: 둥근 모서리 133">
                  <a:extLst>
                    <a:ext uri="{FF2B5EF4-FFF2-40B4-BE49-F238E27FC236}">
                      <a16:creationId xmlns:a16="http://schemas.microsoft.com/office/drawing/2014/main" id="{9D955E35-923B-2D06-4483-2FF86567959C}"/>
                    </a:ext>
                  </a:extLst>
                </p:cNvPr>
                <p:cNvSpPr/>
                <p:nvPr/>
              </p:nvSpPr>
              <p:spPr>
                <a:xfrm>
                  <a:off x="7413399" y="1981721"/>
                  <a:ext cx="1067970" cy="394578"/>
                </a:xfrm>
                <a:prstGeom prst="roundRect">
                  <a:avLst/>
                </a:prstGeom>
                <a:noFill/>
                <a:ln w="25400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5" name="연결선: 꺾임 134">
                  <a:extLst>
                    <a:ext uri="{FF2B5EF4-FFF2-40B4-BE49-F238E27FC236}">
                      <a16:creationId xmlns:a16="http://schemas.microsoft.com/office/drawing/2014/main" id="{E1E6DFA2-13EB-A57C-F452-86A4A3656F85}"/>
                    </a:ext>
                  </a:extLst>
                </p:cNvPr>
                <p:cNvCxnSpPr>
                  <a:cxnSpLocks/>
                  <a:stCxn id="129" idx="2"/>
                  <a:endCxn id="134" idx="2"/>
                </p:cNvCxnSpPr>
                <p:nvPr/>
              </p:nvCxnSpPr>
              <p:spPr>
                <a:xfrm rot="5400000" flipH="1">
                  <a:off x="8659696" y="1663987"/>
                  <a:ext cx="178644" cy="1603268"/>
                </a:xfrm>
                <a:prstGeom prst="bentConnector3">
                  <a:avLst>
                    <a:gd name="adj1" fmla="val -127964"/>
                  </a:avLst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54BEBBB2-3020-6088-D455-0E6E7009F043}"/>
                    </a:ext>
                  </a:extLst>
                </p:cNvPr>
                <p:cNvSpPr txBox="1"/>
                <p:nvPr/>
              </p:nvSpPr>
              <p:spPr>
                <a:xfrm>
                  <a:off x="6151383" y="2342141"/>
                  <a:ext cx="174787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err="1">
                      <a:solidFill>
                        <a:srgbClr val="FF0000"/>
                      </a:solidFill>
                    </a:rPr>
                    <a:t>ExecuteTransactionSQL</a:t>
                  </a:r>
                  <a:r>
                    <a:rPr lang="en-US" altLang="ko-KR" sz="1200" dirty="0">
                      <a:solidFill>
                        <a:srgbClr val="FF0000"/>
                      </a:solidFill>
                    </a:rPr>
                    <a:t>()</a:t>
                  </a:r>
                  <a:endParaRPr lang="ko-KR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9BAF0E5C-FBD2-51F1-11E7-400EFEB9B629}"/>
                    </a:ext>
                  </a:extLst>
                </p:cNvPr>
                <p:cNvSpPr txBox="1"/>
                <p:nvPr/>
              </p:nvSpPr>
              <p:spPr>
                <a:xfrm>
                  <a:off x="8742383" y="2521733"/>
                  <a:ext cx="8085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rgbClr val="FF0000"/>
                      </a:solidFill>
                    </a:rPr>
                    <a:t>SQL </a:t>
                  </a:r>
                  <a:r>
                    <a:rPr lang="ko-KR" altLang="en-US" sz="1200" dirty="0">
                      <a:solidFill>
                        <a:srgbClr val="FF0000"/>
                      </a:solidFill>
                    </a:rPr>
                    <a:t>문</a:t>
                  </a: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6793CC8E-23FC-7771-CCB2-2383C666AA91}"/>
                    </a:ext>
                  </a:extLst>
                </p:cNvPr>
                <p:cNvSpPr txBox="1"/>
                <p:nvPr/>
              </p:nvSpPr>
              <p:spPr>
                <a:xfrm>
                  <a:off x="8865557" y="1813198"/>
                  <a:ext cx="163398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err="1"/>
                    <a:t>UpdateDocInfo</a:t>
                  </a:r>
                  <a:r>
                    <a:rPr lang="en-US" altLang="ko-KR" sz="1400" dirty="0"/>
                    <a:t>()</a:t>
                  </a:r>
                  <a:endParaRPr lang="ko-KR" altLang="en-US" sz="1400" dirty="0"/>
                </a:p>
              </p:txBody>
            </p:sp>
            <p:cxnSp>
              <p:nvCxnSpPr>
                <p:cNvPr id="139" name="직선 화살표 연결선 138">
                  <a:extLst>
                    <a:ext uri="{FF2B5EF4-FFF2-40B4-BE49-F238E27FC236}">
                      <a16:creationId xmlns:a16="http://schemas.microsoft.com/office/drawing/2014/main" id="{A28F7333-C8FC-45DA-5C08-73F373ABCF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2381" y="2173221"/>
                  <a:ext cx="406269" cy="2257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4" name="직선 화살표 연결선 123">
                <a:extLst>
                  <a:ext uri="{FF2B5EF4-FFF2-40B4-BE49-F238E27FC236}">
                    <a16:creationId xmlns:a16="http://schemas.microsoft.com/office/drawing/2014/main" id="{507C4EA2-E20B-25DD-311C-6E3A8688D7D7}"/>
                  </a:ext>
                </a:extLst>
              </p:cNvPr>
              <p:cNvCxnSpPr>
                <a:cxnSpLocks/>
                <a:endCxn id="138" idx="1"/>
              </p:cNvCxnSpPr>
              <p:nvPr/>
            </p:nvCxnSpPr>
            <p:spPr>
              <a:xfrm flipV="1">
                <a:off x="8432199" y="1695901"/>
                <a:ext cx="433358" cy="2237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D5EC8C7F-40E0-ECB7-3DDE-0B85872DF050}"/>
                </a:ext>
              </a:extLst>
            </p:cNvPr>
            <p:cNvSpPr/>
            <p:nvPr/>
          </p:nvSpPr>
          <p:spPr>
            <a:xfrm>
              <a:off x="140441" y="2384777"/>
              <a:ext cx="11902440" cy="1243953"/>
            </a:xfrm>
            <a:prstGeom prst="roundRect">
              <a:avLst/>
            </a:prstGeom>
            <a:noFill/>
            <a:ln w="25400">
              <a:solidFill>
                <a:schemeClr val="accent3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DB77D079-B328-4623-D918-BFD5BE1633F8}"/>
              </a:ext>
            </a:extLst>
          </p:cNvPr>
          <p:cNvGrpSpPr/>
          <p:nvPr/>
        </p:nvGrpSpPr>
        <p:grpSpPr>
          <a:xfrm>
            <a:off x="152604" y="4363459"/>
            <a:ext cx="10977214" cy="1060370"/>
            <a:chOff x="464221" y="3213610"/>
            <a:chExt cx="11948001" cy="1060370"/>
          </a:xfrm>
        </p:grpSpPr>
        <p:sp>
          <p:nvSpPr>
            <p:cNvPr id="167" name="사각형: 둥근 모서리 166">
              <a:extLst>
                <a:ext uri="{FF2B5EF4-FFF2-40B4-BE49-F238E27FC236}">
                  <a16:creationId xmlns:a16="http://schemas.microsoft.com/office/drawing/2014/main" id="{419B7BD9-A1BB-569E-DE2F-A012D14042F6}"/>
                </a:ext>
              </a:extLst>
            </p:cNvPr>
            <p:cNvSpPr/>
            <p:nvPr/>
          </p:nvSpPr>
          <p:spPr>
            <a:xfrm>
              <a:off x="10985527" y="3527819"/>
              <a:ext cx="1111317" cy="38032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40000"/>
              </a:schemeClr>
            </a:solidFill>
            <a:ln w="25400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90DEF4A5-9EB7-F414-AED9-FAC15F0B8FDF}"/>
                </a:ext>
              </a:extLst>
            </p:cNvPr>
            <p:cNvGrpSpPr/>
            <p:nvPr/>
          </p:nvGrpSpPr>
          <p:grpSpPr>
            <a:xfrm>
              <a:off x="464221" y="3213610"/>
              <a:ext cx="11588448" cy="1060370"/>
              <a:chOff x="464221" y="3417711"/>
              <a:chExt cx="11588448" cy="1060370"/>
            </a:xfrm>
          </p:grpSpPr>
          <p:sp>
            <p:nvSpPr>
              <p:cNvPr id="170" name="사각형: 둥근 한쪽 모서리 169">
                <a:extLst>
                  <a:ext uri="{FF2B5EF4-FFF2-40B4-BE49-F238E27FC236}">
                    <a16:creationId xmlns:a16="http://schemas.microsoft.com/office/drawing/2014/main" id="{AC5E6250-9EF1-29A2-AE0C-050825A5FF81}"/>
                  </a:ext>
                </a:extLst>
              </p:cNvPr>
              <p:cNvSpPr/>
              <p:nvPr/>
            </p:nvSpPr>
            <p:spPr>
              <a:xfrm>
                <a:off x="464221" y="3417711"/>
                <a:ext cx="1749778" cy="903111"/>
              </a:xfrm>
              <a:prstGeom prst="round1Rect">
                <a:avLst/>
              </a:prstGeom>
              <a:solidFill>
                <a:srgbClr val="EBD1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spc="600" dirty="0">
                    <a:solidFill>
                      <a:schemeClr val="bg1"/>
                    </a:solidFill>
                  </a:rPr>
                  <a:t>반려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59D31F8A-9A4B-D91B-A9C2-5531410EDD3C}"/>
                  </a:ext>
                </a:extLst>
              </p:cNvPr>
              <p:cNvSpPr txBox="1"/>
              <p:nvPr/>
            </p:nvSpPr>
            <p:spPr>
              <a:xfrm>
                <a:off x="2205580" y="3715377"/>
                <a:ext cx="3374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/>
                  <a:t>ezApproval</a:t>
                </a:r>
                <a:r>
                  <a:rPr lang="en-US" altLang="ko-KR" sz="1100" dirty="0"/>
                  <a:t>/</a:t>
                </a:r>
                <a:r>
                  <a:rPr lang="en-US" altLang="ko-KR" sz="1100" dirty="0" err="1"/>
                  <a:t>ApprovUIAspx</a:t>
                </a:r>
                <a:r>
                  <a:rPr lang="en-US" altLang="ko-KR" sz="1100" dirty="0"/>
                  <a:t>/</a:t>
                </a:r>
                <a:r>
                  <a:rPr lang="en-US" altLang="ko-KR" sz="1100" dirty="0" err="1"/>
                  <a:t>DoBansongApprov</a:t>
                </a:r>
                <a:endParaRPr lang="ko-KR" altLang="en-US" sz="1100" dirty="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896F81A-3666-21FF-C414-76D35D41CE42}"/>
                  </a:ext>
                </a:extLst>
              </p:cNvPr>
              <p:cNvSpPr txBox="1"/>
              <p:nvPr/>
            </p:nvSpPr>
            <p:spPr>
              <a:xfrm>
                <a:off x="6064681" y="3715377"/>
                <a:ext cx="1858339" cy="360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err="1"/>
                  <a:t>DoBansongapprov</a:t>
                </a:r>
                <a:r>
                  <a:rPr lang="en-US" altLang="ko-KR" sz="1400" dirty="0"/>
                  <a:t>()</a:t>
                </a:r>
                <a:endParaRPr lang="ko-KR" altLang="en-US" sz="1400" dirty="0"/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CA19995C-84A6-14A5-7430-EB2D240D9725}"/>
                  </a:ext>
                </a:extLst>
              </p:cNvPr>
              <p:cNvSpPr txBox="1"/>
              <p:nvPr/>
            </p:nvSpPr>
            <p:spPr>
              <a:xfrm>
                <a:off x="8196787" y="3715377"/>
                <a:ext cx="1390985" cy="360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err="1"/>
                  <a:t>doProcess</a:t>
                </a:r>
                <a:r>
                  <a:rPr lang="en-US" altLang="ko-KR" sz="1400" dirty="0"/>
                  <a:t>()</a:t>
                </a:r>
                <a:endParaRPr lang="ko-KR" altLang="en-US" sz="1400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AA71045C-91F0-4E71-0D38-DFE58AD90657}"/>
                  </a:ext>
                </a:extLst>
              </p:cNvPr>
              <p:cNvSpPr txBox="1"/>
              <p:nvPr/>
            </p:nvSpPr>
            <p:spPr>
              <a:xfrm>
                <a:off x="9602796" y="3815689"/>
                <a:ext cx="13909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err="1"/>
                  <a:t>doBansong</a:t>
                </a:r>
                <a:r>
                  <a:rPr lang="en-US" altLang="ko-KR" sz="1400" dirty="0"/>
                  <a:t>()</a:t>
                </a:r>
                <a:endParaRPr lang="ko-KR" altLang="en-US" sz="1400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138E574F-92D7-1A04-14A1-A06021BCA35A}"/>
                  </a:ext>
                </a:extLst>
              </p:cNvPr>
              <p:cNvSpPr txBox="1"/>
              <p:nvPr/>
            </p:nvSpPr>
            <p:spPr>
              <a:xfrm>
                <a:off x="11070703" y="3786769"/>
                <a:ext cx="9819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/>
                  <a:t>doApprov</a:t>
                </a:r>
                <a:r>
                  <a:rPr lang="en-US" altLang="ko-KR" sz="1100" dirty="0"/>
                  <a:t>()</a:t>
                </a:r>
                <a:endParaRPr lang="ko-KR" altLang="en-US" sz="1100" dirty="0"/>
              </a:p>
            </p:txBody>
          </p:sp>
          <p:cxnSp>
            <p:nvCxnSpPr>
              <p:cNvPr id="176" name="직선 화살표 연결선 175">
                <a:extLst>
                  <a:ext uri="{FF2B5EF4-FFF2-40B4-BE49-F238E27FC236}">
                    <a16:creationId xmlns:a16="http://schemas.microsoft.com/office/drawing/2014/main" id="{9366E157-5407-8603-57CB-303F5173FA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8118" y="3867870"/>
                <a:ext cx="42599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직선 화살표 연결선 176">
                <a:extLst>
                  <a:ext uri="{FF2B5EF4-FFF2-40B4-BE49-F238E27FC236}">
                    <a16:creationId xmlns:a16="http://schemas.microsoft.com/office/drawing/2014/main" id="{1133FEBF-ED4F-55D5-285D-0A26413F0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0788" y="3895579"/>
                <a:ext cx="42599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직선 화살표 연결선 177">
                <a:extLst>
                  <a:ext uri="{FF2B5EF4-FFF2-40B4-BE49-F238E27FC236}">
                    <a16:creationId xmlns:a16="http://schemas.microsoft.com/office/drawing/2014/main" id="{D261196B-BFBD-4D84-CFB0-3A2BC0E8B305}"/>
                  </a:ext>
                </a:extLst>
              </p:cNvPr>
              <p:cNvCxnSpPr>
                <a:cxnSpLocks/>
                <a:endCxn id="187" idx="1"/>
              </p:cNvCxnSpPr>
              <p:nvPr/>
            </p:nvCxnSpPr>
            <p:spPr>
              <a:xfrm flipV="1">
                <a:off x="9188537" y="3623534"/>
                <a:ext cx="276959" cy="2720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화살표 연결선 178">
                <a:extLst>
                  <a:ext uri="{FF2B5EF4-FFF2-40B4-BE49-F238E27FC236}">
                    <a16:creationId xmlns:a16="http://schemas.microsoft.com/office/drawing/2014/main" id="{6CA831C6-2A23-2D1B-12A8-2B2A71EEC9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6634" y="3969577"/>
                <a:ext cx="42599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5124664F-9BEA-4882-97E7-09CD8CC8DCA3}"/>
                  </a:ext>
                </a:extLst>
              </p:cNvPr>
              <p:cNvSpPr txBox="1"/>
              <p:nvPr/>
            </p:nvSpPr>
            <p:spPr>
              <a:xfrm>
                <a:off x="3497707" y="3524253"/>
                <a:ext cx="956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2">
                        <a:lumMod val="75000"/>
                      </a:schemeClr>
                    </a:solidFill>
                  </a:rPr>
                  <a:t>컨트롤러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51C980F1-40F0-6125-108B-0DBF275F0156}"/>
                  </a:ext>
                </a:extLst>
              </p:cNvPr>
              <p:cNvSpPr txBox="1"/>
              <p:nvPr/>
            </p:nvSpPr>
            <p:spPr>
              <a:xfrm>
                <a:off x="6470949" y="3535176"/>
                <a:ext cx="956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2">
                        <a:lumMod val="75000"/>
                      </a:schemeClr>
                    </a:solidFill>
                  </a:rPr>
                  <a:t>서비스</a:t>
                </a:r>
              </a:p>
            </p:txBody>
          </p:sp>
          <p:sp>
            <p:nvSpPr>
              <p:cNvPr id="182" name="사각형: 둥근 모서리 181">
                <a:extLst>
                  <a:ext uri="{FF2B5EF4-FFF2-40B4-BE49-F238E27FC236}">
                    <a16:creationId xmlns:a16="http://schemas.microsoft.com/office/drawing/2014/main" id="{A0FAA623-A37E-0795-573B-227AD087594A}"/>
                  </a:ext>
                </a:extLst>
              </p:cNvPr>
              <p:cNvSpPr/>
              <p:nvPr/>
            </p:nvSpPr>
            <p:spPr>
              <a:xfrm>
                <a:off x="8231584" y="3706345"/>
                <a:ext cx="1059142" cy="360404"/>
              </a:xfrm>
              <a:prstGeom prst="roundRect">
                <a:avLst/>
              </a:prstGeom>
              <a:noFill/>
              <a:ln w="254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오른쪽 중괄호 182">
                <a:extLst>
                  <a:ext uri="{FF2B5EF4-FFF2-40B4-BE49-F238E27FC236}">
                    <a16:creationId xmlns:a16="http://schemas.microsoft.com/office/drawing/2014/main" id="{60B9BADD-BA38-BF87-A604-7A5A9BB2F0C1}"/>
                  </a:ext>
                </a:extLst>
              </p:cNvPr>
              <p:cNvSpPr/>
              <p:nvPr/>
            </p:nvSpPr>
            <p:spPr>
              <a:xfrm rot="5400000">
                <a:off x="10728503" y="2977119"/>
                <a:ext cx="83234" cy="2364696"/>
              </a:xfrm>
              <a:prstGeom prst="rightBrace">
                <a:avLst>
                  <a:gd name="adj1" fmla="val 53163"/>
                  <a:gd name="adj2" fmla="val 50000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84" name="연결선: 꺾임 183">
                <a:extLst>
                  <a:ext uri="{FF2B5EF4-FFF2-40B4-BE49-F238E27FC236}">
                    <a16:creationId xmlns:a16="http://schemas.microsoft.com/office/drawing/2014/main" id="{87ECF60E-A128-6773-F379-7DC31641F032}"/>
                  </a:ext>
                </a:extLst>
              </p:cNvPr>
              <p:cNvCxnSpPr/>
              <p:nvPr/>
            </p:nvCxnSpPr>
            <p:spPr>
              <a:xfrm rot="5400000">
                <a:off x="9508570" y="3408231"/>
                <a:ext cx="52630" cy="1566334"/>
              </a:xfrm>
              <a:prstGeom prst="bentConnector3">
                <a:avLst>
                  <a:gd name="adj1" fmla="val 534353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555733C-EFE6-B170-9844-C1B9CC829EFB}"/>
                  </a:ext>
                </a:extLst>
              </p:cNvPr>
              <p:cNvSpPr txBox="1"/>
              <p:nvPr/>
            </p:nvSpPr>
            <p:spPr>
              <a:xfrm>
                <a:off x="7046816" y="4063237"/>
                <a:ext cx="17478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rgbClr val="FF0000"/>
                    </a:solidFill>
                  </a:rPr>
                  <a:t>ExecuteTransactionSQL</a:t>
                </a:r>
                <a:r>
                  <a:rPr lang="en-US" altLang="ko-KR" sz="1200" dirty="0">
                    <a:solidFill>
                      <a:srgbClr val="FF0000"/>
                    </a:solidFill>
                  </a:rPr>
                  <a:t>()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41332A58-51B9-B84F-67C4-43AF277A6A1C}"/>
                  </a:ext>
                </a:extLst>
              </p:cNvPr>
              <p:cNvSpPr txBox="1"/>
              <p:nvPr/>
            </p:nvSpPr>
            <p:spPr>
              <a:xfrm>
                <a:off x="9706763" y="4201082"/>
                <a:ext cx="8085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0000"/>
                    </a:solidFill>
                  </a:rPr>
                  <a:t>SQL </a:t>
                </a:r>
                <a:r>
                  <a:rPr lang="ko-KR" altLang="en-US" sz="1200" dirty="0">
                    <a:solidFill>
                      <a:srgbClr val="FF0000"/>
                    </a:solidFill>
                  </a:rPr>
                  <a:t>문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E69C21A2-3EAF-7577-135A-5BE32F8A0700}"/>
                  </a:ext>
                </a:extLst>
              </p:cNvPr>
              <p:cNvSpPr txBox="1"/>
              <p:nvPr/>
            </p:nvSpPr>
            <p:spPr>
              <a:xfrm>
                <a:off x="9465496" y="3469645"/>
                <a:ext cx="16339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err="1"/>
                  <a:t>UpdateDocInfo</a:t>
                </a:r>
                <a:r>
                  <a:rPr lang="en-US" altLang="ko-KR" sz="1400" dirty="0"/>
                  <a:t>()</a:t>
                </a:r>
                <a:endParaRPr lang="ko-KR" altLang="en-US" sz="1400" dirty="0"/>
              </a:p>
            </p:txBody>
          </p:sp>
          <p:cxnSp>
            <p:nvCxnSpPr>
              <p:cNvPr id="188" name="직선 화살표 연결선 187">
                <a:extLst>
                  <a:ext uri="{FF2B5EF4-FFF2-40B4-BE49-F238E27FC236}">
                    <a16:creationId xmlns:a16="http://schemas.microsoft.com/office/drawing/2014/main" id="{E1FC6150-761A-4474-35CE-6B1C7E4D0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3164" y="3856573"/>
                <a:ext cx="377776" cy="1856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756C906-930E-534E-8726-37AF9554DB37}"/>
                </a:ext>
              </a:extLst>
            </p:cNvPr>
            <p:cNvSpPr txBox="1"/>
            <p:nvPr/>
          </p:nvSpPr>
          <p:spPr>
            <a:xfrm>
              <a:off x="10778233" y="3217126"/>
              <a:ext cx="16339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>
                  <a:solidFill>
                    <a:schemeClr val="accent5">
                      <a:lumMod val="50000"/>
                    </a:schemeClr>
                  </a:solidFill>
                </a:rPr>
                <a:t>개인병렬합의시에만</a:t>
              </a:r>
              <a:endParaRPr lang="ko-KR" altLang="en-US" sz="1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064784EB-0125-D158-EAA4-46BE63948876}"/>
              </a:ext>
            </a:extLst>
          </p:cNvPr>
          <p:cNvSpPr/>
          <p:nvPr/>
        </p:nvSpPr>
        <p:spPr>
          <a:xfrm>
            <a:off x="4099" y="4204580"/>
            <a:ext cx="11245792" cy="1251240"/>
          </a:xfrm>
          <a:prstGeom prst="roundRect">
            <a:avLst/>
          </a:prstGeom>
          <a:noFill/>
          <a:ln w="25400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923CBB98-7F67-8A3F-BD7F-C2B16B21AB77}"/>
              </a:ext>
            </a:extLst>
          </p:cNvPr>
          <p:cNvGrpSpPr/>
          <p:nvPr/>
        </p:nvGrpSpPr>
        <p:grpSpPr>
          <a:xfrm>
            <a:off x="195378" y="5634527"/>
            <a:ext cx="11054513" cy="1275910"/>
            <a:chOff x="510753" y="5124361"/>
            <a:chExt cx="12049438" cy="1275910"/>
          </a:xfrm>
        </p:grpSpPr>
        <p:sp>
          <p:nvSpPr>
            <p:cNvPr id="242" name="사각형: 둥근 한쪽 모서리 241">
              <a:extLst>
                <a:ext uri="{FF2B5EF4-FFF2-40B4-BE49-F238E27FC236}">
                  <a16:creationId xmlns:a16="http://schemas.microsoft.com/office/drawing/2014/main" id="{E0C0C518-6C17-1FF9-AFC6-D007195D6C39}"/>
                </a:ext>
              </a:extLst>
            </p:cNvPr>
            <p:cNvSpPr/>
            <p:nvPr/>
          </p:nvSpPr>
          <p:spPr>
            <a:xfrm>
              <a:off x="510753" y="5124361"/>
              <a:ext cx="1749778" cy="903111"/>
            </a:xfrm>
            <a:prstGeom prst="round1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spc="600" dirty="0">
                  <a:solidFill>
                    <a:schemeClr val="bg1"/>
                  </a:solidFill>
                </a:rPr>
                <a:t>최종결재</a:t>
              </a:r>
              <a:endParaRPr lang="en-US" altLang="ko-KR" sz="1300" b="1" spc="600" dirty="0">
                <a:solidFill>
                  <a:schemeClr val="bg1"/>
                </a:solidFill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8A93CD4E-049A-DA31-75B9-7C00910D1FC8}"/>
                </a:ext>
              </a:extLst>
            </p:cNvPr>
            <p:cNvSpPr txBox="1"/>
            <p:nvPr/>
          </p:nvSpPr>
          <p:spPr>
            <a:xfrm>
              <a:off x="2531466" y="5396390"/>
              <a:ext cx="3347066" cy="360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ezApproval</a:t>
              </a:r>
              <a:r>
                <a:rPr lang="en-US" altLang="ko-KR" sz="1400" dirty="0"/>
                <a:t>/</a:t>
              </a:r>
              <a:r>
                <a:rPr lang="en-US" altLang="ko-KR" sz="1400" dirty="0" err="1"/>
                <a:t>ApprovUIAspx</a:t>
              </a:r>
              <a:r>
                <a:rPr lang="en-US" altLang="ko-KR" sz="1400" dirty="0"/>
                <a:t>/</a:t>
              </a:r>
              <a:r>
                <a:rPr lang="en-US" altLang="ko-KR" sz="1400" dirty="0" err="1"/>
                <a:t>DoApprov</a:t>
              </a:r>
              <a:endParaRPr lang="ko-KR" altLang="en-US" sz="1400" dirty="0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B0180257-4329-7565-C8F0-2B12F1841EB6}"/>
                </a:ext>
              </a:extLst>
            </p:cNvPr>
            <p:cNvSpPr txBox="1"/>
            <p:nvPr/>
          </p:nvSpPr>
          <p:spPr>
            <a:xfrm>
              <a:off x="5622078" y="5396388"/>
              <a:ext cx="1382783" cy="360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Doapprov</a:t>
              </a:r>
              <a:r>
                <a:rPr lang="en-US" altLang="ko-KR" sz="1400" dirty="0"/>
                <a:t>()</a:t>
              </a:r>
              <a:endParaRPr lang="ko-KR" altLang="en-US" sz="1400" dirty="0"/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6F997D4E-53C5-44C7-BBD8-56CC8B8932DC}"/>
                </a:ext>
              </a:extLst>
            </p:cNvPr>
            <p:cNvSpPr txBox="1"/>
            <p:nvPr/>
          </p:nvSpPr>
          <p:spPr>
            <a:xfrm>
              <a:off x="6813964" y="5396388"/>
              <a:ext cx="1035027" cy="360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doProcess</a:t>
              </a:r>
              <a:r>
                <a:rPr lang="en-US" altLang="ko-KR" sz="1400" dirty="0"/>
                <a:t>()</a:t>
              </a:r>
              <a:endParaRPr lang="ko-KR" altLang="en-US" sz="1400" dirty="0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DD4FD8DE-F00B-8962-0A9D-189BD2A04BAF}"/>
                </a:ext>
              </a:extLst>
            </p:cNvPr>
            <p:cNvSpPr txBox="1"/>
            <p:nvPr/>
          </p:nvSpPr>
          <p:spPr>
            <a:xfrm>
              <a:off x="8144338" y="5551199"/>
              <a:ext cx="1035027" cy="360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doApprov</a:t>
              </a:r>
              <a:r>
                <a:rPr lang="en-US" altLang="ko-KR" sz="1400" dirty="0"/>
                <a:t>()</a:t>
              </a:r>
              <a:endParaRPr lang="ko-KR" altLang="en-US" sz="1400" dirty="0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201415E0-BE98-4BFC-878E-11575BE3850B}"/>
                </a:ext>
              </a:extLst>
            </p:cNvPr>
            <p:cNvSpPr txBox="1"/>
            <p:nvPr/>
          </p:nvSpPr>
          <p:spPr>
            <a:xfrm>
              <a:off x="9332932" y="5659674"/>
              <a:ext cx="1735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doDocComplete</a:t>
              </a:r>
              <a:r>
                <a:rPr lang="en-US" altLang="ko-KR" sz="1400" dirty="0"/>
                <a:t>()</a:t>
              </a:r>
              <a:endParaRPr lang="ko-KR" altLang="en-US" sz="1400" dirty="0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AF3E9ACD-B994-33BC-4A75-182B26C96445}"/>
                </a:ext>
              </a:extLst>
            </p:cNvPr>
            <p:cNvSpPr txBox="1"/>
            <p:nvPr/>
          </p:nvSpPr>
          <p:spPr>
            <a:xfrm>
              <a:off x="10824765" y="5380770"/>
              <a:ext cx="1735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doApproveEnd</a:t>
              </a:r>
              <a:r>
                <a:rPr lang="en-US" altLang="ko-KR" sz="1400" dirty="0"/>
                <a:t>()</a:t>
              </a:r>
              <a:endParaRPr lang="ko-KR" altLang="en-US" sz="1400" dirty="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E55637EC-E2F8-A6C2-FBBA-525F1469EE1C}"/>
                </a:ext>
              </a:extLst>
            </p:cNvPr>
            <p:cNvSpPr txBox="1"/>
            <p:nvPr/>
          </p:nvSpPr>
          <p:spPr>
            <a:xfrm>
              <a:off x="10824765" y="5873584"/>
              <a:ext cx="1735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DeleteDocInfo</a:t>
              </a:r>
              <a:r>
                <a:rPr lang="en-US" altLang="ko-KR" sz="1400" dirty="0"/>
                <a:t>()</a:t>
              </a:r>
              <a:endParaRPr lang="ko-KR" altLang="en-US" sz="1400" dirty="0"/>
            </a:p>
          </p:txBody>
        </p:sp>
        <p:cxnSp>
          <p:nvCxnSpPr>
            <p:cNvPr id="250" name="직선 화살표 연결선 249">
              <a:extLst>
                <a:ext uri="{FF2B5EF4-FFF2-40B4-BE49-F238E27FC236}">
                  <a16:creationId xmlns:a16="http://schemas.microsoft.com/office/drawing/2014/main" id="{F6C7F7C4-B2D6-110A-9A17-E3E2571CB618}"/>
                </a:ext>
              </a:extLst>
            </p:cNvPr>
            <p:cNvCxnSpPr>
              <a:cxnSpLocks/>
              <a:endCxn id="244" idx="1"/>
            </p:cNvCxnSpPr>
            <p:nvPr/>
          </p:nvCxnSpPr>
          <p:spPr>
            <a:xfrm>
              <a:off x="5364133" y="5576589"/>
              <a:ext cx="25794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직선 화살표 연결선 250">
              <a:extLst>
                <a:ext uri="{FF2B5EF4-FFF2-40B4-BE49-F238E27FC236}">
                  <a16:creationId xmlns:a16="http://schemas.microsoft.com/office/drawing/2014/main" id="{9EBE5C0A-12F9-0700-8ACF-29CA77B688E3}"/>
                </a:ext>
              </a:extLst>
            </p:cNvPr>
            <p:cNvCxnSpPr>
              <a:cxnSpLocks/>
            </p:cNvCxnSpPr>
            <p:nvPr/>
          </p:nvCxnSpPr>
          <p:spPr>
            <a:xfrm>
              <a:off x="6604660" y="5576589"/>
              <a:ext cx="25794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직선 화살표 연결선 251">
              <a:extLst>
                <a:ext uri="{FF2B5EF4-FFF2-40B4-BE49-F238E27FC236}">
                  <a16:creationId xmlns:a16="http://schemas.microsoft.com/office/drawing/2014/main" id="{03E08E71-A775-0F2C-DC86-C1EB6F619DEE}"/>
                </a:ext>
              </a:extLst>
            </p:cNvPr>
            <p:cNvCxnSpPr>
              <a:cxnSpLocks/>
              <a:endCxn id="263" idx="1"/>
            </p:cNvCxnSpPr>
            <p:nvPr/>
          </p:nvCxnSpPr>
          <p:spPr>
            <a:xfrm flipV="1">
              <a:off x="7805360" y="5391285"/>
              <a:ext cx="197320" cy="196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직선 화살표 연결선 252">
              <a:extLst>
                <a:ext uri="{FF2B5EF4-FFF2-40B4-BE49-F238E27FC236}">
                  <a16:creationId xmlns:a16="http://schemas.microsoft.com/office/drawing/2014/main" id="{D8A686C3-9E55-6540-89F8-048E0B2194E5}"/>
                </a:ext>
              </a:extLst>
            </p:cNvPr>
            <p:cNvCxnSpPr>
              <a:cxnSpLocks/>
              <a:endCxn id="248" idx="1"/>
            </p:cNvCxnSpPr>
            <p:nvPr/>
          </p:nvCxnSpPr>
          <p:spPr>
            <a:xfrm flipV="1">
              <a:off x="10697865" y="5534659"/>
              <a:ext cx="126900" cy="271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직선 화살표 연결선 253">
              <a:extLst>
                <a:ext uri="{FF2B5EF4-FFF2-40B4-BE49-F238E27FC236}">
                  <a16:creationId xmlns:a16="http://schemas.microsoft.com/office/drawing/2014/main" id="{26F56C01-E4F2-E213-1AB8-DF41A6B618EA}"/>
                </a:ext>
              </a:extLst>
            </p:cNvPr>
            <p:cNvCxnSpPr>
              <a:cxnSpLocks/>
              <a:endCxn id="249" idx="1"/>
            </p:cNvCxnSpPr>
            <p:nvPr/>
          </p:nvCxnSpPr>
          <p:spPr>
            <a:xfrm>
              <a:off x="10701987" y="5763553"/>
              <a:ext cx="122778" cy="263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3BEC4964-00BD-CA9B-C09C-752CE95D6B88}"/>
                </a:ext>
              </a:extLst>
            </p:cNvPr>
            <p:cNvSpPr txBox="1"/>
            <p:nvPr/>
          </p:nvSpPr>
          <p:spPr>
            <a:xfrm>
              <a:off x="3669967" y="5248718"/>
              <a:ext cx="956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2">
                      <a:lumMod val="75000"/>
                    </a:schemeClr>
                  </a:solidFill>
                </a:rPr>
                <a:t>컨트롤러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71DA0913-305F-2DCF-902B-07FBE348E065}"/>
                </a:ext>
              </a:extLst>
            </p:cNvPr>
            <p:cNvSpPr txBox="1"/>
            <p:nvPr/>
          </p:nvSpPr>
          <p:spPr>
            <a:xfrm>
              <a:off x="5763120" y="5231716"/>
              <a:ext cx="956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2">
                      <a:lumMod val="75000"/>
                    </a:schemeClr>
                  </a:solidFill>
                </a:rPr>
                <a:t>서비스</a:t>
              </a:r>
            </a:p>
          </p:txBody>
        </p:sp>
        <p:sp>
          <p:nvSpPr>
            <p:cNvPr id="257" name="사각형: 둥근 모서리 256">
              <a:extLst>
                <a:ext uri="{FF2B5EF4-FFF2-40B4-BE49-F238E27FC236}">
                  <a16:creationId xmlns:a16="http://schemas.microsoft.com/office/drawing/2014/main" id="{A1C84018-8110-ED39-BF94-5F3A5E1E74F9}"/>
                </a:ext>
              </a:extLst>
            </p:cNvPr>
            <p:cNvSpPr/>
            <p:nvPr/>
          </p:nvSpPr>
          <p:spPr>
            <a:xfrm>
              <a:off x="6813964" y="5407131"/>
              <a:ext cx="956953" cy="360404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오른쪽 중괄호 257">
              <a:extLst>
                <a:ext uri="{FF2B5EF4-FFF2-40B4-BE49-F238E27FC236}">
                  <a16:creationId xmlns:a16="http://schemas.microsoft.com/office/drawing/2014/main" id="{6D423AEF-6333-747F-9B71-1817836D73D9}"/>
                </a:ext>
              </a:extLst>
            </p:cNvPr>
            <p:cNvSpPr/>
            <p:nvPr/>
          </p:nvSpPr>
          <p:spPr>
            <a:xfrm rot="5400000">
              <a:off x="10061282" y="4401295"/>
              <a:ext cx="166366" cy="3601039"/>
            </a:xfrm>
            <a:prstGeom prst="rightBrace">
              <a:avLst>
                <a:gd name="adj1" fmla="val 53163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DF726C22-B447-5153-0E5B-32BE45E01E8C}"/>
                </a:ext>
              </a:extLst>
            </p:cNvPr>
            <p:cNvSpPr txBox="1"/>
            <p:nvPr/>
          </p:nvSpPr>
          <p:spPr>
            <a:xfrm>
              <a:off x="5640131" y="5805621"/>
              <a:ext cx="1747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rgbClr val="FF0000"/>
                  </a:solidFill>
                </a:rPr>
                <a:t>ExecuteTransactionSQL</a:t>
              </a:r>
              <a:r>
                <a:rPr lang="en-US" altLang="ko-KR" sz="1200" dirty="0">
                  <a:solidFill>
                    <a:srgbClr val="FF0000"/>
                  </a:solidFill>
                </a:rPr>
                <a:t>()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6CD9DED5-E6B2-AD56-8929-9CE65CB70C34}"/>
                </a:ext>
              </a:extLst>
            </p:cNvPr>
            <p:cNvSpPr txBox="1"/>
            <p:nvPr/>
          </p:nvSpPr>
          <p:spPr>
            <a:xfrm>
              <a:off x="9597184" y="6123272"/>
              <a:ext cx="8085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SQL </a:t>
              </a:r>
              <a:r>
                <a:rPr lang="ko-KR" altLang="en-US" sz="1200" dirty="0">
                  <a:solidFill>
                    <a:srgbClr val="FF0000"/>
                  </a:solidFill>
                </a:rPr>
                <a:t>문</a:t>
              </a:r>
            </a:p>
          </p:txBody>
        </p:sp>
        <p:cxnSp>
          <p:nvCxnSpPr>
            <p:cNvPr id="261" name="연결선: 꺾임 260">
              <a:extLst>
                <a:ext uri="{FF2B5EF4-FFF2-40B4-BE49-F238E27FC236}">
                  <a16:creationId xmlns:a16="http://schemas.microsoft.com/office/drawing/2014/main" id="{8CAACB3E-3E3D-199D-75B2-BDBBE4ECDE50}"/>
                </a:ext>
              </a:extLst>
            </p:cNvPr>
            <p:cNvCxnSpPr>
              <a:cxnSpLocks/>
              <a:stCxn id="260" idx="1"/>
              <a:endCxn id="257" idx="2"/>
            </p:cNvCxnSpPr>
            <p:nvPr/>
          </p:nvCxnSpPr>
          <p:spPr>
            <a:xfrm rot="10800000">
              <a:off x="7292442" y="5767536"/>
              <a:ext cx="2304743" cy="494237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화살표 연결선 261">
              <a:extLst>
                <a:ext uri="{FF2B5EF4-FFF2-40B4-BE49-F238E27FC236}">
                  <a16:creationId xmlns:a16="http://schemas.microsoft.com/office/drawing/2014/main" id="{7ED1F490-2071-ABAF-9DB7-B000A5384D15}"/>
                </a:ext>
              </a:extLst>
            </p:cNvPr>
            <p:cNvCxnSpPr>
              <a:cxnSpLocks/>
            </p:cNvCxnSpPr>
            <p:nvPr/>
          </p:nvCxnSpPr>
          <p:spPr>
            <a:xfrm>
              <a:off x="9088537" y="5723922"/>
              <a:ext cx="261608" cy="123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6C6178D-6918-4A05-2D76-1BFCBA334F08}"/>
                </a:ext>
              </a:extLst>
            </p:cNvPr>
            <p:cNvSpPr txBox="1"/>
            <p:nvPr/>
          </p:nvSpPr>
          <p:spPr>
            <a:xfrm>
              <a:off x="8002680" y="5237396"/>
              <a:ext cx="1633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UpdateDocInfo</a:t>
              </a:r>
              <a:r>
                <a:rPr lang="en-US" altLang="ko-KR" sz="1400" dirty="0"/>
                <a:t>()</a:t>
              </a:r>
              <a:endParaRPr lang="ko-KR" altLang="en-US" sz="1400" dirty="0"/>
            </a:p>
          </p:txBody>
        </p:sp>
        <p:cxnSp>
          <p:nvCxnSpPr>
            <p:cNvPr id="264" name="직선 화살표 연결선 263">
              <a:extLst>
                <a:ext uri="{FF2B5EF4-FFF2-40B4-BE49-F238E27FC236}">
                  <a16:creationId xmlns:a16="http://schemas.microsoft.com/office/drawing/2014/main" id="{710DBE20-489E-993C-C0AA-1B688958433C}"/>
                </a:ext>
              </a:extLst>
            </p:cNvPr>
            <p:cNvCxnSpPr>
              <a:cxnSpLocks/>
            </p:cNvCxnSpPr>
            <p:nvPr/>
          </p:nvCxnSpPr>
          <p:spPr>
            <a:xfrm>
              <a:off x="7798037" y="5589600"/>
              <a:ext cx="234506" cy="196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5" name="사각형: 둥근 모서리 264">
            <a:extLst>
              <a:ext uri="{FF2B5EF4-FFF2-40B4-BE49-F238E27FC236}">
                <a16:creationId xmlns:a16="http://schemas.microsoft.com/office/drawing/2014/main" id="{079FB852-66D2-6F51-A4D9-5B4FCEF21E43}"/>
              </a:ext>
            </a:extLst>
          </p:cNvPr>
          <p:cNvSpPr/>
          <p:nvPr/>
        </p:nvSpPr>
        <p:spPr>
          <a:xfrm>
            <a:off x="10442" y="5476101"/>
            <a:ext cx="10919653" cy="1428332"/>
          </a:xfrm>
          <a:prstGeom prst="roundRect">
            <a:avLst/>
          </a:prstGeom>
          <a:noFill/>
          <a:ln w="25400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7" name="제목 1">
            <a:extLst>
              <a:ext uri="{FF2B5EF4-FFF2-40B4-BE49-F238E27FC236}">
                <a16:creationId xmlns:a16="http://schemas.microsoft.com/office/drawing/2014/main" id="{34D23977-F817-4341-C366-D19909D46B6D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 0) </a:t>
            </a:r>
            <a:r>
              <a:rPr lang="ko-KR" altLang="en-US" sz="1800" b="1" dirty="0"/>
              <a:t>결재 과정 요약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1004EF8-4232-99A8-72EF-CEF5F5B369EC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873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FB83D-8BE5-3D1B-6791-C654D9AAA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32C8E92-B9A0-B10F-C6AD-A0340CC20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94" y="1708001"/>
            <a:ext cx="4291177" cy="40538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F83BE9C-813B-E73D-7950-3AC4EE1F7A9F}"/>
                  </a:ext>
                </a:extLst>
              </p14:cNvPr>
              <p14:cNvContentPartPr/>
              <p14:nvPr/>
            </p14:nvContentPartPr>
            <p14:xfrm>
              <a:off x="2513396" y="3694239"/>
              <a:ext cx="553680" cy="208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F83BE9C-813B-E73D-7950-3AC4EE1F7A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59756" y="3586239"/>
                <a:ext cx="661320" cy="2365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39E8ECB-39E1-977B-7900-0DDBD4B1D4D9}"/>
              </a:ext>
            </a:extLst>
          </p:cNvPr>
          <p:cNvSpPr/>
          <p:nvPr/>
        </p:nvSpPr>
        <p:spPr>
          <a:xfrm>
            <a:off x="1608284" y="5307564"/>
            <a:ext cx="812802" cy="4542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1F8D82EC-063A-81A1-9E77-8B72A5897336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D5AEF8-FF39-5008-6460-2967EB6349AC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0415B8-92FC-0914-C71D-7795EE222AE5}"/>
              </a:ext>
            </a:extLst>
          </p:cNvPr>
          <p:cNvSpPr txBox="1"/>
          <p:nvPr/>
        </p:nvSpPr>
        <p:spPr>
          <a:xfrm>
            <a:off x="183294" y="1369447"/>
            <a:ext cx="1603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1.</a:t>
            </a:r>
            <a:r>
              <a:rPr lang="ko-KR" altLang="en-US" sz="1600" b="1" dirty="0"/>
              <a:t> 양식 선택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F15F688-3BC3-9BDC-EAD0-902612725A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6455" y="1232140"/>
            <a:ext cx="5267889" cy="359947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881E925-54C4-0C81-84B4-E098C424AD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2263" y="2515821"/>
            <a:ext cx="4219779" cy="2752780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8A311A9-A7EE-7C16-E833-8247801FFB44}"/>
              </a:ext>
            </a:extLst>
          </p:cNvPr>
          <p:cNvCxnSpPr>
            <a:cxnSpLocks/>
          </p:cNvCxnSpPr>
          <p:nvPr/>
        </p:nvCxnSpPr>
        <p:spPr>
          <a:xfrm flipV="1">
            <a:off x="2421086" y="2178231"/>
            <a:ext cx="2565369" cy="31293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A2FB957-CBA8-DC70-786C-FDE1522DBE58}"/>
              </a:ext>
            </a:extLst>
          </p:cNvPr>
          <p:cNvSpPr/>
          <p:nvPr/>
        </p:nvSpPr>
        <p:spPr>
          <a:xfrm>
            <a:off x="5103516" y="1856792"/>
            <a:ext cx="410876" cy="3214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A73495F-835C-A54B-23FF-B2B2E3F6F204}"/>
              </a:ext>
            </a:extLst>
          </p:cNvPr>
          <p:cNvSpPr/>
          <p:nvPr/>
        </p:nvSpPr>
        <p:spPr>
          <a:xfrm>
            <a:off x="5507844" y="1859901"/>
            <a:ext cx="610333" cy="3214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F16EA15-BEFB-1F24-329F-6821F0FCD919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813011" y="2181340"/>
            <a:ext cx="899252" cy="2958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254325E-5C1F-A572-ED43-8FB974A3EDEF}"/>
              </a:ext>
            </a:extLst>
          </p:cNvPr>
          <p:cNvSpPr txBox="1"/>
          <p:nvPr/>
        </p:nvSpPr>
        <p:spPr>
          <a:xfrm>
            <a:off x="4986455" y="936280"/>
            <a:ext cx="2086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/>
              <a:t>기안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결재 상신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BD4D0E-E608-D660-61F2-56DA724EFE89}"/>
              </a:ext>
            </a:extLst>
          </p:cNvPr>
          <p:cNvSpPr txBox="1"/>
          <p:nvPr/>
        </p:nvSpPr>
        <p:spPr>
          <a:xfrm>
            <a:off x="6799541" y="2177267"/>
            <a:ext cx="2086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결재 라인 지정</a:t>
            </a:r>
          </a:p>
        </p:txBody>
      </p:sp>
    </p:spTree>
    <p:extLst>
      <p:ext uri="{BB962C8B-B14F-4D97-AF65-F5344CB8AC3E}">
        <p14:creationId xmlns:p14="http://schemas.microsoft.com/office/powerpoint/2010/main" val="374728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1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21857-1B84-A83C-A48B-2064C4BD3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879FFD3-63AB-E057-E202-9F0C47E4420F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양식 선택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5466B8-8C11-8B06-D77C-C0FAD9EAC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14" y="1221316"/>
            <a:ext cx="3126227" cy="29533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CEA57F1-2E0E-CBE8-EB3A-428E6A412BDD}"/>
                  </a:ext>
                </a:extLst>
              </p14:cNvPr>
              <p14:cNvContentPartPr/>
              <p14:nvPr/>
            </p14:nvContentPartPr>
            <p14:xfrm>
              <a:off x="1122456" y="2333209"/>
              <a:ext cx="553680" cy="208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CEA57F1-2E0E-CBE8-EB3A-428E6A412B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8456" y="2225209"/>
                <a:ext cx="661320" cy="2365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EAF49EE-000D-7231-CDF3-D58251BC08B2}"/>
              </a:ext>
            </a:extLst>
          </p:cNvPr>
          <p:cNvSpPr/>
          <p:nvPr/>
        </p:nvSpPr>
        <p:spPr>
          <a:xfrm>
            <a:off x="1254844" y="3859824"/>
            <a:ext cx="553680" cy="3054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B7AEF1D-5FB4-55B3-A209-199E3B935BAD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37A176-BAC7-2D12-C215-6C56FA14096A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38E5321-5ED4-BF68-484F-F5548187E964}"/>
              </a:ext>
            </a:extLst>
          </p:cNvPr>
          <p:cNvCxnSpPr>
            <a:cxnSpLocks/>
          </p:cNvCxnSpPr>
          <p:nvPr/>
        </p:nvCxnSpPr>
        <p:spPr>
          <a:xfrm>
            <a:off x="10590736" y="853526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749828-0EAA-76EE-D0A5-6DC26E97095A}"/>
              </a:ext>
            </a:extLst>
          </p:cNvPr>
          <p:cNvCxnSpPr>
            <a:cxnSpLocks/>
          </p:cNvCxnSpPr>
          <p:nvPr/>
        </p:nvCxnSpPr>
        <p:spPr>
          <a:xfrm>
            <a:off x="10590736" y="1033411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C27CB0E-E45E-C31C-8089-2F227D93A312}"/>
              </a:ext>
            </a:extLst>
          </p:cNvPr>
          <p:cNvSpPr txBox="1"/>
          <p:nvPr/>
        </p:nvSpPr>
        <p:spPr>
          <a:xfrm>
            <a:off x="11175134" y="697029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E984B4-C6F1-E86D-261E-7119482597E6}"/>
              </a:ext>
            </a:extLst>
          </p:cNvPr>
          <p:cNvSpPr txBox="1"/>
          <p:nvPr/>
        </p:nvSpPr>
        <p:spPr>
          <a:xfrm>
            <a:off x="11183118" y="913539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383196A-B701-5BB9-33AF-8B4BFA107F50}"/>
              </a:ext>
            </a:extLst>
          </p:cNvPr>
          <p:cNvSpPr/>
          <p:nvPr/>
        </p:nvSpPr>
        <p:spPr>
          <a:xfrm>
            <a:off x="10350511" y="602822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D59B224B-314D-7927-80E9-2201CBBDB9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914" y="4283436"/>
            <a:ext cx="2926443" cy="211804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E6D8D4B-7297-E642-17BD-3E49E14889CF}"/>
              </a:ext>
            </a:extLst>
          </p:cNvPr>
          <p:cNvSpPr txBox="1"/>
          <p:nvPr/>
        </p:nvSpPr>
        <p:spPr>
          <a:xfrm>
            <a:off x="325034" y="6279335"/>
            <a:ext cx="241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DraftUI.cshtml</a:t>
            </a:r>
            <a:endParaRPr lang="en-US" altLang="ko-KR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3340C7D-530D-9420-BB76-7EC2D957B5B5}"/>
              </a:ext>
            </a:extLst>
          </p:cNvPr>
          <p:cNvSpPr txBox="1"/>
          <p:nvPr/>
        </p:nvSpPr>
        <p:spPr>
          <a:xfrm>
            <a:off x="4129455" y="1223929"/>
            <a:ext cx="64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ABDAAC2-82A8-59AA-4380-A3BC62C51D3A}"/>
              </a:ext>
            </a:extLst>
          </p:cNvPr>
          <p:cNvCxnSpPr>
            <a:cxnSpLocks/>
          </p:cNvCxnSpPr>
          <p:nvPr/>
        </p:nvCxnSpPr>
        <p:spPr>
          <a:xfrm>
            <a:off x="4456957" y="1659017"/>
            <a:ext cx="0" cy="492809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D2D0AAF-687B-4258-6CB6-D7FAC77DC7C2}"/>
              </a:ext>
            </a:extLst>
          </p:cNvPr>
          <p:cNvSpPr txBox="1"/>
          <p:nvPr/>
        </p:nvSpPr>
        <p:spPr>
          <a:xfrm>
            <a:off x="3329125" y="1689657"/>
            <a:ext cx="222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btnOK_onClick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A48E74-5FAE-9869-B96F-9FBC45253569}"/>
              </a:ext>
            </a:extLst>
          </p:cNvPr>
          <p:cNvSpPr txBox="1"/>
          <p:nvPr/>
        </p:nvSpPr>
        <p:spPr>
          <a:xfrm>
            <a:off x="3403083" y="2665299"/>
            <a:ext cx="239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Openform_left_Complete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82F8446-BD2B-8606-A615-9041B6D81706}"/>
              </a:ext>
            </a:extLst>
          </p:cNvPr>
          <p:cNvCxnSpPr>
            <a:cxnSpLocks/>
          </p:cNvCxnSpPr>
          <p:nvPr/>
        </p:nvCxnSpPr>
        <p:spPr>
          <a:xfrm>
            <a:off x="4460387" y="3186033"/>
            <a:ext cx="0" cy="529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F55A432-DB6F-68FF-0529-C9DB1A4C98C4}"/>
              </a:ext>
            </a:extLst>
          </p:cNvPr>
          <p:cNvSpPr txBox="1"/>
          <p:nvPr/>
        </p:nvSpPr>
        <p:spPr>
          <a:xfrm>
            <a:off x="3403083" y="3716019"/>
            <a:ext cx="2146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openDraftUI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0502313-538F-B4EC-2338-99EE02AB9DA6}"/>
              </a:ext>
            </a:extLst>
          </p:cNvPr>
          <p:cNvCxnSpPr>
            <a:cxnSpLocks/>
          </p:cNvCxnSpPr>
          <p:nvPr/>
        </p:nvCxnSpPr>
        <p:spPr>
          <a:xfrm>
            <a:off x="4454850" y="1997434"/>
            <a:ext cx="0" cy="529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3CDC87D-FD95-3753-FC21-2A600E2837AC}"/>
              </a:ext>
            </a:extLst>
          </p:cNvPr>
          <p:cNvCxnSpPr>
            <a:cxnSpLocks/>
          </p:cNvCxnSpPr>
          <p:nvPr/>
        </p:nvCxnSpPr>
        <p:spPr>
          <a:xfrm flipV="1">
            <a:off x="1833004" y="1997434"/>
            <a:ext cx="1945894" cy="1842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53456F3-9C8C-87CF-1956-9322FCD9EA6B}"/>
              </a:ext>
            </a:extLst>
          </p:cNvPr>
          <p:cNvCxnSpPr>
            <a:cxnSpLocks/>
          </p:cNvCxnSpPr>
          <p:nvPr/>
        </p:nvCxnSpPr>
        <p:spPr>
          <a:xfrm flipH="1">
            <a:off x="3089444" y="4642964"/>
            <a:ext cx="2152869" cy="67871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0486EB6-F779-59BE-6FD3-3E3EAB270C74}"/>
              </a:ext>
            </a:extLst>
          </p:cNvPr>
          <p:cNvSpPr txBox="1"/>
          <p:nvPr/>
        </p:nvSpPr>
        <p:spPr>
          <a:xfrm>
            <a:off x="4905004" y="4179039"/>
            <a:ext cx="1964918" cy="534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DraftU</a:t>
            </a:r>
            <a:r>
              <a:rPr lang="en-US" altLang="ko-KR" sz="1400" dirty="0" err="1"/>
              <a:t>IController</a:t>
            </a:r>
            <a:r>
              <a:rPr lang="en-US" altLang="ko-KR" sz="1400" dirty="0"/>
              <a:t>/</a:t>
            </a:r>
          </a:p>
          <a:p>
            <a:pPr algn="ctr"/>
            <a:r>
              <a:rPr lang="ko-KR" altLang="en-US" sz="1400" dirty="0" err="1"/>
              <a:t>DraftUI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68920FE-89BE-A8E0-7388-2EAAA8068CA7}"/>
              </a:ext>
            </a:extLst>
          </p:cNvPr>
          <p:cNvSpPr txBox="1"/>
          <p:nvPr/>
        </p:nvSpPr>
        <p:spPr>
          <a:xfrm>
            <a:off x="5398988" y="122392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610EFE3-1BA9-6312-D51C-2109DB200358}"/>
              </a:ext>
            </a:extLst>
          </p:cNvPr>
          <p:cNvCxnSpPr>
            <a:cxnSpLocks/>
          </p:cNvCxnSpPr>
          <p:nvPr/>
        </p:nvCxnSpPr>
        <p:spPr>
          <a:xfrm>
            <a:off x="5914124" y="1661630"/>
            <a:ext cx="0" cy="4925482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6359F69-5B8C-F060-BC37-D4AB8C695B3C}"/>
              </a:ext>
            </a:extLst>
          </p:cNvPr>
          <p:cNvSpPr txBox="1"/>
          <p:nvPr/>
        </p:nvSpPr>
        <p:spPr>
          <a:xfrm>
            <a:off x="7210162" y="122392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CE9D864-A5B9-26FE-8237-C7A2EFE7AB56}"/>
              </a:ext>
            </a:extLst>
          </p:cNvPr>
          <p:cNvCxnSpPr>
            <a:cxnSpLocks/>
          </p:cNvCxnSpPr>
          <p:nvPr/>
        </p:nvCxnSpPr>
        <p:spPr>
          <a:xfrm>
            <a:off x="7649096" y="1661630"/>
            <a:ext cx="0" cy="4925482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601B184-86A7-F718-60A0-64C6F44F093E}"/>
              </a:ext>
            </a:extLst>
          </p:cNvPr>
          <p:cNvSpPr txBox="1"/>
          <p:nvPr/>
        </p:nvSpPr>
        <p:spPr>
          <a:xfrm>
            <a:off x="6420489" y="4285546"/>
            <a:ext cx="26291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DraftUI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0A18FFB-BAB0-75E9-3B75-64784D1D92EF}"/>
              </a:ext>
            </a:extLst>
          </p:cNvPr>
          <p:cNvSpPr txBox="1"/>
          <p:nvPr/>
        </p:nvSpPr>
        <p:spPr>
          <a:xfrm>
            <a:off x="6360129" y="4771373"/>
            <a:ext cx="60904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/>
              <a:t>EZSP_GETFORMCONTENT	= </a:t>
            </a:r>
            <a:r>
              <a:rPr lang="ko-KR" altLang="en-US" sz="1100" b="1" i="1" dirty="0"/>
              <a:t>양식의 </a:t>
            </a:r>
            <a:r>
              <a:rPr lang="en-US" altLang="ko-KR" sz="1100" b="1" i="1" dirty="0"/>
              <a:t>HTML </a:t>
            </a:r>
            <a:r>
              <a:rPr lang="ko-KR" altLang="en-US" sz="1100" b="1" i="1" dirty="0"/>
              <a:t>본문 내용을 가져옵니다</a:t>
            </a:r>
            <a:endParaRPr lang="en-US" altLang="ko-KR" sz="1100" b="1" i="1" dirty="0"/>
          </a:p>
          <a:p>
            <a:r>
              <a:rPr lang="en-US" altLang="ko-KR" sz="1400" b="1" i="1" dirty="0"/>
              <a:t>EZSP_GETFORMVERSION	= </a:t>
            </a:r>
            <a:r>
              <a:rPr lang="ko-KR" altLang="en-US" sz="1100" b="1" i="1" dirty="0"/>
              <a:t>양식의 버전을 확인합니다</a:t>
            </a:r>
            <a:r>
              <a:rPr lang="en-US" altLang="ko-KR" sz="1100" b="1" i="1" dirty="0"/>
              <a:t>.</a:t>
            </a:r>
            <a:endParaRPr lang="ko-KR" altLang="en-US" sz="1100" b="1" i="1" dirty="0"/>
          </a:p>
          <a:p>
            <a:r>
              <a:rPr lang="en-US" altLang="ko-KR" sz="1400" b="1" i="1" dirty="0"/>
              <a:t>EZSP_GETPROPERTYLIST	= </a:t>
            </a:r>
            <a:r>
              <a:rPr lang="ko-KR" altLang="en-US" sz="1100" b="1" i="1" dirty="0"/>
              <a:t>양식의 속성</a:t>
            </a:r>
            <a:r>
              <a:rPr lang="en-US" altLang="ko-KR" sz="1100" b="1" i="1" dirty="0"/>
              <a:t>(</a:t>
            </a:r>
            <a:r>
              <a:rPr lang="ko-KR" altLang="en-US" sz="1100" b="1" i="1" dirty="0"/>
              <a:t>결재 옵션 등</a:t>
            </a:r>
            <a:r>
              <a:rPr lang="en-US" altLang="ko-KR" sz="1100" b="1" i="1" dirty="0"/>
              <a:t>)</a:t>
            </a:r>
            <a:r>
              <a:rPr lang="ko-KR" altLang="en-US" sz="1100" b="1" i="1" dirty="0"/>
              <a:t>을 가져옵니다</a:t>
            </a:r>
            <a:r>
              <a:rPr lang="en-US" altLang="ko-KR" sz="1100" b="1" i="1" dirty="0"/>
              <a:t>.</a:t>
            </a:r>
            <a:endParaRPr lang="ko-KR" altLang="en-US" sz="1100" b="1" i="1" dirty="0"/>
          </a:p>
          <a:p>
            <a:r>
              <a:rPr lang="en-US" altLang="ko-KR" sz="1400" b="1" i="1" dirty="0"/>
              <a:t>EZSP_GETAUTODICNUM_ITEM	= </a:t>
            </a:r>
            <a:r>
              <a:rPr lang="ko-KR" altLang="en-US" sz="1100" b="1" i="1" dirty="0"/>
              <a:t>자동 문서번호 생성 규칙에 대한 정보를 </a:t>
            </a:r>
            <a:r>
              <a:rPr lang="en-US" altLang="ko-KR" sz="1100" b="1" i="1" dirty="0"/>
              <a:t>				    </a:t>
            </a:r>
            <a:r>
              <a:rPr lang="ko-KR" altLang="en-US" sz="1100" b="1" i="1" dirty="0"/>
              <a:t>가져옵니다</a:t>
            </a:r>
            <a:r>
              <a:rPr lang="en-US" altLang="ko-KR" sz="1100" b="1" i="1" dirty="0"/>
              <a:t>.</a:t>
            </a:r>
            <a:endParaRPr lang="ko-KR" altLang="en-US" sz="1100" b="1" i="1" dirty="0"/>
          </a:p>
          <a:p>
            <a:r>
              <a:rPr lang="en-US" altLang="ko-KR" sz="1400" b="1" i="1" dirty="0"/>
              <a:t>EZSP_GETAPPROVPWD	= </a:t>
            </a:r>
            <a:r>
              <a:rPr lang="ko-KR" altLang="en-US" sz="1100" b="1" i="1" dirty="0"/>
              <a:t>사용자의 결재 비밀번호 정보를 가져옵니다</a:t>
            </a:r>
            <a:r>
              <a:rPr lang="en-US" altLang="ko-KR" sz="1100" b="1" i="1" dirty="0"/>
              <a:t>.</a:t>
            </a:r>
            <a:endParaRPr lang="ko-KR" altLang="en-US" sz="1100" b="1" i="1" dirty="0"/>
          </a:p>
          <a:p>
            <a:r>
              <a:rPr lang="en-US" altLang="ko-KR" sz="1400" b="1" i="1" dirty="0"/>
              <a:t>EZSP_GETFORMOPTION	= </a:t>
            </a:r>
            <a:r>
              <a:rPr lang="ko-KR" altLang="en-US" sz="1100" b="1" i="1" dirty="0"/>
              <a:t>양식의 추가 옵션들을 가져옵니다</a:t>
            </a:r>
            <a:r>
              <a:rPr lang="en-US" altLang="ko-KR" sz="1100" b="1" i="1" dirty="0"/>
              <a:t>.</a:t>
            </a:r>
            <a:endParaRPr lang="ko-KR" altLang="en-US" sz="1100" b="1" i="1" dirty="0"/>
          </a:p>
          <a:p>
            <a:r>
              <a:rPr lang="en-US" altLang="ko-KR" sz="1400" b="1" i="1" dirty="0"/>
              <a:t>EZSP_GETUSERADDJOBLIST	= </a:t>
            </a:r>
            <a:r>
              <a:rPr lang="ko-KR" altLang="en-US" sz="1100" b="1" i="1" dirty="0"/>
              <a:t>사용자의 겸직 정보를 가져옵니다</a:t>
            </a:r>
            <a:r>
              <a:rPr lang="en-US" altLang="ko-KR" sz="1100" b="1" i="1" dirty="0"/>
              <a:t>.</a:t>
            </a:r>
            <a:endParaRPr lang="ko-KR" altLang="en-US" sz="1100" b="1" i="1" dirty="0"/>
          </a:p>
          <a:p>
            <a:r>
              <a:rPr lang="en-US" altLang="ko-KR" sz="1400" b="1" i="1" dirty="0"/>
              <a:t>EZSP_GETPARENTDEPTNAME	= </a:t>
            </a:r>
            <a:r>
              <a:rPr lang="ko-KR" altLang="en-US" sz="1100" b="1" i="1" dirty="0"/>
              <a:t>사용자의 상위 부서 이름을 가져옵니다</a:t>
            </a:r>
            <a:r>
              <a:rPr lang="en-US" altLang="ko-KR" sz="1100" b="1" i="1" dirty="0"/>
              <a:t>.</a:t>
            </a:r>
            <a:endParaRPr lang="ko-KR" altLang="en-US" sz="1100" b="1" i="1" dirty="0"/>
          </a:p>
          <a:p>
            <a:pPr algn="ctr"/>
            <a:endParaRPr lang="ko-KR" altLang="en-US" sz="1400" b="1" i="1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8DC4CFA-763F-C3D0-FE92-28E87A8DE4AF}"/>
              </a:ext>
            </a:extLst>
          </p:cNvPr>
          <p:cNvCxnSpPr>
            <a:cxnSpLocks/>
          </p:cNvCxnSpPr>
          <p:nvPr/>
        </p:nvCxnSpPr>
        <p:spPr>
          <a:xfrm>
            <a:off x="6713980" y="4307996"/>
            <a:ext cx="55690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E670529-09CC-2CC3-0357-7F874CA293AC}"/>
              </a:ext>
            </a:extLst>
          </p:cNvPr>
          <p:cNvCxnSpPr>
            <a:cxnSpLocks/>
          </p:cNvCxnSpPr>
          <p:nvPr/>
        </p:nvCxnSpPr>
        <p:spPr>
          <a:xfrm flipH="1">
            <a:off x="6693299" y="4429434"/>
            <a:ext cx="577586" cy="462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D0D495F-8176-515C-A84E-FB1455C2CD26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4476355" y="4023796"/>
            <a:ext cx="615767" cy="2466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ACCD9E7-9FC9-5559-037F-F7C76811C2EA}"/>
              </a:ext>
            </a:extLst>
          </p:cNvPr>
          <p:cNvSpPr txBox="1"/>
          <p:nvPr/>
        </p:nvSpPr>
        <p:spPr>
          <a:xfrm>
            <a:off x="10481724" y="1190001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AD2767C-C21B-A1E8-F2F7-EDA8C16EB6A3}"/>
              </a:ext>
            </a:extLst>
          </p:cNvPr>
          <p:cNvSpPr txBox="1"/>
          <p:nvPr/>
        </p:nvSpPr>
        <p:spPr>
          <a:xfrm>
            <a:off x="10481724" y="1473065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D0541AD-D60D-72DF-1EAA-F83CDCB55970}"/>
              </a:ext>
            </a:extLst>
          </p:cNvPr>
          <p:cNvSpPr txBox="1"/>
          <p:nvPr/>
        </p:nvSpPr>
        <p:spPr>
          <a:xfrm>
            <a:off x="3743996" y="5073201"/>
            <a:ext cx="1056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View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 반환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614E237-AF3A-13D9-1CAF-8A712E346924}"/>
              </a:ext>
            </a:extLst>
          </p:cNvPr>
          <p:cNvSpPr txBox="1"/>
          <p:nvPr/>
        </p:nvSpPr>
        <p:spPr>
          <a:xfrm>
            <a:off x="1934627" y="2511410"/>
            <a:ext cx="116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이벤트 발생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FA1619F-86F1-5DC9-DA24-3C650475F40E}"/>
              </a:ext>
            </a:extLst>
          </p:cNvPr>
          <p:cNvSpPr txBox="1"/>
          <p:nvPr/>
        </p:nvSpPr>
        <p:spPr>
          <a:xfrm>
            <a:off x="3327119" y="3004796"/>
            <a:ext cx="1547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Rtnval</a:t>
            </a:r>
            <a:r>
              <a:rPr lang="ko-KR" altLang="en-US" sz="1400" dirty="0">
                <a:solidFill>
                  <a:srgbClr val="FF0000"/>
                </a:solidFill>
              </a:rPr>
              <a:t> (선택된 양식 정보 배열)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B2E2380-4EC2-E885-A2CD-ECC0D733BA3C}"/>
              </a:ext>
            </a:extLst>
          </p:cNvPr>
          <p:cNvSpPr txBox="1"/>
          <p:nvPr/>
        </p:nvSpPr>
        <p:spPr>
          <a:xfrm>
            <a:off x="3349876" y="4121657"/>
            <a:ext cx="1845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pDraftFlag</a:t>
            </a:r>
            <a:r>
              <a:rPr lang="ko-KR" altLang="en-US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 err="1">
                <a:solidFill>
                  <a:srgbClr val="FF0000"/>
                </a:solidFill>
              </a:rPr>
              <a:t>type</a:t>
            </a:r>
            <a:r>
              <a:rPr lang="ko-KR" altLang="en-US" sz="1400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C05B325-0E4F-9862-E602-2FC1F418F771}"/>
              </a:ext>
            </a:extLst>
          </p:cNvPr>
          <p:cNvSpPr txBox="1"/>
          <p:nvPr/>
        </p:nvSpPr>
        <p:spPr>
          <a:xfrm>
            <a:off x="6572196" y="3949078"/>
            <a:ext cx="8350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F</a:t>
            </a:r>
            <a:r>
              <a:rPr lang="ko-KR" altLang="en-US" sz="1400" dirty="0" err="1">
                <a:solidFill>
                  <a:srgbClr val="FF0000"/>
                </a:solidFill>
              </a:rPr>
              <a:t>ormID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289F794-BB92-CB46-8381-206472860539}"/>
              </a:ext>
            </a:extLst>
          </p:cNvPr>
          <p:cNvSpPr txBox="1"/>
          <p:nvPr/>
        </p:nvSpPr>
        <p:spPr>
          <a:xfrm>
            <a:off x="6235864" y="4483441"/>
            <a:ext cx="13058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rgbClr val="0070C0"/>
                </a:solidFill>
              </a:rPr>
              <a:t>DraftUIModel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221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3A983D-FD31-47A9-5523-6D66DA4377E6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18/56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4051C8-E851-CBEE-EFF1-F77168CAD323}"/>
              </a:ext>
            </a:extLst>
          </p:cNvPr>
          <p:cNvSpPr txBox="1"/>
          <p:nvPr/>
        </p:nvSpPr>
        <p:spPr>
          <a:xfrm>
            <a:off x="3475919" y="138457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1A1B82-212C-68C9-41B9-EA0D340A8C3C}"/>
              </a:ext>
            </a:extLst>
          </p:cNvPr>
          <p:cNvCxnSpPr/>
          <p:nvPr/>
        </p:nvCxnSpPr>
        <p:spPr>
          <a:xfrm>
            <a:off x="3761128" y="1822280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DAFE098-BD6D-5E12-9AC4-C62F288BB774}"/>
              </a:ext>
            </a:extLst>
          </p:cNvPr>
          <p:cNvSpPr txBox="1"/>
          <p:nvPr/>
        </p:nvSpPr>
        <p:spPr>
          <a:xfrm>
            <a:off x="-317075" y="1989009"/>
            <a:ext cx="2042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DraftUI.cshtml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99CE87-01F1-9FA0-663B-2E35D57C6E3C}"/>
              </a:ext>
            </a:extLst>
          </p:cNvPr>
          <p:cNvSpPr txBox="1"/>
          <p:nvPr/>
        </p:nvSpPr>
        <p:spPr>
          <a:xfrm>
            <a:off x="5918093" y="138457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3F2AF3-6266-330F-E134-CC1F94604E87}"/>
              </a:ext>
            </a:extLst>
          </p:cNvPr>
          <p:cNvCxnSpPr/>
          <p:nvPr/>
        </p:nvCxnSpPr>
        <p:spPr>
          <a:xfrm>
            <a:off x="6433229" y="1822280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628607A-5FE6-BC9A-5184-D352F30FCBA2}"/>
              </a:ext>
            </a:extLst>
          </p:cNvPr>
          <p:cNvSpPr txBox="1"/>
          <p:nvPr/>
        </p:nvSpPr>
        <p:spPr>
          <a:xfrm>
            <a:off x="8243400" y="2387435"/>
            <a:ext cx="2066925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DraftUIContent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BD77BE-9532-111C-E5FE-3FA7A0EE3B24}"/>
              </a:ext>
            </a:extLst>
          </p:cNvPr>
          <p:cNvSpPr txBox="1"/>
          <p:nvPr/>
        </p:nvSpPr>
        <p:spPr>
          <a:xfrm>
            <a:off x="8857591" y="138457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7B35A3-12C0-57C7-FBFF-2FFE87C85DD1}"/>
              </a:ext>
            </a:extLst>
          </p:cNvPr>
          <p:cNvSpPr txBox="1"/>
          <p:nvPr/>
        </p:nvSpPr>
        <p:spPr>
          <a:xfrm>
            <a:off x="10306102" y="5033193"/>
            <a:ext cx="1895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/>
              <a:t>EZSP_GET_HREF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0A8F702-22C7-2A5C-E39C-F19CFAB76D44}"/>
              </a:ext>
            </a:extLst>
          </p:cNvPr>
          <p:cNvCxnSpPr/>
          <p:nvPr/>
        </p:nvCxnSpPr>
        <p:spPr>
          <a:xfrm>
            <a:off x="9296525" y="1822280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4AB87-9C95-2220-4A7C-4670E1B2BAE7}"/>
              </a:ext>
            </a:extLst>
          </p:cNvPr>
          <p:cNvSpPr txBox="1"/>
          <p:nvPr/>
        </p:nvSpPr>
        <p:spPr>
          <a:xfrm>
            <a:off x="10712607" y="138457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library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45D0C78-0228-14DB-F44C-CE9C9567BF12}"/>
              </a:ext>
            </a:extLst>
          </p:cNvPr>
          <p:cNvCxnSpPr/>
          <p:nvPr/>
        </p:nvCxnSpPr>
        <p:spPr>
          <a:xfrm>
            <a:off x="11171045" y="1823055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8759FFC-F03C-2441-5F9F-C3CE7C401A37}"/>
              </a:ext>
            </a:extLst>
          </p:cNvPr>
          <p:cNvCxnSpPr>
            <a:cxnSpLocks/>
          </p:cNvCxnSpPr>
          <p:nvPr/>
        </p:nvCxnSpPr>
        <p:spPr>
          <a:xfrm>
            <a:off x="2682651" y="2387435"/>
            <a:ext cx="2863175" cy="30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11EE6FF-70A0-2C21-2845-27A48A69617E}"/>
              </a:ext>
            </a:extLst>
          </p:cNvPr>
          <p:cNvCxnSpPr>
            <a:cxnSpLocks/>
          </p:cNvCxnSpPr>
          <p:nvPr/>
        </p:nvCxnSpPr>
        <p:spPr>
          <a:xfrm>
            <a:off x="4746811" y="4792178"/>
            <a:ext cx="6618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C8C5DF3-5A72-5359-DD30-06C2D66BDA81}"/>
              </a:ext>
            </a:extLst>
          </p:cNvPr>
          <p:cNvCxnSpPr>
            <a:cxnSpLocks/>
          </p:cNvCxnSpPr>
          <p:nvPr/>
        </p:nvCxnSpPr>
        <p:spPr>
          <a:xfrm flipH="1" flipV="1">
            <a:off x="7265885" y="4974203"/>
            <a:ext cx="3330098" cy="14307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C1B0C62F-9B17-4E3C-0FDC-12868F42B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44" y="2259706"/>
            <a:ext cx="2569832" cy="1942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993E72AA-6221-5D6A-C07E-C2D233C94F71}"/>
              </a:ext>
            </a:extLst>
          </p:cNvPr>
          <p:cNvSpPr txBox="1"/>
          <p:nvPr/>
        </p:nvSpPr>
        <p:spPr>
          <a:xfrm>
            <a:off x="5518807" y="2280146"/>
            <a:ext cx="186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DraftUI</a:t>
            </a:r>
            <a:r>
              <a:rPr lang="en-US" altLang="ko-KR" sz="1400" dirty="0"/>
              <a:t>Controller/</a:t>
            </a:r>
          </a:p>
          <a:p>
            <a:pPr algn="ctr"/>
            <a:r>
              <a:rPr lang="ko-KR" altLang="en-US" sz="1400" dirty="0" err="1"/>
              <a:t>Draft</a:t>
            </a:r>
            <a:r>
              <a:rPr lang="en-US" altLang="ko-KR" sz="1400" dirty="0"/>
              <a:t>Content</a:t>
            </a:r>
            <a:endParaRPr lang="ko-KR" altLang="en-US" sz="1400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E99BAAA-C45A-8E68-CCF4-DEC8A5CE5AF3}"/>
              </a:ext>
            </a:extLst>
          </p:cNvPr>
          <p:cNvCxnSpPr>
            <a:cxnSpLocks/>
          </p:cNvCxnSpPr>
          <p:nvPr/>
        </p:nvCxnSpPr>
        <p:spPr>
          <a:xfrm>
            <a:off x="7449501" y="2495467"/>
            <a:ext cx="7938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F294BB8F-43BB-BAF9-24FA-C8F5D25152E5}"/>
              </a:ext>
            </a:extLst>
          </p:cNvPr>
          <p:cNvCxnSpPr>
            <a:cxnSpLocks/>
          </p:cNvCxnSpPr>
          <p:nvPr/>
        </p:nvCxnSpPr>
        <p:spPr>
          <a:xfrm flipH="1">
            <a:off x="7449501" y="2603509"/>
            <a:ext cx="793899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E6C77EA-55A4-07B0-E245-CAA11252CB69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2650148" y="2541756"/>
            <a:ext cx="2868659" cy="2653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ABE9D8F-E083-FA0B-1DDC-EC4D167EFDDD}"/>
              </a:ext>
            </a:extLst>
          </p:cNvPr>
          <p:cNvSpPr txBox="1"/>
          <p:nvPr/>
        </p:nvSpPr>
        <p:spPr>
          <a:xfrm>
            <a:off x="2596393" y="2995406"/>
            <a:ext cx="222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</a:rPr>
              <a:t>DraftUI.cshtml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 err="1"/>
              <a:t>DocumentComplete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EE8874E-2A0A-7D9C-930B-353C328535AB}"/>
              </a:ext>
            </a:extLst>
          </p:cNvPr>
          <p:cNvSpPr txBox="1"/>
          <p:nvPr/>
        </p:nvSpPr>
        <p:spPr>
          <a:xfrm>
            <a:off x="2700452" y="3780666"/>
            <a:ext cx="222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</a:rPr>
              <a:t>DraftContent.cshtml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 err="1"/>
              <a:t>Set_EditorContentURL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B5C1C5B-1AFA-B9C8-D41A-6AD85A36CAA6}"/>
              </a:ext>
            </a:extLst>
          </p:cNvPr>
          <p:cNvSpPr txBox="1"/>
          <p:nvPr/>
        </p:nvSpPr>
        <p:spPr>
          <a:xfrm>
            <a:off x="2786870" y="4653284"/>
            <a:ext cx="206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ConvertMhtToHTML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F2EF8C3-028E-6170-B7D1-E5FD6BB482FC}"/>
              </a:ext>
            </a:extLst>
          </p:cNvPr>
          <p:cNvSpPr txBox="1"/>
          <p:nvPr/>
        </p:nvSpPr>
        <p:spPr>
          <a:xfrm>
            <a:off x="5315881" y="4560094"/>
            <a:ext cx="21093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ezHome</a:t>
            </a:r>
            <a:r>
              <a:rPr lang="en-US" altLang="ko-KR" sz="1400" dirty="0"/>
              <a:t>/</a:t>
            </a:r>
            <a:r>
              <a:rPr lang="en-US" altLang="ko-KR" sz="1400" dirty="0" err="1"/>
              <a:t>CKEditor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MHTtoHTMLBody</a:t>
            </a:r>
            <a:endParaRPr lang="ko-KR" altLang="en-US" sz="14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5982529-FD36-8848-4559-EBFF4F6717C2}"/>
              </a:ext>
            </a:extLst>
          </p:cNvPr>
          <p:cNvSpPr txBox="1"/>
          <p:nvPr/>
        </p:nvSpPr>
        <p:spPr>
          <a:xfrm>
            <a:off x="10165470" y="4857876"/>
            <a:ext cx="206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Get_HREF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9E0499E-5BB2-B9B4-6ED8-4C37A43C5B18}"/>
              </a:ext>
            </a:extLst>
          </p:cNvPr>
          <p:cNvSpPr txBox="1"/>
          <p:nvPr/>
        </p:nvSpPr>
        <p:spPr>
          <a:xfrm>
            <a:off x="10165469" y="5374932"/>
            <a:ext cx="206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LoadMHTFile</a:t>
            </a:r>
            <a:r>
              <a:rPr lang="en-US" altLang="ko-KR" sz="1400" dirty="0">
                <a:solidFill>
                  <a:srgbClr val="FF0000"/>
                </a:solidFill>
              </a:rPr>
              <a:t>()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StartMHT2File()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236BB98-97E8-4E6E-A16E-3BA3F579B6E4}"/>
              </a:ext>
            </a:extLst>
          </p:cNvPr>
          <p:cNvCxnSpPr>
            <a:cxnSpLocks/>
          </p:cNvCxnSpPr>
          <p:nvPr/>
        </p:nvCxnSpPr>
        <p:spPr>
          <a:xfrm>
            <a:off x="3743546" y="3394930"/>
            <a:ext cx="0" cy="4976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F50FF57-2113-042A-4F4A-6B7A2B70E5EF}"/>
              </a:ext>
            </a:extLst>
          </p:cNvPr>
          <p:cNvCxnSpPr>
            <a:cxnSpLocks/>
          </p:cNvCxnSpPr>
          <p:nvPr/>
        </p:nvCxnSpPr>
        <p:spPr>
          <a:xfrm>
            <a:off x="2612094" y="3192398"/>
            <a:ext cx="280090" cy="48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83155CE2-B47A-C4DA-89C0-910374876C03}"/>
              </a:ext>
            </a:extLst>
          </p:cNvPr>
          <p:cNvCxnSpPr>
            <a:cxnSpLocks/>
          </p:cNvCxnSpPr>
          <p:nvPr/>
        </p:nvCxnSpPr>
        <p:spPr>
          <a:xfrm>
            <a:off x="3686525" y="4295748"/>
            <a:ext cx="0" cy="392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4698C52-1C4B-5E06-638C-DB29E18ECE1B}"/>
              </a:ext>
            </a:extLst>
          </p:cNvPr>
          <p:cNvCxnSpPr>
            <a:cxnSpLocks/>
          </p:cNvCxnSpPr>
          <p:nvPr/>
        </p:nvCxnSpPr>
        <p:spPr>
          <a:xfrm>
            <a:off x="7283224" y="4879305"/>
            <a:ext cx="3312759" cy="125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7EE047A0-CE39-CC53-A7DF-9555EE33F1B8}"/>
              </a:ext>
            </a:extLst>
          </p:cNvPr>
          <p:cNvCxnSpPr>
            <a:cxnSpLocks/>
          </p:cNvCxnSpPr>
          <p:nvPr/>
        </p:nvCxnSpPr>
        <p:spPr>
          <a:xfrm flipH="1">
            <a:off x="4722978" y="4911746"/>
            <a:ext cx="68572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171BED3-33CB-72B3-E6D7-0E0C18FA4B76}"/>
              </a:ext>
            </a:extLst>
          </p:cNvPr>
          <p:cNvCxnSpPr>
            <a:cxnSpLocks/>
          </p:cNvCxnSpPr>
          <p:nvPr/>
        </p:nvCxnSpPr>
        <p:spPr>
          <a:xfrm flipV="1">
            <a:off x="3820333" y="4303886"/>
            <a:ext cx="0" cy="38469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EDED503-5165-278A-2F33-A4FD32406F39}"/>
              </a:ext>
            </a:extLst>
          </p:cNvPr>
          <p:cNvSpPr/>
          <p:nvPr/>
        </p:nvSpPr>
        <p:spPr>
          <a:xfrm>
            <a:off x="116698" y="2272211"/>
            <a:ext cx="2605730" cy="19425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489834-8A81-4B65-0F2B-0F0BC0D069B4}"/>
              </a:ext>
            </a:extLst>
          </p:cNvPr>
          <p:cNvSpPr/>
          <p:nvPr/>
        </p:nvSpPr>
        <p:spPr>
          <a:xfrm>
            <a:off x="170558" y="2517320"/>
            <a:ext cx="2484954" cy="1617267"/>
          </a:xfrm>
          <a:prstGeom prst="rect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C1A9EE-744A-E1EE-97AC-8C8FB3452E20}"/>
              </a:ext>
            </a:extLst>
          </p:cNvPr>
          <p:cNvSpPr txBox="1"/>
          <p:nvPr/>
        </p:nvSpPr>
        <p:spPr>
          <a:xfrm>
            <a:off x="24969" y="2449621"/>
            <a:ext cx="1927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DraftContent.cshtml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689E488-543B-65E1-8380-30331DC44833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F124A-91F3-DC7A-18CB-D15D4578F59E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0D50AA-92B3-2B12-24DD-77F9E1E0739A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양식 선택</a:t>
            </a:r>
            <a:r>
              <a:rPr lang="en-US" altLang="ko-KR" b="1" dirty="0"/>
              <a:t>  -  </a:t>
            </a:r>
            <a:r>
              <a:rPr lang="ko-KR" altLang="en-US" b="1" dirty="0" err="1"/>
              <a:t>기안기</a:t>
            </a:r>
            <a:r>
              <a:rPr lang="ko-KR" altLang="en-US" b="1" dirty="0"/>
              <a:t> 생성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2755AA9-310C-D8FE-4EC4-161088E198D7}"/>
              </a:ext>
            </a:extLst>
          </p:cNvPr>
          <p:cNvCxnSpPr>
            <a:cxnSpLocks/>
          </p:cNvCxnSpPr>
          <p:nvPr/>
        </p:nvCxnSpPr>
        <p:spPr>
          <a:xfrm>
            <a:off x="8988891" y="335291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B4BDC7A-CBF4-375F-4DED-125C47BA0E80}"/>
              </a:ext>
            </a:extLst>
          </p:cNvPr>
          <p:cNvCxnSpPr>
            <a:cxnSpLocks/>
          </p:cNvCxnSpPr>
          <p:nvPr/>
        </p:nvCxnSpPr>
        <p:spPr>
          <a:xfrm>
            <a:off x="8988891" y="515176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BBBB6F-1409-1E9A-1A35-B3FFD160C62B}"/>
              </a:ext>
            </a:extLst>
          </p:cNvPr>
          <p:cNvSpPr txBox="1"/>
          <p:nvPr/>
        </p:nvSpPr>
        <p:spPr>
          <a:xfrm>
            <a:off x="9573289" y="178794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960A27-EDBF-A621-3E18-F3E97BC04805}"/>
              </a:ext>
            </a:extLst>
          </p:cNvPr>
          <p:cNvSpPr txBox="1"/>
          <p:nvPr/>
        </p:nvSpPr>
        <p:spPr>
          <a:xfrm>
            <a:off x="9581273" y="395304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1890F46-1764-827A-F47F-831257211CCE}"/>
              </a:ext>
            </a:extLst>
          </p:cNvPr>
          <p:cNvSpPr/>
          <p:nvPr/>
        </p:nvSpPr>
        <p:spPr>
          <a:xfrm>
            <a:off x="8748666" y="84587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5F87A2-3A86-7B2E-5CB4-52C685EFA27D}"/>
              </a:ext>
            </a:extLst>
          </p:cNvPr>
          <p:cNvSpPr txBox="1"/>
          <p:nvPr/>
        </p:nvSpPr>
        <p:spPr>
          <a:xfrm>
            <a:off x="8879879" y="671766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0FD560-0582-0E03-58D9-FD1BACBFD05E}"/>
              </a:ext>
            </a:extLst>
          </p:cNvPr>
          <p:cNvSpPr txBox="1"/>
          <p:nvPr/>
        </p:nvSpPr>
        <p:spPr>
          <a:xfrm>
            <a:off x="8879879" y="954830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371521-0084-C7C9-B507-11496DC5CE85}"/>
              </a:ext>
            </a:extLst>
          </p:cNvPr>
          <p:cNvSpPr txBox="1"/>
          <p:nvPr/>
        </p:nvSpPr>
        <p:spPr>
          <a:xfrm>
            <a:off x="4180919" y="4380296"/>
            <a:ext cx="1711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문서</a:t>
            </a:r>
            <a:r>
              <a:rPr lang="en-US" altLang="ko-KR" sz="1400" dirty="0">
                <a:solidFill>
                  <a:srgbClr val="FF0000"/>
                </a:solidFill>
              </a:rPr>
              <a:t>ID, </a:t>
            </a:r>
            <a:r>
              <a:rPr lang="ko-KR" altLang="en-US" sz="1400" dirty="0">
                <a:solidFill>
                  <a:srgbClr val="FF0000"/>
                </a:solidFill>
              </a:rPr>
              <a:t>타입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모드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B0A98A-B452-1C78-209F-87F8C06F1C7D}"/>
              </a:ext>
            </a:extLst>
          </p:cNvPr>
          <p:cNvSpPr txBox="1"/>
          <p:nvPr/>
        </p:nvSpPr>
        <p:spPr>
          <a:xfrm>
            <a:off x="8109547" y="4582412"/>
            <a:ext cx="804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문서</a:t>
            </a:r>
            <a:r>
              <a:rPr lang="en-US" altLang="ko-KR" sz="1400" dirty="0">
                <a:solidFill>
                  <a:srgbClr val="FF0000"/>
                </a:solidFill>
              </a:rPr>
              <a:t>ID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980B5A-6760-66BD-5F93-AA8DBCD825F5}"/>
              </a:ext>
            </a:extLst>
          </p:cNvPr>
          <p:cNvSpPr txBox="1"/>
          <p:nvPr/>
        </p:nvSpPr>
        <p:spPr>
          <a:xfrm>
            <a:off x="8386449" y="5147845"/>
            <a:ext cx="14871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MHT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파일 경로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,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변환된 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문자열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639D3B-F4DA-D0E8-19C6-73FE731BA761}"/>
              </a:ext>
            </a:extLst>
          </p:cNvPr>
          <p:cNvSpPr txBox="1"/>
          <p:nvPr/>
        </p:nvSpPr>
        <p:spPr>
          <a:xfrm>
            <a:off x="4456572" y="5004841"/>
            <a:ext cx="1487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최종 변환된 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문자열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9772CD-7A5E-CC70-795C-DC0E5C77D367}"/>
              </a:ext>
            </a:extLst>
          </p:cNvPr>
          <p:cNvSpPr txBox="1"/>
          <p:nvPr/>
        </p:nvSpPr>
        <p:spPr>
          <a:xfrm>
            <a:off x="3686525" y="2506959"/>
            <a:ext cx="2017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src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에 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DraftContent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 URL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117617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76D61D46-A654-6C85-E402-63DA80011F58}"/>
              </a:ext>
            </a:extLst>
          </p:cNvPr>
          <p:cNvGrpSpPr/>
          <p:nvPr/>
        </p:nvGrpSpPr>
        <p:grpSpPr>
          <a:xfrm>
            <a:off x="212914" y="1112503"/>
            <a:ext cx="5559328" cy="3737400"/>
            <a:chOff x="473228" y="1717015"/>
            <a:chExt cx="5559328" cy="373740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61F66DF3-C2C4-3D67-5252-A4EFA52299B6}"/>
                </a:ext>
              </a:extLst>
            </p:cNvPr>
            <p:cNvGrpSpPr/>
            <p:nvPr/>
          </p:nvGrpSpPr>
          <p:grpSpPr>
            <a:xfrm>
              <a:off x="473228" y="1765091"/>
              <a:ext cx="5028860" cy="3689324"/>
              <a:chOff x="473228" y="1357969"/>
              <a:chExt cx="5028860" cy="3689324"/>
            </a:xfrm>
          </p:grpSpPr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06A1CD5B-793A-C9C1-062C-4748D24C82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228" y="1357969"/>
                <a:ext cx="4863592" cy="3676473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63A642E-9078-BE99-06F9-006CC499A76C}"/>
                  </a:ext>
                </a:extLst>
              </p:cNvPr>
              <p:cNvSpPr/>
              <p:nvPr/>
            </p:nvSpPr>
            <p:spPr>
              <a:xfrm>
                <a:off x="473228" y="1598937"/>
                <a:ext cx="4857749" cy="3448356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A1C9513-6B59-2863-8149-A9A31D31DDDE}"/>
                  </a:ext>
                </a:extLst>
              </p:cNvPr>
              <p:cNvSpPr/>
              <p:nvPr/>
            </p:nvSpPr>
            <p:spPr>
              <a:xfrm>
                <a:off x="558119" y="2096904"/>
                <a:ext cx="4667887" cy="2729056"/>
              </a:xfrm>
              <a:prstGeom prst="rect">
                <a:avLst/>
              </a:prstGeom>
              <a:noFill/>
              <a:ln w="317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C2E497-A7C3-20F6-F6AD-17C70962A60F}"/>
                  </a:ext>
                </a:extLst>
              </p:cNvPr>
              <p:cNvSpPr txBox="1"/>
              <p:nvPr/>
            </p:nvSpPr>
            <p:spPr>
              <a:xfrm>
                <a:off x="3560738" y="1800822"/>
                <a:ext cx="19413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err="1">
                    <a:solidFill>
                      <a:schemeClr val="accent5">
                        <a:lumMod val="50000"/>
                      </a:schemeClr>
                    </a:solidFill>
                  </a:rPr>
                  <a:t>DraftUIContent.cshtml</a:t>
                </a:r>
                <a:endParaRPr lang="ko-KR" altLang="en-US" sz="14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20FB60-FA09-DAA8-BC6A-0CE2343C2A93}"/>
                </a:ext>
              </a:extLst>
            </p:cNvPr>
            <p:cNvSpPr txBox="1"/>
            <p:nvPr/>
          </p:nvSpPr>
          <p:spPr>
            <a:xfrm>
              <a:off x="4091206" y="1717015"/>
              <a:ext cx="1941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rgbClr val="FF0000"/>
                  </a:solidFill>
                </a:rPr>
                <a:t>DraftUI.cshtml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6BC5635-2AE6-58BC-A9D4-2DE7B9D40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93" y="5383619"/>
            <a:ext cx="5596949" cy="9163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27E9A8D-6531-37DA-33C0-C0CB78C13078}"/>
              </a:ext>
            </a:extLst>
          </p:cNvPr>
          <p:cNvCxnSpPr>
            <a:cxnSpLocks/>
          </p:cNvCxnSpPr>
          <p:nvPr/>
        </p:nvCxnSpPr>
        <p:spPr>
          <a:xfrm>
            <a:off x="2365473" y="4938789"/>
            <a:ext cx="0" cy="431979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DECD8A0-BD75-A6EF-2FBE-DCE9D174C770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19/56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52F616-A11A-F75A-E9AE-3D4ACE9D5B68}"/>
              </a:ext>
            </a:extLst>
          </p:cNvPr>
          <p:cNvSpPr txBox="1"/>
          <p:nvPr/>
        </p:nvSpPr>
        <p:spPr>
          <a:xfrm>
            <a:off x="10221817" y="800720"/>
            <a:ext cx="1887649" cy="31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CKEditorController.cs</a:t>
            </a:r>
            <a:endParaRPr lang="ko-KR" altLang="en-US" sz="1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0D65B1C-89E3-D141-4493-ECDEE41287C8}"/>
              </a:ext>
            </a:extLst>
          </p:cNvPr>
          <p:cNvGrpSpPr/>
          <p:nvPr/>
        </p:nvGrpSpPr>
        <p:grpSpPr>
          <a:xfrm>
            <a:off x="5397049" y="1173429"/>
            <a:ext cx="6583184" cy="3676474"/>
            <a:chOff x="362413" y="1305802"/>
            <a:chExt cx="6891161" cy="388283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7C0ACE2-6F5B-632F-C809-374F56820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2413" y="1305802"/>
              <a:ext cx="6891161" cy="3882837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4341448-1C7E-7CBD-21C9-B8FDB621C9F8}"/>
                </a:ext>
              </a:extLst>
            </p:cNvPr>
            <p:cNvSpPr/>
            <p:nvPr/>
          </p:nvSpPr>
          <p:spPr>
            <a:xfrm>
              <a:off x="551727" y="3299235"/>
              <a:ext cx="2326939" cy="232964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CA6F5A-A24C-26AB-343C-71B9079903EC}"/>
                </a:ext>
              </a:extLst>
            </p:cNvPr>
            <p:cNvSpPr/>
            <p:nvPr/>
          </p:nvSpPr>
          <p:spPr>
            <a:xfrm>
              <a:off x="362413" y="4139437"/>
              <a:ext cx="3095459" cy="1049201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071A56-B167-D5A7-CA30-28E06E2CA591}"/>
                </a:ext>
              </a:extLst>
            </p:cNvPr>
            <p:cNvSpPr txBox="1"/>
            <p:nvPr/>
          </p:nvSpPr>
          <p:spPr>
            <a:xfrm>
              <a:off x="2878666" y="3279099"/>
              <a:ext cx="16222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rgbClr val="FF0000"/>
                  </a:solidFill>
                </a:rPr>
                <a:t>Mht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 파일 로드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104159-47F5-AEC5-302C-8992EC070680}"/>
                </a:ext>
              </a:extLst>
            </p:cNvPr>
            <p:cNvSpPr txBox="1"/>
            <p:nvPr/>
          </p:nvSpPr>
          <p:spPr>
            <a:xfrm>
              <a:off x="3457872" y="4110000"/>
              <a:ext cx="16222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rgbClr val="FF0000"/>
                  </a:solidFill>
                </a:rPr>
                <a:t>Mht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 -&gt; html 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변환</a:t>
              </a:r>
            </a:p>
          </p:txBody>
        </p:sp>
      </p:grpSp>
      <p:sp>
        <p:nvSpPr>
          <p:cNvPr id="6" name="제목 1">
            <a:extLst>
              <a:ext uri="{FF2B5EF4-FFF2-40B4-BE49-F238E27FC236}">
                <a16:creationId xmlns:a16="http://schemas.microsoft.com/office/drawing/2014/main" id="{C0329B3D-6BD3-5AD3-4CB4-8CED510BC3D3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E0594A-C7EE-6119-A0E2-7CD33261082D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B6621B-A76A-547C-38B0-78BFE05DB5BA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양식 선택</a:t>
            </a:r>
            <a:r>
              <a:rPr lang="en-US" altLang="ko-KR" b="1" dirty="0"/>
              <a:t>  -  </a:t>
            </a:r>
            <a:r>
              <a:rPr lang="ko-KR" altLang="en-US" b="1" dirty="0" err="1"/>
              <a:t>기안기</a:t>
            </a:r>
            <a:r>
              <a:rPr lang="ko-KR" altLang="en-US" b="1" dirty="0"/>
              <a:t> 생성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F64E16-E37B-E9E0-1A18-3F0F0116287B}"/>
              </a:ext>
            </a:extLst>
          </p:cNvPr>
          <p:cNvSpPr txBox="1"/>
          <p:nvPr/>
        </p:nvSpPr>
        <p:spPr>
          <a:xfrm>
            <a:off x="6724073" y="5283200"/>
            <a:ext cx="5292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1) DB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에서 파일 경로 조회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(.</a:t>
            </a:r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mht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파일 원본 경로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)</a:t>
            </a:r>
            <a:b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2) MHT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파일 로드 및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HTML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반환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파일을 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통쨰로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HTML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문자열로 반환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결과를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XML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로 재가공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(&lt;body&gt;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태그 속성들과 안의 내용</a:t>
            </a:r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InnerHtml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을 분리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4) &lt;BODYATTS&gt;, &lt;BODYDATA&gt;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태그에 담아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XML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로 변경 후 반환</a:t>
            </a:r>
          </a:p>
        </p:txBody>
      </p:sp>
    </p:spTree>
    <p:extLst>
      <p:ext uri="{BB962C8B-B14F-4D97-AF65-F5344CB8AC3E}">
        <p14:creationId xmlns:p14="http://schemas.microsoft.com/office/powerpoint/2010/main" val="71909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EF537-CD7B-FAD9-735F-9537EABC09B7}"/>
              </a:ext>
            </a:extLst>
          </p:cNvPr>
          <p:cNvSpPr txBox="1">
            <a:spLocks/>
          </p:cNvSpPr>
          <p:nvPr/>
        </p:nvSpPr>
        <p:spPr>
          <a:xfrm>
            <a:off x="1228342" y="0"/>
            <a:ext cx="1449544" cy="89715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4800" b="1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3BD3A-3F5F-57CA-BBF2-B98D1DE496E0}"/>
              </a:ext>
            </a:extLst>
          </p:cNvPr>
          <p:cNvSpPr txBox="1"/>
          <p:nvPr/>
        </p:nvSpPr>
        <p:spPr>
          <a:xfrm>
            <a:off x="1377631" y="22698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1. </a:t>
            </a:r>
            <a:r>
              <a:rPr lang="ko-KR" altLang="en-US" sz="1800" b="1" dirty="0"/>
              <a:t>전자결</a:t>
            </a:r>
            <a:r>
              <a:rPr lang="ko-KR" altLang="en-US" b="1" dirty="0"/>
              <a:t>재 구조파악</a:t>
            </a:r>
            <a:endParaRPr lang="en-US" altLang="ko-KR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08946-D511-800D-E01E-8C5C5DCD4241}"/>
              </a:ext>
            </a:extLst>
          </p:cNvPr>
          <p:cNvSpPr txBox="1"/>
          <p:nvPr/>
        </p:nvSpPr>
        <p:spPr>
          <a:xfrm>
            <a:off x="1704201" y="2678248"/>
            <a:ext cx="23546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1) </a:t>
            </a:r>
            <a:r>
              <a:rPr lang="ko-KR" altLang="en-US" sz="1600" b="1" dirty="0" err="1"/>
              <a:t>전자결재란</a:t>
            </a:r>
            <a:r>
              <a:rPr lang="en-US" altLang="ko-KR" sz="1600" b="1" dirty="0"/>
              <a:t>?</a:t>
            </a:r>
            <a:r>
              <a:rPr lang="ko-KR" altLang="en-US" sz="1600" b="1" dirty="0"/>
              <a:t> 장점</a:t>
            </a:r>
            <a:endParaRPr lang="en-US" altLang="ko-KR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6862CA-3F9E-1F12-410E-7E62781F19C8}"/>
              </a:ext>
            </a:extLst>
          </p:cNvPr>
          <p:cNvSpPr txBox="1"/>
          <p:nvPr/>
        </p:nvSpPr>
        <p:spPr>
          <a:xfrm>
            <a:off x="1704201" y="3149391"/>
            <a:ext cx="22333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2) </a:t>
            </a:r>
            <a:r>
              <a:rPr lang="ko-KR" altLang="en-US" sz="1600" b="1" dirty="0"/>
              <a:t>전자결재 용어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F5B539-4F28-6FB4-F0FF-39BBD5646E14}"/>
              </a:ext>
            </a:extLst>
          </p:cNvPr>
          <p:cNvSpPr txBox="1"/>
          <p:nvPr/>
        </p:nvSpPr>
        <p:spPr>
          <a:xfrm>
            <a:off x="6813249" y="2265238"/>
            <a:ext cx="2914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전자결재 소스 분석</a:t>
            </a:r>
            <a:endParaRPr lang="en-US" altLang="ko-KR" sz="1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07B039-6E50-0C3A-D7AF-A74D4D171FB5}"/>
              </a:ext>
            </a:extLst>
          </p:cNvPr>
          <p:cNvSpPr txBox="1"/>
          <p:nvPr/>
        </p:nvSpPr>
        <p:spPr>
          <a:xfrm>
            <a:off x="6915885" y="2655902"/>
            <a:ext cx="249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1) </a:t>
            </a:r>
            <a:r>
              <a:rPr lang="ko-KR" altLang="en-US" sz="1600" b="1" dirty="0" err="1"/>
              <a:t>기안자</a:t>
            </a:r>
            <a:endParaRPr lang="en-US" altLang="ko-KR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DD0A2-A21A-321C-FEB1-1AFC5EA8E036}"/>
              </a:ext>
            </a:extLst>
          </p:cNvPr>
          <p:cNvSpPr txBox="1"/>
          <p:nvPr/>
        </p:nvSpPr>
        <p:spPr>
          <a:xfrm>
            <a:off x="1704200" y="4057700"/>
            <a:ext cx="22333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4) DB </a:t>
            </a:r>
            <a:r>
              <a:rPr lang="ko-KR" altLang="en-US" sz="1600" b="1" dirty="0"/>
              <a:t>구조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75936-F135-A2BA-929D-CB09A11911C4}"/>
              </a:ext>
            </a:extLst>
          </p:cNvPr>
          <p:cNvSpPr txBox="1"/>
          <p:nvPr/>
        </p:nvSpPr>
        <p:spPr>
          <a:xfrm>
            <a:off x="6915885" y="3092026"/>
            <a:ext cx="249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2) </a:t>
            </a:r>
            <a:r>
              <a:rPr lang="ko-KR" altLang="en-US" sz="1600" b="1" dirty="0" err="1"/>
              <a:t>합의자</a:t>
            </a:r>
            <a:r>
              <a:rPr lang="en-US" altLang="ko-KR" sz="1600" b="1" dirty="0"/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76E8DB-2C44-99F2-ED15-9C131A0E0909}"/>
              </a:ext>
            </a:extLst>
          </p:cNvPr>
          <p:cNvSpPr txBox="1"/>
          <p:nvPr/>
        </p:nvSpPr>
        <p:spPr>
          <a:xfrm>
            <a:off x="6915885" y="3621189"/>
            <a:ext cx="249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3) </a:t>
            </a:r>
            <a:r>
              <a:rPr lang="ko-KR" altLang="en-US" sz="1600" b="1" dirty="0"/>
              <a:t>최종 결재자</a:t>
            </a:r>
            <a:endParaRPr lang="en-US" altLang="ko-KR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BCAA2-A73A-5C66-6C1E-07D553FEFAD4}"/>
              </a:ext>
            </a:extLst>
          </p:cNvPr>
          <p:cNvSpPr txBox="1"/>
          <p:nvPr/>
        </p:nvSpPr>
        <p:spPr>
          <a:xfrm>
            <a:off x="3937516" y="2652293"/>
            <a:ext cx="748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· · · 4</a:t>
            </a:r>
            <a:endParaRPr lang="ko-KR" alt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9268E5-6E29-6E90-BB04-1D1C23D8262D}"/>
              </a:ext>
            </a:extLst>
          </p:cNvPr>
          <p:cNvSpPr txBox="1"/>
          <p:nvPr/>
        </p:nvSpPr>
        <p:spPr>
          <a:xfrm>
            <a:off x="1704200" y="3586557"/>
            <a:ext cx="22333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3) </a:t>
            </a:r>
            <a:r>
              <a:rPr lang="ko-KR" altLang="en-US" sz="1600" b="1" dirty="0"/>
              <a:t>전자결재 기본 </a:t>
            </a:r>
            <a:r>
              <a:rPr lang="en-US" altLang="ko-KR" sz="1600" b="1" dirty="0"/>
              <a:t>Flow</a:t>
            </a:r>
            <a:endParaRPr lang="ko-KR" alt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D15781-1EB8-C54F-9E7E-9938CD74739C}"/>
              </a:ext>
            </a:extLst>
          </p:cNvPr>
          <p:cNvSpPr txBox="1"/>
          <p:nvPr/>
        </p:nvSpPr>
        <p:spPr>
          <a:xfrm>
            <a:off x="3937515" y="3092026"/>
            <a:ext cx="748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· · · 6</a:t>
            </a:r>
            <a:endParaRPr lang="ko-KR" alt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18CC2F-BA58-F1EB-A422-A6BFB830896D}"/>
              </a:ext>
            </a:extLst>
          </p:cNvPr>
          <p:cNvSpPr txBox="1"/>
          <p:nvPr/>
        </p:nvSpPr>
        <p:spPr>
          <a:xfrm>
            <a:off x="3937517" y="3589967"/>
            <a:ext cx="1073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· · · 10</a:t>
            </a:r>
            <a:endParaRPr lang="ko-KR" altLang="en-US" sz="1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C24C97-5427-56F9-5F1E-7790D0A62EF0}"/>
              </a:ext>
            </a:extLst>
          </p:cNvPr>
          <p:cNvSpPr txBox="1"/>
          <p:nvPr/>
        </p:nvSpPr>
        <p:spPr>
          <a:xfrm>
            <a:off x="3937514" y="4136789"/>
            <a:ext cx="1073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· · · 14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52816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그래픽, 폰트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AD81664C-7132-A75E-5FB9-D8A9B52E91A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761" y="78249"/>
            <a:ext cx="1633989" cy="3604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3A983D-FD31-47A9-5523-6D66DA4377E6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20/56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4051C8-E851-CBEE-EFF1-F77168CAD323}"/>
              </a:ext>
            </a:extLst>
          </p:cNvPr>
          <p:cNvSpPr txBox="1"/>
          <p:nvPr/>
        </p:nvSpPr>
        <p:spPr>
          <a:xfrm>
            <a:off x="3218751" y="133564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1A1B82-212C-68C9-41B9-EA0D340A8C3C}"/>
              </a:ext>
            </a:extLst>
          </p:cNvPr>
          <p:cNvCxnSpPr/>
          <p:nvPr/>
        </p:nvCxnSpPr>
        <p:spPr>
          <a:xfrm>
            <a:off x="3503960" y="177334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99CE87-01F1-9FA0-663B-2E35D57C6E3C}"/>
              </a:ext>
            </a:extLst>
          </p:cNvPr>
          <p:cNvSpPr txBox="1"/>
          <p:nvPr/>
        </p:nvSpPr>
        <p:spPr>
          <a:xfrm>
            <a:off x="5660925" y="133564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3F2AF3-6266-330F-E134-CC1F94604E87}"/>
              </a:ext>
            </a:extLst>
          </p:cNvPr>
          <p:cNvCxnSpPr/>
          <p:nvPr/>
        </p:nvCxnSpPr>
        <p:spPr>
          <a:xfrm>
            <a:off x="6176061" y="177334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BD77BE-9532-111C-E5FE-3FA7A0EE3B24}"/>
              </a:ext>
            </a:extLst>
          </p:cNvPr>
          <p:cNvSpPr txBox="1"/>
          <p:nvPr/>
        </p:nvSpPr>
        <p:spPr>
          <a:xfrm>
            <a:off x="8600423" y="133564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0A8F702-22C7-2A5C-E39C-F19CFAB76D44}"/>
              </a:ext>
            </a:extLst>
          </p:cNvPr>
          <p:cNvCxnSpPr/>
          <p:nvPr/>
        </p:nvCxnSpPr>
        <p:spPr>
          <a:xfrm>
            <a:off x="9039357" y="177334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4AB87-9C95-2220-4A7C-4670E1B2BAE7}"/>
              </a:ext>
            </a:extLst>
          </p:cNvPr>
          <p:cNvSpPr txBox="1"/>
          <p:nvPr/>
        </p:nvSpPr>
        <p:spPr>
          <a:xfrm>
            <a:off x="10455439" y="133564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library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45D0C78-0228-14DB-F44C-CE9C9567BF12}"/>
              </a:ext>
            </a:extLst>
          </p:cNvPr>
          <p:cNvCxnSpPr/>
          <p:nvPr/>
        </p:nvCxnSpPr>
        <p:spPr>
          <a:xfrm>
            <a:off x="10913877" y="1774123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8759FFC-F03C-2441-5F9F-C3CE7C401A37}"/>
              </a:ext>
            </a:extLst>
          </p:cNvPr>
          <p:cNvCxnSpPr>
            <a:cxnSpLocks/>
          </p:cNvCxnSpPr>
          <p:nvPr/>
        </p:nvCxnSpPr>
        <p:spPr>
          <a:xfrm flipV="1">
            <a:off x="2616821" y="2478910"/>
            <a:ext cx="2458727" cy="139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C1B0C62F-9B17-4E3C-0FDC-12868F42B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39" y="2150065"/>
            <a:ext cx="2569832" cy="1942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993E72AA-6221-5D6A-C07E-C2D233C94F71}"/>
              </a:ext>
            </a:extLst>
          </p:cNvPr>
          <p:cNvSpPr txBox="1"/>
          <p:nvPr/>
        </p:nvSpPr>
        <p:spPr>
          <a:xfrm>
            <a:off x="4943314" y="2231285"/>
            <a:ext cx="248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ezEditor</a:t>
            </a:r>
            <a:r>
              <a:rPr lang="en-US" altLang="ko-KR" sz="1400" dirty="0"/>
              <a:t>/</a:t>
            </a:r>
            <a:r>
              <a:rPr lang="en-US" altLang="ko-KR" sz="1400" dirty="0" err="1"/>
              <a:t>MainController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selectEditor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EDED503-5165-278A-2F33-A4FD32406F39}"/>
              </a:ext>
            </a:extLst>
          </p:cNvPr>
          <p:cNvSpPr/>
          <p:nvPr/>
        </p:nvSpPr>
        <p:spPr>
          <a:xfrm>
            <a:off x="165199" y="2421339"/>
            <a:ext cx="2468551" cy="16713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50DB848-5F6F-D1C2-D87E-24373F624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18" y="4678232"/>
            <a:ext cx="5504986" cy="46329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2CCEC07-2126-87D9-8DB3-3F98E3F0920B}"/>
              </a:ext>
            </a:extLst>
          </p:cNvPr>
          <p:cNvCxnSpPr>
            <a:cxnSpLocks/>
          </p:cNvCxnSpPr>
          <p:nvPr/>
        </p:nvCxnSpPr>
        <p:spPr>
          <a:xfrm>
            <a:off x="1369714" y="4070764"/>
            <a:ext cx="0" cy="514762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38B27F5F-6195-F3BC-9DE4-4C865A546B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1610" y="3735662"/>
            <a:ext cx="1609725" cy="2371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814A3A-35AC-5E3A-4528-287F81231F3F}"/>
              </a:ext>
            </a:extLst>
          </p:cNvPr>
          <p:cNvSpPr txBox="1"/>
          <p:nvPr/>
        </p:nvSpPr>
        <p:spPr>
          <a:xfrm>
            <a:off x="4950829" y="3212442"/>
            <a:ext cx="248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ezEditor</a:t>
            </a:r>
            <a:r>
              <a:rPr lang="en-US" altLang="ko-KR" sz="1400" dirty="0"/>
              <a:t>/</a:t>
            </a:r>
            <a:r>
              <a:rPr lang="en-US" altLang="ko-KR" sz="1400" dirty="0" err="1"/>
              <a:t>MainController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KukudocsEditor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6C8BAD-CE97-6D71-6B5F-61C93A4458FC}"/>
              </a:ext>
            </a:extLst>
          </p:cNvPr>
          <p:cNvSpPr txBox="1"/>
          <p:nvPr/>
        </p:nvSpPr>
        <p:spPr>
          <a:xfrm>
            <a:off x="252385" y="2798844"/>
            <a:ext cx="222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KukudocsEditor.cshtml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02C8B42-E141-F91E-CF5B-77384D6ED1C4}"/>
              </a:ext>
            </a:extLst>
          </p:cNvPr>
          <p:cNvCxnSpPr>
            <a:cxnSpLocks/>
          </p:cNvCxnSpPr>
          <p:nvPr/>
        </p:nvCxnSpPr>
        <p:spPr>
          <a:xfrm>
            <a:off x="6188210" y="2768490"/>
            <a:ext cx="0" cy="3658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878A349-53CF-001F-8793-A30A5C868B71}"/>
              </a:ext>
            </a:extLst>
          </p:cNvPr>
          <p:cNvCxnSpPr>
            <a:cxnSpLocks/>
          </p:cNvCxnSpPr>
          <p:nvPr/>
        </p:nvCxnSpPr>
        <p:spPr>
          <a:xfrm flipH="1" flipV="1">
            <a:off x="2152739" y="3474052"/>
            <a:ext cx="3046877" cy="17226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94188F-5327-1A1A-F1AC-11C44E879242}"/>
              </a:ext>
            </a:extLst>
          </p:cNvPr>
          <p:cNvSpPr/>
          <p:nvPr/>
        </p:nvSpPr>
        <p:spPr>
          <a:xfrm>
            <a:off x="617770" y="3121355"/>
            <a:ext cx="1534969" cy="949409"/>
          </a:xfrm>
          <a:prstGeom prst="rect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FE098-BD6D-5E12-9AC4-C62F288BB774}"/>
              </a:ext>
            </a:extLst>
          </p:cNvPr>
          <p:cNvSpPr txBox="1"/>
          <p:nvPr/>
        </p:nvSpPr>
        <p:spPr>
          <a:xfrm>
            <a:off x="-145520" y="2147580"/>
            <a:ext cx="222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DraftContent.cshtml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E96253EE-AFC4-62B9-55AF-BD8CAFB061C8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5BC63A-F6FC-DF02-2B02-1883F1D83CE0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632B91-5515-363A-8023-8F6BE28E635D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양식 선택</a:t>
            </a:r>
            <a:r>
              <a:rPr lang="en-US" altLang="ko-KR" b="1" dirty="0"/>
              <a:t>  -  </a:t>
            </a:r>
            <a:r>
              <a:rPr lang="ko-KR" altLang="en-US" b="1" dirty="0" err="1"/>
              <a:t>기안기</a:t>
            </a:r>
            <a:r>
              <a:rPr lang="ko-KR" altLang="en-US" b="1" dirty="0"/>
              <a:t> 생성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37B0795-8B5E-1080-6803-F5745D922CB0}"/>
              </a:ext>
            </a:extLst>
          </p:cNvPr>
          <p:cNvCxnSpPr>
            <a:cxnSpLocks/>
          </p:cNvCxnSpPr>
          <p:nvPr/>
        </p:nvCxnSpPr>
        <p:spPr>
          <a:xfrm>
            <a:off x="8914087" y="397637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7F3405D-0429-2FAE-3655-9F282F4F7825}"/>
              </a:ext>
            </a:extLst>
          </p:cNvPr>
          <p:cNvCxnSpPr>
            <a:cxnSpLocks/>
          </p:cNvCxnSpPr>
          <p:nvPr/>
        </p:nvCxnSpPr>
        <p:spPr>
          <a:xfrm>
            <a:off x="8914087" y="577522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365146-4D6F-2E61-905A-1661DBF50B8E}"/>
              </a:ext>
            </a:extLst>
          </p:cNvPr>
          <p:cNvSpPr txBox="1"/>
          <p:nvPr/>
        </p:nvSpPr>
        <p:spPr>
          <a:xfrm>
            <a:off x="9498485" y="24114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228EB6-EF40-34BE-D2F3-F0DDAB83CE53}"/>
              </a:ext>
            </a:extLst>
          </p:cNvPr>
          <p:cNvSpPr txBox="1"/>
          <p:nvPr/>
        </p:nvSpPr>
        <p:spPr>
          <a:xfrm>
            <a:off x="9506469" y="45765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A167C92-C928-921E-D5B6-0356110F7AA8}"/>
              </a:ext>
            </a:extLst>
          </p:cNvPr>
          <p:cNvSpPr/>
          <p:nvPr/>
        </p:nvSpPr>
        <p:spPr>
          <a:xfrm>
            <a:off x="8673862" y="146933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35D012-D157-A44B-85BF-036A717A4B5F}"/>
              </a:ext>
            </a:extLst>
          </p:cNvPr>
          <p:cNvSpPr txBox="1"/>
          <p:nvPr/>
        </p:nvSpPr>
        <p:spPr>
          <a:xfrm>
            <a:off x="8805075" y="734112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03ECB1-5C70-ED3C-52E1-18B6029161C4}"/>
              </a:ext>
            </a:extLst>
          </p:cNvPr>
          <p:cNvSpPr txBox="1"/>
          <p:nvPr/>
        </p:nvSpPr>
        <p:spPr>
          <a:xfrm>
            <a:off x="8805075" y="1017176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40B76B-6325-EFB3-CCEE-32BE6E7EFFCD}"/>
              </a:ext>
            </a:extLst>
          </p:cNvPr>
          <p:cNvSpPr txBox="1"/>
          <p:nvPr/>
        </p:nvSpPr>
        <p:spPr>
          <a:xfrm>
            <a:off x="2472886" y="2118599"/>
            <a:ext cx="2617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시스템상 설정된 에디터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92CED5-194A-6807-30C0-819A201C9E01}"/>
              </a:ext>
            </a:extLst>
          </p:cNvPr>
          <p:cNvSpPr txBox="1"/>
          <p:nvPr/>
        </p:nvSpPr>
        <p:spPr>
          <a:xfrm>
            <a:off x="3109132" y="3106621"/>
            <a:ext cx="1118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뷰로 전달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595E76-AC25-4BB8-2259-7C21D8BBF8B9}"/>
              </a:ext>
            </a:extLst>
          </p:cNvPr>
          <p:cNvSpPr txBox="1"/>
          <p:nvPr/>
        </p:nvSpPr>
        <p:spPr>
          <a:xfrm>
            <a:off x="1448040" y="4190989"/>
            <a:ext cx="2403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Iframe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으로 </a:t>
            </a:r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DraftContent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내부에 생성</a:t>
            </a:r>
          </a:p>
        </p:txBody>
      </p:sp>
    </p:spTree>
    <p:extLst>
      <p:ext uri="{BB962C8B-B14F-4D97-AF65-F5344CB8AC3E}">
        <p14:creationId xmlns:p14="http://schemas.microsoft.com/office/powerpoint/2010/main" val="2776557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3A983D-FD31-47A9-5523-6D66DA4377E6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21/56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4051C8-E851-CBEE-EFF1-F77168CAD323}"/>
              </a:ext>
            </a:extLst>
          </p:cNvPr>
          <p:cNvSpPr txBox="1"/>
          <p:nvPr/>
        </p:nvSpPr>
        <p:spPr>
          <a:xfrm>
            <a:off x="2114780" y="148832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1A1B82-212C-68C9-41B9-EA0D340A8C3C}"/>
              </a:ext>
            </a:extLst>
          </p:cNvPr>
          <p:cNvCxnSpPr/>
          <p:nvPr/>
        </p:nvCxnSpPr>
        <p:spPr>
          <a:xfrm>
            <a:off x="2399989" y="1926030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DAFE098-BD6D-5E12-9AC4-C62F288BB774}"/>
              </a:ext>
            </a:extLst>
          </p:cNvPr>
          <p:cNvSpPr txBox="1"/>
          <p:nvPr/>
        </p:nvSpPr>
        <p:spPr>
          <a:xfrm>
            <a:off x="1272157" y="1956670"/>
            <a:ext cx="222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Set_EditorContentURL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C1A9EE-744A-E1EE-97AC-8C8FB3452E20}"/>
              </a:ext>
            </a:extLst>
          </p:cNvPr>
          <p:cNvSpPr txBox="1"/>
          <p:nvPr/>
        </p:nvSpPr>
        <p:spPr>
          <a:xfrm>
            <a:off x="1093143" y="2718099"/>
            <a:ext cx="2629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FieldsAvailable</a:t>
            </a:r>
            <a:r>
              <a:rPr lang="en-US" altLang="ko-KR" sz="1400" dirty="0"/>
              <a:t>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99CE87-01F1-9FA0-663B-2E35D57C6E3C}"/>
              </a:ext>
            </a:extLst>
          </p:cNvPr>
          <p:cNvSpPr txBox="1"/>
          <p:nvPr/>
        </p:nvSpPr>
        <p:spPr>
          <a:xfrm>
            <a:off x="4556954" y="148832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3F2AF3-6266-330F-E134-CC1F94604E87}"/>
              </a:ext>
            </a:extLst>
          </p:cNvPr>
          <p:cNvCxnSpPr/>
          <p:nvPr/>
        </p:nvCxnSpPr>
        <p:spPr>
          <a:xfrm>
            <a:off x="5072090" y="1926030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BD77BE-9532-111C-E5FE-3FA7A0EE3B24}"/>
              </a:ext>
            </a:extLst>
          </p:cNvPr>
          <p:cNvSpPr txBox="1"/>
          <p:nvPr/>
        </p:nvSpPr>
        <p:spPr>
          <a:xfrm>
            <a:off x="7496452" y="148832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7B35A3-12C0-57C7-FBFF-2FFE87C85DD1}"/>
              </a:ext>
            </a:extLst>
          </p:cNvPr>
          <p:cNvSpPr txBox="1"/>
          <p:nvPr/>
        </p:nvSpPr>
        <p:spPr>
          <a:xfrm>
            <a:off x="1042972" y="5709818"/>
            <a:ext cx="272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/>
              <a:t>EZSP_CREATENEWDOC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0A8F702-22C7-2A5C-E39C-F19CFAB76D44}"/>
              </a:ext>
            </a:extLst>
          </p:cNvPr>
          <p:cNvCxnSpPr/>
          <p:nvPr/>
        </p:nvCxnSpPr>
        <p:spPr>
          <a:xfrm>
            <a:off x="7935386" y="1926030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4AB87-9C95-2220-4A7C-4670E1B2BAE7}"/>
              </a:ext>
            </a:extLst>
          </p:cNvPr>
          <p:cNvSpPr txBox="1"/>
          <p:nvPr/>
        </p:nvSpPr>
        <p:spPr>
          <a:xfrm>
            <a:off x="9351468" y="148832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library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45D0C78-0228-14DB-F44C-CE9C9567BF12}"/>
              </a:ext>
            </a:extLst>
          </p:cNvPr>
          <p:cNvCxnSpPr/>
          <p:nvPr/>
        </p:nvCxnSpPr>
        <p:spPr>
          <a:xfrm>
            <a:off x="9809906" y="1926805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11EE6FF-70A0-2C21-2845-27A48A69617E}"/>
              </a:ext>
            </a:extLst>
          </p:cNvPr>
          <p:cNvCxnSpPr>
            <a:cxnSpLocks/>
            <a:stCxn id="104" idx="3"/>
          </p:cNvCxnSpPr>
          <p:nvPr/>
        </p:nvCxnSpPr>
        <p:spPr>
          <a:xfrm>
            <a:off x="3436467" y="4279470"/>
            <a:ext cx="592871" cy="383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E99BAAA-C45A-8E68-CCF4-DEC8A5CE5AF3}"/>
              </a:ext>
            </a:extLst>
          </p:cNvPr>
          <p:cNvCxnSpPr>
            <a:cxnSpLocks/>
          </p:cNvCxnSpPr>
          <p:nvPr/>
        </p:nvCxnSpPr>
        <p:spPr>
          <a:xfrm>
            <a:off x="2407697" y="2324113"/>
            <a:ext cx="0" cy="4077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ABE9D8F-E083-FA0B-1DDC-EC4D167EFDDD}"/>
              </a:ext>
            </a:extLst>
          </p:cNvPr>
          <p:cNvSpPr txBox="1"/>
          <p:nvPr/>
        </p:nvSpPr>
        <p:spPr>
          <a:xfrm>
            <a:off x="1271842" y="3469144"/>
            <a:ext cx="222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Process_AfterOpen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B5C1C5B-1AFA-B9C8-D41A-6AD85A36CAA6}"/>
              </a:ext>
            </a:extLst>
          </p:cNvPr>
          <p:cNvSpPr txBox="1"/>
          <p:nvPr/>
        </p:nvSpPr>
        <p:spPr>
          <a:xfrm>
            <a:off x="1369542" y="4017860"/>
            <a:ext cx="206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Common_Function.js </a:t>
            </a:r>
            <a:endParaRPr lang="en-US" altLang="ko-KR" sz="1400" dirty="0"/>
          </a:p>
          <a:p>
            <a:pPr algn="ctr"/>
            <a:r>
              <a:rPr lang="en-US" altLang="ko-KR" sz="1400" dirty="0" err="1"/>
              <a:t>CreateNewDoc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F2EF8C3-028E-6170-B7D1-E5FD6BB482FC}"/>
              </a:ext>
            </a:extLst>
          </p:cNvPr>
          <p:cNvSpPr txBox="1"/>
          <p:nvPr/>
        </p:nvSpPr>
        <p:spPr>
          <a:xfrm>
            <a:off x="3867769" y="4643293"/>
            <a:ext cx="2631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ezApproval</a:t>
            </a:r>
            <a:r>
              <a:rPr lang="en-US" altLang="ko-KR" sz="1400" dirty="0"/>
              <a:t>/</a:t>
            </a:r>
            <a:r>
              <a:rPr lang="en-US" altLang="ko-KR" sz="1400" dirty="0" err="1"/>
              <a:t>aspxController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CreateNewDoc</a:t>
            </a:r>
            <a:endParaRPr lang="en-US" altLang="ko-KR" sz="1400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83155CE2-B47A-C4DA-89C0-910374876C03}"/>
              </a:ext>
            </a:extLst>
          </p:cNvPr>
          <p:cNvCxnSpPr>
            <a:cxnSpLocks/>
          </p:cNvCxnSpPr>
          <p:nvPr/>
        </p:nvCxnSpPr>
        <p:spPr>
          <a:xfrm>
            <a:off x="2291220" y="3700148"/>
            <a:ext cx="0" cy="451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171BED3-33CB-72B3-E6D7-0E0C18FA4B76}"/>
              </a:ext>
            </a:extLst>
          </p:cNvPr>
          <p:cNvCxnSpPr>
            <a:cxnSpLocks/>
          </p:cNvCxnSpPr>
          <p:nvPr/>
        </p:nvCxnSpPr>
        <p:spPr>
          <a:xfrm flipV="1">
            <a:off x="2519402" y="3737211"/>
            <a:ext cx="0" cy="37689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D83454-3D7E-E4B4-5264-FD2ADDFD9C8D}"/>
              </a:ext>
            </a:extLst>
          </p:cNvPr>
          <p:cNvSpPr txBox="1"/>
          <p:nvPr/>
        </p:nvSpPr>
        <p:spPr>
          <a:xfrm>
            <a:off x="6619419" y="5147344"/>
            <a:ext cx="2631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CreateNewDoc</a:t>
            </a:r>
            <a:r>
              <a:rPr lang="en-US" altLang="ko-KR" sz="1400" dirty="0"/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68DA4C-3DCF-3AE4-F059-2D992AB4ABB8}"/>
              </a:ext>
            </a:extLst>
          </p:cNvPr>
          <p:cNvSpPr txBox="1"/>
          <p:nvPr/>
        </p:nvSpPr>
        <p:spPr>
          <a:xfrm>
            <a:off x="1035761" y="5091967"/>
            <a:ext cx="2631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ezApproval/ezDoc.js</a:t>
            </a:r>
          </a:p>
          <a:p>
            <a:pPr algn="ctr"/>
            <a:r>
              <a:rPr lang="en-US" altLang="ko-KR" sz="1400">
                <a:solidFill>
                  <a:srgbClr val="FF0000"/>
                </a:solidFill>
              </a:rPr>
              <a:t>CreateNewDoc()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78A4858-543E-AAED-F2A3-C699D0E54508}"/>
              </a:ext>
            </a:extLst>
          </p:cNvPr>
          <p:cNvCxnSpPr>
            <a:cxnSpLocks/>
          </p:cNvCxnSpPr>
          <p:nvPr/>
        </p:nvCxnSpPr>
        <p:spPr>
          <a:xfrm flipH="1">
            <a:off x="3242803" y="5428555"/>
            <a:ext cx="3992893" cy="50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D9CC579-0B1F-CC5C-C866-66DE4FD1A4E2}"/>
              </a:ext>
            </a:extLst>
          </p:cNvPr>
          <p:cNvCxnSpPr>
            <a:cxnSpLocks/>
          </p:cNvCxnSpPr>
          <p:nvPr/>
        </p:nvCxnSpPr>
        <p:spPr>
          <a:xfrm flipV="1">
            <a:off x="3323024" y="5569224"/>
            <a:ext cx="3994633" cy="140594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B7487B0-D90E-2EFF-0217-102110A87FC3}"/>
              </a:ext>
            </a:extLst>
          </p:cNvPr>
          <p:cNvCxnSpPr>
            <a:cxnSpLocks/>
          </p:cNvCxnSpPr>
          <p:nvPr/>
        </p:nvCxnSpPr>
        <p:spPr>
          <a:xfrm>
            <a:off x="6362838" y="4899000"/>
            <a:ext cx="729735" cy="233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54BC034-84D8-7A2F-D277-39CF3B8C21A8}"/>
              </a:ext>
            </a:extLst>
          </p:cNvPr>
          <p:cNvCxnSpPr>
            <a:cxnSpLocks/>
          </p:cNvCxnSpPr>
          <p:nvPr/>
        </p:nvCxnSpPr>
        <p:spPr>
          <a:xfrm flipH="1" flipV="1">
            <a:off x="6289815" y="4969924"/>
            <a:ext cx="768468" cy="2629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3F5D431-3CCC-1A30-40D2-957A21AF7DB8}"/>
              </a:ext>
            </a:extLst>
          </p:cNvPr>
          <p:cNvCxnSpPr>
            <a:cxnSpLocks/>
          </p:cNvCxnSpPr>
          <p:nvPr/>
        </p:nvCxnSpPr>
        <p:spPr>
          <a:xfrm>
            <a:off x="2291220" y="3015041"/>
            <a:ext cx="0" cy="451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FA19986-2395-3E25-6ABB-D312B7356F6B}"/>
              </a:ext>
            </a:extLst>
          </p:cNvPr>
          <p:cNvCxnSpPr>
            <a:cxnSpLocks/>
          </p:cNvCxnSpPr>
          <p:nvPr/>
        </p:nvCxnSpPr>
        <p:spPr>
          <a:xfrm flipV="1">
            <a:off x="2519402" y="3052104"/>
            <a:ext cx="0" cy="37689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02CE5D78-D6F3-F6EB-D9BF-E658FC08EE1E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FA5E6-30C5-5BD6-31C6-928DEC262B56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FC014E-8596-C7BF-2BC5-E5AAE1652033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양식 선택</a:t>
            </a:r>
            <a:r>
              <a:rPr lang="en-US" altLang="ko-KR" b="1" dirty="0"/>
              <a:t>  -  </a:t>
            </a:r>
            <a:r>
              <a:rPr lang="ko-KR" altLang="en-US" b="1" dirty="0" err="1"/>
              <a:t>기안기</a:t>
            </a:r>
            <a:r>
              <a:rPr lang="ko-KR" altLang="en-US" b="1" dirty="0"/>
              <a:t> 생성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3B80BF3-7303-F16C-D0E3-C2A239963B2C}"/>
              </a:ext>
            </a:extLst>
          </p:cNvPr>
          <p:cNvCxnSpPr>
            <a:cxnSpLocks/>
          </p:cNvCxnSpPr>
          <p:nvPr/>
        </p:nvCxnSpPr>
        <p:spPr>
          <a:xfrm>
            <a:off x="8914087" y="397637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55E4BF6-298F-03E4-C06C-CE636013F90D}"/>
              </a:ext>
            </a:extLst>
          </p:cNvPr>
          <p:cNvCxnSpPr>
            <a:cxnSpLocks/>
          </p:cNvCxnSpPr>
          <p:nvPr/>
        </p:nvCxnSpPr>
        <p:spPr>
          <a:xfrm>
            <a:off x="8914087" y="577522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F4FC9C3-31A5-685A-7F16-0F7CCA55E34E}"/>
              </a:ext>
            </a:extLst>
          </p:cNvPr>
          <p:cNvSpPr txBox="1"/>
          <p:nvPr/>
        </p:nvSpPr>
        <p:spPr>
          <a:xfrm>
            <a:off x="9498485" y="24114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00556F-B6DE-4EC8-12C9-6BD797A27744}"/>
              </a:ext>
            </a:extLst>
          </p:cNvPr>
          <p:cNvSpPr txBox="1"/>
          <p:nvPr/>
        </p:nvSpPr>
        <p:spPr>
          <a:xfrm>
            <a:off x="9506469" y="45765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D2EE90-A624-6761-537A-7AB3F441013C}"/>
              </a:ext>
            </a:extLst>
          </p:cNvPr>
          <p:cNvSpPr/>
          <p:nvPr/>
        </p:nvSpPr>
        <p:spPr>
          <a:xfrm>
            <a:off x="8673862" y="146933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F3C20F-1FCE-EFE1-0D7F-6436FBCE3F29}"/>
              </a:ext>
            </a:extLst>
          </p:cNvPr>
          <p:cNvSpPr txBox="1"/>
          <p:nvPr/>
        </p:nvSpPr>
        <p:spPr>
          <a:xfrm>
            <a:off x="8805075" y="734112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AB3FDE-14AD-7531-7EE3-73DE9DD48417}"/>
              </a:ext>
            </a:extLst>
          </p:cNvPr>
          <p:cNvSpPr txBox="1"/>
          <p:nvPr/>
        </p:nvSpPr>
        <p:spPr>
          <a:xfrm>
            <a:off x="8805075" y="1017176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432219-32DB-A170-1DEB-1E1400EC045A}"/>
              </a:ext>
            </a:extLst>
          </p:cNvPr>
          <p:cNvSpPr txBox="1"/>
          <p:nvPr/>
        </p:nvSpPr>
        <p:spPr>
          <a:xfrm>
            <a:off x="328959" y="2345958"/>
            <a:ext cx="2374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HTML</a:t>
            </a:r>
            <a:r>
              <a:rPr lang="ko-KR" altLang="en-US" sz="1200" dirty="0">
                <a:solidFill>
                  <a:srgbClr val="FF0000"/>
                </a:solidFill>
              </a:rPr>
              <a:t>이 담긴 </a:t>
            </a:r>
            <a:r>
              <a:rPr lang="en-US" altLang="ko-KR" sz="1200" dirty="0">
                <a:solidFill>
                  <a:srgbClr val="FF0000"/>
                </a:solidFill>
              </a:rPr>
              <a:t>XML </a:t>
            </a:r>
            <a:r>
              <a:rPr lang="ko-KR" altLang="en-US" sz="1200" dirty="0">
                <a:solidFill>
                  <a:srgbClr val="FF0000"/>
                </a:solidFill>
              </a:rPr>
              <a:t>문자열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06A69A-1A53-F656-2F15-0CF9D25CE8B3}"/>
              </a:ext>
            </a:extLst>
          </p:cNvPr>
          <p:cNvSpPr txBox="1"/>
          <p:nvPr/>
        </p:nvSpPr>
        <p:spPr>
          <a:xfrm>
            <a:off x="59202" y="3104156"/>
            <a:ext cx="2525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DraftUI.cshtml</a:t>
            </a:r>
            <a:r>
              <a:rPr lang="ko-KR" altLang="en-US" sz="1200" dirty="0">
                <a:solidFill>
                  <a:srgbClr val="FF0000"/>
                </a:solidFill>
              </a:rPr>
              <a:t>의 함수를 호출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7F1EFE-3782-E775-DC7F-35AFA6284066}"/>
              </a:ext>
            </a:extLst>
          </p:cNvPr>
          <p:cNvSpPr txBox="1"/>
          <p:nvPr/>
        </p:nvSpPr>
        <p:spPr>
          <a:xfrm>
            <a:off x="2870046" y="4552259"/>
            <a:ext cx="9344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Ajax </a:t>
            </a:r>
            <a:r>
              <a:rPr lang="ko-KR" altLang="en-US" sz="1200" dirty="0">
                <a:solidFill>
                  <a:srgbClr val="FF0000"/>
                </a:solidFill>
              </a:rPr>
              <a:t>요청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4FA9DC-2B90-9333-97CE-0901369E3A59}"/>
              </a:ext>
            </a:extLst>
          </p:cNvPr>
          <p:cNvSpPr txBox="1"/>
          <p:nvPr/>
        </p:nvSpPr>
        <p:spPr>
          <a:xfrm>
            <a:off x="6516241" y="4600825"/>
            <a:ext cx="11348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FormID</a:t>
            </a:r>
            <a:r>
              <a:rPr lang="ko-KR" altLang="en-US" sz="1200" dirty="0">
                <a:solidFill>
                  <a:srgbClr val="FF0000"/>
                </a:solidFill>
              </a:rPr>
              <a:t> 전달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72C99F7-FAAA-7656-314E-24402560FA5B}"/>
              </a:ext>
            </a:extLst>
          </p:cNvPr>
          <p:cNvSpPr txBox="1"/>
          <p:nvPr/>
        </p:nvSpPr>
        <p:spPr>
          <a:xfrm>
            <a:off x="5045982" y="5190692"/>
            <a:ext cx="11348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FormID</a:t>
            </a:r>
            <a:r>
              <a:rPr lang="ko-KR" altLang="en-US" sz="1200" dirty="0">
                <a:solidFill>
                  <a:srgbClr val="FF0000"/>
                </a:solidFill>
              </a:rPr>
              <a:t> 전달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E284F77-9744-9138-58BF-F83EB5743712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399989" y="5453927"/>
            <a:ext cx="7708" cy="255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38E6F23-23A8-6E29-ED33-FFFEF29EF205}"/>
              </a:ext>
            </a:extLst>
          </p:cNvPr>
          <p:cNvSpPr txBox="1"/>
          <p:nvPr/>
        </p:nvSpPr>
        <p:spPr>
          <a:xfrm>
            <a:off x="799361" y="6009238"/>
            <a:ext cx="1781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새로운 문서 </a:t>
            </a:r>
            <a:r>
              <a:rPr lang="en-US" altLang="ko-KR" sz="1200" dirty="0">
                <a:solidFill>
                  <a:srgbClr val="FF0000"/>
                </a:solidFill>
              </a:rPr>
              <a:t>ID(</a:t>
            </a:r>
            <a:r>
              <a:rPr lang="ko-KR" altLang="en-US" sz="1200" dirty="0">
                <a:solidFill>
                  <a:srgbClr val="FF0000"/>
                </a:solidFill>
              </a:rPr>
              <a:t>문자열</a:t>
            </a:r>
            <a:r>
              <a:rPr lang="en-US" altLang="ko-KR" sz="1200" dirty="0">
                <a:solidFill>
                  <a:srgbClr val="FF0000"/>
                </a:solidFill>
              </a:rPr>
              <a:t>)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5957BB-7B71-3A14-46C0-64A4DFE83513}"/>
              </a:ext>
            </a:extLst>
          </p:cNvPr>
          <p:cNvSpPr txBox="1"/>
          <p:nvPr/>
        </p:nvSpPr>
        <p:spPr>
          <a:xfrm>
            <a:off x="2580521" y="6017595"/>
            <a:ext cx="1871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TBAPRDOCINFO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에 새 문서 레코드 생성</a:t>
            </a:r>
          </a:p>
        </p:txBody>
      </p:sp>
    </p:spTree>
    <p:extLst>
      <p:ext uri="{BB962C8B-B14F-4D97-AF65-F5344CB8AC3E}">
        <p14:creationId xmlns:p14="http://schemas.microsoft.com/office/powerpoint/2010/main" val="3819013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그래픽, 폰트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AD81664C-7132-A75E-5FB9-D8A9B52E91A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761" y="78249"/>
            <a:ext cx="1633989" cy="36040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1834FF8-15AD-EBC1-C96F-84294EFC16C6}"/>
              </a:ext>
            </a:extLst>
          </p:cNvPr>
          <p:cNvSpPr txBox="1"/>
          <p:nvPr/>
        </p:nvSpPr>
        <p:spPr>
          <a:xfrm>
            <a:off x="2726483" y="1309699"/>
            <a:ext cx="384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myoffice</a:t>
            </a:r>
            <a:r>
              <a:rPr lang="en-US" altLang="ko-KR" sz="1400" dirty="0"/>
              <a:t>/</a:t>
            </a:r>
            <a:r>
              <a:rPr lang="en-US" altLang="ko-KR" sz="1400" dirty="0" err="1"/>
              <a:t>ezApproval</a:t>
            </a:r>
            <a:r>
              <a:rPr lang="en-US" altLang="ko-KR" sz="1400" dirty="0"/>
              <a:t>/</a:t>
            </a:r>
            <a:r>
              <a:rPr lang="en-US" altLang="ko-KR" sz="1400" dirty="0" err="1"/>
              <a:t>js</a:t>
            </a:r>
            <a:r>
              <a:rPr lang="en-US" altLang="ko-KR" sz="1400" dirty="0"/>
              <a:t>/Common_Function.js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FA5798-C992-CBBB-D315-43581B474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27" y="1594893"/>
            <a:ext cx="5667375" cy="30670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2459BDE-D9DD-99BD-06A6-E03648CE225C}"/>
              </a:ext>
            </a:extLst>
          </p:cNvPr>
          <p:cNvSpPr/>
          <p:nvPr/>
        </p:nvSpPr>
        <p:spPr>
          <a:xfrm>
            <a:off x="878077" y="2957071"/>
            <a:ext cx="4619612" cy="30777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E31457-8298-4ED0-8A38-A01246EF74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992" y="867632"/>
            <a:ext cx="4305300" cy="18097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8C35A7A-916B-082E-B78A-B642B326A9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8992" y="2788776"/>
            <a:ext cx="4543425" cy="39909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691214-A066-5CD6-72FC-3EBA010F3BBB}"/>
              </a:ext>
            </a:extLst>
          </p:cNvPr>
          <p:cNvSpPr/>
          <p:nvPr/>
        </p:nvSpPr>
        <p:spPr>
          <a:xfrm>
            <a:off x="7985474" y="1919262"/>
            <a:ext cx="2477287" cy="2933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1A0D85-9C5E-A954-BDE6-6C5D7108FB3F}"/>
              </a:ext>
            </a:extLst>
          </p:cNvPr>
          <p:cNvSpPr/>
          <p:nvPr/>
        </p:nvSpPr>
        <p:spPr>
          <a:xfrm>
            <a:off x="7985474" y="5379307"/>
            <a:ext cx="3605648" cy="21998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84CBA2D-13BB-92ED-6C06-2568A5D53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56" y="4849410"/>
            <a:ext cx="7365357" cy="21998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9B34AE6-2BFD-25FE-07BE-4293A61FC6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621" y="5193031"/>
            <a:ext cx="5667375" cy="1472490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41F7872-76E2-61F5-624D-AFF445410873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497689" y="1772507"/>
            <a:ext cx="1541303" cy="13723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316F583-57D8-0ECC-B022-F9884AF00679}"/>
              </a:ext>
            </a:extLst>
          </p:cNvPr>
          <p:cNvCxnSpPr>
            <a:cxnSpLocks/>
          </p:cNvCxnSpPr>
          <p:nvPr/>
        </p:nvCxnSpPr>
        <p:spPr>
          <a:xfrm>
            <a:off x="9224117" y="2302933"/>
            <a:ext cx="0" cy="654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95DD439-723C-484A-FBC3-1F9ED11406F2}"/>
              </a:ext>
            </a:extLst>
          </p:cNvPr>
          <p:cNvCxnSpPr>
            <a:cxnSpLocks/>
          </p:cNvCxnSpPr>
          <p:nvPr/>
        </p:nvCxnSpPr>
        <p:spPr>
          <a:xfrm flipH="1">
            <a:off x="5971822" y="5489298"/>
            <a:ext cx="19078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58FA3B-2448-C819-A279-CA2956E99106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22/56</a:t>
            </a:r>
            <a:endParaRPr lang="ko-KR" altLang="en-US" sz="12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79D27EE-ECB0-99B9-CF31-51583031C5FF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573E9D-80A5-A11A-74D4-EA67FB9470A6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B2F22-3907-CBA5-F809-B040BA25EA00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양식 선택</a:t>
            </a:r>
            <a:r>
              <a:rPr lang="en-US" altLang="ko-KR" b="1" dirty="0"/>
              <a:t>  -  </a:t>
            </a:r>
            <a:r>
              <a:rPr lang="ko-KR" altLang="en-US" b="1" dirty="0" err="1"/>
              <a:t>기안기</a:t>
            </a:r>
            <a:r>
              <a:rPr lang="ko-KR" altLang="en-US" b="1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2278259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3A983D-FD31-47A9-5523-6D66DA4377E6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23/56</a:t>
            </a:r>
            <a:endParaRPr lang="ko-KR" altLang="en-US" sz="12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1A1B82-212C-68C9-41B9-EA0D340A8C3C}"/>
              </a:ext>
            </a:extLst>
          </p:cNvPr>
          <p:cNvCxnSpPr/>
          <p:nvPr/>
        </p:nvCxnSpPr>
        <p:spPr>
          <a:xfrm>
            <a:off x="3503960" y="177334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DAFE098-BD6D-5E12-9AC4-C62F288BB774}"/>
              </a:ext>
            </a:extLst>
          </p:cNvPr>
          <p:cNvSpPr txBox="1"/>
          <p:nvPr/>
        </p:nvSpPr>
        <p:spPr>
          <a:xfrm>
            <a:off x="2376128" y="1803988"/>
            <a:ext cx="222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btnApprovalInfo</a:t>
            </a:r>
            <a:r>
              <a:rPr lang="en-US" altLang="ko-KR" sz="1400" dirty="0"/>
              <a:t> ()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99CE87-01F1-9FA0-663B-2E35D57C6E3C}"/>
              </a:ext>
            </a:extLst>
          </p:cNvPr>
          <p:cNvSpPr txBox="1"/>
          <p:nvPr/>
        </p:nvSpPr>
        <p:spPr>
          <a:xfrm>
            <a:off x="5660925" y="133564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3F2AF3-6266-330F-E134-CC1F94604E87}"/>
              </a:ext>
            </a:extLst>
          </p:cNvPr>
          <p:cNvCxnSpPr/>
          <p:nvPr/>
        </p:nvCxnSpPr>
        <p:spPr>
          <a:xfrm>
            <a:off x="6176061" y="177334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BD77BE-9532-111C-E5FE-3FA7A0EE3B24}"/>
              </a:ext>
            </a:extLst>
          </p:cNvPr>
          <p:cNvSpPr txBox="1"/>
          <p:nvPr/>
        </p:nvSpPr>
        <p:spPr>
          <a:xfrm>
            <a:off x="8600423" y="133564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7B35A3-12C0-57C7-FBFF-2FFE87C85DD1}"/>
              </a:ext>
            </a:extLst>
          </p:cNvPr>
          <p:cNvSpPr txBox="1"/>
          <p:nvPr/>
        </p:nvSpPr>
        <p:spPr>
          <a:xfrm>
            <a:off x="9549151" y="3070134"/>
            <a:ext cx="27294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/>
              <a:t>EZSP_GETFORMOPTION</a:t>
            </a:r>
          </a:p>
          <a:p>
            <a:pPr algn="ctr"/>
            <a:r>
              <a:rPr lang="en-US" altLang="ko-KR" sz="1400" b="1" i="1" dirty="0"/>
              <a:t>EZSP_GETSECURITYTYPE</a:t>
            </a:r>
          </a:p>
          <a:p>
            <a:pPr algn="ctr"/>
            <a:r>
              <a:rPr lang="en-US" altLang="ko-KR" sz="1400" b="1" i="1" dirty="0"/>
              <a:t>EZSP_GETKEEPTYPE</a:t>
            </a:r>
          </a:p>
          <a:p>
            <a:pPr algn="ctr"/>
            <a:r>
              <a:rPr lang="en-US" altLang="ko-KR" sz="1400" b="1" i="1" dirty="0"/>
              <a:t>EZSP_GETAPRTYPE_FORMOPTION</a:t>
            </a:r>
          </a:p>
          <a:p>
            <a:pPr algn="ctr"/>
            <a:endParaRPr lang="en-US" altLang="ko-KR" sz="1400" b="1" i="1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0A8F702-22C7-2A5C-E39C-F19CFAB76D44}"/>
              </a:ext>
            </a:extLst>
          </p:cNvPr>
          <p:cNvCxnSpPr/>
          <p:nvPr/>
        </p:nvCxnSpPr>
        <p:spPr>
          <a:xfrm>
            <a:off x="9039357" y="177334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4AB87-9C95-2220-4A7C-4670E1B2BAE7}"/>
              </a:ext>
            </a:extLst>
          </p:cNvPr>
          <p:cNvSpPr txBox="1"/>
          <p:nvPr/>
        </p:nvSpPr>
        <p:spPr>
          <a:xfrm>
            <a:off x="10455439" y="133564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library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45D0C78-0228-14DB-F44C-CE9C9567BF12}"/>
              </a:ext>
            </a:extLst>
          </p:cNvPr>
          <p:cNvCxnSpPr/>
          <p:nvPr/>
        </p:nvCxnSpPr>
        <p:spPr>
          <a:xfrm>
            <a:off x="10913877" y="1774123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11EE6FF-70A0-2C21-2845-27A48A69617E}"/>
              </a:ext>
            </a:extLst>
          </p:cNvPr>
          <p:cNvCxnSpPr>
            <a:cxnSpLocks/>
          </p:cNvCxnSpPr>
          <p:nvPr/>
        </p:nvCxnSpPr>
        <p:spPr>
          <a:xfrm>
            <a:off x="7491176" y="2428675"/>
            <a:ext cx="526209" cy="1935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ABE9D8F-E083-FA0B-1DDC-EC4D167EFDDD}"/>
              </a:ext>
            </a:extLst>
          </p:cNvPr>
          <p:cNvSpPr txBox="1"/>
          <p:nvPr/>
        </p:nvSpPr>
        <p:spPr>
          <a:xfrm>
            <a:off x="325694" y="5667597"/>
            <a:ext cx="222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ezApprovalInfo.cshtml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F2EF8C3-028E-6170-B7D1-E5FD6BB482FC}"/>
              </a:ext>
            </a:extLst>
          </p:cNvPr>
          <p:cNvSpPr txBox="1"/>
          <p:nvPr/>
        </p:nvSpPr>
        <p:spPr>
          <a:xfrm>
            <a:off x="4963440" y="2210206"/>
            <a:ext cx="2631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ezLIneController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ezApprovalInfo</a:t>
            </a:r>
            <a:endParaRPr lang="en-US" altLang="ko-KR" sz="1400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83155CE2-B47A-C4DA-89C0-910374876C03}"/>
              </a:ext>
            </a:extLst>
          </p:cNvPr>
          <p:cNvCxnSpPr>
            <a:cxnSpLocks/>
          </p:cNvCxnSpPr>
          <p:nvPr/>
        </p:nvCxnSpPr>
        <p:spPr>
          <a:xfrm>
            <a:off x="4312810" y="2079793"/>
            <a:ext cx="968867" cy="289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7EE047A0-CE39-CC53-A7DF-9555EE33F1B8}"/>
              </a:ext>
            </a:extLst>
          </p:cNvPr>
          <p:cNvCxnSpPr>
            <a:cxnSpLocks/>
          </p:cNvCxnSpPr>
          <p:nvPr/>
        </p:nvCxnSpPr>
        <p:spPr>
          <a:xfrm flipH="1" flipV="1">
            <a:off x="7435944" y="2574153"/>
            <a:ext cx="544657" cy="21486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171BED3-33CB-72B3-E6D7-0E0C18FA4B76}"/>
              </a:ext>
            </a:extLst>
          </p:cNvPr>
          <p:cNvCxnSpPr>
            <a:cxnSpLocks/>
          </p:cNvCxnSpPr>
          <p:nvPr/>
        </p:nvCxnSpPr>
        <p:spPr>
          <a:xfrm flipH="1">
            <a:off x="2678120" y="2756325"/>
            <a:ext cx="2795850" cy="122399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D83454-3D7E-E4B4-5264-FD2ADDFD9C8D}"/>
              </a:ext>
            </a:extLst>
          </p:cNvPr>
          <p:cNvSpPr txBox="1"/>
          <p:nvPr/>
        </p:nvSpPr>
        <p:spPr>
          <a:xfrm>
            <a:off x="7965074" y="2589762"/>
            <a:ext cx="19381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ezApprovalInfo</a:t>
            </a:r>
            <a:r>
              <a:rPr lang="en-US" altLang="ko-KR" sz="1400" dirty="0"/>
              <a:t>()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54BC034-84D8-7A2F-D277-39CF3B8C21A8}"/>
              </a:ext>
            </a:extLst>
          </p:cNvPr>
          <p:cNvCxnSpPr>
            <a:cxnSpLocks/>
          </p:cNvCxnSpPr>
          <p:nvPr/>
        </p:nvCxnSpPr>
        <p:spPr>
          <a:xfrm flipH="1" flipV="1">
            <a:off x="9647965" y="2898747"/>
            <a:ext cx="349158" cy="21374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33CB05E3-3C03-7D0C-9827-53C57EB36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5" y="1568640"/>
            <a:ext cx="2690455" cy="1375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673734-D513-764B-E746-A366D9466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00" y="3818628"/>
            <a:ext cx="2629107" cy="185699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6DB2F93-AB4B-53DF-EF9C-02A261553CBB}"/>
              </a:ext>
            </a:extLst>
          </p:cNvPr>
          <p:cNvSpPr/>
          <p:nvPr/>
        </p:nvSpPr>
        <p:spPr>
          <a:xfrm>
            <a:off x="189344" y="1558253"/>
            <a:ext cx="327024" cy="1964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EF642E5-EA97-F1EC-7986-091B58FCE6FC}"/>
              </a:ext>
            </a:extLst>
          </p:cNvPr>
          <p:cNvCxnSpPr>
            <a:cxnSpLocks/>
          </p:cNvCxnSpPr>
          <p:nvPr/>
        </p:nvCxnSpPr>
        <p:spPr>
          <a:xfrm>
            <a:off x="9714412" y="2797574"/>
            <a:ext cx="428344" cy="231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86A734F-4BF0-3DA2-D4AA-FF3AE707E930}"/>
              </a:ext>
            </a:extLst>
          </p:cNvPr>
          <p:cNvGrpSpPr/>
          <p:nvPr/>
        </p:nvGrpSpPr>
        <p:grpSpPr>
          <a:xfrm>
            <a:off x="1077986" y="4011411"/>
            <a:ext cx="11073130" cy="1664215"/>
            <a:chOff x="1077986" y="4011411"/>
            <a:chExt cx="11073130" cy="1664215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58AD37C-BC06-61FE-31B8-3A200F746B13}"/>
                </a:ext>
              </a:extLst>
            </p:cNvPr>
            <p:cNvSpPr/>
            <p:nvPr/>
          </p:nvSpPr>
          <p:spPr>
            <a:xfrm>
              <a:off x="1077986" y="5479203"/>
              <a:ext cx="327024" cy="19642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F9CD92-8BAE-E6F5-3867-53A7EF13F759}"/>
                </a:ext>
              </a:extLst>
            </p:cNvPr>
            <p:cNvSpPr txBox="1"/>
            <p:nvPr/>
          </p:nvSpPr>
          <p:spPr>
            <a:xfrm>
              <a:off x="2805123" y="4011411"/>
              <a:ext cx="1520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/>
                <a:t>btnOK</a:t>
              </a:r>
              <a:r>
                <a:rPr lang="en-US" altLang="ko-KR" sz="1400" dirty="0"/>
                <a:t> ()</a:t>
              </a:r>
              <a:endParaRPr lang="ko-KR" altLang="en-US" sz="14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8C88049-6F0C-F962-5466-0820E08D71C8}"/>
                </a:ext>
              </a:extLst>
            </p:cNvPr>
            <p:cNvSpPr txBox="1"/>
            <p:nvPr/>
          </p:nvSpPr>
          <p:spPr>
            <a:xfrm>
              <a:off x="2494264" y="4732038"/>
              <a:ext cx="2220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/>
                <a:t>ezApprovalinfo_complete</a:t>
              </a:r>
              <a:r>
                <a:rPr lang="en-US" altLang="ko-KR" sz="1400" dirty="0"/>
                <a:t>()</a:t>
              </a:r>
              <a:endParaRPr lang="en-US" altLang="ko-KR" sz="14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61A9E9B-4FA3-2E7D-FB54-E325B6944EFB}"/>
                </a:ext>
              </a:extLst>
            </p:cNvPr>
            <p:cNvSpPr txBox="1"/>
            <p:nvPr/>
          </p:nvSpPr>
          <p:spPr>
            <a:xfrm>
              <a:off x="4936228" y="4998489"/>
              <a:ext cx="263193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 err="1"/>
                <a:t>ezLineAspxController</a:t>
              </a:r>
              <a:r>
                <a:rPr lang="en-US" altLang="ko-KR" sz="1400" dirty="0"/>
                <a:t>/</a:t>
              </a:r>
            </a:p>
            <a:p>
              <a:pPr algn="ctr"/>
              <a:r>
                <a:rPr lang="en-US" altLang="ko-KR" sz="1400" dirty="0" err="1"/>
                <a:t>SaveAprLine</a:t>
              </a:r>
              <a:endParaRPr lang="en-US" altLang="ko-KR" sz="14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29F7F0A-D0DB-A232-D69D-5F9C87CC6383}"/>
                </a:ext>
              </a:extLst>
            </p:cNvPr>
            <p:cNvSpPr txBox="1"/>
            <p:nvPr/>
          </p:nvSpPr>
          <p:spPr>
            <a:xfrm>
              <a:off x="4810655" y="4289985"/>
              <a:ext cx="263193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 err="1"/>
                <a:t>ezDocInfoAspxController</a:t>
              </a:r>
              <a:r>
                <a:rPr lang="en-US" altLang="ko-KR" sz="1400" dirty="0"/>
                <a:t>/</a:t>
              </a:r>
            </a:p>
            <a:p>
              <a:pPr algn="ctr"/>
              <a:r>
                <a:rPr lang="en-US" altLang="ko-KR" sz="1400" dirty="0" err="1"/>
                <a:t>SetExtraDocInfo</a:t>
              </a:r>
              <a:endParaRPr lang="en-US" altLang="ko-KR" sz="14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29FA858-5C68-23C8-4C86-548525957077}"/>
                </a:ext>
              </a:extLst>
            </p:cNvPr>
            <p:cNvSpPr txBox="1"/>
            <p:nvPr/>
          </p:nvSpPr>
          <p:spPr>
            <a:xfrm>
              <a:off x="7961364" y="4486514"/>
              <a:ext cx="208571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 err="1"/>
                <a:t>SetExtraDocInfo</a:t>
              </a:r>
              <a:r>
                <a:rPr lang="en-US" altLang="ko-KR" sz="1400" dirty="0"/>
                <a:t>()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403B84B-C1C8-754B-9089-F5067F796EE3}"/>
                </a:ext>
              </a:extLst>
            </p:cNvPr>
            <p:cNvSpPr txBox="1"/>
            <p:nvPr/>
          </p:nvSpPr>
          <p:spPr>
            <a:xfrm>
              <a:off x="8026538" y="5039815"/>
              <a:ext cx="197058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 err="1"/>
                <a:t>SaveAprLine</a:t>
              </a:r>
              <a:r>
                <a:rPr lang="en-US" altLang="ko-KR" sz="1400" dirty="0"/>
                <a:t>()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28DF42-3465-D86A-5F32-77E2616DE66A}"/>
                </a:ext>
              </a:extLst>
            </p:cNvPr>
            <p:cNvSpPr txBox="1"/>
            <p:nvPr/>
          </p:nvSpPr>
          <p:spPr>
            <a:xfrm>
              <a:off x="9519183" y="4463615"/>
              <a:ext cx="263193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 err="1"/>
                <a:t>SetExtraDocInfo</a:t>
              </a:r>
              <a:r>
                <a:rPr lang="en-US" altLang="ko-KR" sz="1400" dirty="0"/>
                <a:t>()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D0A0A1-8DD3-9BC9-FD18-C83A3AD66405}"/>
                </a:ext>
              </a:extLst>
            </p:cNvPr>
            <p:cNvSpPr txBox="1"/>
            <p:nvPr/>
          </p:nvSpPr>
          <p:spPr>
            <a:xfrm>
              <a:off x="9928584" y="5039815"/>
              <a:ext cx="197058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 err="1"/>
                <a:t>SaveAprLine</a:t>
              </a:r>
              <a:r>
                <a:rPr lang="en-US" altLang="ko-KR" sz="1400" dirty="0"/>
                <a:t>()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D6F86C97-3E34-D226-A813-A7C10A6E9F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2425" y="4237787"/>
              <a:ext cx="1542017" cy="133962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5331F66B-9FE5-7DC0-BD3B-4C11D6C8E8AC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10" y="4249869"/>
              <a:ext cx="10250" cy="4219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33659D72-5CC2-FBFD-9AF8-6A0F7F79DE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4118" y="4586178"/>
              <a:ext cx="533827" cy="1852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FF3D048F-5B87-F943-C334-DE5AD079447F}"/>
                </a:ext>
              </a:extLst>
            </p:cNvPr>
            <p:cNvCxnSpPr>
              <a:cxnSpLocks/>
            </p:cNvCxnSpPr>
            <p:nvPr/>
          </p:nvCxnSpPr>
          <p:spPr>
            <a:xfrm>
              <a:off x="4667780" y="5011462"/>
              <a:ext cx="399706" cy="15614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265439CA-34EF-99B1-3928-C536AF80B3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2634" y="4671798"/>
              <a:ext cx="960813" cy="69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11E2EF8B-65F7-000B-3A68-9D730B1BB5F1}"/>
                </a:ext>
              </a:extLst>
            </p:cNvPr>
            <p:cNvCxnSpPr>
              <a:cxnSpLocks/>
            </p:cNvCxnSpPr>
            <p:nvPr/>
          </p:nvCxnSpPr>
          <p:spPr>
            <a:xfrm>
              <a:off x="7239775" y="5150497"/>
              <a:ext cx="993672" cy="171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E8C2DD83-A480-EBCC-DA59-6FDE52638AB7}"/>
                </a:ext>
              </a:extLst>
            </p:cNvPr>
            <p:cNvCxnSpPr>
              <a:cxnSpLocks/>
            </p:cNvCxnSpPr>
            <p:nvPr/>
          </p:nvCxnSpPr>
          <p:spPr>
            <a:xfrm>
              <a:off x="9751806" y="4665254"/>
              <a:ext cx="36006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FE23F57-BDDC-447C-4CFF-C1C71B66BC7A}"/>
                </a:ext>
              </a:extLst>
            </p:cNvPr>
            <p:cNvCxnSpPr>
              <a:cxnSpLocks/>
            </p:cNvCxnSpPr>
            <p:nvPr/>
          </p:nvCxnSpPr>
          <p:spPr>
            <a:xfrm>
              <a:off x="9870582" y="5185047"/>
              <a:ext cx="36006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B4838CF8-1D53-4F8C-C0CA-BC7A493D4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9590" y="4759727"/>
              <a:ext cx="344496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8EBAF650-9CA8-4BC8-03BB-8F45CA7FDF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64633" y="5300924"/>
              <a:ext cx="344496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3A2C805B-B2F9-25ED-9489-8CE3DA539C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63696" y="4779496"/>
              <a:ext cx="969751" cy="1479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9EE75879-4F76-7B9B-41E5-0B7EDF5D8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2780" y="5299639"/>
              <a:ext cx="969751" cy="1479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37DCA49C-3E05-6BDC-BF8F-C817FF2E6F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5853" y="4678785"/>
              <a:ext cx="408479" cy="14948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F31C1277-99B9-A959-830C-2497FD8118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32556" y="5096689"/>
              <a:ext cx="394065" cy="16738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제목 1">
            <a:extLst>
              <a:ext uri="{FF2B5EF4-FFF2-40B4-BE49-F238E27FC236}">
                <a16:creationId xmlns:a16="http://schemas.microsoft.com/office/drawing/2014/main" id="{C234B02D-356C-70E0-35F1-E04F28DC402F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37A000-4428-D756-CC7F-9B8302E20087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7841AA-7D1B-DF9F-973E-3D6ADEFE959F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결재정보 수정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F0F9134-C667-2439-D373-085F5E036940}"/>
              </a:ext>
            </a:extLst>
          </p:cNvPr>
          <p:cNvCxnSpPr>
            <a:cxnSpLocks/>
          </p:cNvCxnSpPr>
          <p:nvPr/>
        </p:nvCxnSpPr>
        <p:spPr>
          <a:xfrm>
            <a:off x="8914087" y="397637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4EC645C-9DCE-92FD-7B6B-3AE024251088}"/>
              </a:ext>
            </a:extLst>
          </p:cNvPr>
          <p:cNvCxnSpPr>
            <a:cxnSpLocks/>
          </p:cNvCxnSpPr>
          <p:nvPr/>
        </p:nvCxnSpPr>
        <p:spPr>
          <a:xfrm>
            <a:off x="8914087" y="577522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F937D7D-EDEB-EAA0-055C-0AFA6854AB8D}"/>
              </a:ext>
            </a:extLst>
          </p:cNvPr>
          <p:cNvSpPr txBox="1"/>
          <p:nvPr/>
        </p:nvSpPr>
        <p:spPr>
          <a:xfrm>
            <a:off x="9498485" y="24114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45F202-9866-472F-3E04-A9FA51F80F19}"/>
              </a:ext>
            </a:extLst>
          </p:cNvPr>
          <p:cNvSpPr txBox="1"/>
          <p:nvPr/>
        </p:nvSpPr>
        <p:spPr>
          <a:xfrm>
            <a:off x="9506469" y="45765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62183C4A-2942-F711-8461-A2CD3617E708}"/>
              </a:ext>
            </a:extLst>
          </p:cNvPr>
          <p:cNvSpPr/>
          <p:nvPr/>
        </p:nvSpPr>
        <p:spPr>
          <a:xfrm>
            <a:off x="8673862" y="146933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F54DC8-0AD4-51A9-45F5-DA347386BD5E}"/>
              </a:ext>
            </a:extLst>
          </p:cNvPr>
          <p:cNvSpPr txBox="1"/>
          <p:nvPr/>
        </p:nvSpPr>
        <p:spPr>
          <a:xfrm>
            <a:off x="8805075" y="734112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3E85D2-62C5-C397-0C37-01A064B08C9E}"/>
              </a:ext>
            </a:extLst>
          </p:cNvPr>
          <p:cNvSpPr txBox="1"/>
          <p:nvPr/>
        </p:nvSpPr>
        <p:spPr>
          <a:xfrm>
            <a:off x="8805075" y="1017176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514393-A9E2-59FF-30E5-9ED48FDCC782}"/>
              </a:ext>
            </a:extLst>
          </p:cNvPr>
          <p:cNvSpPr txBox="1"/>
          <p:nvPr/>
        </p:nvSpPr>
        <p:spPr>
          <a:xfrm>
            <a:off x="7908731" y="3139242"/>
            <a:ext cx="2190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결재 옵션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보안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보존 유형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결재 유형 목록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B3FD9D-E958-F43D-E588-18F012328E81}"/>
              </a:ext>
            </a:extLst>
          </p:cNvPr>
          <p:cNvSpPr txBox="1"/>
          <p:nvPr/>
        </p:nvSpPr>
        <p:spPr>
          <a:xfrm>
            <a:off x="9714411" y="2459207"/>
            <a:ext cx="1442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UserID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</a:rPr>
              <a:t>FormID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4ABDDB-EE76-CDCF-F90E-E81CEA68A10B}"/>
              </a:ext>
            </a:extLst>
          </p:cNvPr>
          <p:cNvSpPr txBox="1"/>
          <p:nvPr/>
        </p:nvSpPr>
        <p:spPr>
          <a:xfrm>
            <a:off x="3348677" y="2696085"/>
            <a:ext cx="1635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ezApprovalInfoModel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에 담긴 값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285591-339C-FF19-F618-DEDDD6AAB739}"/>
              </a:ext>
            </a:extLst>
          </p:cNvPr>
          <p:cNvSpPr txBox="1"/>
          <p:nvPr/>
        </p:nvSpPr>
        <p:spPr>
          <a:xfrm>
            <a:off x="4457777" y="1708528"/>
            <a:ext cx="116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구분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폼</a:t>
            </a:r>
            <a:r>
              <a:rPr lang="en-US" altLang="ko-KR" sz="1400" dirty="0">
                <a:solidFill>
                  <a:srgbClr val="FF0000"/>
                </a:solidFill>
              </a:rPr>
              <a:t>ID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0B64776-485B-47FF-C359-463FB376C457}"/>
              </a:ext>
            </a:extLst>
          </p:cNvPr>
          <p:cNvSpPr txBox="1"/>
          <p:nvPr/>
        </p:nvSpPr>
        <p:spPr>
          <a:xfrm>
            <a:off x="7335100" y="2119955"/>
            <a:ext cx="116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구분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폼</a:t>
            </a:r>
            <a:r>
              <a:rPr lang="en-US" altLang="ko-KR" sz="1400" dirty="0">
                <a:solidFill>
                  <a:srgbClr val="FF0000"/>
                </a:solidFill>
              </a:rPr>
              <a:t>ID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09F435D-E8F4-B85A-F0BA-673CDFD7A0B1}"/>
              </a:ext>
            </a:extLst>
          </p:cNvPr>
          <p:cNvSpPr txBox="1"/>
          <p:nvPr/>
        </p:nvSpPr>
        <p:spPr>
          <a:xfrm>
            <a:off x="2665358" y="4314731"/>
            <a:ext cx="1502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Rtn(</a:t>
            </a:r>
            <a:r>
              <a:rPr lang="ko-KR" altLang="en-US" sz="1200" dirty="0">
                <a:solidFill>
                  <a:srgbClr val="FF0000"/>
                </a:solidFill>
              </a:rPr>
              <a:t>수정된 정보 배열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6917FC-AEDB-2FFE-129D-A783164A0ECB}"/>
              </a:ext>
            </a:extLst>
          </p:cNvPr>
          <p:cNvSpPr txBox="1"/>
          <p:nvPr/>
        </p:nvSpPr>
        <p:spPr>
          <a:xfrm>
            <a:off x="4237009" y="4167186"/>
            <a:ext cx="84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문서 부가정보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0E589D6-2E4D-419E-2214-8B11BA2E9AC0}"/>
              </a:ext>
            </a:extLst>
          </p:cNvPr>
          <p:cNvSpPr txBox="1"/>
          <p:nvPr/>
        </p:nvSpPr>
        <p:spPr>
          <a:xfrm>
            <a:off x="5091805" y="4808982"/>
            <a:ext cx="84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결재선 정보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30CEA27-AD1A-D097-6076-2DBF55E3515B}"/>
              </a:ext>
            </a:extLst>
          </p:cNvPr>
          <p:cNvSpPr txBox="1"/>
          <p:nvPr/>
        </p:nvSpPr>
        <p:spPr>
          <a:xfrm>
            <a:off x="9379091" y="4719766"/>
            <a:ext cx="119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동적 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Update SQL  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쿼리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88A8A54-51D1-864B-0BFA-594A93D41192}"/>
              </a:ext>
            </a:extLst>
          </p:cNvPr>
          <p:cNvSpPr txBox="1"/>
          <p:nvPr/>
        </p:nvSpPr>
        <p:spPr>
          <a:xfrm>
            <a:off x="9475786" y="5436764"/>
            <a:ext cx="119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수정 가능한 첫 결재선 순번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D92F9E-32C4-5897-A19A-C3EEDA809A9A}"/>
              </a:ext>
            </a:extLst>
          </p:cNvPr>
          <p:cNvSpPr txBox="1"/>
          <p:nvPr/>
        </p:nvSpPr>
        <p:spPr>
          <a:xfrm>
            <a:off x="6909308" y="4832842"/>
            <a:ext cx="1195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성공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실패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167E79-5431-BB6E-ED44-8769CB036563}"/>
              </a:ext>
            </a:extLst>
          </p:cNvPr>
          <p:cNvSpPr txBox="1"/>
          <p:nvPr/>
        </p:nvSpPr>
        <p:spPr>
          <a:xfrm>
            <a:off x="7335100" y="5406745"/>
            <a:ext cx="1195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성공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실패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AC3E930-35C8-E756-24A9-AD520811A6AA}"/>
              </a:ext>
            </a:extLst>
          </p:cNvPr>
          <p:cNvSpPr txBox="1"/>
          <p:nvPr/>
        </p:nvSpPr>
        <p:spPr>
          <a:xfrm>
            <a:off x="2960225" y="3258802"/>
            <a:ext cx="6221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APRLINE (XML)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2FEB95A-DE54-8279-D330-1D513934D2D1}"/>
              </a:ext>
            </a:extLst>
          </p:cNvPr>
          <p:cNvSpPr txBox="1"/>
          <p:nvPr/>
        </p:nvSpPr>
        <p:spPr>
          <a:xfrm>
            <a:off x="7341948" y="4099877"/>
            <a:ext cx="1017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Docin</a:t>
            </a:r>
            <a:r>
              <a:rPr lang="en-US" altLang="ko-KR" sz="1200" dirty="0">
                <a:solidFill>
                  <a:srgbClr val="FF0000"/>
                </a:solidFill>
              </a:rPr>
              <a:t>(XML)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D7B49D-EF78-1573-7004-33F0A76FE1B3}"/>
              </a:ext>
            </a:extLst>
          </p:cNvPr>
          <p:cNvSpPr txBox="1"/>
          <p:nvPr/>
        </p:nvSpPr>
        <p:spPr>
          <a:xfrm>
            <a:off x="9445296" y="4263448"/>
            <a:ext cx="1017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DocID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5F14F85-041D-597D-4B4F-358478682696}"/>
              </a:ext>
            </a:extLst>
          </p:cNvPr>
          <p:cNvSpPr txBox="1"/>
          <p:nvPr/>
        </p:nvSpPr>
        <p:spPr>
          <a:xfrm>
            <a:off x="10073312" y="4843233"/>
            <a:ext cx="1017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DocID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2EEAF9-A69B-62CD-4FBE-1CB23345C700}"/>
              </a:ext>
            </a:extLst>
          </p:cNvPr>
          <p:cNvSpPr txBox="1"/>
          <p:nvPr/>
        </p:nvSpPr>
        <p:spPr>
          <a:xfrm>
            <a:off x="7647338" y="4818157"/>
            <a:ext cx="1137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AprLine</a:t>
            </a:r>
            <a:r>
              <a:rPr lang="en-US" altLang="ko-KR" sz="1200" dirty="0">
                <a:solidFill>
                  <a:srgbClr val="FF0000"/>
                </a:solidFill>
              </a:rPr>
              <a:t>(XML)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18AEDE1-E3B4-449F-336C-1D59EFEFA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25" y="1556319"/>
            <a:ext cx="4497023" cy="3176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45F1EFA9-B372-E646-6FF6-68304B728DE1}"/>
              </a:ext>
            </a:extLst>
          </p:cNvPr>
          <p:cNvGrpSpPr/>
          <p:nvPr/>
        </p:nvGrpSpPr>
        <p:grpSpPr>
          <a:xfrm>
            <a:off x="6295038" y="1505635"/>
            <a:ext cx="4318694" cy="3227034"/>
            <a:chOff x="1209808" y="4565936"/>
            <a:chExt cx="4301066" cy="301620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FB9F329-6420-3A1B-6737-CDA250A4B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9808" y="4565936"/>
              <a:ext cx="4301066" cy="30162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E6F9CEA-95AA-B1FD-9840-62BACBFB390E}"/>
                </a:ext>
              </a:extLst>
            </p:cNvPr>
            <p:cNvSpPr/>
            <p:nvPr/>
          </p:nvSpPr>
          <p:spPr>
            <a:xfrm>
              <a:off x="1987771" y="4927416"/>
              <a:ext cx="2654784" cy="1194753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DCB61ED-CCDF-4291-2CE6-15581208BF93}"/>
              </a:ext>
            </a:extLst>
          </p:cNvPr>
          <p:cNvCxnSpPr>
            <a:cxnSpLocks/>
          </p:cNvCxnSpPr>
          <p:nvPr/>
        </p:nvCxnSpPr>
        <p:spPr>
          <a:xfrm>
            <a:off x="4754142" y="2575876"/>
            <a:ext cx="2322047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F1E31A-0438-8821-DCA8-1DB4CF27C899}"/>
              </a:ext>
            </a:extLst>
          </p:cNvPr>
          <p:cNvSpPr/>
          <p:nvPr/>
        </p:nvSpPr>
        <p:spPr>
          <a:xfrm>
            <a:off x="2413070" y="2028795"/>
            <a:ext cx="2325378" cy="1347399"/>
          </a:xfrm>
          <a:prstGeom prst="rect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DEA0FF-6451-8749-2394-E1C44E9DBBC8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24/56</a:t>
            </a:r>
            <a:endParaRPr lang="ko-KR" altLang="en-US" sz="12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A015A2D-EAE9-0403-C1D5-E6A70F982385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E9B8CD-52D1-22AF-2DA7-B634D7154987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658DB-12F5-5F89-3B15-355D8ECF4F25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결재정보 수정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C64F7C2-4C5A-5FE9-0049-9D27872A1DD8}"/>
              </a:ext>
            </a:extLst>
          </p:cNvPr>
          <p:cNvCxnSpPr>
            <a:cxnSpLocks/>
          </p:cNvCxnSpPr>
          <p:nvPr/>
        </p:nvCxnSpPr>
        <p:spPr>
          <a:xfrm>
            <a:off x="8914087" y="397637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109C190-4B06-96C4-7749-AD54B3573C8B}"/>
              </a:ext>
            </a:extLst>
          </p:cNvPr>
          <p:cNvCxnSpPr>
            <a:cxnSpLocks/>
          </p:cNvCxnSpPr>
          <p:nvPr/>
        </p:nvCxnSpPr>
        <p:spPr>
          <a:xfrm>
            <a:off x="8914087" y="577522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7C4389-D847-6DF2-AA41-C9F0CA6ED451}"/>
              </a:ext>
            </a:extLst>
          </p:cNvPr>
          <p:cNvSpPr txBox="1"/>
          <p:nvPr/>
        </p:nvSpPr>
        <p:spPr>
          <a:xfrm>
            <a:off x="9498485" y="24114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E54CF1-E5A0-B19E-5846-F6A6E238363B}"/>
              </a:ext>
            </a:extLst>
          </p:cNvPr>
          <p:cNvSpPr txBox="1"/>
          <p:nvPr/>
        </p:nvSpPr>
        <p:spPr>
          <a:xfrm>
            <a:off x="9506469" y="45765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B283DA6-D0A2-287F-8225-164446509151}"/>
              </a:ext>
            </a:extLst>
          </p:cNvPr>
          <p:cNvSpPr/>
          <p:nvPr/>
        </p:nvSpPr>
        <p:spPr>
          <a:xfrm>
            <a:off x="8673862" y="146933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81F040-0F25-7082-0CF6-D781679E3A2C}"/>
              </a:ext>
            </a:extLst>
          </p:cNvPr>
          <p:cNvSpPr txBox="1"/>
          <p:nvPr/>
        </p:nvSpPr>
        <p:spPr>
          <a:xfrm>
            <a:off x="8805075" y="734112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292DED-DF30-D4AD-91CC-FA046245BA8C}"/>
              </a:ext>
            </a:extLst>
          </p:cNvPr>
          <p:cNvSpPr txBox="1"/>
          <p:nvPr/>
        </p:nvSpPr>
        <p:spPr>
          <a:xfrm>
            <a:off x="8805075" y="1017176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610982-347E-C87F-4A36-825886AC0D30}"/>
              </a:ext>
            </a:extLst>
          </p:cNvPr>
          <p:cNvSpPr txBox="1"/>
          <p:nvPr/>
        </p:nvSpPr>
        <p:spPr>
          <a:xfrm>
            <a:off x="3538006" y="5020479"/>
            <a:ext cx="4231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DraftUI.cshtml</a:t>
            </a:r>
            <a:r>
              <a:rPr lang="en-US" altLang="ko-KR" dirty="0"/>
              <a:t> (</a:t>
            </a:r>
            <a:r>
              <a:rPr lang="en-US" altLang="ko-KR" dirty="0" err="1"/>
              <a:t>GetDraftAprLineInfo</a:t>
            </a:r>
            <a:r>
              <a:rPr lang="en-US" altLang="ko-KR" dirty="0"/>
              <a:t>()) 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047219-2AD0-E818-A52D-BBC10AA1B841}"/>
              </a:ext>
            </a:extLst>
          </p:cNvPr>
          <p:cNvSpPr txBox="1"/>
          <p:nvPr/>
        </p:nvSpPr>
        <p:spPr>
          <a:xfrm>
            <a:off x="3538006" y="5451464"/>
            <a:ext cx="4352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DraftUI.cshtml</a:t>
            </a:r>
            <a:r>
              <a:rPr lang="en-US" altLang="ko-KR" dirty="0"/>
              <a:t> (</a:t>
            </a:r>
            <a:r>
              <a:rPr lang="en-US" altLang="ko-KR" dirty="0" err="1"/>
              <a:t>btnApprovalInfo_save</a:t>
            </a:r>
            <a:r>
              <a:rPr lang="en-US" altLang="ko-KR" dirty="0"/>
              <a:t>())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DA5494-D893-77C7-534A-C4204E373B20}"/>
              </a:ext>
            </a:extLst>
          </p:cNvPr>
          <p:cNvSpPr txBox="1"/>
          <p:nvPr/>
        </p:nvSpPr>
        <p:spPr>
          <a:xfrm>
            <a:off x="241425" y="5243895"/>
            <a:ext cx="3095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ezApprovalInfo_Complete</a:t>
            </a:r>
            <a:r>
              <a:rPr lang="ko-KR" altLang="en-US" dirty="0"/>
              <a:t>()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3AECB2-370A-1736-E98F-BB44976FCDBC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237020" y="5205145"/>
            <a:ext cx="300986" cy="170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E0D8C71-71BF-362E-E8EC-E10F73CFE4CC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237020" y="5451464"/>
            <a:ext cx="300986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A361DF7-DD95-438C-3761-35CCC37ADEB4}"/>
              </a:ext>
            </a:extLst>
          </p:cNvPr>
          <p:cNvSpPr txBox="1"/>
          <p:nvPr/>
        </p:nvSpPr>
        <p:spPr>
          <a:xfrm>
            <a:off x="7649860" y="4989799"/>
            <a:ext cx="3152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결재선 표시 영역의 </a:t>
            </a:r>
            <a:r>
              <a:rPr lang="ko-KR" altLang="en-US" sz="1200" dirty="0" err="1"/>
              <a:t>HTML을</a:t>
            </a:r>
            <a:r>
              <a:rPr lang="ko-KR" altLang="en-US" sz="1200" dirty="0"/>
              <a:t> 모두 지우고, 새로운 결재자 정보로 다시 그립니다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632059-526C-414F-E1D4-40A2E08C557D}"/>
              </a:ext>
            </a:extLst>
          </p:cNvPr>
          <p:cNvSpPr txBox="1"/>
          <p:nvPr/>
        </p:nvSpPr>
        <p:spPr>
          <a:xfrm>
            <a:off x="7649860" y="5543797"/>
            <a:ext cx="32030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서버에 변경사항을 최종 저장</a:t>
            </a:r>
          </a:p>
        </p:txBody>
      </p:sp>
    </p:spTree>
    <p:extLst>
      <p:ext uri="{BB962C8B-B14F-4D97-AF65-F5344CB8AC3E}">
        <p14:creationId xmlns:p14="http://schemas.microsoft.com/office/powerpoint/2010/main" val="2051956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3A983D-FD31-47A9-5523-6D66DA4377E6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25/56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4051C8-E851-CBEE-EFF1-F77168CAD323}"/>
              </a:ext>
            </a:extLst>
          </p:cNvPr>
          <p:cNvSpPr txBox="1"/>
          <p:nvPr/>
        </p:nvSpPr>
        <p:spPr>
          <a:xfrm>
            <a:off x="3717817" y="1330902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1A1B82-212C-68C9-41B9-EA0D340A8C3C}"/>
              </a:ext>
            </a:extLst>
          </p:cNvPr>
          <p:cNvCxnSpPr/>
          <p:nvPr/>
        </p:nvCxnSpPr>
        <p:spPr>
          <a:xfrm>
            <a:off x="4003026" y="1768603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DAFE098-BD6D-5E12-9AC4-C62F288BB774}"/>
              </a:ext>
            </a:extLst>
          </p:cNvPr>
          <p:cNvSpPr txBox="1"/>
          <p:nvPr/>
        </p:nvSpPr>
        <p:spPr>
          <a:xfrm>
            <a:off x="2875194" y="1799243"/>
            <a:ext cx="222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btnSendDraft_onClick</a:t>
            </a:r>
            <a:r>
              <a:rPr lang="en-US" altLang="ko-KR" sz="1400" dirty="0"/>
              <a:t> ()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99CE87-01F1-9FA0-663B-2E35D57C6E3C}"/>
              </a:ext>
            </a:extLst>
          </p:cNvPr>
          <p:cNvSpPr txBox="1"/>
          <p:nvPr/>
        </p:nvSpPr>
        <p:spPr>
          <a:xfrm>
            <a:off x="6159991" y="1330902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3F2AF3-6266-330F-E134-CC1F94604E87}"/>
              </a:ext>
            </a:extLst>
          </p:cNvPr>
          <p:cNvCxnSpPr/>
          <p:nvPr/>
        </p:nvCxnSpPr>
        <p:spPr>
          <a:xfrm>
            <a:off x="6675127" y="1768603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BD77BE-9532-111C-E5FE-3FA7A0EE3B24}"/>
              </a:ext>
            </a:extLst>
          </p:cNvPr>
          <p:cNvSpPr txBox="1"/>
          <p:nvPr/>
        </p:nvSpPr>
        <p:spPr>
          <a:xfrm>
            <a:off x="8600423" y="133564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0A8F702-22C7-2A5C-E39C-F19CFAB76D44}"/>
              </a:ext>
            </a:extLst>
          </p:cNvPr>
          <p:cNvCxnSpPr/>
          <p:nvPr/>
        </p:nvCxnSpPr>
        <p:spPr>
          <a:xfrm>
            <a:off x="9039357" y="177334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4AB87-9C95-2220-4A7C-4670E1B2BAE7}"/>
              </a:ext>
            </a:extLst>
          </p:cNvPr>
          <p:cNvSpPr txBox="1"/>
          <p:nvPr/>
        </p:nvSpPr>
        <p:spPr>
          <a:xfrm>
            <a:off x="10455439" y="133564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library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45D0C78-0228-14DB-F44C-CE9C9567BF12}"/>
              </a:ext>
            </a:extLst>
          </p:cNvPr>
          <p:cNvCxnSpPr/>
          <p:nvPr/>
        </p:nvCxnSpPr>
        <p:spPr>
          <a:xfrm>
            <a:off x="10913877" y="1774123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C1B0C62F-9B17-4E3C-0FDC-12868F42B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" y="1428003"/>
            <a:ext cx="2806632" cy="2121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DABE9D8F-E083-FA0B-1DDC-EC4D167EFDDD}"/>
              </a:ext>
            </a:extLst>
          </p:cNvPr>
          <p:cNvSpPr txBox="1"/>
          <p:nvPr/>
        </p:nvSpPr>
        <p:spPr>
          <a:xfrm>
            <a:off x="2915407" y="2546989"/>
            <a:ext cx="222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Recipient_Check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F2EF8C3-028E-6170-B7D1-E5FD6BB482FC}"/>
              </a:ext>
            </a:extLst>
          </p:cNvPr>
          <p:cNvSpPr txBox="1"/>
          <p:nvPr/>
        </p:nvSpPr>
        <p:spPr>
          <a:xfrm>
            <a:off x="5470806" y="4485866"/>
            <a:ext cx="2631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ezApproval</a:t>
            </a:r>
            <a:r>
              <a:rPr lang="en-US" altLang="ko-KR" sz="1400" dirty="0"/>
              <a:t>/</a:t>
            </a:r>
            <a:r>
              <a:rPr lang="en-US" altLang="ko-KR" sz="1400" dirty="0" err="1"/>
              <a:t>mainController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ezchkPasswd</a:t>
            </a:r>
            <a:endParaRPr lang="en-US" altLang="ko-KR" sz="1400" dirty="0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F50FF57-2113-042A-4F4A-6B7A2B70E5EF}"/>
              </a:ext>
            </a:extLst>
          </p:cNvPr>
          <p:cNvCxnSpPr>
            <a:cxnSpLocks/>
          </p:cNvCxnSpPr>
          <p:nvPr/>
        </p:nvCxnSpPr>
        <p:spPr>
          <a:xfrm>
            <a:off x="3999659" y="2216941"/>
            <a:ext cx="3033" cy="337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EDED503-5165-278A-2F33-A4FD32406F39}"/>
              </a:ext>
            </a:extLst>
          </p:cNvPr>
          <p:cNvSpPr/>
          <p:nvPr/>
        </p:nvSpPr>
        <p:spPr>
          <a:xfrm>
            <a:off x="48969" y="1568796"/>
            <a:ext cx="313445" cy="1998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B7487B0-D90E-2EFF-0217-102110A87FC3}"/>
              </a:ext>
            </a:extLst>
          </p:cNvPr>
          <p:cNvCxnSpPr>
            <a:cxnSpLocks/>
          </p:cNvCxnSpPr>
          <p:nvPr/>
        </p:nvCxnSpPr>
        <p:spPr>
          <a:xfrm>
            <a:off x="4606215" y="4035396"/>
            <a:ext cx="976244" cy="404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54BC034-84D8-7A2F-D277-39CF3B8C21A8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2731693" y="4747476"/>
            <a:ext cx="2889585" cy="40850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78A968B-FA8F-1C74-9893-8700081C258B}"/>
              </a:ext>
            </a:extLst>
          </p:cNvPr>
          <p:cNvCxnSpPr>
            <a:cxnSpLocks/>
          </p:cNvCxnSpPr>
          <p:nvPr/>
        </p:nvCxnSpPr>
        <p:spPr>
          <a:xfrm>
            <a:off x="3993034" y="2863652"/>
            <a:ext cx="3033" cy="337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F5E3A1F-8C9F-757F-DF9D-0B2945A3B9AC}"/>
              </a:ext>
            </a:extLst>
          </p:cNvPr>
          <p:cNvSpPr txBox="1"/>
          <p:nvPr/>
        </p:nvSpPr>
        <p:spPr>
          <a:xfrm>
            <a:off x="2882783" y="3214909"/>
            <a:ext cx="247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TempItemCode_Complete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854C0BD-B15F-5B8B-EDE3-4FE00B2036C4}"/>
              </a:ext>
            </a:extLst>
          </p:cNvPr>
          <p:cNvCxnSpPr>
            <a:cxnSpLocks/>
          </p:cNvCxnSpPr>
          <p:nvPr/>
        </p:nvCxnSpPr>
        <p:spPr>
          <a:xfrm>
            <a:off x="3993033" y="3521436"/>
            <a:ext cx="3033" cy="337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530152-DC99-81C5-4EAE-7167EA8DD0F9}"/>
              </a:ext>
            </a:extLst>
          </p:cNvPr>
          <p:cNvSpPr txBox="1"/>
          <p:nvPr/>
        </p:nvSpPr>
        <p:spPr>
          <a:xfrm>
            <a:off x="2875193" y="3827532"/>
            <a:ext cx="222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chk_Passwd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9A9412-F0C6-B1A3-E01F-931ACDD2399E}"/>
              </a:ext>
            </a:extLst>
          </p:cNvPr>
          <p:cNvSpPr txBox="1"/>
          <p:nvPr/>
        </p:nvSpPr>
        <p:spPr>
          <a:xfrm>
            <a:off x="727638" y="6421233"/>
            <a:ext cx="1941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ezchkPasswd.cshtml</a:t>
            </a:r>
            <a:endParaRPr lang="en-US" altLang="ko-KR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96A4C37-9B1F-5625-0B2E-4DC81D9F7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44" y="3880822"/>
            <a:ext cx="2504849" cy="2550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30BBFD-FEB3-59B5-D64C-4FE903EF22EA}"/>
              </a:ext>
            </a:extLst>
          </p:cNvPr>
          <p:cNvSpPr txBox="1"/>
          <p:nvPr/>
        </p:nvSpPr>
        <p:spPr>
          <a:xfrm>
            <a:off x="8227594" y="4594407"/>
            <a:ext cx="193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ezchkPasswd</a:t>
            </a:r>
            <a:r>
              <a:rPr lang="en-US" altLang="ko-KR" sz="1400" dirty="0"/>
              <a:t>()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98DE5FA-407D-12B0-FC91-E1295DECD8BB}"/>
              </a:ext>
            </a:extLst>
          </p:cNvPr>
          <p:cNvCxnSpPr>
            <a:cxnSpLocks/>
          </p:cNvCxnSpPr>
          <p:nvPr/>
        </p:nvCxnSpPr>
        <p:spPr>
          <a:xfrm flipV="1">
            <a:off x="8024408" y="4707234"/>
            <a:ext cx="425970" cy="3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1988AB0-8E89-575D-1880-3FD147028D50}"/>
              </a:ext>
            </a:extLst>
          </p:cNvPr>
          <p:cNvCxnSpPr>
            <a:cxnSpLocks/>
          </p:cNvCxnSpPr>
          <p:nvPr/>
        </p:nvCxnSpPr>
        <p:spPr>
          <a:xfrm flipH="1">
            <a:off x="7994169" y="4861123"/>
            <a:ext cx="456209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id="{8F366FE1-A0F6-500C-F128-A746E108A147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03DDA2-3704-86A6-F5E8-439170D5849A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87D8AF-E884-B6C2-D87A-90A46F497B7A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기안완료  </a:t>
            </a:r>
            <a:r>
              <a:rPr lang="en-US" altLang="ko-KR" b="1" dirty="0"/>
              <a:t>-  </a:t>
            </a:r>
            <a:r>
              <a:rPr lang="ko-KR" altLang="en-US" b="1" dirty="0"/>
              <a:t>의견 입력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B6460EC-C973-71B2-67D5-9E1FFDDA4462}"/>
              </a:ext>
            </a:extLst>
          </p:cNvPr>
          <p:cNvCxnSpPr>
            <a:cxnSpLocks/>
          </p:cNvCxnSpPr>
          <p:nvPr/>
        </p:nvCxnSpPr>
        <p:spPr>
          <a:xfrm>
            <a:off x="8914087" y="397637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90B1868-347C-1552-91F0-557527273406}"/>
              </a:ext>
            </a:extLst>
          </p:cNvPr>
          <p:cNvCxnSpPr>
            <a:cxnSpLocks/>
          </p:cNvCxnSpPr>
          <p:nvPr/>
        </p:nvCxnSpPr>
        <p:spPr>
          <a:xfrm>
            <a:off x="8914087" y="577522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AF723E-0C9A-C64B-058A-F5F5C90DCC39}"/>
              </a:ext>
            </a:extLst>
          </p:cNvPr>
          <p:cNvSpPr txBox="1"/>
          <p:nvPr/>
        </p:nvSpPr>
        <p:spPr>
          <a:xfrm>
            <a:off x="9498485" y="24114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ECB5C4-FD59-D736-4922-7DD38D554C97}"/>
              </a:ext>
            </a:extLst>
          </p:cNvPr>
          <p:cNvSpPr txBox="1"/>
          <p:nvPr/>
        </p:nvSpPr>
        <p:spPr>
          <a:xfrm>
            <a:off x="9506469" y="45765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7A767F6-3F7B-5EB4-6DC8-4DCE941A4FD4}"/>
              </a:ext>
            </a:extLst>
          </p:cNvPr>
          <p:cNvSpPr/>
          <p:nvPr/>
        </p:nvSpPr>
        <p:spPr>
          <a:xfrm>
            <a:off x="8673862" y="146933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C8D82D-8210-1D0A-5193-14A24200A902}"/>
              </a:ext>
            </a:extLst>
          </p:cNvPr>
          <p:cNvSpPr txBox="1"/>
          <p:nvPr/>
        </p:nvSpPr>
        <p:spPr>
          <a:xfrm>
            <a:off x="8805075" y="734112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6D23E2-88F2-E914-E72A-E948DEA2DAB9}"/>
              </a:ext>
            </a:extLst>
          </p:cNvPr>
          <p:cNvSpPr txBox="1"/>
          <p:nvPr/>
        </p:nvSpPr>
        <p:spPr>
          <a:xfrm>
            <a:off x="8805075" y="1017176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854EA9-4F9D-485D-464F-27C2A20F809A}"/>
              </a:ext>
            </a:extLst>
          </p:cNvPr>
          <p:cNvSpPr txBox="1"/>
          <p:nvPr/>
        </p:nvSpPr>
        <p:spPr>
          <a:xfrm>
            <a:off x="245754" y="4485866"/>
            <a:ext cx="250484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옵션 값에 따라 비밀번호 </a:t>
            </a:r>
            <a:r>
              <a:rPr lang="ko-KR" altLang="en-US" sz="1000" dirty="0" err="1"/>
              <a:t>입력창</a:t>
            </a:r>
            <a:r>
              <a:rPr lang="ko-KR" altLang="en-US" sz="1000" dirty="0"/>
              <a:t>, </a:t>
            </a:r>
            <a:endParaRPr lang="en-US" altLang="ko-KR" sz="1000" dirty="0"/>
          </a:p>
          <a:p>
            <a:r>
              <a:rPr lang="ko-KR" altLang="en-US" sz="1000" dirty="0"/>
              <a:t>의견 </a:t>
            </a:r>
            <a:r>
              <a:rPr lang="ko-KR" altLang="en-US" sz="1000" dirty="0" err="1"/>
              <a:t>입력창</a:t>
            </a:r>
            <a:r>
              <a:rPr lang="ko-KR" altLang="en-US" sz="1000" dirty="0"/>
              <a:t> 등이 </a:t>
            </a:r>
            <a:endParaRPr lang="en-US" altLang="ko-KR" sz="1000" dirty="0"/>
          </a:p>
          <a:p>
            <a:r>
              <a:rPr lang="ko-KR" altLang="en-US" sz="1000" dirty="0"/>
              <a:t>조합된 최종 팝업창이 화면에 표기됩니다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7E5AEB-8FE9-D75F-FD54-E7D5E2B3F264}"/>
              </a:ext>
            </a:extLst>
          </p:cNvPr>
          <p:cNvSpPr txBox="1"/>
          <p:nvPr/>
        </p:nvSpPr>
        <p:spPr>
          <a:xfrm>
            <a:off x="4053083" y="2181556"/>
            <a:ext cx="1218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수신처 확인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3D2459-6ACB-650E-BB3E-2953FE47DC90}"/>
              </a:ext>
            </a:extLst>
          </p:cNvPr>
          <p:cNvSpPr txBox="1"/>
          <p:nvPr/>
        </p:nvSpPr>
        <p:spPr>
          <a:xfrm>
            <a:off x="4019118" y="2889389"/>
            <a:ext cx="1736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문서 분류 확인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F254D9-2716-58A8-FF46-8C74A92BC266}"/>
              </a:ext>
            </a:extLst>
          </p:cNvPr>
          <p:cNvSpPr txBox="1"/>
          <p:nvPr/>
        </p:nvSpPr>
        <p:spPr>
          <a:xfrm>
            <a:off x="4753684" y="3923456"/>
            <a:ext cx="116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문서</a:t>
            </a:r>
            <a:r>
              <a:rPr lang="en-US" altLang="ko-KR" sz="1000" dirty="0">
                <a:solidFill>
                  <a:srgbClr val="FF0000"/>
                </a:solidFill>
              </a:rPr>
              <a:t>ID, </a:t>
            </a:r>
            <a:r>
              <a:rPr lang="ko-KR" altLang="en-US" sz="1000" dirty="0">
                <a:solidFill>
                  <a:srgbClr val="FF0000"/>
                </a:solidFill>
              </a:rPr>
              <a:t>폼</a:t>
            </a:r>
            <a:r>
              <a:rPr lang="en-US" altLang="ko-KR" sz="1000" dirty="0">
                <a:solidFill>
                  <a:srgbClr val="FF0000"/>
                </a:solidFill>
              </a:rPr>
              <a:t>ID, Flag </a:t>
            </a:r>
          </a:p>
          <a:p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2ADC2D-FCDD-C682-5CBA-00E48B4069DC}"/>
              </a:ext>
            </a:extLst>
          </p:cNvPr>
          <p:cNvSpPr txBox="1"/>
          <p:nvPr/>
        </p:nvSpPr>
        <p:spPr>
          <a:xfrm>
            <a:off x="7578218" y="4375467"/>
            <a:ext cx="116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문서</a:t>
            </a:r>
            <a:r>
              <a:rPr lang="en-US" altLang="ko-KR" sz="1000" dirty="0">
                <a:solidFill>
                  <a:srgbClr val="FF0000"/>
                </a:solidFill>
              </a:rPr>
              <a:t>ID, </a:t>
            </a:r>
            <a:r>
              <a:rPr lang="ko-KR" altLang="en-US" sz="1000" dirty="0">
                <a:solidFill>
                  <a:srgbClr val="FF0000"/>
                </a:solidFill>
              </a:rPr>
              <a:t>폼</a:t>
            </a:r>
            <a:r>
              <a:rPr lang="en-US" altLang="ko-KR" sz="1000" dirty="0">
                <a:solidFill>
                  <a:srgbClr val="FF0000"/>
                </a:solidFill>
              </a:rPr>
              <a:t>ID, Flag </a:t>
            </a:r>
          </a:p>
          <a:p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B35B6B7-3236-500F-B41B-DFDAB9850295}"/>
              </a:ext>
            </a:extLst>
          </p:cNvPr>
          <p:cNvSpPr txBox="1"/>
          <p:nvPr/>
        </p:nvSpPr>
        <p:spPr>
          <a:xfrm>
            <a:off x="7611873" y="4949183"/>
            <a:ext cx="1517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사용자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양식의 각종 옵션정보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비밀번호 사용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의견 필수 여부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DAE8C9-EA4A-FDAC-EAFA-7970534D7330}"/>
              </a:ext>
            </a:extLst>
          </p:cNvPr>
          <p:cNvSpPr txBox="1"/>
          <p:nvPr/>
        </p:nvSpPr>
        <p:spPr>
          <a:xfrm>
            <a:off x="3680531" y="5042911"/>
            <a:ext cx="205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옵션 값에 따른 비밀번호 </a:t>
            </a:r>
            <a:r>
              <a:rPr lang="ko-KR" altLang="en-US" sz="1200" dirty="0" err="1">
                <a:solidFill>
                  <a:schemeClr val="accent5">
                    <a:lumMod val="50000"/>
                  </a:schemeClr>
                </a:solidFill>
              </a:rPr>
              <a:t>입력창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의견 </a:t>
            </a:r>
            <a:r>
              <a:rPr lang="ko-KR" altLang="en-US" sz="1200" dirty="0" err="1">
                <a:solidFill>
                  <a:schemeClr val="accent5">
                    <a:lumMod val="50000"/>
                  </a:schemeClr>
                </a:solidFill>
              </a:rPr>
              <a:t>입력창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 등이 조합된 데이터 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Model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605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3A983D-FD31-47A9-5523-6D66DA4377E6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26/56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4051C8-E851-CBEE-EFF1-F77168CAD323}"/>
              </a:ext>
            </a:extLst>
          </p:cNvPr>
          <p:cNvSpPr txBox="1"/>
          <p:nvPr/>
        </p:nvSpPr>
        <p:spPr>
          <a:xfrm>
            <a:off x="3218751" y="133564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1A1B82-212C-68C9-41B9-EA0D340A8C3C}"/>
              </a:ext>
            </a:extLst>
          </p:cNvPr>
          <p:cNvCxnSpPr/>
          <p:nvPr/>
        </p:nvCxnSpPr>
        <p:spPr>
          <a:xfrm>
            <a:off x="3503960" y="177334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DAFE098-BD6D-5E12-9AC4-C62F288BB774}"/>
              </a:ext>
            </a:extLst>
          </p:cNvPr>
          <p:cNvSpPr txBox="1"/>
          <p:nvPr/>
        </p:nvSpPr>
        <p:spPr>
          <a:xfrm>
            <a:off x="2376128" y="1803988"/>
            <a:ext cx="222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chk_pass_complete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C1A9EE-744A-E1EE-97AC-8C8FB3452E20}"/>
              </a:ext>
            </a:extLst>
          </p:cNvPr>
          <p:cNvSpPr txBox="1"/>
          <p:nvPr/>
        </p:nvSpPr>
        <p:spPr>
          <a:xfrm>
            <a:off x="4863026" y="2740200"/>
            <a:ext cx="2629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ezAPRSIGNAspxController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getSignRequest</a:t>
            </a:r>
            <a:endParaRPr lang="en-US" altLang="ko-KR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99CE87-01F1-9FA0-663B-2E35D57C6E3C}"/>
              </a:ext>
            </a:extLst>
          </p:cNvPr>
          <p:cNvSpPr txBox="1"/>
          <p:nvPr/>
        </p:nvSpPr>
        <p:spPr>
          <a:xfrm>
            <a:off x="5660925" y="133564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3F2AF3-6266-330F-E134-CC1F94604E87}"/>
              </a:ext>
            </a:extLst>
          </p:cNvPr>
          <p:cNvCxnSpPr/>
          <p:nvPr/>
        </p:nvCxnSpPr>
        <p:spPr>
          <a:xfrm>
            <a:off x="6176061" y="177334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BD77BE-9532-111C-E5FE-3FA7A0EE3B24}"/>
              </a:ext>
            </a:extLst>
          </p:cNvPr>
          <p:cNvSpPr txBox="1"/>
          <p:nvPr/>
        </p:nvSpPr>
        <p:spPr>
          <a:xfrm>
            <a:off x="8600423" y="133564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7B35A3-12C0-57C7-FBFF-2FFE87C85DD1}"/>
              </a:ext>
            </a:extLst>
          </p:cNvPr>
          <p:cNvSpPr txBox="1"/>
          <p:nvPr/>
        </p:nvSpPr>
        <p:spPr>
          <a:xfrm>
            <a:off x="9733940" y="4626069"/>
            <a:ext cx="272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/>
              <a:t>EZSP_GETPROPERTYVALUE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0A8F702-22C7-2A5C-E39C-F19CFAB76D44}"/>
              </a:ext>
            </a:extLst>
          </p:cNvPr>
          <p:cNvCxnSpPr/>
          <p:nvPr/>
        </p:nvCxnSpPr>
        <p:spPr>
          <a:xfrm>
            <a:off x="9039357" y="177334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4AB87-9C95-2220-4A7C-4670E1B2BAE7}"/>
              </a:ext>
            </a:extLst>
          </p:cNvPr>
          <p:cNvSpPr txBox="1"/>
          <p:nvPr/>
        </p:nvSpPr>
        <p:spPr>
          <a:xfrm>
            <a:off x="10455439" y="133564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library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45D0C78-0228-14DB-F44C-CE9C9567BF12}"/>
              </a:ext>
            </a:extLst>
          </p:cNvPr>
          <p:cNvCxnSpPr/>
          <p:nvPr/>
        </p:nvCxnSpPr>
        <p:spPr>
          <a:xfrm>
            <a:off x="10913877" y="1774123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E99BAAA-C45A-8E68-CCF4-DEC8A5CE5AF3}"/>
              </a:ext>
            </a:extLst>
          </p:cNvPr>
          <p:cNvCxnSpPr>
            <a:cxnSpLocks/>
          </p:cNvCxnSpPr>
          <p:nvPr/>
        </p:nvCxnSpPr>
        <p:spPr>
          <a:xfrm>
            <a:off x="3486377" y="2056316"/>
            <a:ext cx="0" cy="4035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B5C1C5B-1AFA-B9C8-D41A-6AD85A36CAA6}"/>
              </a:ext>
            </a:extLst>
          </p:cNvPr>
          <p:cNvSpPr txBox="1"/>
          <p:nvPr/>
        </p:nvSpPr>
        <p:spPr>
          <a:xfrm>
            <a:off x="2452915" y="2435498"/>
            <a:ext cx="206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openSignUI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83155CE2-B47A-C4DA-89C0-910374876C03}"/>
              </a:ext>
            </a:extLst>
          </p:cNvPr>
          <p:cNvCxnSpPr>
            <a:cxnSpLocks/>
          </p:cNvCxnSpPr>
          <p:nvPr/>
        </p:nvCxnSpPr>
        <p:spPr>
          <a:xfrm>
            <a:off x="7113078" y="3153682"/>
            <a:ext cx="937503" cy="275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E09C52B-031A-1F25-2351-6F8F770EE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13" y="1432810"/>
            <a:ext cx="2136013" cy="2174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EDED503-5165-278A-2F33-A4FD32406F39}"/>
              </a:ext>
            </a:extLst>
          </p:cNvPr>
          <p:cNvSpPr/>
          <p:nvPr/>
        </p:nvSpPr>
        <p:spPr>
          <a:xfrm>
            <a:off x="633651" y="3265985"/>
            <a:ext cx="733754" cy="3915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1A8924F-02FB-42E9-145B-DB6D9F35493B}"/>
              </a:ext>
            </a:extLst>
          </p:cNvPr>
          <p:cNvCxnSpPr>
            <a:cxnSpLocks/>
          </p:cNvCxnSpPr>
          <p:nvPr/>
        </p:nvCxnSpPr>
        <p:spPr>
          <a:xfrm flipV="1">
            <a:off x="1367405" y="2056316"/>
            <a:ext cx="1183507" cy="1381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C47D2D-C445-0B36-ABED-E4E02F8FE960}"/>
              </a:ext>
            </a:extLst>
          </p:cNvPr>
          <p:cNvSpPr txBox="1"/>
          <p:nvPr/>
        </p:nvSpPr>
        <p:spPr>
          <a:xfrm>
            <a:off x="7724721" y="3320963"/>
            <a:ext cx="2629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getSignRequest</a:t>
            </a:r>
            <a:r>
              <a:rPr lang="en-US" altLang="ko-KR" sz="1400" dirty="0"/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C891F5-4BC7-07AF-4B6B-D04EED7CD41A}"/>
              </a:ext>
            </a:extLst>
          </p:cNvPr>
          <p:cNvSpPr txBox="1"/>
          <p:nvPr/>
        </p:nvSpPr>
        <p:spPr>
          <a:xfrm>
            <a:off x="9733940" y="4104114"/>
            <a:ext cx="2629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getPropertyValue</a:t>
            </a:r>
            <a:r>
              <a:rPr lang="en-US" altLang="ko-KR" sz="1400" dirty="0"/>
              <a:t>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2152D63-96B9-6D29-5FCE-BB4678A513F4}"/>
              </a:ext>
            </a:extLst>
          </p:cNvPr>
          <p:cNvCxnSpPr>
            <a:cxnSpLocks/>
          </p:cNvCxnSpPr>
          <p:nvPr/>
        </p:nvCxnSpPr>
        <p:spPr>
          <a:xfrm>
            <a:off x="4207133" y="2678308"/>
            <a:ext cx="844051" cy="173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2DDC6C9-A9C5-77F7-0D73-FBC9DA9DFB60}"/>
              </a:ext>
            </a:extLst>
          </p:cNvPr>
          <p:cNvCxnSpPr>
            <a:cxnSpLocks/>
          </p:cNvCxnSpPr>
          <p:nvPr/>
        </p:nvCxnSpPr>
        <p:spPr>
          <a:xfrm>
            <a:off x="9753710" y="3685306"/>
            <a:ext cx="563715" cy="274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0B5427F9-19DD-CC99-EC3E-2D0F52561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32" y="4072351"/>
            <a:ext cx="2620477" cy="2331006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457EDCC8-280D-0847-0642-AC2A71AF9C77}"/>
              </a:ext>
            </a:extLst>
          </p:cNvPr>
          <p:cNvSpPr/>
          <p:nvPr/>
        </p:nvSpPr>
        <p:spPr>
          <a:xfrm>
            <a:off x="142968" y="4528016"/>
            <a:ext cx="2390904" cy="1707832"/>
          </a:xfrm>
          <a:prstGeom prst="rect">
            <a:avLst/>
          </a:prstGeom>
          <a:noFill/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A400024-D3B7-8F2F-3DD6-2595A8F11761}"/>
              </a:ext>
            </a:extLst>
          </p:cNvPr>
          <p:cNvSpPr/>
          <p:nvPr/>
        </p:nvSpPr>
        <p:spPr>
          <a:xfrm>
            <a:off x="32400" y="4108808"/>
            <a:ext cx="2609354" cy="221375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5FA304-A469-83DA-F4A3-994092DCD5D2}"/>
              </a:ext>
            </a:extLst>
          </p:cNvPr>
          <p:cNvSpPr txBox="1"/>
          <p:nvPr/>
        </p:nvSpPr>
        <p:spPr>
          <a:xfrm>
            <a:off x="0" y="4274015"/>
            <a:ext cx="203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AprSignSelect.cshtml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EDB9AD-39C6-1368-0E82-51D63EDBD0C5}"/>
              </a:ext>
            </a:extLst>
          </p:cNvPr>
          <p:cNvSpPr txBox="1"/>
          <p:nvPr/>
        </p:nvSpPr>
        <p:spPr>
          <a:xfrm>
            <a:off x="0" y="3807295"/>
            <a:ext cx="143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AprSign.cshtml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9D9C8EA-83DA-8DD7-0D73-AEDE8E200370}"/>
              </a:ext>
            </a:extLst>
          </p:cNvPr>
          <p:cNvCxnSpPr>
            <a:cxnSpLocks/>
          </p:cNvCxnSpPr>
          <p:nvPr/>
        </p:nvCxnSpPr>
        <p:spPr>
          <a:xfrm flipH="1">
            <a:off x="2472886" y="4343204"/>
            <a:ext cx="7445238" cy="70178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D915E7D-BD46-7EDD-F77D-342878C392B7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B2AC3-E99C-3D3B-202D-5C97FE938450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기안완료  </a:t>
            </a:r>
            <a:r>
              <a:rPr lang="en-US" altLang="ko-KR" b="1" dirty="0"/>
              <a:t>-  </a:t>
            </a:r>
            <a:r>
              <a:rPr lang="ko-KR" altLang="en-US" b="1" dirty="0"/>
              <a:t>서명 선택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3384DCC-F9A8-5F34-F7CD-12465E717803}"/>
              </a:ext>
            </a:extLst>
          </p:cNvPr>
          <p:cNvCxnSpPr>
            <a:cxnSpLocks/>
          </p:cNvCxnSpPr>
          <p:nvPr/>
        </p:nvCxnSpPr>
        <p:spPr>
          <a:xfrm>
            <a:off x="8914087" y="397637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555018B-BD4E-A3DB-5859-530D8BA7F83A}"/>
              </a:ext>
            </a:extLst>
          </p:cNvPr>
          <p:cNvCxnSpPr>
            <a:cxnSpLocks/>
          </p:cNvCxnSpPr>
          <p:nvPr/>
        </p:nvCxnSpPr>
        <p:spPr>
          <a:xfrm>
            <a:off x="8914087" y="577522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144DCA3-4B92-EA5D-FCC5-92AEA55BAF51}"/>
              </a:ext>
            </a:extLst>
          </p:cNvPr>
          <p:cNvSpPr txBox="1"/>
          <p:nvPr/>
        </p:nvSpPr>
        <p:spPr>
          <a:xfrm>
            <a:off x="9498485" y="24114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A3BC89-3C36-3EE0-5951-44587F6867A9}"/>
              </a:ext>
            </a:extLst>
          </p:cNvPr>
          <p:cNvSpPr txBox="1"/>
          <p:nvPr/>
        </p:nvSpPr>
        <p:spPr>
          <a:xfrm>
            <a:off x="9506469" y="45765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CE9E5CF-7262-58B3-A53A-6E58287A7F15}"/>
              </a:ext>
            </a:extLst>
          </p:cNvPr>
          <p:cNvSpPr/>
          <p:nvPr/>
        </p:nvSpPr>
        <p:spPr>
          <a:xfrm>
            <a:off x="8673862" y="146933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744802-46A8-0B30-5B04-3C1CAAE69895}"/>
              </a:ext>
            </a:extLst>
          </p:cNvPr>
          <p:cNvSpPr txBox="1"/>
          <p:nvPr/>
        </p:nvSpPr>
        <p:spPr>
          <a:xfrm>
            <a:off x="8805075" y="734112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BC2565-ACE0-90DA-87A2-9D43866450A0}"/>
              </a:ext>
            </a:extLst>
          </p:cNvPr>
          <p:cNvSpPr txBox="1"/>
          <p:nvPr/>
        </p:nvSpPr>
        <p:spPr>
          <a:xfrm>
            <a:off x="8805075" y="1017176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9F0BD3-AF7D-2FE2-1A84-B77715E12074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D81C70-F974-1432-D5AE-9E546926A334}"/>
              </a:ext>
            </a:extLst>
          </p:cNvPr>
          <p:cNvSpPr txBox="1"/>
          <p:nvPr/>
        </p:nvSpPr>
        <p:spPr>
          <a:xfrm>
            <a:off x="3598739" y="2142405"/>
            <a:ext cx="1413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TRUE(</a:t>
            </a:r>
            <a:r>
              <a:rPr lang="ko-KR" altLang="en-US" sz="1400" dirty="0">
                <a:solidFill>
                  <a:srgbClr val="FF0000"/>
                </a:solidFill>
              </a:rPr>
              <a:t>인증성공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686F70-20D7-C60C-A5B2-996E35753B6A}"/>
              </a:ext>
            </a:extLst>
          </p:cNvPr>
          <p:cNvSpPr txBox="1"/>
          <p:nvPr/>
        </p:nvSpPr>
        <p:spPr>
          <a:xfrm>
            <a:off x="4096323" y="2814407"/>
            <a:ext cx="758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유저</a:t>
            </a:r>
            <a:r>
              <a:rPr lang="en-US" altLang="ko-KR" sz="1400" dirty="0">
                <a:solidFill>
                  <a:srgbClr val="FF0000"/>
                </a:solidFill>
              </a:rPr>
              <a:t>ID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C577E1-BDC3-B3F3-7582-2C843B8E8505}"/>
              </a:ext>
            </a:extLst>
          </p:cNvPr>
          <p:cNvSpPr txBox="1"/>
          <p:nvPr/>
        </p:nvSpPr>
        <p:spPr>
          <a:xfrm>
            <a:off x="7389612" y="2955643"/>
            <a:ext cx="758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유저</a:t>
            </a:r>
            <a:r>
              <a:rPr lang="en-US" altLang="ko-KR" sz="1400" dirty="0">
                <a:solidFill>
                  <a:srgbClr val="FF0000"/>
                </a:solidFill>
              </a:rPr>
              <a:t>ID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4FD73D-695F-B35B-415D-1A412B5FBE34}"/>
              </a:ext>
            </a:extLst>
          </p:cNvPr>
          <p:cNvSpPr txBox="1"/>
          <p:nvPr/>
        </p:nvSpPr>
        <p:spPr>
          <a:xfrm>
            <a:off x="9820776" y="3500640"/>
            <a:ext cx="758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유저</a:t>
            </a:r>
            <a:r>
              <a:rPr lang="en-US" altLang="ko-KR" sz="1400" dirty="0">
                <a:solidFill>
                  <a:srgbClr val="FF0000"/>
                </a:solidFill>
              </a:rPr>
              <a:t>ID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5F1AA6-6306-F838-60D1-4072D9A2E90A}"/>
              </a:ext>
            </a:extLst>
          </p:cNvPr>
          <p:cNvSpPr txBox="1"/>
          <p:nvPr/>
        </p:nvSpPr>
        <p:spPr>
          <a:xfrm>
            <a:off x="8479490" y="4494149"/>
            <a:ext cx="1436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서명 파일 이름 목록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(XML)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583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3A983D-FD31-47A9-5523-6D66DA4377E6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27/56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4051C8-E851-CBEE-EFF1-F77168CAD323}"/>
              </a:ext>
            </a:extLst>
          </p:cNvPr>
          <p:cNvSpPr txBox="1"/>
          <p:nvPr/>
        </p:nvSpPr>
        <p:spPr>
          <a:xfrm>
            <a:off x="2580393" y="1347664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1A1B82-212C-68C9-41B9-EA0D340A8C3C}"/>
              </a:ext>
            </a:extLst>
          </p:cNvPr>
          <p:cNvCxnSpPr/>
          <p:nvPr/>
        </p:nvCxnSpPr>
        <p:spPr>
          <a:xfrm>
            <a:off x="2865602" y="1785365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DAFE098-BD6D-5E12-9AC4-C62F288BB774}"/>
              </a:ext>
            </a:extLst>
          </p:cNvPr>
          <p:cNvSpPr txBox="1"/>
          <p:nvPr/>
        </p:nvSpPr>
        <p:spPr>
          <a:xfrm>
            <a:off x="1737769" y="1849484"/>
            <a:ext cx="222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Draft_Complete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99CE87-01F1-9FA0-663B-2E35D57C6E3C}"/>
              </a:ext>
            </a:extLst>
          </p:cNvPr>
          <p:cNvSpPr txBox="1"/>
          <p:nvPr/>
        </p:nvSpPr>
        <p:spPr>
          <a:xfrm>
            <a:off x="5022567" y="1347664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3F2AF3-6266-330F-E134-CC1F94604E87}"/>
              </a:ext>
            </a:extLst>
          </p:cNvPr>
          <p:cNvCxnSpPr/>
          <p:nvPr/>
        </p:nvCxnSpPr>
        <p:spPr>
          <a:xfrm>
            <a:off x="5537703" y="1785365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BD77BE-9532-111C-E5FE-3FA7A0EE3B24}"/>
              </a:ext>
            </a:extLst>
          </p:cNvPr>
          <p:cNvSpPr txBox="1"/>
          <p:nvPr/>
        </p:nvSpPr>
        <p:spPr>
          <a:xfrm>
            <a:off x="7462999" y="135240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0A8F702-22C7-2A5C-E39C-F19CFAB76D44}"/>
              </a:ext>
            </a:extLst>
          </p:cNvPr>
          <p:cNvCxnSpPr/>
          <p:nvPr/>
        </p:nvCxnSpPr>
        <p:spPr>
          <a:xfrm>
            <a:off x="7901933" y="1790110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4AB87-9C95-2220-4A7C-4670E1B2BAE7}"/>
              </a:ext>
            </a:extLst>
          </p:cNvPr>
          <p:cNvSpPr txBox="1"/>
          <p:nvPr/>
        </p:nvSpPr>
        <p:spPr>
          <a:xfrm>
            <a:off x="9318015" y="135240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library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45D0C78-0228-14DB-F44C-CE9C9567BF12}"/>
              </a:ext>
            </a:extLst>
          </p:cNvPr>
          <p:cNvCxnSpPr/>
          <p:nvPr/>
        </p:nvCxnSpPr>
        <p:spPr>
          <a:xfrm>
            <a:off x="9776453" y="1790885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F2EF8C3-028E-6170-B7D1-E5FD6BB482FC}"/>
              </a:ext>
            </a:extLst>
          </p:cNvPr>
          <p:cNvSpPr txBox="1"/>
          <p:nvPr/>
        </p:nvSpPr>
        <p:spPr>
          <a:xfrm>
            <a:off x="4221736" y="2525883"/>
            <a:ext cx="2631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ezApproval</a:t>
            </a:r>
            <a:r>
              <a:rPr lang="en-US" altLang="ko-KR" sz="1400" dirty="0"/>
              <a:t>/</a:t>
            </a:r>
            <a:r>
              <a:rPr lang="en-US" altLang="ko-KR" sz="1400" dirty="0" err="1"/>
              <a:t>aspxController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GetDocNumber</a:t>
            </a:r>
            <a:endParaRPr lang="en-US" altLang="ko-KR" sz="1400" dirty="0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F50FF57-2113-042A-4F4A-6B7A2B70E5EF}"/>
              </a:ext>
            </a:extLst>
          </p:cNvPr>
          <p:cNvCxnSpPr>
            <a:cxnSpLocks/>
          </p:cNvCxnSpPr>
          <p:nvPr/>
        </p:nvCxnSpPr>
        <p:spPr>
          <a:xfrm>
            <a:off x="2734604" y="2089423"/>
            <a:ext cx="0" cy="3622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E30BBFD-FEB3-59B5-D64C-4FE903EF22EA}"/>
              </a:ext>
            </a:extLst>
          </p:cNvPr>
          <p:cNvSpPr txBox="1"/>
          <p:nvPr/>
        </p:nvSpPr>
        <p:spPr>
          <a:xfrm>
            <a:off x="6940385" y="2677324"/>
            <a:ext cx="193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GetDocNumber</a:t>
            </a:r>
            <a:r>
              <a:rPr lang="en-US" altLang="ko-KR" sz="1400" dirty="0"/>
              <a:t>()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1988AB0-8E89-575D-1880-3FD147028D50}"/>
              </a:ext>
            </a:extLst>
          </p:cNvPr>
          <p:cNvCxnSpPr>
            <a:cxnSpLocks/>
          </p:cNvCxnSpPr>
          <p:nvPr/>
        </p:nvCxnSpPr>
        <p:spPr>
          <a:xfrm flipV="1">
            <a:off x="3007906" y="2086217"/>
            <a:ext cx="0" cy="365062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1676B81-D889-A8A5-77CF-7102956FE278}"/>
              </a:ext>
            </a:extLst>
          </p:cNvPr>
          <p:cNvSpPr txBox="1"/>
          <p:nvPr/>
        </p:nvSpPr>
        <p:spPr>
          <a:xfrm>
            <a:off x="8876011" y="2547488"/>
            <a:ext cx="1935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ezWorkFlow.cs</a:t>
            </a:r>
            <a:endParaRPr lang="en-US" altLang="ko-KR" sz="1400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GetDocNumber</a:t>
            </a:r>
            <a:r>
              <a:rPr lang="en-US" altLang="ko-KR" sz="14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FE32A3C-6103-C23C-965B-B30291E6CBA7}"/>
              </a:ext>
            </a:extLst>
          </p:cNvPr>
          <p:cNvCxnSpPr>
            <a:cxnSpLocks/>
          </p:cNvCxnSpPr>
          <p:nvPr/>
        </p:nvCxnSpPr>
        <p:spPr>
          <a:xfrm>
            <a:off x="3697147" y="2550416"/>
            <a:ext cx="657739" cy="99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A427732-EA7F-D92E-2BDD-191C85B494A5}"/>
              </a:ext>
            </a:extLst>
          </p:cNvPr>
          <p:cNvCxnSpPr>
            <a:cxnSpLocks/>
          </p:cNvCxnSpPr>
          <p:nvPr/>
        </p:nvCxnSpPr>
        <p:spPr>
          <a:xfrm flipV="1">
            <a:off x="6511398" y="2817778"/>
            <a:ext cx="618792" cy="13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ABE61EB-99C1-B550-0110-B9E74BE054B9}"/>
              </a:ext>
            </a:extLst>
          </p:cNvPr>
          <p:cNvCxnSpPr>
            <a:cxnSpLocks/>
          </p:cNvCxnSpPr>
          <p:nvPr/>
        </p:nvCxnSpPr>
        <p:spPr>
          <a:xfrm flipV="1">
            <a:off x="8586480" y="2824495"/>
            <a:ext cx="618792" cy="13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8841AED-0822-2C0E-7B2B-6DFC93EBBEEC}"/>
              </a:ext>
            </a:extLst>
          </p:cNvPr>
          <p:cNvCxnSpPr>
            <a:cxnSpLocks/>
          </p:cNvCxnSpPr>
          <p:nvPr/>
        </p:nvCxnSpPr>
        <p:spPr>
          <a:xfrm flipH="1">
            <a:off x="8630814" y="2985101"/>
            <a:ext cx="48482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27CE367-68EE-568F-64FD-510A760BA3F9}"/>
              </a:ext>
            </a:extLst>
          </p:cNvPr>
          <p:cNvCxnSpPr>
            <a:cxnSpLocks/>
          </p:cNvCxnSpPr>
          <p:nvPr/>
        </p:nvCxnSpPr>
        <p:spPr>
          <a:xfrm flipH="1">
            <a:off x="6511398" y="2955656"/>
            <a:ext cx="58857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EEF461B-A032-D9C2-D442-7C7E09B2E0AC}"/>
              </a:ext>
            </a:extLst>
          </p:cNvPr>
          <p:cNvCxnSpPr>
            <a:cxnSpLocks/>
          </p:cNvCxnSpPr>
          <p:nvPr/>
        </p:nvCxnSpPr>
        <p:spPr>
          <a:xfrm flipH="1" flipV="1">
            <a:off x="3635004" y="2711185"/>
            <a:ext cx="708809" cy="9395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DA1D736-AAFD-9153-120C-B17B2222DBE3}"/>
              </a:ext>
            </a:extLst>
          </p:cNvPr>
          <p:cNvSpPr txBox="1"/>
          <p:nvPr/>
        </p:nvSpPr>
        <p:spPr>
          <a:xfrm>
            <a:off x="1763507" y="3440399"/>
            <a:ext cx="2367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SendDraftMappingSign</a:t>
            </a:r>
            <a:r>
              <a:rPr lang="en-US" altLang="ko-KR" sz="1400" dirty="0"/>
              <a:t>()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DED20AF6-C367-5C8E-9C60-B1F08B8F0B0A}"/>
              </a:ext>
            </a:extLst>
          </p:cNvPr>
          <p:cNvSpPr/>
          <p:nvPr/>
        </p:nvSpPr>
        <p:spPr>
          <a:xfrm>
            <a:off x="1836118" y="2552790"/>
            <a:ext cx="284060" cy="2514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F7684B7-7FC5-FB4D-A241-D73799A92F17}"/>
              </a:ext>
            </a:extLst>
          </p:cNvPr>
          <p:cNvSpPr/>
          <p:nvPr/>
        </p:nvSpPr>
        <p:spPr>
          <a:xfrm>
            <a:off x="1694088" y="3486435"/>
            <a:ext cx="284060" cy="2514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294F1E-7AB9-ADA7-2FD9-A8CC0B8AD367}"/>
              </a:ext>
            </a:extLst>
          </p:cNvPr>
          <p:cNvSpPr txBox="1"/>
          <p:nvPr/>
        </p:nvSpPr>
        <p:spPr>
          <a:xfrm>
            <a:off x="1681628" y="4344151"/>
            <a:ext cx="2367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SaveDraftDocInfo</a:t>
            </a:r>
            <a:r>
              <a:rPr lang="en-US" altLang="ko-KR" sz="1400" dirty="0"/>
              <a:t>()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0889AA-A890-0575-EB4D-2FCDAA8446FB}"/>
              </a:ext>
            </a:extLst>
          </p:cNvPr>
          <p:cNvSpPr txBox="1"/>
          <p:nvPr/>
        </p:nvSpPr>
        <p:spPr>
          <a:xfrm>
            <a:off x="1675692" y="4958138"/>
            <a:ext cx="2367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SaveFile</a:t>
            </a:r>
            <a:r>
              <a:rPr lang="en-US" altLang="ko-KR" sz="1400" dirty="0"/>
              <a:t>()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70E85C-1634-DDB9-97A6-51B1930BCEE7}"/>
              </a:ext>
            </a:extLst>
          </p:cNvPr>
          <p:cNvSpPr txBox="1"/>
          <p:nvPr/>
        </p:nvSpPr>
        <p:spPr>
          <a:xfrm>
            <a:off x="4188861" y="4923330"/>
            <a:ext cx="2631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ezApproval</a:t>
            </a:r>
            <a:r>
              <a:rPr lang="en-US" altLang="ko-KR" sz="1400" dirty="0"/>
              <a:t>/</a:t>
            </a:r>
            <a:r>
              <a:rPr lang="en-US" altLang="ko-KR" sz="1400" dirty="0" err="1"/>
              <a:t>aspxController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SaveFile</a:t>
            </a:r>
            <a:endParaRPr lang="en-US" altLang="ko-KR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B8F5891-E294-24BC-AFA5-2B00347F5E32}"/>
              </a:ext>
            </a:extLst>
          </p:cNvPr>
          <p:cNvSpPr txBox="1"/>
          <p:nvPr/>
        </p:nvSpPr>
        <p:spPr>
          <a:xfrm>
            <a:off x="6899248" y="5038005"/>
            <a:ext cx="21461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SaveFile</a:t>
            </a:r>
            <a:r>
              <a:rPr lang="en-US" altLang="ko-KR" sz="14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E9B7CAA-9E2B-8AFF-1500-A5D0B21DA711}"/>
              </a:ext>
            </a:extLst>
          </p:cNvPr>
          <p:cNvCxnSpPr>
            <a:cxnSpLocks/>
          </p:cNvCxnSpPr>
          <p:nvPr/>
        </p:nvCxnSpPr>
        <p:spPr>
          <a:xfrm flipH="1">
            <a:off x="6609492" y="5332953"/>
            <a:ext cx="605739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E8653B0-5E4E-FDCD-77F7-E55DB9F6CC26}"/>
              </a:ext>
            </a:extLst>
          </p:cNvPr>
          <p:cNvCxnSpPr>
            <a:cxnSpLocks/>
          </p:cNvCxnSpPr>
          <p:nvPr/>
        </p:nvCxnSpPr>
        <p:spPr>
          <a:xfrm>
            <a:off x="3257362" y="5160645"/>
            <a:ext cx="1146335" cy="66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1356A8C-0BA0-059D-FBA6-3C0F508C1CDD}"/>
              </a:ext>
            </a:extLst>
          </p:cNvPr>
          <p:cNvCxnSpPr>
            <a:cxnSpLocks/>
          </p:cNvCxnSpPr>
          <p:nvPr/>
        </p:nvCxnSpPr>
        <p:spPr>
          <a:xfrm>
            <a:off x="6609492" y="5185480"/>
            <a:ext cx="6617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D5A52A5-EB59-A7FB-E4BA-C9BBBCC0D653}"/>
              </a:ext>
            </a:extLst>
          </p:cNvPr>
          <p:cNvCxnSpPr>
            <a:cxnSpLocks/>
          </p:cNvCxnSpPr>
          <p:nvPr/>
        </p:nvCxnSpPr>
        <p:spPr>
          <a:xfrm flipH="1" flipV="1">
            <a:off x="3241465" y="5311339"/>
            <a:ext cx="1119784" cy="331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EB0010B0-C01F-28DD-B98E-2A38E19A963B}"/>
              </a:ext>
            </a:extLst>
          </p:cNvPr>
          <p:cNvSpPr/>
          <p:nvPr/>
        </p:nvSpPr>
        <p:spPr>
          <a:xfrm>
            <a:off x="1731502" y="4412466"/>
            <a:ext cx="284060" cy="2514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0F63EA-F03E-30E0-62AD-DC72A1281525}"/>
              </a:ext>
            </a:extLst>
          </p:cNvPr>
          <p:cNvSpPr txBox="1"/>
          <p:nvPr/>
        </p:nvSpPr>
        <p:spPr>
          <a:xfrm>
            <a:off x="1901996" y="2329259"/>
            <a:ext cx="1935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docnumber.js</a:t>
            </a:r>
          </a:p>
          <a:p>
            <a:pPr algn="ctr"/>
            <a:r>
              <a:rPr lang="en-US" altLang="ko-KR" sz="1400" dirty="0" err="1"/>
              <a:t>getDocNumber</a:t>
            </a:r>
            <a:r>
              <a:rPr lang="en-US" altLang="ko-KR" sz="1400" dirty="0"/>
              <a:t>()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E0D1229-6C86-905B-8994-CC5AC213E2B5}"/>
              </a:ext>
            </a:extLst>
          </p:cNvPr>
          <p:cNvCxnSpPr>
            <a:cxnSpLocks/>
          </p:cNvCxnSpPr>
          <p:nvPr/>
        </p:nvCxnSpPr>
        <p:spPr>
          <a:xfrm>
            <a:off x="2690692" y="4614452"/>
            <a:ext cx="0" cy="3622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F3D5E68-94B2-0EF4-7A71-48711C030FFF}"/>
              </a:ext>
            </a:extLst>
          </p:cNvPr>
          <p:cNvCxnSpPr>
            <a:cxnSpLocks/>
          </p:cNvCxnSpPr>
          <p:nvPr/>
        </p:nvCxnSpPr>
        <p:spPr>
          <a:xfrm flipV="1">
            <a:off x="2963994" y="4611246"/>
            <a:ext cx="0" cy="365062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385845D1-A250-C92B-8AF4-0937F574823D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F7B17E-8EF2-EA2F-9162-0F23012577CF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기안완료  </a:t>
            </a:r>
            <a:r>
              <a:rPr lang="en-US" altLang="ko-KR" b="1" dirty="0"/>
              <a:t>-  </a:t>
            </a:r>
            <a:r>
              <a:rPr lang="ko-KR" altLang="en-US" b="1" dirty="0"/>
              <a:t>최종 기안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D095829-6531-CF34-E961-7365453F36D5}"/>
              </a:ext>
            </a:extLst>
          </p:cNvPr>
          <p:cNvCxnSpPr>
            <a:cxnSpLocks/>
          </p:cNvCxnSpPr>
          <p:nvPr/>
        </p:nvCxnSpPr>
        <p:spPr>
          <a:xfrm>
            <a:off x="8914087" y="397637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F735D77-95D0-CDBB-6ED0-C44D51A236E4}"/>
              </a:ext>
            </a:extLst>
          </p:cNvPr>
          <p:cNvCxnSpPr>
            <a:cxnSpLocks/>
          </p:cNvCxnSpPr>
          <p:nvPr/>
        </p:nvCxnSpPr>
        <p:spPr>
          <a:xfrm>
            <a:off x="8914087" y="577522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79CAEEE-3FE2-246E-30D4-4B9C342144C6}"/>
              </a:ext>
            </a:extLst>
          </p:cNvPr>
          <p:cNvSpPr txBox="1"/>
          <p:nvPr/>
        </p:nvSpPr>
        <p:spPr>
          <a:xfrm>
            <a:off x="9498485" y="24114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DC49BE-F22A-52AF-69CD-C7E50A068810}"/>
              </a:ext>
            </a:extLst>
          </p:cNvPr>
          <p:cNvSpPr txBox="1"/>
          <p:nvPr/>
        </p:nvSpPr>
        <p:spPr>
          <a:xfrm>
            <a:off x="9506469" y="45765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F8F9B6B-8123-5647-AF8A-8FE17EDE0D9B}"/>
              </a:ext>
            </a:extLst>
          </p:cNvPr>
          <p:cNvSpPr/>
          <p:nvPr/>
        </p:nvSpPr>
        <p:spPr>
          <a:xfrm>
            <a:off x="8805075" y="146933"/>
            <a:ext cx="1284179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D97B9-0389-3E03-4DC5-4F0002C38A03}"/>
              </a:ext>
            </a:extLst>
          </p:cNvPr>
          <p:cNvSpPr txBox="1"/>
          <p:nvPr/>
        </p:nvSpPr>
        <p:spPr>
          <a:xfrm>
            <a:off x="8805075" y="734112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337E20-E873-F741-3682-B133BBE51AD4}"/>
              </a:ext>
            </a:extLst>
          </p:cNvPr>
          <p:cNvSpPr txBox="1"/>
          <p:nvPr/>
        </p:nvSpPr>
        <p:spPr>
          <a:xfrm>
            <a:off x="8805075" y="1017176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BE3F49-BC52-9E9E-74E1-0845FE74083E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BFD90D-57EB-E59C-5A59-9BF3461A9296}"/>
              </a:ext>
            </a:extLst>
          </p:cNvPr>
          <p:cNvSpPr txBox="1"/>
          <p:nvPr/>
        </p:nvSpPr>
        <p:spPr>
          <a:xfrm>
            <a:off x="1920229" y="2091908"/>
            <a:ext cx="971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서명 정보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697389-7CDF-E540-2E2B-1C20DD2210DB}"/>
              </a:ext>
            </a:extLst>
          </p:cNvPr>
          <p:cNvSpPr txBox="1"/>
          <p:nvPr/>
        </p:nvSpPr>
        <p:spPr>
          <a:xfrm>
            <a:off x="3062706" y="2095779"/>
            <a:ext cx="2282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최종 결재자 여부에 따라 호출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D81AC0-613E-190F-BB5C-2CC45B3F7E9D}"/>
              </a:ext>
            </a:extLst>
          </p:cNvPr>
          <p:cNvSpPr txBox="1"/>
          <p:nvPr/>
        </p:nvSpPr>
        <p:spPr>
          <a:xfrm>
            <a:off x="1061350" y="2854925"/>
            <a:ext cx="34789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결재선에 </a:t>
            </a:r>
            <a:r>
              <a:rPr lang="ko-KR" altLang="en-US" sz="1000" dirty="0" err="1">
                <a:solidFill>
                  <a:schemeClr val="bg2">
                    <a:lumMod val="50000"/>
                  </a:schemeClr>
                </a:solidFill>
              </a:rPr>
              <a:t>기안자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 외 다른 결재자가 있으면 </a:t>
            </a:r>
            <a:r>
              <a:rPr lang="ko-KR" altLang="en-US" sz="1000" dirty="0" err="1">
                <a:solidFill>
                  <a:schemeClr val="bg2">
                    <a:lumMod val="50000"/>
                  </a:schemeClr>
                </a:solidFill>
              </a:rPr>
              <a:t>채번하지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 않고, 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000" dirty="0" err="1">
                <a:solidFill>
                  <a:schemeClr val="bg2">
                    <a:lumMod val="50000"/>
                  </a:schemeClr>
                </a:solidFill>
              </a:rPr>
              <a:t>기안자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 1인 결재일 경우에만 </a:t>
            </a:r>
            <a:r>
              <a:rPr lang="ko-KR" altLang="en-US" sz="1000" dirty="0" err="1">
                <a:solidFill>
                  <a:schemeClr val="bg2">
                    <a:lumMod val="50000"/>
                  </a:schemeClr>
                </a:solidFill>
              </a:rPr>
              <a:t>채번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 과정을 거칩니다.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DFB9B2-D830-49ED-C80F-57CEE39BC6DA}"/>
              </a:ext>
            </a:extLst>
          </p:cNvPr>
          <p:cNvSpPr txBox="1"/>
          <p:nvPr/>
        </p:nvSpPr>
        <p:spPr>
          <a:xfrm>
            <a:off x="3914071" y="3502801"/>
            <a:ext cx="12656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서명 적용</a:t>
            </a:r>
            <a:r>
              <a:rPr lang="en-US" altLang="ko-KR" sz="1000" dirty="0"/>
              <a:t>(</a:t>
            </a:r>
            <a:r>
              <a:rPr lang="ko-KR" altLang="en-US" sz="1000" dirty="0"/>
              <a:t>시각적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8CC9DB-DABC-1776-7C64-9B5C9421F8C3}"/>
              </a:ext>
            </a:extLst>
          </p:cNvPr>
          <p:cNvSpPr txBox="1"/>
          <p:nvPr/>
        </p:nvSpPr>
        <p:spPr>
          <a:xfrm>
            <a:off x="9512196" y="771492"/>
            <a:ext cx="5850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48F208-6E11-8FAD-34FA-CA372B3C1BA5}"/>
              </a:ext>
            </a:extLst>
          </p:cNvPr>
          <p:cNvSpPr txBox="1"/>
          <p:nvPr/>
        </p:nvSpPr>
        <p:spPr>
          <a:xfrm>
            <a:off x="2828255" y="4174206"/>
            <a:ext cx="12477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문서 저장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2C0357-8637-C8DB-F3FB-F9A9A9509E68}"/>
              </a:ext>
            </a:extLst>
          </p:cNvPr>
          <p:cNvSpPr txBox="1"/>
          <p:nvPr/>
        </p:nvSpPr>
        <p:spPr>
          <a:xfrm>
            <a:off x="7954800" y="5351693"/>
            <a:ext cx="1677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문서의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HTML 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본문을 파일로 서버에 저장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B966A9-C21F-61D1-06B7-A48F3645938E}"/>
              </a:ext>
            </a:extLst>
          </p:cNvPr>
          <p:cNvSpPr txBox="1"/>
          <p:nvPr/>
        </p:nvSpPr>
        <p:spPr>
          <a:xfrm>
            <a:off x="8703898" y="3130839"/>
            <a:ext cx="24267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 </a:t>
            </a:r>
            <a:r>
              <a:rPr lang="ko-KR" altLang="en-US" sz="1000" dirty="0" err="1"/>
              <a:t>채번</a:t>
            </a:r>
            <a:r>
              <a:rPr lang="ko-KR" altLang="en-US" sz="1000" dirty="0"/>
              <a:t> 규칙에 따라 </a:t>
            </a:r>
            <a:r>
              <a:rPr lang="ko-KR" altLang="en-US" sz="1000" dirty="0" err="1"/>
              <a:t>DB에서</a:t>
            </a:r>
            <a:r>
              <a:rPr lang="ko-KR" altLang="en-US" sz="1000" dirty="0"/>
              <a:t> 문서 번호를 </a:t>
            </a:r>
            <a:endParaRPr lang="en-US" altLang="ko-KR" sz="1000" dirty="0"/>
          </a:p>
          <a:p>
            <a:r>
              <a:rPr lang="ko-KR" altLang="en-US" sz="1000" dirty="0"/>
              <a:t>생성하는 로직 수행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A7F6F2-4585-8DFC-F075-70FBC45400C5}"/>
              </a:ext>
            </a:extLst>
          </p:cNvPr>
          <p:cNvSpPr txBox="1"/>
          <p:nvPr/>
        </p:nvSpPr>
        <p:spPr>
          <a:xfrm>
            <a:off x="3058610" y="3258802"/>
            <a:ext cx="6117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종적으로 완성된 문서를 서버에 저장하고 결재를 시작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EE49F0-050B-1B4C-0CF7-DDB034BF0865}"/>
              </a:ext>
            </a:extLst>
          </p:cNvPr>
          <p:cNvSpPr txBox="1"/>
          <p:nvPr/>
        </p:nvSpPr>
        <p:spPr>
          <a:xfrm>
            <a:off x="371053" y="4604310"/>
            <a:ext cx="23981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최종적으로 완성된 문서를 서버에 저장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결재 시작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68ADAFB-BFE1-4BF6-2C8E-EB07168DBF5C}"/>
              </a:ext>
            </a:extLst>
          </p:cNvPr>
          <p:cNvSpPr txBox="1"/>
          <p:nvPr/>
        </p:nvSpPr>
        <p:spPr>
          <a:xfrm>
            <a:off x="3262609" y="4604310"/>
            <a:ext cx="14485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.</a:t>
            </a:r>
            <a:r>
              <a:rPr lang="en-US" altLang="ko-KR" sz="1400" dirty="0" err="1">
                <a:solidFill>
                  <a:srgbClr val="FF0000"/>
                </a:solidFill>
              </a:rPr>
              <a:t>mht</a:t>
            </a:r>
            <a:r>
              <a:rPr lang="ko-KR" altLang="en-US" sz="1400" dirty="0">
                <a:solidFill>
                  <a:srgbClr val="FF0000"/>
                </a:solidFill>
              </a:rPr>
              <a:t>로 변환된 </a:t>
            </a:r>
            <a:r>
              <a:rPr lang="en-US" altLang="ko-KR" sz="1400" dirty="0">
                <a:solidFill>
                  <a:srgbClr val="FF0000"/>
                </a:solidFill>
              </a:rPr>
              <a:t>HTML </a:t>
            </a:r>
            <a:r>
              <a:rPr lang="ko-KR" altLang="en-US" sz="1400" dirty="0">
                <a:solidFill>
                  <a:srgbClr val="FF0000"/>
                </a:solidFill>
              </a:rPr>
              <a:t>본문</a:t>
            </a:r>
          </a:p>
        </p:txBody>
      </p:sp>
    </p:spTree>
    <p:extLst>
      <p:ext uri="{BB962C8B-B14F-4D97-AF65-F5344CB8AC3E}">
        <p14:creationId xmlns:p14="http://schemas.microsoft.com/office/powerpoint/2010/main" val="3465251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A0CD1064-64CF-1A77-A261-D517C6D3124E}"/>
              </a:ext>
            </a:extLst>
          </p:cNvPr>
          <p:cNvGrpSpPr/>
          <p:nvPr/>
        </p:nvGrpSpPr>
        <p:grpSpPr>
          <a:xfrm>
            <a:off x="401824" y="2190406"/>
            <a:ext cx="5047926" cy="588683"/>
            <a:chOff x="4256511" y="1927699"/>
            <a:chExt cx="5047926" cy="58868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FEFCDED-ED82-AD51-B2EF-36AFFF55E39E}"/>
                </a:ext>
              </a:extLst>
            </p:cNvPr>
            <p:cNvSpPr txBox="1"/>
            <p:nvPr/>
          </p:nvSpPr>
          <p:spPr>
            <a:xfrm>
              <a:off x="7347225" y="1927699"/>
              <a:ext cx="1957212" cy="314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Common_Function.js</a:t>
              </a: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24BF34D5-CEC1-73BB-0573-9CB1373B3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6511" y="2173482"/>
              <a:ext cx="4724400" cy="342900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127AD91-7700-4EA9-5BF7-38F09D4B290E}"/>
              </a:ext>
            </a:extLst>
          </p:cNvPr>
          <p:cNvGrpSpPr/>
          <p:nvPr/>
        </p:nvGrpSpPr>
        <p:grpSpPr>
          <a:xfrm>
            <a:off x="401824" y="2844603"/>
            <a:ext cx="5438276" cy="632084"/>
            <a:chOff x="401824" y="2844603"/>
            <a:chExt cx="5438276" cy="63208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2DED283-5ADA-2B45-D5DC-03B2B0B7B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824" y="3162362"/>
              <a:ext cx="4867275" cy="314325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753D89C-C2D6-4D20-F44A-DDADA4BBD6BA}"/>
                </a:ext>
              </a:extLst>
            </p:cNvPr>
            <p:cNvSpPr txBox="1"/>
            <p:nvPr/>
          </p:nvSpPr>
          <p:spPr>
            <a:xfrm>
              <a:off x="3882888" y="2844603"/>
              <a:ext cx="1957212" cy="314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aspxController.cs</a:t>
              </a:r>
              <a:endParaRPr lang="en-US" altLang="ko-KR" sz="14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78CF879-877B-E578-1401-803FEF3230D1}"/>
              </a:ext>
            </a:extLst>
          </p:cNvPr>
          <p:cNvGrpSpPr/>
          <p:nvPr/>
        </p:nvGrpSpPr>
        <p:grpSpPr>
          <a:xfrm>
            <a:off x="401824" y="3468347"/>
            <a:ext cx="6603032" cy="1496807"/>
            <a:chOff x="4281360" y="2955036"/>
            <a:chExt cx="6603032" cy="1496807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21AA91F0-12D6-F647-A480-5BD9BAFBF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81360" y="3242168"/>
              <a:ext cx="6391545" cy="1209675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FD240CA-776A-8D45-671D-A9DACAA0D56D}"/>
                </a:ext>
              </a:extLst>
            </p:cNvPr>
            <p:cNvSpPr txBox="1"/>
            <p:nvPr/>
          </p:nvSpPr>
          <p:spPr>
            <a:xfrm>
              <a:off x="8655526" y="2955036"/>
              <a:ext cx="2228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ezApprovalAspxService.cs</a:t>
              </a:r>
              <a:endParaRPr lang="en-US" altLang="ko-KR" sz="1400" dirty="0"/>
            </a:p>
          </p:txBody>
        </p:sp>
      </p:grp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DB767C6-3CAB-3757-4B82-3CF7DF558775}"/>
              </a:ext>
            </a:extLst>
          </p:cNvPr>
          <p:cNvCxnSpPr>
            <a:cxnSpLocks/>
          </p:cNvCxnSpPr>
          <p:nvPr/>
        </p:nvCxnSpPr>
        <p:spPr>
          <a:xfrm>
            <a:off x="1570449" y="2820516"/>
            <a:ext cx="5250" cy="3478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EAB4D66-8E1C-3F96-7A6D-B311B63839F2}"/>
              </a:ext>
            </a:extLst>
          </p:cNvPr>
          <p:cNvCxnSpPr>
            <a:cxnSpLocks/>
          </p:cNvCxnSpPr>
          <p:nvPr/>
        </p:nvCxnSpPr>
        <p:spPr>
          <a:xfrm>
            <a:off x="1570449" y="3493364"/>
            <a:ext cx="5250" cy="3478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6636525-1A86-982A-BEB5-334217D7D063}"/>
              </a:ext>
            </a:extLst>
          </p:cNvPr>
          <p:cNvSpPr/>
          <p:nvPr/>
        </p:nvSpPr>
        <p:spPr>
          <a:xfrm>
            <a:off x="400733" y="4254054"/>
            <a:ext cx="4388514" cy="29332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38A8EED-0C39-0C44-BA2A-13CABD2C66B0}"/>
              </a:ext>
            </a:extLst>
          </p:cNvPr>
          <p:cNvGrpSpPr/>
          <p:nvPr/>
        </p:nvGrpSpPr>
        <p:grpSpPr>
          <a:xfrm>
            <a:off x="400733" y="1500982"/>
            <a:ext cx="11770628" cy="4264883"/>
            <a:chOff x="400733" y="1500982"/>
            <a:chExt cx="11770628" cy="4264883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0C6BFE10-BB49-91F8-E407-888881A2C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04856" y="1500982"/>
              <a:ext cx="4785320" cy="113356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6FFD76E-B1A6-C6C9-8927-B7AA68159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96000" y="3878413"/>
              <a:ext cx="6075361" cy="113466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4E797D-A620-4DC6-E473-BF4743B8FD3B}"/>
                </a:ext>
              </a:extLst>
            </p:cNvPr>
            <p:cNvSpPr txBox="1"/>
            <p:nvPr/>
          </p:nvSpPr>
          <p:spPr>
            <a:xfrm>
              <a:off x="400733" y="5027201"/>
              <a:ext cx="4867275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 err="1"/>
                <a:t>SaveTempFileName</a:t>
              </a:r>
              <a:r>
                <a:rPr lang="en-US" altLang="ko-KR" sz="1400" dirty="0"/>
                <a:t> = </a:t>
              </a:r>
              <a:r>
                <a:rPr lang="ko-KR" altLang="en-US" sz="1400" dirty="0"/>
                <a:t>"\\10.0.120.253\FileData\Upload_Approval\core0000\Doc\</a:t>
              </a:r>
              <a:endParaRPr lang="en-US" altLang="ko-KR" sz="1400" dirty="0"/>
            </a:p>
            <a:p>
              <a:r>
                <a:rPr lang="ko-KR" altLang="en-US" sz="1400" dirty="0"/>
                <a:t>2023\1000\</a:t>
              </a:r>
              <a:r>
                <a:rPr lang="en-US" altLang="ko-KR" sz="1400" dirty="0"/>
                <a:t>1</a:t>
              </a:r>
              <a:r>
                <a:rPr lang="ko-KR" altLang="en-US" sz="1400" dirty="0"/>
                <a:t>79\00000000000000012179_temp.mht"</a:t>
              </a: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ADCF5DA1-B9F2-3243-3A7E-FF4022DBD9BC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9397516" y="2634547"/>
              <a:ext cx="0" cy="12438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60E084D-EBBB-75F1-AA74-9A2D14E60479}"/>
              </a:ext>
            </a:extLst>
          </p:cNvPr>
          <p:cNvGrpSpPr/>
          <p:nvPr/>
        </p:nvGrpSpPr>
        <p:grpSpPr>
          <a:xfrm>
            <a:off x="401824" y="1203067"/>
            <a:ext cx="4019704" cy="945103"/>
            <a:chOff x="4281360" y="993172"/>
            <a:chExt cx="4019704" cy="94510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7C9BC93-B3D5-83A9-03C8-F0F9E8CF1284}"/>
                </a:ext>
              </a:extLst>
            </p:cNvPr>
            <p:cNvGrpSpPr/>
            <p:nvPr/>
          </p:nvGrpSpPr>
          <p:grpSpPr>
            <a:xfrm>
              <a:off x="4281360" y="993172"/>
              <a:ext cx="4019704" cy="945103"/>
              <a:chOff x="4281360" y="990279"/>
              <a:chExt cx="4019704" cy="945103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B321C3C8-8C9E-DCF6-1EBC-8C2888AB02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b="80981"/>
              <a:stretch/>
            </p:blipFill>
            <p:spPr>
              <a:xfrm>
                <a:off x="4281360" y="1312481"/>
                <a:ext cx="3879536" cy="62290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7C52607-8869-6C8C-0C60-9C80DD88643F}"/>
                  </a:ext>
                </a:extLst>
              </p:cNvPr>
              <p:cNvSpPr txBox="1"/>
              <p:nvPr/>
            </p:nvSpPr>
            <p:spPr>
              <a:xfrm>
                <a:off x="7427277" y="990279"/>
                <a:ext cx="8737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Draft.js</a:t>
                </a: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8DD654F-F5A3-2EDE-9428-F526B08721AD}"/>
                </a:ext>
              </a:extLst>
            </p:cNvPr>
            <p:cNvSpPr/>
            <p:nvPr/>
          </p:nvSpPr>
          <p:spPr>
            <a:xfrm>
              <a:off x="5058000" y="1419451"/>
              <a:ext cx="847937" cy="11817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88C2D2C-9B3B-EF3B-7F7D-6FD0F7706AC7}"/>
              </a:ext>
            </a:extLst>
          </p:cNvPr>
          <p:cNvCxnSpPr>
            <a:cxnSpLocks/>
          </p:cNvCxnSpPr>
          <p:nvPr/>
        </p:nvCxnSpPr>
        <p:spPr>
          <a:xfrm>
            <a:off x="1575699" y="1828744"/>
            <a:ext cx="0" cy="5188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6D1737-A0AD-A5F3-AE08-619390F14AF8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28/56</a:t>
            </a:r>
            <a:endParaRPr lang="ko-KR" altLang="en-US" sz="1200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130E83F2-3961-768A-D22B-EA1F9AA38E78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B98C7C-849D-DC27-F925-EE95B166E515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기안완료  </a:t>
            </a:r>
            <a:r>
              <a:rPr lang="en-US" altLang="ko-KR" b="1" dirty="0"/>
              <a:t>-  </a:t>
            </a:r>
            <a:r>
              <a:rPr lang="ko-KR" altLang="en-US" b="1" dirty="0"/>
              <a:t>최종 기안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CF35FDB-DBAA-AD96-BA34-1C616BFA0C01}"/>
              </a:ext>
            </a:extLst>
          </p:cNvPr>
          <p:cNvCxnSpPr>
            <a:cxnSpLocks/>
          </p:cNvCxnSpPr>
          <p:nvPr/>
        </p:nvCxnSpPr>
        <p:spPr>
          <a:xfrm>
            <a:off x="8914087" y="397637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7BC3E95-ED5E-B41A-18CD-B9EF9E2DCF1A}"/>
              </a:ext>
            </a:extLst>
          </p:cNvPr>
          <p:cNvCxnSpPr>
            <a:cxnSpLocks/>
          </p:cNvCxnSpPr>
          <p:nvPr/>
        </p:nvCxnSpPr>
        <p:spPr>
          <a:xfrm>
            <a:off x="8914087" y="577522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1F795AF-779D-9AD2-0F01-EB5F12DE375E}"/>
              </a:ext>
            </a:extLst>
          </p:cNvPr>
          <p:cNvSpPr txBox="1"/>
          <p:nvPr/>
        </p:nvSpPr>
        <p:spPr>
          <a:xfrm>
            <a:off x="9498485" y="24114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BA9F71-AA0A-76E2-540B-BB8EC60E468E}"/>
              </a:ext>
            </a:extLst>
          </p:cNvPr>
          <p:cNvSpPr txBox="1"/>
          <p:nvPr/>
        </p:nvSpPr>
        <p:spPr>
          <a:xfrm>
            <a:off x="9506469" y="45765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6A5D0BF-11C6-B12F-965E-F4B580036782}"/>
              </a:ext>
            </a:extLst>
          </p:cNvPr>
          <p:cNvSpPr/>
          <p:nvPr/>
        </p:nvSpPr>
        <p:spPr>
          <a:xfrm>
            <a:off x="8673862" y="146933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2CBBA3-920F-3B1C-AFEE-0FA08C5408C9}"/>
              </a:ext>
            </a:extLst>
          </p:cNvPr>
          <p:cNvSpPr txBox="1"/>
          <p:nvPr/>
        </p:nvSpPr>
        <p:spPr>
          <a:xfrm>
            <a:off x="8805075" y="734112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3E6617-2062-2971-CFA0-48115A92A22D}"/>
              </a:ext>
            </a:extLst>
          </p:cNvPr>
          <p:cNvSpPr txBox="1"/>
          <p:nvPr/>
        </p:nvSpPr>
        <p:spPr>
          <a:xfrm>
            <a:off x="8805075" y="1017176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F40F5D-68ED-0F07-DE2B-4C9845BE28F7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66F1C0-36DA-7027-4045-538E5920F4A3}"/>
              </a:ext>
            </a:extLst>
          </p:cNvPr>
          <p:cNvSpPr txBox="1"/>
          <p:nvPr/>
        </p:nvSpPr>
        <p:spPr>
          <a:xfrm>
            <a:off x="9512196" y="771492"/>
            <a:ext cx="58504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153A00-8E50-F10F-D469-933ED9879F8E}"/>
              </a:ext>
            </a:extLst>
          </p:cNvPr>
          <p:cNvSpPr txBox="1"/>
          <p:nvPr/>
        </p:nvSpPr>
        <p:spPr>
          <a:xfrm>
            <a:off x="400733" y="6032885"/>
            <a:ext cx="61172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FileData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Upload_Approval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회사ID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\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Doc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\연도\1000\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975627-5C9D-C0BD-5B00-262125905FA5}"/>
              </a:ext>
            </a:extLst>
          </p:cNvPr>
          <p:cNvSpPr txBox="1"/>
          <p:nvPr/>
        </p:nvSpPr>
        <p:spPr>
          <a:xfrm>
            <a:off x="1760138" y="2102508"/>
            <a:ext cx="2539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.</a:t>
            </a:r>
            <a:r>
              <a:rPr lang="en-US" altLang="ko-KR" sz="1200" dirty="0" err="1">
                <a:solidFill>
                  <a:srgbClr val="FF0000"/>
                </a:solidFill>
              </a:rPr>
              <a:t>mht</a:t>
            </a:r>
            <a:r>
              <a:rPr lang="ko-KR" altLang="en-US" sz="1200" dirty="0">
                <a:solidFill>
                  <a:srgbClr val="FF0000"/>
                </a:solidFill>
              </a:rPr>
              <a:t>로 변환된 </a:t>
            </a:r>
            <a:r>
              <a:rPr lang="en-US" altLang="ko-KR" sz="1200" dirty="0">
                <a:solidFill>
                  <a:srgbClr val="FF0000"/>
                </a:solidFill>
              </a:rPr>
              <a:t>HTML</a:t>
            </a:r>
            <a:r>
              <a:rPr lang="ko-KR" altLang="en-US" sz="1200" dirty="0">
                <a:solidFill>
                  <a:srgbClr val="FF0000"/>
                </a:solidFill>
              </a:rPr>
              <a:t> 본문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0FC411-A9AF-B4D8-35CA-84F720290D8D}"/>
              </a:ext>
            </a:extLst>
          </p:cNvPr>
          <p:cNvSpPr txBox="1"/>
          <p:nvPr/>
        </p:nvSpPr>
        <p:spPr>
          <a:xfrm>
            <a:off x="5564011" y="5181473"/>
            <a:ext cx="28816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임시 파일로 문서</a:t>
            </a:r>
            <a:r>
              <a:rPr lang="en-US" altLang="ko-KR" sz="1000" dirty="0" err="1">
                <a:solidFill>
                  <a:schemeClr val="bg2">
                    <a:lumMod val="50000"/>
                  </a:schemeClr>
                </a:solidFill>
              </a:rPr>
              <a:t>ID_temp.mht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000" dirty="0" err="1">
                <a:solidFill>
                  <a:schemeClr val="bg2">
                    <a:lumMod val="50000"/>
                  </a:schemeClr>
                </a:solidFill>
              </a:rPr>
              <a:t>생성후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b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임시 파일이 정상적으로 생성되면 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파일을 다시 문서</a:t>
            </a:r>
            <a:r>
              <a:rPr lang="en-US" altLang="ko-KR" sz="1000" dirty="0" err="1">
                <a:solidFill>
                  <a:schemeClr val="bg2">
                    <a:lumMod val="50000"/>
                  </a:schemeClr>
                </a:solidFill>
              </a:rPr>
              <a:t>ID.mht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라는 최종 파일명으로 복사 한 후 임시 파일을 </a:t>
            </a:r>
            <a:r>
              <a:rPr lang="ko-KR" altLang="en-US" sz="1000" dirty="0" err="1">
                <a:solidFill>
                  <a:schemeClr val="bg2">
                    <a:lumMod val="50000"/>
                  </a:schemeClr>
                </a:solidFill>
              </a:rPr>
              <a:t>삭제하게됩니다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ko-KR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71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3A983D-FD31-47A9-5523-6D66DA4377E6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29/56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4051C8-E851-CBEE-EFF1-F77168CAD323}"/>
              </a:ext>
            </a:extLst>
          </p:cNvPr>
          <p:cNvSpPr txBox="1"/>
          <p:nvPr/>
        </p:nvSpPr>
        <p:spPr>
          <a:xfrm>
            <a:off x="2580393" y="1347664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1A1B82-212C-68C9-41B9-EA0D340A8C3C}"/>
              </a:ext>
            </a:extLst>
          </p:cNvPr>
          <p:cNvCxnSpPr/>
          <p:nvPr/>
        </p:nvCxnSpPr>
        <p:spPr>
          <a:xfrm>
            <a:off x="2865602" y="1785365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99CE87-01F1-9FA0-663B-2E35D57C6E3C}"/>
              </a:ext>
            </a:extLst>
          </p:cNvPr>
          <p:cNvSpPr txBox="1"/>
          <p:nvPr/>
        </p:nvSpPr>
        <p:spPr>
          <a:xfrm>
            <a:off x="4632274" y="134291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3F2AF3-6266-330F-E134-CC1F94604E87}"/>
              </a:ext>
            </a:extLst>
          </p:cNvPr>
          <p:cNvCxnSpPr/>
          <p:nvPr/>
        </p:nvCxnSpPr>
        <p:spPr>
          <a:xfrm>
            <a:off x="5147410" y="1780620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BD77BE-9532-111C-E5FE-3FA7A0EE3B24}"/>
              </a:ext>
            </a:extLst>
          </p:cNvPr>
          <p:cNvSpPr txBox="1"/>
          <p:nvPr/>
        </p:nvSpPr>
        <p:spPr>
          <a:xfrm>
            <a:off x="7072706" y="1347664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0A8F702-22C7-2A5C-E39C-F19CFAB76D44}"/>
              </a:ext>
            </a:extLst>
          </p:cNvPr>
          <p:cNvCxnSpPr/>
          <p:nvPr/>
        </p:nvCxnSpPr>
        <p:spPr>
          <a:xfrm>
            <a:off x="7511640" y="1785365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4AB87-9C95-2220-4A7C-4670E1B2BAE7}"/>
              </a:ext>
            </a:extLst>
          </p:cNvPr>
          <p:cNvSpPr txBox="1"/>
          <p:nvPr/>
        </p:nvSpPr>
        <p:spPr>
          <a:xfrm>
            <a:off x="8927722" y="1347664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library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45D0C78-0228-14DB-F44C-CE9C9567BF12}"/>
              </a:ext>
            </a:extLst>
          </p:cNvPr>
          <p:cNvCxnSpPr/>
          <p:nvPr/>
        </p:nvCxnSpPr>
        <p:spPr>
          <a:xfrm>
            <a:off x="9386160" y="1786140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F2EF8C3-028E-6170-B7D1-E5FD6BB482FC}"/>
              </a:ext>
            </a:extLst>
          </p:cNvPr>
          <p:cNvSpPr txBox="1"/>
          <p:nvPr/>
        </p:nvSpPr>
        <p:spPr>
          <a:xfrm>
            <a:off x="3844643" y="2629723"/>
            <a:ext cx="2631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DraftUIAspxController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DoDraft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0BBFD-FEB3-59B5-D64C-4FE903EF22EA}"/>
              </a:ext>
            </a:extLst>
          </p:cNvPr>
          <p:cNvSpPr txBox="1"/>
          <p:nvPr/>
        </p:nvSpPr>
        <p:spPr>
          <a:xfrm>
            <a:off x="6550092" y="2672579"/>
            <a:ext cx="193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Dodraft</a:t>
            </a:r>
            <a:r>
              <a:rPr lang="en-US" altLang="ko-KR" sz="1400" dirty="0"/>
              <a:t>()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A427732-EA7F-D92E-2BDD-191C85B494A5}"/>
              </a:ext>
            </a:extLst>
          </p:cNvPr>
          <p:cNvCxnSpPr>
            <a:cxnSpLocks/>
          </p:cNvCxnSpPr>
          <p:nvPr/>
        </p:nvCxnSpPr>
        <p:spPr>
          <a:xfrm flipV="1">
            <a:off x="6121105" y="2813033"/>
            <a:ext cx="618792" cy="13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ABE61EB-99C1-B550-0110-B9E74BE054B9}"/>
              </a:ext>
            </a:extLst>
          </p:cNvPr>
          <p:cNvCxnSpPr>
            <a:cxnSpLocks/>
          </p:cNvCxnSpPr>
          <p:nvPr/>
        </p:nvCxnSpPr>
        <p:spPr>
          <a:xfrm flipV="1">
            <a:off x="8196187" y="2819750"/>
            <a:ext cx="618792" cy="13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8841AED-0822-2C0E-7B2B-6DFC93EBBEEC}"/>
              </a:ext>
            </a:extLst>
          </p:cNvPr>
          <p:cNvCxnSpPr>
            <a:cxnSpLocks/>
          </p:cNvCxnSpPr>
          <p:nvPr/>
        </p:nvCxnSpPr>
        <p:spPr>
          <a:xfrm flipH="1">
            <a:off x="8240521" y="2980356"/>
            <a:ext cx="48482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27CE367-68EE-568F-64FD-510A760BA3F9}"/>
              </a:ext>
            </a:extLst>
          </p:cNvPr>
          <p:cNvCxnSpPr>
            <a:cxnSpLocks/>
          </p:cNvCxnSpPr>
          <p:nvPr/>
        </p:nvCxnSpPr>
        <p:spPr>
          <a:xfrm flipH="1">
            <a:off x="6121105" y="2950911"/>
            <a:ext cx="58857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DA1D736-AAFD-9153-120C-B17B2222DBE3}"/>
              </a:ext>
            </a:extLst>
          </p:cNvPr>
          <p:cNvSpPr txBox="1"/>
          <p:nvPr/>
        </p:nvSpPr>
        <p:spPr>
          <a:xfrm>
            <a:off x="8592570" y="3666269"/>
            <a:ext cx="1577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UpdateDocInfo</a:t>
            </a:r>
            <a:r>
              <a:rPr lang="en-US" altLang="ko-KR" sz="14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294F1E-7AB9-ADA7-2FD9-A8CC0B8AD367}"/>
              </a:ext>
            </a:extLst>
          </p:cNvPr>
          <p:cNvSpPr txBox="1"/>
          <p:nvPr/>
        </p:nvSpPr>
        <p:spPr>
          <a:xfrm>
            <a:off x="1681628" y="1794612"/>
            <a:ext cx="2367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SaveDraftDocInfo</a:t>
            </a:r>
            <a:r>
              <a:rPr lang="en-US" altLang="ko-KR" sz="1400" dirty="0"/>
              <a:t>()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0889AA-A890-0575-EB4D-2FCDAA8446FB}"/>
              </a:ext>
            </a:extLst>
          </p:cNvPr>
          <p:cNvSpPr txBox="1"/>
          <p:nvPr/>
        </p:nvSpPr>
        <p:spPr>
          <a:xfrm>
            <a:off x="8802081" y="2672578"/>
            <a:ext cx="12175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doProcess</a:t>
            </a:r>
            <a:r>
              <a:rPr lang="en-US" altLang="ko-KR" sz="14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47A7C87-8B64-C94B-B0C7-3C4A990B9349}"/>
              </a:ext>
            </a:extLst>
          </p:cNvPr>
          <p:cNvCxnSpPr>
            <a:cxnSpLocks/>
          </p:cNvCxnSpPr>
          <p:nvPr/>
        </p:nvCxnSpPr>
        <p:spPr>
          <a:xfrm>
            <a:off x="3835174" y="2521637"/>
            <a:ext cx="466257" cy="1509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80D5A78-2E62-4C0F-2DE5-4FD7BB254EE6}"/>
              </a:ext>
            </a:extLst>
          </p:cNvPr>
          <p:cNvCxnSpPr>
            <a:cxnSpLocks/>
          </p:cNvCxnSpPr>
          <p:nvPr/>
        </p:nvCxnSpPr>
        <p:spPr>
          <a:xfrm>
            <a:off x="9274783" y="2958708"/>
            <a:ext cx="0" cy="7075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6C030F-51B0-6467-3F9D-1FF27349A735}"/>
              </a:ext>
            </a:extLst>
          </p:cNvPr>
          <p:cNvSpPr txBox="1"/>
          <p:nvPr/>
        </p:nvSpPr>
        <p:spPr>
          <a:xfrm>
            <a:off x="1741281" y="2384538"/>
            <a:ext cx="2367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SaveDraftDocInfo_ilban</a:t>
            </a:r>
            <a:r>
              <a:rPr lang="en-US" altLang="ko-KR" sz="1400" dirty="0"/>
              <a:t>()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D099E60-C55E-E585-16D1-D8810CCBE01B}"/>
              </a:ext>
            </a:extLst>
          </p:cNvPr>
          <p:cNvCxnSpPr>
            <a:cxnSpLocks/>
          </p:cNvCxnSpPr>
          <p:nvPr/>
        </p:nvCxnSpPr>
        <p:spPr>
          <a:xfrm>
            <a:off x="2693512" y="2020223"/>
            <a:ext cx="0" cy="3643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E8C6941-2C5A-7580-C901-7DF858AC2FC3}"/>
              </a:ext>
            </a:extLst>
          </p:cNvPr>
          <p:cNvSpPr txBox="1"/>
          <p:nvPr/>
        </p:nvSpPr>
        <p:spPr>
          <a:xfrm>
            <a:off x="7987107" y="3901302"/>
            <a:ext cx="272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/>
              <a:t>EZSP_UPDATEDOCINFO</a:t>
            </a:r>
            <a:endParaRPr lang="en-US" altLang="ko-KR" sz="1400" b="1" i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BACCDB-2747-7A12-EA39-A48B5D115502}"/>
              </a:ext>
            </a:extLst>
          </p:cNvPr>
          <p:cNvSpPr txBox="1"/>
          <p:nvPr/>
        </p:nvSpPr>
        <p:spPr>
          <a:xfrm>
            <a:off x="8592570" y="4541464"/>
            <a:ext cx="1577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doApprove</a:t>
            </a:r>
            <a:r>
              <a:rPr lang="en-US" altLang="ko-KR" sz="14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76FC01-07B0-8A46-0B69-71A5F69A5CFC}"/>
              </a:ext>
            </a:extLst>
          </p:cNvPr>
          <p:cNvSpPr txBox="1"/>
          <p:nvPr/>
        </p:nvSpPr>
        <p:spPr>
          <a:xfrm>
            <a:off x="7984270" y="4857995"/>
            <a:ext cx="30730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/>
              <a:t>EZSP_DOAPPROVE_APRLINEINFO</a:t>
            </a:r>
          </a:p>
          <a:p>
            <a:pPr algn="ctr"/>
            <a:r>
              <a:rPr lang="en-US" altLang="ko-KR" sz="1400" b="1" i="1" dirty="0"/>
              <a:t>EZSP_TBAPRLINEINFO</a:t>
            </a:r>
          </a:p>
          <a:p>
            <a:pPr algn="ctr"/>
            <a:r>
              <a:rPr lang="en-US" altLang="ko-KR" sz="1400" b="1" i="1" dirty="0"/>
              <a:t>EZSP_DOAPPROVE_NEXTUSER</a:t>
            </a: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D7617AF1-24F2-28F9-CA1B-A1703CAB48EA}"/>
              </a:ext>
            </a:extLst>
          </p:cNvPr>
          <p:cNvCxnSpPr>
            <a:cxnSpLocks/>
            <a:stCxn id="66" idx="3"/>
            <a:endCxn id="20" idx="3"/>
          </p:cNvCxnSpPr>
          <p:nvPr/>
        </p:nvCxnSpPr>
        <p:spPr>
          <a:xfrm>
            <a:off x="10019673" y="2826467"/>
            <a:ext cx="150873" cy="1868886"/>
          </a:xfrm>
          <a:prstGeom prst="curvedConnector3">
            <a:avLst>
              <a:gd name="adj1" fmla="val 25151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D4E80E51-BD70-0421-D610-D0545D159AD1}"/>
              </a:ext>
            </a:extLst>
          </p:cNvPr>
          <p:cNvCxnSpPr>
            <a:cxnSpLocks/>
          </p:cNvCxnSpPr>
          <p:nvPr/>
        </p:nvCxnSpPr>
        <p:spPr>
          <a:xfrm flipH="1" flipV="1">
            <a:off x="10139756" y="2813033"/>
            <a:ext cx="180192" cy="1581260"/>
          </a:xfrm>
          <a:prstGeom prst="curvedConnector3">
            <a:avLst>
              <a:gd name="adj1" fmla="val -12686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A7E041B-7B45-B3A9-13BF-1E4A99CCE48C}"/>
              </a:ext>
            </a:extLst>
          </p:cNvPr>
          <p:cNvCxnSpPr>
            <a:cxnSpLocks/>
          </p:cNvCxnSpPr>
          <p:nvPr/>
        </p:nvCxnSpPr>
        <p:spPr>
          <a:xfrm flipV="1">
            <a:off x="9520790" y="2997563"/>
            <a:ext cx="0" cy="75320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9A03B82-D746-A235-A794-D0C2462FEE54}"/>
              </a:ext>
            </a:extLst>
          </p:cNvPr>
          <p:cNvCxnSpPr>
            <a:cxnSpLocks/>
          </p:cNvCxnSpPr>
          <p:nvPr/>
        </p:nvCxnSpPr>
        <p:spPr>
          <a:xfrm flipH="1" flipV="1">
            <a:off x="3780785" y="2629723"/>
            <a:ext cx="418277" cy="18343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03E6461-B98A-60C4-8930-8D2038AB9BCA}"/>
              </a:ext>
            </a:extLst>
          </p:cNvPr>
          <p:cNvCxnSpPr>
            <a:cxnSpLocks/>
          </p:cNvCxnSpPr>
          <p:nvPr/>
        </p:nvCxnSpPr>
        <p:spPr>
          <a:xfrm flipV="1">
            <a:off x="3000277" y="2047746"/>
            <a:ext cx="0" cy="36580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67E8909C-7DAC-23E4-B5DA-FC6C691500EE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1E146B-4B3B-CF39-DCA0-07C874EA4522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기안완료  </a:t>
            </a:r>
            <a:r>
              <a:rPr lang="en-US" altLang="ko-KR" b="1" dirty="0"/>
              <a:t>-  </a:t>
            </a:r>
            <a:r>
              <a:rPr lang="ko-KR" altLang="en-US" b="1" dirty="0"/>
              <a:t>최종 기안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68A7082-02A9-FEF1-C683-E381BBE1FC94}"/>
              </a:ext>
            </a:extLst>
          </p:cNvPr>
          <p:cNvCxnSpPr>
            <a:cxnSpLocks/>
          </p:cNvCxnSpPr>
          <p:nvPr/>
        </p:nvCxnSpPr>
        <p:spPr>
          <a:xfrm>
            <a:off x="8914087" y="397637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D4E1E23-FDF3-8FEB-130C-C435316CDCF8}"/>
              </a:ext>
            </a:extLst>
          </p:cNvPr>
          <p:cNvCxnSpPr>
            <a:cxnSpLocks/>
          </p:cNvCxnSpPr>
          <p:nvPr/>
        </p:nvCxnSpPr>
        <p:spPr>
          <a:xfrm>
            <a:off x="8914087" y="577522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55B1E2-34D3-D67B-5E1A-C441E76641BD}"/>
              </a:ext>
            </a:extLst>
          </p:cNvPr>
          <p:cNvSpPr txBox="1"/>
          <p:nvPr/>
        </p:nvSpPr>
        <p:spPr>
          <a:xfrm>
            <a:off x="9498485" y="24114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49070B-2221-A37C-F913-44AB50FA825B}"/>
              </a:ext>
            </a:extLst>
          </p:cNvPr>
          <p:cNvSpPr txBox="1"/>
          <p:nvPr/>
        </p:nvSpPr>
        <p:spPr>
          <a:xfrm>
            <a:off x="9506469" y="45765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D7FD71D-6773-E723-2A0A-2E12875855FC}"/>
              </a:ext>
            </a:extLst>
          </p:cNvPr>
          <p:cNvSpPr/>
          <p:nvPr/>
        </p:nvSpPr>
        <p:spPr>
          <a:xfrm>
            <a:off x="8673862" y="146933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C04127-5D9B-480E-D633-47FFD6B2BEF9}"/>
              </a:ext>
            </a:extLst>
          </p:cNvPr>
          <p:cNvSpPr txBox="1"/>
          <p:nvPr/>
        </p:nvSpPr>
        <p:spPr>
          <a:xfrm>
            <a:off x="8805075" y="734112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532A33-DE7D-E993-B11A-1B1C0252AA05}"/>
              </a:ext>
            </a:extLst>
          </p:cNvPr>
          <p:cNvSpPr txBox="1"/>
          <p:nvPr/>
        </p:nvSpPr>
        <p:spPr>
          <a:xfrm>
            <a:off x="8805075" y="1017176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D6FBF7-1360-3FF6-7627-020794C14699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5A507C-56EA-E047-EFDB-DFF590230893}"/>
              </a:ext>
            </a:extLst>
          </p:cNvPr>
          <p:cNvSpPr txBox="1"/>
          <p:nvPr/>
        </p:nvSpPr>
        <p:spPr>
          <a:xfrm>
            <a:off x="9512196" y="771492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87C02F-BB2D-F897-7B8D-9B70F0F4D775}"/>
              </a:ext>
            </a:extLst>
          </p:cNvPr>
          <p:cNvSpPr txBox="1"/>
          <p:nvPr/>
        </p:nvSpPr>
        <p:spPr>
          <a:xfrm>
            <a:off x="8440541" y="3054397"/>
            <a:ext cx="8934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결재 상신 시에만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393896-7D8A-9FF9-FF0B-8303E0CA447E}"/>
              </a:ext>
            </a:extLst>
          </p:cNvPr>
          <p:cNvSpPr txBox="1"/>
          <p:nvPr/>
        </p:nvSpPr>
        <p:spPr>
          <a:xfrm>
            <a:off x="6779133" y="3750763"/>
            <a:ext cx="30032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동적 SQL(UPDATE, INSERT) 생성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AC72E6-9B36-0BE6-2BE7-5E18D0501D67}"/>
              </a:ext>
            </a:extLst>
          </p:cNvPr>
          <p:cNvSpPr txBox="1"/>
          <p:nvPr/>
        </p:nvSpPr>
        <p:spPr>
          <a:xfrm>
            <a:off x="8050144" y="4439521"/>
            <a:ext cx="8934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결재 승인 시에만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1CE5EA-C111-A6DF-9061-6650CA68C307}"/>
              </a:ext>
            </a:extLst>
          </p:cNvPr>
          <p:cNvSpPr txBox="1"/>
          <p:nvPr/>
        </p:nvSpPr>
        <p:spPr>
          <a:xfrm>
            <a:off x="8982019" y="2021956"/>
            <a:ext cx="84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>
                <a:solidFill>
                  <a:srgbClr val="FF0000"/>
                </a:solidFill>
              </a:rPr>
              <a:t>pstrXML</a:t>
            </a: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모든 문서정보 </a:t>
            </a:r>
            <a:r>
              <a:rPr lang="en-US" altLang="ko-KR" sz="1000" dirty="0">
                <a:solidFill>
                  <a:srgbClr val="FF0000"/>
                </a:solidFill>
              </a:rPr>
              <a:t>XML)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664E7E-4BC6-97D0-315C-190CC7F7121D}"/>
              </a:ext>
            </a:extLst>
          </p:cNvPr>
          <p:cNvSpPr txBox="1"/>
          <p:nvPr/>
        </p:nvSpPr>
        <p:spPr>
          <a:xfrm>
            <a:off x="9598433" y="3157113"/>
            <a:ext cx="842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5">
                    <a:lumMod val="50000"/>
                  </a:schemeClr>
                </a:solidFill>
              </a:rPr>
              <a:t>SQL </a:t>
            </a:r>
            <a:r>
              <a:rPr lang="ko-KR" altLang="en-US" sz="1000" dirty="0">
                <a:solidFill>
                  <a:schemeClr val="accent5">
                    <a:lumMod val="50000"/>
                  </a:schemeClr>
                </a:solidFill>
              </a:rPr>
              <a:t>쿼리 묶음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CD99A3C-3E21-81FF-0E62-CE7CAB4520E2}"/>
              </a:ext>
            </a:extLst>
          </p:cNvPr>
          <p:cNvSpPr txBox="1"/>
          <p:nvPr/>
        </p:nvSpPr>
        <p:spPr>
          <a:xfrm>
            <a:off x="2037731" y="3456995"/>
            <a:ext cx="6117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현재 결재자의 정확한 정보(순번, 타입 등)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DB에서</a:t>
            </a:r>
            <a:r>
              <a:rPr lang="ko-KR" altLang="en-US" dirty="0"/>
              <a:t> 조회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1ADF08B-819B-BADB-76C5-FB618B0A9BCF}"/>
              </a:ext>
            </a:extLst>
          </p:cNvPr>
          <p:cNvSpPr txBox="1"/>
          <p:nvPr/>
        </p:nvSpPr>
        <p:spPr>
          <a:xfrm>
            <a:off x="6443992" y="4381134"/>
            <a:ext cx="15732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현재 결재자의 정보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순번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타입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 조회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1806FA9-FE61-1FAB-DCD4-7A7D6DCB3A54}"/>
              </a:ext>
            </a:extLst>
          </p:cNvPr>
          <p:cNvSpPr txBox="1"/>
          <p:nvPr/>
        </p:nvSpPr>
        <p:spPr>
          <a:xfrm>
            <a:off x="6476929" y="5491424"/>
            <a:ext cx="15732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다음 순번의 결재자 정보 조회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2428B22-9F41-91AA-FA29-BE5786502BA3}"/>
              </a:ext>
            </a:extLst>
          </p:cNvPr>
          <p:cNvSpPr txBox="1"/>
          <p:nvPr/>
        </p:nvSpPr>
        <p:spPr>
          <a:xfrm>
            <a:off x="6471261" y="5030027"/>
            <a:ext cx="15732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현재 사용자의 결재선 정보 조회</a:t>
            </a:r>
          </a:p>
        </p:txBody>
      </p:sp>
    </p:spTree>
    <p:extLst>
      <p:ext uri="{BB962C8B-B14F-4D97-AF65-F5344CB8AC3E}">
        <p14:creationId xmlns:p14="http://schemas.microsoft.com/office/powerpoint/2010/main" val="716200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50797-B639-FD05-130F-D641DE660ABD}"/>
              </a:ext>
            </a:extLst>
          </p:cNvPr>
          <p:cNvSpPr txBox="1">
            <a:spLocks/>
          </p:cNvSpPr>
          <p:nvPr/>
        </p:nvSpPr>
        <p:spPr>
          <a:xfrm>
            <a:off x="1252610" y="266931"/>
            <a:ext cx="4034125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구조 파악 </a:t>
            </a:r>
            <a:r>
              <a:rPr lang="en-US" altLang="ko-KR" sz="1800" b="1" dirty="0"/>
              <a:t>– 1)</a:t>
            </a:r>
            <a:r>
              <a:rPr lang="ko-KR" altLang="en-US" sz="1800" b="1" dirty="0"/>
              <a:t>전자 </a:t>
            </a:r>
            <a:r>
              <a:rPr lang="ko-KR" altLang="en-US" sz="1800" b="1" dirty="0" err="1"/>
              <a:t>결재란</a:t>
            </a:r>
            <a:r>
              <a:rPr lang="en-US" altLang="ko-KR" sz="1800" b="1" dirty="0"/>
              <a:t>?</a:t>
            </a:r>
            <a:endParaRPr lang="ko-KR" altLang="en-US" sz="1800" b="1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2BAED1C-293D-9834-F3C9-D56DC850B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802" y="1757157"/>
            <a:ext cx="109173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Arial" panose="020B0604020202020204" pitchFamily="34" charset="0"/>
              </a:rPr>
              <a:t>종이 문서를 사용하지 않고</a:t>
            </a:r>
            <a:r>
              <a:rPr lang="en-US" altLang="ko-KR" b="1" dirty="0">
                <a:latin typeface="Arial" panose="020B0604020202020204" pitchFamily="34" charset="0"/>
              </a:rPr>
              <a:t>, </a:t>
            </a:r>
            <a:br>
              <a:rPr lang="en-US" altLang="ko-KR" dirty="0">
                <a:latin typeface="Arial" panose="020B0604020202020204" pitchFamily="34" charset="0"/>
              </a:rPr>
            </a:br>
            <a:r>
              <a:rPr lang="ko-KR" altLang="en-US" b="1" dirty="0">
                <a:latin typeface="Arial" panose="020B0604020202020204" pitchFamily="34" charset="0"/>
              </a:rPr>
              <a:t>전산망</a:t>
            </a:r>
            <a:r>
              <a:rPr lang="en-US" altLang="ko-KR" b="1" dirty="0">
                <a:latin typeface="Arial" panose="020B0604020202020204" pitchFamily="34" charset="0"/>
              </a:rPr>
              <a:t>(PC</a:t>
            </a:r>
            <a:r>
              <a:rPr lang="en-US" altLang="ko-KR" b="1" dirty="0"/>
              <a:t>·</a:t>
            </a:r>
            <a:r>
              <a:rPr lang="ko-KR" altLang="en-US" b="1" dirty="0"/>
              <a:t>모바일 등</a:t>
            </a:r>
            <a:r>
              <a:rPr lang="en-US" altLang="ko-KR" b="1" dirty="0"/>
              <a:t>)</a:t>
            </a:r>
            <a:r>
              <a:rPr lang="ko-KR" altLang="en-US" b="1" dirty="0"/>
              <a:t>을 통해 문서의 기안</a:t>
            </a:r>
            <a:r>
              <a:rPr lang="en-US" altLang="ko-KR" b="1" dirty="0"/>
              <a:t>, </a:t>
            </a:r>
            <a:r>
              <a:rPr lang="ko-KR" altLang="en-US" b="1" dirty="0"/>
              <a:t>결재</a:t>
            </a:r>
            <a:r>
              <a:rPr lang="en-US" altLang="ko-KR" b="1" dirty="0"/>
              <a:t>, </a:t>
            </a:r>
            <a:r>
              <a:rPr lang="ko-KR" altLang="en-US" b="1" dirty="0"/>
              <a:t>승인</a:t>
            </a:r>
            <a:r>
              <a:rPr lang="en-US" altLang="ko-KR" b="1" dirty="0"/>
              <a:t>, </a:t>
            </a:r>
            <a:r>
              <a:rPr lang="ko-KR" altLang="en-US" b="1" dirty="0"/>
              <a:t>반송 등의 과정을 처리하는 시스템</a:t>
            </a:r>
            <a:r>
              <a:rPr lang="ko-KR" altLang="en-US" dirty="0"/>
              <a:t>을 말한다</a:t>
            </a:r>
            <a:r>
              <a:rPr lang="en-US" altLang="ko-KR" dirty="0"/>
              <a:t>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88AF1F-3B4B-CF59-35B3-484ED569920F}"/>
              </a:ext>
            </a:extLst>
          </p:cNvPr>
          <p:cNvSpPr txBox="1"/>
          <p:nvPr/>
        </p:nvSpPr>
        <p:spPr>
          <a:xfrm>
            <a:off x="1223913" y="2902292"/>
            <a:ext cx="50245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결재 업무를 </a:t>
            </a:r>
            <a:r>
              <a:rPr lang="ko-KR" altLang="en-US" b="1" dirty="0"/>
              <a:t>디지털 방식으로 전환</a:t>
            </a:r>
            <a:r>
              <a:rPr lang="ko-KR" altLang="en-US" dirty="0"/>
              <a:t>하여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빠르고 효율적인 결재 진행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 관리의 체계화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시간과 공간의 제약 해소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보안성과 투명성 강화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를 가능하게 해주는 업무 시스템이다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88C0D-CCE1-F3F6-0EB0-625B66E508C3}"/>
              </a:ext>
            </a:extLst>
          </p:cNvPr>
          <p:cNvSpPr txBox="1"/>
          <p:nvPr/>
        </p:nvSpPr>
        <p:spPr>
          <a:xfrm>
            <a:off x="1252610" y="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273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45CD7FB-E84F-CA4C-77AD-BD7A0661027C}"/>
              </a:ext>
            </a:extLst>
          </p:cNvPr>
          <p:cNvSpPr txBox="1"/>
          <p:nvPr/>
        </p:nvSpPr>
        <p:spPr>
          <a:xfrm>
            <a:off x="203763" y="1609979"/>
            <a:ext cx="168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ezWorkFlow.cs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42F30E-CA5F-2959-655F-B42D45387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63" y="1962503"/>
            <a:ext cx="6702290" cy="3693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BAB39A-3B40-D29E-3FE0-2CBA3EFB1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63" y="2538513"/>
            <a:ext cx="7296150" cy="2562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FA663CD-546E-2673-DEBC-307F2D1E9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63" y="5257211"/>
            <a:ext cx="3857625" cy="4476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B4EFA40-167E-C50D-F5F7-43EAC957BB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18" t="5403"/>
          <a:stretch/>
        </p:blipFill>
        <p:spPr>
          <a:xfrm>
            <a:off x="5120780" y="4030061"/>
            <a:ext cx="6975970" cy="999414"/>
          </a:xfrm>
          <a:prstGeom prst="rect">
            <a:avLst/>
          </a:prstGeom>
          <a:ln w="19050">
            <a:noFill/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EE2FC34-9BA8-2037-8EF2-78B74BBEF2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5293" y="5376394"/>
            <a:ext cx="9026707" cy="999414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D8F766-860F-C8F0-530A-9B8D41DFE4D1}"/>
              </a:ext>
            </a:extLst>
          </p:cNvPr>
          <p:cNvSpPr/>
          <p:nvPr/>
        </p:nvSpPr>
        <p:spPr>
          <a:xfrm>
            <a:off x="1092024" y="2996282"/>
            <a:ext cx="2969364" cy="19190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3CE4C37-6FC9-0F76-D7F7-4025D6EB62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3380" y="2262857"/>
            <a:ext cx="5562600" cy="146685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79BFB7C6-8043-D73B-8E8F-EDED724680FD}"/>
              </a:ext>
            </a:extLst>
          </p:cNvPr>
          <p:cNvSpPr/>
          <p:nvPr/>
        </p:nvSpPr>
        <p:spPr>
          <a:xfrm>
            <a:off x="10462761" y="4640236"/>
            <a:ext cx="1115368" cy="38923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EF3556-0359-D5D7-1506-D4097B8650D3}"/>
              </a:ext>
            </a:extLst>
          </p:cNvPr>
          <p:cNvSpPr/>
          <p:nvPr/>
        </p:nvSpPr>
        <p:spPr>
          <a:xfrm>
            <a:off x="8436404" y="5940003"/>
            <a:ext cx="3755595" cy="55498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5BC8EAB-B3C6-8802-656B-2DD74350A54D}"/>
              </a:ext>
            </a:extLst>
          </p:cNvPr>
          <p:cNvCxnSpPr>
            <a:cxnSpLocks/>
          </p:cNvCxnSpPr>
          <p:nvPr/>
        </p:nvCxnSpPr>
        <p:spPr>
          <a:xfrm>
            <a:off x="11000815" y="5015309"/>
            <a:ext cx="0" cy="9539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8F3DC1-76D3-7780-5C21-E2243CEFFDF0}"/>
              </a:ext>
            </a:extLst>
          </p:cNvPr>
          <p:cNvSpPr/>
          <p:nvPr/>
        </p:nvSpPr>
        <p:spPr>
          <a:xfrm>
            <a:off x="1140673" y="4048510"/>
            <a:ext cx="653837" cy="19190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471124-DD79-395E-B290-4450842A12C2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30/56</a:t>
            </a:r>
            <a:endParaRPr lang="ko-KR" altLang="en-US" sz="12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90D6023-58A0-38F7-F6DB-57B3D0B2D260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E027D-8B8F-C784-F767-D0D3A967E69D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기안완료  </a:t>
            </a:r>
            <a:r>
              <a:rPr lang="en-US" altLang="ko-KR" b="1" dirty="0"/>
              <a:t>-  </a:t>
            </a:r>
            <a:r>
              <a:rPr lang="ko-KR" altLang="en-US" b="1" dirty="0"/>
              <a:t>최종 기안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4261B7D-ADC2-53DD-B854-3015C15CB209}"/>
              </a:ext>
            </a:extLst>
          </p:cNvPr>
          <p:cNvCxnSpPr>
            <a:cxnSpLocks/>
          </p:cNvCxnSpPr>
          <p:nvPr/>
        </p:nvCxnSpPr>
        <p:spPr>
          <a:xfrm>
            <a:off x="8914087" y="397637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A948BCF-CD86-5251-D67C-9DC577F9013B}"/>
              </a:ext>
            </a:extLst>
          </p:cNvPr>
          <p:cNvCxnSpPr>
            <a:cxnSpLocks/>
          </p:cNvCxnSpPr>
          <p:nvPr/>
        </p:nvCxnSpPr>
        <p:spPr>
          <a:xfrm>
            <a:off x="8914087" y="577522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A048113-1F35-1B7F-A2A7-493425CCE306}"/>
              </a:ext>
            </a:extLst>
          </p:cNvPr>
          <p:cNvSpPr txBox="1"/>
          <p:nvPr/>
        </p:nvSpPr>
        <p:spPr>
          <a:xfrm>
            <a:off x="9498485" y="24114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CE3143-4316-F3B1-6698-238E8477CD78}"/>
              </a:ext>
            </a:extLst>
          </p:cNvPr>
          <p:cNvSpPr txBox="1"/>
          <p:nvPr/>
        </p:nvSpPr>
        <p:spPr>
          <a:xfrm>
            <a:off x="9506469" y="45765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102AA2C-36F3-6E7C-B467-DBB380DB9DCF}"/>
              </a:ext>
            </a:extLst>
          </p:cNvPr>
          <p:cNvSpPr/>
          <p:nvPr/>
        </p:nvSpPr>
        <p:spPr>
          <a:xfrm>
            <a:off x="8673862" y="146933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597687-90F4-FEDD-15CF-EECB73A5F036}"/>
              </a:ext>
            </a:extLst>
          </p:cNvPr>
          <p:cNvSpPr txBox="1"/>
          <p:nvPr/>
        </p:nvSpPr>
        <p:spPr>
          <a:xfrm>
            <a:off x="8805075" y="734112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3D0A83-E1DC-1E87-73C3-031AEA0A0F6E}"/>
              </a:ext>
            </a:extLst>
          </p:cNvPr>
          <p:cNvSpPr txBox="1"/>
          <p:nvPr/>
        </p:nvSpPr>
        <p:spPr>
          <a:xfrm>
            <a:off x="8805075" y="1017176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BBC646-97C5-DF8B-9F8E-5B8F348354DF}"/>
              </a:ext>
            </a:extLst>
          </p:cNvPr>
          <p:cNvSpPr txBox="1"/>
          <p:nvPr/>
        </p:nvSpPr>
        <p:spPr>
          <a:xfrm>
            <a:off x="1494636" y="1286813"/>
            <a:ext cx="22829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문서 저장에 필요한 모든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SQL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쿼리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저장 프로시저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, UPDATE, INSER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문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를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조립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E30BE9-79BB-2FB2-5C78-3546E9250E49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7C43B5-BAB0-0F7E-956E-15BE86B7A6D8}"/>
              </a:ext>
            </a:extLst>
          </p:cNvPr>
          <p:cNvSpPr txBox="1"/>
          <p:nvPr/>
        </p:nvSpPr>
        <p:spPr>
          <a:xfrm>
            <a:off x="9512196" y="771492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B6D1BA8-A340-CD22-BFE1-BB9F6971F22E}"/>
              </a:ext>
            </a:extLst>
          </p:cNvPr>
          <p:cNvCxnSpPr>
            <a:cxnSpLocks/>
          </p:cNvCxnSpPr>
          <p:nvPr/>
        </p:nvCxnSpPr>
        <p:spPr>
          <a:xfrm flipV="1">
            <a:off x="4102904" y="2754489"/>
            <a:ext cx="2320476" cy="3650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11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45CD7FB-E84F-CA4C-77AD-BD7A0661027C}"/>
              </a:ext>
            </a:extLst>
          </p:cNvPr>
          <p:cNvSpPr txBox="1"/>
          <p:nvPr/>
        </p:nvSpPr>
        <p:spPr>
          <a:xfrm>
            <a:off x="203763" y="1609979"/>
            <a:ext cx="168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ezWorkFlow.cs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42F30E-CA5F-2959-655F-B42D45387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63" y="1962503"/>
            <a:ext cx="6702290" cy="3693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BAB39A-3B40-D29E-3FE0-2CBA3EFB1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63" y="2538513"/>
            <a:ext cx="7296150" cy="2562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FA663CD-546E-2673-DEBC-307F2D1E9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63" y="5257211"/>
            <a:ext cx="3857625" cy="44767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D8F766-860F-C8F0-530A-9B8D41DFE4D1}"/>
              </a:ext>
            </a:extLst>
          </p:cNvPr>
          <p:cNvSpPr/>
          <p:nvPr/>
        </p:nvSpPr>
        <p:spPr>
          <a:xfrm>
            <a:off x="1047567" y="4034860"/>
            <a:ext cx="6452345" cy="22105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B6D1BA8-A340-CD22-BFE1-BB9F6971F22E}"/>
              </a:ext>
            </a:extLst>
          </p:cNvPr>
          <p:cNvCxnSpPr>
            <a:cxnSpLocks/>
            <a:stCxn id="21" idx="0"/>
            <a:endCxn id="7" idx="1"/>
          </p:cNvCxnSpPr>
          <p:nvPr/>
        </p:nvCxnSpPr>
        <p:spPr>
          <a:xfrm flipV="1">
            <a:off x="4273740" y="2085828"/>
            <a:ext cx="2913897" cy="1949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D5E7737-F4C4-A88F-3943-EBDF7B085EEF}"/>
              </a:ext>
            </a:extLst>
          </p:cNvPr>
          <p:cNvSpPr txBox="1"/>
          <p:nvPr/>
        </p:nvSpPr>
        <p:spPr>
          <a:xfrm>
            <a:off x="9003815" y="2801629"/>
            <a:ext cx="3092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결재 상태가 </a:t>
            </a:r>
            <a:r>
              <a:rPr lang="en-US" altLang="ko-KR" sz="1400" dirty="0">
                <a:solidFill>
                  <a:srgbClr val="FF0000"/>
                </a:solidFill>
              </a:rPr>
              <a:t>‘</a:t>
            </a:r>
            <a:r>
              <a:rPr lang="ko-KR" altLang="en-US" sz="1400" dirty="0">
                <a:solidFill>
                  <a:srgbClr val="FF0000"/>
                </a:solidFill>
              </a:rPr>
              <a:t>진행</a:t>
            </a:r>
            <a:r>
              <a:rPr lang="en-US" altLang="ko-KR" sz="1400" dirty="0">
                <a:solidFill>
                  <a:srgbClr val="FF0000"/>
                </a:solidFill>
              </a:rPr>
              <a:t>＇</a:t>
            </a:r>
            <a:r>
              <a:rPr lang="ko-KR" altLang="en-US" sz="1400" dirty="0">
                <a:solidFill>
                  <a:srgbClr val="FF0000"/>
                </a:solidFill>
              </a:rPr>
              <a:t>중인 결재자 반환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9A652F-1925-ACBB-DA0C-89682F702B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7637" y="1323828"/>
            <a:ext cx="4800600" cy="1524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BE14CCD-C995-29DF-9A79-2D190D584B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3366" y="3184796"/>
            <a:ext cx="5257800" cy="23812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F9E1B1C-1EDD-BB73-5EC2-0039430E9C4E}"/>
              </a:ext>
            </a:extLst>
          </p:cNvPr>
          <p:cNvSpPr txBox="1"/>
          <p:nvPr/>
        </p:nvSpPr>
        <p:spPr>
          <a:xfrm>
            <a:off x="8715584" y="5636128"/>
            <a:ext cx="3669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결재 상태를 </a:t>
            </a:r>
            <a:r>
              <a:rPr lang="en-US" altLang="ko-KR" sz="1400" dirty="0">
                <a:solidFill>
                  <a:srgbClr val="FF0000"/>
                </a:solidFill>
              </a:rPr>
              <a:t>‘</a:t>
            </a:r>
            <a:r>
              <a:rPr lang="ko-KR" altLang="en-US" sz="1400" dirty="0">
                <a:solidFill>
                  <a:srgbClr val="FF0000"/>
                </a:solidFill>
              </a:rPr>
              <a:t>완료</a:t>
            </a:r>
            <a:r>
              <a:rPr lang="en-US" altLang="ko-KR" sz="1400" dirty="0">
                <a:solidFill>
                  <a:srgbClr val="FF0000"/>
                </a:solidFill>
              </a:rPr>
              <a:t>’</a:t>
            </a:r>
            <a:r>
              <a:rPr lang="ko-KR" altLang="en-US" sz="1400" dirty="0">
                <a:solidFill>
                  <a:srgbClr val="FF0000"/>
                </a:solidFill>
              </a:rPr>
              <a:t>로 바꿔주는 쿼리 작성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86EF73C5-9602-99E3-28AF-5F893490708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56095"/>
          <a:stretch/>
        </p:blipFill>
        <p:spPr>
          <a:xfrm>
            <a:off x="7870604" y="5913024"/>
            <a:ext cx="3838575" cy="531104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9A828EF-9BAF-83BF-8F8E-90495468A80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54653"/>
          <a:stretch/>
        </p:blipFill>
        <p:spPr>
          <a:xfrm>
            <a:off x="203763" y="5887876"/>
            <a:ext cx="7666841" cy="54448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C3DCF1-FAF1-F23C-79F8-9B7665F38AAE}"/>
              </a:ext>
            </a:extLst>
          </p:cNvPr>
          <p:cNvSpPr/>
          <p:nvPr/>
        </p:nvSpPr>
        <p:spPr>
          <a:xfrm>
            <a:off x="3665601" y="5983815"/>
            <a:ext cx="743166" cy="43597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E085472-886C-163F-ADDC-AE2D76ABC466}"/>
              </a:ext>
            </a:extLst>
          </p:cNvPr>
          <p:cNvSpPr/>
          <p:nvPr/>
        </p:nvSpPr>
        <p:spPr>
          <a:xfrm>
            <a:off x="7870604" y="5942130"/>
            <a:ext cx="3677929" cy="54448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226A6B-B9A7-9B6F-11E2-C1DA0DDB508F}"/>
              </a:ext>
            </a:extLst>
          </p:cNvPr>
          <p:cNvSpPr/>
          <p:nvPr/>
        </p:nvSpPr>
        <p:spPr>
          <a:xfrm>
            <a:off x="6743366" y="3210403"/>
            <a:ext cx="5257800" cy="10294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D53886-9447-F9A4-7071-87D7F5934181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31/56</a:t>
            </a:r>
            <a:endParaRPr lang="ko-KR" altLang="en-US" sz="12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BBD639A-234B-E513-2174-0C550F56AB68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FBC0F9-C28E-837D-8AEC-6768BD31AD49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기안완료  </a:t>
            </a:r>
            <a:r>
              <a:rPr lang="en-US" altLang="ko-KR" b="1" dirty="0"/>
              <a:t>-  </a:t>
            </a:r>
            <a:r>
              <a:rPr lang="ko-KR" altLang="en-US" b="1" dirty="0"/>
              <a:t>최종 기안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A8031AC-766E-B8F9-9DF3-CF1CC585DB80}"/>
              </a:ext>
            </a:extLst>
          </p:cNvPr>
          <p:cNvCxnSpPr>
            <a:cxnSpLocks/>
          </p:cNvCxnSpPr>
          <p:nvPr/>
        </p:nvCxnSpPr>
        <p:spPr>
          <a:xfrm>
            <a:off x="8914087" y="397637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F94FFC3-09B2-5C0A-B10C-5A73FB4154FB}"/>
              </a:ext>
            </a:extLst>
          </p:cNvPr>
          <p:cNvCxnSpPr>
            <a:cxnSpLocks/>
          </p:cNvCxnSpPr>
          <p:nvPr/>
        </p:nvCxnSpPr>
        <p:spPr>
          <a:xfrm>
            <a:off x="8914087" y="577522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8F83F03-99CC-C70D-CD5B-F31AC9B1984E}"/>
              </a:ext>
            </a:extLst>
          </p:cNvPr>
          <p:cNvSpPr txBox="1"/>
          <p:nvPr/>
        </p:nvSpPr>
        <p:spPr>
          <a:xfrm>
            <a:off x="9498485" y="24114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78F58A-BDF1-76B5-0F1E-E05132B6ABDB}"/>
              </a:ext>
            </a:extLst>
          </p:cNvPr>
          <p:cNvSpPr txBox="1"/>
          <p:nvPr/>
        </p:nvSpPr>
        <p:spPr>
          <a:xfrm>
            <a:off x="9506469" y="45765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51821231-5E13-1144-3B20-ABC45033C8F7}"/>
              </a:ext>
            </a:extLst>
          </p:cNvPr>
          <p:cNvSpPr/>
          <p:nvPr/>
        </p:nvSpPr>
        <p:spPr>
          <a:xfrm>
            <a:off x="8673862" y="146933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706E2E-E2B7-0856-25EC-CC794D3A843B}"/>
              </a:ext>
            </a:extLst>
          </p:cNvPr>
          <p:cNvSpPr txBox="1"/>
          <p:nvPr/>
        </p:nvSpPr>
        <p:spPr>
          <a:xfrm>
            <a:off x="8805075" y="734112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DD2D5D-1B26-B131-FA67-6CFDDFBCA076}"/>
              </a:ext>
            </a:extLst>
          </p:cNvPr>
          <p:cNvSpPr txBox="1"/>
          <p:nvPr/>
        </p:nvSpPr>
        <p:spPr>
          <a:xfrm>
            <a:off x="8805075" y="1017176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BC22B3-46FC-DC3F-7B2B-D977F3E08557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40E41C-CB92-5AC6-5315-8C48D1C03187}"/>
              </a:ext>
            </a:extLst>
          </p:cNvPr>
          <p:cNvSpPr txBox="1"/>
          <p:nvPr/>
        </p:nvSpPr>
        <p:spPr>
          <a:xfrm>
            <a:off x="9512196" y="771492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BD117F7-5F8E-23D8-0BE9-F5B9E9F8069B}"/>
              </a:ext>
            </a:extLst>
          </p:cNvPr>
          <p:cNvGrpSpPr/>
          <p:nvPr/>
        </p:nvGrpSpPr>
        <p:grpSpPr>
          <a:xfrm>
            <a:off x="2606768" y="4304665"/>
            <a:ext cx="2179429" cy="874309"/>
            <a:chOff x="-2318326" y="4227067"/>
            <a:chExt cx="2179429" cy="874309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F693F5C-DF96-ECE8-C354-3AF1285D4FA4}"/>
                </a:ext>
              </a:extLst>
            </p:cNvPr>
            <p:cNvSpPr/>
            <p:nvPr/>
          </p:nvSpPr>
          <p:spPr>
            <a:xfrm>
              <a:off x="-2318325" y="4227067"/>
              <a:ext cx="2063682" cy="844827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755A3CC-3E7D-06D8-3448-70A96CDDBF05}"/>
                </a:ext>
              </a:extLst>
            </p:cNvPr>
            <p:cNvSpPr txBox="1"/>
            <p:nvPr/>
          </p:nvSpPr>
          <p:spPr>
            <a:xfrm>
              <a:off x="-2318326" y="4270379"/>
              <a:ext cx="217942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solidFill>
                    <a:schemeClr val="bg2">
                      <a:lumMod val="10000"/>
                    </a:schemeClr>
                  </a:solidFill>
                </a:rPr>
                <a:t>현재 결재자의 상태를 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‘</a:t>
              </a:r>
              <a:r>
                <a:rPr lang="ko-KR" altLang="en-US" sz="1200" dirty="0">
                  <a:solidFill>
                    <a:schemeClr val="bg2">
                      <a:lumMod val="10000"/>
                    </a:schemeClr>
                  </a:solidFill>
                </a:rPr>
                <a:t>완료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’</a:t>
              </a:r>
              <a:r>
                <a:rPr lang="ko-KR" altLang="en-US" sz="1200" dirty="0">
                  <a:solidFill>
                    <a:schemeClr val="bg2">
                      <a:lumMod val="10000"/>
                    </a:schemeClr>
                  </a:solidFill>
                </a:rPr>
                <a:t>로 변경하고 다음 결재가 있다면 그 결재자의 상태를 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＇</a:t>
              </a:r>
              <a:r>
                <a:rPr lang="ko-KR" altLang="en-US" sz="1200" dirty="0">
                  <a:solidFill>
                    <a:schemeClr val="bg2">
                      <a:lumMod val="10000"/>
                    </a:schemeClr>
                  </a:solidFill>
                </a:rPr>
                <a:t>진행중</a:t>
              </a:r>
              <a:r>
                <a:rPr lang="en-US" altLang="ko-KR" sz="1200" dirty="0">
                  <a:solidFill>
                    <a:schemeClr val="bg2">
                      <a:lumMod val="10000"/>
                    </a:schemeClr>
                  </a:solidFill>
                </a:rPr>
                <a:t>’</a:t>
              </a:r>
              <a:r>
                <a:rPr lang="ko-KR" altLang="en-US" sz="1200" dirty="0">
                  <a:solidFill>
                    <a:schemeClr val="bg2">
                      <a:lumMod val="10000"/>
                    </a:schemeClr>
                  </a:solidFill>
                </a:rPr>
                <a:t>으로 변경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232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1032C635-1529-3F9B-C9C3-D362C2A20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175" y="5576919"/>
            <a:ext cx="3838575" cy="12096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5CD7FB-E84F-CA4C-77AD-BD7A0661027C}"/>
              </a:ext>
            </a:extLst>
          </p:cNvPr>
          <p:cNvSpPr txBox="1"/>
          <p:nvPr/>
        </p:nvSpPr>
        <p:spPr>
          <a:xfrm>
            <a:off x="203763" y="1609979"/>
            <a:ext cx="168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ezWorkFlow.cs</a:t>
            </a:r>
            <a:endParaRPr lang="en-US" altLang="ko-KR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42F30E-CA5F-2959-655F-B42D45387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63" y="1962503"/>
            <a:ext cx="6702290" cy="3693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BAB39A-3B40-D29E-3FE0-2CBA3EFB1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63" y="2538513"/>
            <a:ext cx="7296150" cy="2562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FA663CD-546E-2673-DEBC-307F2D1E92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763" y="5129244"/>
            <a:ext cx="3857625" cy="44767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D8F766-860F-C8F0-530A-9B8D41DFE4D1}"/>
              </a:ext>
            </a:extLst>
          </p:cNvPr>
          <p:cNvSpPr/>
          <p:nvPr/>
        </p:nvSpPr>
        <p:spPr>
          <a:xfrm>
            <a:off x="1047567" y="4034860"/>
            <a:ext cx="6452345" cy="22105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B6D1BA8-A340-CD22-BFE1-BB9F6971F22E}"/>
              </a:ext>
            </a:extLst>
          </p:cNvPr>
          <p:cNvCxnSpPr>
            <a:cxnSpLocks/>
            <a:stCxn id="21" idx="0"/>
            <a:endCxn id="36" idx="1"/>
          </p:cNvCxnSpPr>
          <p:nvPr/>
        </p:nvCxnSpPr>
        <p:spPr>
          <a:xfrm flipV="1">
            <a:off x="4273740" y="1622345"/>
            <a:ext cx="2798827" cy="24125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그림 35">
            <a:extLst>
              <a:ext uri="{FF2B5EF4-FFF2-40B4-BE49-F238E27FC236}">
                <a16:creationId xmlns:a16="http://schemas.microsoft.com/office/drawing/2014/main" id="{864AB7C8-032B-4206-7C68-2BD91D3ABF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2567" y="841295"/>
            <a:ext cx="5067300" cy="15621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D5E7737-F4C4-A88F-3943-EBDF7B085EEF}"/>
              </a:ext>
            </a:extLst>
          </p:cNvPr>
          <p:cNvSpPr txBox="1"/>
          <p:nvPr/>
        </p:nvSpPr>
        <p:spPr>
          <a:xfrm>
            <a:off x="9179618" y="2437085"/>
            <a:ext cx="3092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현재 결재  진행중인 결재자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다음 순번의 결재자들의 정보를 반환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A72E00-7AED-2F1F-C3E3-1E9B7AE0C0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7669" y="3014492"/>
            <a:ext cx="5339081" cy="20570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AA6961-53EF-E2D8-2430-6C0323F515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6581" y="5553734"/>
            <a:ext cx="7666841" cy="120072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47CAA2-7168-B1E9-0266-04587F1F370F}"/>
              </a:ext>
            </a:extLst>
          </p:cNvPr>
          <p:cNvSpPr/>
          <p:nvPr/>
        </p:nvSpPr>
        <p:spPr>
          <a:xfrm>
            <a:off x="4061388" y="6054949"/>
            <a:ext cx="762072" cy="44767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BBC02-9FE0-C9DC-9D31-07CA06005DE1}"/>
              </a:ext>
            </a:extLst>
          </p:cNvPr>
          <p:cNvSpPr txBox="1"/>
          <p:nvPr/>
        </p:nvSpPr>
        <p:spPr>
          <a:xfrm>
            <a:off x="9046932" y="5078733"/>
            <a:ext cx="3092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rgbClr val="FF0000"/>
                </a:solidFill>
              </a:rPr>
              <a:t>개인병렬합의인</a:t>
            </a:r>
            <a:r>
              <a:rPr lang="ko-KR" altLang="en-US" sz="1400" dirty="0">
                <a:solidFill>
                  <a:srgbClr val="FF0000"/>
                </a:solidFill>
              </a:rPr>
              <a:t> 결재자들의 상태를 </a:t>
            </a:r>
            <a:r>
              <a:rPr lang="en-US" altLang="ko-KR" sz="1400" dirty="0">
                <a:solidFill>
                  <a:srgbClr val="FF0000"/>
                </a:solidFill>
              </a:rPr>
              <a:t>‘</a:t>
            </a:r>
            <a:r>
              <a:rPr lang="ko-KR" altLang="en-US" sz="1400" dirty="0">
                <a:solidFill>
                  <a:srgbClr val="FF0000"/>
                </a:solidFill>
              </a:rPr>
              <a:t>진행</a:t>
            </a:r>
            <a:r>
              <a:rPr lang="en-US" altLang="ko-KR" sz="1400" dirty="0">
                <a:solidFill>
                  <a:srgbClr val="FF0000"/>
                </a:solidFill>
              </a:rPr>
              <a:t>＇</a:t>
            </a:r>
            <a:r>
              <a:rPr lang="ko-KR" altLang="en-US" sz="1400" dirty="0">
                <a:solidFill>
                  <a:srgbClr val="FF0000"/>
                </a:solidFill>
              </a:rPr>
              <a:t>으로 바꿔주는 쿼리 작성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480B89-A40C-E612-1E9D-968E11D0AE4F}"/>
              </a:ext>
            </a:extLst>
          </p:cNvPr>
          <p:cNvSpPr/>
          <p:nvPr/>
        </p:nvSpPr>
        <p:spPr>
          <a:xfrm>
            <a:off x="7258757" y="3876473"/>
            <a:ext cx="3883788" cy="51490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5DA9D1-9C37-FD35-9A87-DC0462712BF7}"/>
              </a:ext>
            </a:extLst>
          </p:cNvPr>
          <p:cNvSpPr/>
          <p:nvPr/>
        </p:nvSpPr>
        <p:spPr>
          <a:xfrm>
            <a:off x="8417546" y="6054948"/>
            <a:ext cx="1743724" cy="45485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AA01C2-8D13-C078-8A1D-18AE8623174D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32/56</a:t>
            </a:r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651D7F6-DFFE-7F5E-3259-0D27FEBFBBA6}"/>
              </a:ext>
            </a:extLst>
          </p:cNvPr>
          <p:cNvSpPr/>
          <p:nvPr/>
        </p:nvSpPr>
        <p:spPr>
          <a:xfrm>
            <a:off x="939672" y="5235656"/>
            <a:ext cx="1311159" cy="31807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제목 1">
            <a:extLst>
              <a:ext uri="{FF2B5EF4-FFF2-40B4-BE49-F238E27FC236}">
                <a16:creationId xmlns:a16="http://schemas.microsoft.com/office/drawing/2014/main" id="{5A06005B-1999-727E-4537-62499CDE5B04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3B33EF-F4B9-3A86-1FB1-9EB029288845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기안완료  </a:t>
            </a:r>
            <a:r>
              <a:rPr lang="en-US" altLang="ko-KR" b="1" dirty="0"/>
              <a:t>-  </a:t>
            </a:r>
            <a:r>
              <a:rPr lang="ko-KR" altLang="en-US" b="1" dirty="0"/>
              <a:t>최종 기안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BBF6C46-1AFF-E1B4-FA51-A5F7AA01430F}"/>
              </a:ext>
            </a:extLst>
          </p:cNvPr>
          <p:cNvCxnSpPr>
            <a:cxnSpLocks/>
          </p:cNvCxnSpPr>
          <p:nvPr/>
        </p:nvCxnSpPr>
        <p:spPr>
          <a:xfrm>
            <a:off x="5730886" y="394195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AAC49AE-2D32-1468-AF25-352723730DA7}"/>
              </a:ext>
            </a:extLst>
          </p:cNvPr>
          <p:cNvCxnSpPr>
            <a:cxnSpLocks/>
          </p:cNvCxnSpPr>
          <p:nvPr/>
        </p:nvCxnSpPr>
        <p:spPr>
          <a:xfrm>
            <a:off x="5730886" y="574080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5BFF79C-41F8-909F-9A99-B41E571CC2EC}"/>
              </a:ext>
            </a:extLst>
          </p:cNvPr>
          <p:cNvSpPr txBox="1"/>
          <p:nvPr/>
        </p:nvSpPr>
        <p:spPr>
          <a:xfrm>
            <a:off x="6315284" y="237698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DEB3B4-5188-CD25-6D49-9570E589318C}"/>
              </a:ext>
            </a:extLst>
          </p:cNvPr>
          <p:cNvSpPr txBox="1"/>
          <p:nvPr/>
        </p:nvSpPr>
        <p:spPr>
          <a:xfrm>
            <a:off x="6323268" y="454208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A921557-25CA-53C8-5045-BD7C761D4B10}"/>
              </a:ext>
            </a:extLst>
          </p:cNvPr>
          <p:cNvSpPr/>
          <p:nvPr/>
        </p:nvSpPr>
        <p:spPr>
          <a:xfrm>
            <a:off x="5490661" y="143491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BFDC8C-CC4C-B450-9782-1D0BE60BC587}"/>
              </a:ext>
            </a:extLst>
          </p:cNvPr>
          <p:cNvSpPr txBox="1"/>
          <p:nvPr/>
        </p:nvSpPr>
        <p:spPr>
          <a:xfrm>
            <a:off x="5621874" y="730670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D03556-F05B-6DC4-25FE-D2C141070944}"/>
              </a:ext>
            </a:extLst>
          </p:cNvPr>
          <p:cNvSpPr txBox="1"/>
          <p:nvPr/>
        </p:nvSpPr>
        <p:spPr>
          <a:xfrm>
            <a:off x="5621874" y="1013734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98DE03-4D9C-29CF-AE74-E0486D8D175D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97BB1A-CDEE-791E-97C0-7ECFA266BAC0}"/>
              </a:ext>
            </a:extLst>
          </p:cNvPr>
          <p:cNvSpPr txBox="1"/>
          <p:nvPr/>
        </p:nvSpPr>
        <p:spPr>
          <a:xfrm>
            <a:off x="6328995" y="768050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903086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3A983D-FD31-47A9-5523-6D66DA4377E6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33/56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4051C8-E851-CBEE-EFF1-F77168CAD323}"/>
              </a:ext>
            </a:extLst>
          </p:cNvPr>
          <p:cNvSpPr txBox="1"/>
          <p:nvPr/>
        </p:nvSpPr>
        <p:spPr>
          <a:xfrm>
            <a:off x="2580393" y="1347664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1A1B82-212C-68C9-41B9-EA0D340A8C3C}"/>
              </a:ext>
            </a:extLst>
          </p:cNvPr>
          <p:cNvCxnSpPr/>
          <p:nvPr/>
        </p:nvCxnSpPr>
        <p:spPr>
          <a:xfrm>
            <a:off x="2865602" y="1785365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DAFE098-BD6D-5E12-9AC4-C62F288BB774}"/>
              </a:ext>
            </a:extLst>
          </p:cNvPr>
          <p:cNvSpPr txBox="1"/>
          <p:nvPr/>
        </p:nvSpPr>
        <p:spPr>
          <a:xfrm>
            <a:off x="1737769" y="1849484"/>
            <a:ext cx="222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Draft_Complete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99CE87-01F1-9FA0-663B-2E35D57C6E3C}"/>
              </a:ext>
            </a:extLst>
          </p:cNvPr>
          <p:cNvSpPr txBox="1"/>
          <p:nvPr/>
        </p:nvSpPr>
        <p:spPr>
          <a:xfrm>
            <a:off x="5022567" y="1347664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3F2AF3-6266-330F-E134-CC1F94604E87}"/>
              </a:ext>
            </a:extLst>
          </p:cNvPr>
          <p:cNvCxnSpPr/>
          <p:nvPr/>
        </p:nvCxnSpPr>
        <p:spPr>
          <a:xfrm>
            <a:off x="5537703" y="1785365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BD77BE-9532-111C-E5FE-3FA7A0EE3B24}"/>
              </a:ext>
            </a:extLst>
          </p:cNvPr>
          <p:cNvSpPr txBox="1"/>
          <p:nvPr/>
        </p:nvSpPr>
        <p:spPr>
          <a:xfrm>
            <a:off x="7462999" y="135240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0A8F702-22C7-2A5C-E39C-F19CFAB76D44}"/>
              </a:ext>
            </a:extLst>
          </p:cNvPr>
          <p:cNvCxnSpPr/>
          <p:nvPr/>
        </p:nvCxnSpPr>
        <p:spPr>
          <a:xfrm>
            <a:off x="7901933" y="1790110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4AB87-9C95-2220-4A7C-4670E1B2BAE7}"/>
              </a:ext>
            </a:extLst>
          </p:cNvPr>
          <p:cNvSpPr txBox="1"/>
          <p:nvPr/>
        </p:nvSpPr>
        <p:spPr>
          <a:xfrm>
            <a:off x="9318015" y="135240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library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45D0C78-0228-14DB-F44C-CE9C9567BF12}"/>
              </a:ext>
            </a:extLst>
          </p:cNvPr>
          <p:cNvCxnSpPr/>
          <p:nvPr/>
        </p:nvCxnSpPr>
        <p:spPr>
          <a:xfrm>
            <a:off x="9776453" y="1790885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F50FF57-2113-042A-4F4A-6B7A2B70E5EF}"/>
              </a:ext>
            </a:extLst>
          </p:cNvPr>
          <p:cNvCxnSpPr>
            <a:cxnSpLocks/>
          </p:cNvCxnSpPr>
          <p:nvPr/>
        </p:nvCxnSpPr>
        <p:spPr>
          <a:xfrm>
            <a:off x="2846679" y="2243755"/>
            <a:ext cx="0" cy="2905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0F63EA-F03E-30E0-62AD-DC72A1281525}"/>
              </a:ext>
            </a:extLst>
          </p:cNvPr>
          <p:cNvSpPr txBox="1"/>
          <p:nvPr/>
        </p:nvSpPr>
        <p:spPr>
          <a:xfrm>
            <a:off x="1646713" y="2521261"/>
            <a:ext cx="25838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SaveOpinion_DocComplete</a:t>
            </a:r>
            <a:r>
              <a:rPr lang="en-US" altLang="ko-KR" sz="1400" dirty="0"/>
              <a:t>()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676B81-D889-A8A5-77CF-7102956FE278}"/>
              </a:ext>
            </a:extLst>
          </p:cNvPr>
          <p:cNvSpPr txBox="1"/>
          <p:nvPr/>
        </p:nvSpPr>
        <p:spPr>
          <a:xfrm>
            <a:off x="1894320" y="3565769"/>
            <a:ext cx="193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UpdateLineHistory</a:t>
            </a:r>
            <a:r>
              <a:rPr lang="en-US" altLang="ko-KR" sz="1400" dirty="0"/>
              <a:t>()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DED20AF6-C367-5C8E-9C60-B1F08B8F0B0A}"/>
              </a:ext>
            </a:extLst>
          </p:cNvPr>
          <p:cNvSpPr/>
          <p:nvPr/>
        </p:nvSpPr>
        <p:spPr>
          <a:xfrm>
            <a:off x="2463172" y="2268748"/>
            <a:ext cx="284060" cy="2514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0889AA-A890-0575-EB4D-2FCDAA8446FB}"/>
              </a:ext>
            </a:extLst>
          </p:cNvPr>
          <p:cNvSpPr txBox="1"/>
          <p:nvPr/>
        </p:nvSpPr>
        <p:spPr>
          <a:xfrm>
            <a:off x="8739537" y="3530758"/>
            <a:ext cx="2367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UpdateHistoryForLine</a:t>
            </a:r>
            <a:r>
              <a:rPr lang="en-US" altLang="ko-KR" sz="1400" dirty="0"/>
              <a:t>()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70E85C-1634-DDB9-97A6-51B1930BCEE7}"/>
              </a:ext>
            </a:extLst>
          </p:cNvPr>
          <p:cNvSpPr txBox="1"/>
          <p:nvPr/>
        </p:nvSpPr>
        <p:spPr>
          <a:xfrm>
            <a:off x="4105267" y="3475806"/>
            <a:ext cx="2631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ezAPRHISTORYAspxcontroller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UpdateLineHistory</a:t>
            </a:r>
            <a:endParaRPr lang="en-US" altLang="ko-KR" sz="14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E9B7CAA-9E2B-8AFF-1500-A5D0B21DA711}"/>
              </a:ext>
            </a:extLst>
          </p:cNvPr>
          <p:cNvCxnSpPr>
            <a:cxnSpLocks/>
          </p:cNvCxnSpPr>
          <p:nvPr/>
        </p:nvCxnSpPr>
        <p:spPr>
          <a:xfrm flipH="1">
            <a:off x="6541190" y="3805301"/>
            <a:ext cx="605739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1356A8C-0BA0-059D-FBA6-3C0F508C1CDD}"/>
              </a:ext>
            </a:extLst>
          </p:cNvPr>
          <p:cNvCxnSpPr>
            <a:cxnSpLocks/>
          </p:cNvCxnSpPr>
          <p:nvPr/>
        </p:nvCxnSpPr>
        <p:spPr>
          <a:xfrm>
            <a:off x="6541190" y="3689709"/>
            <a:ext cx="6617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D5A52A5-EB59-A7FB-E4BA-C9BBBCC0D653}"/>
              </a:ext>
            </a:extLst>
          </p:cNvPr>
          <p:cNvCxnSpPr>
            <a:cxnSpLocks/>
          </p:cNvCxnSpPr>
          <p:nvPr/>
        </p:nvCxnSpPr>
        <p:spPr>
          <a:xfrm flipH="1">
            <a:off x="8623488" y="3805301"/>
            <a:ext cx="32834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EB0010B0-C01F-28DD-B98E-2A38E19A963B}"/>
              </a:ext>
            </a:extLst>
          </p:cNvPr>
          <p:cNvSpPr/>
          <p:nvPr/>
        </p:nvSpPr>
        <p:spPr>
          <a:xfrm>
            <a:off x="1780556" y="3573531"/>
            <a:ext cx="284060" cy="2514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07C7FA-1A84-EAAF-A06C-4E9AA8C82FEF}"/>
              </a:ext>
            </a:extLst>
          </p:cNvPr>
          <p:cNvSpPr txBox="1"/>
          <p:nvPr/>
        </p:nvSpPr>
        <p:spPr>
          <a:xfrm>
            <a:off x="8565624" y="3786367"/>
            <a:ext cx="272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/>
              <a:t>EZSP_UPDATEHISTORYFORLINE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1BF0140-0F0D-BE0B-9568-05A6940EB01B}"/>
              </a:ext>
            </a:extLst>
          </p:cNvPr>
          <p:cNvCxnSpPr>
            <a:cxnSpLocks/>
          </p:cNvCxnSpPr>
          <p:nvPr/>
        </p:nvCxnSpPr>
        <p:spPr>
          <a:xfrm>
            <a:off x="8627504" y="3684647"/>
            <a:ext cx="35901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907EE12-75D3-2686-E975-46D80B222373}"/>
              </a:ext>
            </a:extLst>
          </p:cNvPr>
          <p:cNvCxnSpPr>
            <a:cxnSpLocks/>
          </p:cNvCxnSpPr>
          <p:nvPr/>
        </p:nvCxnSpPr>
        <p:spPr>
          <a:xfrm flipH="1">
            <a:off x="3624839" y="3786367"/>
            <a:ext cx="605739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D762C04-8658-CC37-CFB2-2294D814B552}"/>
              </a:ext>
            </a:extLst>
          </p:cNvPr>
          <p:cNvCxnSpPr>
            <a:cxnSpLocks/>
          </p:cNvCxnSpPr>
          <p:nvPr/>
        </p:nvCxnSpPr>
        <p:spPr>
          <a:xfrm>
            <a:off x="3624839" y="3670775"/>
            <a:ext cx="6617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54162-BA8C-EB94-380A-AD483CF9DD26}"/>
              </a:ext>
            </a:extLst>
          </p:cNvPr>
          <p:cNvSpPr txBox="1"/>
          <p:nvPr/>
        </p:nvSpPr>
        <p:spPr>
          <a:xfrm>
            <a:off x="6800559" y="3517156"/>
            <a:ext cx="2367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UpdateLineHistory</a:t>
            </a:r>
            <a:r>
              <a:rPr lang="en-US" altLang="ko-KR" sz="1400" dirty="0"/>
              <a:t>()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D9F7DDE5-C166-62A8-8A32-6C5BBFFB49AF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1E100E-8B9E-5665-ACFA-431B2D705732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기안완료  </a:t>
            </a:r>
            <a:r>
              <a:rPr lang="en-US" altLang="ko-KR" b="1" dirty="0"/>
              <a:t>-  </a:t>
            </a:r>
            <a:r>
              <a:rPr lang="ko-KR" altLang="en-US" b="1" dirty="0"/>
              <a:t>최종 기안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EA0DE6C-07C6-D371-59FE-3989F29B1CBF}"/>
              </a:ext>
            </a:extLst>
          </p:cNvPr>
          <p:cNvCxnSpPr>
            <a:cxnSpLocks/>
          </p:cNvCxnSpPr>
          <p:nvPr/>
        </p:nvCxnSpPr>
        <p:spPr>
          <a:xfrm>
            <a:off x="8979762" y="292190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5662BE5-55C4-EA95-7727-CA4F696DC652}"/>
              </a:ext>
            </a:extLst>
          </p:cNvPr>
          <p:cNvCxnSpPr>
            <a:cxnSpLocks/>
          </p:cNvCxnSpPr>
          <p:nvPr/>
        </p:nvCxnSpPr>
        <p:spPr>
          <a:xfrm>
            <a:off x="8979762" y="472075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21A9E4E-A4A6-947A-24F9-D38F9B6BB16B}"/>
              </a:ext>
            </a:extLst>
          </p:cNvPr>
          <p:cNvSpPr/>
          <p:nvPr/>
        </p:nvSpPr>
        <p:spPr>
          <a:xfrm>
            <a:off x="8739537" y="41486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5B8E7A-9F26-7F0D-11B9-74A488FD2009}"/>
              </a:ext>
            </a:extLst>
          </p:cNvPr>
          <p:cNvSpPr txBox="1"/>
          <p:nvPr/>
        </p:nvSpPr>
        <p:spPr>
          <a:xfrm>
            <a:off x="8870750" y="628665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B26C83-AC8B-0DCB-4E59-C309EF79BC56}"/>
              </a:ext>
            </a:extLst>
          </p:cNvPr>
          <p:cNvSpPr txBox="1"/>
          <p:nvPr/>
        </p:nvSpPr>
        <p:spPr>
          <a:xfrm>
            <a:off x="8870750" y="911729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68F224-6996-655A-92A0-C23CCC9AB868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C6B75E-687D-97DF-6168-014CE4576C59}"/>
              </a:ext>
            </a:extLst>
          </p:cNvPr>
          <p:cNvSpPr txBox="1"/>
          <p:nvPr/>
        </p:nvSpPr>
        <p:spPr>
          <a:xfrm>
            <a:off x="9577871" y="666045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72089E-E710-366B-FE5A-A08DCA532885}"/>
              </a:ext>
            </a:extLst>
          </p:cNvPr>
          <p:cNvSpPr txBox="1"/>
          <p:nvPr/>
        </p:nvSpPr>
        <p:spPr>
          <a:xfrm>
            <a:off x="9498485" y="11381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DEEE75F-D08E-3DE5-B6EF-EFE011A5A0AE}"/>
              </a:ext>
            </a:extLst>
          </p:cNvPr>
          <p:cNvSpPr txBox="1"/>
          <p:nvPr/>
        </p:nvSpPr>
        <p:spPr>
          <a:xfrm>
            <a:off x="9506469" y="33032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57C946-E4F0-A71C-223E-44263FF15010}"/>
              </a:ext>
            </a:extLst>
          </p:cNvPr>
          <p:cNvSpPr txBox="1"/>
          <p:nvPr/>
        </p:nvSpPr>
        <p:spPr>
          <a:xfrm>
            <a:off x="9134079" y="2951983"/>
            <a:ext cx="14536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이력 테이블에 현재 결재선 정보 기록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BD4B12-3477-4068-FDDC-CAD0FDA25E0C}"/>
              </a:ext>
            </a:extLst>
          </p:cNvPr>
          <p:cNvSpPr txBox="1"/>
          <p:nvPr/>
        </p:nvSpPr>
        <p:spPr>
          <a:xfrm>
            <a:off x="388321" y="2551072"/>
            <a:ext cx="13806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의견 내용을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XML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로 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변환후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 서버에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AJAX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요청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19B880-47B2-3DEA-5DCA-902084DF78CD}"/>
              </a:ext>
            </a:extLst>
          </p:cNvPr>
          <p:cNvSpPr txBox="1"/>
          <p:nvPr/>
        </p:nvSpPr>
        <p:spPr>
          <a:xfrm>
            <a:off x="4033894" y="2434571"/>
            <a:ext cx="2467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사용자가 결재 상신 시점에 남긴 의견이 있을 경우에만 실행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326091-4AC5-6E1D-2A7A-63EB4957FE0D}"/>
              </a:ext>
            </a:extLst>
          </p:cNvPr>
          <p:cNvSpPr txBox="1"/>
          <p:nvPr/>
        </p:nvSpPr>
        <p:spPr>
          <a:xfrm>
            <a:off x="562801" y="3915693"/>
            <a:ext cx="22413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결재를 상신하기 직전 최종 결재선 정보를 이력으로 남김</a:t>
            </a:r>
          </a:p>
        </p:txBody>
      </p:sp>
    </p:spTree>
    <p:extLst>
      <p:ext uri="{BB962C8B-B14F-4D97-AF65-F5344CB8AC3E}">
        <p14:creationId xmlns:p14="http://schemas.microsoft.com/office/powerpoint/2010/main" val="242683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555E1A7-9381-BD5B-8F7C-05D11C120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28" y="3883548"/>
            <a:ext cx="3407868" cy="19679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6962F35-ED06-ACDD-3228-A7BD4EB12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251" y="3574487"/>
            <a:ext cx="3533422" cy="15183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EB9259-E204-B29F-51C3-3279ED7E45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6251" y="5211855"/>
            <a:ext cx="3533422" cy="14581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DF6D8FE8-4CE5-B001-EFC4-31E1F96B50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9129" y="3760729"/>
            <a:ext cx="3939976" cy="22631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2843ED5-BD1A-F3C3-8A29-31524CD0D5A9}"/>
              </a:ext>
            </a:extLst>
          </p:cNvPr>
          <p:cNvCxnSpPr>
            <a:cxnSpLocks/>
          </p:cNvCxnSpPr>
          <p:nvPr/>
        </p:nvCxnSpPr>
        <p:spPr>
          <a:xfrm>
            <a:off x="3516188" y="4867510"/>
            <a:ext cx="716063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9308CCA-A914-F744-DCBB-8EBEEB808EFD}"/>
              </a:ext>
            </a:extLst>
          </p:cNvPr>
          <p:cNvSpPr txBox="1"/>
          <p:nvPr/>
        </p:nvSpPr>
        <p:spPr>
          <a:xfrm>
            <a:off x="3516188" y="4482803"/>
            <a:ext cx="835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pc="600" dirty="0">
                <a:solidFill>
                  <a:srgbClr val="FF0000"/>
                </a:solidFill>
              </a:rPr>
              <a:t>기안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59D657-EACE-49B9-F183-9053F1522C63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34/56</a:t>
            </a:r>
            <a:endParaRPr lang="ko-KR" altLang="en-US" sz="12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EF01BA1-DE76-58F1-6D92-39117F2175DF}"/>
              </a:ext>
            </a:extLst>
          </p:cNvPr>
          <p:cNvGrpSpPr/>
          <p:nvPr/>
        </p:nvGrpSpPr>
        <p:grpSpPr>
          <a:xfrm>
            <a:off x="2710241" y="666727"/>
            <a:ext cx="6334773" cy="2623942"/>
            <a:chOff x="2710241" y="666727"/>
            <a:chExt cx="6334773" cy="262394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BF7BD50-89B1-51B0-BE30-2E1B316BEC1D}"/>
                </a:ext>
              </a:extLst>
            </p:cNvPr>
            <p:cNvSpPr/>
            <p:nvPr/>
          </p:nvSpPr>
          <p:spPr>
            <a:xfrm>
              <a:off x="5408208" y="958626"/>
              <a:ext cx="763327" cy="742070"/>
            </a:xfrm>
            <a:prstGeom prst="ellipse">
              <a:avLst/>
            </a:prstGeom>
            <a:solidFill>
              <a:srgbClr val="D0E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285D43-AF44-E1D2-5712-0756ADD0F871}"/>
                </a:ext>
              </a:extLst>
            </p:cNvPr>
            <p:cNvSpPr/>
            <p:nvPr/>
          </p:nvSpPr>
          <p:spPr>
            <a:xfrm>
              <a:off x="5408141" y="2542385"/>
              <a:ext cx="763327" cy="742070"/>
            </a:xfrm>
            <a:prstGeom prst="ellipse">
              <a:avLst/>
            </a:prstGeom>
            <a:solidFill>
              <a:srgbClr val="D0E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17D80B8-57D8-AC94-2C66-5635717C556B}"/>
                </a:ext>
              </a:extLst>
            </p:cNvPr>
            <p:cNvSpPr/>
            <p:nvPr/>
          </p:nvSpPr>
          <p:spPr>
            <a:xfrm>
              <a:off x="5408142" y="1754496"/>
              <a:ext cx="763327" cy="742070"/>
            </a:xfrm>
            <a:prstGeom prst="ellipse">
              <a:avLst/>
            </a:prstGeom>
            <a:solidFill>
              <a:srgbClr val="D0E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60BECD9-535D-23A2-4DF1-289075310550}"/>
                </a:ext>
              </a:extLst>
            </p:cNvPr>
            <p:cNvSpPr/>
            <p:nvPr/>
          </p:nvSpPr>
          <p:spPr>
            <a:xfrm>
              <a:off x="8112078" y="1745351"/>
              <a:ext cx="763327" cy="74207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5BFA1AA-6239-49B6-2BAE-4F44CFD50859}"/>
                </a:ext>
              </a:extLst>
            </p:cNvPr>
            <p:cNvSpPr/>
            <p:nvPr/>
          </p:nvSpPr>
          <p:spPr>
            <a:xfrm>
              <a:off x="2745196" y="1721052"/>
              <a:ext cx="763327" cy="7420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9323F5-C842-E2A0-8EE4-BEFADBC43180}"/>
                </a:ext>
              </a:extLst>
            </p:cNvPr>
            <p:cNvSpPr txBox="1"/>
            <p:nvPr/>
          </p:nvSpPr>
          <p:spPr>
            <a:xfrm>
              <a:off x="2710241" y="1953587"/>
              <a:ext cx="10067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spc="600" dirty="0" err="1"/>
                <a:t>기안자</a:t>
              </a:r>
              <a:endParaRPr lang="ko-KR" altLang="en-US" sz="1200" b="1" spc="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42CFBC-532E-80AD-69F1-1CA5A4DDCAEA}"/>
                </a:ext>
              </a:extLst>
            </p:cNvPr>
            <p:cNvSpPr txBox="1"/>
            <p:nvPr/>
          </p:nvSpPr>
          <p:spPr>
            <a:xfrm>
              <a:off x="5315693" y="1168992"/>
              <a:ext cx="10658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600" dirty="0" err="1">
                  <a:solidFill>
                    <a:schemeClr val="accent4">
                      <a:lumMod val="75000"/>
                    </a:schemeClr>
                  </a:solidFill>
                </a:rPr>
                <a:t>합의자</a:t>
              </a:r>
              <a:r>
                <a:rPr lang="en-US" altLang="ko-KR" sz="1200" b="1" spc="600" dirty="0">
                  <a:solidFill>
                    <a:schemeClr val="accent4">
                      <a:lumMod val="75000"/>
                    </a:schemeClr>
                  </a:solidFill>
                </a:rPr>
                <a:t>1</a:t>
              </a:r>
              <a:endParaRPr lang="ko-KR" altLang="en-US" sz="1200" b="1" spc="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4DDC356-0BBD-539B-AA83-B5AAE0C307C4}"/>
                </a:ext>
              </a:extLst>
            </p:cNvPr>
            <p:cNvSpPr txBox="1"/>
            <p:nvPr/>
          </p:nvSpPr>
          <p:spPr>
            <a:xfrm>
              <a:off x="5320261" y="1975972"/>
              <a:ext cx="10613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600" dirty="0" err="1">
                  <a:solidFill>
                    <a:schemeClr val="accent4">
                      <a:lumMod val="75000"/>
                    </a:schemeClr>
                  </a:solidFill>
                </a:rPr>
                <a:t>합의자</a:t>
              </a:r>
              <a:r>
                <a:rPr lang="en-US" altLang="ko-KR" sz="1200" b="1" spc="600" dirty="0">
                  <a:solidFill>
                    <a:schemeClr val="accent4">
                      <a:lumMod val="75000"/>
                    </a:schemeClr>
                  </a:solidFill>
                </a:rPr>
                <a:t>2</a:t>
              </a:r>
              <a:endParaRPr lang="ko-KR" altLang="en-US" sz="1200" b="1" spc="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AF692B-ED90-9940-6402-DC98111094EB}"/>
                </a:ext>
              </a:extLst>
            </p:cNvPr>
            <p:cNvSpPr txBox="1"/>
            <p:nvPr/>
          </p:nvSpPr>
          <p:spPr>
            <a:xfrm>
              <a:off x="5315692" y="2745768"/>
              <a:ext cx="10658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600" dirty="0" err="1">
                  <a:solidFill>
                    <a:schemeClr val="accent4">
                      <a:lumMod val="75000"/>
                    </a:schemeClr>
                  </a:solidFill>
                </a:rPr>
                <a:t>합의자</a:t>
              </a:r>
              <a:r>
                <a:rPr lang="en-US" altLang="ko-KR" sz="1200" b="1" spc="600" dirty="0">
                  <a:solidFill>
                    <a:schemeClr val="accent4">
                      <a:lumMod val="75000"/>
                    </a:schemeClr>
                  </a:solidFill>
                </a:rPr>
                <a:t>3</a:t>
              </a:r>
              <a:endParaRPr lang="ko-KR" altLang="en-US" sz="1200" b="1" spc="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2F218A-75C9-FBF7-B095-4BE4C5725A6B}"/>
                </a:ext>
              </a:extLst>
            </p:cNvPr>
            <p:cNvSpPr txBox="1"/>
            <p:nvPr/>
          </p:nvSpPr>
          <p:spPr>
            <a:xfrm>
              <a:off x="7979129" y="1877318"/>
              <a:ext cx="1065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600" dirty="0">
                  <a:solidFill>
                    <a:schemeClr val="accent4">
                      <a:lumMod val="75000"/>
                    </a:schemeClr>
                  </a:solidFill>
                </a:rPr>
                <a:t>최종</a:t>
              </a:r>
              <a:endParaRPr lang="en-US" altLang="ko-KR" sz="1200" b="1" spc="600" dirty="0">
                <a:solidFill>
                  <a:schemeClr val="accent4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1200" b="1" spc="600" dirty="0">
                  <a:solidFill>
                    <a:schemeClr val="accent4">
                      <a:lumMod val="75000"/>
                    </a:schemeClr>
                  </a:solidFill>
                </a:rPr>
                <a:t>결재자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17A66620-BBE7-36C3-564A-976397C79F9F}"/>
                </a:ext>
              </a:extLst>
            </p:cNvPr>
            <p:cNvSpPr/>
            <p:nvPr/>
          </p:nvSpPr>
          <p:spPr>
            <a:xfrm>
              <a:off x="4613715" y="893505"/>
              <a:ext cx="2428476" cy="2397164"/>
            </a:xfrm>
            <a:prstGeom prst="roundRect">
              <a:avLst/>
            </a:prstGeom>
            <a:noFill/>
            <a:ln w="317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DB025EB-C687-C6BD-729F-330E0DCC1D6D}"/>
                </a:ext>
              </a:extLst>
            </p:cNvPr>
            <p:cNvSpPr txBox="1"/>
            <p:nvPr/>
          </p:nvSpPr>
          <p:spPr>
            <a:xfrm>
              <a:off x="4979445" y="666727"/>
              <a:ext cx="20325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spc="600" dirty="0">
                  <a:solidFill>
                    <a:schemeClr val="accent5">
                      <a:lumMod val="50000"/>
                    </a:schemeClr>
                  </a:solidFill>
                </a:rPr>
                <a:t>개인 병렬 합의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6F1451B0-E1BB-7C73-31B8-16529040E309}"/>
                </a:ext>
              </a:extLst>
            </p:cNvPr>
            <p:cNvCxnSpPr>
              <a:cxnSpLocks/>
            </p:cNvCxnSpPr>
            <p:nvPr/>
          </p:nvCxnSpPr>
          <p:spPr>
            <a:xfrm>
              <a:off x="3516188" y="2078284"/>
              <a:ext cx="109752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5E9B7C6C-195C-1393-2FCC-8174CAA571DF}"/>
                </a:ext>
              </a:extLst>
            </p:cNvPr>
            <p:cNvCxnSpPr>
              <a:cxnSpLocks/>
            </p:cNvCxnSpPr>
            <p:nvPr/>
          </p:nvCxnSpPr>
          <p:spPr>
            <a:xfrm>
              <a:off x="7023862" y="2089024"/>
              <a:ext cx="109752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제목 1">
            <a:extLst>
              <a:ext uri="{FF2B5EF4-FFF2-40B4-BE49-F238E27FC236}">
                <a16:creationId xmlns:a16="http://schemas.microsoft.com/office/drawing/2014/main" id="{ADDB2DC7-BCF8-B909-36BA-0E585985D874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CFEA7C1-2E71-B1E6-F80A-A06FF902B5F8}"/>
              </a:ext>
            </a:extLst>
          </p:cNvPr>
          <p:cNvCxnSpPr>
            <a:cxnSpLocks/>
          </p:cNvCxnSpPr>
          <p:nvPr/>
        </p:nvCxnSpPr>
        <p:spPr>
          <a:xfrm>
            <a:off x="8979762" y="292190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21F9CB2-377A-6B57-22D9-6C2E1872674A}"/>
              </a:ext>
            </a:extLst>
          </p:cNvPr>
          <p:cNvCxnSpPr>
            <a:cxnSpLocks/>
          </p:cNvCxnSpPr>
          <p:nvPr/>
        </p:nvCxnSpPr>
        <p:spPr>
          <a:xfrm>
            <a:off x="8979762" y="472075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C39C569-DB90-E4A4-5B4B-9E2DF2EB3F25}"/>
              </a:ext>
            </a:extLst>
          </p:cNvPr>
          <p:cNvSpPr/>
          <p:nvPr/>
        </p:nvSpPr>
        <p:spPr>
          <a:xfrm>
            <a:off x="8739537" y="41486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AF10AF-1516-83D2-15E8-0AAE900C720B}"/>
              </a:ext>
            </a:extLst>
          </p:cNvPr>
          <p:cNvSpPr txBox="1"/>
          <p:nvPr/>
        </p:nvSpPr>
        <p:spPr>
          <a:xfrm>
            <a:off x="8870750" y="628665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7ABBA8-C562-8343-7C94-F5808A79CE9C}"/>
              </a:ext>
            </a:extLst>
          </p:cNvPr>
          <p:cNvSpPr txBox="1"/>
          <p:nvPr/>
        </p:nvSpPr>
        <p:spPr>
          <a:xfrm>
            <a:off x="8870750" y="911729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A961DC-3957-C021-CB28-B52389C8AED7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68A500-5E9C-1819-BDCF-FA3BD7E4D394}"/>
              </a:ext>
            </a:extLst>
          </p:cNvPr>
          <p:cNvSpPr txBox="1"/>
          <p:nvPr/>
        </p:nvSpPr>
        <p:spPr>
          <a:xfrm>
            <a:off x="9577871" y="666045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47C0A4-2478-A4B3-B37E-9AB3B966523C}"/>
              </a:ext>
            </a:extLst>
          </p:cNvPr>
          <p:cNvSpPr txBox="1"/>
          <p:nvPr/>
        </p:nvSpPr>
        <p:spPr>
          <a:xfrm>
            <a:off x="9498485" y="11381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A5CCA5-BBD4-AC58-85DC-C6F9B99BAAA9}"/>
              </a:ext>
            </a:extLst>
          </p:cNvPr>
          <p:cNvSpPr txBox="1"/>
          <p:nvPr/>
        </p:nvSpPr>
        <p:spPr>
          <a:xfrm>
            <a:off x="9506469" y="33032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27790209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532E66D4-F210-EF17-19CF-EEF68EBF5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393" y="3593474"/>
            <a:ext cx="2992189" cy="14404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4F5013EC-75B7-3E65-7FBC-7C35C4EEA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393" y="5247249"/>
            <a:ext cx="2992189" cy="13429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7F5EA688-F026-6332-58E0-C1D4AC6EE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8141" y="3638760"/>
            <a:ext cx="5020773" cy="290280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3662A025-ADB6-F937-FFD3-28845B82D055}"/>
              </a:ext>
            </a:extLst>
          </p:cNvPr>
          <p:cNvSpPr/>
          <p:nvPr/>
        </p:nvSpPr>
        <p:spPr>
          <a:xfrm>
            <a:off x="5408141" y="3601220"/>
            <a:ext cx="606817" cy="39364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02982C-4B9F-8D18-E7D2-79B761F80931}"/>
              </a:ext>
            </a:extLst>
          </p:cNvPr>
          <p:cNvSpPr txBox="1"/>
          <p:nvPr/>
        </p:nvSpPr>
        <p:spPr>
          <a:xfrm>
            <a:off x="1216131" y="3106827"/>
            <a:ext cx="126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600" dirty="0"/>
              <a:t>결재 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E8ED59-76D5-5C72-35E6-1661F58FC9E2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35/56</a:t>
            </a:r>
            <a:endParaRPr lang="ko-KR" altLang="en-US" sz="1200" dirty="0"/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C87A20AC-DC5B-F1E0-660B-347D2D86B177}"/>
              </a:ext>
            </a:extLst>
          </p:cNvPr>
          <p:cNvGrpSpPr/>
          <p:nvPr/>
        </p:nvGrpSpPr>
        <p:grpSpPr>
          <a:xfrm>
            <a:off x="2710241" y="666727"/>
            <a:ext cx="6334773" cy="2623942"/>
            <a:chOff x="2710241" y="666727"/>
            <a:chExt cx="6334773" cy="2623942"/>
          </a:xfrm>
        </p:grpSpPr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8EF9107-4509-EE57-CF34-2451D8F69AAC}"/>
                </a:ext>
              </a:extLst>
            </p:cNvPr>
            <p:cNvSpPr/>
            <p:nvPr/>
          </p:nvSpPr>
          <p:spPr>
            <a:xfrm>
              <a:off x="5408208" y="958626"/>
              <a:ext cx="763327" cy="742070"/>
            </a:xfrm>
            <a:prstGeom prst="ellipse">
              <a:avLst/>
            </a:prstGeom>
            <a:solidFill>
              <a:srgbClr val="D0E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59CA52BA-CF1A-E342-C3CE-75E648D225DD}"/>
                </a:ext>
              </a:extLst>
            </p:cNvPr>
            <p:cNvSpPr/>
            <p:nvPr/>
          </p:nvSpPr>
          <p:spPr>
            <a:xfrm>
              <a:off x="5408141" y="2542385"/>
              <a:ext cx="763327" cy="742070"/>
            </a:xfrm>
            <a:prstGeom prst="ellipse">
              <a:avLst/>
            </a:prstGeom>
            <a:solidFill>
              <a:srgbClr val="D0E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0365BD43-7CC2-FC2D-5D60-CE2DCFF6BDFA}"/>
                </a:ext>
              </a:extLst>
            </p:cNvPr>
            <p:cNvSpPr/>
            <p:nvPr/>
          </p:nvSpPr>
          <p:spPr>
            <a:xfrm>
              <a:off x="5408142" y="1754496"/>
              <a:ext cx="763327" cy="742070"/>
            </a:xfrm>
            <a:prstGeom prst="ellipse">
              <a:avLst/>
            </a:prstGeom>
            <a:solidFill>
              <a:srgbClr val="D0E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C0E3CA6-BA10-9752-C3E4-42E4D51B3969}"/>
                </a:ext>
              </a:extLst>
            </p:cNvPr>
            <p:cNvSpPr/>
            <p:nvPr/>
          </p:nvSpPr>
          <p:spPr>
            <a:xfrm>
              <a:off x="8112078" y="1745351"/>
              <a:ext cx="763327" cy="74207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F57A4BE-0A76-4DCD-D600-D4D10742D134}"/>
                </a:ext>
              </a:extLst>
            </p:cNvPr>
            <p:cNvSpPr/>
            <p:nvPr/>
          </p:nvSpPr>
          <p:spPr>
            <a:xfrm>
              <a:off x="2745196" y="1721052"/>
              <a:ext cx="763327" cy="7420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1AC79E-6A57-0F8C-38D5-0232F7F1C630}"/>
                </a:ext>
              </a:extLst>
            </p:cNvPr>
            <p:cNvSpPr txBox="1"/>
            <p:nvPr/>
          </p:nvSpPr>
          <p:spPr>
            <a:xfrm>
              <a:off x="2710241" y="1953587"/>
              <a:ext cx="10067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spc="600" dirty="0" err="1">
                  <a:solidFill>
                    <a:schemeClr val="accent4">
                      <a:lumMod val="75000"/>
                    </a:schemeClr>
                  </a:solidFill>
                </a:rPr>
                <a:t>기안자</a:t>
              </a:r>
              <a:endParaRPr lang="ko-KR" altLang="en-US" sz="1200" b="1" spc="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215EE3-C619-BEEB-7D2F-79B07E7416FF}"/>
                </a:ext>
              </a:extLst>
            </p:cNvPr>
            <p:cNvSpPr txBox="1"/>
            <p:nvPr/>
          </p:nvSpPr>
          <p:spPr>
            <a:xfrm>
              <a:off x="5315693" y="1168992"/>
              <a:ext cx="10658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600" dirty="0" err="1"/>
                <a:t>합의자</a:t>
              </a:r>
              <a:r>
                <a:rPr lang="en-US" altLang="ko-KR" sz="1200" b="1" spc="600" dirty="0"/>
                <a:t>1</a:t>
              </a:r>
              <a:endParaRPr lang="ko-KR" altLang="en-US" sz="1200" b="1" spc="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5D4905-746E-8026-7F9F-ADA9FCFBD1F4}"/>
                </a:ext>
              </a:extLst>
            </p:cNvPr>
            <p:cNvSpPr txBox="1"/>
            <p:nvPr/>
          </p:nvSpPr>
          <p:spPr>
            <a:xfrm>
              <a:off x="5320261" y="1975972"/>
              <a:ext cx="10613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600" dirty="0" err="1">
                  <a:solidFill>
                    <a:schemeClr val="accent4">
                      <a:lumMod val="75000"/>
                    </a:schemeClr>
                  </a:solidFill>
                </a:rPr>
                <a:t>합의자</a:t>
              </a:r>
              <a:r>
                <a:rPr lang="en-US" altLang="ko-KR" sz="1200" b="1" spc="600" dirty="0">
                  <a:solidFill>
                    <a:schemeClr val="accent4">
                      <a:lumMod val="75000"/>
                    </a:schemeClr>
                  </a:solidFill>
                </a:rPr>
                <a:t>2</a:t>
              </a:r>
              <a:endParaRPr lang="ko-KR" altLang="en-US" sz="1200" b="1" spc="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717A7F-94BA-1B22-4877-EA044FE28FDB}"/>
                </a:ext>
              </a:extLst>
            </p:cNvPr>
            <p:cNvSpPr txBox="1"/>
            <p:nvPr/>
          </p:nvSpPr>
          <p:spPr>
            <a:xfrm>
              <a:off x="5315692" y="2745768"/>
              <a:ext cx="10658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600" dirty="0" err="1">
                  <a:solidFill>
                    <a:schemeClr val="accent4">
                      <a:lumMod val="75000"/>
                    </a:schemeClr>
                  </a:solidFill>
                </a:rPr>
                <a:t>합의자</a:t>
              </a:r>
              <a:r>
                <a:rPr lang="en-US" altLang="ko-KR" sz="1200" b="1" spc="600" dirty="0">
                  <a:solidFill>
                    <a:schemeClr val="accent4">
                      <a:lumMod val="75000"/>
                    </a:schemeClr>
                  </a:solidFill>
                </a:rPr>
                <a:t>3</a:t>
              </a:r>
              <a:endParaRPr lang="ko-KR" altLang="en-US" sz="1200" b="1" spc="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7CE5099-8656-A42B-2EB2-7C9819D17AFC}"/>
                </a:ext>
              </a:extLst>
            </p:cNvPr>
            <p:cNvSpPr txBox="1"/>
            <p:nvPr/>
          </p:nvSpPr>
          <p:spPr>
            <a:xfrm>
              <a:off x="7979129" y="1877318"/>
              <a:ext cx="1065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600" dirty="0">
                  <a:solidFill>
                    <a:schemeClr val="accent4">
                      <a:lumMod val="75000"/>
                    </a:schemeClr>
                  </a:solidFill>
                </a:rPr>
                <a:t>최종</a:t>
              </a:r>
              <a:endParaRPr lang="en-US" altLang="ko-KR" sz="1200" b="1" spc="600" dirty="0">
                <a:solidFill>
                  <a:schemeClr val="accent4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1200" b="1" spc="600" dirty="0">
                  <a:solidFill>
                    <a:schemeClr val="accent4">
                      <a:lumMod val="75000"/>
                    </a:schemeClr>
                  </a:solidFill>
                </a:rPr>
                <a:t>결재자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83FBCDD-A62D-11CE-BF51-8A3F35AA6EBD}"/>
                </a:ext>
              </a:extLst>
            </p:cNvPr>
            <p:cNvSpPr/>
            <p:nvPr/>
          </p:nvSpPr>
          <p:spPr>
            <a:xfrm>
              <a:off x="4613715" y="893505"/>
              <a:ext cx="2428476" cy="2397164"/>
            </a:xfrm>
            <a:prstGeom prst="roundRect">
              <a:avLst/>
            </a:prstGeom>
            <a:noFill/>
            <a:ln w="317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D53992-F772-6AA7-D4E6-334385CE4E4E}"/>
                </a:ext>
              </a:extLst>
            </p:cNvPr>
            <p:cNvSpPr txBox="1"/>
            <p:nvPr/>
          </p:nvSpPr>
          <p:spPr>
            <a:xfrm>
              <a:off x="4979445" y="666727"/>
              <a:ext cx="20325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spc="600" dirty="0">
                  <a:solidFill>
                    <a:schemeClr val="accent5">
                      <a:lumMod val="50000"/>
                    </a:schemeClr>
                  </a:solidFill>
                </a:rPr>
                <a:t>개인 병렬 합의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AC83B586-90AA-3103-82BE-ACF7002FBDE7}"/>
                </a:ext>
              </a:extLst>
            </p:cNvPr>
            <p:cNvCxnSpPr>
              <a:cxnSpLocks/>
            </p:cNvCxnSpPr>
            <p:nvPr/>
          </p:nvCxnSpPr>
          <p:spPr>
            <a:xfrm>
              <a:off x="3516188" y="2078284"/>
              <a:ext cx="109752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67826251-94C0-2ECA-AAFD-B39B6F907A83}"/>
                </a:ext>
              </a:extLst>
            </p:cNvPr>
            <p:cNvCxnSpPr>
              <a:cxnSpLocks/>
            </p:cNvCxnSpPr>
            <p:nvPr/>
          </p:nvCxnSpPr>
          <p:spPr>
            <a:xfrm>
              <a:off x="7023862" y="2089024"/>
              <a:ext cx="109752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FA943BF6-A796-EDC9-00A4-ED48F09D985D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2)</a:t>
            </a:r>
            <a:r>
              <a:rPr lang="ko-KR" altLang="en-US" sz="1800" b="1" dirty="0" err="1"/>
              <a:t>합의자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합의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21AA74A-8422-4E39-0288-E2F1D7329F8F}"/>
              </a:ext>
            </a:extLst>
          </p:cNvPr>
          <p:cNvCxnSpPr>
            <a:cxnSpLocks/>
          </p:cNvCxnSpPr>
          <p:nvPr/>
        </p:nvCxnSpPr>
        <p:spPr>
          <a:xfrm>
            <a:off x="8979762" y="292190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2C9A369-D1F8-1576-5D6D-A905C7B340F7}"/>
              </a:ext>
            </a:extLst>
          </p:cNvPr>
          <p:cNvCxnSpPr>
            <a:cxnSpLocks/>
          </p:cNvCxnSpPr>
          <p:nvPr/>
        </p:nvCxnSpPr>
        <p:spPr>
          <a:xfrm>
            <a:off x="8979762" y="472075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83F5248-A12E-E0CD-1AF5-ED4F9E26E00E}"/>
              </a:ext>
            </a:extLst>
          </p:cNvPr>
          <p:cNvSpPr/>
          <p:nvPr/>
        </p:nvSpPr>
        <p:spPr>
          <a:xfrm>
            <a:off x="8739537" y="41486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C8A0B9-0CA7-06E5-57FB-4075C5974828}"/>
              </a:ext>
            </a:extLst>
          </p:cNvPr>
          <p:cNvSpPr txBox="1"/>
          <p:nvPr/>
        </p:nvSpPr>
        <p:spPr>
          <a:xfrm>
            <a:off x="8870750" y="628665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E35520-E572-863E-E855-A1B4342F6FEE}"/>
              </a:ext>
            </a:extLst>
          </p:cNvPr>
          <p:cNvSpPr txBox="1"/>
          <p:nvPr/>
        </p:nvSpPr>
        <p:spPr>
          <a:xfrm>
            <a:off x="8870750" y="911729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2C6215-7BA0-7B41-FFDA-318A031B7DE7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D7A5D1-AEC0-309A-E503-85639C3DD3A2}"/>
              </a:ext>
            </a:extLst>
          </p:cNvPr>
          <p:cNvSpPr txBox="1"/>
          <p:nvPr/>
        </p:nvSpPr>
        <p:spPr>
          <a:xfrm>
            <a:off x="9577871" y="666045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94708E2-ED93-EC75-6ED2-28735FE4C4E3}"/>
              </a:ext>
            </a:extLst>
          </p:cNvPr>
          <p:cNvSpPr txBox="1"/>
          <p:nvPr/>
        </p:nvSpPr>
        <p:spPr>
          <a:xfrm>
            <a:off x="9498485" y="11381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AE345A-9F1F-7158-C900-FDFFC165AF1C}"/>
              </a:ext>
            </a:extLst>
          </p:cNvPr>
          <p:cNvSpPr txBox="1"/>
          <p:nvPr/>
        </p:nvSpPr>
        <p:spPr>
          <a:xfrm>
            <a:off x="9506469" y="33032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3956618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3A983D-FD31-47A9-5523-6D66DA4377E6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36/56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4051C8-E851-CBEE-EFF1-F77168CAD323}"/>
              </a:ext>
            </a:extLst>
          </p:cNvPr>
          <p:cNvSpPr txBox="1"/>
          <p:nvPr/>
        </p:nvSpPr>
        <p:spPr>
          <a:xfrm>
            <a:off x="3946689" y="136996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1A1B82-212C-68C9-41B9-EA0D340A8C3C}"/>
              </a:ext>
            </a:extLst>
          </p:cNvPr>
          <p:cNvCxnSpPr/>
          <p:nvPr/>
        </p:nvCxnSpPr>
        <p:spPr>
          <a:xfrm>
            <a:off x="4231898" y="180766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DAFE098-BD6D-5E12-9AC4-C62F288BB774}"/>
              </a:ext>
            </a:extLst>
          </p:cNvPr>
          <p:cNvSpPr txBox="1"/>
          <p:nvPr/>
        </p:nvSpPr>
        <p:spPr>
          <a:xfrm>
            <a:off x="3104065" y="1871787"/>
            <a:ext cx="222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btnApprove_onclick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99CE87-01F1-9FA0-663B-2E35D57C6E3C}"/>
              </a:ext>
            </a:extLst>
          </p:cNvPr>
          <p:cNvSpPr txBox="1"/>
          <p:nvPr/>
        </p:nvSpPr>
        <p:spPr>
          <a:xfrm>
            <a:off x="6116405" y="136996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3F2AF3-6266-330F-E134-CC1F94604E87}"/>
              </a:ext>
            </a:extLst>
          </p:cNvPr>
          <p:cNvCxnSpPr/>
          <p:nvPr/>
        </p:nvCxnSpPr>
        <p:spPr>
          <a:xfrm>
            <a:off x="6631541" y="180766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BD77BE-9532-111C-E5FE-3FA7A0EE3B24}"/>
              </a:ext>
            </a:extLst>
          </p:cNvPr>
          <p:cNvSpPr txBox="1"/>
          <p:nvPr/>
        </p:nvSpPr>
        <p:spPr>
          <a:xfrm>
            <a:off x="8556837" y="1374712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0A8F702-22C7-2A5C-E39C-F19CFAB76D44}"/>
              </a:ext>
            </a:extLst>
          </p:cNvPr>
          <p:cNvCxnSpPr/>
          <p:nvPr/>
        </p:nvCxnSpPr>
        <p:spPr>
          <a:xfrm>
            <a:off x="8995771" y="1812413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4AB87-9C95-2220-4A7C-4670E1B2BAE7}"/>
              </a:ext>
            </a:extLst>
          </p:cNvPr>
          <p:cNvSpPr txBox="1"/>
          <p:nvPr/>
        </p:nvSpPr>
        <p:spPr>
          <a:xfrm>
            <a:off x="10411853" y="1374712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library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45D0C78-0228-14DB-F44C-CE9C9567BF12}"/>
              </a:ext>
            </a:extLst>
          </p:cNvPr>
          <p:cNvCxnSpPr/>
          <p:nvPr/>
        </p:nvCxnSpPr>
        <p:spPr>
          <a:xfrm>
            <a:off x="10870291" y="181318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0F63EA-F03E-30E0-62AD-DC72A1281525}"/>
              </a:ext>
            </a:extLst>
          </p:cNvPr>
          <p:cNvSpPr txBox="1"/>
          <p:nvPr/>
        </p:nvSpPr>
        <p:spPr>
          <a:xfrm>
            <a:off x="116837" y="5170233"/>
            <a:ext cx="25838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ezchkPasswd.cshtml</a:t>
            </a:r>
            <a:endParaRPr lang="en-US" altLang="ko-KR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676B81-D889-A8A5-77CF-7102956FE278}"/>
              </a:ext>
            </a:extLst>
          </p:cNvPr>
          <p:cNvSpPr txBox="1"/>
          <p:nvPr/>
        </p:nvSpPr>
        <p:spPr>
          <a:xfrm>
            <a:off x="3324432" y="2294279"/>
            <a:ext cx="18035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CheckApprov</a:t>
            </a:r>
            <a:r>
              <a:rPr lang="en-US" altLang="ko-KR" sz="1400" dirty="0"/>
              <a:t>()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0889AA-A890-0575-EB4D-2FCDAA8446FB}"/>
              </a:ext>
            </a:extLst>
          </p:cNvPr>
          <p:cNvSpPr txBox="1"/>
          <p:nvPr/>
        </p:nvSpPr>
        <p:spPr>
          <a:xfrm>
            <a:off x="3642236" y="2737708"/>
            <a:ext cx="1134145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chkPasswd</a:t>
            </a:r>
            <a:r>
              <a:rPr lang="en-US" altLang="ko-KR" sz="1400" dirty="0"/>
              <a:t>()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E9B7CAA-9E2B-8AFF-1500-A5D0B21DA711}"/>
              </a:ext>
            </a:extLst>
          </p:cNvPr>
          <p:cNvCxnSpPr>
            <a:cxnSpLocks/>
          </p:cNvCxnSpPr>
          <p:nvPr/>
        </p:nvCxnSpPr>
        <p:spPr>
          <a:xfrm flipH="1">
            <a:off x="2433809" y="3429000"/>
            <a:ext cx="1084992" cy="26232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E8653B0-5E4E-FDCD-77F7-E55DB9F6CC26}"/>
              </a:ext>
            </a:extLst>
          </p:cNvPr>
          <p:cNvCxnSpPr>
            <a:cxnSpLocks/>
          </p:cNvCxnSpPr>
          <p:nvPr/>
        </p:nvCxnSpPr>
        <p:spPr>
          <a:xfrm>
            <a:off x="4226201" y="2077839"/>
            <a:ext cx="0" cy="319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54162-BA8C-EB94-380A-AD483CF9DD26}"/>
              </a:ext>
            </a:extLst>
          </p:cNvPr>
          <p:cNvSpPr txBox="1"/>
          <p:nvPr/>
        </p:nvSpPr>
        <p:spPr>
          <a:xfrm>
            <a:off x="3225128" y="3193627"/>
            <a:ext cx="2036503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CommonPopUp</a:t>
            </a:r>
            <a:r>
              <a:rPr lang="en-US" altLang="ko-KR" sz="1400" dirty="0"/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761F7B-2263-DB2D-F30C-C00169C01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3" y="1505221"/>
            <a:ext cx="2631933" cy="15216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D0F765B-9A45-107A-93AA-563C3313FB11}"/>
              </a:ext>
            </a:extLst>
          </p:cNvPr>
          <p:cNvSpPr/>
          <p:nvPr/>
        </p:nvSpPr>
        <p:spPr>
          <a:xfrm>
            <a:off x="36803" y="1432875"/>
            <a:ext cx="325612" cy="3064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E546177-5C8B-D9E7-4406-A29E730E2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54" y="3322780"/>
            <a:ext cx="1822614" cy="1864582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87A2A5CE-4522-E113-A332-30EF215070D9}"/>
              </a:ext>
            </a:extLst>
          </p:cNvPr>
          <p:cNvSpPr/>
          <p:nvPr/>
        </p:nvSpPr>
        <p:spPr>
          <a:xfrm>
            <a:off x="983776" y="4848773"/>
            <a:ext cx="500591" cy="3064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F460F0-AB6E-4755-F803-863339BED1CE}"/>
              </a:ext>
            </a:extLst>
          </p:cNvPr>
          <p:cNvSpPr txBox="1"/>
          <p:nvPr/>
        </p:nvSpPr>
        <p:spPr>
          <a:xfrm>
            <a:off x="2842485" y="3881990"/>
            <a:ext cx="2941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chk_Passwd_Approve_complete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7E970F0-0084-ADCF-6B18-330EDB46B782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1484367" y="4042357"/>
            <a:ext cx="1471079" cy="959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17358E3-710B-1DD5-7292-149FD04EA937}"/>
              </a:ext>
            </a:extLst>
          </p:cNvPr>
          <p:cNvSpPr txBox="1"/>
          <p:nvPr/>
        </p:nvSpPr>
        <p:spPr>
          <a:xfrm>
            <a:off x="2835884" y="4476477"/>
            <a:ext cx="2941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openSignUI_complete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8C62EF-F258-05DC-6153-1D02B9A3A018}"/>
              </a:ext>
            </a:extLst>
          </p:cNvPr>
          <p:cNvSpPr txBox="1"/>
          <p:nvPr/>
        </p:nvSpPr>
        <p:spPr>
          <a:xfrm>
            <a:off x="3284160" y="5090500"/>
            <a:ext cx="193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UpdateLineHistory</a:t>
            </a:r>
            <a:r>
              <a:rPr lang="en-US" altLang="ko-KR" sz="1400" dirty="0"/>
              <a:t>()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22FA21-EB73-A5CF-1012-4DAB6BF79336}"/>
              </a:ext>
            </a:extLst>
          </p:cNvPr>
          <p:cNvSpPr txBox="1"/>
          <p:nvPr/>
        </p:nvSpPr>
        <p:spPr>
          <a:xfrm>
            <a:off x="3266298" y="5333545"/>
            <a:ext cx="193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ApprovMappingSign</a:t>
            </a:r>
            <a:r>
              <a:rPr lang="en-US" altLang="ko-KR" sz="1400" dirty="0"/>
              <a:t>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1C419A-1FA2-854E-442A-3C9CC35B6D3B}"/>
              </a:ext>
            </a:extLst>
          </p:cNvPr>
          <p:cNvSpPr txBox="1"/>
          <p:nvPr/>
        </p:nvSpPr>
        <p:spPr>
          <a:xfrm>
            <a:off x="3018078" y="5567107"/>
            <a:ext cx="2546002" cy="306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SaveOpinion_DocComplete</a:t>
            </a:r>
            <a:r>
              <a:rPr lang="en-US" altLang="ko-KR" sz="1400" dirty="0"/>
              <a:t>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257EB2-EFCF-8E52-96A3-E72785564862}"/>
              </a:ext>
            </a:extLst>
          </p:cNvPr>
          <p:cNvSpPr txBox="1"/>
          <p:nvPr/>
        </p:nvSpPr>
        <p:spPr>
          <a:xfrm>
            <a:off x="3258388" y="5789183"/>
            <a:ext cx="193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SaveApproveInfo</a:t>
            </a:r>
            <a:r>
              <a:rPr lang="en-US" altLang="ko-KR" sz="14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88425D7-4A06-838F-35A3-B64FAFAFB62C}"/>
              </a:ext>
            </a:extLst>
          </p:cNvPr>
          <p:cNvCxnSpPr>
            <a:cxnSpLocks/>
          </p:cNvCxnSpPr>
          <p:nvPr/>
        </p:nvCxnSpPr>
        <p:spPr>
          <a:xfrm>
            <a:off x="4136093" y="4788611"/>
            <a:ext cx="0" cy="3395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3F27511-2618-90AF-9E18-3B133477F302}"/>
              </a:ext>
            </a:extLst>
          </p:cNvPr>
          <p:cNvCxnSpPr>
            <a:cxnSpLocks/>
          </p:cNvCxnSpPr>
          <p:nvPr/>
        </p:nvCxnSpPr>
        <p:spPr>
          <a:xfrm flipV="1">
            <a:off x="4330407" y="4782038"/>
            <a:ext cx="0" cy="33785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0F28E15-7CC6-334A-42CC-AEB5E6BAF224}"/>
              </a:ext>
            </a:extLst>
          </p:cNvPr>
          <p:cNvCxnSpPr>
            <a:cxnSpLocks/>
          </p:cNvCxnSpPr>
          <p:nvPr/>
        </p:nvCxnSpPr>
        <p:spPr>
          <a:xfrm>
            <a:off x="4237591" y="4173191"/>
            <a:ext cx="0" cy="3603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3387F8A-78E4-606C-0C23-F337AB78E920}"/>
              </a:ext>
            </a:extLst>
          </p:cNvPr>
          <p:cNvCxnSpPr>
            <a:cxnSpLocks/>
          </p:cNvCxnSpPr>
          <p:nvPr/>
        </p:nvCxnSpPr>
        <p:spPr>
          <a:xfrm>
            <a:off x="4226201" y="2557273"/>
            <a:ext cx="0" cy="319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B924B94-9B09-2858-7B7E-DC9F92C23AB6}"/>
              </a:ext>
            </a:extLst>
          </p:cNvPr>
          <p:cNvCxnSpPr>
            <a:cxnSpLocks/>
          </p:cNvCxnSpPr>
          <p:nvPr/>
        </p:nvCxnSpPr>
        <p:spPr>
          <a:xfrm>
            <a:off x="4217989" y="3003602"/>
            <a:ext cx="0" cy="319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제목 1">
            <a:extLst>
              <a:ext uri="{FF2B5EF4-FFF2-40B4-BE49-F238E27FC236}">
                <a16:creationId xmlns:a16="http://schemas.microsoft.com/office/drawing/2014/main" id="{12FFB241-EE72-493E-0217-CB85C2A658B0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2)</a:t>
            </a:r>
            <a:r>
              <a:rPr lang="ko-KR" altLang="en-US" sz="1800" b="1" dirty="0" err="1"/>
              <a:t>합의자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합의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5739EB1-FF71-D578-1CA2-FF7CC2240C04}"/>
              </a:ext>
            </a:extLst>
          </p:cNvPr>
          <p:cNvCxnSpPr>
            <a:cxnSpLocks/>
          </p:cNvCxnSpPr>
          <p:nvPr/>
        </p:nvCxnSpPr>
        <p:spPr>
          <a:xfrm>
            <a:off x="8979762" y="292190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698DF3-CB19-D20F-6387-643F06E7D901}"/>
              </a:ext>
            </a:extLst>
          </p:cNvPr>
          <p:cNvCxnSpPr>
            <a:cxnSpLocks/>
          </p:cNvCxnSpPr>
          <p:nvPr/>
        </p:nvCxnSpPr>
        <p:spPr>
          <a:xfrm>
            <a:off x="8979762" y="472075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DC2E43C-4259-DEAE-721E-90F566B87B87}"/>
              </a:ext>
            </a:extLst>
          </p:cNvPr>
          <p:cNvSpPr/>
          <p:nvPr/>
        </p:nvSpPr>
        <p:spPr>
          <a:xfrm>
            <a:off x="8739537" y="41486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3FD66C-1A7D-243E-53AC-E4B6C954315D}"/>
              </a:ext>
            </a:extLst>
          </p:cNvPr>
          <p:cNvSpPr txBox="1"/>
          <p:nvPr/>
        </p:nvSpPr>
        <p:spPr>
          <a:xfrm>
            <a:off x="8870750" y="628665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FAA9F8-9261-80C5-696F-4FE397B2C269}"/>
              </a:ext>
            </a:extLst>
          </p:cNvPr>
          <p:cNvSpPr txBox="1"/>
          <p:nvPr/>
        </p:nvSpPr>
        <p:spPr>
          <a:xfrm>
            <a:off x="8870750" y="911729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5F516A-E370-736F-D029-EF637F9CB10F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044189-CE03-914F-B44B-F0D9D45EEA31}"/>
              </a:ext>
            </a:extLst>
          </p:cNvPr>
          <p:cNvSpPr txBox="1"/>
          <p:nvPr/>
        </p:nvSpPr>
        <p:spPr>
          <a:xfrm>
            <a:off x="9577871" y="666045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262159-CC13-5254-4075-C28F09BB2969}"/>
              </a:ext>
            </a:extLst>
          </p:cNvPr>
          <p:cNvSpPr txBox="1"/>
          <p:nvPr/>
        </p:nvSpPr>
        <p:spPr>
          <a:xfrm>
            <a:off x="9498485" y="11381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2B4E50-4FAA-7EB1-511D-B2A865A120F8}"/>
              </a:ext>
            </a:extLst>
          </p:cNvPr>
          <p:cNvSpPr txBox="1"/>
          <p:nvPr/>
        </p:nvSpPr>
        <p:spPr>
          <a:xfrm>
            <a:off x="9506469" y="33032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C408CD-79E8-89DF-8D44-50D7994DE66E}"/>
              </a:ext>
            </a:extLst>
          </p:cNvPr>
          <p:cNvSpPr txBox="1"/>
          <p:nvPr/>
        </p:nvSpPr>
        <p:spPr>
          <a:xfrm>
            <a:off x="4794923" y="2231461"/>
            <a:ext cx="16282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합의를 진행할 수 있는 상태 확인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782C46-4138-91D2-5F4C-018DDFAAD18C}"/>
              </a:ext>
            </a:extLst>
          </p:cNvPr>
          <p:cNvSpPr txBox="1"/>
          <p:nvPr/>
        </p:nvSpPr>
        <p:spPr>
          <a:xfrm>
            <a:off x="5577299" y="3886064"/>
            <a:ext cx="10195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의견 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입력후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 팝업이 정상적으로 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닫혔을때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 실행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9227E2-1D93-86CD-414F-3E2F131F19DB}"/>
              </a:ext>
            </a:extLst>
          </p:cNvPr>
          <p:cNvSpPr txBox="1"/>
          <p:nvPr/>
        </p:nvSpPr>
        <p:spPr>
          <a:xfrm>
            <a:off x="5045631" y="3414898"/>
            <a:ext cx="10195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팝업창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 생성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2CEFA5-D9B1-0788-DE16-82B571C9B212}"/>
              </a:ext>
            </a:extLst>
          </p:cNvPr>
          <p:cNvSpPr txBox="1"/>
          <p:nvPr/>
        </p:nvSpPr>
        <p:spPr>
          <a:xfrm>
            <a:off x="5486227" y="5170233"/>
            <a:ext cx="101951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결재 이력을 남기고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,</a:t>
            </a:r>
          </a:p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서명을 화면에 적용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의견을 저장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후 서버에 전송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A65268-CB3A-65FD-4380-A34703C2DB21}"/>
              </a:ext>
            </a:extLst>
          </p:cNvPr>
          <p:cNvSpPr txBox="1"/>
          <p:nvPr/>
        </p:nvSpPr>
        <p:spPr>
          <a:xfrm>
            <a:off x="4823880" y="2779431"/>
            <a:ext cx="12232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결재 비밀번호 체크</a:t>
            </a:r>
          </a:p>
        </p:txBody>
      </p:sp>
    </p:spTree>
    <p:extLst>
      <p:ext uri="{BB962C8B-B14F-4D97-AF65-F5344CB8AC3E}">
        <p14:creationId xmlns:p14="http://schemas.microsoft.com/office/powerpoint/2010/main" val="3538590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43" grpId="0"/>
      <p:bldP spid="47" grpId="0"/>
      <p:bldP spid="48" grpId="0"/>
      <p:bldP spid="49" grpId="0"/>
      <p:bldP spid="5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3A983D-FD31-47A9-5523-6D66DA4377E6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37/56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4051C8-E851-CBEE-EFF1-F77168CAD323}"/>
              </a:ext>
            </a:extLst>
          </p:cNvPr>
          <p:cNvSpPr txBox="1"/>
          <p:nvPr/>
        </p:nvSpPr>
        <p:spPr>
          <a:xfrm>
            <a:off x="2079906" y="1324811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1A1B82-212C-68C9-41B9-EA0D340A8C3C}"/>
              </a:ext>
            </a:extLst>
          </p:cNvPr>
          <p:cNvCxnSpPr/>
          <p:nvPr/>
        </p:nvCxnSpPr>
        <p:spPr>
          <a:xfrm>
            <a:off x="2365115" y="1762512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99CE87-01F1-9FA0-663B-2E35D57C6E3C}"/>
              </a:ext>
            </a:extLst>
          </p:cNvPr>
          <p:cNvSpPr txBox="1"/>
          <p:nvPr/>
        </p:nvSpPr>
        <p:spPr>
          <a:xfrm>
            <a:off x="4522080" y="1324811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3F2AF3-6266-330F-E134-CC1F94604E87}"/>
              </a:ext>
            </a:extLst>
          </p:cNvPr>
          <p:cNvCxnSpPr/>
          <p:nvPr/>
        </p:nvCxnSpPr>
        <p:spPr>
          <a:xfrm>
            <a:off x="5037216" y="1762512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BD77BE-9532-111C-E5FE-3FA7A0EE3B24}"/>
              </a:ext>
            </a:extLst>
          </p:cNvPr>
          <p:cNvSpPr txBox="1"/>
          <p:nvPr/>
        </p:nvSpPr>
        <p:spPr>
          <a:xfrm>
            <a:off x="6962512" y="1329556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0A8F702-22C7-2A5C-E39C-F19CFAB76D44}"/>
              </a:ext>
            </a:extLst>
          </p:cNvPr>
          <p:cNvCxnSpPr/>
          <p:nvPr/>
        </p:nvCxnSpPr>
        <p:spPr>
          <a:xfrm>
            <a:off x="7401446" y="1767257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4AB87-9C95-2220-4A7C-4670E1B2BAE7}"/>
              </a:ext>
            </a:extLst>
          </p:cNvPr>
          <p:cNvSpPr txBox="1"/>
          <p:nvPr/>
        </p:nvSpPr>
        <p:spPr>
          <a:xfrm>
            <a:off x="8817528" y="1329556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library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45D0C78-0228-14DB-F44C-CE9C9567BF12}"/>
              </a:ext>
            </a:extLst>
          </p:cNvPr>
          <p:cNvCxnSpPr/>
          <p:nvPr/>
        </p:nvCxnSpPr>
        <p:spPr>
          <a:xfrm>
            <a:off x="9275966" y="1768032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60889AA-A890-0575-EB4D-2FCDAA8446FB}"/>
              </a:ext>
            </a:extLst>
          </p:cNvPr>
          <p:cNvSpPr txBox="1"/>
          <p:nvPr/>
        </p:nvSpPr>
        <p:spPr>
          <a:xfrm>
            <a:off x="1794087" y="2419529"/>
            <a:ext cx="1134145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SaveFile</a:t>
            </a:r>
            <a:r>
              <a:rPr lang="en-US" altLang="ko-KR" sz="1400" dirty="0"/>
              <a:t>()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E8653B0-5E4E-FDCD-77F7-E55DB9F6CC26}"/>
              </a:ext>
            </a:extLst>
          </p:cNvPr>
          <p:cNvCxnSpPr>
            <a:cxnSpLocks/>
          </p:cNvCxnSpPr>
          <p:nvPr/>
        </p:nvCxnSpPr>
        <p:spPr>
          <a:xfrm>
            <a:off x="2238495" y="2101012"/>
            <a:ext cx="0" cy="319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54162-BA8C-EB94-380A-AD483CF9DD26}"/>
              </a:ext>
            </a:extLst>
          </p:cNvPr>
          <p:cNvSpPr txBox="1"/>
          <p:nvPr/>
        </p:nvSpPr>
        <p:spPr>
          <a:xfrm>
            <a:off x="1612782" y="2619194"/>
            <a:ext cx="15191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SignSave</a:t>
            </a:r>
            <a:r>
              <a:rPr lang="en-US" altLang="ko-KR" sz="1400" dirty="0"/>
              <a:t>()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F460F0-AB6E-4755-F803-863339BED1CE}"/>
              </a:ext>
            </a:extLst>
          </p:cNvPr>
          <p:cNvSpPr txBox="1"/>
          <p:nvPr/>
        </p:nvSpPr>
        <p:spPr>
          <a:xfrm>
            <a:off x="3446061" y="2848657"/>
            <a:ext cx="2941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ApproveUIAspxController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DoApprov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6799DB-0EAC-78CF-3D25-3A200E05E693}"/>
              </a:ext>
            </a:extLst>
          </p:cNvPr>
          <p:cNvSpPr txBox="1"/>
          <p:nvPr/>
        </p:nvSpPr>
        <p:spPr>
          <a:xfrm>
            <a:off x="6858680" y="2905121"/>
            <a:ext cx="1083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DoApprov</a:t>
            </a:r>
            <a:r>
              <a:rPr lang="en-US" altLang="ko-KR" sz="1400" dirty="0"/>
              <a:t>()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04A621F-229D-7BCB-1F06-F16798050E01}"/>
              </a:ext>
            </a:extLst>
          </p:cNvPr>
          <p:cNvCxnSpPr>
            <a:cxnSpLocks/>
          </p:cNvCxnSpPr>
          <p:nvPr/>
        </p:nvCxnSpPr>
        <p:spPr>
          <a:xfrm>
            <a:off x="3086705" y="1956708"/>
            <a:ext cx="845699" cy="8919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F8C62EF-F258-05DC-6153-1D02B9A3A018}"/>
              </a:ext>
            </a:extLst>
          </p:cNvPr>
          <p:cNvSpPr txBox="1"/>
          <p:nvPr/>
        </p:nvSpPr>
        <p:spPr>
          <a:xfrm>
            <a:off x="8308153" y="4153577"/>
            <a:ext cx="193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UpdateDocInfo</a:t>
            </a:r>
            <a:r>
              <a:rPr lang="en-US" altLang="ko-KR" sz="1400" dirty="0"/>
              <a:t>()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22FA21-EB73-A5CF-1012-4DAB6BF79336}"/>
              </a:ext>
            </a:extLst>
          </p:cNvPr>
          <p:cNvSpPr txBox="1"/>
          <p:nvPr/>
        </p:nvSpPr>
        <p:spPr>
          <a:xfrm>
            <a:off x="8331503" y="4416142"/>
            <a:ext cx="193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doApprove</a:t>
            </a:r>
            <a:r>
              <a:rPr lang="en-US" altLang="ko-KR" sz="14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257EB2-EFCF-8E52-96A3-E72785564862}"/>
              </a:ext>
            </a:extLst>
          </p:cNvPr>
          <p:cNvSpPr txBox="1"/>
          <p:nvPr/>
        </p:nvSpPr>
        <p:spPr>
          <a:xfrm>
            <a:off x="1360943" y="1792210"/>
            <a:ext cx="193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SaveApproveInfo</a:t>
            </a:r>
            <a:r>
              <a:rPr lang="en-US" altLang="ko-KR" sz="14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71E6DA0-59C7-43FC-4C45-26618A08F2B6}"/>
              </a:ext>
            </a:extLst>
          </p:cNvPr>
          <p:cNvCxnSpPr>
            <a:cxnSpLocks/>
          </p:cNvCxnSpPr>
          <p:nvPr/>
        </p:nvCxnSpPr>
        <p:spPr>
          <a:xfrm>
            <a:off x="6038295" y="3054627"/>
            <a:ext cx="807894" cy="7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F43E2E8-0C87-783C-2A26-0A06156674F4}"/>
              </a:ext>
            </a:extLst>
          </p:cNvPr>
          <p:cNvCxnSpPr>
            <a:cxnSpLocks/>
          </p:cNvCxnSpPr>
          <p:nvPr/>
        </p:nvCxnSpPr>
        <p:spPr>
          <a:xfrm>
            <a:off x="7810980" y="3167065"/>
            <a:ext cx="882397" cy="4525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C331ABE-539D-43BB-04CB-E43F0F9CD63C}"/>
              </a:ext>
            </a:extLst>
          </p:cNvPr>
          <p:cNvSpPr txBox="1"/>
          <p:nvPr/>
        </p:nvSpPr>
        <p:spPr>
          <a:xfrm>
            <a:off x="8554377" y="3506924"/>
            <a:ext cx="15191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doProcess</a:t>
            </a:r>
            <a:r>
              <a:rPr lang="en-US" altLang="ko-KR" sz="14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27EE963-AE1F-E6C5-F5AD-906572A4D714}"/>
              </a:ext>
            </a:extLst>
          </p:cNvPr>
          <p:cNvCxnSpPr>
            <a:cxnSpLocks/>
          </p:cNvCxnSpPr>
          <p:nvPr/>
        </p:nvCxnSpPr>
        <p:spPr>
          <a:xfrm>
            <a:off x="9142094" y="3834399"/>
            <a:ext cx="0" cy="3191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006FC3A-7240-429D-9781-CED26836F409}"/>
              </a:ext>
            </a:extLst>
          </p:cNvPr>
          <p:cNvCxnSpPr>
            <a:cxnSpLocks/>
          </p:cNvCxnSpPr>
          <p:nvPr/>
        </p:nvCxnSpPr>
        <p:spPr>
          <a:xfrm flipV="1">
            <a:off x="9372554" y="3814701"/>
            <a:ext cx="0" cy="406721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F2A7BE9-A29B-07F7-CD42-4EEDDB021996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7761994" y="3226885"/>
            <a:ext cx="792383" cy="433928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6DCE3B6-2B8D-D16A-FC1C-FEF3A4751386}"/>
              </a:ext>
            </a:extLst>
          </p:cNvPr>
          <p:cNvCxnSpPr>
            <a:cxnSpLocks/>
          </p:cNvCxnSpPr>
          <p:nvPr/>
        </p:nvCxnSpPr>
        <p:spPr>
          <a:xfrm flipH="1">
            <a:off x="6038295" y="3197077"/>
            <a:ext cx="820385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69272BF-49BB-6358-6196-4F56D53E1488}"/>
              </a:ext>
            </a:extLst>
          </p:cNvPr>
          <p:cNvCxnSpPr>
            <a:cxnSpLocks/>
          </p:cNvCxnSpPr>
          <p:nvPr/>
        </p:nvCxnSpPr>
        <p:spPr>
          <a:xfrm flipH="1" flipV="1">
            <a:off x="2996256" y="2004184"/>
            <a:ext cx="907743" cy="940277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E2417EA-6C1D-84D2-D759-B37DA043A180}"/>
              </a:ext>
            </a:extLst>
          </p:cNvPr>
          <p:cNvCxnSpPr>
            <a:cxnSpLocks/>
          </p:cNvCxnSpPr>
          <p:nvPr/>
        </p:nvCxnSpPr>
        <p:spPr>
          <a:xfrm flipV="1">
            <a:off x="2468955" y="2101012"/>
            <a:ext cx="0" cy="324511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54718786-F185-CEB1-7540-EBDF1048DB45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2)</a:t>
            </a:r>
            <a:r>
              <a:rPr lang="ko-KR" altLang="en-US" sz="1800" b="1" dirty="0" err="1"/>
              <a:t>합의자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합의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411A4D5-5D87-B480-BE62-EB8AC78109F9}"/>
              </a:ext>
            </a:extLst>
          </p:cNvPr>
          <p:cNvCxnSpPr>
            <a:cxnSpLocks/>
          </p:cNvCxnSpPr>
          <p:nvPr/>
        </p:nvCxnSpPr>
        <p:spPr>
          <a:xfrm>
            <a:off x="8979762" y="292190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22F9859-2598-4F81-E715-127D35155DA2}"/>
              </a:ext>
            </a:extLst>
          </p:cNvPr>
          <p:cNvCxnSpPr>
            <a:cxnSpLocks/>
          </p:cNvCxnSpPr>
          <p:nvPr/>
        </p:nvCxnSpPr>
        <p:spPr>
          <a:xfrm>
            <a:off x="8979762" y="472075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226828F-5287-6160-1E67-6C333412BC03}"/>
              </a:ext>
            </a:extLst>
          </p:cNvPr>
          <p:cNvSpPr/>
          <p:nvPr/>
        </p:nvSpPr>
        <p:spPr>
          <a:xfrm>
            <a:off x="8739537" y="41486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CDF837-E7D4-A164-FB8E-29961D804E12}"/>
              </a:ext>
            </a:extLst>
          </p:cNvPr>
          <p:cNvSpPr txBox="1"/>
          <p:nvPr/>
        </p:nvSpPr>
        <p:spPr>
          <a:xfrm>
            <a:off x="8870750" y="628665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CF2719-1DB9-6596-2F49-99228E622589}"/>
              </a:ext>
            </a:extLst>
          </p:cNvPr>
          <p:cNvSpPr txBox="1"/>
          <p:nvPr/>
        </p:nvSpPr>
        <p:spPr>
          <a:xfrm>
            <a:off x="8870750" y="911729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D7E8E0-2678-BE73-1C7D-93A056A896A8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A1844E-1200-46FA-90EC-70D636B08E10}"/>
              </a:ext>
            </a:extLst>
          </p:cNvPr>
          <p:cNvSpPr txBox="1"/>
          <p:nvPr/>
        </p:nvSpPr>
        <p:spPr>
          <a:xfrm>
            <a:off x="9577871" y="666045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C4C969-0831-2361-8803-AE93AA140E45}"/>
              </a:ext>
            </a:extLst>
          </p:cNvPr>
          <p:cNvSpPr txBox="1"/>
          <p:nvPr/>
        </p:nvSpPr>
        <p:spPr>
          <a:xfrm>
            <a:off x="9498485" y="11381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13FF6E-0145-F0E1-9229-AB986918B8C7}"/>
              </a:ext>
            </a:extLst>
          </p:cNvPr>
          <p:cNvSpPr txBox="1"/>
          <p:nvPr/>
        </p:nvSpPr>
        <p:spPr>
          <a:xfrm>
            <a:off x="9506469" y="33032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61F52A-C9CC-34D3-4137-C049AC7F94BC}"/>
              </a:ext>
            </a:extLst>
          </p:cNvPr>
          <p:cNvSpPr txBox="1"/>
          <p:nvPr/>
        </p:nvSpPr>
        <p:spPr>
          <a:xfrm>
            <a:off x="31278" y="3018873"/>
            <a:ext cx="28321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DB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에 결재 상태를 업데이트하기 전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내용이 수정 됐을 경우 대비해 현재 시점의 문서 본문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(.</a:t>
            </a:r>
            <a:r>
              <a:rPr lang="en-US" altLang="ko-KR" sz="1000" dirty="0" err="1">
                <a:solidFill>
                  <a:schemeClr val="bg2">
                    <a:lumMod val="50000"/>
                  </a:schemeClr>
                </a:solidFill>
              </a:rPr>
              <a:t>mht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을 먼저 서버에 임시 저장</a:t>
            </a:r>
            <a:r>
              <a:rPr lang="en-US" altLang="ko-KR" sz="10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서명도 마찬가지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22F448-3BEE-B1FC-E1A4-B94193AE3C73}"/>
              </a:ext>
            </a:extLst>
          </p:cNvPr>
          <p:cNvSpPr txBox="1"/>
          <p:nvPr/>
        </p:nvSpPr>
        <p:spPr>
          <a:xfrm>
            <a:off x="2429221" y="2173969"/>
            <a:ext cx="12046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accent5">
                    <a:lumMod val="50000"/>
                  </a:schemeClr>
                </a:solidFill>
              </a:rPr>
              <a:t>True/False</a:t>
            </a:r>
            <a:endParaRPr lang="ko-KR" altLang="en-US" sz="1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67C3C4-EFFE-A7CD-A04D-3709B04751D5}"/>
              </a:ext>
            </a:extLst>
          </p:cNvPr>
          <p:cNvSpPr txBox="1"/>
          <p:nvPr/>
        </p:nvSpPr>
        <p:spPr>
          <a:xfrm>
            <a:off x="887381" y="2191449"/>
            <a:ext cx="1700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문서</a:t>
            </a:r>
            <a:r>
              <a:rPr lang="en-US" altLang="ko-KR" sz="1000" dirty="0">
                <a:solidFill>
                  <a:srgbClr val="FF0000"/>
                </a:solidFill>
              </a:rPr>
              <a:t>ID, </a:t>
            </a:r>
            <a:r>
              <a:rPr lang="ko-KR" altLang="en-US" sz="1000" dirty="0">
                <a:solidFill>
                  <a:srgbClr val="FF0000"/>
                </a:solidFill>
              </a:rPr>
              <a:t>에디터 객체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403BCD-1631-C0B5-231D-B05901CC239F}"/>
              </a:ext>
            </a:extLst>
          </p:cNvPr>
          <p:cNvSpPr txBox="1"/>
          <p:nvPr/>
        </p:nvSpPr>
        <p:spPr>
          <a:xfrm>
            <a:off x="3262973" y="2112564"/>
            <a:ext cx="1700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문서</a:t>
            </a:r>
            <a:r>
              <a:rPr lang="en-US" altLang="ko-KR" sz="1000" dirty="0">
                <a:solidFill>
                  <a:srgbClr val="FF0000"/>
                </a:solidFill>
              </a:rPr>
              <a:t>ID, </a:t>
            </a:r>
            <a:r>
              <a:rPr lang="ko-KR" altLang="en-US" sz="1000" dirty="0">
                <a:solidFill>
                  <a:srgbClr val="FF0000"/>
                </a:solidFill>
              </a:rPr>
              <a:t>유저</a:t>
            </a:r>
            <a:r>
              <a:rPr lang="en-US" altLang="ko-KR" sz="1000" dirty="0">
                <a:solidFill>
                  <a:srgbClr val="FF0000"/>
                </a:solidFill>
              </a:rPr>
              <a:t>ID(XML)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5843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35F294C1-E67C-25DF-8636-75717F949322}"/>
              </a:ext>
            </a:extLst>
          </p:cNvPr>
          <p:cNvSpPr txBox="1"/>
          <p:nvPr/>
        </p:nvSpPr>
        <p:spPr>
          <a:xfrm>
            <a:off x="4025376" y="963498"/>
            <a:ext cx="168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ezWorkFlow.cs</a:t>
            </a:r>
            <a:endParaRPr lang="en-US" altLang="ko-KR" sz="1400" dirty="0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2373B0BC-FA74-ABB6-52B7-6410987E6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74" y="1849226"/>
            <a:ext cx="4267200" cy="2600325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55EF8F68-ECBB-5D56-AAAB-DE28670AB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34" y="1374513"/>
            <a:ext cx="5124450" cy="371475"/>
          </a:xfrm>
          <a:prstGeom prst="rect">
            <a:avLst/>
          </a:prstGeom>
        </p:spPr>
      </p:pic>
      <p:sp>
        <p:nvSpPr>
          <p:cNvPr id="67" name="직사각형 66">
            <a:extLst>
              <a:ext uri="{FF2B5EF4-FFF2-40B4-BE49-F238E27FC236}">
                <a16:creationId xmlns:a16="http://schemas.microsoft.com/office/drawing/2014/main" id="{43481CAD-ACA8-18F4-699D-CF465CD71474}"/>
              </a:ext>
            </a:extLst>
          </p:cNvPr>
          <p:cNvSpPr/>
          <p:nvPr/>
        </p:nvSpPr>
        <p:spPr>
          <a:xfrm>
            <a:off x="724829" y="3369143"/>
            <a:ext cx="3447326" cy="24494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F9847D-D296-F3CF-6CEA-10625F8950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0848"/>
          <a:stretch/>
        </p:blipFill>
        <p:spPr>
          <a:xfrm>
            <a:off x="6560228" y="3174342"/>
            <a:ext cx="5553075" cy="52758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D5B017A-031E-9A84-CEA0-9653A5B0D625}"/>
              </a:ext>
            </a:extLst>
          </p:cNvPr>
          <p:cNvSpPr/>
          <p:nvPr/>
        </p:nvSpPr>
        <p:spPr>
          <a:xfrm>
            <a:off x="6608164" y="3259745"/>
            <a:ext cx="5262979" cy="39067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C5A7A9B-C2C9-6B96-3563-52AE5BBB23D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9547"/>
          <a:stretch/>
        </p:blipFill>
        <p:spPr>
          <a:xfrm>
            <a:off x="6586269" y="1617308"/>
            <a:ext cx="5362575" cy="15570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A671A5-E122-2139-0EF3-8AEE1D67960E}"/>
              </a:ext>
            </a:extLst>
          </p:cNvPr>
          <p:cNvSpPr txBox="1"/>
          <p:nvPr/>
        </p:nvSpPr>
        <p:spPr>
          <a:xfrm>
            <a:off x="9758799" y="1655830"/>
            <a:ext cx="2922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현재 사용자 결재 정보 불러오기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50B604-7F31-13EC-EC92-34BFB3314AF3}"/>
              </a:ext>
            </a:extLst>
          </p:cNvPr>
          <p:cNvSpPr txBox="1"/>
          <p:nvPr/>
        </p:nvSpPr>
        <p:spPr>
          <a:xfrm>
            <a:off x="9702962" y="2695397"/>
            <a:ext cx="2521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결재 상태를 </a:t>
            </a:r>
            <a:r>
              <a:rPr lang="en-US" altLang="ko-KR" sz="1400" dirty="0">
                <a:solidFill>
                  <a:srgbClr val="FF0000"/>
                </a:solidFill>
              </a:rPr>
              <a:t>‘</a:t>
            </a:r>
            <a:r>
              <a:rPr lang="ko-KR" altLang="en-US" sz="1400" dirty="0">
                <a:solidFill>
                  <a:srgbClr val="FF0000"/>
                </a:solidFill>
              </a:rPr>
              <a:t>완료</a:t>
            </a:r>
            <a:r>
              <a:rPr lang="en-US" altLang="ko-KR" sz="1400" dirty="0">
                <a:solidFill>
                  <a:srgbClr val="FF0000"/>
                </a:solidFill>
              </a:rPr>
              <a:t>＇</a:t>
            </a:r>
            <a:r>
              <a:rPr lang="ko-KR" altLang="en-US" sz="1400" dirty="0">
                <a:solidFill>
                  <a:srgbClr val="FF0000"/>
                </a:solidFill>
              </a:rPr>
              <a:t>로 바꾸는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쿼리 작성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33C98B7-FE84-242B-79DA-8ED209F229CC}"/>
              </a:ext>
            </a:extLst>
          </p:cNvPr>
          <p:cNvCxnSpPr>
            <a:cxnSpLocks/>
          </p:cNvCxnSpPr>
          <p:nvPr/>
        </p:nvCxnSpPr>
        <p:spPr>
          <a:xfrm flipV="1">
            <a:off x="4204892" y="1560164"/>
            <a:ext cx="2322599" cy="19314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87483B47-7F36-3219-3496-4A422ABBF2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7035"/>
          <a:stretch/>
        </p:blipFill>
        <p:spPr>
          <a:xfrm>
            <a:off x="6586269" y="1160054"/>
            <a:ext cx="5362575" cy="40011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CB3B013-D0F8-C4DB-9DE7-D413B5FB05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4768" y="3816064"/>
            <a:ext cx="4716243" cy="216161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AAF6C9B-D51E-8698-3259-3E052B91AE3E}"/>
              </a:ext>
            </a:extLst>
          </p:cNvPr>
          <p:cNvSpPr txBox="1"/>
          <p:nvPr/>
        </p:nvSpPr>
        <p:spPr>
          <a:xfrm>
            <a:off x="9310004" y="3935875"/>
            <a:ext cx="2922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결재선에서 결재 상태가 </a:t>
            </a:r>
            <a:r>
              <a:rPr lang="en-US" altLang="ko-KR" sz="1400" dirty="0">
                <a:solidFill>
                  <a:srgbClr val="FF0000"/>
                </a:solidFill>
              </a:rPr>
              <a:t>‘</a:t>
            </a:r>
            <a:r>
              <a:rPr lang="ko-KR" altLang="en-US" sz="1400" dirty="0">
                <a:solidFill>
                  <a:srgbClr val="FF0000"/>
                </a:solidFill>
              </a:rPr>
              <a:t>진행</a:t>
            </a:r>
            <a:r>
              <a:rPr lang="en-US" altLang="ko-KR" sz="1400" dirty="0">
                <a:solidFill>
                  <a:srgbClr val="FF0000"/>
                </a:solidFill>
              </a:rPr>
              <a:t>＇</a:t>
            </a:r>
            <a:r>
              <a:rPr lang="ko-KR" altLang="en-US" sz="1400" dirty="0">
                <a:solidFill>
                  <a:srgbClr val="FF0000"/>
                </a:solidFill>
              </a:rPr>
              <a:t>인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결재자들 반환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2C64586-522B-A2A7-ACE3-20687AC0A42C}"/>
              </a:ext>
            </a:extLst>
          </p:cNvPr>
          <p:cNvSpPr/>
          <p:nvPr/>
        </p:nvSpPr>
        <p:spPr>
          <a:xfrm>
            <a:off x="6761732" y="5539935"/>
            <a:ext cx="1870049" cy="38035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0FDC57-EC39-3657-FE32-F04D14D74AC2}"/>
              </a:ext>
            </a:extLst>
          </p:cNvPr>
          <p:cNvSpPr txBox="1"/>
          <p:nvPr/>
        </p:nvSpPr>
        <p:spPr>
          <a:xfrm>
            <a:off x="7729587" y="5226885"/>
            <a:ext cx="1804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SubCount</a:t>
            </a:r>
            <a:r>
              <a:rPr lang="en-US" altLang="ko-KR" sz="1400" dirty="0">
                <a:solidFill>
                  <a:srgbClr val="FF0000"/>
                </a:solidFill>
              </a:rPr>
              <a:t> = 3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72DFC10-27FA-C256-B89F-D49463DC90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2414" y="4762528"/>
            <a:ext cx="3924300" cy="371475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F3F402B-B82E-523A-588F-989B0575C83D}"/>
              </a:ext>
            </a:extLst>
          </p:cNvPr>
          <p:cNvCxnSpPr>
            <a:cxnSpLocks/>
          </p:cNvCxnSpPr>
          <p:nvPr/>
        </p:nvCxnSpPr>
        <p:spPr>
          <a:xfrm flipH="1" flipV="1">
            <a:off x="4286714" y="4914066"/>
            <a:ext cx="2469985" cy="7838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7871341D-41F0-CB09-D8FF-640186B3E5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681" y="5464341"/>
            <a:ext cx="4821340" cy="1321981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CCBE325-F61D-8CD2-EE39-BA1711FF4EBE}"/>
              </a:ext>
            </a:extLst>
          </p:cNvPr>
          <p:cNvCxnSpPr>
            <a:cxnSpLocks/>
          </p:cNvCxnSpPr>
          <p:nvPr/>
        </p:nvCxnSpPr>
        <p:spPr>
          <a:xfrm>
            <a:off x="1960092" y="5134003"/>
            <a:ext cx="0" cy="3303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A709A00-8CED-F10D-AEEB-91266587AC79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38/56</a:t>
            </a:r>
            <a:endParaRPr lang="ko-KR" altLang="en-US" sz="12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439FB6A-B055-E462-EAF4-982DC7FDEFCE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2)</a:t>
            </a:r>
            <a:r>
              <a:rPr lang="ko-KR" altLang="en-US" sz="1800" b="1" dirty="0" err="1"/>
              <a:t>합의자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합의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21F5BFD-9C0F-5AF9-0ECA-2BF47C72B55A}"/>
              </a:ext>
            </a:extLst>
          </p:cNvPr>
          <p:cNvCxnSpPr>
            <a:cxnSpLocks/>
          </p:cNvCxnSpPr>
          <p:nvPr/>
        </p:nvCxnSpPr>
        <p:spPr>
          <a:xfrm>
            <a:off x="8979762" y="292190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1CA6E99-02FF-E2CE-5ECC-5FB3C264065B}"/>
              </a:ext>
            </a:extLst>
          </p:cNvPr>
          <p:cNvCxnSpPr>
            <a:cxnSpLocks/>
          </p:cNvCxnSpPr>
          <p:nvPr/>
        </p:nvCxnSpPr>
        <p:spPr>
          <a:xfrm>
            <a:off x="8979762" y="472075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AE9A74B-B9FF-97A2-4BEC-FB3CD9A69264}"/>
              </a:ext>
            </a:extLst>
          </p:cNvPr>
          <p:cNvSpPr/>
          <p:nvPr/>
        </p:nvSpPr>
        <p:spPr>
          <a:xfrm>
            <a:off x="8739537" y="41486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3AC67A-EDE2-E888-7A22-2C1999E2F858}"/>
              </a:ext>
            </a:extLst>
          </p:cNvPr>
          <p:cNvSpPr txBox="1"/>
          <p:nvPr/>
        </p:nvSpPr>
        <p:spPr>
          <a:xfrm>
            <a:off x="8870750" y="628665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68494C-DA2F-023F-7C09-BD69A567A392}"/>
              </a:ext>
            </a:extLst>
          </p:cNvPr>
          <p:cNvSpPr txBox="1"/>
          <p:nvPr/>
        </p:nvSpPr>
        <p:spPr>
          <a:xfrm>
            <a:off x="8870750" y="911729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7B6F0D-1157-48A5-7E15-2230E2073E4C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BE2B33-EB73-F41A-CCD7-C6F0B995F5D5}"/>
              </a:ext>
            </a:extLst>
          </p:cNvPr>
          <p:cNvSpPr txBox="1"/>
          <p:nvPr/>
        </p:nvSpPr>
        <p:spPr>
          <a:xfrm>
            <a:off x="9577871" y="666045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E7D423-2856-1887-AD49-5C3D59ED1FC2}"/>
              </a:ext>
            </a:extLst>
          </p:cNvPr>
          <p:cNvSpPr txBox="1"/>
          <p:nvPr/>
        </p:nvSpPr>
        <p:spPr>
          <a:xfrm>
            <a:off x="9498485" y="11381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970726-F78C-57CA-86AF-C294F5B41E88}"/>
              </a:ext>
            </a:extLst>
          </p:cNvPr>
          <p:cNvSpPr txBox="1"/>
          <p:nvPr/>
        </p:nvSpPr>
        <p:spPr>
          <a:xfrm>
            <a:off x="9506469" y="33032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37598129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D3B56AC-2D1E-D93E-6C11-773A57365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458" y="3647901"/>
            <a:ext cx="3657600" cy="15906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2C490A9-FB3A-6741-11BD-4AE0372EC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374" y="3638760"/>
            <a:ext cx="4855510" cy="274902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55DCA3-930A-5758-2ACA-B749A8259557}"/>
              </a:ext>
            </a:extLst>
          </p:cNvPr>
          <p:cNvSpPr txBox="1"/>
          <p:nvPr/>
        </p:nvSpPr>
        <p:spPr>
          <a:xfrm>
            <a:off x="6182649" y="1175398"/>
            <a:ext cx="829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spc="600" dirty="0">
                <a:solidFill>
                  <a:srgbClr val="FF0000"/>
                </a:solidFill>
              </a:rPr>
              <a:t>합의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F12E0E-F936-2BFF-B93C-7856A010A2AB}"/>
              </a:ext>
            </a:extLst>
          </p:cNvPr>
          <p:cNvSpPr/>
          <p:nvPr/>
        </p:nvSpPr>
        <p:spPr>
          <a:xfrm>
            <a:off x="7661789" y="5013273"/>
            <a:ext cx="450289" cy="88849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9B1188-7C1C-3C42-DC95-1D1C78AE901E}"/>
              </a:ext>
            </a:extLst>
          </p:cNvPr>
          <p:cNvSpPr txBox="1"/>
          <p:nvPr/>
        </p:nvSpPr>
        <p:spPr>
          <a:xfrm>
            <a:off x="1447553" y="3116656"/>
            <a:ext cx="126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600" dirty="0"/>
              <a:t>결재 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20B5B7-D49C-C643-25AD-47A98D0BE782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39/56</a:t>
            </a:r>
            <a:endParaRPr lang="ko-KR" altLang="en-US" sz="12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EAD7052-C20D-A738-6254-9A63B98BC941}"/>
              </a:ext>
            </a:extLst>
          </p:cNvPr>
          <p:cNvGrpSpPr/>
          <p:nvPr/>
        </p:nvGrpSpPr>
        <p:grpSpPr>
          <a:xfrm>
            <a:off x="2710241" y="666727"/>
            <a:ext cx="6334773" cy="2623942"/>
            <a:chOff x="2710241" y="666727"/>
            <a:chExt cx="6334773" cy="262394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3D69582-87DE-BEA7-9668-B8BF0858FEEA}"/>
                </a:ext>
              </a:extLst>
            </p:cNvPr>
            <p:cNvSpPr/>
            <p:nvPr/>
          </p:nvSpPr>
          <p:spPr>
            <a:xfrm>
              <a:off x="5408208" y="958626"/>
              <a:ext cx="763327" cy="742070"/>
            </a:xfrm>
            <a:prstGeom prst="ellipse">
              <a:avLst/>
            </a:prstGeom>
            <a:solidFill>
              <a:srgbClr val="D0E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407E592-C716-4356-1B72-BFCE9F29D7CC}"/>
                </a:ext>
              </a:extLst>
            </p:cNvPr>
            <p:cNvSpPr/>
            <p:nvPr/>
          </p:nvSpPr>
          <p:spPr>
            <a:xfrm>
              <a:off x="5408141" y="2542385"/>
              <a:ext cx="763327" cy="742070"/>
            </a:xfrm>
            <a:prstGeom prst="ellipse">
              <a:avLst/>
            </a:prstGeom>
            <a:solidFill>
              <a:srgbClr val="D0E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7E8F45C8-D583-E134-CDD0-FFBF629F95EE}"/>
                </a:ext>
              </a:extLst>
            </p:cNvPr>
            <p:cNvSpPr/>
            <p:nvPr/>
          </p:nvSpPr>
          <p:spPr>
            <a:xfrm>
              <a:off x="5408142" y="1754496"/>
              <a:ext cx="763327" cy="742070"/>
            </a:xfrm>
            <a:prstGeom prst="ellipse">
              <a:avLst/>
            </a:prstGeom>
            <a:solidFill>
              <a:srgbClr val="D0EC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6C53586-5FF0-5B74-E0CB-DEF821D55C06}"/>
                </a:ext>
              </a:extLst>
            </p:cNvPr>
            <p:cNvSpPr/>
            <p:nvPr/>
          </p:nvSpPr>
          <p:spPr>
            <a:xfrm>
              <a:off x="8112078" y="1745351"/>
              <a:ext cx="763327" cy="74207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541C974-FDBC-6E73-9855-B644170E936E}"/>
                </a:ext>
              </a:extLst>
            </p:cNvPr>
            <p:cNvSpPr/>
            <p:nvPr/>
          </p:nvSpPr>
          <p:spPr>
            <a:xfrm>
              <a:off x="2745196" y="1721052"/>
              <a:ext cx="763327" cy="74207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6CD87E-AFE9-6A03-804C-BB0F4E2BBF09}"/>
                </a:ext>
              </a:extLst>
            </p:cNvPr>
            <p:cNvSpPr txBox="1"/>
            <p:nvPr/>
          </p:nvSpPr>
          <p:spPr>
            <a:xfrm>
              <a:off x="2710241" y="1953587"/>
              <a:ext cx="10067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spc="600" dirty="0" err="1">
                  <a:solidFill>
                    <a:schemeClr val="accent4">
                      <a:lumMod val="75000"/>
                    </a:schemeClr>
                  </a:solidFill>
                </a:rPr>
                <a:t>기안자</a:t>
              </a:r>
              <a:endParaRPr lang="ko-KR" altLang="en-US" sz="1200" b="1" spc="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A27E58-D7EA-3CC2-880C-29D0A3E0EF1C}"/>
                </a:ext>
              </a:extLst>
            </p:cNvPr>
            <p:cNvSpPr txBox="1"/>
            <p:nvPr/>
          </p:nvSpPr>
          <p:spPr>
            <a:xfrm>
              <a:off x="5315693" y="1168992"/>
              <a:ext cx="10658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600" dirty="0" err="1"/>
                <a:t>합의자</a:t>
              </a:r>
              <a:r>
                <a:rPr lang="en-US" altLang="ko-KR" sz="1200" b="1" spc="600" dirty="0"/>
                <a:t>1</a:t>
              </a:r>
              <a:endParaRPr lang="ko-KR" altLang="en-US" sz="1200" b="1" spc="6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1E6D781-24BE-D789-F26E-34049CFD5DBC}"/>
                </a:ext>
              </a:extLst>
            </p:cNvPr>
            <p:cNvSpPr txBox="1"/>
            <p:nvPr/>
          </p:nvSpPr>
          <p:spPr>
            <a:xfrm>
              <a:off x="5320261" y="1975972"/>
              <a:ext cx="10613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600" dirty="0" err="1">
                  <a:solidFill>
                    <a:schemeClr val="accent4">
                      <a:lumMod val="75000"/>
                    </a:schemeClr>
                  </a:solidFill>
                </a:rPr>
                <a:t>합의자</a:t>
              </a:r>
              <a:r>
                <a:rPr lang="en-US" altLang="ko-KR" sz="1200" b="1" spc="600" dirty="0">
                  <a:solidFill>
                    <a:schemeClr val="accent4">
                      <a:lumMod val="75000"/>
                    </a:schemeClr>
                  </a:solidFill>
                </a:rPr>
                <a:t>2</a:t>
              </a:r>
              <a:endParaRPr lang="ko-KR" altLang="en-US" sz="1200" b="1" spc="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A3567C-4B7B-B242-25D9-205B0AD22030}"/>
                </a:ext>
              </a:extLst>
            </p:cNvPr>
            <p:cNvSpPr txBox="1"/>
            <p:nvPr/>
          </p:nvSpPr>
          <p:spPr>
            <a:xfrm>
              <a:off x="5315692" y="2745768"/>
              <a:ext cx="10658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600" dirty="0" err="1">
                  <a:solidFill>
                    <a:schemeClr val="accent4">
                      <a:lumMod val="75000"/>
                    </a:schemeClr>
                  </a:solidFill>
                </a:rPr>
                <a:t>합의자</a:t>
              </a:r>
              <a:r>
                <a:rPr lang="en-US" altLang="ko-KR" sz="1200" b="1" spc="600" dirty="0">
                  <a:solidFill>
                    <a:schemeClr val="accent4">
                      <a:lumMod val="75000"/>
                    </a:schemeClr>
                  </a:solidFill>
                </a:rPr>
                <a:t>3</a:t>
              </a:r>
              <a:endParaRPr lang="ko-KR" altLang="en-US" sz="1200" b="1" spc="6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CF39D16-9CB7-29D1-1399-1F72370C312B}"/>
                </a:ext>
              </a:extLst>
            </p:cNvPr>
            <p:cNvSpPr txBox="1"/>
            <p:nvPr/>
          </p:nvSpPr>
          <p:spPr>
            <a:xfrm>
              <a:off x="7979129" y="1877318"/>
              <a:ext cx="1065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spc="600" dirty="0">
                  <a:solidFill>
                    <a:schemeClr val="accent4">
                      <a:lumMod val="75000"/>
                    </a:schemeClr>
                  </a:solidFill>
                </a:rPr>
                <a:t>최종</a:t>
              </a:r>
              <a:endParaRPr lang="en-US" altLang="ko-KR" sz="1200" b="1" spc="600" dirty="0">
                <a:solidFill>
                  <a:schemeClr val="accent4">
                    <a:lumMod val="75000"/>
                  </a:schemeClr>
                </a:solidFill>
              </a:endParaRPr>
            </a:p>
            <a:p>
              <a:pPr algn="ctr"/>
              <a:r>
                <a:rPr lang="ko-KR" altLang="en-US" sz="1200" b="1" spc="600" dirty="0">
                  <a:solidFill>
                    <a:schemeClr val="accent4">
                      <a:lumMod val="75000"/>
                    </a:schemeClr>
                  </a:solidFill>
                </a:rPr>
                <a:t>결재자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93AB31DE-F2FD-A09A-D2F4-3F9B450B4AA1}"/>
                </a:ext>
              </a:extLst>
            </p:cNvPr>
            <p:cNvSpPr/>
            <p:nvPr/>
          </p:nvSpPr>
          <p:spPr>
            <a:xfrm>
              <a:off x="4613715" y="893505"/>
              <a:ext cx="2428476" cy="2397164"/>
            </a:xfrm>
            <a:prstGeom prst="roundRect">
              <a:avLst/>
            </a:prstGeom>
            <a:noFill/>
            <a:ln w="3175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24367FF-EAA0-45D7-E6E6-58F83ABEE07A}"/>
                </a:ext>
              </a:extLst>
            </p:cNvPr>
            <p:cNvSpPr txBox="1"/>
            <p:nvPr/>
          </p:nvSpPr>
          <p:spPr>
            <a:xfrm>
              <a:off x="4979445" y="666727"/>
              <a:ext cx="20325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spc="600" dirty="0">
                  <a:solidFill>
                    <a:schemeClr val="accent5">
                      <a:lumMod val="50000"/>
                    </a:schemeClr>
                  </a:solidFill>
                </a:rPr>
                <a:t>개인 병렬 합의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D09B09BE-D999-8011-6034-C1FBE8E73DAC}"/>
                </a:ext>
              </a:extLst>
            </p:cNvPr>
            <p:cNvCxnSpPr>
              <a:cxnSpLocks/>
            </p:cNvCxnSpPr>
            <p:nvPr/>
          </p:nvCxnSpPr>
          <p:spPr>
            <a:xfrm>
              <a:off x="3516188" y="2078284"/>
              <a:ext cx="109752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212FE7BD-73F5-E651-8B20-7002D36D013C}"/>
                </a:ext>
              </a:extLst>
            </p:cNvPr>
            <p:cNvCxnSpPr>
              <a:cxnSpLocks/>
            </p:cNvCxnSpPr>
            <p:nvPr/>
          </p:nvCxnSpPr>
          <p:spPr>
            <a:xfrm>
              <a:off x="7023862" y="2089024"/>
              <a:ext cx="109752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4295FEB9-D933-7A19-AB2D-8115622D1118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2)</a:t>
            </a:r>
            <a:r>
              <a:rPr lang="ko-KR" altLang="en-US" sz="1800" b="1" dirty="0" err="1"/>
              <a:t>합의자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합의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44A156-C9E6-DD6D-2A14-5CFA31FC60D4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21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A83D1-D0A1-4BC0-2088-0DDD360DF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67A797-BF1F-F498-6D74-38C1A7C386FD}"/>
              </a:ext>
            </a:extLst>
          </p:cNvPr>
          <p:cNvSpPr txBox="1"/>
          <p:nvPr/>
        </p:nvSpPr>
        <p:spPr>
          <a:xfrm>
            <a:off x="544946" y="222867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업무 효율성 향상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종이 문서를 인쇄</a:t>
            </a:r>
            <a:r>
              <a:rPr lang="en-US" altLang="ko-KR" dirty="0"/>
              <a:t>·</a:t>
            </a:r>
            <a:r>
              <a:rPr lang="ko-KR" altLang="en-US" dirty="0"/>
              <a:t>배포 </a:t>
            </a:r>
            <a:r>
              <a:rPr lang="en-US" altLang="ko-KR" dirty="0"/>
              <a:t>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결재 요청</a:t>
            </a:r>
            <a:r>
              <a:rPr lang="en-US" altLang="ko-KR" dirty="0"/>
              <a:t>, </a:t>
            </a:r>
            <a:r>
              <a:rPr lang="ko-KR" altLang="en-US" dirty="0"/>
              <a:t>승인</a:t>
            </a:r>
            <a:r>
              <a:rPr lang="en-US" altLang="ko-KR" dirty="0"/>
              <a:t>, </a:t>
            </a:r>
            <a:r>
              <a:rPr lang="ko-KR" altLang="en-US" dirty="0"/>
              <a:t>반려가 실시간 처리 가능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언제 어디서든</a:t>
            </a:r>
            <a:r>
              <a:rPr lang="en-US" altLang="ko-KR" dirty="0"/>
              <a:t>(PC·</a:t>
            </a:r>
            <a:r>
              <a:rPr lang="ko-KR" altLang="en-US" dirty="0"/>
              <a:t>모바일</a:t>
            </a:r>
            <a:r>
              <a:rPr lang="en-US" altLang="ko-KR" dirty="0"/>
              <a:t>) </a:t>
            </a:r>
            <a:r>
              <a:rPr lang="ko-KR" altLang="en-US" dirty="0"/>
              <a:t>결재 가능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C482B-E3D7-5380-7E06-CA4AD0CA0D9C}"/>
              </a:ext>
            </a:extLst>
          </p:cNvPr>
          <p:cNvSpPr txBox="1"/>
          <p:nvPr/>
        </p:nvSpPr>
        <p:spPr>
          <a:xfrm>
            <a:off x="544946" y="372707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투명성</a:t>
            </a:r>
            <a:r>
              <a:rPr lang="en-US" altLang="ko-KR" b="1" dirty="0"/>
              <a:t>·</a:t>
            </a:r>
            <a:r>
              <a:rPr lang="ko-KR" altLang="en-US" b="1" dirty="0"/>
              <a:t>책임성 확보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결재 이력 자동 기록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문서 수정</a:t>
            </a:r>
            <a:r>
              <a:rPr lang="en-US" altLang="ko-KR" dirty="0"/>
              <a:t>·</a:t>
            </a:r>
            <a:r>
              <a:rPr lang="ko-KR" altLang="en-US" dirty="0"/>
              <a:t>열람 내역이 남아 책임 소재 명확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회수</a:t>
            </a:r>
            <a:r>
              <a:rPr lang="en-US" altLang="ko-KR" dirty="0"/>
              <a:t>, </a:t>
            </a:r>
            <a:r>
              <a:rPr lang="ko-KR" altLang="en-US" dirty="0"/>
              <a:t>보류</a:t>
            </a:r>
            <a:r>
              <a:rPr lang="en-US" altLang="ko-KR" dirty="0"/>
              <a:t>, </a:t>
            </a:r>
            <a:r>
              <a:rPr lang="ko-KR" altLang="en-US" dirty="0"/>
              <a:t>참조 등 상태 관리가 명확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392E4F-C9A2-0463-5513-234846FB4DE7}"/>
              </a:ext>
            </a:extLst>
          </p:cNvPr>
          <p:cNvSpPr txBox="1"/>
          <p:nvPr/>
        </p:nvSpPr>
        <p:spPr>
          <a:xfrm>
            <a:off x="544946" y="506634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 dirty="0"/>
              <a:t>3. </a:t>
            </a:r>
            <a:r>
              <a:rPr lang="ko-KR" altLang="en-US" b="1" dirty="0"/>
              <a:t>보안 강화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권한에 따른 문서 열람</a:t>
            </a:r>
            <a:r>
              <a:rPr lang="en-US" altLang="ko-KR" dirty="0"/>
              <a:t>·</a:t>
            </a:r>
            <a:r>
              <a:rPr lang="ko-KR" altLang="en-US" dirty="0"/>
              <a:t>수정 제어 가능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비밀번호</a:t>
            </a:r>
            <a:r>
              <a:rPr lang="en-US" altLang="ko-KR" dirty="0"/>
              <a:t>, </a:t>
            </a:r>
            <a:r>
              <a:rPr lang="ko-KR" altLang="en-US" dirty="0"/>
              <a:t>공인인증</a:t>
            </a:r>
            <a:r>
              <a:rPr lang="en-US" altLang="ko-KR" dirty="0"/>
              <a:t>, SSO </a:t>
            </a:r>
            <a:r>
              <a:rPr lang="ko-KR" altLang="en-US" dirty="0"/>
              <a:t>등 보안 인증 연계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종이 문서 분실</a:t>
            </a:r>
            <a:r>
              <a:rPr lang="en-US" altLang="ko-KR" dirty="0"/>
              <a:t>·</a:t>
            </a:r>
            <a:r>
              <a:rPr lang="ko-KR" altLang="en-US" dirty="0"/>
              <a:t>유출 위험 감소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BF6879-2FC7-DCE5-CCD1-693E12427819}"/>
              </a:ext>
            </a:extLst>
          </p:cNvPr>
          <p:cNvSpPr txBox="1"/>
          <p:nvPr/>
        </p:nvSpPr>
        <p:spPr>
          <a:xfrm>
            <a:off x="6188366" y="231878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 dirty="0"/>
              <a:t>4. </a:t>
            </a:r>
            <a:r>
              <a:rPr lang="ko-KR" altLang="en-US" b="1" dirty="0"/>
              <a:t>비용 절감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종이</a:t>
            </a:r>
            <a:r>
              <a:rPr lang="en-US" altLang="ko-KR" dirty="0"/>
              <a:t>, </a:t>
            </a:r>
            <a:r>
              <a:rPr lang="ko-KR" altLang="en-US" dirty="0"/>
              <a:t>인쇄</a:t>
            </a:r>
            <a:r>
              <a:rPr lang="en-US" altLang="ko-KR" dirty="0"/>
              <a:t>, </a:t>
            </a:r>
            <a:r>
              <a:rPr lang="ko-KR" altLang="en-US" dirty="0"/>
              <a:t>보관 공간 등 물리적 자원 절감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문서 전달을 위한 인력</a:t>
            </a:r>
            <a:r>
              <a:rPr lang="en-US" altLang="ko-KR" dirty="0"/>
              <a:t>·</a:t>
            </a:r>
            <a:r>
              <a:rPr lang="ko-KR" altLang="en-US" dirty="0"/>
              <a:t>시간 비용 절감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8AD282-948D-D90A-C6E7-053187F42931}"/>
              </a:ext>
            </a:extLst>
          </p:cNvPr>
          <p:cNvSpPr txBox="1"/>
          <p:nvPr/>
        </p:nvSpPr>
        <p:spPr>
          <a:xfrm>
            <a:off x="6188366" y="3773251"/>
            <a:ext cx="61883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 dirty="0"/>
              <a:t>5. </a:t>
            </a:r>
            <a:r>
              <a:rPr lang="ko-KR" altLang="en-US" b="1" dirty="0"/>
              <a:t>문서 관리 용이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문서가 전자적으로 보관되므로 검색</a:t>
            </a:r>
            <a:r>
              <a:rPr lang="en-US" altLang="ko-KR" dirty="0"/>
              <a:t>·</a:t>
            </a:r>
            <a:r>
              <a:rPr lang="ko-KR" altLang="en-US" dirty="0"/>
              <a:t>조회 접근성 ↑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버전 관리 가능 → 최신 문서 확인 용이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데이터 백업</a:t>
            </a:r>
            <a:r>
              <a:rPr lang="en-US" altLang="ko-KR" dirty="0"/>
              <a:t>·</a:t>
            </a:r>
            <a:r>
              <a:rPr lang="ko-KR" altLang="en-US" dirty="0"/>
              <a:t>복구 용이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FE8159-C93E-C07A-4EF1-51BD0E6190E8}"/>
              </a:ext>
            </a:extLst>
          </p:cNvPr>
          <p:cNvSpPr txBox="1"/>
          <p:nvPr/>
        </p:nvSpPr>
        <p:spPr>
          <a:xfrm>
            <a:off x="6188366" y="5112524"/>
            <a:ext cx="62345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 dirty="0"/>
              <a:t>6. </a:t>
            </a:r>
            <a:r>
              <a:rPr lang="ko-KR" altLang="en-US" b="1" dirty="0"/>
              <a:t>협업 강화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부서 합의</a:t>
            </a:r>
            <a:r>
              <a:rPr lang="en-US" altLang="ko-KR" dirty="0"/>
              <a:t>, </a:t>
            </a:r>
            <a:r>
              <a:rPr lang="ko-KR" altLang="en-US" dirty="0"/>
              <a:t>병렬</a:t>
            </a:r>
            <a:r>
              <a:rPr lang="en-US" altLang="ko-KR" dirty="0"/>
              <a:t>·</a:t>
            </a:r>
            <a:r>
              <a:rPr lang="ko-KR" altLang="en-US" dirty="0"/>
              <a:t>순차 합의 등 협업 결재 구조 지원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여러 사람이 동시에 문서 검토 및 의견 반영 가능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C1878BC-B8CA-4C7F-D273-B000EA850D1D}"/>
              </a:ext>
            </a:extLst>
          </p:cNvPr>
          <p:cNvSpPr txBox="1">
            <a:spLocks/>
          </p:cNvSpPr>
          <p:nvPr/>
        </p:nvSpPr>
        <p:spPr>
          <a:xfrm>
            <a:off x="1252611" y="266931"/>
            <a:ext cx="4635006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구조 파악 </a:t>
            </a:r>
            <a:r>
              <a:rPr lang="en-US" altLang="ko-KR" sz="1800" b="1" dirty="0"/>
              <a:t>– 1)</a:t>
            </a:r>
            <a:r>
              <a:rPr lang="ko-KR" altLang="en-US" sz="1800" b="1" dirty="0"/>
              <a:t>전자 결재의 장점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BA486B-2C0F-A6E7-938D-1306EB582521}"/>
              </a:ext>
            </a:extLst>
          </p:cNvPr>
          <p:cNvSpPr txBox="1"/>
          <p:nvPr/>
        </p:nvSpPr>
        <p:spPr>
          <a:xfrm>
            <a:off x="1252610" y="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2792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00F551C-D6C8-F606-3019-EB17708C3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458" y="3489026"/>
            <a:ext cx="2910924" cy="15781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4393778-1CE4-318A-05B6-C4C633294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458" y="5249577"/>
            <a:ext cx="2910924" cy="145143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820A9B8A-A46D-789C-1844-752FF9D03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8775" y="3573869"/>
            <a:ext cx="4992844" cy="29685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D0D2F3-6BC8-D497-2EEB-EA96705EB2D0}"/>
              </a:ext>
            </a:extLst>
          </p:cNvPr>
          <p:cNvSpPr/>
          <p:nvPr/>
        </p:nvSpPr>
        <p:spPr>
          <a:xfrm>
            <a:off x="5093822" y="3573869"/>
            <a:ext cx="628638" cy="36953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EC9AA78-4753-7E34-566A-BA46D49E53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2859" y="4065338"/>
            <a:ext cx="3126896" cy="1841126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EE04F75-6AA4-5044-E640-20DF5A61007B}"/>
              </a:ext>
            </a:extLst>
          </p:cNvPr>
          <p:cNvSpPr/>
          <p:nvPr/>
        </p:nvSpPr>
        <p:spPr>
          <a:xfrm>
            <a:off x="8636691" y="5145519"/>
            <a:ext cx="1059005" cy="52627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10A15E4-1ED1-A3F4-D3E9-EFFA3FB34E9F}"/>
              </a:ext>
            </a:extLst>
          </p:cNvPr>
          <p:cNvSpPr txBox="1"/>
          <p:nvPr/>
        </p:nvSpPr>
        <p:spPr>
          <a:xfrm>
            <a:off x="1358235" y="2953430"/>
            <a:ext cx="126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600" dirty="0"/>
              <a:t>결재 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18E653-0F9F-630D-BF04-63378F7FE3FC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40/56</a:t>
            </a:r>
            <a:endParaRPr lang="ko-KR" altLang="en-US" sz="12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6A0BE2D-2F5D-3387-F6C4-424DC6DB162D}"/>
              </a:ext>
            </a:extLst>
          </p:cNvPr>
          <p:cNvGrpSpPr/>
          <p:nvPr/>
        </p:nvGrpSpPr>
        <p:grpSpPr>
          <a:xfrm>
            <a:off x="2710241" y="666727"/>
            <a:ext cx="6334773" cy="2623942"/>
            <a:chOff x="2710241" y="666727"/>
            <a:chExt cx="6334773" cy="262394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9C757BE-26FE-2E93-B533-E957477101C3}"/>
                </a:ext>
              </a:extLst>
            </p:cNvPr>
            <p:cNvGrpSpPr/>
            <p:nvPr/>
          </p:nvGrpSpPr>
          <p:grpSpPr>
            <a:xfrm>
              <a:off x="2710241" y="666727"/>
              <a:ext cx="6334773" cy="2623942"/>
              <a:chOff x="2710241" y="666727"/>
              <a:chExt cx="6334773" cy="2623942"/>
            </a:xfrm>
          </p:grpSpPr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27FAF2A-19B1-4404-B7E9-6F1D51EA83CB}"/>
                  </a:ext>
                </a:extLst>
              </p:cNvPr>
              <p:cNvSpPr/>
              <p:nvPr/>
            </p:nvSpPr>
            <p:spPr>
              <a:xfrm>
                <a:off x="5408208" y="958626"/>
                <a:ext cx="763327" cy="742070"/>
              </a:xfrm>
              <a:prstGeom prst="ellipse">
                <a:avLst/>
              </a:prstGeom>
              <a:solidFill>
                <a:srgbClr val="D0EC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5FD0270D-1AA0-E7A4-E685-61ACCF476FEB}"/>
                  </a:ext>
                </a:extLst>
              </p:cNvPr>
              <p:cNvSpPr/>
              <p:nvPr/>
            </p:nvSpPr>
            <p:spPr>
              <a:xfrm>
                <a:off x="5408141" y="2542385"/>
                <a:ext cx="763327" cy="742070"/>
              </a:xfrm>
              <a:prstGeom prst="ellipse">
                <a:avLst/>
              </a:prstGeom>
              <a:solidFill>
                <a:srgbClr val="D0EC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D0E0A74B-C0CD-35C6-2D8F-7D0018DBA605}"/>
                  </a:ext>
                </a:extLst>
              </p:cNvPr>
              <p:cNvSpPr/>
              <p:nvPr/>
            </p:nvSpPr>
            <p:spPr>
              <a:xfrm>
                <a:off x="5408142" y="1754496"/>
                <a:ext cx="763327" cy="742070"/>
              </a:xfrm>
              <a:prstGeom prst="ellipse">
                <a:avLst/>
              </a:prstGeom>
              <a:solidFill>
                <a:srgbClr val="D0ECD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ECAD96C7-5D23-8D0F-229E-B3630B3BE80C}"/>
                  </a:ext>
                </a:extLst>
              </p:cNvPr>
              <p:cNvSpPr/>
              <p:nvPr/>
            </p:nvSpPr>
            <p:spPr>
              <a:xfrm>
                <a:off x="8112078" y="1745351"/>
                <a:ext cx="763327" cy="74207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C6B1F670-3192-5472-8D12-0F914FCA912C}"/>
                  </a:ext>
                </a:extLst>
              </p:cNvPr>
              <p:cNvSpPr/>
              <p:nvPr/>
            </p:nvSpPr>
            <p:spPr>
              <a:xfrm>
                <a:off x="2745196" y="1721052"/>
                <a:ext cx="763327" cy="74207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2C4FE68-256A-306E-AA0C-EACB139A71F8}"/>
                  </a:ext>
                </a:extLst>
              </p:cNvPr>
              <p:cNvSpPr txBox="1"/>
              <p:nvPr/>
            </p:nvSpPr>
            <p:spPr>
              <a:xfrm>
                <a:off x="2710241" y="1953587"/>
                <a:ext cx="10067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spc="600" dirty="0" err="1">
                    <a:solidFill>
                      <a:schemeClr val="accent4">
                        <a:lumMod val="75000"/>
                      </a:schemeClr>
                    </a:solidFill>
                  </a:rPr>
                  <a:t>기안자</a:t>
                </a:r>
                <a:endParaRPr lang="ko-KR" altLang="en-US" sz="1200" b="1" spc="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F07FCDC-2928-E9F3-915B-31C3D6819964}"/>
                  </a:ext>
                </a:extLst>
              </p:cNvPr>
              <p:cNvSpPr txBox="1"/>
              <p:nvPr/>
            </p:nvSpPr>
            <p:spPr>
              <a:xfrm>
                <a:off x="5315693" y="1168992"/>
                <a:ext cx="10658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spc="600" dirty="0" err="1">
                    <a:solidFill>
                      <a:schemeClr val="accent4">
                        <a:lumMod val="75000"/>
                      </a:schemeClr>
                    </a:solidFill>
                  </a:rPr>
                  <a:t>합의자</a:t>
                </a:r>
                <a:r>
                  <a:rPr lang="en-US" altLang="ko-KR" sz="1200" b="1" spc="600" dirty="0">
                    <a:solidFill>
                      <a:schemeClr val="accent4">
                        <a:lumMod val="75000"/>
                      </a:schemeClr>
                    </a:solidFill>
                  </a:rPr>
                  <a:t>1</a:t>
                </a:r>
                <a:endParaRPr lang="ko-KR" altLang="en-US" sz="1200" b="1" spc="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C17F6B-5782-F1E0-26B8-C8CDB4A8BE27}"/>
                  </a:ext>
                </a:extLst>
              </p:cNvPr>
              <p:cNvSpPr txBox="1"/>
              <p:nvPr/>
            </p:nvSpPr>
            <p:spPr>
              <a:xfrm>
                <a:off x="5320261" y="1975972"/>
                <a:ext cx="10613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spc="600" dirty="0" err="1"/>
                  <a:t>합의자</a:t>
                </a:r>
                <a:r>
                  <a:rPr lang="en-US" altLang="ko-KR" sz="1200" b="1" spc="600" dirty="0"/>
                  <a:t>2</a:t>
                </a:r>
                <a:endParaRPr lang="ko-KR" altLang="en-US" sz="1200" b="1" spc="6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CA03E4-92F5-B706-F1C9-CBAEE7DC5696}"/>
                  </a:ext>
                </a:extLst>
              </p:cNvPr>
              <p:cNvSpPr txBox="1"/>
              <p:nvPr/>
            </p:nvSpPr>
            <p:spPr>
              <a:xfrm>
                <a:off x="5315692" y="2745768"/>
                <a:ext cx="106588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spc="600" dirty="0" err="1">
                    <a:solidFill>
                      <a:schemeClr val="accent4">
                        <a:lumMod val="75000"/>
                      </a:schemeClr>
                    </a:solidFill>
                  </a:rPr>
                  <a:t>합의자</a:t>
                </a:r>
                <a:r>
                  <a:rPr lang="en-US" altLang="ko-KR" sz="1200" b="1" spc="600" dirty="0">
                    <a:solidFill>
                      <a:schemeClr val="accent4">
                        <a:lumMod val="75000"/>
                      </a:schemeClr>
                    </a:solidFill>
                  </a:rPr>
                  <a:t>3</a:t>
                </a:r>
                <a:endParaRPr lang="ko-KR" altLang="en-US" sz="1200" b="1" spc="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8B3ADD-048E-5629-B406-3E29554033E3}"/>
                  </a:ext>
                </a:extLst>
              </p:cNvPr>
              <p:cNvSpPr txBox="1"/>
              <p:nvPr/>
            </p:nvSpPr>
            <p:spPr>
              <a:xfrm>
                <a:off x="7979129" y="1877318"/>
                <a:ext cx="10658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200" b="1" spc="600" dirty="0">
                    <a:solidFill>
                      <a:schemeClr val="accent4">
                        <a:lumMod val="75000"/>
                      </a:schemeClr>
                    </a:solidFill>
                  </a:rPr>
                  <a:t>최종</a:t>
                </a:r>
                <a:endParaRPr lang="en-US" altLang="ko-KR" sz="1200" b="1" spc="600" dirty="0">
                  <a:solidFill>
                    <a:schemeClr val="accent4">
                      <a:lumMod val="75000"/>
                    </a:schemeClr>
                  </a:solidFill>
                </a:endParaRPr>
              </a:p>
              <a:p>
                <a:pPr algn="ctr"/>
                <a:r>
                  <a:rPr lang="ko-KR" altLang="en-US" sz="1200" b="1" spc="600" dirty="0">
                    <a:solidFill>
                      <a:schemeClr val="accent4">
                        <a:lumMod val="75000"/>
                      </a:schemeClr>
                    </a:solidFill>
                  </a:rPr>
                  <a:t>결재자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112D4282-6C1B-FCAB-421B-F426B9D39CE6}"/>
                  </a:ext>
                </a:extLst>
              </p:cNvPr>
              <p:cNvSpPr/>
              <p:nvPr/>
            </p:nvSpPr>
            <p:spPr>
              <a:xfrm>
                <a:off x="4613715" y="893505"/>
                <a:ext cx="2428476" cy="2397164"/>
              </a:xfrm>
              <a:prstGeom prst="roundRect">
                <a:avLst/>
              </a:prstGeom>
              <a:noFill/>
              <a:ln w="31750">
                <a:solidFill>
                  <a:schemeClr val="accent5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B42EACF-F17F-2E19-0DD8-F6891B0DAD56}"/>
                  </a:ext>
                </a:extLst>
              </p:cNvPr>
              <p:cNvSpPr txBox="1"/>
              <p:nvPr/>
            </p:nvSpPr>
            <p:spPr>
              <a:xfrm>
                <a:off x="4979445" y="666727"/>
                <a:ext cx="20325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b="1" spc="600" dirty="0">
                    <a:solidFill>
                      <a:schemeClr val="accent5">
                        <a:lumMod val="50000"/>
                      </a:schemeClr>
                    </a:solidFill>
                  </a:rPr>
                  <a:t>개인 병렬 합의</a:t>
                </a:r>
              </a:p>
            </p:txBody>
          </p: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0832EF92-1A78-1F57-6CDA-58A5CF953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6188" y="2078284"/>
                <a:ext cx="109752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3C1826A2-C592-6C57-1E19-B2E32F0711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3862" y="2089024"/>
                <a:ext cx="109752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BFC5DDC-196D-8D70-8D69-5B26928C3345}"/>
                </a:ext>
              </a:extLst>
            </p:cNvPr>
            <p:cNvSpPr txBox="1"/>
            <p:nvPr/>
          </p:nvSpPr>
          <p:spPr>
            <a:xfrm>
              <a:off x="6182649" y="1175398"/>
              <a:ext cx="829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spc="600" dirty="0">
                  <a:solidFill>
                    <a:srgbClr val="FF0000"/>
                  </a:solidFill>
                </a:rPr>
                <a:t>합의</a:t>
              </a:r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D609D036-3529-F32A-4A38-06C5316E569E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2)</a:t>
            </a:r>
            <a:r>
              <a:rPr lang="ko-KR" altLang="en-US" sz="1800" b="1" dirty="0" err="1"/>
              <a:t>합의자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반려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82F438-B9C3-C438-CD25-BBF335A764E6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9132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3A983D-FD31-47A9-5523-6D66DA4377E6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41/56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4051C8-E851-CBEE-EFF1-F77168CAD323}"/>
              </a:ext>
            </a:extLst>
          </p:cNvPr>
          <p:cNvSpPr txBox="1"/>
          <p:nvPr/>
        </p:nvSpPr>
        <p:spPr>
          <a:xfrm>
            <a:off x="3253950" y="136996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1A1B82-212C-68C9-41B9-EA0D340A8C3C}"/>
              </a:ext>
            </a:extLst>
          </p:cNvPr>
          <p:cNvCxnSpPr/>
          <p:nvPr/>
        </p:nvCxnSpPr>
        <p:spPr>
          <a:xfrm>
            <a:off x="3539159" y="180766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DAFE098-BD6D-5E12-9AC4-C62F288BB774}"/>
              </a:ext>
            </a:extLst>
          </p:cNvPr>
          <p:cNvSpPr txBox="1"/>
          <p:nvPr/>
        </p:nvSpPr>
        <p:spPr>
          <a:xfrm>
            <a:off x="2456761" y="1803827"/>
            <a:ext cx="222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btnReject_onclick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99CE87-01F1-9FA0-663B-2E35D57C6E3C}"/>
              </a:ext>
            </a:extLst>
          </p:cNvPr>
          <p:cNvSpPr txBox="1"/>
          <p:nvPr/>
        </p:nvSpPr>
        <p:spPr>
          <a:xfrm>
            <a:off x="5696124" y="136996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3F2AF3-6266-330F-E134-CC1F94604E87}"/>
              </a:ext>
            </a:extLst>
          </p:cNvPr>
          <p:cNvCxnSpPr/>
          <p:nvPr/>
        </p:nvCxnSpPr>
        <p:spPr>
          <a:xfrm>
            <a:off x="6211260" y="180766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BD77BE-9532-111C-E5FE-3FA7A0EE3B24}"/>
              </a:ext>
            </a:extLst>
          </p:cNvPr>
          <p:cNvSpPr txBox="1"/>
          <p:nvPr/>
        </p:nvSpPr>
        <p:spPr>
          <a:xfrm>
            <a:off x="8136556" y="1374712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0A8F702-22C7-2A5C-E39C-F19CFAB76D44}"/>
              </a:ext>
            </a:extLst>
          </p:cNvPr>
          <p:cNvCxnSpPr/>
          <p:nvPr/>
        </p:nvCxnSpPr>
        <p:spPr>
          <a:xfrm>
            <a:off x="8575490" y="1812413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4AB87-9C95-2220-4A7C-4670E1B2BAE7}"/>
              </a:ext>
            </a:extLst>
          </p:cNvPr>
          <p:cNvSpPr txBox="1"/>
          <p:nvPr/>
        </p:nvSpPr>
        <p:spPr>
          <a:xfrm>
            <a:off x="9991572" y="1374712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library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45D0C78-0228-14DB-F44C-CE9C9567BF12}"/>
              </a:ext>
            </a:extLst>
          </p:cNvPr>
          <p:cNvCxnSpPr/>
          <p:nvPr/>
        </p:nvCxnSpPr>
        <p:spPr>
          <a:xfrm>
            <a:off x="10450010" y="181318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40F63EA-F03E-30E0-62AD-DC72A1281525}"/>
              </a:ext>
            </a:extLst>
          </p:cNvPr>
          <p:cNvSpPr txBox="1"/>
          <p:nvPr/>
        </p:nvSpPr>
        <p:spPr>
          <a:xfrm>
            <a:off x="419814" y="5025772"/>
            <a:ext cx="19354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ezchkPasswd.cshtml</a:t>
            </a:r>
            <a:endParaRPr lang="en-US" altLang="ko-KR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0889AA-A890-0575-EB4D-2FCDAA8446FB}"/>
              </a:ext>
            </a:extLst>
          </p:cNvPr>
          <p:cNvSpPr txBox="1"/>
          <p:nvPr/>
        </p:nvSpPr>
        <p:spPr>
          <a:xfrm>
            <a:off x="3016840" y="2844463"/>
            <a:ext cx="1134145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chkPasswd</a:t>
            </a:r>
            <a:r>
              <a:rPr lang="en-US" altLang="ko-KR" sz="1400" dirty="0"/>
              <a:t>()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E9B7CAA-9E2B-8AFF-1500-A5D0B21DA711}"/>
              </a:ext>
            </a:extLst>
          </p:cNvPr>
          <p:cNvCxnSpPr>
            <a:cxnSpLocks/>
          </p:cNvCxnSpPr>
          <p:nvPr/>
        </p:nvCxnSpPr>
        <p:spPr>
          <a:xfrm flipH="1">
            <a:off x="2389860" y="3395633"/>
            <a:ext cx="580554" cy="23474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54162-BA8C-EB94-380A-AD483CF9DD26}"/>
              </a:ext>
            </a:extLst>
          </p:cNvPr>
          <p:cNvSpPr txBox="1"/>
          <p:nvPr/>
        </p:nvSpPr>
        <p:spPr>
          <a:xfrm>
            <a:off x="2565660" y="3233258"/>
            <a:ext cx="2036503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CommonPopUp</a:t>
            </a:r>
            <a:r>
              <a:rPr lang="en-US" altLang="ko-KR" sz="1400" dirty="0"/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761F7B-2263-DB2D-F30C-C00169C01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3" y="1505221"/>
            <a:ext cx="2631933" cy="15216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D0F765B-9A45-107A-93AA-563C3313FB11}"/>
              </a:ext>
            </a:extLst>
          </p:cNvPr>
          <p:cNvSpPr/>
          <p:nvPr/>
        </p:nvSpPr>
        <p:spPr>
          <a:xfrm>
            <a:off x="221963" y="1461523"/>
            <a:ext cx="325612" cy="3064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E546177-5C8B-D9E7-4406-A29E730E2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87" y="3178750"/>
            <a:ext cx="1822614" cy="1864582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87A2A5CE-4522-E113-A332-30EF215070D9}"/>
              </a:ext>
            </a:extLst>
          </p:cNvPr>
          <p:cNvSpPr/>
          <p:nvPr/>
        </p:nvSpPr>
        <p:spPr>
          <a:xfrm>
            <a:off x="977866" y="4736908"/>
            <a:ext cx="500591" cy="30642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F460F0-AB6E-4755-F803-863339BED1CE}"/>
              </a:ext>
            </a:extLst>
          </p:cNvPr>
          <p:cNvSpPr txBox="1"/>
          <p:nvPr/>
        </p:nvSpPr>
        <p:spPr>
          <a:xfrm>
            <a:off x="2661661" y="2318324"/>
            <a:ext cx="1844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Reject_Complete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7E970F0-0084-ADCF-6B18-330EDB46B782}"/>
              </a:ext>
            </a:extLst>
          </p:cNvPr>
          <p:cNvCxnSpPr>
            <a:cxnSpLocks/>
          </p:cNvCxnSpPr>
          <p:nvPr/>
        </p:nvCxnSpPr>
        <p:spPr>
          <a:xfrm flipV="1">
            <a:off x="1470012" y="4459793"/>
            <a:ext cx="1077072" cy="4059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F1F75DA-1FEE-A39C-4F3E-D805118F9F61}"/>
              </a:ext>
            </a:extLst>
          </p:cNvPr>
          <p:cNvCxnSpPr>
            <a:cxnSpLocks/>
          </p:cNvCxnSpPr>
          <p:nvPr/>
        </p:nvCxnSpPr>
        <p:spPr>
          <a:xfrm>
            <a:off x="9604352" y="4814058"/>
            <a:ext cx="2817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17358E3-710B-1DD5-7292-149FD04EA937}"/>
              </a:ext>
            </a:extLst>
          </p:cNvPr>
          <p:cNvSpPr txBox="1"/>
          <p:nvPr/>
        </p:nvSpPr>
        <p:spPr>
          <a:xfrm>
            <a:off x="2184659" y="4206459"/>
            <a:ext cx="2941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openOpinionUI_complete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8C62EF-F258-05DC-6153-1D02B9A3A018}"/>
              </a:ext>
            </a:extLst>
          </p:cNvPr>
          <p:cNvSpPr txBox="1"/>
          <p:nvPr/>
        </p:nvSpPr>
        <p:spPr>
          <a:xfrm>
            <a:off x="7405744" y="4626339"/>
            <a:ext cx="23394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OpinionSaveDocComplete</a:t>
            </a:r>
            <a:r>
              <a:rPr lang="en-US" altLang="ko-KR" sz="1400" dirty="0"/>
              <a:t>()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22FA21-EB73-A5CF-1012-4DAB6BF79336}"/>
              </a:ext>
            </a:extLst>
          </p:cNvPr>
          <p:cNvSpPr txBox="1"/>
          <p:nvPr/>
        </p:nvSpPr>
        <p:spPr>
          <a:xfrm>
            <a:off x="9630121" y="4612676"/>
            <a:ext cx="193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InsertOpinion</a:t>
            </a:r>
            <a:r>
              <a:rPr lang="en-US" altLang="ko-KR" sz="1400" dirty="0"/>
              <a:t>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1C419A-1FA2-854E-442A-3C9CC35B6D3B}"/>
              </a:ext>
            </a:extLst>
          </p:cNvPr>
          <p:cNvSpPr txBox="1"/>
          <p:nvPr/>
        </p:nvSpPr>
        <p:spPr>
          <a:xfrm>
            <a:off x="2424062" y="4603579"/>
            <a:ext cx="2546002" cy="306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SaveOpinion_DocComplete</a:t>
            </a:r>
            <a:r>
              <a:rPr lang="en-US" altLang="ko-KR" sz="1400" dirty="0"/>
              <a:t>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257EB2-EFCF-8E52-96A3-E72785564862}"/>
              </a:ext>
            </a:extLst>
          </p:cNvPr>
          <p:cNvSpPr txBox="1"/>
          <p:nvPr/>
        </p:nvSpPr>
        <p:spPr>
          <a:xfrm>
            <a:off x="4708632" y="4563199"/>
            <a:ext cx="2917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ezAPROPINIONAspxcontroller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OpinionSaveDoccomplete</a:t>
            </a:r>
            <a:endParaRPr lang="en-US" altLang="ko-KR" sz="1400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88425D7-4A06-838F-35A3-B64FAFAFB62C}"/>
              </a:ext>
            </a:extLst>
          </p:cNvPr>
          <p:cNvCxnSpPr>
            <a:cxnSpLocks/>
          </p:cNvCxnSpPr>
          <p:nvPr/>
        </p:nvCxnSpPr>
        <p:spPr>
          <a:xfrm>
            <a:off x="3539159" y="2065022"/>
            <a:ext cx="0" cy="3189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8ABFE97-0A11-BD23-7667-3F3DCF3F25B4}"/>
              </a:ext>
            </a:extLst>
          </p:cNvPr>
          <p:cNvCxnSpPr>
            <a:cxnSpLocks/>
          </p:cNvCxnSpPr>
          <p:nvPr/>
        </p:nvCxnSpPr>
        <p:spPr>
          <a:xfrm>
            <a:off x="3591660" y="4423425"/>
            <a:ext cx="0" cy="3603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1AF9A1-E27C-31C6-7E54-2AC7982F2F9A}"/>
              </a:ext>
            </a:extLst>
          </p:cNvPr>
          <p:cNvSpPr txBox="1"/>
          <p:nvPr/>
        </p:nvSpPr>
        <p:spPr>
          <a:xfrm>
            <a:off x="9233209" y="4932530"/>
            <a:ext cx="272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/>
              <a:t>EZSP_INSERTOPINIONINFO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ACD04D4-FD56-F69B-BD4F-9E05FE168D3A}"/>
              </a:ext>
            </a:extLst>
          </p:cNvPr>
          <p:cNvCxnSpPr>
            <a:cxnSpLocks/>
          </p:cNvCxnSpPr>
          <p:nvPr/>
        </p:nvCxnSpPr>
        <p:spPr>
          <a:xfrm>
            <a:off x="7237456" y="4821142"/>
            <a:ext cx="2817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9BD779B-DA79-FF3C-BB1A-5DD7C0050AC1}"/>
              </a:ext>
            </a:extLst>
          </p:cNvPr>
          <p:cNvCxnSpPr>
            <a:cxnSpLocks/>
          </p:cNvCxnSpPr>
          <p:nvPr/>
        </p:nvCxnSpPr>
        <p:spPr>
          <a:xfrm>
            <a:off x="4744907" y="4780227"/>
            <a:ext cx="2817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7E9D1B9-633D-2135-79BD-4B618C9ECF7C}"/>
              </a:ext>
            </a:extLst>
          </p:cNvPr>
          <p:cNvCxnSpPr>
            <a:cxnSpLocks/>
          </p:cNvCxnSpPr>
          <p:nvPr/>
        </p:nvCxnSpPr>
        <p:spPr>
          <a:xfrm flipH="1">
            <a:off x="9604352" y="4900336"/>
            <a:ext cx="278050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2160ECD-FE6A-EF2D-4BBA-8B3C78E98F28}"/>
              </a:ext>
            </a:extLst>
          </p:cNvPr>
          <p:cNvCxnSpPr>
            <a:cxnSpLocks/>
          </p:cNvCxnSpPr>
          <p:nvPr/>
        </p:nvCxnSpPr>
        <p:spPr>
          <a:xfrm flipH="1">
            <a:off x="7241174" y="4934116"/>
            <a:ext cx="278050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8385542-DFDC-7ACD-0888-98693BFCD12D}"/>
              </a:ext>
            </a:extLst>
          </p:cNvPr>
          <p:cNvCxnSpPr>
            <a:cxnSpLocks/>
          </p:cNvCxnSpPr>
          <p:nvPr/>
        </p:nvCxnSpPr>
        <p:spPr>
          <a:xfrm flipH="1">
            <a:off x="4744907" y="4934116"/>
            <a:ext cx="278050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C353C6F-EC85-0500-FFE8-EA91BDA4A3E8}"/>
              </a:ext>
            </a:extLst>
          </p:cNvPr>
          <p:cNvCxnSpPr>
            <a:cxnSpLocks/>
          </p:cNvCxnSpPr>
          <p:nvPr/>
        </p:nvCxnSpPr>
        <p:spPr>
          <a:xfrm>
            <a:off x="3539159" y="2579217"/>
            <a:ext cx="0" cy="3189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D46796C-BD4E-933C-B42A-3C83C1692DEF}"/>
              </a:ext>
            </a:extLst>
          </p:cNvPr>
          <p:cNvCxnSpPr>
            <a:cxnSpLocks/>
          </p:cNvCxnSpPr>
          <p:nvPr/>
        </p:nvCxnSpPr>
        <p:spPr>
          <a:xfrm>
            <a:off x="3527962" y="3073766"/>
            <a:ext cx="0" cy="3189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제목 1">
            <a:extLst>
              <a:ext uri="{FF2B5EF4-FFF2-40B4-BE49-F238E27FC236}">
                <a16:creationId xmlns:a16="http://schemas.microsoft.com/office/drawing/2014/main" id="{02C20DA1-998D-FE06-A859-1DB1CC50F07B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2)</a:t>
            </a:r>
            <a:r>
              <a:rPr lang="ko-KR" altLang="en-US" sz="1800" b="1" dirty="0" err="1"/>
              <a:t>합의자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반려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E7B507-3080-2027-13D9-619C94FDE5CF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67559F-2439-3456-78AA-D8BEBD69DE95}"/>
              </a:ext>
            </a:extLst>
          </p:cNvPr>
          <p:cNvSpPr txBox="1"/>
          <p:nvPr/>
        </p:nvSpPr>
        <p:spPr>
          <a:xfrm>
            <a:off x="4308083" y="3288147"/>
            <a:ext cx="10195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팝업창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 생성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F82E68-F28E-6534-0D08-B6EA211044D1}"/>
              </a:ext>
            </a:extLst>
          </p:cNvPr>
          <p:cNvSpPr txBox="1"/>
          <p:nvPr/>
        </p:nvSpPr>
        <p:spPr>
          <a:xfrm>
            <a:off x="4198773" y="2836100"/>
            <a:ext cx="12232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결재 비밀번호 체크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5C443AE-DA8A-35EA-C8F8-01F12B6BE5C9}"/>
              </a:ext>
            </a:extLst>
          </p:cNvPr>
          <p:cNvCxnSpPr>
            <a:cxnSpLocks/>
          </p:cNvCxnSpPr>
          <p:nvPr/>
        </p:nvCxnSpPr>
        <p:spPr>
          <a:xfrm>
            <a:off x="8979762" y="292190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4F2628E-8AA8-952F-396F-5F6D32E3AA3D}"/>
              </a:ext>
            </a:extLst>
          </p:cNvPr>
          <p:cNvCxnSpPr>
            <a:cxnSpLocks/>
          </p:cNvCxnSpPr>
          <p:nvPr/>
        </p:nvCxnSpPr>
        <p:spPr>
          <a:xfrm>
            <a:off x="8979762" y="472075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AFC43D8-5CE8-50E0-F11A-A77041D00C0E}"/>
              </a:ext>
            </a:extLst>
          </p:cNvPr>
          <p:cNvSpPr/>
          <p:nvPr/>
        </p:nvSpPr>
        <p:spPr>
          <a:xfrm>
            <a:off x="8739537" y="41486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C5FDDF-9454-CCFD-46CB-4C85D9886F5F}"/>
              </a:ext>
            </a:extLst>
          </p:cNvPr>
          <p:cNvSpPr txBox="1"/>
          <p:nvPr/>
        </p:nvSpPr>
        <p:spPr>
          <a:xfrm>
            <a:off x="8870750" y="628665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FD2D8C4-E8B6-3955-573C-37029EAB5073}"/>
              </a:ext>
            </a:extLst>
          </p:cNvPr>
          <p:cNvSpPr txBox="1"/>
          <p:nvPr/>
        </p:nvSpPr>
        <p:spPr>
          <a:xfrm>
            <a:off x="8870750" y="911729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CC51FA-8AF2-96C8-D115-6BE21A49E331}"/>
              </a:ext>
            </a:extLst>
          </p:cNvPr>
          <p:cNvSpPr txBox="1"/>
          <p:nvPr/>
        </p:nvSpPr>
        <p:spPr>
          <a:xfrm>
            <a:off x="9577871" y="666045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9D2815-7377-2C09-CBE2-A44174AAD211}"/>
              </a:ext>
            </a:extLst>
          </p:cNvPr>
          <p:cNvSpPr txBox="1"/>
          <p:nvPr/>
        </p:nvSpPr>
        <p:spPr>
          <a:xfrm>
            <a:off x="9498485" y="11381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1E78D9-FF78-6CE3-96E1-3EECB4981BEC}"/>
              </a:ext>
            </a:extLst>
          </p:cNvPr>
          <p:cNvSpPr txBox="1"/>
          <p:nvPr/>
        </p:nvSpPr>
        <p:spPr>
          <a:xfrm>
            <a:off x="9506469" y="33032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CA2EDAF-B325-80F9-12DC-8CCF3451138F}"/>
              </a:ext>
            </a:extLst>
          </p:cNvPr>
          <p:cNvSpPr txBox="1"/>
          <p:nvPr/>
        </p:nvSpPr>
        <p:spPr>
          <a:xfrm>
            <a:off x="9407654" y="5204467"/>
            <a:ext cx="9406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의견 저장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04302CC-10EA-087E-E7AD-E4571B2069C6}"/>
              </a:ext>
            </a:extLst>
          </p:cNvPr>
          <p:cNvSpPr txBox="1"/>
          <p:nvPr/>
        </p:nvSpPr>
        <p:spPr>
          <a:xfrm>
            <a:off x="4627622" y="4218215"/>
            <a:ext cx="12604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의견 저장 요청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A46B4E6-B7F2-1C2F-C2BE-5518F1AE8024}"/>
              </a:ext>
            </a:extLst>
          </p:cNvPr>
          <p:cNvSpPr txBox="1"/>
          <p:nvPr/>
        </p:nvSpPr>
        <p:spPr>
          <a:xfrm>
            <a:off x="2472533" y="4950384"/>
            <a:ext cx="1260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의견 데이터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(XML)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4D25D5E-799E-0776-384D-C1A174C3C7C5}"/>
              </a:ext>
            </a:extLst>
          </p:cNvPr>
          <p:cNvSpPr txBox="1"/>
          <p:nvPr/>
        </p:nvSpPr>
        <p:spPr>
          <a:xfrm>
            <a:off x="10576092" y="3690054"/>
            <a:ext cx="12604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XML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데이터 파싱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의견 내용 추출 이미지 의견도 처리</a:t>
            </a:r>
          </a:p>
        </p:txBody>
      </p:sp>
    </p:spTree>
    <p:extLst>
      <p:ext uri="{BB962C8B-B14F-4D97-AF65-F5344CB8AC3E}">
        <p14:creationId xmlns:p14="http://schemas.microsoft.com/office/powerpoint/2010/main" val="37962276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3A983D-FD31-47A9-5523-6D66DA4377E6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42/56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4051C8-E851-CBEE-EFF1-F77168CAD323}"/>
              </a:ext>
            </a:extLst>
          </p:cNvPr>
          <p:cNvSpPr txBox="1"/>
          <p:nvPr/>
        </p:nvSpPr>
        <p:spPr>
          <a:xfrm>
            <a:off x="2636303" y="1405312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1A1B82-212C-68C9-41B9-EA0D340A8C3C}"/>
              </a:ext>
            </a:extLst>
          </p:cNvPr>
          <p:cNvCxnSpPr/>
          <p:nvPr/>
        </p:nvCxnSpPr>
        <p:spPr>
          <a:xfrm>
            <a:off x="2921512" y="1843013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99CE87-01F1-9FA0-663B-2E35D57C6E3C}"/>
              </a:ext>
            </a:extLst>
          </p:cNvPr>
          <p:cNvSpPr txBox="1"/>
          <p:nvPr/>
        </p:nvSpPr>
        <p:spPr>
          <a:xfrm>
            <a:off x="5078477" y="1405312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3F2AF3-6266-330F-E134-CC1F94604E87}"/>
              </a:ext>
            </a:extLst>
          </p:cNvPr>
          <p:cNvCxnSpPr/>
          <p:nvPr/>
        </p:nvCxnSpPr>
        <p:spPr>
          <a:xfrm>
            <a:off x="5593613" y="1843013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BD77BE-9532-111C-E5FE-3FA7A0EE3B24}"/>
              </a:ext>
            </a:extLst>
          </p:cNvPr>
          <p:cNvSpPr txBox="1"/>
          <p:nvPr/>
        </p:nvSpPr>
        <p:spPr>
          <a:xfrm>
            <a:off x="7518909" y="141005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0A8F702-22C7-2A5C-E39C-F19CFAB76D44}"/>
              </a:ext>
            </a:extLst>
          </p:cNvPr>
          <p:cNvCxnSpPr/>
          <p:nvPr/>
        </p:nvCxnSpPr>
        <p:spPr>
          <a:xfrm>
            <a:off x="7957843" y="184775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4AB87-9C95-2220-4A7C-4670E1B2BAE7}"/>
              </a:ext>
            </a:extLst>
          </p:cNvPr>
          <p:cNvSpPr txBox="1"/>
          <p:nvPr/>
        </p:nvSpPr>
        <p:spPr>
          <a:xfrm>
            <a:off x="9373925" y="141005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library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45D0C78-0228-14DB-F44C-CE9C9567BF12}"/>
              </a:ext>
            </a:extLst>
          </p:cNvPr>
          <p:cNvCxnSpPr/>
          <p:nvPr/>
        </p:nvCxnSpPr>
        <p:spPr>
          <a:xfrm>
            <a:off x="9832363" y="1848533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F50FF57-2113-042A-4F4A-6B7A2B70E5EF}"/>
              </a:ext>
            </a:extLst>
          </p:cNvPr>
          <p:cNvCxnSpPr>
            <a:cxnSpLocks/>
          </p:cNvCxnSpPr>
          <p:nvPr/>
        </p:nvCxnSpPr>
        <p:spPr>
          <a:xfrm>
            <a:off x="2924131" y="2016080"/>
            <a:ext cx="0" cy="437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60889AA-A890-0575-EB4D-2FCDAA8446FB}"/>
              </a:ext>
            </a:extLst>
          </p:cNvPr>
          <p:cNvSpPr txBox="1"/>
          <p:nvPr/>
        </p:nvSpPr>
        <p:spPr>
          <a:xfrm>
            <a:off x="2112889" y="2435032"/>
            <a:ext cx="16418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SaveApproveInfo</a:t>
            </a:r>
            <a:r>
              <a:rPr lang="en-US" altLang="ko-KR" sz="1400" dirty="0"/>
              <a:t>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A54162-BA8C-EB94-380A-AD483CF9DD26}"/>
              </a:ext>
            </a:extLst>
          </p:cNvPr>
          <p:cNvSpPr txBox="1"/>
          <p:nvPr/>
        </p:nvSpPr>
        <p:spPr>
          <a:xfrm>
            <a:off x="8826253" y="3024192"/>
            <a:ext cx="2036503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doProcess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7358E3-710B-1DD5-7292-149FD04EA937}"/>
              </a:ext>
            </a:extLst>
          </p:cNvPr>
          <p:cNvSpPr txBox="1"/>
          <p:nvPr/>
        </p:nvSpPr>
        <p:spPr>
          <a:xfrm>
            <a:off x="1441745" y="1797060"/>
            <a:ext cx="2941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openOpinionUI_complete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8C62EF-F258-05DC-6153-1D02B9A3A018}"/>
              </a:ext>
            </a:extLst>
          </p:cNvPr>
          <p:cNvSpPr txBox="1"/>
          <p:nvPr/>
        </p:nvSpPr>
        <p:spPr>
          <a:xfrm>
            <a:off x="6824713" y="3030653"/>
            <a:ext cx="23394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DoBansongApprov</a:t>
            </a:r>
            <a:r>
              <a:rPr lang="en-US" altLang="ko-KR" sz="1400" dirty="0"/>
              <a:t>()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22FA21-EB73-A5CF-1012-4DAB6BF79336}"/>
              </a:ext>
            </a:extLst>
          </p:cNvPr>
          <p:cNvSpPr txBox="1"/>
          <p:nvPr/>
        </p:nvSpPr>
        <p:spPr>
          <a:xfrm>
            <a:off x="9213305" y="4716462"/>
            <a:ext cx="12967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</a:rPr>
              <a:t>doApprov()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257EB2-EFCF-8E52-96A3-E72785564862}"/>
              </a:ext>
            </a:extLst>
          </p:cNvPr>
          <p:cNvSpPr txBox="1"/>
          <p:nvPr/>
        </p:nvSpPr>
        <p:spPr>
          <a:xfrm>
            <a:off x="4064253" y="2963526"/>
            <a:ext cx="2917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ApproveUIAspxController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DoBansongApprov</a:t>
            </a:r>
            <a:endParaRPr lang="en-US" altLang="ko-KR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ACD04D4-FD56-F69B-BD4F-9E05FE168D3A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3754724" y="2588921"/>
            <a:ext cx="759134" cy="4488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9C0BD7B-A3FB-8C41-89DE-501895506889}"/>
              </a:ext>
            </a:extLst>
          </p:cNvPr>
          <p:cNvCxnSpPr>
            <a:cxnSpLocks/>
          </p:cNvCxnSpPr>
          <p:nvPr/>
        </p:nvCxnSpPr>
        <p:spPr>
          <a:xfrm>
            <a:off x="6486725" y="3198731"/>
            <a:ext cx="6277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66F164B-32E6-C9FE-73D1-A9C14B28A734}"/>
              </a:ext>
            </a:extLst>
          </p:cNvPr>
          <p:cNvCxnSpPr>
            <a:cxnSpLocks/>
          </p:cNvCxnSpPr>
          <p:nvPr/>
        </p:nvCxnSpPr>
        <p:spPr>
          <a:xfrm>
            <a:off x="8787447" y="3168405"/>
            <a:ext cx="6277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E8B1EF0-6780-EE0A-45B0-7F3D2403AF13}"/>
              </a:ext>
            </a:extLst>
          </p:cNvPr>
          <p:cNvSpPr txBox="1"/>
          <p:nvPr/>
        </p:nvSpPr>
        <p:spPr>
          <a:xfrm>
            <a:off x="8924047" y="3740194"/>
            <a:ext cx="193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UpdateDocInfo</a:t>
            </a:r>
            <a:r>
              <a:rPr lang="en-US" altLang="ko-KR" sz="1400" dirty="0"/>
              <a:t>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34DA7E-976A-D569-9D09-1489AABC2C09}"/>
              </a:ext>
            </a:extLst>
          </p:cNvPr>
          <p:cNvSpPr txBox="1"/>
          <p:nvPr/>
        </p:nvSpPr>
        <p:spPr>
          <a:xfrm>
            <a:off x="8876691" y="4104563"/>
            <a:ext cx="193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doBansong</a:t>
            </a:r>
            <a:r>
              <a:rPr lang="en-US" altLang="ko-KR" sz="14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2028128-FA06-AAAC-D0A4-282180417C54}"/>
              </a:ext>
            </a:extLst>
          </p:cNvPr>
          <p:cNvCxnSpPr>
            <a:cxnSpLocks/>
          </p:cNvCxnSpPr>
          <p:nvPr/>
        </p:nvCxnSpPr>
        <p:spPr>
          <a:xfrm flipH="1">
            <a:off x="9723133" y="3326443"/>
            <a:ext cx="3413" cy="407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EFED910-632D-68CD-A3BB-E517EF33940C}"/>
              </a:ext>
            </a:extLst>
          </p:cNvPr>
          <p:cNvCxnSpPr>
            <a:cxnSpLocks/>
          </p:cNvCxnSpPr>
          <p:nvPr/>
        </p:nvCxnSpPr>
        <p:spPr>
          <a:xfrm flipH="1">
            <a:off x="9698146" y="4393534"/>
            <a:ext cx="3413" cy="407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4AE3849-DE4A-D899-CB1D-082D5E55B96E}"/>
              </a:ext>
            </a:extLst>
          </p:cNvPr>
          <p:cNvCxnSpPr>
            <a:cxnSpLocks/>
          </p:cNvCxnSpPr>
          <p:nvPr/>
        </p:nvCxnSpPr>
        <p:spPr>
          <a:xfrm flipH="1" flipV="1">
            <a:off x="9929325" y="3290066"/>
            <a:ext cx="5436" cy="443666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C88AF83-797E-0E58-85F1-3E97F88D15DC}"/>
              </a:ext>
            </a:extLst>
          </p:cNvPr>
          <p:cNvCxnSpPr>
            <a:cxnSpLocks/>
          </p:cNvCxnSpPr>
          <p:nvPr/>
        </p:nvCxnSpPr>
        <p:spPr>
          <a:xfrm flipH="1" flipV="1">
            <a:off x="9882737" y="4357541"/>
            <a:ext cx="5436" cy="443666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A52A2EAD-783D-7ABB-9800-0CA6AE85DE27}"/>
              </a:ext>
            </a:extLst>
          </p:cNvPr>
          <p:cNvCxnSpPr>
            <a:cxnSpLocks/>
          </p:cNvCxnSpPr>
          <p:nvPr/>
        </p:nvCxnSpPr>
        <p:spPr>
          <a:xfrm flipH="1">
            <a:off x="10400983" y="3225136"/>
            <a:ext cx="50439" cy="1080372"/>
          </a:xfrm>
          <a:prstGeom prst="curvedConnector3">
            <a:avLst>
              <a:gd name="adj1" fmla="val -45322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구부러짐 60">
            <a:extLst>
              <a:ext uri="{FF2B5EF4-FFF2-40B4-BE49-F238E27FC236}">
                <a16:creationId xmlns:a16="http://schemas.microsoft.com/office/drawing/2014/main" id="{B20F4665-24F9-105A-8047-191D4F24BC96}"/>
              </a:ext>
            </a:extLst>
          </p:cNvPr>
          <p:cNvCxnSpPr>
            <a:cxnSpLocks/>
          </p:cNvCxnSpPr>
          <p:nvPr/>
        </p:nvCxnSpPr>
        <p:spPr>
          <a:xfrm flipV="1">
            <a:off x="10500412" y="3215839"/>
            <a:ext cx="50439" cy="1080372"/>
          </a:xfrm>
          <a:prstGeom prst="curvedConnector3">
            <a:avLst>
              <a:gd name="adj1" fmla="val 553221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2EDA4545-E1FE-CE0E-8391-AD23177CDF22}"/>
              </a:ext>
            </a:extLst>
          </p:cNvPr>
          <p:cNvCxnSpPr>
            <a:cxnSpLocks/>
          </p:cNvCxnSpPr>
          <p:nvPr/>
        </p:nvCxnSpPr>
        <p:spPr>
          <a:xfrm flipH="1" flipV="1">
            <a:off x="8813171" y="3269782"/>
            <a:ext cx="560754" cy="3745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1BEB22C-F7B0-59F5-785F-598DC91ADBE4}"/>
              </a:ext>
            </a:extLst>
          </p:cNvPr>
          <p:cNvCxnSpPr>
            <a:cxnSpLocks/>
          </p:cNvCxnSpPr>
          <p:nvPr/>
        </p:nvCxnSpPr>
        <p:spPr>
          <a:xfrm flipH="1">
            <a:off x="6486725" y="3380263"/>
            <a:ext cx="627753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C316795-846C-A3B6-86DD-194A42B3909D}"/>
              </a:ext>
            </a:extLst>
          </p:cNvPr>
          <p:cNvCxnSpPr>
            <a:cxnSpLocks/>
          </p:cNvCxnSpPr>
          <p:nvPr/>
        </p:nvCxnSpPr>
        <p:spPr>
          <a:xfrm flipH="1" flipV="1">
            <a:off x="3635107" y="2692496"/>
            <a:ext cx="766173" cy="446209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1C18E8EC-EB46-4962-45CB-2CE9EBF4C681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2)</a:t>
            </a:r>
            <a:r>
              <a:rPr lang="ko-KR" altLang="en-US" sz="1800" b="1" dirty="0" err="1"/>
              <a:t>합의자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반려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D0668-E939-E5B8-E8C8-152A9B89F7B3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8C9F0C8-D9FF-5C6D-7682-A01C48F26F5D}"/>
              </a:ext>
            </a:extLst>
          </p:cNvPr>
          <p:cNvCxnSpPr>
            <a:cxnSpLocks/>
          </p:cNvCxnSpPr>
          <p:nvPr/>
        </p:nvCxnSpPr>
        <p:spPr>
          <a:xfrm>
            <a:off x="8979762" y="292190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C5057F6-3878-4973-89F2-0F9B978EDCC3}"/>
              </a:ext>
            </a:extLst>
          </p:cNvPr>
          <p:cNvCxnSpPr>
            <a:cxnSpLocks/>
          </p:cNvCxnSpPr>
          <p:nvPr/>
        </p:nvCxnSpPr>
        <p:spPr>
          <a:xfrm>
            <a:off x="8979762" y="472075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8EE3537-65F0-D4F6-32F9-E2CFA7EE1480}"/>
              </a:ext>
            </a:extLst>
          </p:cNvPr>
          <p:cNvSpPr/>
          <p:nvPr/>
        </p:nvSpPr>
        <p:spPr>
          <a:xfrm>
            <a:off x="8739537" y="41486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C5A56B-D510-4E0A-65CD-2C46B055F50F}"/>
              </a:ext>
            </a:extLst>
          </p:cNvPr>
          <p:cNvSpPr txBox="1"/>
          <p:nvPr/>
        </p:nvSpPr>
        <p:spPr>
          <a:xfrm>
            <a:off x="8870750" y="628665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81EB89-879E-BE1F-9CE3-BA60C61F2949}"/>
              </a:ext>
            </a:extLst>
          </p:cNvPr>
          <p:cNvSpPr txBox="1"/>
          <p:nvPr/>
        </p:nvSpPr>
        <p:spPr>
          <a:xfrm>
            <a:off x="8870750" y="911729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433858-A002-6EF9-D0FB-940C7E68FD3F}"/>
              </a:ext>
            </a:extLst>
          </p:cNvPr>
          <p:cNvSpPr txBox="1"/>
          <p:nvPr/>
        </p:nvSpPr>
        <p:spPr>
          <a:xfrm>
            <a:off x="9576362" y="701640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4D4B6C-06C9-0C90-D294-6B770E51FFD5}"/>
              </a:ext>
            </a:extLst>
          </p:cNvPr>
          <p:cNvSpPr txBox="1"/>
          <p:nvPr/>
        </p:nvSpPr>
        <p:spPr>
          <a:xfrm>
            <a:off x="9498485" y="11381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256027-5AE0-315A-D88C-6E1D6E6CE4EB}"/>
              </a:ext>
            </a:extLst>
          </p:cNvPr>
          <p:cNvSpPr txBox="1"/>
          <p:nvPr/>
        </p:nvSpPr>
        <p:spPr>
          <a:xfrm>
            <a:off x="9506469" y="33032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653CDA-C4C4-DF96-353F-A1CB56A1C82F}"/>
              </a:ext>
            </a:extLst>
          </p:cNvPr>
          <p:cNvSpPr txBox="1"/>
          <p:nvPr/>
        </p:nvSpPr>
        <p:spPr>
          <a:xfrm>
            <a:off x="6606000" y="4947327"/>
            <a:ext cx="29168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합의자가 반려하더라도 다음 결재자에게 결재 순서가 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넘어갈수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있어어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 호출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EAA9EB-5887-6ED4-0327-94C7D4CEC0CF}"/>
              </a:ext>
            </a:extLst>
          </p:cNvPr>
          <p:cNvSpPr txBox="1"/>
          <p:nvPr/>
        </p:nvSpPr>
        <p:spPr>
          <a:xfrm>
            <a:off x="9860899" y="4452565"/>
            <a:ext cx="221387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EZSP_DOBANSONG_APRTYPE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05FB39-0A19-65C7-8FFF-149A44C72309}"/>
              </a:ext>
            </a:extLst>
          </p:cNvPr>
          <p:cNvSpPr txBox="1"/>
          <p:nvPr/>
        </p:nvSpPr>
        <p:spPr>
          <a:xfrm>
            <a:off x="10640874" y="4729564"/>
            <a:ext cx="29168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결제 유형 확인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7308D3-7F74-4AF4-9AF2-664B368553EA}"/>
              </a:ext>
            </a:extLst>
          </p:cNvPr>
          <p:cNvSpPr txBox="1"/>
          <p:nvPr/>
        </p:nvSpPr>
        <p:spPr>
          <a:xfrm>
            <a:off x="8708286" y="4422882"/>
            <a:ext cx="989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결재 상태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4470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57157B2A-A31C-A4B3-42CE-49498F625FB2}"/>
              </a:ext>
            </a:extLst>
          </p:cNvPr>
          <p:cNvSpPr txBox="1"/>
          <p:nvPr/>
        </p:nvSpPr>
        <p:spPr>
          <a:xfrm>
            <a:off x="296868" y="863690"/>
            <a:ext cx="168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ezWorkFlow.cs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88DDA0-EEBC-FFA6-DF4F-C1E014F79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938" y="1287366"/>
            <a:ext cx="4752975" cy="15716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7B31660-7BAC-B923-4C2F-34BB63124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937" y="3252731"/>
            <a:ext cx="5495925" cy="12287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D68A883-70F8-559F-A5C6-7D869BA3E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2937" y="4520542"/>
            <a:ext cx="5153025" cy="23050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13555B5-AB79-5005-13C6-31EFA91A05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4009"/>
          <a:stretch/>
        </p:blipFill>
        <p:spPr>
          <a:xfrm>
            <a:off x="362413" y="1208383"/>
            <a:ext cx="5200650" cy="42665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C05CB7D-8A03-7F9D-7BC5-00E87CA5C6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8938" y="949658"/>
            <a:ext cx="4267200" cy="2667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F1B3324-ED2C-8BF4-31C6-4CFEB870E5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138" y="4417942"/>
            <a:ext cx="4862708" cy="136851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5287804-20C3-FB85-EDF2-2656CFA6FE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8458" y="5485356"/>
            <a:ext cx="4940700" cy="1340236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04F4D61-68AA-B9DE-ACCD-1927D534E0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2413" y="1707966"/>
            <a:ext cx="3948994" cy="232293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4D0632-D184-CA4E-4163-0993D4E5BDDF}"/>
              </a:ext>
            </a:extLst>
          </p:cNvPr>
          <p:cNvSpPr/>
          <p:nvPr/>
        </p:nvSpPr>
        <p:spPr>
          <a:xfrm>
            <a:off x="1200149" y="3050525"/>
            <a:ext cx="673807" cy="20220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189DEE-3702-5CA4-613A-796CBB29619B}"/>
              </a:ext>
            </a:extLst>
          </p:cNvPr>
          <p:cNvSpPr txBox="1"/>
          <p:nvPr/>
        </p:nvSpPr>
        <p:spPr>
          <a:xfrm>
            <a:off x="1291034" y="2757376"/>
            <a:ext cx="1671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결재 반려 진행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1B71230-7238-83C7-2C6E-8914B6D516EE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984478" y="2073179"/>
            <a:ext cx="4644460" cy="10347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A6F74CC-525A-5B32-D549-C76CFDB01973}"/>
              </a:ext>
            </a:extLst>
          </p:cNvPr>
          <p:cNvSpPr/>
          <p:nvPr/>
        </p:nvSpPr>
        <p:spPr>
          <a:xfrm>
            <a:off x="7323184" y="1857449"/>
            <a:ext cx="714505" cy="20761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FEFB61D-98E6-C451-D19E-5763D34279F0}"/>
              </a:ext>
            </a:extLst>
          </p:cNvPr>
          <p:cNvCxnSpPr>
            <a:cxnSpLocks/>
          </p:cNvCxnSpPr>
          <p:nvPr/>
        </p:nvCxnSpPr>
        <p:spPr>
          <a:xfrm>
            <a:off x="7680436" y="2104154"/>
            <a:ext cx="0" cy="11485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052FF7C3-2363-6EDE-3716-CB27D697F0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2413" y="4100456"/>
            <a:ext cx="3509676" cy="349221"/>
          </a:xfrm>
          <a:prstGeom prst="rect">
            <a:avLst/>
          </a:prstGeom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824160DB-7D6C-521D-CCCA-4212537F76FC}"/>
              </a:ext>
            </a:extLst>
          </p:cNvPr>
          <p:cNvSpPr/>
          <p:nvPr/>
        </p:nvSpPr>
        <p:spPr>
          <a:xfrm>
            <a:off x="6628938" y="4108967"/>
            <a:ext cx="5097019" cy="3407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58FC029-7D66-C041-A7C8-DAD102A43351}"/>
              </a:ext>
            </a:extLst>
          </p:cNvPr>
          <p:cNvSpPr txBox="1"/>
          <p:nvPr/>
        </p:nvSpPr>
        <p:spPr>
          <a:xfrm>
            <a:off x="4797336" y="3867093"/>
            <a:ext cx="1964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결재 상태 </a:t>
            </a:r>
            <a:r>
              <a:rPr lang="en-US" altLang="ko-KR" sz="1400" dirty="0">
                <a:solidFill>
                  <a:srgbClr val="FF0000"/>
                </a:solidFill>
              </a:rPr>
              <a:t>＇</a:t>
            </a:r>
            <a:r>
              <a:rPr lang="ko-KR" altLang="en-US" sz="1400" dirty="0">
                <a:solidFill>
                  <a:srgbClr val="FF0000"/>
                </a:solidFill>
              </a:rPr>
              <a:t>반송</a:t>
            </a:r>
            <a:r>
              <a:rPr lang="en-US" altLang="ko-KR" sz="1400" dirty="0">
                <a:solidFill>
                  <a:srgbClr val="FF0000"/>
                </a:solidFill>
              </a:rPr>
              <a:t>’</a:t>
            </a:r>
            <a:r>
              <a:rPr lang="ko-KR" altLang="en-US" sz="1400" dirty="0">
                <a:solidFill>
                  <a:srgbClr val="FF0000"/>
                </a:solidFill>
              </a:rPr>
              <a:t>으로 바꾸는 쿼리 작성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C97EB6-66D0-8CF1-00E0-C08E8BC4ACA9}"/>
              </a:ext>
            </a:extLst>
          </p:cNvPr>
          <p:cNvSpPr txBox="1"/>
          <p:nvPr/>
        </p:nvSpPr>
        <p:spPr>
          <a:xfrm>
            <a:off x="7680436" y="6155474"/>
            <a:ext cx="1804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SubCount</a:t>
            </a:r>
            <a:r>
              <a:rPr lang="en-US" altLang="ko-KR" sz="1400" dirty="0">
                <a:solidFill>
                  <a:srgbClr val="FF0000"/>
                </a:solidFill>
              </a:rPr>
              <a:t> = 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D53868-CD2B-1DDC-29A7-33E80AD8FF3D}"/>
              </a:ext>
            </a:extLst>
          </p:cNvPr>
          <p:cNvSpPr txBox="1"/>
          <p:nvPr/>
        </p:nvSpPr>
        <p:spPr>
          <a:xfrm>
            <a:off x="9445001" y="4648334"/>
            <a:ext cx="2922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결재선에서 결재 상태가 </a:t>
            </a:r>
            <a:r>
              <a:rPr lang="en-US" altLang="ko-KR" sz="1400" dirty="0">
                <a:solidFill>
                  <a:srgbClr val="FF0000"/>
                </a:solidFill>
              </a:rPr>
              <a:t>‘</a:t>
            </a:r>
            <a:r>
              <a:rPr lang="ko-KR" altLang="en-US" sz="1400" dirty="0">
                <a:solidFill>
                  <a:srgbClr val="FF0000"/>
                </a:solidFill>
              </a:rPr>
              <a:t>진행</a:t>
            </a:r>
            <a:r>
              <a:rPr lang="en-US" altLang="ko-KR" sz="1400" dirty="0">
                <a:solidFill>
                  <a:srgbClr val="FF0000"/>
                </a:solidFill>
              </a:rPr>
              <a:t>＇</a:t>
            </a:r>
            <a:r>
              <a:rPr lang="ko-KR" altLang="en-US" sz="1400" dirty="0">
                <a:solidFill>
                  <a:srgbClr val="FF0000"/>
                </a:solidFill>
              </a:rPr>
              <a:t>인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결재자 수 반환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25284A9-6D41-097F-1003-7B2C73D3C54E}"/>
              </a:ext>
            </a:extLst>
          </p:cNvPr>
          <p:cNvCxnSpPr>
            <a:cxnSpLocks/>
            <a:endCxn id="49" idx="3"/>
          </p:cNvCxnSpPr>
          <p:nvPr/>
        </p:nvCxnSpPr>
        <p:spPr>
          <a:xfrm flipH="1" flipV="1">
            <a:off x="3872089" y="4275067"/>
            <a:ext cx="2756849" cy="15113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513A9A7-BF2D-6E1A-B8D5-445FCAFF99E9}"/>
              </a:ext>
            </a:extLst>
          </p:cNvPr>
          <p:cNvCxnSpPr>
            <a:cxnSpLocks/>
          </p:cNvCxnSpPr>
          <p:nvPr/>
        </p:nvCxnSpPr>
        <p:spPr>
          <a:xfrm>
            <a:off x="2725671" y="5508009"/>
            <a:ext cx="1067396" cy="9552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F16506E-694F-AF6F-C200-5911F30019BC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43/56</a:t>
            </a:r>
            <a:endParaRPr lang="ko-KR" altLang="en-US" sz="12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F1AD5A7-A7EA-3E8E-7DB9-A82F02A1A8FE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2)</a:t>
            </a:r>
            <a:r>
              <a:rPr lang="ko-KR" altLang="en-US" sz="1800" b="1" dirty="0" err="1"/>
              <a:t>합의자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반려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92087-E842-813D-D2EB-F38468879F06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3527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C1411AB6-4EEB-2AC6-2AF7-61D75176F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542" y="3696140"/>
            <a:ext cx="3324173" cy="1715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79B7140-F9BD-7875-47EB-27883DDDD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005" y="3677126"/>
            <a:ext cx="5001324" cy="280614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F12E0E-F936-2BFF-B93C-7856A010A2AB}"/>
              </a:ext>
            </a:extLst>
          </p:cNvPr>
          <p:cNvSpPr/>
          <p:nvPr/>
        </p:nvSpPr>
        <p:spPr>
          <a:xfrm>
            <a:off x="8043452" y="5112703"/>
            <a:ext cx="450289" cy="90065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1E6AB9-9F28-0E2D-9249-3557E79B4614}"/>
              </a:ext>
            </a:extLst>
          </p:cNvPr>
          <p:cNvSpPr txBox="1"/>
          <p:nvPr/>
        </p:nvSpPr>
        <p:spPr>
          <a:xfrm>
            <a:off x="1447553" y="3124073"/>
            <a:ext cx="126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600" dirty="0"/>
              <a:t>결재 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5B4FBC-B595-C62D-464B-E2C0817173D1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44/56</a:t>
            </a:r>
            <a:endParaRPr lang="ko-KR" altLang="en-US" sz="12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F97CE78-EFF8-BC07-D966-DBEF2933C6AB}"/>
              </a:ext>
            </a:extLst>
          </p:cNvPr>
          <p:cNvGrpSpPr/>
          <p:nvPr/>
        </p:nvGrpSpPr>
        <p:grpSpPr>
          <a:xfrm>
            <a:off x="2710241" y="666727"/>
            <a:ext cx="6334773" cy="2623942"/>
            <a:chOff x="2710241" y="666727"/>
            <a:chExt cx="6334773" cy="262394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E2A74DA-3FF2-E0FD-6440-3DC3C5DC3C12}"/>
                </a:ext>
              </a:extLst>
            </p:cNvPr>
            <p:cNvGrpSpPr/>
            <p:nvPr/>
          </p:nvGrpSpPr>
          <p:grpSpPr>
            <a:xfrm>
              <a:off x="2710241" y="666727"/>
              <a:ext cx="6334773" cy="2623942"/>
              <a:chOff x="2710241" y="666727"/>
              <a:chExt cx="6334773" cy="2623942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C7B46B0-807C-C7C4-C72F-4794BCB8C657}"/>
                  </a:ext>
                </a:extLst>
              </p:cNvPr>
              <p:cNvGrpSpPr/>
              <p:nvPr/>
            </p:nvGrpSpPr>
            <p:grpSpPr>
              <a:xfrm>
                <a:off x="2710241" y="666727"/>
                <a:ext cx="6334773" cy="2623942"/>
                <a:chOff x="2710241" y="666727"/>
                <a:chExt cx="6334773" cy="2623942"/>
              </a:xfrm>
            </p:grpSpPr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FCCA1985-8300-978B-49FD-84A4D78E5FA3}"/>
                    </a:ext>
                  </a:extLst>
                </p:cNvPr>
                <p:cNvSpPr/>
                <p:nvPr/>
              </p:nvSpPr>
              <p:spPr>
                <a:xfrm>
                  <a:off x="5408208" y="958626"/>
                  <a:ext cx="763327" cy="742070"/>
                </a:xfrm>
                <a:prstGeom prst="ellipse">
                  <a:avLst/>
                </a:prstGeom>
                <a:solidFill>
                  <a:srgbClr val="D0EC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5852E9EA-E3DE-C3E3-861C-0FE007B85370}"/>
                    </a:ext>
                  </a:extLst>
                </p:cNvPr>
                <p:cNvSpPr/>
                <p:nvPr/>
              </p:nvSpPr>
              <p:spPr>
                <a:xfrm>
                  <a:off x="5408141" y="2542385"/>
                  <a:ext cx="763327" cy="742070"/>
                </a:xfrm>
                <a:prstGeom prst="ellipse">
                  <a:avLst/>
                </a:prstGeom>
                <a:solidFill>
                  <a:srgbClr val="D0EC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9A66FB4E-C453-0E1C-DE5C-1722B8BE44C3}"/>
                    </a:ext>
                  </a:extLst>
                </p:cNvPr>
                <p:cNvSpPr/>
                <p:nvPr/>
              </p:nvSpPr>
              <p:spPr>
                <a:xfrm>
                  <a:off x="5408142" y="1754496"/>
                  <a:ext cx="763327" cy="742070"/>
                </a:xfrm>
                <a:prstGeom prst="ellipse">
                  <a:avLst/>
                </a:prstGeom>
                <a:solidFill>
                  <a:srgbClr val="D0EC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067621C6-7D79-8C39-1621-C68BC18FFA42}"/>
                    </a:ext>
                  </a:extLst>
                </p:cNvPr>
                <p:cNvSpPr/>
                <p:nvPr/>
              </p:nvSpPr>
              <p:spPr>
                <a:xfrm>
                  <a:off x="8112078" y="1745351"/>
                  <a:ext cx="763327" cy="74207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타원 21">
                  <a:extLst>
                    <a:ext uri="{FF2B5EF4-FFF2-40B4-BE49-F238E27FC236}">
                      <a16:creationId xmlns:a16="http://schemas.microsoft.com/office/drawing/2014/main" id="{46A0C90F-6970-A3EB-9405-3B290190E96B}"/>
                    </a:ext>
                  </a:extLst>
                </p:cNvPr>
                <p:cNvSpPr/>
                <p:nvPr/>
              </p:nvSpPr>
              <p:spPr>
                <a:xfrm>
                  <a:off x="2745196" y="1721052"/>
                  <a:ext cx="763327" cy="74207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308C1A3-BB58-5413-CD53-4DF9137AA0D8}"/>
                    </a:ext>
                  </a:extLst>
                </p:cNvPr>
                <p:cNvSpPr txBox="1"/>
                <p:nvPr/>
              </p:nvSpPr>
              <p:spPr>
                <a:xfrm>
                  <a:off x="2710241" y="1953587"/>
                  <a:ext cx="10067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b="1" spc="600" dirty="0" err="1">
                      <a:solidFill>
                        <a:schemeClr val="accent4">
                          <a:lumMod val="75000"/>
                        </a:schemeClr>
                      </a:solidFill>
                    </a:rPr>
                    <a:t>기안자</a:t>
                  </a:r>
                  <a:endParaRPr lang="ko-KR" altLang="en-US" sz="1200" b="1" spc="6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F33A0FD-88BE-731F-237E-3CBCFA5D1FD2}"/>
                    </a:ext>
                  </a:extLst>
                </p:cNvPr>
                <p:cNvSpPr txBox="1"/>
                <p:nvPr/>
              </p:nvSpPr>
              <p:spPr>
                <a:xfrm>
                  <a:off x="5315693" y="1168992"/>
                  <a:ext cx="106588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b="1" spc="600" dirty="0" err="1">
                      <a:solidFill>
                        <a:schemeClr val="accent4">
                          <a:lumMod val="75000"/>
                        </a:schemeClr>
                      </a:solidFill>
                    </a:rPr>
                    <a:t>합의자</a:t>
                  </a:r>
                  <a:r>
                    <a:rPr lang="en-US" altLang="ko-KR" sz="1200" b="1" spc="6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</a:t>
                  </a:r>
                  <a:endParaRPr lang="ko-KR" altLang="en-US" sz="1200" b="1" spc="6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E6700FE-090A-3C15-B22E-B1630699B04D}"/>
                    </a:ext>
                  </a:extLst>
                </p:cNvPr>
                <p:cNvSpPr txBox="1"/>
                <p:nvPr/>
              </p:nvSpPr>
              <p:spPr>
                <a:xfrm>
                  <a:off x="5320261" y="1975972"/>
                  <a:ext cx="1061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b="1" spc="600" dirty="0" err="1"/>
                    <a:t>합의자</a:t>
                  </a:r>
                  <a:r>
                    <a:rPr lang="en-US" altLang="ko-KR" sz="1200" b="1" spc="600" dirty="0"/>
                    <a:t>2</a:t>
                  </a:r>
                  <a:endParaRPr lang="ko-KR" altLang="en-US" sz="1200" b="1" spc="600" dirty="0"/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BF3D1E8-4D5D-8428-D2D1-5B9AD51483D9}"/>
                    </a:ext>
                  </a:extLst>
                </p:cNvPr>
                <p:cNvSpPr txBox="1"/>
                <p:nvPr/>
              </p:nvSpPr>
              <p:spPr>
                <a:xfrm>
                  <a:off x="5315692" y="2745768"/>
                  <a:ext cx="106588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b="1" spc="600" dirty="0" err="1">
                      <a:solidFill>
                        <a:schemeClr val="accent4">
                          <a:lumMod val="75000"/>
                        </a:schemeClr>
                      </a:solidFill>
                    </a:rPr>
                    <a:t>합의자</a:t>
                  </a:r>
                  <a:r>
                    <a:rPr lang="en-US" altLang="ko-KR" sz="1200" b="1" spc="6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3</a:t>
                  </a:r>
                  <a:endParaRPr lang="ko-KR" altLang="en-US" sz="1200" b="1" spc="6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7871E1E-2B56-EC05-DDAA-99E75320F908}"/>
                    </a:ext>
                  </a:extLst>
                </p:cNvPr>
                <p:cNvSpPr txBox="1"/>
                <p:nvPr/>
              </p:nvSpPr>
              <p:spPr>
                <a:xfrm>
                  <a:off x="7979129" y="1877318"/>
                  <a:ext cx="106588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b="1" spc="6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최종</a:t>
                  </a:r>
                  <a:endParaRPr lang="en-US" altLang="ko-KR" sz="1200" b="1" spc="6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1200" b="1" spc="6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결재자</a:t>
                  </a:r>
                </a:p>
              </p:txBody>
            </p:sp>
            <p:sp>
              <p:nvSpPr>
                <p:cNvPr id="30" name="사각형: 둥근 모서리 29">
                  <a:extLst>
                    <a:ext uri="{FF2B5EF4-FFF2-40B4-BE49-F238E27FC236}">
                      <a16:creationId xmlns:a16="http://schemas.microsoft.com/office/drawing/2014/main" id="{2B19ADB9-D787-04FC-7AE7-CC739CA931C3}"/>
                    </a:ext>
                  </a:extLst>
                </p:cNvPr>
                <p:cNvSpPr/>
                <p:nvPr/>
              </p:nvSpPr>
              <p:spPr>
                <a:xfrm>
                  <a:off x="4613715" y="893505"/>
                  <a:ext cx="2428476" cy="2397164"/>
                </a:xfrm>
                <a:prstGeom prst="roundRect">
                  <a:avLst/>
                </a:prstGeom>
                <a:noFill/>
                <a:ln w="31750">
                  <a:solidFill>
                    <a:schemeClr val="accent5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3BB246CB-6CB3-3FB8-E724-F625FF438EDD}"/>
                    </a:ext>
                  </a:extLst>
                </p:cNvPr>
                <p:cNvSpPr txBox="1"/>
                <p:nvPr/>
              </p:nvSpPr>
              <p:spPr>
                <a:xfrm>
                  <a:off x="4979445" y="666727"/>
                  <a:ext cx="203258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b="1" spc="6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개인 병렬 합의</a:t>
                  </a:r>
                </a:p>
              </p:txBody>
            </p:sp>
            <p:cxnSp>
              <p:nvCxnSpPr>
                <p:cNvPr id="34" name="직선 화살표 연결선 33">
                  <a:extLst>
                    <a:ext uri="{FF2B5EF4-FFF2-40B4-BE49-F238E27FC236}">
                      <a16:creationId xmlns:a16="http://schemas.microsoft.com/office/drawing/2014/main" id="{97D70E6C-82FD-2731-186D-BC7A8B8BCC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6188" y="2078284"/>
                  <a:ext cx="109752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화살표 연결선 35">
                  <a:extLst>
                    <a:ext uri="{FF2B5EF4-FFF2-40B4-BE49-F238E27FC236}">
                      <a16:creationId xmlns:a16="http://schemas.microsoft.com/office/drawing/2014/main" id="{05F30438-75CB-B2A4-83C0-7046D54449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3862" y="2089024"/>
                  <a:ext cx="109752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5894E44-4452-C0F9-F036-74A776AB865F}"/>
                  </a:ext>
                </a:extLst>
              </p:cNvPr>
              <p:cNvSpPr txBox="1"/>
              <p:nvPr/>
            </p:nvSpPr>
            <p:spPr>
              <a:xfrm>
                <a:off x="6182649" y="1175398"/>
                <a:ext cx="8293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spc="600" dirty="0">
                    <a:solidFill>
                      <a:srgbClr val="FF0000"/>
                    </a:solidFill>
                  </a:rPr>
                  <a:t>합의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08179E-9D22-0318-7B98-92456DFB5985}"/>
                </a:ext>
              </a:extLst>
            </p:cNvPr>
            <p:cNvSpPr txBox="1"/>
            <p:nvPr/>
          </p:nvSpPr>
          <p:spPr>
            <a:xfrm>
              <a:off x="6212809" y="1960583"/>
              <a:ext cx="829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spc="600" dirty="0">
                  <a:solidFill>
                    <a:srgbClr val="FF0000"/>
                  </a:solidFill>
                </a:rPr>
                <a:t>반려</a:t>
              </a:r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D7C1F899-BD89-CD77-463A-DCA972EC85D1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2)</a:t>
            </a:r>
            <a:r>
              <a:rPr lang="ko-KR" altLang="en-US" sz="1800" b="1" dirty="0" err="1"/>
              <a:t>합의자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반려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B614EB-D47A-F39B-BFFE-4EFB7AF66E4A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92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FBD2FBD-B860-02AD-9B5A-6D865140F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374" y="3725999"/>
            <a:ext cx="3230969" cy="14109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67C33D3-4E79-BE77-FB52-F9549E290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1373" y="5330615"/>
            <a:ext cx="3230969" cy="14500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B225588-F28E-9A51-8840-87AB1F93A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3691" y="3725999"/>
            <a:ext cx="4695396" cy="267151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5C8D9E-C56C-D809-7FB6-97B315877D30}"/>
              </a:ext>
            </a:extLst>
          </p:cNvPr>
          <p:cNvSpPr/>
          <p:nvPr/>
        </p:nvSpPr>
        <p:spPr>
          <a:xfrm>
            <a:off x="5717193" y="3710610"/>
            <a:ext cx="557090" cy="30096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131252-2F86-12A4-85E4-0FC03AC03020}"/>
              </a:ext>
            </a:extLst>
          </p:cNvPr>
          <p:cNvSpPr txBox="1"/>
          <p:nvPr/>
        </p:nvSpPr>
        <p:spPr>
          <a:xfrm>
            <a:off x="1412348" y="3163044"/>
            <a:ext cx="126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600" dirty="0"/>
              <a:t>결재 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752D05-B277-4B2A-1FA6-FF43D4FAF9AB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45/56</a:t>
            </a:r>
            <a:endParaRPr lang="ko-KR" altLang="en-US" sz="12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B418F2C-B797-ADD3-33DF-9EBEA2290DA3}"/>
              </a:ext>
            </a:extLst>
          </p:cNvPr>
          <p:cNvGrpSpPr/>
          <p:nvPr/>
        </p:nvGrpSpPr>
        <p:grpSpPr>
          <a:xfrm>
            <a:off x="2710241" y="666727"/>
            <a:ext cx="6334773" cy="2623942"/>
            <a:chOff x="2710241" y="666727"/>
            <a:chExt cx="6334773" cy="262394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F1737EF-4A6D-3553-F9CB-88A26E5E2997}"/>
                </a:ext>
              </a:extLst>
            </p:cNvPr>
            <p:cNvGrpSpPr/>
            <p:nvPr/>
          </p:nvGrpSpPr>
          <p:grpSpPr>
            <a:xfrm>
              <a:off x="2710241" y="666727"/>
              <a:ext cx="6334773" cy="2623942"/>
              <a:chOff x="2710241" y="666727"/>
              <a:chExt cx="6334773" cy="2623942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AAA343EF-43A2-D21D-F93F-EFF287A2FD0B}"/>
                  </a:ext>
                </a:extLst>
              </p:cNvPr>
              <p:cNvGrpSpPr/>
              <p:nvPr/>
            </p:nvGrpSpPr>
            <p:grpSpPr>
              <a:xfrm>
                <a:off x="2710241" y="666727"/>
                <a:ext cx="6334773" cy="2623942"/>
                <a:chOff x="2710241" y="666727"/>
                <a:chExt cx="6334773" cy="2623942"/>
              </a:xfrm>
            </p:grpSpPr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6D3EF1FB-A0FD-47F0-5C09-F3A99346F56D}"/>
                    </a:ext>
                  </a:extLst>
                </p:cNvPr>
                <p:cNvSpPr/>
                <p:nvPr/>
              </p:nvSpPr>
              <p:spPr>
                <a:xfrm>
                  <a:off x="5408208" y="958626"/>
                  <a:ext cx="763327" cy="742070"/>
                </a:xfrm>
                <a:prstGeom prst="ellipse">
                  <a:avLst/>
                </a:prstGeom>
                <a:solidFill>
                  <a:srgbClr val="D0EC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타원 21">
                  <a:extLst>
                    <a:ext uri="{FF2B5EF4-FFF2-40B4-BE49-F238E27FC236}">
                      <a16:creationId xmlns:a16="http://schemas.microsoft.com/office/drawing/2014/main" id="{4BE541B1-03E3-83D8-6F44-7D3D7DC5E097}"/>
                    </a:ext>
                  </a:extLst>
                </p:cNvPr>
                <p:cNvSpPr/>
                <p:nvPr/>
              </p:nvSpPr>
              <p:spPr>
                <a:xfrm>
                  <a:off x="5408141" y="2542385"/>
                  <a:ext cx="763327" cy="742070"/>
                </a:xfrm>
                <a:prstGeom prst="ellipse">
                  <a:avLst/>
                </a:prstGeom>
                <a:solidFill>
                  <a:srgbClr val="D0EC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73C6F296-00AE-F9E3-10C7-91F83A252261}"/>
                    </a:ext>
                  </a:extLst>
                </p:cNvPr>
                <p:cNvSpPr/>
                <p:nvPr/>
              </p:nvSpPr>
              <p:spPr>
                <a:xfrm>
                  <a:off x="5408142" y="1754496"/>
                  <a:ext cx="763327" cy="742070"/>
                </a:xfrm>
                <a:prstGeom prst="ellipse">
                  <a:avLst/>
                </a:prstGeom>
                <a:solidFill>
                  <a:srgbClr val="D0ECD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타원 24">
                  <a:extLst>
                    <a:ext uri="{FF2B5EF4-FFF2-40B4-BE49-F238E27FC236}">
                      <a16:creationId xmlns:a16="http://schemas.microsoft.com/office/drawing/2014/main" id="{B74A4C62-E4E2-9407-DE55-7FF1DF3628DA}"/>
                    </a:ext>
                  </a:extLst>
                </p:cNvPr>
                <p:cNvSpPr/>
                <p:nvPr/>
              </p:nvSpPr>
              <p:spPr>
                <a:xfrm>
                  <a:off x="8112078" y="1745351"/>
                  <a:ext cx="763327" cy="742070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2E99566F-1A37-620A-AA0A-5B1864738E78}"/>
                    </a:ext>
                  </a:extLst>
                </p:cNvPr>
                <p:cNvSpPr/>
                <p:nvPr/>
              </p:nvSpPr>
              <p:spPr>
                <a:xfrm>
                  <a:off x="2745196" y="1721052"/>
                  <a:ext cx="763327" cy="74207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FD6795E-9CF7-245A-6EF4-B5984D759F10}"/>
                    </a:ext>
                  </a:extLst>
                </p:cNvPr>
                <p:cNvSpPr txBox="1"/>
                <p:nvPr/>
              </p:nvSpPr>
              <p:spPr>
                <a:xfrm>
                  <a:off x="2710241" y="1953587"/>
                  <a:ext cx="10067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b="1" spc="600" dirty="0" err="1">
                      <a:solidFill>
                        <a:schemeClr val="accent4">
                          <a:lumMod val="75000"/>
                        </a:schemeClr>
                      </a:solidFill>
                    </a:rPr>
                    <a:t>기안자</a:t>
                  </a:r>
                  <a:endParaRPr lang="ko-KR" altLang="en-US" sz="1200" b="1" spc="6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C203D94-4E11-5EAB-FC69-E6E5B53A78E3}"/>
                    </a:ext>
                  </a:extLst>
                </p:cNvPr>
                <p:cNvSpPr txBox="1"/>
                <p:nvPr/>
              </p:nvSpPr>
              <p:spPr>
                <a:xfrm>
                  <a:off x="5315693" y="1168992"/>
                  <a:ext cx="106588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b="1" spc="600" dirty="0" err="1">
                      <a:solidFill>
                        <a:schemeClr val="accent4">
                          <a:lumMod val="75000"/>
                        </a:schemeClr>
                      </a:solidFill>
                    </a:rPr>
                    <a:t>합의자</a:t>
                  </a:r>
                  <a:r>
                    <a:rPr lang="en-US" altLang="ko-KR" sz="1200" b="1" spc="6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1</a:t>
                  </a:r>
                  <a:endParaRPr lang="ko-KR" altLang="en-US" sz="1200" b="1" spc="6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90818CFF-EE94-4417-3A36-F3E77AFA698A}"/>
                    </a:ext>
                  </a:extLst>
                </p:cNvPr>
                <p:cNvSpPr txBox="1"/>
                <p:nvPr/>
              </p:nvSpPr>
              <p:spPr>
                <a:xfrm>
                  <a:off x="5320261" y="1975972"/>
                  <a:ext cx="1061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b="1" spc="600" dirty="0" err="1">
                      <a:solidFill>
                        <a:schemeClr val="accent4">
                          <a:lumMod val="75000"/>
                        </a:schemeClr>
                      </a:solidFill>
                    </a:rPr>
                    <a:t>합의자</a:t>
                  </a:r>
                  <a:r>
                    <a:rPr lang="en-US" altLang="ko-KR" sz="1200" b="1" spc="6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2</a:t>
                  </a:r>
                  <a:endParaRPr lang="ko-KR" altLang="en-US" sz="1200" b="1" spc="6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C287E3E-0DE1-3ABF-6C23-835BDE47E126}"/>
                    </a:ext>
                  </a:extLst>
                </p:cNvPr>
                <p:cNvSpPr txBox="1"/>
                <p:nvPr/>
              </p:nvSpPr>
              <p:spPr>
                <a:xfrm>
                  <a:off x="5315692" y="2745768"/>
                  <a:ext cx="106588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b="1" spc="600" dirty="0" err="1"/>
                    <a:t>합의자</a:t>
                  </a:r>
                  <a:r>
                    <a:rPr lang="en-US" altLang="ko-KR" sz="1200" b="1" spc="600" dirty="0"/>
                    <a:t>3</a:t>
                  </a:r>
                  <a:endParaRPr lang="ko-KR" altLang="en-US" sz="1200" b="1" spc="6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23D2660F-6B26-373F-1202-30107C7B4F21}"/>
                    </a:ext>
                  </a:extLst>
                </p:cNvPr>
                <p:cNvSpPr txBox="1"/>
                <p:nvPr/>
              </p:nvSpPr>
              <p:spPr>
                <a:xfrm>
                  <a:off x="7979129" y="1877318"/>
                  <a:ext cx="106588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b="1" spc="6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최종</a:t>
                  </a:r>
                  <a:endParaRPr lang="en-US" altLang="ko-KR" sz="1200" b="1" spc="6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  <a:p>
                  <a:pPr algn="ctr"/>
                  <a:r>
                    <a:rPr lang="ko-KR" altLang="en-US" sz="1200" b="1" spc="600" dirty="0">
                      <a:solidFill>
                        <a:schemeClr val="accent4">
                          <a:lumMod val="75000"/>
                        </a:schemeClr>
                      </a:solidFill>
                    </a:rPr>
                    <a:t>결재자</a:t>
                  </a:r>
                </a:p>
              </p:txBody>
            </p:sp>
            <p:sp>
              <p:nvSpPr>
                <p:cNvPr id="36" name="사각형: 둥근 모서리 35">
                  <a:extLst>
                    <a:ext uri="{FF2B5EF4-FFF2-40B4-BE49-F238E27FC236}">
                      <a16:creationId xmlns:a16="http://schemas.microsoft.com/office/drawing/2014/main" id="{FCFF670D-7834-E238-A368-5FD3CE239A10}"/>
                    </a:ext>
                  </a:extLst>
                </p:cNvPr>
                <p:cNvSpPr/>
                <p:nvPr/>
              </p:nvSpPr>
              <p:spPr>
                <a:xfrm>
                  <a:off x="4613715" y="893505"/>
                  <a:ext cx="2428476" cy="2397164"/>
                </a:xfrm>
                <a:prstGeom prst="roundRect">
                  <a:avLst/>
                </a:prstGeom>
                <a:noFill/>
                <a:ln w="31750">
                  <a:solidFill>
                    <a:schemeClr val="accent5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200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ADF4FDD-FC90-2633-3805-7F87AE5ABD03}"/>
                    </a:ext>
                  </a:extLst>
                </p:cNvPr>
                <p:cNvSpPr txBox="1"/>
                <p:nvPr/>
              </p:nvSpPr>
              <p:spPr>
                <a:xfrm>
                  <a:off x="4979445" y="666727"/>
                  <a:ext cx="203258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b="1" spc="600" dirty="0">
                      <a:solidFill>
                        <a:schemeClr val="accent5">
                          <a:lumMod val="50000"/>
                        </a:schemeClr>
                      </a:solidFill>
                    </a:rPr>
                    <a:t>개인 병렬 합의</a:t>
                  </a:r>
                </a:p>
              </p:txBody>
            </p:sp>
            <p:cxnSp>
              <p:nvCxnSpPr>
                <p:cNvPr id="47" name="직선 화살표 연결선 46">
                  <a:extLst>
                    <a:ext uri="{FF2B5EF4-FFF2-40B4-BE49-F238E27FC236}">
                      <a16:creationId xmlns:a16="http://schemas.microsoft.com/office/drawing/2014/main" id="{14E0AEE5-2868-213A-9BE2-828F1F7E20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6188" y="2078284"/>
                  <a:ext cx="109752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직선 화살표 연결선 47">
                  <a:extLst>
                    <a:ext uri="{FF2B5EF4-FFF2-40B4-BE49-F238E27FC236}">
                      <a16:creationId xmlns:a16="http://schemas.microsoft.com/office/drawing/2014/main" id="{9C6EEE5E-7F12-BF05-6DDC-EABB5958A6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23862" y="2089024"/>
                  <a:ext cx="1097527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955186-8074-A289-2372-57D7B2CD33BC}"/>
                  </a:ext>
                </a:extLst>
              </p:cNvPr>
              <p:cNvSpPr txBox="1"/>
              <p:nvPr/>
            </p:nvSpPr>
            <p:spPr>
              <a:xfrm>
                <a:off x="6182649" y="1175398"/>
                <a:ext cx="8293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spc="600" dirty="0">
                    <a:solidFill>
                      <a:srgbClr val="FF0000"/>
                    </a:solidFill>
                  </a:rPr>
                  <a:t>합의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F3D73A-ECEC-6B54-A762-17F6A76E17E4}"/>
                </a:ext>
              </a:extLst>
            </p:cNvPr>
            <p:cNvSpPr txBox="1"/>
            <p:nvPr/>
          </p:nvSpPr>
          <p:spPr>
            <a:xfrm>
              <a:off x="6212809" y="1960583"/>
              <a:ext cx="829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spc="600" dirty="0">
                  <a:solidFill>
                    <a:srgbClr val="FF0000"/>
                  </a:solidFill>
                </a:rPr>
                <a:t>반려</a:t>
              </a:r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36E199E9-A384-8C78-61B8-8C74981EEFF0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2)</a:t>
            </a:r>
            <a:r>
              <a:rPr lang="ko-KR" altLang="en-US" sz="1800" b="1" dirty="0" err="1"/>
              <a:t>합의자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마지막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7E524D-644C-3F16-A548-58B9184D1789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D414B7A-FB58-76B3-32C5-E99A72175E12}"/>
              </a:ext>
            </a:extLst>
          </p:cNvPr>
          <p:cNvCxnSpPr>
            <a:cxnSpLocks/>
          </p:cNvCxnSpPr>
          <p:nvPr/>
        </p:nvCxnSpPr>
        <p:spPr>
          <a:xfrm>
            <a:off x="8979762" y="292190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448A394-379C-270A-4BEC-629666BAFB4E}"/>
              </a:ext>
            </a:extLst>
          </p:cNvPr>
          <p:cNvCxnSpPr>
            <a:cxnSpLocks/>
          </p:cNvCxnSpPr>
          <p:nvPr/>
        </p:nvCxnSpPr>
        <p:spPr>
          <a:xfrm>
            <a:off x="8979762" y="472075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3CB36F9-208C-174B-FCC1-8E32697B244C}"/>
              </a:ext>
            </a:extLst>
          </p:cNvPr>
          <p:cNvSpPr/>
          <p:nvPr/>
        </p:nvSpPr>
        <p:spPr>
          <a:xfrm>
            <a:off x="8739537" y="41486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C8843E-2903-67A2-150F-EAE6B4DB1EC6}"/>
              </a:ext>
            </a:extLst>
          </p:cNvPr>
          <p:cNvSpPr txBox="1"/>
          <p:nvPr/>
        </p:nvSpPr>
        <p:spPr>
          <a:xfrm>
            <a:off x="8870750" y="628665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F258D1-8822-4D9F-3D72-B266B4316611}"/>
              </a:ext>
            </a:extLst>
          </p:cNvPr>
          <p:cNvSpPr txBox="1"/>
          <p:nvPr/>
        </p:nvSpPr>
        <p:spPr>
          <a:xfrm>
            <a:off x="8870750" y="911729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3E1756-D60C-847F-4267-4FC8AAA8AFA7}"/>
              </a:ext>
            </a:extLst>
          </p:cNvPr>
          <p:cNvSpPr txBox="1"/>
          <p:nvPr/>
        </p:nvSpPr>
        <p:spPr>
          <a:xfrm>
            <a:off x="9577871" y="666045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3A3A97-DE6A-0237-7729-F1B59EA3C372}"/>
              </a:ext>
            </a:extLst>
          </p:cNvPr>
          <p:cNvSpPr txBox="1"/>
          <p:nvPr/>
        </p:nvSpPr>
        <p:spPr>
          <a:xfrm>
            <a:off x="9498485" y="11381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0E1F8A-5AD2-CD9E-81B1-BB8C2EC052A4}"/>
              </a:ext>
            </a:extLst>
          </p:cNvPr>
          <p:cNvSpPr txBox="1"/>
          <p:nvPr/>
        </p:nvSpPr>
        <p:spPr>
          <a:xfrm>
            <a:off x="9506469" y="33032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6326075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0CEAC286-76F6-1CBA-770B-7C11D42EB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14" y="1769885"/>
            <a:ext cx="5010150" cy="26384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351791A-A5EB-1CC1-65C7-E22BCB979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570" y="1340558"/>
            <a:ext cx="6222647" cy="380124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C9E1273F-F8CC-594A-62CF-C77D50A2C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414" y="1340558"/>
            <a:ext cx="5191125" cy="39052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F4A1B39-FB21-1C2E-9D8A-FDA7F87C0EE7}"/>
              </a:ext>
            </a:extLst>
          </p:cNvPr>
          <p:cNvSpPr txBox="1"/>
          <p:nvPr/>
        </p:nvSpPr>
        <p:spPr>
          <a:xfrm>
            <a:off x="296868" y="993979"/>
            <a:ext cx="168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ezWorkFlow.cs</a:t>
            </a:r>
            <a:endParaRPr lang="en-US" altLang="ko-KR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6B54F8-64EA-1A3E-056A-4642EA70ADC6}"/>
              </a:ext>
            </a:extLst>
          </p:cNvPr>
          <p:cNvSpPr txBox="1"/>
          <p:nvPr/>
        </p:nvSpPr>
        <p:spPr>
          <a:xfrm>
            <a:off x="2631148" y="3089097"/>
            <a:ext cx="2922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결재선에서 결재 상태가 </a:t>
            </a:r>
            <a:r>
              <a:rPr lang="en-US" altLang="ko-KR" sz="1400" dirty="0">
                <a:solidFill>
                  <a:srgbClr val="FF0000"/>
                </a:solidFill>
              </a:rPr>
              <a:t>‘</a:t>
            </a:r>
            <a:r>
              <a:rPr lang="ko-KR" altLang="en-US" sz="1400" dirty="0">
                <a:solidFill>
                  <a:srgbClr val="FF0000"/>
                </a:solidFill>
              </a:rPr>
              <a:t>진행</a:t>
            </a:r>
            <a:r>
              <a:rPr lang="en-US" altLang="ko-KR" sz="1400" dirty="0">
                <a:solidFill>
                  <a:srgbClr val="FF0000"/>
                </a:solidFill>
              </a:rPr>
              <a:t>＇</a:t>
            </a:r>
            <a:r>
              <a:rPr lang="ko-KR" altLang="en-US" sz="1400" dirty="0">
                <a:solidFill>
                  <a:srgbClr val="FF0000"/>
                </a:solidFill>
              </a:rPr>
              <a:t>인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결재자 수 반환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DE54A8-85AF-0B16-72C8-ACB0C851FCB0}"/>
              </a:ext>
            </a:extLst>
          </p:cNvPr>
          <p:cNvSpPr txBox="1"/>
          <p:nvPr/>
        </p:nvSpPr>
        <p:spPr>
          <a:xfrm>
            <a:off x="1543449" y="3612317"/>
            <a:ext cx="1804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SubCount</a:t>
            </a:r>
            <a:r>
              <a:rPr lang="en-US" altLang="ko-KR" sz="1400" dirty="0">
                <a:solidFill>
                  <a:srgbClr val="FF0000"/>
                </a:solidFill>
              </a:rPr>
              <a:t> = 1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4237BB8-35C3-47CC-9781-01CAE0F0E6E3}"/>
              </a:ext>
            </a:extLst>
          </p:cNvPr>
          <p:cNvSpPr/>
          <p:nvPr/>
        </p:nvSpPr>
        <p:spPr>
          <a:xfrm>
            <a:off x="465581" y="4067600"/>
            <a:ext cx="1893797" cy="30777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951FD9-DE06-2E97-9DA5-D483FF728F8D}"/>
              </a:ext>
            </a:extLst>
          </p:cNvPr>
          <p:cNvSpPr txBox="1"/>
          <p:nvPr/>
        </p:nvSpPr>
        <p:spPr>
          <a:xfrm>
            <a:off x="9187355" y="3712892"/>
            <a:ext cx="2922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다음 결재자의 결재 상태를 </a:t>
            </a:r>
            <a:r>
              <a:rPr lang="en-US" altLang="ko-KR" sz="1400" dirty="0">
                <a:solidFill>
                  <a:srgbClr val="FF0000"/>
                </a:solidFill>
              </a:rPr>
              <a:t>‘</a:t>
            </a:r>
            <a:r>
              <a:rPr lang="ko-KR" altLang="en-US" sz="1400" dirty="0">
                <a:solidFill>
                  <a:srgbClr val="FF0000"/>
                </a:solidFill>
              </a:rPr>
              <a:t>진행</a:t>
            </a:r>
            <a:r>
              <a:rPr lang="en-US" altLang="ko-KR" sz="1400" dirty="0">
                <a:solidFill>
                  <a:srgbClr val="FF0000"/>
                </a:solidFill>
              </a:rPr>
              <a:t>＇</a:t>
            </a:r>
            <a:r>
              <a:rPr lang="ko-KR" altLang="en-US" sz="1400" dirty="0">
                <a:solidFill>
                  <a:srgbClr val="FF0000"/>
                </a:solidFill>
              </a:rPr>
              <a:t>으로 바꾸는 쿼리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495FD0B-6822-13E2-50DB-D8166302B60E}"/>
              </a:ext>
            </a:extLst>
          </p:cNvPr>
          <p:cNvSpPr/>
          <p:nvPr/>
        </p:nvSpPr>
        <p:spPr>
          <a:xfrm>
            <a:off x="6193693" y="4147090"/>
            <a:ext cx="4454857" cy="36124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FB8CD6-5F69-9C1F-06D5-CB69AAE003EF}"/>
              </a:ext>
            </a:extLst>
          </p:cNvPr>
          <p:cNvGrpSpPr/>
          <p:nvPr/>
        </p:nvGrpSpPr>
        <p:grpSpPr>
          <a:xfrm>
            <a:off x="188725" y="4695510"/>
            <a:ext cx="6283010" cy="1760982"/>
            <a:chOff x="188725" y="4695510"/>
            <a:chExt cx="6283010" cy="1760982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40C8ACCC-D21A-BA5B-6572-3A013871C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8725" y="4695510"/>
              <a:ext cx="6283010" cy="1760982"/>
            </a:xfrm>
            <a:prstGeom prst="rect">
              <a:avLst/>
            </a:prstGeom>
          </p:spPr>
        </p:pic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5E135B6-CC37-86AD-C436-E5B589D2CC2B}"/>
                </a:ext>
              </a:extLst>
            </p:cNvPr>
            <p:cNvSpPr/>
            <p:nvPr/>
          </p:nvSpPr>
          <p:spPr>
            <a:xfrm>
              <a:off x="3059577" y="5949243"/>
              <a:ext cx="609312" cy="495267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C4B6F0B-D760-D098-323C-1CB1EF535C72}"/>
              </a:ext>
            </a:extLst>
          </p:cNvPr>
          <p:cNvGrpSpPr/>
          <p:nvPr/>
        </p:nvGrpSpPr>
        <p:grpSpPr>
          <a:xfrm>
            <a:off x="5210179" y="4635089"/>
            <a:ext cx="6649815" cy="1885505"/>
            <a:chOff x="5210179" y="4635089"/>
            <a:chExt cx="6649815" cy="1885505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5DDCC7CE-74E3-B6FF-BC8E-1E7FD0DB8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10179" y="4635089"/>
              <a:ext cx="6649815" cy="1809422"/>
            </a:xfrm>
            <a:prstGeom prst="rect">
              <a:avLst/>
            </a:prstGeom>
          </p:spPr>
        </p:pic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C23BF30-E80A-B931-F5ED-A3AD03B4AFBE}"/>
                </a:ext>
              </a:extLst>
            </p:cNvPr>
            <p:cNvSpPr/>
            <p:nvPr/>
          </p:nvSpPr>
          <p:spPr>
            <a:xfrm>
              <a:off x="8251896" y="6025327"/>
              <a:ext cx="609312" cy="495267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BA6BC83-DD43-D1D7-A8F3-6F14A46547DC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46/56</a:t>
            </a:r>
            <a:endParaRPr lang="ko-KR" altLang="en-US" sz="1200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D8E2398F-0081-D40B-FA17-AFB8CCFAB2D6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2)</a:t>
            </a:r>
            <a:r>
              <a:rPr lang="ko-KR" altLang="en-US" sz="1800" b="1" dirty="0" err="1"/>
              <a:t>합의자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마지막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E9788A-9066-7BA3-57C8-4F18CD34CB45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FB43B30-BB25-68EF-35CD-99B57F0F91F8}"/>
              </a:ext>
            </a:extLst>
          </p:cNvPr>
          <p:cNvCxnSpPr>
            <a:cxnSpLocks/>
          </p:cNvCxnSpPr>
          <p:nvPr/>
        </p:nvCxnSpPr>
        <p:spPr>
          <a:xfrm>
            <a:off x="8979762" y="292190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77A9994-E263-38E6-B5B8-63462EBFEF6A}"/>
              </a:ext>
            </a:extLst>
          </p:cNvPr>
          <p:cNvCxnSpPr>
            <a:cxnSpLocks/>
          </p:cNvCxnSpPr>
          <p:nvPr/>
        </p:nvCxnSpPr>
        <p:spPr>
          <a:xfrm>
            <a:off x="8979762" y="472075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875D5F5-18F1-08A8-E263-0CED992B3D75}"/>
              </a:ext>
            </a:extLst>
          </p:cNvPr>
          <p:cNvSpPr/>
          <p:nvPr/>
        </p:nvSpPr>
        <p:spPr>
          <a:xfrm>
            <a:off x="8739537" y="41486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E498CC-C8A4-61CE-7BF2-F9C2B3B7837D}"/>
              </a:ext>
            </a:extLst>
          </p:cNvPr>
          <p:cNvSpPr txBox="1"/>
          <p:nvPr/>
        </p:nvSpPr>
        <p:spPr>
          <a:xfrm>
            <a:off x="8870750" y="628665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E27A78-B6A3-23A1-0901-E244DF9E30B9}"/>
              </a:ext>
            </a:extLst>
          </p:cNvPr>
          <p:cNvSpPr txBox="1"/>
          <p:nvPr/>
        </p:nvSpPr>
        <p:spPr>
          <a:xfrm>
            <a:off x="8870750" y="911729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51CCE4-FA92-A69E-E3CF-FD228455F05F}"/>
              </a:ext>
            </a:extLst>
          </p:cNvPr>
          <p:cNvSpPr txBox="1"/>
          <p:nvPr/>
        </p:nvSpPr>
        <p:spPr>
          <a:xfrm>
            <a:off x="9577871" y="666045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CC5FB5-5790-1C19-F99E-39CA7841C5B9}"/>
              </a:ext>
            </a:extLst>
          </p:cNvPr>
          <p:cNvSpPr txBox="1"/>
          <p:nvPr/>
        </p:nvSpPr>
        <p:spPr>
          <a:xfrm>
            <a:off x="9498485" y="11381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575A9A-49F9-FBB9-18B2-6EB2ABFF6739}"/>
              </a:ext>
            </a:extLst>
          </p:cNvPr>
          <p:cNvSpPr txBox="1"/>
          <p:nvPr/>
        </p:nvSpPr>
        <p:spPr>
          <a:xfrm>
            <a:off x="9506469" y="33032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20693801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488452FC-657F-1FF2-511E-4DCF570BD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889" y="3684146"/>
            <a:ext cx="3271479" cy="126972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15ADA04-7788-A43B-7821-319BE388E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713" y="5134938"/>
            <a:ext cx="3271479" cy="13225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122DD94-9C59-0BB8-D497-7B2176A95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4512" y="3710288"/>
            <a:ext cx="4895838" cy="27854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2F1E95-47F7-52F0-8F51-B222781C76FF}"/>
              </a:ext>
            </a:extLst>
          </p:cNvPr>
          <p:cNvSpPr/>
          <p:nvPr/>
        </p:nvSpPr>
        <p:spPr>
          <a:xfrm>
            <a:off x="5784512" y="3717051"/>
            <a:ext cx="516922" cy="37653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D78419-2215-CB47-497F-6C96FCA1CFE6}"/>
              </a:ext>
            </a:extLst>
          </p:cNvPr>
          <p:cNvSpPr txBox="1"/>
          <p:nvPr/>
        </p:nvSpPr>
        <p:spPr>
          <a:xfrm>
            <a:off x="1447553" y="3133744"/>
            <a:ext cx="126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pc="600" dirty="0"/>
              <a:t>결재 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18FD6C-13C7-F7E3-5E19-75C0F89C2EFF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48/56</a:t>
            </a:r>
            <a:endParaRPr lang="ko-KR" altLang="en-US" sz="12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0837B02-6CB5-2B29-FC8A-F9BDC256A6FD}"/>
              </a:ext>
            </a:extLst>
          </p:cNvPr>
          <p:cNvGrpSpPr/>
          <p:nvPr/>
        </p:nvGrpSpPr>
        <p:grpSpPr>
          <a:xfrm>
            <a:off x="2710241" y="666727"/>
            <a:ext cx="6334773" cy="2623942"/>
            <a:chOff x="2710241" y="666727"/>
            <a:chExt cx="6334773" cy="262394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DA95102-9689-C5B3-2199-E3F5DF26B377}"/>
                </a:ext>
              </a:extLst>
            </p:cNvPr>
            <p:cNvGrpSpPr/>
            <p:nvPr/>
          </p:nvGrpSpPr>
          <p:grpSpPr>
            <a:xfrm>
              <a:off x="2710241" y="666727"/>
              <a:ext cx="6334773" cy="2623942"/>
              <a:chOff x="2710241" y="666727"/>
              <a:chExt cx="6334773" cy="2623942"/>
            </a:xfrm>
          </p:grpSpPr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6E147C5D-8256-A862-E6E1-8204B33318E8}"/>
                  </a:ext>
                </a:extLst>
              </p:cNvPr>
              <p:cNvGrpSpPr/>
              <p:nvPr/>
            </p:nvGrpSpPr>
            <p:grpSpPr>
              <a:xfrm>
                <a:off x="2710241" y="666727"/>
                <a:ext cx="6334773" cy="2623942"/>
                <a:chOff x="2710241" y="666727"/>
                <a:chExt cx="6334773" cy="2623942"/>
              </a:xfrm>
            </p:grpSpPr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11A90BFC-9B7F-78E8-1454-ECFEC006415C}"/>
                    </a:ext>
                  </a:extLst>
                </p:cNvPr>
                <p:cNvGrpSpPr/>
                <p:nvPr/>
              </p:nvGrpSpPr>
              <p:grpSpPr>
                <a:xfrm>
                  <a:off x="2710241" y="666727"/>
                  <a:ext cx="6334773" cy="2623942"/>
                  <a:chOff x="2710241" y="666727"/>
                  <a:chExt cx="6334773" cy="2623942"/>
                </a:xfrm>
              </p:grpSpPr>
              <p:sp>
                <p:nvSpPr>
                  <p:cNvPr id="25" name="타원 24">
                    <a:extLst>
                      <a:ext uri="{FF2B5EF4-FFF2-40B4-BE49-F238E27FC236}">
                        <a16:creationId xmlns:a16="http://schemas.microsoft.com/office/drawing/2014/main" id="{98B2103E-E763-2DD2-9346-E8030FDA530F}"/>
                      </a:ext>
                    </a:extLst>
                  </p:cNvPr>
                  <p:cNvSpPr/>
                  <p:nvPr/>
                </p:nvSpPr>
                <p:spPr>
                  <a:xfrm>
                    <a:off x="5408208" y="958626"/>
                    <a:ext cx="763327" cy="742070"/>
                  </a:xfrm>
                  <a:prstGeom prst="ellipse">
                    <a:avLst/>
                  </a:prstGeom>
                  <a:solidFill>
                    <a:srgbClr val="D0ECD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id="{42DEAC09-59BF-D724-8713-8248731B5F2A}"/>
                      </a:ext>
                    </a:extLst>
                  </p:cNvPr>
                  <p:cNvSpPr/>
                  <p:nvPr/>
                </p:nvSpPr>
                <p:spPr>
                  <a:xfrm>
                    <a:off x="5408141" y="2542385"/>
                    <a:ext cx="763327" cy="742070"/>
                  </a:xfrm>
                  <a:prstGeom prst="ellipse">
                    <a:avLst/>
                  </a:prstGeom>
                  <a:solidFill>
                    <a:srgbClr val="D0ECD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타원 27">
                    <a:extLst>
                      <a:ext uri="{FF2B5EF4-FFF2-40B4-BE49-F238E27FC236}">
                        <a16:creationId xmlns:a16="http://schemas.microsoft.com/office/drawing/2014/main" id="{B47163DC-22B5-FEBE-8C13-37B1E7A6CA02}"/>
                      </a:ext>
                    </a:extLst>
                  </p:cNvPr>
                  <p:cNvSpPr/>
                  <p:nvPr/>
                </p:nvSpPr>
                <p:spPr>
                  <a:xfrm>
                    <a:off x="5408142" y="1754496"/>
                    <a:ext cx="763327" cy="742070"/>
                  </a:xfrm>
                  <a:prstGeom prst="ellipse">
                    <a:avLst/>
                  </a:prstGeom>
                  <a:solidFill>
                    <a:srgbClr val="D0ECD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타원 28">
                    <a:extLst>
                      <a:ext uri="{FF2B5EF4-FFF2-40B4-BE49-F238E27FC236}">
                        <a16:creationId xmlns:a16="http://schemas.microsoft.com/office/drawing/2014/main" id="{0F6A656E-3CBD-40D2-AAC6-C0A5E20947C4}"/>
                      </a:ext>
                    </a:extLst>
                  </p:cNvPr>
                  <p:cNvSpPr/>
                  <p:nvPr/>
                </p:nvSpPr>
                <p:spPr>
                  <a:xfrm>
                    <a:off x="8112078" y="1745351"/>
                    <a:ext cx="763327" cy="742070"/>
                  </a:xfrm>
                  <a:prstGeom prst="ellipse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0" name="타원 29">
                    <a:extLst>
                      <a:ext uri="{FF2B5EF4-FFF2-40B4-BE49-F238E27FC236}">
                        <a16:creationId xmlns:a16="http://schemas.microsoft.com/office/drawing/2014/main" id="{4F7CAE4E-630A-6C79-4226-B29E444F18C3}"/>
                      </a:ext>
                    </a:extLst>
                  </p:cNvPr>
                  <p:cNvSpPr/>
                  <p:nvPr/>
                </p:nvSpPr>
                <p:spPr>
                  <a:xfrm>
                    <a:off x="2745196" y="1721052"/>
                    <a:ext cx="763327" cy="742070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4E394483-97C4-19BB-B21B-B5D448E95725}"/>
                      </a:ext>
                    </a:extLst>
                  </p:cNvPr>
                  <p:cNvSpPr txBox="1"/>
                  <p:nvPr/>
                </p:nvSpPr>
                <p:spPr>
                  <a:xfrm>
                    <a:off x="2710241" y="1953587"/>
                    <a:ext cx="100677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b="1" spc="600" dirty="0" err="1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기안자</a:t>
                    </a:r>
                    <a:endParaRPr lang="ko-KR" altLang="en-US" sz="1200" b="1" spc="600" dirty="0"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27DD66EC-006A-534C-DCB8-7F078F5D41BC}"/>
                      </a:ext>
                    </a:extLst>
                  </p:cNvPr>
                  <p:cNvSpPr txBox="1"/>
                  <p:nvPr/>
                </p:nvSpPr>
                <p:spPr>
                  <a:xfrm>
                    <a:off x="5315693" y="1168992"/>
                    <a:ext cx="106588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200" b="1" spc="600" dirty="0" err="1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합의자</a:t>
                    </a:r>
                    <a:r>
                      <a:rPr lang="en-US" altLang="ko-KR" sz="1200" b="1" spc="6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1</a:t>
                    </a:r>
                    <a:endParaRPr lang="ko-KR" altLang="en-US" sz="1200" b="1" spc="600" dirty="0"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9C02BC8B-4F76-5879-E168-76A7AEBFD434}"/>
                      </a:ext>
                    </a:extLst>
                  </p:cNvPr>
                  <p:cNvSpPr txBox="1"/>
                  <p:nvPr/>
                </p:nvSpPr>
                <p:spPr>
                  <a:xfrm>
                    <a:off x="5320261" y="1975972"/>
                    <a:ext cx="106131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200" b="1" spc="600" dirty="0" err="1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합의자</a:t>
                    </a:r>
                    <a:r>
                      <a:rPr lang="en-US" altLang="ko-KR" sz="1200" b="1" spc="6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2</a:t>
                    </a:r>
                    <a:endParaRPr lang="ko-KR" altLang="en-US" sz="1200" b="1" spc="600" dirty="0"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C0D98B05-8503-E930-E4E2-77761BC138BD}"/>
                      </a:ext>
                    </a:extLst>
                  </p:cNvPr>
                  <p:cNvSpPr txBox="1"/>
                  <p:nvPr/>
                </p:nvSpPr>
                <p:spPr>
                  <a:xfrm>
                    <a:off x="5315692" y="2745768"/>
                    <a:ext cx="1065885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200" b="1" spc="600" dirty="0" err="1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합의자</a:t>
                    </a:r>
                    <a:r>
                      <a:rPr lang="en-US" altLang="ko-KR" sz="1200" b="1" spc="600" dirty="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3</a:t>
                    </a:r>
                    <a:endParaRPr lang="ko-KR" altLang="en-US" sz="1200" b="1" spc="600" dirty="0">
                      <a:solidFill>
                        <a:schemeClr val="accent4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E14D3D3E-65A7-D114-B8F5-654CC7670EFB}"/>
                      </a:ext>
                    </a:extLst>
                  </p:cNvPr>
                  <p:cNvSpPr txBox="1"/>
                  <p:nvPr/>
                </p:nvSpPr>
                <p:spPr>
                  <a:xfrm>
                    <a:off x="7979129" y="1877318"/>
                    <a:ext cx="106588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ko-KR" altLang="en-US" sz="1200" b="1" spc="600" dirty="0"/>
                      <a:t>최종</a:t>
                    </a:r>
                    <a:endParaRPr lang="en-US" altLang="ko-KR" sz="1200" b="1" spc="600" dirty="0"/>
                  </a:p>
                  <a:p>
                    <a:pPr algn="ctr"/>
                    <a:r>
                      <a:rPr lang="ko-KR" altLang="en-US" sz="1200" b="1" spc="600" dirty="0"/>
                      <a:t>결재자</a:t>
                    </a:r>
                  </a:p>
                </p:txBody>
              </p:sp>
              <p:sp>
                <p:nvSpPr>
                  <p:cNvPr id="49" name="사각형: 둥근 모서리 48">
                    <a:extLst>
                      <a:ext uri="{FF2B5EF4-FFF2-40B4-BE49-F238E27FC236}">
                        <a16:creationId xmlns:a16="http://schemas.microsoft.com/office/drawing/2014/main" id="{FC2FD593-F6AF-B28B-A47C-49C3AE994CAB}"/>
                      </a:ext>
                    </a:extLst>
                  </p:cNvPr>
                  <p:cNvSpPr/>
                  <p:nvPr/>
                </p:nvSpPr>
                <p:spPr>
                  <a:xfrm>
                    <a:off x="4613715" y="893505"/>
                    <a:ext cx="2428476" cy="2397164"/>
                  </a:xfrm>
                  <a:prstGeom prst="roundRect">
                    <a:avLst/>
                  </a:prstGeom>
                  <a:noFill/>
                  <a:ln w="31750">
                    <a:solidFill>
                      <a:schemeClr val="accent5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200"/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712FC717-FEED-3370-F16F-01BA674A308A}"/>
                      </a:ext>
                    </a:extLst>
                  </p:cNvPr>
                  <p:cNvSpPr txBox="1"/>
                  <p:nvPr/>
                </p:nvSpPr>
                <p:spPr>
                  <a:xfrm>
                    <a:off x="4979445" y="666727"/>
                    <a:ext cx="2032586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ko-KR" altLang="en-US" sz="1200" b="1" spc="600" dirty="0">
                        <a:solidFill>
                          <a:schemeClr val="accent5">
                            <a:lumMod val="50000"/>
                          </a:schemeClr>
                        </a:solidFill>
                      </a:rPr>
                      <a:t>개인 병렬 합의</a:t>
                    </a:r>
                  </a:p>
                </p:txBody>
              </p:sp>
              <p:cxnSp>
                <p:nvCxnSpPr>
                  <p:cNvPr id="51" name="직선 화살표 연결선 50">
                    <a:extLst>
                      <a:ext uri="{FF2B5EF4-FFF2-40B4-BE49-F238E27FC236}">
                        <a16:creationId xmlns:a16="http://schemas.microsoft.com/office/drawing/2014/main" id="{F1CE7FD6-16B6-A7F5-B3DD-8447CCCD57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16188" y="2078284"/>
                    <a:ext cx="1097527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직선 화살표 연결선 51">
                    <a:extLst>
                      <a:ext uri="{FF2B5EF4-FFF2-40B4-BE49-F238E27FC236}">
                        <a16:creationId xmlns:a16="http://schemas.microsoft.com/office/drawing/2014/main" id="{CE6F99DD-744D-7950-984C-DDB859B3C6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23862" y="2089024"/>
                    <a:ext cx="1097527" cy="0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51079A3-1498-9489-F918-460C9F36636D}"/>
                    </a:ext>
                  </a:extLst>
                </p:cNvPr>
                <p:cNvSpPr txBox="1"/>
                <p:nvPr/>
              </p:nvSpPr>
              <p:spPr>
                <a:xfrm>
                  <a:off x="6182649" y="1175398"/>
                  <a:ext cx="8293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400" b="1" spc="600" dirty="0">
                      <a:solidFill>
                        <a:srgbClr val="FF0000"/>
                      </a:solidFill>
                    </a:rPr>
                    <a:t>합의</a:t>
                  </a:r>
                </a:p>
              </p:txBody>
            </p: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B09E78F-6259-1274-6622-5BF850078695}"/>
                  </a:ext>
                </a:extLst>
              </p:cNvPr>
              <p:cNvSpPr txBox="1"/>
              <p:nvPr/>
            </p:nvSpPr>
            <p:spPr>
              <a:xfrm>
                <a:off x="6212809" y="1960583"/>
                <a:ext cx="8293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400" b="1" spc="600" dirty="0">
                    <a:solidFill>
                      <a:srgbClr val="FF0000"/>
                    </a:solidFill>
                  </a:rPr>
                  <a:t>반려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C13DBF-D233-4761-1D98-68BDAB8E669B}"/>
                </a:ext>
              </a:extLst>
            </p:cNvPr>
            <p:cNvSpPr txBox="1"/>
            <p:nvPr/>
          </p:nvSpPr>
          <p:spPr>
            <a:xfrm>
              <a:off x="6233479" y="2745768"/>
              <a:ext cx="8293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spc="600" dirty="0">
                  <a:solidFill>
                    <a:srgbClr val="FF0000"/>
                  </a:solidFill>
                </a:rPr>
                <a:t>합의</a:t>
              </a:r>
            </a:p>
          </p:txBody>
        </p: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795C21FA-15FC-A3C2-FA66-A1840A5F6F96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3)</a:t>
            </a:r>
            <a:r>
              <a:rPr lang="ko-KR" altLang="en-US" sz="1800" b="1" dirty="0" err="1"/>
              <a:t>최종결재자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AD770A-C28E-F3C8-8FDA-8612D2B6AD3F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CCCA308-9AFA-9A83-57DF-AA14171388B4}"/>
              </a:ext>
            </a:extLst>
          </p:cNvPr>
          <p:cNvCxnSpPr>
            <a:cxnSpLocks/>
          </p:cNvCxnSpPr>
          <p:nvPr/>
        </p:nvCxnSpPr>
        <p:spPr>
          <a:xfrm>
            <a:off x="8979762" y="292190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DBDB415-702E-CA39-B6F1-73C77B9C18AC}"/>
              </a:ext>
            </a:extLst>
          </p:cNvPr>
          <p:cNvCxnSpPr>
            <a:cxnSpLocks/>
          </p:cNvCxnSpPr>
          <p:nvPr/>
        </p:nvCxnSpPr>
        <p:spPr>
          <a:xfrm>
            <a:off x="8979762" y="472075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6AB599A-AF41-38C7-A1AC-E29867479BC2}"/>
              </a:ext>
            </a:extLst>
          </p:cNvPr>
          <p:cNvSpPr/>
          <p:nvPr/>
        </p:nvSpPr>
        <p:spPr>
          <a:xfrm>
            <a:off x="8739537" y="41486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FFA8F0-0C0A-9AC4-97E9-C95E506EF139}"/>
              </a:ext>
            </a:extLst>
          </p:cNvPr>
          <p:cNvSpPr txBox="1"/>
          <p:nvPr/>
        </p:nvSpPr>
        <p:spPr>
          <a:xfrm>
            <a:off x="8870750" y="628665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0A64D1-B2DF-0B41-0DFE-CF00136F3451}"/>
              </a:ext>
            </a:extLst>
          </p:cNvPr>
          <p:cNvSpPr txBox="1"/>
          <p:nvPr/>
        </p:nvSpPr>
        <p:spPr>
          <a:xfrm>
            <a:off x="8870750" y="911729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CD1E00-AD18-8E1B-3E9E-8194530EABA6}"/>
              </a:ext>
            </a:extLst>
          </p:cNvPr>
          <p:cNvSpPr txBox="1"/>
          <p:nvPr/>
        </p:nvSpPr>
        <p:spPr>
          <a:xfrm>
            <a:off x="9577871" y="666045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9C5D8A-FB02-1A0E-8548-A31B600FF062}"/>
              </a:ext>
            </a:extLst>
          </p:cNvPr>
          <p:cNvSpPr txBox="1"/>
          <p:nvPr/>
        </p:nvSpPr>
        <p:spPr>
          <a:xfrm>
            <a:off x="9498485" y="11381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04D35A-54E8-374A-0E30-5FCA3C85BE5B}"/>
              </a:ext>
            </a:extLst>
          </p:cNvPr>
          <p:cNvSpPr txBox="1"/>
          <p:nvPr/>
        </p:nvSpPr>
        <p:spPr>
          <a:xfrm>
            <a:off x="9506469" y="33032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31352005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3A983D-FD31-47A9-5523-6D66DA4377E6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49/56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4051C8-E851-CBEE-EFF1-F77168CAD323}"/>
              </a:ext>
            </a:extLst>
          </p:cNvPr>
          <p:cNvSpPr txBox="1"/>
          <p:nvPr/>
        </p:nvSpPr>
        <p:spPr>
          <a:xfrm>
            <a:off x="3253950" y="136996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1A1B82-212C-68C9-41B9-EA0D340A8C3C}"/>
              </a:ext>
            </a:extLst>
          </p:cNvPr>
          <p:cNvCxnSpPr/>
          <p:nvPr/>
        </p:nvCxnSpPr>
        <p:spPr>
          <a:xfrm>
            <a:off x="3539159" y="180766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99CE87-01F1-9FA0-663B-2E35D57C6E3C}"/>
              </a:ext>
            </a:extLst>
          </p:cNvPr>
          <p:cNvSpPr txBox="1"/>
          <p:nvPr/>
        </p:nvSpPr>
        <p:spPr>
          <a:xfrm>
            <a:off x="5696124" y="136996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3F2AF3-6266-330F-E134-CC1F94604E87}"/>
              </a:ext>
            </a:extLst>
          </p:cNvPr>
          <p:cNvCxnSpPr/>
          <p:nvPr/>
        </p:nvCxnSpPr>
        <p:spPr>
          <a:xfrm>
            <a:off x="6211260" y="180766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BD77BE-9532-111C-E5FE-3FA7A0EE3B24}"/>
              </a:ext>
            </a:extLst>
          </p:cNvPr>
          <p:cNvSpPr txBox="1"/>
          <p:nvPr/>
        </p:nvSpPr>
        <p:spPr>
          <a:xfrm>
            <a:off x="8136556" y="1374712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0A8F702-22C7-2A5C-E39C-F19CFAB76D44}"/>
              </a:ext>
            </a:extLst>
          </p:cNvPr>
          <p:cNvCxnSpPr/>
          <p:nvPr/>
        </p:nvCxnSpPr>
        <p:spPr>
          <a:xfrm>
            <a:off x="8575490" y="1812413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4AB87-9C95-2220-4A7C-4670E1B2BAE7}"/>
              </a:ext>
            </a:extLst>
          </p:cNvPr>
          <p:cNvSpPr txBox="1"/>
          <p:nvPr/>
        </p:nvSpPr>
        <p:spPr>
          <a:xfrm>
            <a:off x="9991572" y="1374712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library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45D0C78-0228-14DB-F44C-CE9C9567BF12}"/>
              </a:ext>
            </a:extLst>
          </p:cNvPr>
          <p:cNvCxnSpPr/>
          <p:nvPr/>
        </p:nvCxnSpPr>
        <p:spPr>
          <a:xfrm>
            <a:off x="10450010" y="181318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F1F75DA-1FEE-A39C-4F3E-D805118F9F61}"/>
              </a:ext>
            </a:extLst>
          </p:cNvPr>
          <p:cNvCxnSpPr>
            <a:cxnSpLocks/>
          </p:cNvCxnSpPr>
          <p:nvPr/>
        </p:nvCxnSpPr>
        <p:spPr>
          <a:xfrm>
            <a:off x="3395373" y="2169944"/>
            <a:ext cx="0" cy="3337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17358E3-710B-1DD5-7292-149FD04EA937}"/>
              </a:ext>
            </a:extLst>
          </p:cNvPr>
          <p:cNvSpPr txBox="1"/>
          <p:nvPr/>
        </p:nvSpPr>
        <p:spPr>
          <a:xfrm>
            <a:off x="2433309" y="1862167"/>
            <a:ext cx="2267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openSignUI_complete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F59F049-D427-F3A3-7B8D-800088E247C9}"/>
              </a:ext>
            </a:extLst>
          </p:cNvPr>
          <p:cNvCxnSpPr>
            <a:cxnSpLocks/>
          </p:cNvCxnSpPr>
          <p:nvPr/>
        </p:nvCxnSpPr>
        <p:spPr>
          <a:xfrm flipV="1">
            <a:off x="3615517" y="2187482"/>
            <a:ext cx="0" cy="29670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B30DF992-B801-000F-6912-0D149FEB8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25" y="1973389"/>
            <a:ext cx="1893100" cy="1683979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87A2A5CE-4522-E113-A332-30EF215070D9}"/>
              </a:ext>
            </a:extLst>
          </p:cNvPr>
          <p:cNvSpPr/>
          <p:nvPr/>
        </p:nvSpPr>
        <p:spPr>
          <a:xfrm>
            <a:off x="640355" y="3266677"/>
            <a:ext cx="583020" cy="32464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9C557C-843B-6E71-FAC0-14CCD6801102}"/>
              </a:ext>
            </a:extLst>
          </p:cNvPr>
          <p:cNvSpPr txBox="1"/>
          <p:nvPr/>
        </p:nvSpPr>
        <p:spPr>
          <a:xfrm>
            <a:off x="2403256" y="2459485"/>
            <a:ext cx="2267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docnumber.js</a:t>
            </a:r>
          </a:p>
          <a:p>
            <a:pPr algn="ctr"/>
            <a:r>
              <a:rPr lang="en-US" altLang="ko-KR" sz="1400" dirty="0" err="1"/>
              <a:t>getDocNumber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6F6A50-21A7-36B3-57C2-4A2A3F010E7A}"/>
              </a:ext>
            </a:extLst>
          </p:cNvPr>
          <p:cNvSpPr txBox="1"/>
          <p:nvPr/>
        </p:nvSpPr>
        <p:spPr>
          <a:xfrm>
            <a:off x="4652442" y="3593123"/>
            <a:ext cx="2631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ezApproval</a:t>
            </a:r>
            <a:r>
              <a:rPr lang="en-US" altLang="ko-KR" sz="1400" dirty="0"/>
              <a:t>/</a:t>
            </a:r>
            <a:r>
              <a:rPr lang="en-US" altLang="ko-KR" sz="1400" dirty="0" err="1"/>
              <a:t>aspxController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GetDocNumber</a:t>
            </a:r>
            <a:endParaRPr lang="en-US" altLang="ko-KR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E84183-9821-C649-620F-3F0053955177}"/>
              </a:ext>
            </a:extLst>
          </p:cNvPr>
          <p:cNvSpPr txBox="1"/>
          <p:nvPr/>
        </p:nvSpPr>
        <p:spPr>
          <a:xfrm>
            <a:off x="7473706" y="3676717"/>
            <a:ext cx="193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GetDocNumber</a:t>
            </a:r>
            <a:r>
              <a:rPr lang="en-US" altLang="ko-KR" sz="1400" dirty="0"/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D1DE1C-FDF9-7BA7-B52D-FF31AE67353C}"/>
              </a:ext>
            </a:extLst>
          </p:cNvPr>
          <p:cNvSpPr txBox="1"/>
          <p:nvPr/>
        </p:nvSpPr>
        <p:spPr>
          <a:xfrm>
            <a:off x="9537601" y="3565345"/>
            <a:ext cx="1935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ezWorkFlow.cs</a:t>
            </a:r>
            <a:endParaRPr lang="en-US" altLang="ko-KR" sz="1400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GetDocNumber</a:t>
            </a:r>
            <a:r>
              <a:rPr lang="en-US" altLang="ko-KR" sz="14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2F749C2-3E12-76F3-C562-33426FB8F13E}"/>
              </a:ext>
            </a:extLst>
          </p:cNvPr>
          <p:cNvCxnSpPr>
            <a:cxnSpLocks/>
          </p:cNvCxnSpPr>
          <p:nvPr/>
        </p:nvCxnSpPr>
        <p:spPr>
          <a:xfrm>
            <a:off x="4350786" y="2746400"/>
            <a:ext cx="833501" cy="8449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F563C65-6E6A-350D-7034-0D15640E40F4}"/>
              </a:ext>
            </a:extLst>
          </p:cNvPr>
          <p:cNvCxnSpPr>
            <a:cxnSpLocks/>
          </p:cNvCxnSpPr>
          <p:nvPr/>
        </p:nvCxnSpPr>
        <p:spPr>
          <a:xfrm flipV="1">
            <a:off x="7097169" y="3768868"/>
            <a:ext cx="618792" cy="13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0640FD4B-4DE5-6543-F48B-1DD4EA69D501}"/>
              </a:ext>
            </a:extLst>
          </p:cNvPr>
          <p:cNvCxnSpPr>
            <a:cxnSpLocks/>
          </p:cNvCxnSpPr>
          <p:nvPr/>
        </p:nvCxnSpPr>
        <p:spPr>
          <a:xfrm flipV="1">
            <a:off x="9159020" y="3788567"/>
            <a:ext cx="618792" cy="13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F4C575F-53F8-6D49-0B88-E897C7FC1CCE}"/>
              </a:ext>
            </a:extLst>
          </p:cNvPr>
          <p:cNvCxnSpPr>
            <a:cxnSpLocks/>
          </p:cNvCxnSpPr>
          <p:nvPr/>
        </p:nvCxnSpPr>
        <p:spPr>
          <a:xfrm flipH="1">
            <a:off x="9203354" y="3949173"/>
            <a:ext cx="48482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353666B-5916-5D23-DAD7-17852BD81486}"/>
              </a:ext>
            </a:extLst>
          </p:cNvPr>
          <p:cNvCxnSpPr>
            <a:cxnSpLocks/>
          </p:cNvCxnSpPr>
          <p:nvPr/>
        </p:nvCxnSpPr>
        <p:spPr>
          <a:xfrm flipH="1">
            <a:off x="7097169" y="3906746"/>
            <a:ext cx="58857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86A613C-B846-B470-9F49-A6F433E8C033}"/>
              </a:ext>
            </a:extLst>
          </p:cNvPr>
          <p:cNvCxnSpPr>
            <a:cxnSpLocks/>
          </p:cNvCxnSpPr>
          <p:nvPr/>
        </p:nvCxnSpPr>
        <p:spPr>
          <a:xfrm flipH="1" flipV="1">
            <a:off x="4207516" y="2802224"/>
            <a:ext cx="821630" cy="82876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36F4191-988E-D71C-8F3B-EA1FE96D1A4A}"/>
              </a:ext>
            </a:extLst>
          </p:cNvPr>
          <p:cNvCxnSpPr>
            <a:cxnSpLocks/>
          </p:cNvCxnSpPr>
          <p:nvPr/>
        </p:nvCxnSpPr>
        <p:spPr>
          <a:xfrm flipV="1">
            <a:off x="1223375" y="2099075"/>
            <a:ext cx="1327914" cy="13299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그림 94">
            <a:extLst>
              <a:ext uri="{FF2B5EF4-FFF2-40B4-BE49-F238E27FC236}">
                <a16:creationId xmlns:a16="http://schemas.microsoft.com/office/drawing/2014/main" id="{5A5A8D84-BB67-728D-AF5A-CAEB1CA52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6148" y="4867088"/>
            <a:ext cx="5967565" cy="10762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6" name="직사각형 95">
            <a:extLst>
              <a:ext uri="{FF2B5EF4-FFF2-40B4-BE49-F238E27FC236}">
                <a16:creationId xmlns:a16="http://schemas.microsoft.com/office/drawing/2014/main" id="{C22B5749-6049-178D-713F-A8E8EDED4C2E}"/>
              </a:ext>
            </a:extLst>
          </p:cNvPr>
          <p:cNvSpPr/>
          <p:nvPr/>
        </p:nvSpPr>
        <p:spPr>
          <a:xfrm>
            <a:off x="8268239" y="5461154"/>
            <a:ext cx="1789844" cy="45773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DDD523F-C4D3-55F7-1F4F-5221578A627F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3)</a:t>
            </a:r>
            <a:r>
              <a:rPr lang="ko-KR" altLang="en-US" sz="1800" b="1" dirty="0" err="1"/>
              <a:t>최종결재자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72F65-BDB1-9FE5-1FAF-23C5208C90F4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6029738-39C7-59FE-FAB1-C6ABCDF02A9C}"/>
              </a:ext>
            </a:extLst>
          </p:cNvPr>
          <p:cNvCxnSpPr>
            <a:cxnSpLocks/>
          </p:cNvCxnSpPr>
          <p:nvPr/>
        </p:nvCxnSpPr>
        <p:spPr>
          <a:xfrm>
            <a:off x="8979762" y="292190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8D6BDBB-30A1-6CFF-1339-A8AC7931269C}"/>
              </a:ext>
            </a:extLst>
          </p:cNvPr>
          <p:cNvCxnSpPr>
            <a:cxnSpLocks/>
          </p:cNvCxnSpPr>
          <p:nvPr/>
        </p:nvCxnSpPr>
        <p:spPr>
          <a:xfrm>
            <a:off x="8979762" y="472075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5C37316-58E9-4861-4585-B603F2E78FD7}"/>
              </a:ext>
            </a:extLst>
          </p:cNvPr>
          <p:cNvSpPr/>
          <p:nvPr/>
        </p:nvSpPr>
        <p:spPr>
          <a:xfrm>
            <a:off x="8739537" y="41486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3A50FE-E036-AAE7-D8BF-E24B72375BC9}"/>
              </a:ext>
            </a:extLst>
          </p:cNvPr>
          <p:cNvSpPr txBox="1"/>
          <p:nvPr/>
        </p:nvSpPr>
        <p:spPr>
          <a:xfrm>
            <a:off x="8870750" y="628665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7AFF8A-7A20-5B70-8EB2-2FC697841420}"/>
              </a:ext>
            </a:extLst>
          </p:cNvPr>
          <p:cNvSpPr txBox="1"/>
          <p:nvPr/>
        </p:nvSpPr>
        <p:spPr>
          <a:xfrm>
            <a:off x="8870750" y="911729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F0DFBF-1223-0EC9-81ED-4A55635691C5}"/>
              </a:ext>
            </a:extLst>
          </p:cNvPr>
          <p:cNvSpPr txBox="1"/>
          <p:nvPr/>
        </p:nvSpPr>
        <p:spPr>
          <a:xfrm>
            <a:off x="9577871" y="666045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D3F59B-D89B-9086-74D9-ACD916490D6A}"/>
              </a:ext>
            </a:extLst>
          </p:cNvPr>
          <p:cNvSpPr txBox="1"/>
          <p:nvPr/>
        </p:nvSpPr>
        <p:spPr>
          <a:xfrm>
            <a:off x="9498485" y="11381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057596-3F56-B30D-C374-4E0BCF985BC0}"/>
              </a:ext>
            </a:extLst>
          </p:cNvPr>
          <p:cNvSpPr txBox="1"/>
          <p:nvPr/>
        </p:nvSpPr>
        <p:spPr>
          <a:xfrm>
            <a:off x="9506469" y="33032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34695567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3A983D-FD31-47A9-5523-6D66DA4377E6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50/56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4051C8-E851-CBEE-EFF1-F77168CAD323}"/>
              </a:ext>
            </a:extLst>
          </p:cNvPr>
          <p:cNvSpPr txBox="1"/>
          <p:nvPr/>
        </p:nvSpPr>
        <p:spPr>
          <a:xfrm>
            <a:off x="2576617" y="1134243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1A1B82-212C-68C9-41B9-EA0D340A8C3C}"/>
              </a:ext>
            </a:extLst>
          </p:cNvPr>
          <p:cNvCxnSpPr/>
          <p:nvPr/>
        </p:nvCxnSpPr>
        <p:spPr>
          <a:xfrm>
            <a:off x="2861826" y="1571944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99CE87-01F1-9FA0-663B-2E35D57C6E3C}"/>
              </a:ext>
            </a:extLst>
          </p:cNvPr>
          <p:cNvSpPr txBox="1"/>
          <p:nvPr/>
        </p:nvSpPr>
        <p:spPr>
          <a:xfrm>
            <a:off x="5018791" y="1134243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3F2AF3-6266-330F-E134-CC1F94604E87}"/>
              </a:ext>
            </a:extLst>
          </p:cNvPr>
          <p:cNvCxnSpPr/>
          <p:nvPr/>
        </p:nvCxnSpPr>
        <p:spPr>
          <a:xfrm>
            <a:off x="5533927" y="1571944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BD77BE-9532-111C-E5FE-3FA7A0EE3B24}"/>
              </a:ext>
            </a:extLst>
          </p:cNvPr>
          <p:cNvSpPr txBox="1"/>
          <p:nvPr/>
        </p:nvSpPr>
        <p:spPr>
          <a:xfrm>
            <a:off x="7459223" y="1138988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0A8F702-22C7-2A5C-E39C-F19CFAB76D44}"/>
              </a:ext>
            </a:extLst>
          </p:cNvPr>
          <p:cNvCxnSpPr/>
          <p:nvPr/>
        </p:nvCxnSpPr>
        <p:spPr>
          <a:xfrm>
            <a:off x="7898157" y="1576689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4AB87-9C95-2220-4A7C-4670E1B2BAE7}"/>
              </a:ext>
            </a:extLst>
          </p:cNvPr>
          <p:cNvSpPr txBox="1"/>
          <p:nvPr/>
        </p:nvSpPr>
        <p:spPr>
          <a:xfrm>
            <a:off x="9314239" y="1138988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library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45D0C78-0228-14DB-F44C-CE9C9567BF12}"/>
              </a:ext>
            </a:extLst>
          </p:cNvPr>
          <p:cNvCxnSpPr/>
          <p:nvPr/>
        </p:nvCxnSpPr>
        <p:spPr>
          <a:xfrm>
            <a:off x="9772677" y="1577464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0A13273-6465-7817-5E10-15BC3D652F9C}"/>
              </a:ext>
            </a:extLst>
          </p:cNvPr>
          <p:cNvCxnSpPr>
            <a:cxnSpLocks/>
          </p:cNvCxnSpPr>
          <p:nvPr/>
        </p:nvCxnSpPr>
        <p:spPr>
          <a:xfrm>
            <a:off x="2735582" y="2023529"/>
            <a:ext cx="0" cy="4517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3499260-308D-D00B-C220-16CADF82A36D}"/>
              </a:ext>
            </a:extLst>
          </p:cNvPr>
          <p:cNvSpPr txBox="1"/>
          <p:nvPr/>
        </p:nvSpPr>
        <p:spPr>
          <a:xfrm>
            <a:off x="2040908" y="2454596"/>
            <a:ext cx="16418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SaveApproveInfo</a:t>
            </a:r>
            <a:r>
              <a:rPr lang="en-US" altLang="ko-KR" sz="1400" dirty="0"/>
              <a:t>()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FAD02B1-0A60-9F08-235E-5556520E58BB}"/>
              </a:ext>
            </a:extLst>
          </p:cNvPr>
          <p:cNvSpPr txBox="1"/>
          <p:nvPr/>
        </p:nvSpPr>
        <p:spPr>
          <a:xfrm>
            <a:off x="9307463" y="2929198"/>
            <a:ext cx="1215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doProcess</a:t>
            </a:r>
            <a:endParaRPr lang="en-US" altLang="ko-KR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9845B40-0AF2-C24F-3A3B-41D1AF04F8E4}"/>
              </a:ext>
            </a:extLst>
          </p:cNvPr>
          <p:cNvSpPr txBox="1"/>
          <p:nvPr/>
        </p:nvSpPr>
        <p:spPr>
          <a:xfrm>
            <a:off x="6785339" y="2946876"/>
            <a:ext cx="23394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DoApprov</a:t>
            </a:r>
            <a:r>
              <a:rPr lang="en-US" altLang="ko-KR" sz="1400" dirty="0"/>
              <a:t>()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D63CED3-ED47-BA09-02FB-DFAFFEDB41C7}"/>
              </a:ext>
            </a:extLst>
          </p:cNvPr>
          <p:cNvSpPr txBox="1"/>
          <p:nvPr/>
        </p:nvSpPr>
        <p:spPr>
          <a:xfrm>
            <a:off x="3931535" y="2891883"/>
            <a:ext cx="29172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ApproveUIAspxController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DoApprov</a:t>
            </a:r>
            <a:endParaRPr lang="en-US" altLang="ko-KR" sz="1400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CB737ED7-557D-99C2-6D8C-847CC0FA325E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3682743" y="2608485"/>
            <a:ext cx="692774" cy="320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20E835E4-C667-39CE-2495-51DF57FAADCE}"/>
              </a:ext>
            </a:extLst>
          </p:cNvPr>
          <p:cNvCxnSpPr>
            <a:cxnSpLocks/>
          </p:cNvCxnSpPr>
          <p:nvPr/>
        </p:nvCxnSpPr>
        <p:spPr>
          <a:xfrm>
            <a:off x="6707254" y="3133415"/>
            <a:ext cx="6277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DAC2931-B8DC-D259-8C99-3EB5C48A2330}"/>
              </a:ext>
            </a:extLst>
          </p:cNvPr>
          <p:cNvCxnSpPr>
            <a:cxnSpLocks/>
          </p:cNvCxnSpPr>
          <p:nvPr/>
        </p:nvCxnSpPr>
        <p:spPr>
          <a:xfrm>
            <a:off x="8782455" y="3097989"/>
            <a:ext cx="62775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BECAD42-41C8-CDCB-9371-F972F1AD9DF8}"/>
              </a:ext>
            </a:extLst>
          </p:cNvPr>
          <p:cNvSpPr txBox="1"/>
          <p:nvPr/>
        </p:nvSpPr>
        <p:spPr>
          <a:xfrm>
            <a:off x="8947550" y="3583854"/>
            <a:ext cx="193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UpdateDocInfo</a:t>
            </a:r>
            <a:r>
              <a:rPr lang="en-US" altLang="ko-KR" sz="1400" dirty="0"/>
              <a:t>()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FAB164A-F9D4-8EE4-6AF1-456622B0D663}"/>
              </a:ext>
            </a:extLst>
          </p:cNvPr>
          <p:cNvSpPr txBox="1"/>
          <p:nvPr/>
        </p:nvSpPr>
        <p:spPr>
          <a:xfrm>
            <a:off x="9306646" y="3899527"/>
            <a:ext cx="1145800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doApprove</a:t>
            </a:r>
            <a:r>
              <a:rPr lang="en-US" altLang="ko-KR" sz="14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915B8A2F-39C9-A5FB-DA4D-60946EFFD073}"/>
              </a:ext>
            </a:extLst>
          </p:cNvPr>
          <p:cNvCxnSpPr>
            <a:cxnSpLocks/>
          </p:cNvCxnSpPr>
          <p:nvPr/>
        </p:nvCxnSpPr>
        <p:spPr>
          <a:xfrm flipH="1">
            <a:off x="9684568" y="3240135"/>
            <a:ext cx="3413" cy="407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0B1BD5E-30A0-984A-82B1-3ACDD20912BC}"/>
              </a:ext>
            </a:extLst>
          </p:cNvPr>
          <p:cNvCxnSpPr>
            <a:cxnSpLocks/>
          </p:cNvCxnSpPr>
          <p:nvPr/>
        </p:nvCxnSpPr>
        <p:spPr>
          <a:xfrm flipH="1" flipV="1">
            <a:off x="9879546" y="3253391"/>
            <a:ext cx="5436" cy="443666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6580B463-51CA-04CE-7641-4C61594BF2BC}"/>
              </a:ext>
            </a:extLst>
          </p:cNvPr>
          <p:cNvCxnSpPr>
            <a:cxnSpLocks/>
          </p:cNvCxnSpPr>
          <p:nvPr/>
        </p:nvCxnSpPr>
        <p:spPr>
          <a:xfrm flipH="1" flipV="1">
            <a:off x="8808179" y="3199366"/>
            <a:ext cx="560754" cy="3745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1CCEB14-E60F-D2AB-3232-FA5E91EE1AAB}"/>
              </a:ext>
            </a:extLst>
          </p:cNvPr>
          <p:cNvCxnSpPr>
            <a:cxnSpLocks/>
          </p:cNvCxnSpPr>
          <p:nvPr/>
        </p:nvCxnSpPr>
        <p:spPr>
          <a:xfrm flipH="1">
            <a:off x="6683858" y="3222988"/>
            <a:ext cx="627753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BC71FB02-70A1-356E-BB5E-07B5BF88A70F}"/>
              </a:ext>
            </a:extLst>
          </p:cNvPr>
          <p:cNvCxnSpPr>
            <a:cxnSpLocks/>
          </p:cNvCxnSpPr>
          <p:nvPr/>
        </p:nvCxnSpPr>
        <p:spPr>
          <a:xfrm flipH="1" flipV="1">
            <a:off x="3588410" y="2686865"/>
            <a:ext cx="680995" cy="358906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FC454ED-A66A-1FF2-FABA-785B459D730C}"/>
              </a:ext>
            </a:extLst>
          </p:cNvPr>
          <p:cNvSpPr txBox="1"/>
          <p:nvPr/>
        </p:nvSpPr>
        <p:spPr>
          <a:xfrm>
            <a:off x="1777691" y="1714213"/>
            <a:ext cx="2267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openSignUI_complete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B047295-A5CE-98F5-E2E6-E1575F0B922E}"/>
              </a:ext>
            </a:extLst>
          </p:cNvPr>
          <p:cNvCxnSpPr>
            <a:cxnSpLocks/>
          </p:cNvCxnSpPr>
          <p:nvPr/>
        </p:nvCxnSpPr>
        <p:spPr>
          <a:xfrm flipV="1">
            <a:off x="2994964" y="2021990"/>
            <a:ext cx="0" cy="48067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C3B6EF2-F15C-9438-1F58-5BD512CA2776}"/>
              </a:ext>
            </a:extLst>
          </p:cNvPr>
          <p:cNvSpPr txBox="1"/>
          <p:nvPr/>
        </p:nvSpPr>
        <p:spPr>
          <a:xfrm>
            <a:off x="10465374" y="3767045"/>
            <a:ext cx="19065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doDoccomplete</a:t>
            </a:r>
            <a:r>
              <a:rPr lang="en-US" altLang="ko-KR" sz="14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82E7821-22A9-A9EF-EBB0-E0AD0B7D41C6}"/>
              </a:ext>
            </a:extLst>
          </p:cNvPr>
          <p:cNvCxnSpPr>
            <a:cxnSpLocks/>
          </p:cNvCxnSpPr>
          <p:nvPr/>
        </p:nvCxnSpPr>
        <p:spPr>
          <a:xfrm flipV="1">
            <a:off x="10349716" y="3937787"/>
            <a:ext cx="312328" cy="1479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CA0F2C6-7A76-F28B-932D-FA7EAEA9492A}"/>
              </a:ext>
            </a:extLst>
          </p:cNvPr>
          <p:cNvSpPr txBox="1"/>
          <p:nvPr/>
        </p:nvSpPr>
        <p:spPr>
          <a:xfrm>
            <a:off x="10518991" y="4008620"/>
            <a:ext cx="19065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DeleteDocInfo</a:t>
            </a:r>
            <a:r>
              <a:rPr lang="en-US" altLang="ko-KR" sz="1400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C3E537-6D14-16E4-C6F0-3ED820171A3A}"/>
              </a:ext>
            </a:extLst>
          </p:cNvPr>
          <p:cNvSpPr txBox="1"/>
          <p:nvPr/>
        </p:nvSpPr>
        <p:spPr>
          <a:xfrm>
            <a:off x="8976653" y="4169006"/>
            <a:ext cx="19065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chkDocDelete</a:t>
            </a:r>
            <a:r>
              <a:rPr lang="en-US" altLang="ko-KR" sz="14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4F0FB73-EFD4-9908-4B94-160AD9A8FBD2}"/>
              </a:ext>
            </a:extLst>
          </p:cNvPr>
          <p:cNvCxnSpPr>
            <a:cxnSpLocks/>
          </p:cNvCxnSpPr>
          <p:nvPr/>
        </p:nvCxnSpPr>
        <p:spPr>
          <a:xfrm>
            <a:off x="10377850" y="4101881"/>
            <a:ext cx="381060" cy="130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80DECC8B-6121-6006-9F0A-D1DCA6ADF058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3)</a:t>
            </a:r>
            <a:r>
              <a:rPr lang="ko-KR" altLang="en-US" sz="1800" b="1" dirty="0" err="1"/>
              <a:t>최종결재자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911A8D-4429-6420-FE2B-34B0722F470D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3879BBE-B2DE-BF32-BE92-9B9E717BAC80}"/>
              </a:ext>
            </a:extLst>
          </p:cNvPr>
          <p:cNvCxnSpPr>
            <a:cxnSpLocks/>
          </p:cNvCxnSpPr>
          <p:nvPr/>
        </p:nvCxnSpPr>
        <p:spPr>
          <a:xfrm>
            <a:off x="8979762" y="292190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6782562-421F-19C5-681D-38C558895C60}"/>
              </a:ext>
            </a:extLst>
          </p:cNvPr>
          <p:cNvCxnSpPr>
            <a:cxnSpLocks/>
          </p:cNvCxnSpPr>
          <p:nvPr/>
        </p:nvCxnSpPr>
        <p:spPr>
          <a:xfrm>
            <a:off x="8979762" y="472075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3CCC235-3D1D-521D-F523-E0AA50D9E618}"/>
              </a:ext>
            </a:extLst>
          </p:cNvPr>
          <p:cNvSpPr/>
          <p:nvPr/>
        </p:nvSpPr>
        <p:spPr>
          <a:xfrm>
            <a:off x="8739537" y="41486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5FA9B-9F2B-BB96-1841-860328B2D641}"/>
              </a:ext>
            </a:extLst>
          </p:cNvPr>
          <p:cNvSpPr txBox="1"/>
          <p:nvPr/>
        </p:nvSpPr>
        <p:spPr>
          <a:xfrm>
            <a:off x="8870750" y="628665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5D41E8-1FF6-EDEB-0C5C-787ED81FBAED}"/>
              </a:ext>
            </a:extLst>
          </p:cNvPr>
          <p:cNvSpPr txBox="1"/>
          <p:nvPr/>
        </p:nvSpPr>
        <p:spPr>
          <a:xfrm>
            <a:off x="8870750" y="911729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D06A5-D7E2-681D-A503-7A7B4A27AA00}"/>
              </a:ext>
            </a:extLst>
          </p:cNvPr>
          <p:cNvSpPr txBox="1"/>
          <p:nvPr/>
        </p:nvSpPr>
        <p:spPr>
          <a:xfrm>
            <a:off x="9577871" y="666045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8AE46B-A070-595A-D044-150955B4EC83}"/>
              </a:ext>
            </a:extLst>
          </p:cNvPr>
          <p:cNvSpPr txBox="1"/>
          <p:nvPr/>
        </p:nvSpPr>
        <p:spPr>
          <a:xfrm>
            <a:off x="9498485" y="11381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3F7EB6-DA1E-D3BD-C351-C2E3E241781E}"/>
              </a:ext>
            </a:extLst>
          </p:cNvPr>
          <p:cNvSpPr txBox="1"/>
          <p:nvPr/>
        </p:nvSpPr>
        <p:spPr>
          <a:xfrm>
            <a:off x="9506469" y="33032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1788572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FF566A72-0B77-7F9C-44A4-391BE368C8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1642052"/>
              </p:ext>
            </p:extLst>
          </p:nvPr>
        </p:nvGraphicFramePr>
        <p:xfrm>
          <a:off x="341745" y="1902689"/>
          <a:ext cx="8906164" cy="4765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93">
                  <a:extLst>
                    <a:ext uri="{9D8B030D-6E8A-4147-A177-3AD203B41FA5}">
                      <a16:colId xmlns:a16="http://schemas.microsoft.com/office/drawing/2014/main" val="1233466765"/>
                    </a:ext>
                  </a:extLst>
                </a:gridCol>
                <a:gridCol w="7427071">
                  <a:extLst>
                    <a:ext uri="{9D8B030D-6E8A-4147-A177-3AD203B41FA5}">
                      <a16:colId xmlns:a16="http://schemas.microsoft.com/office/drawing/2014/main" val="351992153"/>
                    </a:ext>
                  </a:extLst>
                </a:gridCol>
              </a:tblGrid>
              <a:tr h="440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용어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106344"/>
                  </a:ext>
                </a:extLst>
              </a:tr>
              <a:tr h="5059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결재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결정할 권한이 있는 자가 부하직원이 제출한 안건을 허가하거나 승인하는 행위를 말한다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297920"/>
                  </a:ext>
                </a:extLst>
              </a:tr>
              <a:tr h="440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결재선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결재에 참가할 사람들의 집합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497208"/>
                  </a:ext>
                </a:extLst>
              </a:tr>
              <a:tr h="440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결재 행위에 있어 동의가 필요하며 결재와 달리 서명을 하지 않아도 된다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533079"/>
                  </a:ext>
                </a:extLst>
              </a:tr>
              <a:tr h="440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참조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결재 행위에 있어 동의가 필요하지 않으며 결재 진행 중 열람이 가능한 결재자의 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28622"/>
                  </a:ext>
                </a:extLst>
              </a:tr>
              <a:tr h="440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선택한 결재자가 최고 결재자의 권한을 위임 받아 처리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한번에 다 </a:t>
                      </a:r>
                      <a:r>
                        <a:rPr lang="ko-KR" altLang="en-US" dirty="0" err="1"/>
                        <a:t>처리하는것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808027"/>
                  </a:ext>
                </a:extLst>
              </a:tr>
              <a:tr h="440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결재 올리기 취소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19529"/>
                  </a:ext>
                </a:extLst>
              </a:tr>
              <a:tr h="440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나중에 결재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947986"/>
                  </a:ext>
                </a:extLst>
              </a:tr>
              <a:tr h="440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부서가 결재할 것이 아니면 발송 부서에 다시 보내는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38316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B5242B60-066A-7033-E4A9-F8D9A889358B}"/>
              </a:ext>
            </a:extLst>
          </p:cNvPr>
          <p:cNvSpPr txBox="1">
            <a:spLocks/>
          </p:cNvSpPr>
          <p:nvPr/>
        </p:nvSpPr>
        <p:spPr>
          <a:xfrm>
            <a:off x="1252610" y="266931"/>
            <a:ext cx="4420402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구조 파악 </a:t>
            </a:r>
            <a:r>
              <a:rPr lang="en-US" altLang="ko-KR" sz="1800" b="1" dirty="0"/>
              <a:t>– 2)</a:t>
            </a:r>
            <a:r>
              <a:rPr lang="ko-KR" altLang="en-US" sz="1800" b="1" dirty="0"/>
              <a:t>전자 결재 용어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8FA20-A832-394D-5038-9780E73DB518}"/>
              </a:ext>
            </a:extLst>
          </p:cNvPr>
          <p:cNvSpPr txBox="1"/>
          <p:nvPr/>
        </p:nvSpPr>
        <p:spPr>
          <a:xfrm>
            <a:off x="1252610" y="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7165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E5AAE72-8956-D234-6245-545F4BF99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264" y="1793170"/>
            <a:ext cx="4152900" cy="2571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01382A-2F0E-C814-97F7-2A6990AC7788}"/>
              </a:ext>
            </a:extLst>
          </p:cNvPr>
          <p:cNvSpPr txBox="1"/>
          <p:nvPr/>
        </p:nvSpPr>
        <p:spPr>
          <a:xfrm>
            <a:off x="498264" y="1446591"/>
            <a:ext cx="168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ezWorkFlow.js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F5653E-3F36-722A-9F8F-51367BA1BC60}"/>
              </a:ext>
            </a:extLst>
          </p:cNvPr>
          <p:cNvSpPr/>
          <p:nvPr/>
        </p:nvSpPr>
        <p:spPr>
          <a:xfrm>
            <a:off x="1478458" y="2226607"/>
            <a:ext cx="2980653" cy="2111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DD1C8F7-6487-EE23-D6CF-B50C2D78BE59}"/>
              </a:ext>
            </a:extLst>
          </p:cNvPr>
          <p:cNvSpPr/>
          <p:nvPr/>
        </p:nvSpPr>
        <p:spPr>
          <a:xfrm>
            <a:off x="1478458" y="3295763"/>
            <a:ext cx="2980653" cy="2111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560B13-FCAC-C09E-5227-D26372BF07A9}"/>
              </a:ext>
            </a:extLst>
          </p:cNvPr>
          <p:cNvSpPr txBox="1"/>
          <p:nvPr/>
        </p:nvSpPr>
        <p:spPr>
          <a:xfrm>
            <a:off x="2649727" y="1899429"/>
            <a:ext cx="1809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문서 정보 업데이트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FA35DF-0FE6-2795-8F7B-24BE0330167C}"/>
              </a:ext>
            </a:extLst>
          </p:cNvPr>
          <p:cNvSpPr txBox="1"/>
          <p:nvPr/>
        </p:nvSpPr>
        <p:spPr>
          <a:xfrm>
            <a:off x="2586003" y="2968585"/>
            <a:ext cx="1809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결재 진행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0C3FD08-F2A5-8BCB-8E84-E51882C9B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976" y="1537664"/>
            <a:ext cx="5514975" cy="116205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8A16C51-E114-D8EA-89BB-98596B8DD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8976" y="1053618"/>
            <a:ext cx="5124450" cy="3810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3D41833-199B-87C3-D368-BECDC3B26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8976" y="2957011"/>
            <a:ext cx="5143500" cy="23336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751FBD5-A586-1586-E844-70E0458ABBAF}"/>
              </a:ext>
            </a:extLst>
          </p:cNvPr>
          <p:cNvSpPr txBox="1"/>
          <p:nvPr/>
        </p:nvSpPr>
        <p:spPr>
          <a:xfrm>
            <a:off x="6877933" y="3888599"/>
            <a:ext cx="33220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다음 결재자가 존재하지 않기 때문에 </a:t>
            </a:r>
            <a:endParaRPr lang="en-US" altLang="ko-KR" sz="1400" dirty="0">
              <a:solidFill>
                <a:srgbClr val="FF0000"/>
              </a:solidFill>
            </a:endParaRPr>
          </a:p>
          <a:p>
            <a:r>
              <a:rPr lang="ko-KR" altLang="en-US" sz="1400" dirty="0">
                <a:solidFill>
                  <a:srgbClr val="FF0000"/>
                </a:solidFill>
              </a:rPr>
              <a:t>다음 결재자의 결재 상태를 </a:t>
            </a:r>
            <a:r>
              <a:rPr lang="en-US" altLang="ko-KR" sz="1400" dirty="0">
                <a:solidFill>
                  <a:srgbClr val="FF0000"/>
                </a:solidFill>
              </a:rPr>
              <a:t>‘</a:t>
            </a:r>
            <a:r>
              <a:rPr lang="ko-KR" altLang="en-US" sz="1400" dirty="0">
                <a:solidFill>
                  <a:srgbClr val="FF0000"/>
                </a:solidFill>
              </a:rPr>
              <a:t>진행</a:t>
            </a:r>
            <a:r>
              <a:rPr lang="en-US" altLang="ko-KR" sz="1400" dirty="0">
                <a:solidFill>
                  <a:srgbClr val="FF0000"/>
                </a:solidFill>
              </a:rPr>
              <a:t>＇</a:t>
            </a:r>
            <a:r>
              <a:rPr lang="ko-KR" altLang="en-US" sz="1400" dirty="0">
                <a:solidFill>
                  <a:srgbClr val="FF0000"/>
                </a:solidFill>
              </a:rPr>
              <a:t>으로 바꾸는 과정 </a:t>
            </a:r>
            <a:r>
              <a:rPr lang="en-US" altLang="ko-KR" sz="1400" dirty="0">
                <a:solidFill>
                  <a:srgbClr val="FF0000"/>
                </a:solidFill>
              </a:rPr>
              <a:t>skip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55D55C13-0195-BB8A-09FC-0D573DC9DE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8976" y="5397688"/>
            <a:ext cx="5975264" cy="1343763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99B05BE-A93E-B7C0-75DD-0FE4F647AC5F}"/>
              </a:ext>
            </a:extLst>
          </p:cNvPr>
          <p:cNvCxnSpPr>
            <a:cxnSpLocks/>
          </p:cNvCxnSpPr>
          <p:nvPr/>
        </p:nvCxnSpPr>
        <p:spPr>
          <a:xfrm flipV="1">
            <a:off x="4459111" y="1243609"/>
            <a:ext cx="452444" cy="20327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EAD9845-ED49-F078-2830-10036EB98504}"/>
              </a:ext>
            </a:extLst>
          </p:cNvPr>
          <p:cNvSpPr/>
          <p:nvPr/>
        </p:nvSpPr>
        <p:spPr>
          <a:xfrm>
            <a:off x="5534493" y="6069569"/>
            <a:ext cx="1062748" cy="21162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24938F-E454-8FB2-A300-5F75142FE0F3}"/>
              </a:ext>
            </a:extLst>
          </p:cNvPr>
          <p:cNvSpPr/>
          <p:nvPr/>
        </p:nvSpPr>
        <p:spPr>
          <a:xfrm>
            <a:off x="4844344" y="2360639"/>
            <a:ext cx="5569608" cy="33907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1A91C-BF4D-15E8-BB9E-7561393E1364}"/>
              </a:ext>
            </a:extLst>
          </p:cNvPr>
          <p:cNvSpPr txBox="1"/>
          <p:nvPr/>
        </p:nvSpPr>
        <p:spPr>
          <a:xfrm>
            <a:off x="9842849" y="2699713"/>
            <a:ext cx="2396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결재 상태를 </a:t>
            </a:r>
            <a:r>
              <a:rPr lang="en-US" altLang="ko-KR" sz="1400" dirty="0">
                <a:solidFill>
                  <a:srgbClr val="FF0000"/>
                </a:solidFill>
              </a:rPr>
              <a:t>‘</a:t>
            </a:r>
            <a:r>
              <a:rPr lang="ko-KR" altLang="en-US" sz="1400" dirty="0">
                <a:solidFill>
                  <a:srgbClr val="FF0000"/>
                </a:solidFill>
              </a:rPr>
              <a:t>완료</a:t>
            </a:r>
            <a:r>
              <a:rPr lang="en-US" altLang="ko-KR" sz="1400" dirty="0">
                <a:solidFill>
                  <a:srgbClr val="FF0000"/>
                </a:solidFill>
              </a:rPr>
              <a:t>＇</a:t>
            </a:r>
            <a:r>
              <a:rPr lang="ko-KR" altLang="en-US" sz="1400" dirty="0">
                <a:solidFill>
                  <a:srgbClr val="FF0000"/>
                </a:solidFill>
              </a:rPr>
              <a:t>로  바꿈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2DB0FB-415E-2A8B-84E3-8DFB6271641F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51/56</a:t>
            </a:r>
            <a:endParaRPr lang="ko-KR" altLang="en-US" sz="12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6D0C159-A512-831D-6B96-E7C769FD06D6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3)</a:t>
            </a:r>
            <a:r>
              <a:rPr lang="ko-KR" altLang="en-US" sz="1800" b="1" dirty="0" err="1"/>
              <a:t>최종결재자</a:t>
            </a:r>
            <a:endParaRPr lang="ko-KR" altLang="en-US" sz="1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731579-A0D2-0AAC-FE52-BBBAC4BC7222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2014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8FBF1E-2431-F9B4-B850-3557F7256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14" y="1183923"/>
            <a:ext cx="5381480" cy="4001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61D2928-9BCD-BA93-FF75-03D0B09A5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99" y="1706209"/>
            <a:ext cx="5415310" cy="415272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24E18A-A952-69BC-61CE-D2B70D8B81D4}"/>
              </a:ext>
            </a:extLst>
          </p:cNvPr>
          <p:cNvSpPr/>
          <p:nvPr/>
        </p:nvSpPr>
        <p:spPr>
          <a:xfrm>
            <a:off x="1562827" y="2708741"/>
            <a:ext cx="4181067" cy="19250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967013B-4E88-DDAA-91A8-019509E5B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5867" y="1183923"/>
            <a:ext cx="2369961" cy="26332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A32DF9A-3FE9-8156-EA15-879B477C87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5867" y="1584033"/>
            <a:ext cx="5314950" cy="20669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3A4941E-C191-B803-07EB-C0DB7A75FD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3781" y="2901244"/>
            <a:ext cx="4634880" cy="19250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21921B8-DCC6-0E54-8CA4-0FD74B67B0B9}"/>
              </a:ext>
            </a:extLst>
          </p:cNvPr>
          <p:cNvSpPr txBox="1"/>
          <p:nvPr/>
        </p:nvSpPr>
        <p:spPr>
          <a:xfrm>
            <a:off x="7653672" y="3401932"/>
            <a:ext cx="3472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ContainerID</a:t>
            </a:r>
            <a:r>
              <a:rPr lang="en-US" altLang="ko-KR" sz="1400" dirty="0">
                <a:solidFill>
                  <a:srgbClr val="FF0000"/>
                </a:solidFill>
              </a:rPr>
              <a:t> = "0000000117“  =&gt; </a:t>
            </a:r>
            <a:r>
              <a:rPr lang="ko-KR" altLang="en-US" sz="1400" dirty="0">
                <a:solidFill>
                  <a:srgbClr val="FF0000"/>
                </a:solidFill>
              </a:rPr>
              <a:t>품의함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BA50638A-628A-9CC9-952B-99731F931E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5867" y="3768460"/>
            <a:ext cx="4067175" cy="581025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A4600DE1-FDEC-908D-1E36-75F3724779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46317" y="4597758"/>
            <a:ext cx="5911548" cy="1046430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DB43AEB6-398A-23EB-CB91-6BCC3E4D7D7F}"/>
              </a:ext>
            </a:extLst>
          </p:cNvPr>
          <p:cNvSpPr/>
          <p:nvPr/>
        </p:nvSpPr>
        <p:spPr>
          <a:xfrm>
            <a:off x="7653672" y="3222279"/>
            <a:ext cx="3727145" cy="20672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D2DB746-3F86-2AE3-5F16-47F6D17D5D78}"/>
              </a:ext>
            </a:extLst>
          </p:cNvPr>
          <p:cNvSpPr/>
          <p:nvPr/>
        </p:nvSpPr>
        <p:spPr>
          <a:xfrm>
            <a:off x="7045396" y="3926236"/>
            <a:ext cx="3036129" cy="20129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4E2055-C22B-0D99-3F78-2613529E90B4}"/>
              </a:ext>
            </a:extLst>
          </p:cNvPr>
          <p:cNvSpPr txBox="1"/>
          <p:nvPr/>
        </p:nvSpPr>
        <p:spPr>
          <a:xfrm>
            <a:off x="10067882" y="3745354"/>
            <a:ext cx="2220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결재 완료 후 문서가 들어가게 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ko-KR" altLang="en-US" sz="1200" dirty="0">
                <a:solidFill>
                  <a:srgbClr val="FF0000"/>
                </a:solidFill>
              </a:rPr>
              <a:t>될 문서함의 위치를 반환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3E9631-9640-FF7E-C5D4-16F995C40663}"/>
              </a:ext>
            </a:extLst>
          </p:cNvPr>
          <p:cNvSpPr txBox="1"/>
          <p:nvPr/>
        </p:nvSpPr>
        <p:spPr>
          <a:xfrm>
            <a:off x="9107885" y="5428870"/>
            <a:ext cx="2874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TBENDAPRDOCINFO </a:t>
            </a:r>
            <a:r>
              <a:rPr lang="ko-KR" altLang="en-US" sz="1200" dirty="0">
                <a:solidFill>
                  <a:srgbClr val="FF0000"/>
                </a:solidFill>
              </a:rPr>
              <a:t>테이블에 문서 정보 </a:t>
            </a:r>
            <a:r>
              <a:rPr lang="en-US" altLang="ko-KR" sz="1200" dirty="0">
                <a:solidFill>
                  <a:srgbClr val="FF0000"/>
                </a:solidFill>
              </a:rPr>
              <a:t>INSERT</a:t>
            </a:r>
            <a:r>
              <a:rPr lang="ko-KR" altLang="en-US" sz="1200" dirty="0">
                <a:solidFill>
                  <a:srgbClr val="FF0000"/>
                </a:solidFill>
              </a:rPr>
              <a:t>하는 쿼리 작성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09B2B77-21CB-30CC-7FF4-E175A75217F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5745372" y="1315588"/>
            <a:ext cx="320495" cy="14837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72DF9AF-C1FD-035A-96BB-9A60C51B5BCB}"/>
              </a:ext>
            </a:extLst>
          </p:cNvPr>
          <p:cNvSpPr txBox="1"/>
          <p:nvPr/>
        </p:nvSpPr>
        <p:spPr>
          <a:xfrm>
            <a:off x="296868" y="926923"/>
            <a:ext cx="168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ezWorkFlow.js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F440013-0585-A0CD-A915-59FC57612172}"/>
              </a:ext>
            </a:extLst>
          </p:cNvPr>
          <p:cNvSpPr/>
          <p:nvPr/>
        </p:nvSpPr>
        <p:spPr>
          <a:xfrm>
            <a:off x="6437726" y="4555023"/>
            <a:ext cx="539029" cy="24131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E847C6F-F805-7001-470C-D045FA69F7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05041" y="5836113"/>
            <a:ext cx="5688972" cy="95337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EC454F2-4FA0-04D2-85BC-1FF67DE96DD3}"/>
              </a:ext>
            </a:extLst>
          </p:cNvPr>
          <p:cNvSpPr txBox="1"/>
          <p:nvPr/>
        </p:nvSpPr>
        <p:spPr>
          <a:xfrm>
            <a:off x="6105041" y="5679441"/>
            <a:ext cx="1690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/>
              <a:t>완료문서 </a:t>
            </a:r>
            <a:r>
              <a:rPr lang="ko-KR" altLang="en-US" sz="1400" b="1" dirty="0"/>
              <a:t>폴더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F0A3D666-FEB3-1411-EC75-BFDC4D6C790B}"/>
              </a:ext>
            </a:extLst>
          </p:cNvPr>
          <p:cNvCxnSpPr>
            <a:cxnSpLocks/>
            <a:stCxn id="52" idx="1"/>
            <a:endCxn id="54" idx="1"/>
          </p:cNvCxnSpPr>
          <p:nvPr/>
        </p:nvCxnSpPr>
        <p:spPr>
          <a:xfrm rot="10800000" flipV="1">
            <a:off x="6105042" y="4675679"/>
            <a:ext cx="332685" cy="1637119"/>
          </a:xfrm>
          <a:prstGeom prst="bentConnector3">
            <a:avLst>
              <a:gd name="adj1" fmla="val 16871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6443DA8-63CF-3896-5F96-BC0A257B6915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52/56</a:t>
            </a:r>
            <a:endParaRPr lang="ko-KR" altLang="en-US" sz="12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5783953-7A18-507A-2AA5-F081B8163EE4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3)</a:t>
            </a:r>
            <a:r>
              <a:rPr lang="ko-KR" altLang="en-US" sz="1800" b="1" dirty="0" err="1"/>
              <a:t>최종결재자</a:t>
            </a:r>
            <a:endParaRPr lang="ko-KR" alt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E035CE-3C0F-18EB-1864-6CDA3E1F4F5E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A4F3979-F6E2-3529-CDEA-68B44B83A9A3}"/>
              </a:ext>
            </a:extLst>
          </p:cNvPr>
          <p:cNvCxnSpPr>
            <a:cxnSpLocks/>
          </p:cNvCxnSpPr>
          <p:nvPr/>
        </p:nvCxnSpPr>
        <p:spPr>
          <a:xfrm>
            <a:off x="8979762" y="292190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1D4B267-BB0F-0D00-75AA-07AD43710C6D}"/>
              </a:ext>
            </a:extLst>
          </p:cNvPr>
          <p:cNvCxnSpPr>
            <a:cxnSpLocks/>
          </p:cNvCxnSpPr>
          <p:nvPr/>
        </p:nvCxnSpPr>
        <p:spPr>
          <a:xfrm>
            <a:off x="8979762" y="472075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C813B80-6680-95F6-4C81-6971ECF29864}"/>
              </a:ext>
            </a:extLst>
          </p:cNvPr>
          <p:cNvSpPr/>
          <p:nvPr/>
        </p:nvSpPr>
        <p:spPr>
          <a:xfrm>
            <a:off x="8739537" y="41486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97E003-1787-796C-AC3A-89EB23832FC2}"/>
              </a:ext>
            </a:extLst>
          </p:cNvPr>
          <p:cNvSpPr txBox="1"/>
          <p:nvPr/>
        </p:nvSpPr>
        <p:spPr>
          <a:xfrm>
            <a:off x="8870750" y="628665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9A4CEC-11C4-08FD-E876-F62E8B4E876B}"/>
              </a:ext>
            </a:extLst>
          </p:cNvPr>
          <p:cNvSpPr txBox="1"/>
          <p:nvPr/>
        </p:nvSpPr>
        <p:spPr>
          <a:xfrm>
            <a:off x="8870750" y="911729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8BDB36-02DD-F342-7B94-768ED8732EF4}"/>
              </a:ext>
            </a:extLst>
          </p:cNvPr>
          <p:cNvSpPr txBox="1"/>
          <p:nvPr/>
        </p:nvSpPr>
        <p:spPr>
          <a:xfrm>
            <a:off x="9577871" y="666045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F65DC7-F154-A17E-9265-486B62FAB318}"/>
              </a:ext>
            </a:extLst>
          </p:cNvPr>
          <p:cNvSpPr txBox="1"/>
          <p:nvPr/>
        </p:nvSpPr>
        <p:spPr>
          <a:xfrm>
            <a:off x="9498485" y="11381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3CCDE8-214A-1458-771B-740C7F3F278D}"/>
              </a:ext>
            </a:extLst>
          </p:cNvPr>
          <p:cNvSpPr txBox="1"/>
          <p:nvPr/>
        </p:nvSpPr>
        <p:spPr>
          <a:xfrm>
            <a:off x="9506469" y="33032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5697188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88FBF1E-2431-F9B4-B850-3557F7256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14" y="1183923"/>
            <a:ext cx="5381480" cy="4001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61D2928-9BCD-BA93-FF75-03D0B09A5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99" y="1706209"/>
            <a:ext cx="5415310" cy="415272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24E18A-A952-69BC-61CE-D2B70D8B81D4}"/>
              </a:ext>
            </a:extLst>
          </p:cNvPr>
          <p:cNvSpPr/>
          <p:nvPr/>
        </p:nvSpPr>
        <p:spPr>
          <a:xfrm>
            <a:off x="1579742" y="4136637"/>
            <a:ext cx="3003547" cy="18700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09B2B77-21CB-30CC-7FF4-E175A75217FB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583289" y="3224830"/>
            <a:ext cx="1847903" cy="9118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2B8A7866-B981-38CA-45C8-5DB46EC38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192" y="1706209"/>
            <a:ext cx="4646205" cy="303724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860AC4C-3786-F4B1-3957-C3C7A59ADE7D}"/>
              </a:ext>
            </a:extLst>
          </p:cNvPr>
          <p:cNvSpPr/>
          <p:nvPr/>
        </p:nvSpPr>
        <p:spPr>
          <a:xfrm>
            <a:off x="6730406" y="2367928"/>
            <a:ext cx="4346991" cy="20005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831E13-B675-3898-136F-4EAF365B2946}"/>
              </a:ext>
            </a:extLst>
          </p:cNvPr>
          <p:cNvSpPr txBox="1"/>
          <p:nvPr/>
        </p:nvSpPr>
        <p:spPr>
          <a:xfrm>
            <a:off x="8501782" y="1906263"/>
            <a:ext cx="2874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TBAPRDOCINFO </a:t>
            </a:r>
            <a:r>
              <a:rPr lang="ko-KR" altLang="en-US" sz="1200" dirty="0">
                <a:solidFill>
                  <a:srgbClr val="FF0000"/>
                </a:solidFill>
              </a:rPr>
              <a:t>에서 문서의 정보를 </a:t>
            </a:r>
            <a:r>
              <a:rPr lang="en-US" altLang="ko-KR" sz="1200" dirty="0">
                <a:solidFill>
                  <a:srgbClr val="FF0000"/>
                </a:solidFill>
              </a:rPr>
              <a:t>DELETE </a:t>
            </a:r>
            <a:r>
              <a:rPr lang="ko-KR" altLang="en-US" sz="1200" dirty="0">
                <a:solidFill>
                  <a:srgbClr val="FF0000"/>
                </a:solidFill>
              </a:rPr>
              <a:t>하는 쿼리 작성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CB4CA1-B070-AA11-4F8B-D73A742D0B25}"/>
              </a:ext>
            </a:extLst>
          </p:cNvPr>
          <p:cNvSpPr txBox="1"/>
          <p:nvPr/>
        </p:nvSpPr>
        <p:spPr>
          <a:xfrm>
            <a:off x="398137" y="885368"/>
            <a:ext cx="168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ezWorkFlow.js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AAD2D6-F790-AD59-F36D-F667CFD1F3D6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53/56</a:t>
            </a:r>
            <a:endParaRPr lang="ko-KR" altLang="en-US" sz="12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4704E57-2568-876F-43EA-026A932EFDA7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3)</a:t>
            </a:r>
            <a:r>
              <a:rPr lang="ko-KR" altLang="en-US" sz="1800" b="1" dirty="0" err="1"/>
              <a:t>최종결재자</a:t>
            </a:r>
            <a:endParaRPr lang="ko-KR" alt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0426BD-FE1C-3040-914D-ACF476014811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64D9F82-FA50-73C9-781C-E1EA68560833}"/>
              </a:ext>
            </a:extLst>
          </p:cNvPr>
          <p:cNvCxnSpPr>
            <a:cxnSpLocks/>
          </p:cNvCxnSpPr>
          <p:nvPr/>
        </p:nvCxnSpPr>
        <p:spPr>
          <a:xfrm>
            <a:off x="8979762" y="292190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8531FDF-5423-AB76-A483-59C6A315862D}"/>
              </a:ext>
            </a:extLst>
          </p:cNvPr>
          <p:cNvCxnSpPr>
            <a:cxnSpLocks/>
          </p:cNvCxnSpPr>
          <p:nvPr/>
        </p:nvCxnSpPr>
        <p:spPr>
          <a:xfrm>
            <a:off x="8979762" y="472075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D7F5A23-1838-F507-6B0E-009F0EB55DA1}"/>
              </a:ext>
            </a:extLst>
          </p:cNvPr>
          <p:cNvSpPr/>
          <p:nvPr/>
        </p:nvSpPr>
        <p:spPr>
          <a:xfrm>
            <a:off x="8739537" y="41486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C23B8C-E5EB-E9F6-E327-68DC456DED13}"/>
              </a:ext>
            </a:extLst>
          </p:cNvPr>
          <p:cNvSpPr txBox="1"/>
          <p:nvPr/>
        </p:nvSpPr>
        <p:spPr>
          <a:xfrm>
            <a:off x="8870750" y="628665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820126-AA23-7455-1603-63C5978505CF}"/>
              </a:ext>
            </a:extLst>
          </p:cNvPr>
          <p:cNvSpPr txBox="1"/>
          <p:nvPr/>
        </p:nvSpPr>
        <p:spPr>
          <a:xfrm>
            <a:off x="8870750" y="911729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E4AAAF-BE7E-DAC2-BEFB-C3834645DD00}"/>
              </a:ext>
            </a:extLst>
          </p:cNvPr>
          <p:cNvSpPr txBox="1"/>
          <p:nvPr/>
        </p:nvSpPr>
        <p:spPr>
          <a:xfrm>
            <a:off x="9577871" y="666045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481968-7A19-BCA1-AAAC-378B453C493B}"/>
              </a:ext>
            </a:extLst>
          </p:cNvPr>
          <p:cNvSpPr txBox="1"/>
          <p:nvPr/>
        </p:nvSpPr>
        <p:spPr>
          <a:xfrm>
            <a:off x="9498485" y="11381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704600-052E-C020-90AD-6B1BB8ADD266}"/>
              </a:ext>
            </a:extLst>
          </p:cNvPr>
          <p:cNvSpPr txBox="1"/>
          <p:nvPr/>
        </p:nvSpPr>
        <p:spPr>
          <a:xfrm>
            <a:off x="9506469" y="33032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24284828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41637385-F88D-DD1F-34D2-3ABC48CBB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14" y="1661583"/>
            <a:ext cx="5090119" cy="115977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93F588D-3784-689E-64F9-E306BE717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13" y="1168491"/>
            <a:ext cx="6536355" cy="41617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6FAEF5-2A94-1E24-C82C-663EBF80D62A}"/>
              </a:ext>
            </a:extLst>
          </p:cNvPr>
          <p:cNvSpPr/>
          <p:nvPr/>
        </p:nvSpPr>
        <p:spPr>
          <a:xfrm>
            <a:off x="1568200" y="1937893"/>
            <a:ext cx="3500512" cy="29646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BE8FA36-FE33-AB4C-FED1-81912208E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84" y="3471055"/>
            <a:ext cx="5459227" cy="10025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8BC408B-1399-5D79-83E5-0DE49C3791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484" y="5259960"/>
            <a:ext cx="5459227" cy="109850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25796D7B-156D-62C8-2664-1B6944283A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442724"/>
            <a:ext cx="5746312" cy="12247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CBBA184-38C7-1A0E-FFE3-A6661901AC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5867" y="5273909"/>
            <a:ext cx="6008649" cy="10959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3C30959-835C-29E6-7DB2-7F4D8F34F694}"/>
              </a:ext>
            </a:extLst>
          </p:cNvPr>
          <p:cNvCxnSpPr>
            <a:cxnSpLocks/>
          </p:cNvCxnSpPr>
          <p:nvPr/>
        </p:nvCxnSpPr>
        <p:spPr>
          <a:xfrm>
            <a:off x="5452533" y="4001170"/>
            <a:ext cx="6434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F7D5787-6F86-9B4A-6174-F9F5477B7806}"/>
              </a:ext>
            </a:extLst>
          </p:cNvPr>
          <p:cNvCxnSpPr>
            <a:cxnSpLocks/>
          </p:cNvCxnSpPr>
          <p:nvPr/>
        </p:nvCxnSpPr>
        <p:spPr>
          <a:xfrm>
            <a:off x="5452533" y="5902157"/>
            <a:ext cx="6434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E6D406-65D2-F75C-31F9-87F46B427DC7}"/>
              </a:ext>
            </a:extLst>
          </p:cNvPr>
          <p:cNvSpPr txBox="1"/>
          <p:nvPr/>
        </p:nvSpPr>
        <p:spPr>
          <a:xfrm>
            <a:off x="4425244" y="3027252"/>
            <a:ext cx="321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TBAPRDOCINFO (</a:t>
            </a:r>
            <a:r>
              <a:rPr lang="ko-KR" altLang="en-US" sz="1400" b="1" dirty="0"/>
              <a:t>진행 문서 테이블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D704B8-ABC6-A3FE-444A-7A9AE2E884FF}"/>
              </a:ext>
            </a:extLst>
          </p:cNvPr>
          <p:cNvSpPr txBox="1"/>
          <p:nvPr/>
        </p:nvSpPr>
        <p:spPr>
          <a:xfrm>
            <a:off x="4304800" y="4847760"/>
            <a:ext cx="3224889" cy="311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TBENDAPRDOCINFO (</a:t>
            </a:r>
            <a:r>
              <a:rPr lang="ko-KR" altLang="en-US" sz="1400" b="1" dirty="0"/>
              <a:t>완료 문서 테이블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CBC748-6A5B-573E-07C7-27F325984143}"/>
              </a:ext>
            </a:extLst>
          </p:cNvPr>
          <p:cNvSpPr txBox="1"/>
          <p:nvPr/>
        </p:nvSpPr>
        <p:spPr>
          <a:xfrm>
            <a:off x="371694" y="803486"/>
            <a:ext cx="168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ezWorkFlow.js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C0C1F0-C976-9020-4C92-8C7DF8A03641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54/56</a:t>
            </a:r>
            <a:endParaRPr lang="ko-KR" altLang="en-US" sz="12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B05A9B3F-82DE-00A7-E081-0C1DB56C57C6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3)</a:t>
            </a:r>
            <a:r>
              <a:rPr lang="ko-KR" altLang="en-US" sz="1800" b="1" dirty="0" err="1"/>
              <a:t>최종결재자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834512-9741-D650-2D27-2261B5300A35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9CB8729-522B-E855-862C-BF617E602806}"/>
              </a:ext>
            </a:extLst>
          </p:cNvPr>
          <p:cNvCxnSpPr>
            <a:cxnSpLocks/>
          </p:cNvCxnSpPr>
          <p:nvPr/>
        </p:nvCxnSpPr>
        <p:spPr>
          <a:xfrm>
            <a:off x="8979762" y="292190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63A33F4-167A-4C65-0E94-01213F1D7003}"/>
              </a:ext>
            </a:extLst>
          </p:cNvPr>
          <p:cNvCxnSpPr>
            <a:cxnSpLocks/>
          </p:cNvCxnSpPr>
          <p:nvPr/>
        </p:nvCxnSpPr>
        <p:spPr>
          <a:xfrm>
            <a:off x="8979762" y="472075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AA0D2F9-99DB-8AF0-EF10-FC39DD616CA2}"/>
              </a:ext>
            </a:extLst>
          </p:cNvPr>
          <p:cNvSpPr/>
          <p:nvPr/>
        </p:nvSpPr>
        <p:spPr>
          <a:xfrm>
            <a:off x="8739537" y="41486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15F5F8-921C-9AD9-EF73-495EAFA5A131}"/>
              </a:ext>
            </a:extLst>
          </p:cNvPr>
          <p:cNvSpPr txBox="1"/>
          <p:nvPr/>
        </p:nvSpPr>
        <p:spPr>
          <a:xfrm>
            <a:off x="8870750" y="628665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A87D28-4A3E-75D8-0DF4-E055163CC232}"/>
              </a:ext>
            </a:extLst>
          </p:cNvPr>
          <p:cNvSpPr txBox="1"/>
          <p:nvPr/>
        </p:nvSpPr>
        <p:spPr>
          <a:xfrm>
            <a:off x="8870750" y="911729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832082-D4FF-79A8-4872-D7B511E8F921}"/>
              </a:ext>
            </a:extLst>
          </p:cNvPr>
          <p:cNvSpPr txBox="1"/>
          <p:nvPr/>
        </p:nvSpPr>
        <p:spPr>
          <a:xfrm>
            <a:off x="9577871" y="666045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074B57-745E-42C2-B236-A3CCC5777B55}"/>
              </a:ext>
            </a:extLst>
          </p:cNvPr>
          <p:cNvSpPr txBox="1"/>
          <p:nvPr/>
        </p:nvSpPr>
        <p:spPr>
          <a:xfrm>
            <a:off x="9498485" y="11381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6E822F-C2C3-6DD9-8485-309DDD4F5A75}"/>
              </a:ext>
            </a:extLst>
          </p:cNvPr>
          <p:cNvSpPr txBox="1"/>
          <p:nvPr/>
        </p:nvSpPr>
        <p:spPr>
          <a:xfrm>
            <a:off x="9506469" y="33032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25752866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593F588D-3784-689E-64F9-E306BE717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13" y="1168491"/>
            <a:ext cx="6536355" cy="41617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3CBC748-6A5B-573E-07C7-27F325984143}"/>
              </a:ext>
            </a:extLst>
          </p:cNvPr>
          <p:cNvSpPr txBox="1"/>
          <p:nvPr/>
        </p:nvSpPr>
        <p:spPr>
          <a:xfrm>
            <a:off x="371694" y="803486"/>
            <a:ext cx="1687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ezWorkFlow.js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B96301-474D-8399-D049-6FF987C63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4840" y="2322952"/>
            <a:ext cx="5276343" cy="9968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170893-C07C-B57B-8FDA-6E08A1654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4840" y="4397458"/>
            <a:ext cx="5401910" cy="9684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3CA2D21-1B64-266A-0DF0-0F52211D26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826" y="3323044"/>
            <a:ext cx="6254045" cy="30009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A5F3110-F03C-D297-0953-66C9AC19B1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2414" y="1661583"/>
            <a:ext cx="5090119" cy="115977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4EABB1-18AC-B4F4-A365-EEDACD903371}"/>
              </a:ext>
            </a:extLst>
          </p:cNvPr>
          <p:cNvSpPr/>
          <p:nvPr/>
        </p:nvSpPr>
        <p:spPr>
          <a:xfrm>
            <a:off x="473177" y="2346297"/>
            <a:ext cx="4821303" cy="27088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8BF8D0F-D03E-93BA-F886-89073D54DE6E}"/>
              </a:ext>
            </a:extLst>
          </p:cNvPr>
          <p:cNvCxnSpPr>
            <a:cxnSpLocks/>
          </p:cNvCxnSpPr>
          <p:nvPr/>
        </p:nvCxnSpPr>
        <p:spPr>
          <a:xfrm>
            <a:off x="3025422" y="2617179"/>
            <a:ext cx="0" cy="6700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C507091-BC76-92C6-4DAF-247442FFDE12}"/>
              </a:ext>
            </a:extLst>
          </p:cNvPr>
          <p:cNvSpPr txBox="1"/>
          <p:nvPr/>
        </p:nvSpPr>
        <p:spPr>
          <a:xfrm>
            <a:off x="3221842" y="3825998"/>
            <a:ext cx="3472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파일명을 가져옴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 err="1">
                <a:solidFill>
                  <a:srgbClr val="FF0000"/>
                </a:solidFill>
              </a:rPr>
              <a:t>pFilename</a:t>
            </a:r>
            <a:r>
              <a:rPr lang="en-US" altLang="ko-KR" sz="1200" dirty="0">
                <a:solidFill>
                  <a:srgbClr val="FF0000"/>
                </a:solidFill>
              </a:rPr>
              <a:t> ="/</a:t>
            </a:r>
            <a:r>
              <a:rPr lang="en-US" altLang="ko-KR" sz="1200" dirty="0" err="1">
                <a:solidFill>
                  <a:srgbClr val="FF0000"/>
                </a:solidFill>
              </a:rPr>
              <a:t>Upload_Approval</a:t>
            </a:r>
            <a:r>
              <a:rPr lang="en-US" altLang="ko-KR" sz="1200" dirty="0">
                <a:solidFill>
                  <a:srgbClr val="FF0000"/>
                </a:solidFill>
              </a:rPr>
              <a:t>/core0000/Doc/2023/212/00000000000000012212.mht"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8CC20A-C662-6EAE-F6DC-48C3A4391D0A}"/>
              </a:ext>
            </a:extLst>
          </p:cNvPr>
          <p:cNvSpPr txBox="1"/>
          <p:nvPr/>
        </p:nvSpPr>
        <p:spPr>
          <a:xfrm>
            <a:off x="3140858" y="5689509"/>
            <a:ext cx="3472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파일명을 통해 </a:t>
            </a:r>
            <a:r>
              <a:rPr lang="ko-KR" altLang="en-US" sz="1200">
                <a:solidFill>
                  <a:srgbClr val="FF0000"/>
                </a:solidFill>
              </a:rPr>
              <a:t>해당 디렉토리에서 파일을 삭제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99E21B6-BCD3-99E2-2C49-94A37DEE089E}"/>
              </a:ext>
            </a:extLst>
          </p:cNvPr>
          <p:cNvCxnSpPr>
            <a:cxnSpLocks/>
          </p:cNvCxnSpPr>
          <p:nvPr/>
        </p:nvCxnSpPr>
        <p:spPr>
          <a:xfrm flipH="1">
            <a:off x="9415274" y="3344323"/>
            <a:ext cx="1" cy="7130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AAB4B00-60C1-CD27-217D-7B383516AE21}"/>
              </a:ext>
            </a:extLst>
          </p:cNvPr>
          <p:cNvSpPr txBox="1"/>
          <p:nvPr/>
        </p:nvSpPr>
        <p:spPr>
          <a:xfrm>
            <a:off x="8569808" y="1982910"/>
            <a:ext cx="1690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진행문서 폴더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A4395D9-CAC9-BCF2-34E5-DC9E1C06AED4}"/>
              </a:ext>
            </a:extLst>
          </p:cNvPr>
          <p:cNvSpPr/>
          <p:nvPr/>
        </p:nvSpPr>
        <p:spPr>
          <a:xfrm>
            <a:off x="9604806" y="2322952"/>
            <a:ext cx="454542" cy="23515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1EAFCE-1D06-E71A-820D-11646FE6D103}"/>
              </a:ext>
            </a:extLst>
          </p:cNvPr>
          <p:cNvSpPr txBox="1"/>
          <p:nvPr/>
        </p:nvSpPr>
        <p:spPr>
          <a:xfrm>
            <a:off x="8693756" y="4057416"/>
            <a:ext cx="1690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진행문서 폴더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B94F151-ACA2-C600-5C50-C6C07777E750}"/>
              </a:ext>
            </a:extLst>
          </p:cNvPr>
          <p:cNvSpPr/>
          <p:nvPr/>
        </p:nvSpPr>
        <p:spPr>
          <a:xfrm>
            <a:off x="9596613" y="4435025"/>
            <a:ext cx="454542" cy="23515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90800D-8E07-E33C-B397-B89B990463E0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55/56</a:t>
            </a:r>
            <a:endParaRPr lang="ko-KR" altLang="en-US" sz="12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9E4BC4B-45D7-866A-D802-F8B9D9D18AD4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3)</a:t>
            </a:r>
            <a:r>
              <a:rPr lang="ko-KR" altLang="en-US" sz="1800" b="1" dirty="0" err="1"/>
              <a:t>최종결재자</a:t>
            </a:r>
            <a:endParaRPr lang="ko-KR" alt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BCDB9-60E8-C799-4E63-BA62FDE6391B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90F92E0-238D-B411-EB5F-777D3639BA1E}"/>
              </a:ext>
            </a:extLst>
          </p:cNvPr>
          <p:cNvCxnSpPr>
            <a:cxnSpLocks/>
          </p:cNvCxnSpPr>
          <p:nvPr/>
        </p:nvCxnSpPr>
        <p:spPr>
          <a:xfrm>
            <a:off x="8979762" y="292190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833820D-3528-FA86-58E2-14E5CFEAF432}"/>
              </a:ext>
            </a:extLst>
          </p:cNvPr>
          <p:cNvCxnSpPr>
            <a:cxnSpLocks/>
          </p:cNvCxnSpPr>
          <p:nvPr/>
        </p:nvCxnSpPr>
        <p:spPr>
          <a:xfrm>
            <a:off x="8979762" y="472075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0A48056-F608-2960-6A90-495A4654CC31}"/>
              </a:ext>
            </a:extLst>
          </p:cNvPr>
          <p:cNvSpPr/>
          <p:nvPr/>
        </p:nvSpPr>
        <p:spPr>
          <a:xfrm>
            <a:off x="8739537" y="41486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630183-385D-F97C-35D9-95B0677267D3}"/>
              </a:ext>
            </a:extLst>
          </p:cNvPr>
          <p:cNvSpPr txBox="1"/>
          <p:nvPr/>
        </p:nvSpPr>
        <p:spPr>
          <a:xfrm>
            <a:off x="8870750" y="628665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363764-FF0F-F493-749D-7F70306F0A9C}"/>
              </a:ext>
            </a:extLst>
          </p:cNvPr>
          <p:cNvSpPr txBox="1"/>
          <p:nvPr/>
        </p:nvSpPr>
        <p:spPr>
          <a:xfrm>
            <a:off x="8870750" y="911729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5627D6-4B5C-6DDC-5E6D-851F853A73CB}"/>
              </a:ext>
            </a:extLst>
          </p:cNvPr>
          <p:cNvSpPr txBox="1"/>
          <p:nvPr/>
        </p:nvSpPr>
        <p:spPr>
          <a:xfrm>
            <a:off x="9577871" y="666045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설명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8CCF6F-E9E0-1EFB-436A-AD7FF32051AA}"/>
              </a:ext>
            </a:extLst>
          </p:cNvPr>
          <p:cNvSpPr txBox="1"/>
          <p:nvPr/>
        </p:nvSpPr>
        <p:spPr>
          <a:xfrm>
            <a:off x="9498485" y="11381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4778E1-D6E3-F9C3-AE25-96787FABAC83}"/>
              </a:ext>
            </a:extLst>
          </p:cNvPr>
          <p:cNvSpPr txBox="1"/>
          <p:nvPr/>
        </p:nvSpPr>
        <p:spPr>
          <a:xfrm>
            <a:off x="9506469" y="330325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330255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794B986F-97FD-206C-6F2D-835435DA5F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949793"/>
              </p:ext>
            </p:extLst>
          </p:nvPr>
        </p:nvGraphicFramePr>
        <p:xfrm>
          <a:off x="318866" y="1974321"/>
          <a:ext cx="10038183" cy="4330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812">
                  <a:extLst>
                    <a:ext uri="{9D8B030D-6E8A-4147-A177-3AD203B41FA5}">
                      <a16:colId xmlns:a16="http://schemas.microsoft.com/office/drawing/2014/main" val="3089284470"/>
                    </a:ext>
                  </a:extLst>
                </a:gridCol>
                <a:gridCol w="8344371">
                  <a:extLst>
                    <a:ext uri="{9D8B030D-6E8A-4147-A177-3AD203B41FA5}">
                      <a16:colId xmlns:a16="http://schemas.microsoft.com/office/drawing/2014/main" val="3055318183"/>
                    </a:ext>
                  </a:extLst>
                </a:gridCol>
              </a:tblGrid>
              <a:tr h="4343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용어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940765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새로운 문서를 만드는 행위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749571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부재중인 결재권자를 대신하여 결재하는 것으로 중요한 안건은 반드시 나중에 최종 결재권자의 </a:t>
                      </a:r>
                      <a:r>
                        <a:rPr lang="ko-KR" altLang="en-US" dirty="0" err="1"/>
                        <a:t>후결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중간결재자가</a:t>
                      </a:r>
                      <a:r>
                        <a:rPr lang="ko-KR" altLang="en-US" dirty="0"/>
                        <a:t> 부득이한 사유로 결재할 수 없는 경우 최종집행 후에 </a:t>
                      </a:r>
                      <a:r>
                        <a:rPr lang="ko-KR" altLang="en-US" dirty="0" err="1"/>
                        <a:t>결재받는것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을 받아야 한다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02309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문서의 결재를 시작하는 행위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542825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부서합의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결재순서에 결재문서가 합의문으로 변환되어 해당 부서의 </a:t>
                      </a:r>
                      <a:r>
                        <a:rPr lang="ko-KR" altLang="en-US" dirty="0" err="1"/>
                        <a:t>수발신</a:t>
                      </a:r>
                      <a:r>
                        <a:rPr lang="ko-KR" altLang="en-US" dirty="0"/>
                        <a:t> 담당자에게 도착하며 서명 칸에는 합의 부서의 최종 결재자 서명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003975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부서 순차합의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합의 부서에서 반송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문서의 내용에 동의하지 않음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처리하면 해당 결재문서가 기안자에게 반송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353113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부서 병렬합의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합의자</a:t>
                      </a:r>
                      <a:r>
                        <a:rPr lang="ko-KR" altLang="en-US" dirty="0"/>
                        <a:t> 중 한 명이 반송처리 하더라도 결재 진행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909589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387C4EF0-8D28-4849-6EF1-2493F15F3FE9}"/>
              </a:ext>
            </a:extLst>
          </p:cNvPr>
          <p:cNvSpPr txBox="1">
            <a:spLocks/>
          </p:cNvSpPr>
          <p:nvPr/>
        </p:nvSpPr>
        <p:spPr>
          <a:xfrm>
            <a:off x="1252610" y="266931"/>
            <a:ext cx="4364419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구조 파악 </a:t>
            </a:r>
            <a:r>
              <a:rPr lang="en-US" altLang="ko-KR" sz="1800" b="1" dirty="0"/>
              <a:t>– 2)</a:t>
            </a:r>
            <a:r>
              <a:rPr lang="ko-KR" altLang="en-US" sz="1800" b="1" dirty="0"/>
              <a:t>전자 결재 용어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B15F6-3B81-43FE-E3F5-F31C78EBF9AC}"/>
              </a:ext>
            </a:extLst>
          </p:cNvPr>
          <p:cNvSpPr txBox="1"/>
          <p:nvPr/>
        </p:nvSpPr>
        <p:spPr>
          <a:xfrm>
            <a:off x="1252610" y="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46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3">
            <a:extLst>
              <a:ext uri="{FF2B5EF4-FFF2-40B4-BE49-F238E27FC236}">
                <a16:creationId xmlns:a16="http://schemas.microsoft.com/office/drawing/2014/main" id="{BAEFB568-40FC-5961-223E-2101C6ABAE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8781482"/>
              </p:ext>
            </p:extLst>
          </p:nvPr>
        </p:nvGraphicFramePr>
        <p:xfrm>
          <a:off x="323271" y="2204316"/>
          <a:ext cx="894565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0A59BA7E-C8DD-01D0-3037-E17DF105F705}"/>
              </a:ext>
            </a:extLst>
          </p:cNvPr>
          <p:cNvGrpSpPr/>
          <p:nvPr/>
        </p:nvGrpSpPr>
        <p:grpSpPr>
          <a:xfrm rot="10800000" flipH="1">
            <a:off x="1030091" y="3428999"/>
            <a:ext cx="1595513" cy="504731"/>
            <a:chOff x="-2612091" y="2164976"/>
            <a:chExt cx="5812491" cy="981636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BD91937-F6B2-A48D-D89A-5B48C13AF821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00" y="2164976"/>
              <a:ext cx="0" cy="981636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69EE689-0971-AD69-10E3-D72B41C29E85}"/>
                </a:ext>
              </a:extLst>
            </p:cNvPr>
            <p:cNvCxnSpPr>
              <a:cxnSpLocks/>
            </p:cNvCxnSpPr>
            <p:nvPr/>
          </p:nvCxnSpPr>
          <p:spPr>
            <a:xfrm>
              <a:off x="-2612091" y="3146612"/>
              <a:ext cx="5812491" cy="0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DA4606E-ECB4-710E-455A-772CB463A3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612091" y="2164977"/>
              <a:ext cx="0" cy="9816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715FE4D-E5C7-5BC0-E558-622E2FA3B13D}"/>
              </a:ext>
            </a:extLst>
          </p:cNvPr>
          <p:cNvGrpSpPr/>
          <p:nvPr/>
        </p:nvGrpSpPr>
        <p:grpSpPr>
          <a:xfrm rot="10800000" flipH="1">
            <a:off x="3026658" y="3431304"/>
            <a:ext cx="1556497" cy="504731"/>
            <a:chOff x="-2612091" y="2164976"/>
            <a:chExt cx="5812491" cy="981636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50D1DF1-2A18-4CC3-43DA-9BBF75C4F3BB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00" y="2164976"/>
              <a:ext cx="0" cy="981636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C37C863-0F0E-7CB8-122E-0B4122C89A41}"/>
                </a:ext>
              </a:extLst>
            </p:cNvPr>
            <p:cNvCxnSpPr>
              <a:cxnSpLocks/>
            </p:cNvCxnSpPr>
            <p:nvPr/>
          </p:nvCxnSpPr>
          <p:spPr>
            <a:xfrm>
              <a:off x="-2612091" y="3146612"/>
              <a:ext cx="5812491" cy="0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2181B71-5907-26C5-C3A4-5ADC147206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612091" y="2164977"/>
              <a:ext cx="0" cy="9816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AB3EBE9-265F-3FD7-C0EA-47F7082D0760}"/>
              </a:ext>
            </a:extLst>
          </p:cNvPr>
          <p:cNvGrpSpPr/>
          <p:nvPr/>
        </p:nvGrpSpPr>
        <p:grpSpPr>
          <a:xfrm rot="10800000" flipH="1">
            <a:off x="4888921" y="3428995"/>
            <a:ext cx="1595512" cy="504731"/>
            <a:chOff x="-2612091" y="2164976"/>
            <a:chExt cx="5812491" cy="981636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0E298820-2F29-24CA-8EE2-4617519A5AAD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00" y="2164976"/>
              <a:ext cx="0" cy="981636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499B902-2231-93DA-9FEA-82BE89C2BF35}"/>
                </a:ext>
              </a:extLst>
            </p:cNvPr>
            <p:cNvCxnSpPr>
              <a:cxnSpLocks/>
            </p:cNvCxnSpPr>
            <p:nvPr/>
          </p:nvCxnSpPr>
          <p:spPr>
            <a:xfrm>
              <a:off x="-2612091" y="3146612"/>
              <a:ext cx="5812491" cy="0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01171ADB-1780-BA9D-D820-B0C835F41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612091" y="2164977"/>
              <a:ext cx="0" cy="9816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D9352F7-AB99-49DF-1C34-FB9084B8F5B6}"/>
              </a:ext>
            </a:extLst>
          </p:cNvPr>
          <p:cNvGrpSpPr/>
          <p:nvPr/>
        </p:nvGrpSpPr>
        <p:grpSpPr>
          <a:xfrm rot="10800000" flipH="1">
            <a:off x="3111139" y="3672544"/>
            <a:ext cx="443754" cy="220289"/>
            <a:chOff x="-2612091" y="2164976"/>
            <a:chExt cx="5812491" cy="981636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1912D2A-AB96-C55E-0493-7D74CBD8A3D9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00" y="2164976"/>
              <a:ext cx="0" cy="981636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A2E110C-3E25-D59E-7016-4EB1E761F340}"/>
                </a:ext>
              </a:extLst>
            </p:cNvPr>
            <p:cNvCxnSpPr>
              <a:cxnSpLocks/>
            </p:cNvCxnSpPr>
            <p:nvPr/>
          </p:nvCxnSpPr>
          <p:spPr>
            <a:xfrm>
              <a:off x="-2612091" y="3146612"/>
              <a:ext cx="5812491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0981C0B5-A722-7272-1D79-877B4C4A20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612091" y="2164977"/>
              <a:ext cx="0" cy="981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80E5010-5AD5-E477-1CF1-9073D1A18DC4}"/>
              </a:ext>
            </a:extLst>
          </p:cNvPr>
          <p:cNvGrpSpPr/>
          <p:nvPr/>
        </p:nvGrpSpPr>
        <p:grpSpPr>
          <a:xfrm rot="10800000" flipH="1">
            <a:off x="5001868" y="3681361"/>
            <a:ext cx="443754" cy="220289"/>
            <a:chOff x="-2612091" y="2164976"/>
            <a:chExt cx="5812491" cy="981636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8EC9D174-578E-75DC-9577-A2CD22D7C069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00" y="2164976"/>
              <a:ext cx="0" cy="981636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89C4891-CC31-0DEA-5805-2FC829FAE22A}"/>
                </a:ext>
              </a:extLst>
            </p:cNvPr>
            <p:cNvCxnSpPr>
              <a:cxnSpLocks/>
            </p:cNvCxnSpPr>
            <p:nvPr/>
          </p:nvCxnSpPr>
          <p:spPr>
            <a:xfrm>
              <a:off x="-2612091" y="3146612"/>
              <a:ext cx="5812491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03D6756-25F1-C9F3-4C87-8E8B162766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612091" y="2164977"/>
              <a:ext cx="0" cy="981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50B797A-4F75-55A2-6AD4-FF87152E2E97}"/>
              </a:ext>
            </a:extLst>
          </p:cNvPr>
          <p:cNvGrpSpPr/>
          <p:nvPr/>
        </p:nvGrpSpPr>
        <p:grpSpPr>
          <a:xfrm rot="10800000" flipH="1">
            <a:off x="6819256" y="3713437"/>
            <a:ext cx="443754" cy="220289"/>
            <a:chOff x="-2612091" y="2164976"/>
            <a:chExt cx="5812491" cy="981636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A9AB33B-76DA-6535-8D86-BB73527991B4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00" y="2164976"/>
              <a:ext cx="0" cy="981636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6FF7C45-0585-322C-2C75-D75CA3BD856E}"/>
                </a:ext>
              </a:extLst>
            </p:cNvPr>
            <p:cNvCxnSpPr>
              <a:cxnSpLocks/>
            </p:cNvCxnSpPr>
            <p:nvPr/>
          </p:nvCxnSpPr>
          <p:spPr>
            <a:xfrm>
              <a:off x="-2612091" y="3146612"/>
              <a:ext cx="5812491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0514A346-EE46-7394-9DAB-DA95F1393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612091" y="2164977"/>
              <a:ext cx="0" cy="981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FA05CD1-ECD4-6701-0F12-2B0BA33367F2}"/>
              </a:ext>
            </a:extLst>
          </p:cNvPr>
          <p:cNvSpPr txBox="1"/>
          <p:nvPr/>
        </p:nvSpPr>
        <p:spPr>
          <a:xfrm>
            <a:off x="5838101" y="29872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5"/>
                </a:solidFill>
              </a:rPr>
              <a:t>회수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DE4E40-7F98-F702-3FF9-8CD2076FC9D9}"/>
              </a:ext>
            </a:extLst>
          </p:cNvPr>
          <p:cNvSpPr txBox="1"/>
          <p:nvPr/>
        </p:nvSpPr>
        <p:spPr>
          <a:xfrm>
            <a:off x="1619335" y="4622995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상신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C1F7E1-3209-5C1E-0677-223B8AA4A4ED}"/>
              </a:ext>
            </a:extLst>
          </p:cNvPr>
          <p:cNvSpPr txBox="1"/>
          <p:nvPr/>
        </p:nvSpPr>
        <p:spPr>
          <a:xfrm>
            <a:off x="3554892" y="45780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승인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2487FF-8E0F-B3F7-6C3B-9F9B5C00BC13}"/>
              </a:ext>
            </a:extLst>
          </p:cNvPr>
          <p:cNvSpPr txBox="1"/>
          <p:nvPr/>
        </p:nvSpPr>
        <p:spPr>
          <a:xfrm>
            <a:off x="5444131" y="46229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승인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36A742-2C4B-66F2-3537-5724E44D5372}"/>
              </a:ext>
            </a:extLst>
          </p:cNvPr>
          <p:cNvSpPr txBox="1"/>
          <p:nvPr/>
        </p:nvSpPr>
        <p:spPr>
          <a:xfrm>
            <a:off x="7299895" y="45780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승인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4B33FC1-9DB1-60F7-B004-E9B7B101AC3F}"/>
              </a:ext>
            </a:extLst>
          </p:cNvPr>
          <p:cNvCxnSpPr>
            <a:cxnSpLocks/>
          </p:cNvCxnSpPr>
          <p:nvPr/>
        </p:nvCxnSpPr>
        <p:spPr>
          <a:xfrm>
            <a:off x="2869929" y="4812910"/>
            <a:ext cx="0" cy="268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3D1D296-58A3-5FFB-7EA9-8D8CE6F34775}"/>
              </a:ext>
            </a:extLst>
          </p:cNvPr>
          <p:cNvCxnSpPr>
            <a:cxnSpLocks/>
          </p:cNvCxnSpPr>
          <p:nvPr/>
        </p:nvCxnSpPr>
        <p:spPr>
          <a:xfrm>
            <a:off x="4796099" y="4792740"/>
            <a:ext cx="0" cy="5782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535C113-0359-E46C-D5D2-7F2DE726A242}"/>
              </a:ext>
            </a:extLst>
          </p:cNvPr>
          <p:cNvCxnSpPr>
            <a:cxnSpLocks/>
          </p:cNvCxnSpPr>
          <p:nvPr/>
        </p:nvCxnSpPr>
        <p:spPr>
          <a:xfrm>
            <a:off x="6681287" y="4762715"/>
            <a:ext cx="0" cy="9816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D860339-809E-573B-BCB5-6EF346FE3C69}"/>
              </a:ext>
            </a:extLst>
          </p:cNvPr>
          <p:cNvCxnSpPr>
            <a:cxnSpLocks/>
          </p:cNvCxnSpPr>
          <p:nvPr/>
        </p:nvCxnSpPr>
        <p:spPr>
          <a:xfrm flipV="1">
            <a:off x="822614" y="5723298"/>
            <a:ext cx="5858673" cy="210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83D09CB-EAC5-98F0-45F6-0E8FB57E8E5B}"/>
              </a:ext>
            </a:extLst>
          </p:cNvPr>
          <p:cNvCxnSpPr>
            <a:cxnSpLocks/>
          </p:cNvCxnSpPr>
          <p:nvPr/>
        </p:nvCxnSpPr>
        <p:spPr>
          <a:xfrm>
            <a:off x="822614" y="5370964"/>
            <a:ext cx="3973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ABF5A71-3BA7-81DB-11A6-E2C4AFEAF35D}"/>
              </a:ext>
            </a:extLst>
          </p:cNvPr>
          <p:cNvCxnSpPr>
            <a:cxnSpLocks/>
          </p:cNvCxnSpPr>
          <p:nvPr/>
        </p:nvCxnSpPr>
        <p:spPr>
          <a:xfrm>
            <a:off x="822614" y="5079630"/>
            <a:ext cx="204731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2E709E3-6C3A-D266-D0D8-CC456CCD591F}"/>
              </a:ext>
            </a:extLst>
          </p:cNvPr>
          <p:cNvCxnSpPr>
            <a:cxnSpLocks/>
          </p:cNvCxnSpPr>
          <p:nvPr/>
        </p:nvCxnSpPr>
        <p:spPr>
          <a:xfrm flipV="1">
            <a:off x="822614" y="4774676"/>
            <a:ext cx="0" cy="9816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제목 1">
            <a:extLst>
              <a:ext uri="{FF2B5EF4-FFF2-40B4-BE49-F238E27FC236}">
                <a16:creationId xmlns:a16="http://schemas.microsoft.com/office/drawing/2014/main" id="{E5F6C01D-F4A2-0AFB-47EF-205AC4FEC21B}"/>
              </a:ext>
            </a:extLst>
          </p:cNvPr>
          <p:cNvSpPr txBox="1">
            <a:spLocks/>
          </p:cNvSpPr>
          <p:nvPr/>
        </p:nvSpPr>
        <p:spPr>
          <a:xfrm>
            <a:off x="1252610" y="266931"/>
            <a:ext cx="5120198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구조 파악 </a:t>
            </a:r>
            <a:r>
              <a:rPr lang="en-US" altLang="ko-KR" sz="1800" b="1" dirty="0"/>
              <a:t>– 3)</a:t>
            </a:r>
            <a:r>
              <a:rPr lang="ko-KR" altLang="en-US" sz="1800" b="1" dirty="0"/>
              <a:t>전자 결재 기본 </a:t>
            </a:r>
            <a:r>
              <a:rPr lang="en-US" altLang="ko-KR" sz="1800" b="1" dirty="0"/>
              <a:t>FLOW</a:t>
            </a:r>
            <a:endParaRPr lang="ko-KR" altLang="en-US" sz="18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8DFF43-AA9B-F29F-1B6D-80A37402DB06}"/>
              </a:ext>
            </a:extLst>
          </p:cNvPr>
          <p:cNvSpPr txBox="1"/>
          <p:nvPr/>
        </p:nvSpPr>
        <p:spPr>
          <a:xfrm>
            <a:off x="1252610" y="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37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23A0B-7A66-C852-52A2-74A849FBA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내용 개체 틀 3">
            <a:extLst>
              <a:ext uri="{FF2B5EF4-FFF2-40B4-BE49-F238E27FC236}">
                <a16:creationId xmlns:a16="http://schemas.microsoft.com/office/drawing/2014/main" id="{860AD5CB-00E2-D68C-E2AB-6FC4A34F00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2163085"/>
              </p:ext>
            </p:extLst>
          </p:nvPr>
        </p:nvGraphicFramePr>
        <p:xfrm>
          <a:off x="323271" y="1932737"/>
          <a:ext cx="8945657" cy="2326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557F8A4-5CAC-FA7F-D1F9-50630947CB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319660"/>
              </p:ext>
            </p:extLst>
          </p:nvPr>
        </p:nvGraphicFramePr>
        <p:xfrm>
          <a:off x="323271" y="4272525"/>
          <a:ext cx="8945657" cy="257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8BAE281-8CF3-4F2D-221B-201A2EEF6430}"/>
              </a:ext>
            </a:extLst>
          </p:cNvPr>
          <p:cNvSpPr/>
          <p:nvPr/>
        </p:nvSpPr>
        <p:spPr>
          <a:xfrm>
            <a:off x="4123746" y="6038637"/>
            <a:ext cx="1344706" cy="7933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결재자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C112C34-1611-12E8-F8FC-374931858672}"/>
              </a:ext>
            </a:extLst>
          </p:cNvPr>
          <p:cNvSpPr/>
          <p:nvPr/>
        </p:nvSpPr>
        <p:spPr>
          <a:xfrm>
            <a:off x="4123746" y="5161851"/>
            <a:ext cx="1344706" cy="7933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결재자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4645B2C-50EA-A50A-63D7-4EB4F6B5CFFC}"/>
              </a:ext>
            </a:extLst>
          </p:cNvPr>
          <p:cNvSpPr/>
          <p:nvPr/>
        </p:nvSpPr>
        <p:spPr>
          <a:xfrm>
            <a:off x="3733782" y="5390449"/>
            <a:ext cx="282389" cy="336177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8C993EA-3C60-0E15-55FF-C8C67EEA9262}"/>
              </a:ext>
            </a:extLst>
          </p:cNvPr>
          <p:cNvSpPr/>
          <p:nvPr/>
        </p:nvSpPr>
        <p:spPr>
          <a:xfrm>
            <a:off x="5576027" y="5390449"/>
            <a:ext cx="282389" cy="336177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FACA1B0-2CEB-616A-30F0-EA6019255540}"/>
              </a:ext>
            </a:extLst>
          </p:cNvPr>
          <p:cNvSpPr/>
          <p:nvPr/>
        </p:nvSpPr>
        <p:spPr>
          <a:xfrm rot="20055823">
            <a:off x="5602921" y="5870549"/>
            <a:ext cx="282389" cy="336177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1640E95-584D-BFBA-7009-A87D9D47B26A}"/>
              </a:ext>
            </a:extLst>
          </p:cNvPr>
          <p:cNvSpPr/>
          <p:nvPr/>
        </p:nvSpPr>
        <p:spPr>
          <a:xfrm rot="1626920">
            <a:off x="3733782" y="5881266"/>
            <a:ext cx="282389" cy="336177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465458-67FD-9C85-2A84-847A70274982}"/>
              </a:ext>
            </a:extLst>
          </p:cNvPr>
          <p:cNvSpPr txBox="1"/>
          <p:nvPr/>
        </p:nvSpPr>
        <p:spPr>
          <a:xfrm>
            <a:off x="377059" y="2146081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순차 합의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D372B6-77ED-152F-5030-01A4DB67B0AC}"/>
              </a:ext>
            </a:extLst>
          </p:cNvPr>
          <p:cNvSpPr txBox="1"/>
          <p:nvPr/>
        </p:nvSpPr>
        <p:spPr>
          <a:xfrm>
            <a:off x="377059" y="4231784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병렬 합의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5CFC5E0-8961-4D83-0819-9218A593057A}"/>
              </a:ext>
            </a:extLst>
          </p:cNvPr>
          <p:cNvSpPr txBox="1">
            <a:spLocks/>
          </p:cNvSpPr>
          <p:nvPr/>
        </p:nvSpPr>
        <p:spPr>
          <a:xfrm>
            <a:off x="1252610" y="266931"/>
            <a:ext cx="5036223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구조 파악 </a:t>
            </a:r>
            <a:r>
              <a:rPr lang="en-US" altLang="ko-KR" sz="1800" b="1" dirty="0"/>
              <a:t>– 3)</a:t>
            </a:r>
            <a:r>
              <a:rPr lang="ko-KR" altLang="en-US" sz="1800" b="1" dirty="0"/>
              <a:t>전자 결재 기본 </a:t>
            </a:r>
            <a:r>
              <a:rPr lang="en-US" altLang="ko-KR" sz="1800" b="1" dirty="0"/>
              <a:t>FLOW</a:t>
            </a:r>
            <a:endParaRPr lang="ko-KR" altLang="en-US" sz="1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E4EEB-6DE3-FE4E-17E5-52F9B5579078}"/>
              </a:ext>
            </a:extLst>
          </p:cNvPr>
          <p:cNvSpPr txBox="1"/>
          <p:nvPr/>
        </p:nvSpPr>
        <p:spPr>
          <a:xfrm>
            <a:off x="1252610" y="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684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715B5-9DF0-E770-C03C-0E31197DF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내용 개체 틀 3">
            <a:extLst>
              <a:ext uri="{FF2B5EF4-FFF2-40B4-BE49-F238E27FC236}">
                <a16:creationId xmlns:a16="http://schemas.microsoft.com/office/drawing/2014/main" id="{4AA010F7-993A-DF23-00B9-4913BC3CCC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354807"/>
              </p:ext>
            </p:extLst>
          </p:nvPr>
        </p:nvGraphicFramePr>
        <p:xfrm>
          <a:off x="323271" y="1884084"/>
          <a:ext cx="8945657" cy="2326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내용 개체 틀 3">
            <a:extLst>
              <a:ext uri="{FF2B5EF4-FFF2-40B4-BE49-F238E27FC236}">
                <a16:creationId xmlns:a16="http://schemas.microsoft.com/office/drawing/2014/main" id="{9758E14C-FF50-000D-13B1-4B78B1714B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75809"/>
              </p:ext>
            </p:extLst>
          </p:nvPr>
        </p:nvGraphicFramePr>
        <p:xfrm>
          <a:off x="1232629" y="4485327"/>
          <a:ext cx="7126942" cy="2049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BABBEF7-3D97-89C6-0AB6-540E4DC4BA59}"/>
              </a:ext>
            </a:extLst>
          </p:cNvPr>
          <p:cNvSpPr txBox="1"/>
          <p:nvPr/>
        </p:nvSpPr>
        <p:spPr>
          <a:xfrm>
            <a:off x="377059" y="2097428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부서 순차 합의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C4D2410-8BBE-B1B7-901C-143D6BF717BE}"/>
              </a:ext>
            </a:extLst>
          </p:cNvPr>
          <p:cNvCxnSpPr>
            <a:cxnSpLocks/>
          </p:cNvCxnSpPr>
          <p:nvPr/>
        </p:nvCxnSpPr>
        <p:spPr>
          <a:xfrm flipH="1">
            <a:off x="1824301" y="3578412"/>
            <a:ext cx="134470" cy="13850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8DDBA59-3BA6-9FB5-2295-2C28C2DA8EE1}"/>
              </a:ext>
            </a:extLst>
          </p:cNvPr>
          <p:cNvCxnSpPr>
            <a:cxnSpLocks/>
          </p:cNvCxnSpPr>
          <p:nvPr/>
        </p:nvCxnSpPr>
        <p:spPr>
          <a:xfrm flipH="1" flipV="1">
            <a:off x="3795976" y="3419367"/>
            <a:ext cx="3756773" cy="15440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BBAD54-D49D-DA69-044B-20FF9DDE6CB2}"/>
              </a:ext>
            </a:extLst>
          </p:cNvPr>
          <p:cNvSpPr txBox="1"/>
          <p:nvPr/>
        </p:nvSpPr>
        <p:spPr>
          <a:xfrm>
            <a:off x="947138" y="41632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합의문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49C0F88E-0C1B-92B0-320B-46E9C8C295BD}"/>
              </a:ext>
            </a:extLst>
          </p:cNvPr>
          <p:cNvSpPr txBox="1">
            <a:spLocks/>
          </p:cNvSpPr>
          <p:nvPr/>
        </p:nvSpPr>
        <p:spPr>
          <a:xfrm>
            <a:off x="1252610" y="266931"/>
            <a:ext cx="5278819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구조 파악 </a:t>
            </a:r>
            <a:r>
              <a:rPr lang="en-US" altLang="ko-KR" sz="1800" b="1" dirty="0"/>
              <a:t>– 3)</a:t>
            </a:r>
            <a:r>
              <a:rPr lang="ko-KR" altLang="en-US" sz="1800" b="1" dirty="0"/>
              <a:t>전자 결재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기본 </a:t>
            </a:r>
            <a:r>
              <a:rPr lang="en-US" altLang="ko-KR" sz="1800" b="1" dirty="0"/>
              <a:t>FLOW</a:t>
            </a:r>
            <a:endParaRPr lang="ko-KR" altLang="en-US" sz="1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FB15A9-4093-03DA-1124-CF2E59184974}"/>
              </a:ext>
            </a:extLst>
          </p:cNvPr>
          <p:cNvSpPr txBox="1"/>
          <p:nvPr/>
        </p:nvSpPr>
        <p:spPr>
          <a:xfrm>
            <a:off x="1252610" y="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06769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23_TF10001108_Win32.potx" id="{89E2DA47-811B-41FC-8101-7BA0FB62AE2C}" vid="{0AAAB8A4-2457-4279-BA92-56392840B1F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{3D0F99B2-AA54-4C45-98D2-8BC963508F8F}TF2989475c-5427-4edb-9ec1-00f4ce72165be756b0ce_win32-2ff1dad8fff0</Template>
  <TotalTime>4618</TotalTime>
  <Words>5406</Words>
  <Application>Microsoft Office PowerPoint</Application>
  <PresentationFormat>와이드스크린</PresentationFormat>
  <Paragraphs>1206</Paragraphs>
  <Slides>54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8" baseType="lpstr">
      <vt:lpstr>맑은 고딕</vt:lpstr>
      <vt:lpstr>Arial</vt:lpstr>
      <vt:lpstr>Segoe UI</vt:lpstr>
      <vt:lpstr>WelcomeDoc</vt:lpstr>
      <vt:lpstr>전자결재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dasoo Sam</dc:creator>
  <cp:keywords/>
  <cp:lastModifiedBy>dasoo Sam</cp:lastModifiedBy>
  <cp:revision>459</cp:revision>
  <dcterms:created xsi:type="dcterms:W3CDTF">2025-09-01T02:16:41Z</dcterms:created>
  <dcterms:modified xsi:type="dcterms:W3CDTF">2025-09-04T07:17:15Z</dcterms:modified>
  <cp:version/>
</cp:coreProperties>
</file>