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8" r:id="rId2"/>
    <p:sldId id="259" r:id="rId3"/>
    <p:sldId id="262" r:id="rId4"/>
    <p:sldId id="263" r:id="rId5"/>
    <p:sldId id="260" r:id="rId6"/>
    <p:sldId id="261" r:id="rId7"/>
    <p:sldId id="264" r:id="rId8"/>
    <p:sldId id="265" r:id="rId9"/>
    <p:sldId id="266" r:id="rId10"/>
    <p:sldId id="267" r:id="rId11"/>
    <p:sldId id="292" r:id="rId12"/>
    <p:sldId id="294" r:id="rId13"/>
    <p:sldId id="293" r:id="rId14"/>
    <p:sldId id="295" r:id="rId15"/>
    <p:sldId id="296" r:id="rId16"/>
    <p:sldId id="271" r:id="rId17"/>
    <p:sldId id="297" r:id="rId18"/>
    <p:sldId id="446" r:id="rId19"/>
    <p:sldId id="383" r:id="rId20"/>
    <p:sldId id="448" r:id="rId21"/>
    <p:sldId id="449" r:id="rId22"/>
    <p:sldId id="387" r:id="rId23"/>
    <p:sldId id="450" r:id="rId24"/>
    <p:sldId id="381" r:id="rId25"/>
    <p:sldId id="453" r:id="rId26"/>
    <p:sldId id="452" r:id="rId27"/>
    <p:sldId id="451" r:id="rId28"/>
    <p:sldId id="392" r:id="rId2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감사합니다." id="{E75E278A-FF0E-49A4-B170-79828D63BBAD}">
          <p14:sldIdLst>
            <p14:sldId id="258"/>
            <p14:sldId id="259"/>
            <p14:sldId id="262"/>
            <p14:sldId id="263"/>
            <p14:sldId id="260"/>
            <p14:sldId id="261"/>
            <p14:sldId id="264"/>
            <p14:sldId id="265"/>
            <p14:sldId id="266"/>
            <p14:sldId id="267"/>
            <p14:sldId id="292"/>
            <p14:sldId id="294"/>
            <p14:sldId id="293"/>
            <p14:sldId id="295"/>
            <p14:sldId id="296"/>
            <p14:sldId id="271"/>
            <p14:sldId id="297"/>
            <p14:sldId id="446"/>
            <p14:sldId id="383"/>
            <p14:sldId id="448"/>
          </p14:sldIdLst>
        </p14:section>
        <p14:section name="디자인, 모핑, 주석 달기, 공동 작업, 입력하세요" id="{B9B51309-D148-4332-87C2-07BE32FBCA3B}">
          <p14:sldIdLst>
            <p14:sldId id="449"/>
          </p14:sldIdLst>
        </p14:section>
        <p14:section name="자세한 정보" id="{2CC34DB2-6590-42C0-AD4B-A04C6060184E}">
          <p14:sldIdLst>
            <p14:sldId id="387"/>
            <p14:sldId id="450"/>
            <p14:sldId id="381"/>
            <p14:sldId id="453"/>
            <p14:sldId id="452"/>
            <p14:sldId id="451"/>
            <p14:sldId id="3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만든 이" initials="오전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DD462F"/>
    <a:srgbClr val="F2F2F2"/>
    <a:srgbClr val="404040"/>
    <a:srgbClr val="FF9B45"/>
    <a:srgbClr val="F8CFB6"/>
    <a:srgbClr val="F8CAB6"/>
    <a:srgbClr val="923922"/>
    <a:srgbClr val="F5F5F5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394" autoAdjust="0"/>
  </p:normalViewPr>
  <p:slideViewPr>
    <p:cSldViewPr snapToGrid="0">
      <p:cViewPr varScale="1">
        <p:scale>
          <a:sx n="83" d="100"/>
          <a:sy n="83" d="100"/>
        </p:scale>
        <p:origin x="1674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sz="1600" b="1" dirty="0" err="1"/>
            <a:t>기안자</a:t>
          </a:r>
          <a:endParaRPr lang="ko-KR" altLang="en-US" sz="1600" b="1" dirty="0"/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0E539CE4-E22A-4EED-A4F1-4A8873DD8FBD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sz="1600" b="1" dirty="0"/>
            <a:t>품의함</a:t>
          </a:r>
        </a:p>
      </dgm:t>
    </dgm:pt>
    <dgm:pt modelId="{D1C01B69-6492-4F5A-B8C6-6CB3D32438EA}" type="par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CC66FF78-3385-4B70-9889-ECEB3BC010A9}" type="sib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5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4"/>
      <dgm:spPr/>
    </dgm:pt>
    <dgm:pt modelId="{45BC358F-C46A-4B3D-981C-127AE4F04416}" type="pres">
      <dgm:prSet presAssocID="{3A61A3D4-0EF2-46CB-A81E-5B42DCAE489F}" presName="connectorText" presStyleLbl="sibTrans2D1" presStyleIdx="0" presStyleCnt="4"/>
      <dgm:spPr/>
    </dgm:pt>
    <dgm:pt modelId="{EEC4DC57-6E7D-49C6-A56C-B8C024D39A01}" type="pres">
      <dgm:prSet presAssocID="{D20B4E70-2C64-46FA-BEDC-6F8C16036195}" presName="node" presStyleLbl="node1" presStyleIdx="1" presStyleCnt="5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4"/>
      <dgm:spPr/>
    </dgm:pt>
    <dgm:pt modelId="{C6ECAFE9-9AB3-4785-99B1-F7544FA18AA7}" type="pres">
      <dgm:prSet presAssocID="{F3FB882C-61F5-4402-AF57-13C2F4E24CA9}" presName="connectorText" presStyleLbl="sibTrans2D1" presStyleIdx="1" presStyleCnt="4"/>
      <dgm:spPr/>
    </dgm:pt>
    <dgm:pt modelId="{003CD8D0-130F-4E52-A194-5FB4132F1479}" type="pres">
      <dgm:prSet presAssocID="{23D539DC-794C-4416-A8F9-F3132E4B64EC}" presName="node" presStyleLbl="node1" presStyleIdx="2" presStyleCnt="5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4"/>
      <dgm:spPr/>
    </dgm:pt>
    <dgm:pt modelId="{D0E5A333-1C05-4E51-87C5-A43892FFDC7B}" type="pres">
      <dgm:prSet presAssocID="{499F37B1-0AED-4E06-AE59-15135B4F189A}" presName="connectorText" presStyleLbl="sibTrans2D1" presStyleIdx="2" presStyleCnt="4"/>
      <dgm:spPr/>
    </dgm:pt>
    <dgm:pt modelId="{DDC52E1F-9D4A-4ACA-8ADE-EBFF6961F5D1}" type="pres">
      <dgm:prSet presAssocID="{1DA6F952-2420-451A-8F2E-1A1574CAE7DC}" presName="node" presStyleLbl="node1" presStyleIdx="3" presStyleCnt="5">
        <dgm:presLayoutVars>
          <dgm:bulletEnabled val="1"/>
        </dgm:presLayoutVars>
      </dgm:prSet>
      <dgm:spPr/>
    </dgm:pt>
    <dgm:pt modelId="{2D15ECF5-7BE5-43E6-9A90-A2F1C255F08C}" type="pres">
      <dgm:prSet presAssocID="{D677B1E7-3B46-4A17-B13C-57C80A6F5027}" presName="sibTrans" presStyleLbl="sibTrans2D1" presStyleIdx="3" presStyleCnt="4"/>
      <dgm:spPr/>
    </dgm:pt>
    <dgm:pt modelId="{C2B80F2F-C616-4D40-8265-67942141AFE6}" type="pres">
      <dgm:prSet presAssocID="{D677B1E7-3B46-4A17-B13C-57C80A6F5027}" presName="connectorText" presStyleLbl="sibTrans2D1" presStyleIdx="3" presStyleCnt="4"/>
      <dgm:spPr/>
    </dgm:pt>
    <dgm:pt modelId="{94639062-6249-42B4-AEBA-469DF2AE7282}" type="pres">
      <dgm:prSet presAssocID="{0E539CE4-E22A-4EED-A4F1-4A8873DD8FBD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BC29C8C-7B38-4016-AC0C-CC4A79A79D8E}" type="presOf" srcId="{0E539CE4-E22A-4EED-A4F1-4A8873DD8FBD}" destId="{94639062-6249-42B4-AEBA-469DF2AE7282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6CE9EBBA-3D70-43C4-BD6A-3E0ED9061CE3}" type="presOf" srcId="{D677B1E7-3B46-4A17-B13C-57C80A6F5027}" destId="{2D15ECF5-7BE5-43E6-9A90-A2F1C255F08C}" srcOrd="0" destOrd="0" presId="urn:microsoft.com/office/officeart/2005/8/layout/process1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B0285DE-AC18-4E80-9B46-A660F917C3A0}" srcId="{D91F99CD-182F-4464-B77B-86C004A0A9A8}" destId="{0E539CE4-E22A-4EED-A4F1-4A8873DD8FBD}" srcOrd="4" destOrd="0" parTransId="{D1C01B69-6492-4F5A-B8C6-6CB3D32438EA}" sibTransId="{CC66FF78-3385-4B70-9889-ECEB3BC010A9}"/>
    <dgm:cxn modelId="{0EF9BEE3-5D29-4310-B1E0-3D9798C929F4}" type="presOf" srcId="{D677B1E7-3B46-4A17-B13C-57C80A6F5027}" destId="{C2B80F2F-C616-4D40-8265-67942141AFE6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  <dgm:cxn modelId="{9B7F1EB2-1DCE-483B-B879-8D8458085E5A}" type="presParOf" srcId="{DE316220-30DC-48E9-8396-DC061B1B5F1F}" destId="{2D15ECF5-7BE5-43E6-9A90-A2F1C255F08C}" srcOrd="7" destOrd="0" presId="urn:microsoft.com/office/officeart/2005/8/layout/process1"/>
    <dgm:cxn modelId="{E982E9E1-B5DA-4680-9C6D-1EDFF193B0AC}" type="presParOf" srcId="{2D15ECF5-7BE5-43E6-9A90-A2F1C255F08C}" destId="{C2B80F2F-C616-4D40-8265-67942141AFE6}" srcOrd="0" destOrd="0" presId="urn:microsoft.com/office/officeart/2005/8/layout/process1"/>
    <dgm:cxn modelId="{495BB732-5D3B-4A80-8491-583EA16F9B01}" type="presParOf" srcId="{DE316220-30DC-48E9-8396-DC061B1B5F1F}" destId="{94639062-6249-42B4-AEBA-469DF2AE728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7B892D54-A870-4483-B3CB-163BAA2CF3B6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 err="1"/>
            <a:t>기안자</a:t>
          </a:r>
          <a:endParaRPr lang="ko-KR" altLang="en-US" dirty="0"/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0E539CE4-E22A-4EED-A4F1-4A8873DD8FBD}">
      <dgm:prSet phldrT="[텍스트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D462F"/>
        </a:solidFill>
      </dgm:spPr>
      <dgm:t>
        <a:bodyPr/>
        <a:lstStyle/>
        <a:p>
          <a:pPr latinLnBrk="1"/>
          <a:r>
            <a:rPr lang="ko-KR" altLang="en-US" dirty="0"/>
            <a:t>결재 완료</a:t>
          </a:r>
        </a:p>
      </dgm:t>
    </dgm:pt>
    <dgm:pt modelId="{D1C01B69-6492-4F5A-B8C6-6CB3D32438EA}" type="par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CC66FF78-3385-4B70-9889-ECEB3BC010A9}" type="sib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5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4"/>
      <dgm:spPr/>
    </dgm:pt>
    <dgm:pt modelId="{45BC358F-C46A-4B3D-981C-127AE4F04416}" type="pres">
      <dgm:prSet presAssocID="{3A61A3D4-0EF2-46CB-A81E-5B42DCAE489F}" presName="connectorText" presStyleLbl="sibTrans2D1" presStyleIdx="0" presStyleCnt="4"/>
      <dgm:spPr/>
    </dgm:pt>
    <dgm:pt modelId="{EEC4DC57-6E7D-49C6-A56C-B8C024D39A01}" type="pres">
      <dgm:prSet presAssocID="{D20B4E70-2C64-46FA-BEDC-6F8C16036195}" presName="node" presStyleLbl="node1" presStyleIdx="1" presStyleCnt="5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4"/>
      <dgm:spPr/>
    </dgm:pt>
    <dgm:pt modelId="{C6ECAFE9-9AB3-4785-99B1-F7544FA18AA7}" type="pres">
      <dgm:prSet presAssocID="{F3FB882C-61F5-4402-AF57-13C2F4E24CA9}" presName="connectorText" presStyleLbl="sibTrans2D1" presStyleIdx="1" presStyleCnt="4"/>
      <dgm:spPr/>
    </dgm:pt>
    <dgm:pt modelId="{003CD8D0-130F-4E52-A194-5FB4132F1479}" type="pres">
      <dgm:prSet presAssocID="{23D539DC-794C-4416-A8F9-F3132E4B64EC}" presName="node" presStyleLbl="node1" presStyleIdx="2" presStyleCnt="5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4"/>
      <dgm:spPr/>
    </dgm:pt>
    <dgm:pt modelId="{D0E5A333-1C05-4E51-87C5-A43892FFDC7B}" type="pres">
      <dgm:prSet presAssocID="{499F37B1-0AED-4E06-AE59-15135B4F189A}" presName="connectorText" presStyleLbl="sibTrans2D1" presStyleIdx="2" presStyleCnt="4"/>
      <dgm:spPr/>
    </dgm:pt>
    <dgm:pt modelId="{DDC52E1F-9D4A-4ACA-8ADE-EBFF6961F5D1}" type="pres">
      <dgm:prSet presAssocID="{1DA6F952-2420-451A-8F2E-1A1574CAE7DC}" presName="node" presStyleLbl="node1" presStyleIdx="3" presStyleCnt="5">
        <dgm:presLayoutVars>
          <dgm:bulletEnabled val="1"/>
        </dgm:presLayoutVars>
      </dgm:prSet>
      <dgm:spPr/>
    </dgm:pt>
    <dgm:pt modelId="{2D15ECF5-7BE5-43E6-9A90-A2F1C255F08C}" type="pres">
      <dgm:prSet presAssocID="{D677B1E7-3B46-4A17-B13C-57C80A6F5027}" presName="sibTrans" presStyleLbl="sibTrans2D1" presStyleIdx="3" presStyleCnt="4"/>
      <dgm:spPr/>
    </dgm:pt>
    <dgm:pt modelId="{C2B80F2F-C616-4D40-8265-67942141AFE6}" type="pres">
      <dgm:prSet presAssocID="{D677B1E7-3B46-4A17-B13C-57C80A6F5027}" presName="connectorText" presStyleLbl="sibTrans2D1" presStyleIdx="3" presStyleCnt="4"/>
      <dgm:spPr/>
    </dgm:pt>
    <dgm:pt modelId="{94639062-6249-42B4-AEBA-469DF2AE7282}" type="pres">
      <dgm:prSet presAssocID="{0E539CE4-E22A-4EED-A4F1-4A8873DD8FBD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BC29C8C-7B38-4016-AC0C-CC4A79A79D8E}" type="presOf" srcId="{0E539CE4-E22A-4EED-A4F1-4A8873DD8FBD}" destId="{94639062-6249-42B4-AEBA-469DF2AE7282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6CE9EBBA-3D70-43C4-BD6A-3E0ED9061CE3}" type="presOf" srcId="{D677B1E7-3B46-4A17-B13C-57C80A6F5027}" destId="{2D15ECF5-7BE5-43E6-9A90-A2F1C255F08C}" srcOrd="0" destOrd="0" presId="urn:microsoft.com/office/officeart/2005/8/layout/process1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B0285DE-AC18-4E80-9B46-A660F917C3A0}" srcId="{D91F99CD-182F-4464-B77B-86C004A0A9A8}" destId="{0E539CE4-E22A-4EED-A4F1-4A8873DD8FBD}" srcOrd="4" destOrd="0" parTransId="{D1C01B69-6492-4F5A-B8C6-6CB3D32438EA}" sibTransId="{CC66FF78-3385-4B70-9889-ECEB3BC010A9}"/>
    <dgm:cxn modelId="{0EF9BEE3-5D29-4310-B1E0-3D9798C929F4}" type="presOf" srcId="{D677B1E7-3B46-4A17-B13C-57C80A6F5027}" destId="{C2B80F2F-C616-4D40-8265-67942141AFE6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  <dgm:cxn modelId="{9B7F1EB2-1DCE-483B-B879-8D8458085E5A}" type="presParOf" srcId="{DE316220-30DC-48E9-8396-DC061B1B5F1F}" destId="{2D15ECF5-7BE5-43E6-9A90-A2F1C255F08C}" srcOrd="7" destOrd="0" presId="urn:microsoft.com/office/officeart/2005/8/layout/process1"/>
    <dgm:cxn modelId="{E982E9E1-B5DA-4680-9C6D-1EDFF193B0AC}" type="presParOf" srcId="{2D15ECF5-7BE5-43E6-9A90-A2F1C255F08C}" destId="{C2B80F2F-C616-4D40-8265-67942141AFE6}" srcOrd="0" destOrd="0" presId="urn:microsoft.com/office/officeart/2005/8/layout/process1"/>
    <dgm:cxn modelId="{495BB732-5D3B-4A80-8491-583EA16F9B01}" type="presParOf" srcId="{DE316220-30DC-48E9-8396-DC061B1B5F1F}" destId="{94639062-6249-42B4-AEBA-469DF2AE728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 err="1"/>
            <a:t>기안자</a:t>
          </a:r>
          <a:endParaRPr lang="ko-KR" altLang="en-US" sz="1600" b="1" dirty="0"/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0E539CE4-E22A-4EED-A4F1-4A8873DD8FBD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chemeClr val="accent6">
            <a:lumMod val="75000"/>
          </a:schemeClr>
        </a:solidFill>
      </dgm:spPr>
      <dgm:t>
        <a:bodyPr/>
        <a:lstStyle/>
        <a:p>
          <a:pPr latinLnBrk="1"/>
          <a:r>
            <a:rPr lang="ko-KR" altLang="en-US" sz="1600" b="1" dirty="0"/>
            <a:t>결재 완료</a:t>
          </a:r>
        </a:p>
      </dgm:t>
    </dgm:pt>
    <dgm:pt modelId="{D1C01B69-6492-4F5A-B8C6-6CB3D32438EA}" type="par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CC66FF78-3385-4B70-9889-ECEB3BC010A9}" type="sib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5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4"/>
      <dgm:spPr/>
    </dgm:pt>
    <dgm:pt modelId="{45BC358F-C46A-4B3D-981C-127AE4F04416}" type="pres">
      <dgm:prSet presAssocID="{3A61A3D4-0EF2-46CB-A81E-5B42DCAE489F}" presName="connectorText" presStyleLbl="sibTrans2D1" presStyleIdx="0" presStyleCnt="4"/>
      <dgm:spPr/>
    </dgm:pt>
    <dgm:pt modelId="{EEC4DC57-6E7D-49C6-A56C-B8C024D39A01}" type="pres">
      <dgm:prSet presAssocID="{D20B4E70-2C64-46FA-BEDC-6F8C16036195}" presName="node" presStyleLbl="node1" presStyleIdx="1" presStyleCnt="5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4"/>
      <dgm:spPr/>
    </dgm:pt>
    <dgm:pt modelId="{C6ECAFE9-9AB3-4785-99B1-F7544FA18AA7}" type="pres">
      <dgm:prSet presAssocID="{F3FB882C-61F5-4402-AF57-13C2F4E24CA9}" presName="connectorText" presStyleLbl="sibTrans2D1" presStyleIdx="1" presStyleCnt="4"/>
      <dgm:spPr/>
    </dgm:pt>
    <dgm:pt modelId="{003CD8D0-130F-4E52-A194-5FB4132F1479}" type="pres">
      <dgm:prSet presAssocID="{23D539DC-794C-4416-A8F9-F3132E4B64EC}" presName="node" presStyleLbl="node1" presStyleIdx="2" presStyleCnt="5" custLinFactY="-43169" custLinFactNeighborY="-100000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4"/>
      <dgm:spPr/>
    </dgm:pt>
    <dgm:pt modelId="{D0E5A333-1C05-4E51-87C5-A43892FFDC7B}" type="pres">
      <dgm:prSet presAssocID="{499F37B1-0AED-4E06-AE59-15135B4F189A}" presName="connectorText" presStyleLbl="sibTrans2D1" presStyleIdx="2" presStyleCnt="4"/>
      <dgm:spPr/>
    </dgm:pt>
    <dgm:pt modelId="{DDC52E1F-9D4A-4ACA-8ADE-EBFF6961F5D1}" type="pres">
      <dgm:prSet presAssocID="{1DA6F952-2420-451A-8F2E-1A1574CAE7DC}" presName="node" presStyleLbl="node1" presStyleIdx="3" presStyleCnt="5">
        <dgm:presLayoutVars>
          <dgm:bulletEnabled val="1"/>
        </dgm:presLayoutVars>
      </dgm:prSet>
      <dgm:spPr/>
    </dgm:pt>
    <dgm:pt modelId="{2D15ECF5-7BE5-43E6-9A90-A2F1C255F08C}" type="pres">
      <dgm:prSet presAssocID="{D677B1E7-3B46-4A17-B13C-57C80A6F5027}" presName="sibTrans" presStyleLbl="sibTrans2D1" presStyleIdx="3" presStyleCnt="4"/>
      <dgm:spPr/>
    </dgm:pt>
    <dgm:pt modelId="{C2B80F2F-C616-4D40-8265-67942141AFE6}" type="pres">
      <dgm:prSet presAssocID="{D677B1E7-3B46-4A17-B13C-57C80A6F5027}" presName="connectorText" presStyleLbl="sibTrans2D1" presStyleIdx="3" presStyleCnt="4"/>
      <dgm:spPr/>
    </dgm:pt>
    <dgm:pt modelId="{94639062-6249-42B4-AEBA-469DF2AE7282}" type="pres">
      <dgm:prSet presAssocID="{0E539CE4-E22A-4EED-A4F1-4A8873DD8FBD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BC29C8C-7B38-4016-AC0C-CC4A79A79D8E}" type="presOf" srcId="{0E539CE4-E22A-4EED-A4F1-4A8873DD8FBD}" destId="{94639062-6249-42B4-AEBA-469DF2AE7282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6CE9EBBA-3D70-43C4-BD6A-3E0ED9061CE3}" type="presOf" srcId="{D677B1E7-3B46-4A17-B13C-57C80A6F5027}" destId="{2D15ECF5-7BE5-43E6-9A90-A2F1C255F08C}" srcOrd="0" destOrd="0" presId="urn:microsoft.com/office/officeart/2005/8/layout/process1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B0285DE-AC18-4E80-9B46-A660F917C3A0}" srcId="{D91F99CD-182F-4464-B77B-86C004A0A9A8}" destId="{0E539CE4-E22A-4EED-A4F1-4A8873DD8FBD}" srcOrd="4" destOrd="0" parTransId="{D1C01B69-6492-4F5A-B8C6-6CB3D32438EA}" sibTransId="{CC66FF78-3385-4B70-9889-ECEB3BC010A9}"/>
    <dgm:cxn modelId="{0EF9BEE3-5D29-4310-B1E0-3D9798C929F4}" type="presOf" srcId="{D677B1E7-3B46-4A17-B13C-57C80A6F5027}" destId="{C2B80F2F-C616-4D40-8265-67942141AFE6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  <dgm:cxn modelId="{9B7F1EB2-1DCE-483B-B879-8D8458085E5A}" type="presParOf" srcId="{DE316220-30DC-48E9-8396-DC061B1B5F1F}" destId="{2D15ECF5-7BE5-43E6-9A90-A2F1C255F08C}" srcOrd="7" destOrd="0" presId="urn:microsoft.com/office/officeart/2005/8/layout/process1"/>
    <dgm:cxn modelId="{E982E9E1-B5DA-4680-9C6D-1EDFF193B0AC}" type="presParOf" srcId="{2D15ECF5-7BE5-43E6-9A90-A2F1C255F08C}" destId="{C2B80F2F-C616-4D40-8265-67942141AFE6}" srcOrd="0" destOrd="0" presId="urn:microsoft.com/office/officeart/2005/8/layout/process1"/>
    <dgm:cxn modelId="{495BB732-5D3B-4A80-8491-583EA16F9B01}" type="presParOf" srcId="{DE316220-30DC-48E9-8396-DC061B1B5F1F}" destId="{94639062-6249-42B4-AEBA-469DF2AE728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 err="1"/>
            <a:t>기안자</a:t>
          </a:r>
          <a:endParaRPr lang="ko-KR" altLang="en-US" sz="1600" b="1" dirty="0"/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합의부서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합의부서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0E539CE4-E22A-4EED-A4F1-4A8873DD8FBD}">
      <dgm:prSet phldrT="[텍스트]" custT="1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>
        <a:solidFill>
          <a:srgbClr val="D24726"/>
        </a:solidFill>
      </dgm:spPr>
      <dgm:t>
        <a:bodyPr/>
        <a:lstStyle/>
        <a:p>
          <a:pPr latinLnBrk="1"/>
          <a:r>
            <a:rPr lang="ko-KR" altLang="en-US" sz="1600" b="1" dirty="0"/>
            <a:t>결재 완료</a:t>
          </a:r>
        </a:p>
      </dgm:t>
    </dgm:pt>
    <dgm:pt modelId="{D1C01B69-6492-4F5A-B8C6-6CB3D32438EA}" type="par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CC66FF78-3385-4B70-9889-ECEB3BC010A9}" type="sibTrans" cxnId="{5B0285DE-AC18-4E80-9B46-A660F917C3A0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5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4"/>
      <dgm:spPr/>
    </dgm:pt>
    <dgm:pt modelId="{45BC358F-C46A-4B3D-981C-127AE4F04416}" type="pres">
      <dgm:prSet presAssocID="{3A61A3D4-0EF2-46CB-A81E-5B42DCAE489F}" presName="connectorText" presStyleLbl="sibTrans2D1" presStyleIdx="0" presStyleCnt="4"/>
      <dgm:spPr/>
    </dgm:pt>
    <dgm:pt modelId="{EEC4DC57-6E7D-49C6-A56C-B8C024D39A01}" type="pres">
      <dgm:prSet presAssocID="{D20B4E70-2C64-46FA-BEDC-6F8C16036195}" presName="node" presStyleLbl="node1" presStyleIdx="1" presStyleCnt="5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4"/>
      <dgm:spPr/>
    </dgm:pt>
    <dgm:pt modelId="{C6ECAFE9-9AB3-4785-99B1-F7544FA18AA7}" type="pres">
      <dgm:prSet presAssocID="{F3FB882C-61F5-4402-AF57-13C2F4E24CA9}" presName="connectorText" presStyleLbl="sibTrans2D1" presStyleIdx="1" presStyleCnt="4"/>
      <dgm:spPr/>
    </dgm:pt>
    <dgm:pt modelId="{003CD8D0-130F-4E52-A194-5FB4132F1479}" type="pres">
      <dgm:prSet presAssocID="{23D539DC-794C-4416-A8F9-F3132E4B64EC}" presName="node" presStyleLbl="node1" presStyleIdx="2" presStyleCnt="5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4"/>
      <dgm:spPr/>
    </dgm:pt>
    <dgm:pt modelId="{D0E5A333-1C05-4E51-87C5-A43892FFDC7B}" type="pres">
      <dgm:prSet presAssocID="{499F37B1-0AED-4E06-AE59-15135B4F189A}" presName="connectorText" presStyleLbl="sibTrans2D1" presStyleIdx="2" presStyleCnt="4"/>
      <dgm:spPr/>
    </dgm:pt>
    <dgm:pt modelId="{DDC52E1F-9D4A-4ACA-8ADE-EBFF6961F5D1}" type="pres">
      <dgm:prSet presAssocID="{1DA6F952-2420-451A-8F2E-1A1574CAE7DC}" presName="node" presStyleLbl="node1" presStyleIdx="3" presStyleCnt="5">
        <dgm:presLayoutVars>
          <dgm:bulletEnabled val="1"/>
        </dgm:presLayoutVars>
      </dgm:prSet>
      <dgm:spPr/>
    </dgm:pt>
    <dgm:pt modelId="{2D15ECF5-7BE5-43E6-9A90-A2F1C255F08C}" type="pres">
      <dgm:prSet presAssocID="{D677B1E7-3B46-4A17-B13C-57C80A6F5027}" presName="sibTrans" presStyleLbl="sibTrans2D1" presStyleIdx="3" presStyleCnt="4"/>
      <dgm:spPr/>
    </dgm:pt>
    <dgm:pt modelId="{C2B80F2F-C616-4D40-8265-67942141AFE6}" type="pres">
      <dgm:prSet presAssocID="{D677B1E7-3B46-4A17-B13C-57C80A6F5027}" presName="connectorText" presStyleLbl="sibTrans2D1" presStyleIdx="3" presStyleCnt="4"/>
      <dgm:spPr/>
    </dgm:pt>
    <dgm:pt modelId="{94639062-6249-42B4-AEBA-469DF2AE7282}" type="pres">
      <dgm:prSet presAssocID="{0E539CE4-E22A-4EED-A4F1-4A8873DD8FBD}" presName="node" presStyleLbl="node1" presStyleIdx="4" presStyleCnt="5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BC29C8C-7B38-4016-AC0C-CC4A79A79D8E}" type="presOf" srcId="{0E539CE4-E22A-4EED-A4F1-4A8873DD8FBD}" destId="{94639062-6249-42B4-AEBA-469DF2AE7282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6CE9EBBA-3D70-43C4-BD6A-3E0ED9061CE3}" type="presOf" srcId="{D677B1E7-3B46-4A17-B13C-57C80A6F5027}" destId="{2D15ECF5-7BE5-43E6-9A90-A2F1C255F08C}" srcOrd="0" destOrd="0" presId="urn:microsoft.com/office/officeart/2005/8/layout/process1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B0285DE-AC18-4E80-9B46-A660F917C3A0}" srcId="{D91F99CD-182F-4464-B77B-86C004A0A9A8}" destId="{0E539CE4-E22A-4EED-A4F1-4A8873DD8FBD}" srcOrd="4" destOrd="0" parTransId="{D1C01B69-6492-4F5A-B8C6-6CB3D32438EA}" sibTransId="{CC66FF78-3385-4B70-9889-ECEB3BC010A9}"/>
    <dgm:cxn modelId="{0EF9BEE3-5D29-4310-B1E0-3D9798C929F4}" type="presOf" srcId="{D677B1E7-3B46-4A17-B13C-57C80A6F5027}" destId="{C2B80F2F-C616-4D40-8265-67942141AFE6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  <dgm:cxn modelId="{9B7F1EB2-1DCE-483B-B879-8D8458085E5A}" type="presParOf" srcId="{DE316220-30DC-48E9-8396-DC061B1B5F1F}" destId="{2D15ECF5-7BE5-43E6-9A90-A2F1C255F08C}" srcOrd="7" destOrd="0" presId="urn:microsoft.com/office/officeart/2005/8/layout/process1"/>
    <dgm:cxn modelId="{E982E9E1-B5DA-4680-9C6D-1EDFF193B0AC}" type="presParOf" srcId="{2D15ECF5-7BE5-43E6-9A90-A2F1C255F08C}" destId="{C2B80F2F-C616-4D40-8265-67942141AFE6}" srcOrd="0" destOrd="0" presId="urn:microsoft.com/office/officeart/2005/8/layout/process1"/>
    <dgm:cxn modelId="{495BB732-5D3B-4A80-8491-583EA16F9B01}" type="presParOf" srcId="{DE316220-30DC-48E9-8396-DC061B1B5F1F}" destId="{94639062-6249-42B4-AEBA-469DF2AE728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 latinLnBrk="1"/>
          <a:r>
            <a:rPr lang="ko-KR" altLang="en-US" sz="1600" b="1" dirty="0" err="1"/>
            <a:t>수발신</a:t>
          </a:r>
          <a:endParaRPr lang="en-US" altLang="ko-KR" sz="1600" b="1" dirty="0"/>
        </a:p>
        <a:p>
          <a:pPr algn="ctr" latinLnBrk="1"/>
          <a:r>
            <a:rPr lang="ko-KR" altLang="en-US" sz="1600" b="1" dirty="0"/>
            <a:t>담당자</a:t>
          </a:r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4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3"/>
      <dgm:spPr/>
    </dgm:pt>
    <dgm:pt modelId="{45BC358F-C46A-4B3D-981C-127AE4F04416}" type="pres">
      <dgm:prSet presAssocID="{3A61A3D4-0EF2-46CB-A81E-5B42DCAE489F}" presName="connectorText" presStyleLbl="sibTrans2D1" presStyleIdx="0" presStyleCnt="3"/>
      <dgm:spPr/>
    </dgm:pt>
    <dgm:pt modelId="{EEC4DC57-6E7D-49C6-A56C-B8C024D39A01}" type="pres">
      <dgm:prSet presAssocID="{D20B4E70-2C64-46FA-BEDC-6F8C16036195}" presName="node" presStyleLbl="node1" presStyleIdx="1" presStyleCnt="4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3"/>
      <dgm:spPr/>
    </dgm:pt>
    <dgm:pt modelId="{C6ECAFE9-9AB3-4785-99B1-F7544FA18AA7}" type="pres">
      <dgm:prSet presAssocID="{F3FB882C-61F5-4402-AF57-13C2F4E24CA9}" presName="connectorText" presStyleLbl="sibTrans2D1" presStyleIdx="1" presStyleCnt="3"/>
      <dgm:spPr/>
    </dgm:pt>
    <dgm:pt modelId="{003CD8D0-130F-4E52-A194-5FB4132F1479}" type="pres">
      <dgm:prSet presAssocID="{23D539DC-794C-4416-A8F9-F3132E4B64EC}" presName="node" presStyleLbl="node1" presStyleIdx="2" presStyleCnt="4" custLinFactNeighborY="2006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3"/>
      <dgm:spPr/>
    </dgm:pt>
    <dgm:pt modelId="{D0E5A333-1C05-4E51-87C5-A43892FFDC7B}" type="pres">
      <dgm:prSet presAssocID="{499F37B1-0AED-4E06-AE59-15135B4F189A}" presName="connectorText" presStyleLbl="sibTrans2D1" presStyleIdx="2" presStyleCnt="3"/>
      <dgm:spPr/>
    </dgm:pt>
    <dgm:pt modelId="{DDC52E1F-9D4A-4ACA-8ADE-EBFF6961F5D1}" type="pres">
      <dgm:prSet presAssocID="{1DA6F952-2420-451A-8F2E-1A1574CAE7DC}" presName="node" presStyleLbl="node1" presStyleIdx="3" presStyleCnt="4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91F99CD-182F-4464-B77B-86C004A0A9A8}" type="doc">
      <dgm:prSet loTypeId="urn:microsoft.com/office/officeart/2005/8/layout/process1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7B892D54-A870-4483-B3CB-163BAA2CF3B6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algn="ctr" latinLnBrk="1"/>
          <a:r>
            <a:rPr lang="ko-KR" altLang="en-US" sz="1600" b="1" dirty="0" err="1"/>
            <a:t>수발신</a:t>
          </a:r>
          <a:endParaRPr lang="en-US" altLang="ko-KR" sz="1600" b="1" dirty="0"/>
        </a:p>
        <a:p>
          <a:pPr algn="ctr" latinLnBrk="1"/>
          <a:r>
            <a:rPr lang="ko-KR" altLang="en-US" sz="1600" b="1" dirty="0"/>
            <a:t>담당자</a:t>
          </a:r>
        </a:p>
      </dgm:t>
    </dgm:pt>
    <dgm:pt modelId="{66129CB3-E1DC-48B2-B582-E2228D443D33}" type="par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3A61A3D4-0EF2-46CB-A81E-5B42DCAE489F}" type="sibTrans" cxnId="{D460AE5E-CD0E-4491-81B7-301F00EACC6D}">
      <dgm:prSet/>
      <dgm:spPr/>
      <dgm:t>
        <a:bodyPr/>
        <a:lstStyle/>
        <a:p>
          <a:pPr latinLnBrk="1"/>
          <a:endParaRPr lang="ko-KR" altLang="en-US"/>
        </a:p>
      </dgm:t>
    </dgm:pt>
    <dgm:pt modelId="{D20B4E70-2C64-46FA-BEDC-6F8C16036195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BDE67543-5CEB-41BF-8519-93524A6F260F}" type="par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F3FB882C-61F5-4402-AF57-13C2F4E24CA9}" type="sibTrans" cxnId="{A1B419A1-54CC-4F55-B6EA-74B266FF317F}">
      <dgm:prSet/>
      <dgm:spPr/>
      <dgm:t>
        <a:bodyPr/>
        <a:lstStyle/>
        <a:p>
          <a:pPr latinLnBrk="1"/>
          <a:endParaRPr lang="ko-KR" altLang="en-US"/>
        </a:p>
      </dgm:t>
    </dgm:pt>
    <dgm:pt modelId="{23D539DC-794C-4416-A8F9-F3132E4B64EC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결재자</a:t>
          </a:r>
        </a:p>
      </dgm:t>
    </dgm:pt>
    <dgm:pt modelId="{1AAAEF8C-9081-463A-844B-B728CE0CD5B3}" type="par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499F37B1-0AED-4E06-AE59-15135B4F189A}" type="sibTrans" cxnId="{0BAE80A0-7A61-4F7A-B446-3074EF3812FA}">
      <dgm:prSet/>
      <dgm:spPr/>
      <dgm:t>
        <a:bodyPr/>
        <a:lstStyle/>
        <a:p>
          <a:pPr latinLnBrk="1"/>
          <a:endParaRPr lang="ko-KR" altLang="en-US"/>
        </a:p>
      </dgm:t>
    </dgm:pt>
    <dgm:pt modelId="{1DA6F952-2420-451A-8F2E-1A1574CAE7DC}">
      <dgm:prSet phldrT="[텍스트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pPr latinLnBrk="1"/>
          <a:r>
            <a:rPr lang="ko-KR" altLang="en-US" sz="1600" b="1" dirty="0"/>
            <a:t>최종 결재자</a:t>
          </a:r>
        </a:p>
      </dgm:t>
    </dgm:pt>
    <dgm:pt modelId="{E03E65FB-7484-4917-A8BB-003F439A01D9}" type="par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677B1E7-3B46-4A17-B13C-57C80A6F5027}" type="sibTrans" cxnId="{E477435F-551E-4AA1-AC21-EB44C481B471}">
      <dgm:prSet/>
      <dgm:spPr/>
      <dgm:t>
        <a:bodyPr/>
        <a:lstStyle/>
        <a:p>
          <a:pPr latinLnBrk="1"/>
          <a:endParaRPr lang="ko-KR" altLang="en-US"/>
        </a:p>
      </dgm:t>
    </dgm:pt>
    <dgm:pt modelId="{DE316220-30DC-48E9-8396-DC061B1B5F1F}" type="pres">
      <dgm:prSet presAssocID="{D91F99CD-182F-4464-B77B-86C004A0A9A8}" presName="Name0" presStyleCnt="0">
        <dgm:presLayoutVars>
          <dgm:dir/>
          <dgm:resizeHandles val="exact"/>
        </dgm:presLayoutVars>
      </dgm:prSet>
      <dgm:spPr/>
    </dgm:pt>
    <dgm:pt modelId="{060D39F8-783D-4E9D-9F0A-AFB169CC33FC}" type="pres">
      <dgm:prSet presAssocID="{7B892D54-A870-4483-B3CB-163BAA2CF3B6}" presName="node" presStyleLbl="node1" presStyleIdx="0" presStyleCnt="4">
        <dgm:presLayoutVars>
          <dgm:bulletEnabled val="1"/>
        </dgm:presLayoutVars>
      </dgm:prSet>
      <dgm:spPr/>
    </dgm:pt>
    <dgm:pt modelId="{7CAC1A70-32F9-47EC-9965-AB081FA458F3}" type="pres">
      <dgm:prSet presAssocID="{3A61A3D4-0EF2-46CB-A81E-5B42DCAE489F}" presName="sibTrans" presStyleLbl="sibTrans2D1" presStyleIdx="0" presStyleCnt="3"/>
      <dgm:spPr/>
    </dgm:pt>
    <dgm:pt modelId="{45BC358F-C46A-4B3D-981C-127AE4F04416}" type="pres">
      <dgm:prSet presAssocID="{3A61A3D4-0EF2-46CB-A81E-5B42DCAE489F}" presName="connectorText" presStyleLbl="sibTrans2D1" presStyleIdx="0" presStyleCnt="3"/>
      <dgm:spPr/>
    </dgm:pt>
    <dgm:pt modelId="{EEC4DC57-6E7D-49C6-A56C-B8C024D39A01}" type="pres">
      <dgm:prSet presAssocID="{D20B4E70-2C64-46FA-BEDC-6F8C16036195}" presName="node" presStyleLbl="node1" presStyleIdx="1" presStyleCnt="4">
        <dgm:presLayoutVars>
          <dgm:bulletEnabled val="1"/>
        </dgm:presLayoutVars>
      </dgm:prSet>
      <dgm:spPr/>
    </dgm:pt>
    <dgm:pt modelId="{A420BF2C-A266-413F-842D-5AC2AAE95EA6}" type="pres">
      <dgm:prSet presAssocID="{F3FB882C-61F5-4402-AF57-13C2F4E24CA9}" presName="sibTrans" presStyleLbl="sibTrans2D1" presStyleIdx="1" presStyleCnt="3"/>
      <dgm:spPr/>
    </dgm:pt>
    <dgm:pt modelId="{C6ECAFE9-9AB3-4785-99B1-F7544FA18AA7}" type="pres">
      <dgm:prSet presAssocID="{F3FB882C-61F5-4402-AF57-13C2F4E24CA9}" presName="connectorText" presStyleLbl="sibTrans2D1" presStyleIdx="1" presStyleCnt="3"/>
      <dgm:spPr/>
    </dgm:pt>
    <dgm:pt modelId="{003CD8D0-130F-4E52-A194-5FB4132F1479}" type="pres">
      <dgm:prSet presAssocID="{23D539DC-794C-4416-A8F9-F3132E4B64EC}" presName="node" presStyleLbl="node1" presStyleIdx="2" presStyleCnt="4" custLinFactNeighborY="2006">
        <dgm:presLayoutVars>
          <dgm:bulletEnabled val="1"/>
        </dgm:presLayoutVars>
      </dgm:prSet>
      <dgm:spPr/>
    </dgm:pt>
    <dgm:pt modelId="{11298067-BB06-47B7-826A-D59A01A43800}" type="pres">
      <dgm:prSet presAssocID="{499F37B1-0AED-4E06-AE59-15135B4F189A}" presName="sibTrans" presStyleLbl="sibTrans2D1" presStyleIdx="2" presStyleCnt="3"/>
      <dgm:spPr/>
    </dgm:pt>
    <dgm:pt modelId="{D0E5A333-1C05-4E51-87C5-A43892FFDC7B}" type="pres">
      <dgm:prSet presAssocID="{499F37B1-0AED-4E06-AE59-15135B4F189A}" presName="connectorText" presStyleLbl="sibTrans2D1" presStyleIdx="2" presStyleCnt="3"/>
      <dgm:spPr/>
    </dgm:pt>
    <dgm:pt modelId="{DDC52E1F-9D4A-4ACA-8ADE-EBFF6961F5D1}" type="pres">
      <dgm:prSet presAssocID="{1DA6F952-2420-451A-8F2E-1A1574CAE7DC}" presName="node" presStyleLbl="node1" presStyleIdx="3" presStyleCnt="4">
        <dgm:presLayoutVars>
          <dgm:bulletEnabled val="1"/>
        </dgm:presLayoutVars>
      </dgm:prSet>
      <dgm:spPr/>
    </dgm:pt>
  </dgm:ptLst>
  <dgm:cxnLst>
    <dgm:cxn modelId="{B5F7AB08-6F11-48FF-8DA7-BEF7C4A51CEE}" type="presOf" srcId="{1DA6F952-2420-451A-8F2E-1A1574CAE7DC}" destId="{DDC52E1F-9D4A-4ACA-8ADE-EBFF6961F5D1}" srcOrd="0" destOrd="0" presId="urn:microsoft.com/office/officeart/2005/8/layout/process1"/>
    <dgm:cxn modelId="{FF81F83E-F001-4479-87A2-A232CC3A0EDF}" type="presOf" srcId="{D20B4E70-2C64-46FA-BEDC-6F8C16036195}" destId="{EEC4DC57-6E7D-49C6-A56C-B8C024D39A01}" srcOrd="0" destOrd="0" presId="urn:microsoft.com/office/officeart/2005/8/layout/process1"/>
    <dgm:cxn modelId="{D460AE5E-CD0E-4491-81B7-301F00EACC6D}" srcId="{D91F99CD-182F-4464-B77B-86C004A0A9A8}" destId="{7B892D54-A870-4483-B3CB-163BAA2CF3B6}" srcOrd="0" destOrd="0" parTransId="{66129CB3-E1DC-48B2-B582-E2228D443D33}" sibTransId="{3A61A3D4-0EF2-46CB-A81E-5B42DCAE489F}"/>
    <dgm:cxn modelId="{E477435F-551E-4AA1-AC21-EB44C481B471}" srcId="{D91F99CD-182F-4464-B77B-86C004A0A9A8}" destId="{1DA6F952-2420-451A-8F2E-1A1574CAE7DC}" srcOrd="3" destOrd="0" parTransId="{E03E65FB-7484-4917-A8BB-003F439A01D9}" sibTransId="{D677B1E7-3B46-4A17-B13C-57C80A6F5027}"/>
    <dgm:cxn modelId="{F6EBCD45-462B-4140-A7CC-B80EC540B512}" type="presOf" srcId="{D91F99CD-182F-4464-B77B-86C004A0A9A8}" destId="{DE316220-30DC-48E9-8396-DC061B1B5F1F}" srcOrd="0" destOrd="0" presId="urn:microsoft.com/office/officeart/2005/8/layout/process1"/>
    <dgm:cxn modelId="{F4EFFD56-DC45-496A-986C-3E91C7D661BB}" type="presOf" srcId="{7B892D54-A870-4483-B3CB-163BAA2CF3B6}" destId="{060D39F8-783D-4E9D-9F0A-AFB169CC33FC}" srcOrd="0" destOrd="0" presId="urn:microsoft.com/office/officeart/2005/8/layout/process1"/>
    <dgm:cxn modelId="{3D019D8A-460F-42F6-B5D8-46B96AC4D75B}" type="presOf" srcId="{3A61A3D4-0EF2-46CB-A81E-5B42DCAE489F}" destId="{7CAC1A70-32F9-47EC-9965-AB081FA458F3}" srcOrd="0" destOrd="0" presId="urn:microsoft.com/office/officeart/2005/8/layout/process1"/>
    <dgm:cxn modelId="{2F790D9D-8060-4F68-9A29-AC4D58375FE7}" type="presOf" srcId="{F3FB882C-61F5-4402-AF57-13C2F4E24CA9}" destId="{A420BF2C-A266-413F-842D-5AC2AAE95EA6}" srcOrd="0" destOrd="0" presId="urn:microsoft.com/office/officeart/2005/8/layout/process1"/>
    <dgm:cxn modelId="{0BAE80A0-7A61-4F7A-B446-3074EF3812FA}" srcId="{D91F99CD-182F-4464-B77B-86C004A0A9A8}" destId="{23D539DC-794C-4416-A8F9-F3132E4B64EC}" srcOrd="2" destOrd="0" parTransId="{1AAAEF8C-9081-463A-844B-B728CE0CD5B3}" sibTransId="{499F37B1-0AED-4E06-AE59-15135B4F189A}"/>
    <dgm:cxn modelId="{A1B419A1-54CC-4F55-B6EA-74B266FF317F}" srcId="{D91F99CD-182F-4464-B77B-86C004A0A9A8}" destId="{D20B4E70-2C64-46FA-BEDC-6F8C16036195}" srcOrd="1" destOrd="0" parTransId="{BDE67543-5CEB-41BF-8519-93524A6F260F}" sibTransId="{F3FB882C-61F5-4402-AF57-13C2F4E24CA9}"/>
    <dgm:cxn modelId="{15BBD2C0-53E5-47BD-9795-41744521F95F}" type="presOf" srcId="{23D539DC-794C-4416-A8F9-F3132E4B64EC}" destId="{003CD8D0-130F-4E52-A194-5FB4132F1479}" srcOrd="0" destOrd="0" presId="urn:microsoft.com/office/officeart/2005/8/layout/process1"/>
    <dgm:cxn modelId="{01AE33C6-FF5E-4129-BD58-D4AC1498265E}" type="presOf" srcId="{3A61A3D4-0EF2-46CB-A81E-5B42DCAE489F}" destId="{45BC358F-C46A-4B3D-981C-127AE4F04416}" srcOrd="1" destOrd="0" presId="urn:microsoft.com/office/officeart/2005/8/layout/process1"/>
    <dgm:cxn modelId="{130E37C6-0016-4CFB-AD4D-3DE3065D91A0}" type="presOf" srcId="{499F37B1-0AED-4E06-AE59-15135B4F189A}" destId="{D0E5A333-1C05-4E51-87C5-A43892FFDC7B}" srcOrd="1" destOrd="0" presId="urn:microsoft.com/office/officeart/2005/8/layout/process1"/>
    <dgm:cxn modelId="{EAB081D4-1C11-4753-847F-F52623A9A015}" type="presOf" srcId="{499F37B1-0AED-4E06-AE59-15135B4F189A}" destId="{11298067-BB06-47B7-826A-D59A01A43800}" srcOrd="0" destOrd="0" presId="urn:microsoft.com/office/officeart/2005/8/layout/process1"/>
    <dgm:cxn modelId="{C0ACEFDA-BF95-4342-B0BE-2FF5132D39C6}" type="presOf" srcId="{F3FB882C-61F5-4402-AF57-13C2F4E24CA9}" destId="{C6ECAFE9-9AB3-4785-99B1-F7544FA18AA7}" srcOrd="1" destOrd="0" presId="urn:microsoft.com/office/officeart/2005/8/layout/process1"/>
    <dgm:cxn modelId="{5C1E0019-6FA6-4CD8-B0F0-ADBA27A8F839}" type="presParOf" srcId="{DE316220-30DC-48E9-8396-DC061B1B5F1F}" destId="{060D39F8-783D-4E9D-9F0A-AFB169CC33FC}" srcOrd="0" destOrd="0" presId="urn:microsoft.com/office/officeart/2005/8/layout/process1"/>
    <dgm:cxn modelId="{327EF6D6-160D-42A5-BBFB-34387CA964F0}" type="presParOf" srcId="{DE316220-30DC-48E9-8396-DC061B1B5F1F}" destId="{7CAC1A70-32F9-47EC-9965-AB081FA458F3}" srcOrd="1" destOrd="0" presId="urn:microsoft.com/office/officeart/2005/8/layout/process1"/>
    <dgm:cxn modelId="{D22AB624-DCEE-46EF-A60D-6708E3B02EBC}" type="presParOf" srcId="{7CAC1A70-32F9-47EC-9965-AB081FA458F3}" destId="{45BC358F-C46A-4B3D-981C-127AE4F04416}" srcOrd="0" destOrd="0" presId="urn:microsoft.com/office/officeart/2005/8/layout/process1"/>
    <dgm:cxn modelId="{73C130D9-4D14-4ED6-8545-BFC18DB3BAC3}" type="presParOf" srcId="{DE316220-30DC-48E9-8396-DC061B1B5F1F}" destId="{EEC4DC57-6E7D-49C6-A56C-B8C024D39A01}" srcOrd="2" destOrd="0" presId="urn:microsoft.com/office/officeart/2005/8/layout/process1"/>
    <dgm:cxn modelId="{CC524C9B-90B6-4155-9109-A3C2636DE94C}" type="presParOf" srcId="{DE316220-30DC-48E9-8396-DC061B1B5F1F}" destId="{A420BF2C-A266-413F-842D-5AC2AAE95EA6}" srcOrd="3" destOrd="0" presId="urn:microsoft.com/office/officeart/2005/8/layout/process1"/>
    <dgm:cxn modelId="{7FA8D62B-B3D4-44B8-A3CC-814CFE0587E9}" type="presParOf" srcId="{A420BF2C-A266-413F-842D-5AC2AAE95EA6}" destId="{C6ECAFE9-9AB3-4785-99B1-F7544FA18AA7}" srcOrd="0" destOrd="0" presId="urn:microsoft.com/office/officeart/2005/8/layout/process1"/>
    <dgm:cxn modelId="{0C37A701-A0B8-4845-A3DF-A31384211C11}" type="presParOf" srcId="{DE316220-30DC-48E9-8396-DC061B1B5F1F}" destId="{003CD8D0-130F-4E52-A194-5FB4132F1479}" srcOrd="4" destOrd="0" presId="urn:microsoft.com/office/officeart/2005/8/layout/process1"/>
    <dgm:cxn modelId="{1A9810F3-E97E-4639-AE32-EBC8A194D471}" type="presParOf" srcId="{DE316220-30DC-48E9-8396-DC061B1B5F1F}" destId="{11298067-BB06-47B7-826A-D59A01A43800}" srcOrd="5" destOrd="0" presId="urn:microsoft.com/office/officeart/2005/8/layout/process1"/>
    <dgm:cxn modelId="{FF929266-F709-4038-8160-C358E311A99A}" type="presParOf" srcId="{11298067-BB06-47B7-826A-D59A01A43800}" destId="{D0E5A333-1C05-4E51-87C5-A43892FFDC7B}" srcOrd="0" destOrd="0" presId="urn:microsoft.com/office/officeart/2005/8/layout/process1"/>
    <dgm:cxn modelId="{C1FAA440-4BEB-41F6-AA8D-1E7ADFCC0B6D}" type="presParOf" srcId="{DE316220-30DC-48E9-8396-DC061B1B5F1F}" destId="{DDC52E1F-9D4A-4ACA-8ADE-EBFF6961F5D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4367" y="1769445"/>
          <a:ext cx="1354078" cy="81244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기안자</a:t>
          </a:r>
          <a:endParaRPr lang="ko-KR" altLang="en-US" sz="1600" b="1" kern="1200" dirty="0"/>
        </a:p>
      </dsp:txBody>
      <dsp:txXfrm>
        <a:off x="28163" y="1793241"/>
        <a:ext cx="1306486" cy="764855"/>
      </dsp:txXfrm>
    </dsp:sp>
    <dsp:sp modelId="{7CAC1A70-32F9-47EC-9965-AB081FA458F3}">
      <dsp:nvSpPr>
        <dsp:cNvPr id="0" name=""/>
        <dsp:cNvSpPr/>
      </dsp:nvSpPr>
      <dsp:spPr>
        <a:xfrm>
          <a:off x="1493854" y="2007763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493854" y="2074925"/>
        <a:ext cx="200945" cy="201487"/>
      </dsp:txXfrm>
    </dsp:sp>
    <dsp:sp modelId="{EEC4DC57-6E7D-49C6-A56C-B8C024D39A01}">
      <dsp:nvSpPr>
        <dsp:cNvPr id="0" name=""/>
        <dsp:cNvSpPr/>
      </dsp:nvSpPr>
      <dsp:spPr>
        <a:xfrm>
          <a:off x="1900078" y="1769445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1923874" y="1793241"/>
        <a:ext cx="1306486" cy="764855"/>
      </dsp:txXfrm>
    </dsp:sp>
    <dsp:sp modelId="{A420BF2C-A266-413F-842D-5AC2AAE95EA6}">
      <dsp:nvSpPr>
        <dsp:cNvPr id="0" name=""/>
        <dsp:cNvSpPr/>
      </dsp:nvSpPr>
      <dsp:spPr>
        <a:xfrm>
          <a:off x="3389565" y="2007763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389565" y="2074925"/>
        <a:ext cx="200945" cy="201487"/>
      </dsp:txXfrm>
    </dsp:sp>
    <dsp:sp modelId="{003CD8D0-130F-4E52-A194-5FB4132F1479}">
      <dsp:nvSpPr>
        <dsp:cNvPr id="0" name=""/>
        <dsp:cNvSpPr/>
      </dsp:nvSpPr>
      <dsp:spPr>
        <a:xfrm>
          <a:off x="3795789" y="1769445"/>
          <a:ext cx="1354078" cy="81244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3819585" y="1793241"/>
        <a:ext cx="1306486" cy="764855"/>
      </dsp:txXfrm>
    </dsp:sp>
    <dsp:sp modelId="{11298067-BB06-47B7-826A-D59A01A43800}">
      <dsp:nvSpPr>
        <dsp:cNvPr id="0" name=""/>
        <dsp:cNvSpPr/>
      </dsp:nvSpPr>
      <dsp:spPr>
        <a:xfrm>
          <a:off x="5285275" y="2007763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285275" y="2074925"/>
        <a:ext cx="200945" cy="201487"/>
      </dsp:txXfrm>
    </dsp:sp>
    <dsp:sp modelId="{DDC52E1F-9D4A-4ACA-8ADE-EBFF6961F5D1}">
      <dsp:nvSpPr>
        <dsp:cNvPr id="0" name=""/>
        <dsp:cNvSpPr/>
      </dsp:nvSpPr>
      <dsp:spPr>
        <a:xfrm>
          <a:off x="5691499" y="1769445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5715295" y="1793241"/>
        <a:ext cx="1306486" cy="764855"/>
      </dsp:txXfrm>
    </dsp:sp>
    <dsp:sp modelId="{2D15ECF5-7BE5-43E6-9A90-A2F1C255F08C}">
      <dsp:nvSpPr>
        <dsp:cNvPr id="0" name=""/>
        <dsp:cNvSpPr/>
      </dsp:nvSpPr>
      <dsp:spPr>
        <a:xfrm>
          <a:off x="7180986" y="2007763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180986" y="2074925"/>
        <a:ext cx="200945" cy="201487"/>
      </dsp:txXfrm>
    </dsp:sp>
    <dsp:sp modelId="{94639062-6249-42B4-AEBA-469DF2AE7282}">
      <dsp:nvSpPr>
        <dsp:cNvPr id="0" name=""/>
        <dsp:cNvSpPr/>
      </dsp:nvSpPr>
      <dsp:spPr>
        <a:xfrm>
          <a:off x="7587210" y="1769445"/>
          <a:ext cx="1354078" cy="81244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품의함</a:t>
          </a:r>
        </a:p>
      </dsp:txBody>
      <dsp:txXfrm>
        <a:off x="7611006" y="1793241"/>
        <a:ext cx="1306486" cy="764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4367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 err="1"/>
            <a:t>기안자</a:t>
          </a:r>
          <a:endParaRPr lang="ko-KR" altLang="en-US" sz="1800" kern="1200" dirty="0"/>
        </a:p>
      </dsp:txBody>
      <dsp:txXfrm>
        <a:off x="31509" y="726963"/>
        <a:ext cx="1299794" cy="872413"/>
      </dsp:txXfrm>
    </dsp:sp>
    <dsp:sp modelId="{7CAC1A70-32F9-47EC-9965-AB081FA458F3}">
      <dsp:nvSpPr>
        <dsp:cNvPr id="0" name=""/>
        <dsp:cNvSpPr/>
      </dsp:nvSpPr>
      <dsp:spPr>
        <a:xfrm>
          <a:off x="1493854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493854" y="1062426"/>
        <a:ext cx="200945" cy="201487"/>
      </dsp:txXfrm>
    </dsp:sp>
    <dsp:sp modelId="{EEC4DC57-6E7D-49C6-A56C-B8C024D39A01}">
      <dsp:nvSpPr>
        <dsp:cNvPr id="0" name=""/>
        <dsp:cNvSpPr/>
      </dsp:nvSpPr>
      <dsp:spPr>
        <a:xfrm>
          <a:off x="1900078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결재자</a:t>
          </a:r>
        </a:p>
      </dsp:txBody>
      <dsp:txXfrm>
        <a:off x="1927220" y="726963"/>
        <a:ext cx="1299794" cy="872413"/>
      </dsp:txXfrm>
    </dsp:sp>
    <dsp:sp modelId="{A420BF2C-A266-413F-842D-5AC2AAE95EA6}">
      <dsp:nvSpPr>
        <dsp:cNvPr id="0" name=""/>
        <dsp:cNvSpPr/>
      </dsp:nvSpPr>
      <dsp:spPr>
        <a:xfrm>
          <a:off x="3389565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389565" y="1062426"/>
        <a:ext cx="200945" cy="201487"/>
      </dsp:txXfrm>
    </dsp:sp>
    <dsp:sp modelId="{003CD8D0-130F-4E52-A194-5FB4132F1479}">
      <dsp:nvSpPr>
        <dsp:cNvPr id="0" name=""/>
        <dsp:cNvSpPr/>
      </dsp:nvSpPr>
      <dsp:spPr>
        <a:xfrm>
          <a:off x="3795789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결재자</a:t>
          </a:r>
        </a:p>
      </dsp:txBody>
      <dsp:txXfrm>
        <a:off x="3822931" y="726963"/>
        <a:ext cx="1299794" cy="872413"/>
      </dsp:txXfrm>
    </dsp:sp>
    <dsp:sp modelId="{11298067-BB06-47B7-826A-D59A01A43800}">
      <dsp:nvSpPr>
        <dsp:cNvPr id="0" name=""/>
        <dsp:cNvSpPr/>
      </dsp:nvSpPr>
      <dsp:spPr>
        <a:xfrm>
          <a:off x="5285275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285275" y="1062426"/>
        <a:ext cx="200945" cy="201487"/>
      </dsp:txXfrm>
    </dsp:sp>
    <dsp:sp modelId="{DDC52E1F-9D4A-4ACA-8ADE-EBFF6961F5D1}">
      <dsp:nvSpPr>
        <dsp:cNvPr id="0" name=""/>
        <dsp:cNvSpPr/>
      </dsp:nvSpPr>
      <dsp:spPr>
        <a:xfrm>
          <a:off x="5691499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최종 결재자</a:t>
          </a:r>
        </a:p>
      </dsp:txBody>
      <dsp:txXfrm>
        <a:off x="5718641" y="726963"/>
        <a:ext cx="1299794" cy="872413"/>
      </dsp:txXfrm>
    </dsp:sp>
    <dsp:sp modelId="{2D15ECF5-7BE5-43E6-9A90-A2F1C255F08C}">
      <dsp:nvSpPr>
        <dsp:cNvPr id="0" name=""/>
        <dsp:cNvSpPr/>
      </dsp:nvSpPr>
      <dsp:spPr>
        <a:xfrm>
          <a:off x="7180986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180986" y="1062426"/>
        <a:ext cx="200945" cy="201487"/>
      </dsp:txXfrm>
    </dsp:sp>
    <dsp:sp modelId="{94639062-6249-42B4-AEBA-469DF2AE7282}">
      <dsp:nvSpPr>
        <dsp:cNvPr id="0" name=""/>
        <dsp:cNvSpPr/>
      </dsp:nvSpPr>
      <dsp:spPr>
        <a:xfrm>
          <a:off x="7587210" y="699821"/>
          <a:ext cx="1354078" cy="926697"/>
        </a:xfrm>
        <a:prstGeom prst="roundRect">
          <a:avLst>
            <a:gd name="adj" fmla="val 10000"/>
          </a:avLst>
        </a:prstGeom>
        <a:solidFill>
          <a:srgbClr val="DD462F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800" kern="1200" dirty="0"/>
            <a:t>결재 완료</a:t>
          </a:r>
        </a:p>
      </dsp:txBody>
      <dsp:txXfrm>
        <a:off x="7614352" y="726963"/>
        <a:ext cx="1299794" cy="872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4367" y="87979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기안자</a:t>
          </a:r>
          <a:endParaRPr lang="ko-KR" altLang="en-US" sz="1600" b="1" kern="1200" dirty="0"/>
        </a:p>
      </dsp:txBody>
      <dsp:txXfrm>
        <a:off x="28163" y="903586"/>
        <a:ext cx="1306486" cy="764855"/>
      </dsp:txXfrm>
    </dsp:sp>
    <dsp:sp modelId="{7CAC1A70-32F9-47EC-9965-AB081FA458F3}">
      <dsp:nvSpPr>
        <dsp:cNvPr id="0" name=""/>
        <dsp:cNvSpPr/>
      </dsp:nvSpPr>
      <dsp:spPr>
        <a:xfrm>
          <a:off x="1493854" y="1118108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493854" y="1185270"/>
        <a:ext cx="200945" cy="201487"/>
      </dsp:txXfrm>
    </dsp:sp>
    <dsp:sp modelId="{EEC4DC57-6E7D-49C6-A56C-B8C024D39A01}">
      <dsp:nvSpPr>
        <dsp:cNvPr id="0" name=""/>
        <dsp:cNvSpPr/>
      </dsp:nvSpPr>
      <dsp:spPr>
        <a:xfrm>
          <a:off x="1900078" y="87979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1923874" y="903586"/>
        <a:ext cx="1306486" cy="764855"/>
      </dsp:txXfrm>
    </dsp:sp>
    <dsp:sp modelId="{A420BF2C-A266-413F-842D-5AC2AAE95EA6}">
      <dsp:nvSpPr>
        <dsp:cNvPr id="0" name=""/>
        <dsp:cNvSpPr/>
      </dsp:nvSpPr>
      <dsp:spPr>
        <a:xfrm rot="20106252">
          <a:off x="3374861" y="674442"/>
          <a:ext cx="316473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379272" y="761588"/>
        <a:ext cx="221531" cy="201487"/>
      </dsp:txXfrm>
    </dsp:sp>
    <dsp:sp modelId="{003CD8D0-130F-4E52-A194-5FB4132F1479}">
      <dsp:nvSpPr>
        <dsp:cNvPr id="0" name=""/>
        <dsp:cNvSpPr/>
      </dsp:nvSpPr>
      <dsp:spPr>
        <a:xfrm>
          <a:off x="3795789" y="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3819585" y="23796"/>
        <a:ext cx="1306486" cy="764855"/>
      </dsp:txXfrm>
    </dsp:sp>
    <dsp:sp modelId="{11298067-BB06-47B7-826A-D59A01A43800}">
      <dsp:nvSpPr>
        <dsp:cNvPr id="0" name=""/>
        <dsp:cNvSpPr/>
      </dsp:nvSpPr>
      <dsp:spPr>
        <a:xfrm rot="1493748">
          <a:off x="5270571" y="681983"/>
          <a:ext cx="316473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274982" y="729161"/>
        <a:ext cx="221531" cy="201487"/>
      </dsp:txXfrm>
    </dsp:sp>
    <dsp:sp modelId="{DDC52E1F-9D4A-4ACA-8ADE-EBFF6961F5D1}">
      <dsp:nvSpPr>
        <dsp:cNvPr id="0" name=""/>
        <dsp:cNvSpPr/>
      </dsp:nvSpPr>
      <dsp:spPr>
        <a:xfrm>
          <a:off x="5691499" y="87979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5715295" y="903586"/>
        <a:ext cx="1306486" cy="764855"/>
      </dsp:txXfrm>
    </dsp:sp>
    <dsp:sp modelId="{2D15ECF5-7BE5-43E6-9A90-A2F1C255F08C}">
      <dsp:nvSpPr>
        <dsp:cNvPr id="0" name=""/>
        <dsp:cNvSpPr/>
      </dsp:nvSpPr>
      <dsp:spPr>
        <a:xfrm>
          <a:off x="7180986" y="1118108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180986" y="1185270"/>
        <a:ext cx="200945" cy="201487"/>
      </dsp:txXfrm>
    </dsp:sp>
    <dsp:sp modelId="{94639062-6249-42B4-AEBA-469DF2AE7282}">
      <dsp:nvSpPr>
        <dsp:cNvPr id="0" name=""/>
        <dsp:cNvSpPr/>
      </dsp:nvSpPr>
      <dsp:spPr>
        <a:xfrm>
          <a:off x="7587210" y="879790"/>
          <a:ext cx="1354078" cy="812447"/>
        </a:xfrm>
        <a:prstGeom prst="roundRect">
          <a:avLst>
            <a:gd name="adj" fmla="val 10000"/>
          </a:avLst>
        </a:prstGeom>
        <a:solidFill>
          <a:schemeClr val="accent6">
            <a:lumMod val="75000"/>
          </a:schemeClr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 완료</a:t>
          </a:r>
        </a:p>
      </dsp:txBody>
      <dsp:txXfrm>
        <a:off x="7611006" y="903586"/>
        <a:ext cx="1306486" cy="7648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4367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기안자</a:t>
          </a:r>
          <a:endParaRPr lang="ko-KR" altLang="en-US" sz="1600" b="1" kern="1200" dirty="0"/>
        </a:p>
      </dsp:txBody>
      <dsp:txXfrm>
        <a:off x="28163" y="780742"/>
        <a:ext cx="1306486" cy="764855"/>
      </dsp:txXfrm>
    </dsp:sp>
    <dsp:sp modelId="{7CAC1A70-32F9-47EC-9965-AB081FA458F3}">
      <dsp:nvSpPr>
        <dsp:cNvPr id="0" name=""/>
        <dsp:cNvSpPr/>
      </dsp:nvSpPr>
      <dsp:spPr>
        <a:xfrm>
          <a:off x="1493854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493854" y="1062426"/>
        <a:ext cx="200945" cy="201487"/>
      </dsp:txXfrm>
    </dsp:sp>
    <dsp:sp modelId="{EEC4DC57-6E7D-49C6-A56C-B8C024D39A01}">
      <dsp:nvSpPr>
        <dsp:cNvPr id="0" name=""/>
        <dsp:cNvSpPr/>
      </dsp:nvSpPr>
      <dsp:spPr>
        <a:xfrm>
          <a:off x="1900078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합의부서</a:t>
          </a:r>
        </a:p>
      </dsp:txBody>
      <dsp:txXfrm>
        <a:off x="1923874" y="780742"/>
        <a:ext cx="1306486" cy="764855"/>
      </dsp:txXfrm>
    </dsp:sp>
    <dsp:sp modelId="{A420BF2C-A266-413F-842D-5AC2AAE95EA6}">
      <dsp:nvSpPr>
        <dsp:cNvPr id="0" name=""/>
        <dsp:cNvSpPr/>
      </dsp:nvSpPr>
      <dsp:spPr>
        <a:xfrm>
          <a:off x="3389565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389565" y="1062426"/>
        <a:ext cx="200945" cy="201487"/>
      </dsp:txXfrm>
    </dsp:sp>
    <dsp:sp modelId="{003CD8D0-130F-4E52-A194-5FB4132F1479}">
      <dsp:nvSpPr>
        <dsp:cNvPr id="0" name=""/>
        <dsp:cNvSpPr/>
      </dsp:nvSpPr>
      <dsp:spPr>
        <a:xfrm>
          <a:off x="3795789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합의부서</a:t>
          </a:r>
        </a:p>
      </dsp:txBody>
      <dsp:txXfrm>
        <a:off x="3819585" y="780742"/>
        <a:ext cx="1306486" cy="764855"/>
      </dsp:txXfrm>
    </dsp:sp>
    <dsp:sp modelId="{11298067-BB06-47B7-826A-D59A01A43800}">
      <dsp:nvSpPr>
        <dsp:cNvPr id="0" name=""/>
        <dsp:cNvSpPr/>
      </dsp:nvSpPr>
      <dsp:spPr>
        <a:xfrm>
          <a:off x="5285275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285275" y="1062426"/>
        <a:ext cx="200945" cy="201487"/>
      </dsp:txXfrm>
    </dsp:sp>
    <dsp:sp modelId="{DDC52E1F-9D4A-4ACA-8ADE-EBFF6961F5D1}">
      <dsp:nvSpPr>
        <dsp:cNvPr id="0" name=""/>
        <dsp:cNvSpPr/>
      </dsp:nvSpPr>
      <dsp:spPr>
        <a:xfrm>
          <a:off x="5691499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5715295" y="780742"/>
        <a:ext cx="1306486" cy="764855"/>
      </dsp:txXfrm>
    </dsp:sp>
    <dsp:sp modelId="{2D15ECF5-7BE5-43E6-9A90-A2F1C255F08C}">
      <dsp:nvSpPr>
        <dsp:cNvPr id="0" name=""/>
        <dsp:cNvSpPr/>
      </dsp:nvSpPr>
      <dsp:spPr>
        <a:xfrm>
          <a:off x="7180986" y="995264"/>
          <a:ext cx="287064" cy="3358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7180986" y="1062426"/>
        <a:ext cx="200945" cy="201487"/>
      </dsp:txXfrm>
    </dsp:sp>
    <dsp:sp modelId="{94639062-6249-42B4-AEBA-469DF2AE7282}">
      <dsp:nvSpPr>
        <dsp:cNvPr id="0" name=""/>
        <dsp:cNvSpPr/>
      </dsp:nvSpPr>
      <dsp:spPr>
        <a:xfrm>
          <a:off x="7587210" y="756946"/>
          <a:ext cx="1354078" cy="812447"/>
        </a:xfrm>
        <a:prstGeom prst="roundRect">
          <a:avLst>
            <a:gd name="adj" fmla="val 10000"/>
          </a:avLst>
        </a:prstGeom>
        <a:solidFill>
          <a:srgbClr val="D24726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 완료</a:t>
          </a:r>
        </a:p>
      </dsp:txBody>
      <dsp:txXfrm>
        <a:off x="7611006" y="780742"/>
        <a:ext cx="1306486" cy="7648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3131" y="536724"/>
          <a:ext cx="1369361" cy="975669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수발신</a:t>
          </a:r>
          <a:endParaRPr lang="en-US" altLang="ko-KR" sz="1600" b="1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담당자</a:t>
          </a:r>
        </a:p>
      </dsp:txBody>
      <dsp:txXfrm>
        <a:off x="31707" y="565300"/>
        <a:ext cx="1312209" cy="918517"/>
      </dsp:txXfrm>
    </dsp:sp>
    <dsp:sp modelId="{7CAC1A70-32F9-47EC-9965-AB081FA458F3}">
      <dsp:nvSpPr>
        <dsp:cNvPr id="0" name=""/>
        <dsp:cNvSpPr/>
      </dsp:nvSpPr>
      <dsp:spPr>
        <a:xfrm>
          <a:off x="1509429" y="854758"/>
          <a:ext cx="290304" cy="339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1509429" y="922678"/>
        <a:ext cx="203213" cy="203761"/>
      </dsp:txXfrm>
    </dsp:sp>
    <dsp:sp modelId="{EEC4DC57-6E7D-49C6-A56C-B8C024D39A01}">
      <dsp:nvSpPr>
        <dsp:cNvPr id="0" name=""/>
        <dsp:cNvSpPr/>
      </dsp:nvSpPr>
      <dsp:spPr>
        <a:xfrm>
          <a:off x="1920237" y="536724"/>
          <a:ext cx="1369361" cy="975669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1948813" y="565300"/>
        <a:ext cx="1312209" cy="918517"/>
      </dsp:txXfrm>
    </dsp:sp>
    <dsp:sp modelId="{A420BF2C-A266-413F-842D-5AC2AAE95EA6}">
      <dsp:nvSpPr>
        <dsp:cNvPr id="0" name=""/>
        <dsp:cNvSpPr/>
      </dsp:nvSpPr>
      <dsp:spPr>
        <a:xfrm rot="35095">
          <a:off x="3426527" y="864628"/>
          <a:ext cx="290319" cy="339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3426529" y="932103"/>
        <a:ext cx="203223" cy="203761"/>
      </dsp:txXfrm>
    </dsp:sp>
    <dsp:sp modelId="{003CD8D0-130F-4E52-A194-5FB4132F1479}">
      <dsp:nvSpPr>
        <dsp:cNvPr id="0" name=""/>
        <dsp:cNvSpPr/>
      </dsp:nvSpPr>
      <dsp:spPr>
        <a:xfrm>
          <a:off x="3837343" y="556296"/>
          <a:ext cx="1369361" cy="975669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3865919" y="584872"/>
        <a:ext cx="1312209" cy="918517"/>
      </dsp:txXfrm>
    </dsp:sp>
    <dsp:sp modelId="{11298067-BB06-47B7-826A-D59A01A43800}">
      <dsp:nvSpPr>
        <dsp:cNvPr id="0" name=""/>
        <dsp:cNvSpPr/>
      </dsp:nvSpPr>
      <dsp:spPr>
        <a:xfrm rot="21564905">
          <a:off x="5343632" y="864460"/>
          <a:ext cx="290319" cy="33960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300" kern="1200"/>
        </a:p>
      </dsp:txBody>
      <dsp:txXfrm>
        <a:off x="5343634" y="932825"/>
        <a:ext cx="203223" cy="203761"/>
      </dsp:txXfrm>
    </dsp:sp>
    <dsp:sp modelId="{DDC52E1F-9D4A-4ACA-8ADE-EBFF6961F5D1}">
      <dsp:nvSpPr>
        <dsp:cNvPr id="0" name=""/>
        <dsp:cNvSpPr/>
      </dsp:nvSpPr>
      <dsp:spPr>
        <a:xfrm>
          <a:off x="5754448" y="536724"/>
          <a:ext cx="1369361" cy="975669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5783024" y="565300"/>
        <a:ext cx="1312209" cy="9185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0D39F8-783D-4E9D-9F0A-AFB169CC33FC}">
      <dsp:nvSpPr>
        <dsp:cNvPr id="0" name=""/>
        <dsp:cNvSpPr/>
      </dsp:nvSpPr>
      <dsp:spPr>
        <a:xfrm>
          <a:off x="2475" y="171233"/>
          <a:ext cx="1082368" cy="95383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 err="1"/>
            <a:t>수발신</a:t>
          </a:r>
          <a:endParaRPr lang="en-US" altLang="ko-KR" sz="1600" b="1" kern="1200" dirty="0"/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담당자</a:t>
          </a:r>
        </a:p>
      </dsp:txBody>
      <dsp:txXfrm>
        <a:off x="30412" y="199170"/>
        <a:ext cx="1026494" cy="897963"/>
      </dsp:txXfrm>
    </dsp:sp>
    <dsp:sp modelId="{7CAC1A70-32F9-47EC-9965-AB081FA458F3}">
      <dsp:nvSpPr>
        <dsp:cNvPr id="0" name=""/>
        <dsp:cNvSpPr/>
      </dsp:nvSpPr>
      <dsp:spPr>
        <a:xfrm>
          <a:off x="1193081" y="513938"/>
          <a:ext cx="229462" cy="268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1193081" y="567623"/>
        <a:ext cx="160623" cy="161057"/>
      </dsp:txXfrm>
    </dsp:sp>
    <dsp:sp modelId="{EEC4DC57-6E7D-49C6-A56C-B8C024D39A01}">
      <dsp:nvSpPr>
        <dsp:cNvPr id="0" name=""/>
        <dsp:cNvSpPr/>
      </dsp:nvSpPr>
      <dsp:spPr>
        <a:xfrm>
          <a:off x="1517791" y="171233"/>
          <a:ext cx="1082368" cy="95383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1545728" y="199170"/>
        <a:ext cx="1026494" cy="897963"/>
      </dsp:txXfrm>
    </dsp:sp>
    <dsp:sp modelId="{A420BF2C-A266-413F-842D-5AC2AAE95EA6}">
      <dsp:nvSpPr>
        <dsp:cNvPr id="0" name=""/>
        <dsp:cNvSpPr/>
      </dsp:nvSpPr>
      <dsp:spPr>
        <a:xfrm rot="43406">
          <a:off x="2708387" y="523587"/>
          <a:ext cx="229480" cy="268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2708390" y="576837"/>
        <a:ext cx="160636" cy="161057"/>
      </dsp:txXfrm>
    </dsp:sp>
    <dsp:sp modelId="{003CD8D0-130F-4E52-A194-5FB4132F1479}">
      <dsp:nvSpPr>
        <dsp:cNvPr id="0" name=""/>
        <dsp:cNvSpPr/>
      </dsp:nvSpPr>
      <dsp:spPr>
        <a:xfrm>
          <a:off x="3033107" y="190367"/>
          <a:ext cx="1082368" cy="95383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결재자</a:t>
          </a:r>
        </a:p>
      </dsp:txBody>
      <dsp:txXfrm>
        <a:off x="3061044" y="218304"/>
        <a:ext cx="1026494" cy="897963"/>
      </dsp:txXfrm>
    </dsp:sp>
    <dsp:sp modelId="{11298067-BB06-47B7-826A-D59A01A43800}">
      <dsp:nvSpPr>
        <dsp:cNvPr id="0" name=""/>
        <dsp:cNvSpPr/>
      </dsp:nvSpPr>
      <dsp:spPr>
        <a:xfrm rot="21556594">
          <a:off x="4223704" y="523423"/>
          <a:ext cx="229480" cy="26842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ko-KR" altLang="en-US" sz="1000" kern="1200"/>
        </a:p>
      </dsp:txBody>
      <dsp:txXfrm>
        <a:off x="4223707" y="577543"/>
        <a:ext cx="160636" cy="161057"/>
      </dsp:txXfrm>
    </dsp:sp>
    <dsp:sp modelId="{DDC52E1F-9D4A-4ACA-8ADE-EBFF6961F5D1}">
      <dsp:nvSpPr>
        <dsp:cNvPr id="0" name=""/>
        <dsp:cNvSpPr/>
      </dsp:nvSpPr>
      <dsp:spPr>
        <a:xfrm>
          <a:off x="4548423" y="171233"/>
          <a:ext cx="1082368" cy="953837"/>
        </a:xfrm>
        <a:prstGeom prst="roundRect">
          <a:avLst>
            <a:gd name="adj" fmla="val 10000"/>
          </a:avLst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b="1" kern="1200" dirty="0"/>
            <a:t>최종 결재자</a:t>
          </a:r>
        </a:p>
      </dsp:txBody>
      <dsp:txXfrm>
        <a:off x="4576360" y="199170"/>
        <a:ext cx="1026494" cy="897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24059DE-6CD5-4C59-8233-088CE5808E67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2025-09-01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679768-A2FC-4D08-91F6-8DCE6C566B36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1T07:05:07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56,'34'0,"20"1,0-3,88-13,-79 7,1 2,0 3,77 7,-11-1,-106-3,38 0,1-2,70-11,-57 4,0 3,124 8,-65 1,-113-3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9-01T07:05:07.25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56,'34'0,"20"1,0-3,88-13,-79 7,1 2,0 3,77 7,-11-1,-106-3,38 0,1-2,70-11,-57 4,0 3,124 8,-65 1,-113-3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3E1C3DD-4A19-441D-907C-380838DB51C4}" type="datetime1">
              <a:rPr lang="ko-KR" altLang="en-US" noProof="0" smtClean="0"/>
              <a:t>2025-09-01</a:t>
            </a:fld>
            <a:endParaRPr lang="ko-KR" altLang="en-US" noProof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F61EA0F-A667-4B49-8422-0062BC55E24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16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02109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다음으로 기안 버튼을 클릭하면</a:t>
            </a:r>
            <a:r>
              <a:rPr lang="en-US" altLang="ko-KR" dirty="0"/>
              <a:t>, </a:t>
            </a:r>
            <a:r>
              <a:rPr lang="ko-KR" altLang="en-US" dirty="0"/>
              <a:t>결재진행테이블에 해당 문서가 있는지</a:t>
            </a:r>
            <a:r>
              <a:rPr lang="en-US" altLang="ko-KR" dirty="0"/>
              <a:t>, </a:t>
            </a:r>
            <a:r>
              <a:rPr lang="ko-KR" altLang="en-US" dirty="0"/>
              <a:t>문서 제목의 길이가 유효한지 등을 체크하고 수신처를 확인하는 </a:t>
            </a:r>
            <a:r>
              <a:rPr lang="en-US" altLang="ko-KR" dirty="0" err="1"/>
              <a:t>recipient_check</a:t>
            </a:r>
            <a:r>
              <a:rPr lang="en-US" altLang="ko-KR" dirty="0"/>
              <a:t> </a:t>
            </a:r>
            <a:r>
              <a:rPr lang="ko-KR" altLang="en-US" dirty="0"/>
              <a:t>메소드가 호출되며 그 안에서 다시 </a:t>
            </a:r>
            <a:r>
              <a:rPr lang="en-US" altLang="ko-KR" dirty="0" err="1"/>
              <a:t>tempItemCode_complete</a:t>
            </a:r>
            <a:r>
              <a:rPr lang="ko-KR" altLang="en-US" dirty="0"/>
              <a:t>가 호출됩니다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TempItemCode_complete</a:t>
            </a:r>
            <a:r>
              <a:rPr lang="ko-KR" altLang="en-US" dirty="0"/>
              <a:t>에서 </a:t>
            </a:r>
            <a:r>
              <a:rPr lang="en-US" altLang="ko-KR" dirty="0" err="1"/>
              <a:t>chk_passwd</a:t>
            </a:r>
            <a:r>
              <a:rPr lang="ko-KR" altLang="en-US" dirty="0"/>
              <a:t>를 통해 </a:t>
            </a:r>
            <a:r>
              <a:rPr lang="en-US" altLang="ko-KR" dirty="0" err="1"/>
              <a:t>ezApproval</a:t>
            </a:r>
            <a:r>
              <a:rPr lang="ko-KR" altLang="en-US" dirty="0"/>
              <a:t>의 </a:t>
            </a:r>
            <a:r>
              <a:rPr lang="ko-KR" altLang="en-US" dirty="0" err="1"/>
              <a:t>메인컨트롤러가</a:t>
            </a:r>
            <a:r>
              <a:rPr lang="ko-KR" altLang="en-US" dirty="0"/>
              <a:t> 호출되고 그 결과로 의견입력 창을 확인할 수 있습니다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9621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의견입력이 완료되면 서명을 위한 </a:t>
            </a:r>
            <a:r>
              <a:rPr lang="en-US" altLang="ko-KR" dirty="0" err="1"/>
              <a:t>openSignUI</a:t>
            </a:r>
            <a:r>
              <a:rPr lang="ko-KR" altLang="en-US" dirty="0"/>
              <a:t>가 호출됩니다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 err="1"/>
              <a:t>Ezsp_GETPROPERTYVALUE</a:t>
            </a:r>
            <a:r>
              <a:rPr lang="en-US" altLang="ko-KR" dirty="0"/>
              <a:t> </a:t>
            </a:r>
            <a:r>
              <a:rPr lang="en-US" altLang="ko-KR" dirty="0" err="1"/>
              <a:t>sp</a:t>
            </a:r>
            <a:r>
              <a:rPr lang="ko-KR" altLang="en-US" dirty="0"/>
              <a:t>를 활용하여 현재 사용자의 서명 리스트를 반환하고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AprsignSelect.cshtml</a:t>
            </a:r>
            <a:r>
              <a:rPr lang="en-US" altLang="ko-KR" dirty="0"/>
              <a:t> </a:t>
            </a:r>
            <a:r>
              <a:rPr lang="ko-KR" altLang="en-US" dirty="0"/>
              <a:t>에서는 전달받은 서명 리스트를 이용하여 각각의 이미지파일을 불러옵니다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3301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서명까지 선택을 완료하면 최종적으로 기안을 하게 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Draft_complete</a:t>
            </a:r>
            <a:r>
              <a:rPr lang="en-US" altLang="ko-KR" dirty="0"/>
              <a:t> </a:t>
            </a:r>
            <a:r>
              <a:rPr lang="ko-KR" altLang="en-US" dirty="0"/>
              <a:t>안에서 </a:t>
            </a:r>
            <a:r>
              <a:rPr lang="ko-KR" altLang="en-US" dirty="0" err="1"/>
              <a:t>첫번재로</a:t>
            </a:r>
            <a:r>
              <a:rPr lang="ko-KR" altLang="en-US" dirty="0"/>
              <a:t> </a:t>
            </a:r>
            <a:r>
              <a:rPr lang="ko-KR" altLang="en-US" dirty="0" err="1"/>
              <a:t>채번을</a:t>
            </a:r>
            <a:r>
              <a:rPr lang="ko-KR" altLang="en-US" dirty="0"/>
              <a:t> 위해 </a:t>
            </a:r>
            <a:r>
              <a:rPr lang="en-US" altLang="ko-KR" dirty="0" err="1"/>
              <a:t>getDocNumber</a:t>
            </a:r>
            <a:r>
              <a:rPr lang="ko-KR" altLang="en-US" dirty="0"/>
              <a:t>가 호출됩니다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getDocNumber</a:t>
            </a:r>
            <a:r>
              <a:rPr lang="ko-KR" altLang="en-US" dirty="0"/>
              <a:t>에서는 결재선에 기안자를 제외하고 다른 결재자가 존재한다면 </a:t>
            </a:r>
            <a:r>
              <a:rPr lang="ko-KR" altLang="en-US" dirty="0" err="1"/>
              <a:t>채번과정을</a:t>
            </a:r>
            <a:r>
              <a:rPr lang="ko-KR" altLang="en-US" dirty="0"/>
              <a:t> </a:t>
            </a:r>
            <a:r>
              <a:rPr lang="ko-KR" altLang="en-US" dirty="0" err="1"/>
              <a:t>거치지않고</a:t>
            </a:r>
            <a:r>
              <a:rPr lang="ko-KR" altLang="en-US" dirty="0"/>
              <a:t> </a:t>
            </a:r>
            <a:r>
              <a:rPr lang="ko-KR" altLang="en-US" dirty="0" err="1"/>
              <a:t>리턴하게</a:t>
            </a:r>
            <a:r>
              <a:rPr lang="ko-KR" altLang="en-US" dirty="0"/>
              <a:t> 되고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결재선에 기안자가 </a:t>
            </a:r>
            <a:r>
              <a:rPr lang="ko-KR" altLang="en-US" dirty="0" err="1"/>
              <a:t>한명만</a:t>
            </a:r>
            <a:r>
              <a:rPr lang="ko-KR" altLang="en-US" dirty="0"/>
              <a:t> 존재하여</a:t>
            </a:r>
            <a:r>
              <a:rPr lang="en-US" altLang="ko-KR" dirty="0"/>
              <a:t>, </a:t>
            </a:r>
            <a:r>
              <a:rPr lang="ko-KR" altLang="en-US" dirty="0"/>
              <a:t>기안자가 </a:t>
            </a:r>
            <a:r>
              <a:rPr lang="ko-KR" altLang="en-US" dirty="0" err="1"/>
              <a:t>최종결재자가</a:t>
            </a:r>
            <a:r>
              <a:rPr lang="ko-KR" altLang="en-US" dirty="0"/>
              <a:t> 되는 경우에는 </a:t>
            </a:r>
            <a:r>
              <a:rPr lang="ko-KR" altLang="en-US" dirty="0" err="1"/>
              <a:t>채번과정을</a:t>
            </a:r>
            <a:r>
              <a:rPr lang="ko-KR" altLang="en-US" dirty="0"/>
              <a:t> 거치게 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두번째로 </a:t>
            </a:r>
            <a:r>
              <a:rPr lang="en-US" altLang="ko-KR" dirty="0" err="1"/>
              <a:t>SendDraftMappingSign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통해 서명 정보를 저장하고</a:t>
            </a:r>
            <a:r>
              <a:rPr lang="en-US" altLang="ko-KR" dirty="0"/>
              <a:t>, </a:t>
            </a:r>
            <a:r>
              <a:rPr lang="ko-KR" altLang="en-US" dirty="0"/>
              <a:t>세번째로 </a:t>
            </a:r>
            <a:r>
              <a:rPr lang="en-US" altLang="ko-KR" dirty="0" err="1"/>
              <a:t>SaveDraftDocInfo</a:t>
            </a:r>
            <a:r>
              <a:rPr lang="en-US" altLang="ko-KR" dirty="0"/>
              <a:t> </a:t>
            </a:r>
            <a:r>
              <a:rPr lang="ko-KR" altLang="en-US" dirty="0"/>
              <a:t>메소드를 호출합니다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saveDraftDocInfo</a:t>
            </a:r>
            <a:r>
              <a:rPr lang="ko-KR" altLang="en-US" dirty="0"/>
              <a:t> 에서는 </a:t>
            </a:r>
            <a:r>
              <a:rPr lang="en-US" altLang="ko-KR" dirty="0" err="1"/>
              <a:t>saveFile</a:t>
            </a:r>
            <a:r>
              <a:rPr lang="en-US" altLang="ko-KR" dirty="0"/>
              <a:t> </a:t>
            </a:r>
            <a:r>
              <a:rPr lang="ko-KR" altLang="en-US" dirty="0"/>
              <a:t>메소드를 통해 문서 파일을 저장하는 과정을 거칩니다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384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다음을 파일을 저장하는 과정의 코드입니다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SaveDraftDocInfo</a:t>
            </a:r>
            <a:r>
              <a:rPr lang="ko-KR" altLang="en-US" dirty="0"/>
              <a:t>에서 </a:t>
            </a:r>
            <a:r>
              <a:rPr lang="en-US" altLang="ko-KR" dirty="0" err="1"/>
              <a:t>SaveFile</a:t>
            </a:r>
            <a:r>
              <a:rPr lang="ko-KR" altLang="en-US" dirty="0"/>
              <a:t>을 호출하여 </a:t>
            </a:r>
            <a:r>
              <a:rPr lang="en-US" altLang="ko-KR" dirty="0" err="1"/>
              <a:t>aspx</a:t>
            </a:r>
            <a:r>
              <a:rPr lang="ko-KR" altLang="en-US" dirty="0"/>
              <a:t>컨트롤러의 </a:t>
            </a:r>
            <a:r>
              <a:rPr lang="en-US" altLang="ko-KR" dirty="0" err="1"/>
              <a:t>saveFile</a:t>
            </a:r>
            <a:r>
              <a:rPr lang="en-US" altLang="ko-KR" dirty="0"/>
              <a:t> </a:t>
            </a:r>
            <a:r>
              <a:rPr lang="ko-KR" altLang="en-US" dirty="0"/>
              <a:t>메소드를 호출하고 서비스단계에서 </a:t>
            </a:r>
            <a:r>
              <a:rPr lang="en-US" altLang="ko-KR" dirty="0" err="1"/>
              <a:t>StreamWriter</a:t>
            </a:r>
            <a:r>
              <a:rPr lang="ko-KR" altLang="en-US" dirty="0"/>
              <a:t>를 통해 파일데이터 디렉토리에 문서 파일을 생성합니다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3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첫번째 </a:t>
            </a:r>
            <a:r>
              <a:rPr lang="ko-KR" altLang="en-US" dirty="0" err="1"/>
              <a:t>양식선택입니다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특정양식을 선택하고 확인 버튼을 누르면 </a:t>
            </a:r>
            <a:r>
              <a:rPr lang="en-US" altLang="ko-KR" dirty="0" err="1"/>
              <a:t>ReturnFunction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의해 </a:t>
            </a:r>
            <a:r>
              <a:rPr lang="en-US" altLang="ko-KR" dirty="0" err="1"/>
              <a:t>openForm_left_Complete</a:t>
            </a:r>
            <a:r>
              <a:rPr lang="ko-KR" altLang="en-US" dirty="0" err="1"/>
              <a:t>가실행되고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기안창을 열기 위한 </a:t>
            </a:r>
            <a:r>
              <a:rPr lang="en-US" altLang="ko-KR" dirty="0" err="1"/>
              <a:t>openDraftUI</a:t>
            </a:r>
            <a:r>
              <a:rPr lang="ko-KR" altLang="en-US" dirty="0"/>
              <a:t>가 실행됩니다</a:t>
            </a:r>
            <a:r>
              <a:rPr lang="en-US" altLang="ko-KR" dirty="0"/>
              <a:t>. </a:t>
            </a:r>
            <a:r>
              <a:rPr lang="en-US" altLang="ko-KR" dirty="0" err="1"/>
              <a:t>openDraftUI</a:t>
            </a:r>
            <a:r>
              <a:rPr lang="ko-KR" altLang="en-US" dirty="0"/>
              <a:t>는 </a:t>
            </a:r>
            <a:r>
              <a:rPr lang="en-US" altLang="ko-KR" dirty="0" err="1"/>
              <a:t>DraftController</a:t>
            </a:r>
            <a:r>
              <a:rPr lang="ko-KR" altLang="en-US" dirty="0"/>
              <a:t>의 </a:t>
            </a:r>
            <a:r>
              <a:rPr lang="en-US" altLang="ko-KR" dirty="0" err="1"/>
              <a:t>DraftUI</a:t>
            </a:r>
            <a:r>
              <a:rPr lang="ko-KR" altLang="en-US" dirty="0"/>
              <a:t>를 호출하고 서비스 단계에서 </a:t>
            </a:r>
            <a:r>
              <a:rPr lang="en-US" altLang="ko-KR" dirty="0" err="1"/>
              <a:t>sp</a:t>
            </a:r>
            <a:r>
              <a:rPr lang="ko-KR" altLang="en-US" dirty="0"/>
              <a:t>를 실행하여 해당 양식의 속성</a:t>
            </a:r>
            <a:r>
              <a:rPr lang="en-US" altLang="ko-KR" dirty="0"/>
              <a:t>, </a:t>
            </a:r>
            <a:r>
              <a:rPr lang="ko-KR" altLang="en-US" dirty="0"/>
              <a:t>버전</a:t>
            </a:r>
            <a:r>
              <a:rPr lang="en-US" altLang="ko-KR" dirty="0"/>
              <a:t>, </a:t>
            </a:r>
            <a:r>
              <a:rPr lang="ko-KR" altLang="en-US" dirty="0" err="1"/>
              <a:t>기안자</a:t>
            </a:r>
            <a:r>
              <a:rPr lang="ko-KR" altLang="en-US" dirty="0"/>
              <a:t> </a:t>
            </a:r>
            <a:r>
              <a:rPr lang="ko-KR" altLang="en-US" dirty="0" err="1"/>
              <a:t>정보등을</a:t>
            </a:r>
            <a:r>
              <a:rPr lang="ko-KR" altLang="en-US" dirty="0"/>
              <a:t> 가져오고 컨트롤러를 통해 뷰로 반환됩니다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altLang="ko-KR" noProof="0" smtClean="0"/>
              <a:pPr/>
              <a:t>17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9267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기안기의 전체 화면은 </a:t>
            </a:r>
            <a:r>
              <a:rPr lang="en-US" altLang="ko-KR" dirty="0" err="1"/>
              <a:t>DraftUI.cshtml</a:t>
            </a:r>
            <a:r>
              <a:rPr lang="ko-KR" altLang="en-US" dirty="0"/>
              <a:t>이며 내부의 문서 작성부분은 </a:t>
            </a:r>
            <a:r>
              <a:rPr lang="en-US" altLang="ko-KR" dirty="0" err="1"/>
              <a:t>DraftUIContent.cshtml</a:t>
            </a:r>
            <a:r>
              <a:rPr lang="ko-KR" altLang="en-US" dirty="0"/>
              <a:t>로 구성되어 있습니다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ko-KR" altLang="en-US" dirty="0"/>
              <a:t>이를 위해 </a:t>
            </a:r>
            <a:r>
              <a:rPr lang="en-US" altLang="ko-KR" dirty="0" err="1"/>
              <a:t>DraftUI.cshtml</a:t>
            </a:r>
            <a:r>
              <a:rPr lang="ko-KR" altLang="en-US" dirty="0"/>
              <a:t>에서는 </a:t>
            </a:r>
            <a:r>
              <a:rPr lang="en-US" altLang="ko-KR" dirty="0"/>
              <a:t>id</a:t>
            </a:r>
            <a:r>
              <a:rPr lang="ko-KR" altLang="en-US" dirty="0"/>
              <a:t>가 </a:t>
            </a:r>
            <a:r>
              <a:rPr lang="en-US" altLang="ko-KR" dirty="0" err="1"/>
              <a:t>messag</a:t>
            </a:r>
            <a:r>
              <a:rPr lang="ko-KR" altLang="en-US" dirty="0"/>
              <a:t>인 </a:t>
            </a:r>
            <a:r>
              <a:rPr lang="en-US" altLang="ko-KR" dirty="0" err="1"/>
              <a:t>iframe</a:t>
            </a:r>
            <a:r>
              <a:rPr lang="en-US" altLang="ko-KR" dirty="0"/>
              <a:t> </a:t>
            </a:r>
            <a:r>
              <a:rPr lang="ko-KR" altLang="en-US" dirty="0"/>
              <a:t>태그에 소스주소를 부여하고 </a:t>
            </a:r>
            <a:r>
              <a:rPr lang="en-US" altLang="ko-KR" dirty="0"/>
              <a:t> </a:t>
            </a:r>
            <a:r>
              <a:rPr lang="en-US" altLang="ko-KR" dirty="0" err="1"/>
              <a:t>DraftContent.cshtml</a:t>
            </a:r>
            <a:r>
              <a:rPr lang="en-US" altLang="ko-KR" dirty="0"/>
              <a:t> </a:t>
            </a:r>
            <a:r>
              <a:rPr lang="ko-KR" altLang="en-US" dirty="0"/>
              <a:t>에서는 부모인 </a:t>
            </a:r>
            <a:r>
              <a:rPr lang="en-US" altLang="ko-KR" dirty="0" err="1"/>
              <a:t>DraftUI.cshtml</a:t>
            </a:r>
            <a:r>
              <a:rPr lang="ko-KR" altLang="en-US" dirty="0"/>
              <a:t>의 </a:t>
            </a:r>
            <a:r>
              <a:rPr lang="en-US" altLang="ko-KR" dirty="0" err="1"/>
              <a:t>Documentcomplete</a:t>
            </a:r>
            <a:r>
              <a:rPr lang="ko-KR" altLang="en-US" dirty="0"/>
              <a:t>를 호출하게 됩니다</a:t>
            </a:r>
            <a:r>
              <a:rPr lang="en-US" altLang="ko-KR" dirty="0"/>
              <a:t>. </a:t>
            </a:r>
            <a:r>
              <a:rPr lang="ko-KR" altLang="en-US" dirty="0"/>
              <a:t>이에서는 다시 </a:t>
            </a:r>
            <a:r>
              <a:rPr lang="en-US" altLang="ko-KR" dirty="0"/>
              <a:t>message</a:t>
            </a:r>
            <a:r>
              <a:rPr lang="ko-KR" altLang="en-US" dirty="0"/>
              <a:t>의 </a:t>
            </a:r>
            <a:r>
              <a:rPr lang="en-US" altLang="ko-KR" dirty="0" err="1"/>
              <a:t>Set_EditorContentURL</a:t>
            </a:r>
            <a:r>
              <a:rPr lang="ko-KR" altLang="en-US" dirty="0"/>
              <a:t>을 호출합니다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Set_EditorContentURL</a:t>
            </a:r>
            <a:r>
              <a:rPr lang="ko-KR" altLang="en-US" dirty="0"/>
              <a:t>에서 호출된 </a:t>
            </a:r>
            <a:r>
              <a:rPr lang="en-US" altLang="ko-KR" dirty="0" err="1"/>
              <a:t>ConvertMHTToHTML</a:t>
            </a:r>
            <a:r>
              <a:rPr lang="ko-KR" altLang="en-US" dirty="0"/>
              <a:t>은 컨트롤러를 호출하고 </a:t>
            </a:r>
            <a:r>
              <a:rPr lang="en-US" altLang="ko-KR" dirty="0" err="1"/>
              <a:t>load_MHtFile</a:t>
            </a:r>
            <a:r>
              <a:rPr lang="ko-KR" altLang="en-US" dirty="0"/>
              <a:t>과 </a:t>
            </a:r>
            <a:r>
              <a:rPr lang="en-US" altLang="ko-KR" dirty="0"/>
              <a:t>StartMHT2FIle</a:t>
            </a:r>
            <a:r>
              <a:rPr lang="ko-KR" altLang="en-US" dirty="0"/>
              <a:t>을 통해 실질적으로 </a:t>
            </a:r>
            <a:r>
              <a:rPr lang="en-US" altLang="ko-KR" dirty="0" err="1"/>
              <a:t>mht</a:t>
            </a:r>
            <a:r>
              <a:rPr lang="ko-KR" altLang="en-US" dirty="0"/>
              <a:t> 형식의 파일을 </a:t>
            </a:r>
            <a:r>
              <a:rPr lang="en-US" altLang="ko-KR" dirty="0"/>
              <a:t>html</a:t>
            </a:r>
            <a:r>
              <a:rPr lang="ko-KR" altLang="en-US" dirty="0"/>
              <a:t>로 변환해 가져오게 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384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기안창의 구조와 </a:t>
            </a:r>
            <a:r>
              <a:rPr lang="en-US" altLang="ko-KR" dirty="0" err="1"/>
              <a:t>ckEditorController</a:t>
            </a:r>
            <a:r>
              <a:rPr lang="ko-KR" altLang="en-US" dirty="0"/>
              <a:t>의 </a:t>
            </a:r>
            <a:r>
              <a:rPr lang="en-US" altLang="ko-KR" sz="1200" dirty="0" err="1"/>
              <a:t>MHTtoHTMLBody</a:t>
            </a:r>
            <a:r>
              <a:rPr lang="ko-KR" altLang="en-US" sz="1200" dirty="0"/>
              <a:t>메소드</a:t>
            </a:r>
            <a:r>
              <a:rPr lang="ko-KR" altLang="en-US" dirty="0"/>
              <a:t>에서 </a:t>
            </a:r>
            <a:r>
              <a:rPr lang="en-US" altLang="ko-KR" dirty="0" err="1"/>
              <a:t>mht</a:t>
            </a:r>
            <a:r>
              <a:rPr lang="ko-KR" altLang="en-US" dirty="0"/>
              <a:t>파일을 </a:t>
            </a:r>
            <a:r>
              <a:rPr lang="en-US" altLang="ko-KR" dirty="0"/>
              <a:t>html</a:t>
            </a:r>
            <a:r>
              <a:rPr lang="ko-KR" altLang="en-US" dirty="0"/>
              <a:t>로 변환하는 부분의 코드입니다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912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DraftContent.cshtml</a:t>
            </a:r>
            <a:r>
              <a:rPr lang="ko-KR" altLang="en-US" dirty="0"/>
              <a:t>에서 에디터부분은 </a:t>
            </a:r>
            <a:r>
              <a:rPr lang="en-US" altLang="ko-KR" dirty="0" err="1"/>
              <a:t>iframe</a:t>
            </a:r>
            <a:r>
              <a:rPr lang="en-US" altLang="ko-KR" dirty="0"/>
              <a:t> </a:t>
            </a:r>
            <a:r>
              <a:rPr lang="ko-KR" altLang="en-US" dirty="0"/>
              <a:t>태그에 소스 주소를 부여하여 </a:t>
            </a:r>
            <a:r>
              <a:rPr lang="en-US" altLang="ko-KR" dirty="0" err="1"/>
              <a:t>ezEditor</a:t>
            </a:r>
            <a:r>
              <a:rPr lang="ko-KR" altLang="en-US" dirty="0"/>
              <a:t>의 </a:t>
            </a:r>
            <a:r>
              <a:rPr lang="en-US" altLang="ko-KR" dirty="0"/>
              <a:t>Main</a:t>
            </a:r>
            <a:r>
              <a:rPr lang="ko-KR" altLang="en-US" dirty="0"/>
              <a:t>컨트롤러를 호출합니다</a:t>
            </a:r>
            <a:r>
              <a:rPr lang="en-US" altLang="ko-KR" dirty="0"/>
              <a:t>. </a:t>
            </a:r>
            <a:r>
              <a:rPr lang="ko-KR" altLang="en-US" dirty="0"/>
              <a:t>현재 사용하고 있는 에디터 종류의 컨트롤러를 </a:t>
            </a:r>
            <a:r>
              <a:rPr lang="ko-KR" altLang="en-US" dirty="0" err="1"/>
              <a:t>리다이렉트</a:t>
            </a:r>
            <a:r>
              <a:rPr lang="ko-KR" altLang="en-US" dirty="0"/>
              <a:t> 하고 뷰를 반환합니다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에디터는 상용 에디터를 사용함으로써</a:t>
            </a:r>
            <a:r>
              <a:rPr lang="en-US" altLang="ko-KR" dirty="0"/>
              <a:t>, </a:t>
            </a:r>
            <a:r>
              <a:rPr lang="ko-KR" altLang="en-US" dirty="0" err="1"/>
              <a:t>정적파일폴더에</a:t>
            </a:r>
            <a:r>
              <a:rPr lang="ko-KR" altLang="en-US" dirty="0"/>
              <a:t> 위치한 라이브러리들을 사용하게 됩니다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2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err="1"/>
              <a:t>Set_EditorContentURL</a:t>
            </a:r>
            <a:r>
              <a:rPr lang="ko-KR" altLang="en-US" dirty="0"/>
              <a:t>에서는 마지막으로 부모의 </a:t>
            </a:r>
            <a:r>
              <a:rPr lang="en-US" altLang="ko-KR" dirty="0" err="1"/>
              <a:t>FieldsAvailable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호출하고 이는 다시 </a:t>
            </a:r>
            <a:r>
              <a:rPr lang="en-US" altLang="ko-KR" dirty="0" err="1"/>
              <a:t>ProcessAfterOpen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호출하여 새로운 문서의 정보를 저장하는</a:t>
            </a:r>
            <a:r>
              <a:rPr lang="en-US" altLang="ko-KR" dirty="0" err="1"/>
              <a:t>createNewDoc</a:t>
            </a:r>
            <a:r>
              <a:rPr lang="ko-KR" altLang="en-US" dirty="0"/>
              <a:t>을 호출하여 문서 </a:t>
            </a:r>
            <a:r>
              <a:rPr lang="ko-KR" altLang="en-US" dirty="0" err="1"/>
              <a:t>아이디값을</a:t>
            </a:r>
            <a:r>
              <a:rPr lang="ko-KR" altLang="en-US" dirty="0"/>
              <a:t> </a:t>
            </a:r>
            <a:r>
              <a:rPr lang="ko-KR" altLang="en-US" dirty="0" err="1"/>
              <a:t>반환받아</a:t>
            </a:r>
            <a:r>
              <a:rPr lang="ko-KR" altLang="en-US" dirty="0"/>
              <a:t> 저장합니다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450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다음은 </a:t>
            </a:r>
            <a:r>
              <a:rPr lang="en-US" altLang="ko-KR" dirty="0" err="1"/>
              <a:t>CreateNewDoc</a:t>
            </a:r>
            <a:r>
              <a:rPr lang="ko-KR" altLang="en-US" dirty="0"/>
              <a:t>을 통해 문서정보가</a:t>
            </a:r>
            <a:r>
              <a:rPr lang="en-US" altLang="ko-KR" dirty="0"/>
              <a:t> </a:t>
            </a:r>
            <a:r>
              <a:rPr lang="ko-KR" altLang="en-US" dirty="0"/>
              <a:t>생성되는 과정의 코드입니다</a:t>
            </a:r>
            <a:r>
              <a:rPr lang="en-US" altLang="ko-KR" dirty="0"/>
              <a:t>. </a:t>
            </a:r>
            <a:r>
              <a:rPr lang="en-US" altLang="ko-KR" dirty="0" err="1"/>
              <a:t>ezApproval</a:t>
            </a:r>
            <a:r>
              <a:rPr lang="en-US" altLang="ko-KR" dirty="0"/>
              <a:t> </a:t>
            </a:r>
            <a:r>
              <a:rPr lang="en-US" altLang="ko-KR" dirty="0" err="1"/>
              <a:t>aspx</a:t>
            </a:r>
            <a:r>
              <a:rPr lang="ko-KR" altLang="en-US" dirty="0"/>
              <a:t>컨트롤러를 호출하고 서비스에서 </a:t>
            </a:r>
            <a:r>
              <a:rPr lang="en-US" altLang="ko-KR" dirty="0"/>
              <a:t>EZSP_CREATENEWDOC </a:t>
            </a:r>
            <a:r>
              <a:rPr lang="en-US" altLang="ko-KR" dirty="0" err="1"/>
              <a:t>sp</a:t>
            </a:r>
            <a:r>
              <a:rPr lang="ko-KR" altLang="en-US" dirty="0"/>
              <a:t>를 활용하여  진행문서들의 정보가 담긴 </a:t>
            </a:r>
            <a:r>
              <a:rPr lang="en-US" altLang="ko-KR" dirty="0" err="1"/>
              <a:t>TBAprDocInfo</a:t>
            </a:r>
            <a:r>
              <a:rPr lang="ko-KR" altLang="en-US" dirty="0"/>
              <a:t> 테이블에 문서 정보를 생성합니다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92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생성된 기안창에서 결재정보수정 버튼을 클릭하면</a:t>
            </a:r>
            <a:r>
              <a:rPr lang="en-US" altLang="ko-KR" dirty="0"/>
              <a:t>, </a:t>
            </a:r>
            <a:r>
              <a:rPr lang="ko-KR" altLang="en-US" dirty="0"/>
              <a:t>컨트롤러와 서비스를 통해 </a:t>
            </a:r>
            <a:r>
              <a:rPr lang="en-US" altLang="ko-KR" dirty="0" err="1"/>
              <a:t>sp</a:t>
            </a:r>
            <a:r>
              <a:rPr lang="ko-KR" altLang="en-US" dirty="0"/>
              <a:t>를 이용하여 결재정보 수정 화면 구성에 필요한 데이터들을 받아와 화면을 구성합니다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결재정보수정을 마치고 확인버튼을 클릭하면</a:t>
            </a:r>
            <a:r>
              <a:rPr lang="en-US" altLang="ko-KR" dirty="0"/>
              <a:t> </a:t>
            </a:r>
            <a:r>
              <a:rPr lang="ko-KR" altLang="en-US" dirty="0"/>
              <a:t>부모의 </a:t>
            </a:r>
            <a:r>
              <a:rPr lang="en-US" altLang="ko-KR" dirty="0" err="1"/>
              <a:t>ezApprovalInfo_Complete</a:t>
            </a:r>
            <a:r>
              <a:rPr lang="ko-KR" altLang="en-US" dirty="0"/>
              <a:t>를 호출하고 컨트롤러와 서비스를 통해 문서</a:t>
            </a:r>
            <a:r>
              <a:rPr lang="en-US" altLang="ko-KR" dirty="0"/>
              <a:t> </a:t>
            </a:r>
            <a:r>
              <a:rPr lang="ko-KR" altLang="en-US" dirty="0"/>
              <a:t>추가정보와 결재선 </a:t>
            </a:r>
            <a:r>
              <a:rPr lang="ko-KR" altLang="en-US" dirty="0" err="1"/>
              <a:t>정보를업데이트한</a:t>
            </a:r>
            <a:r>
              <a:rPr lang="en-US" altLang="ko-KR" dirty="0"/>
              <a:t> </a:t>
            </a:r>
            <a:r>
              <a:rPr lang="ko-KR" altLang="en-US" dirty="0"/>
              <a:t>후 팝업창을 닫습니다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'</a:t>
            </a:r>
            <a:r>
              <a:rPr lang="ko-KR" altLang="en-US" dirty="0"/>
              <a:t>결재 정보 수정</a:t>
            </a:r>
            <a:r>
              <a:rPr lang="en-US" altLang="ko-KR" dirty="0"/>
              <a:t>' </a:t>
            </a:r>
            <a:r>
              <a:rPr lang="ko-KR" altLang="en-US" dirty="0"/>
              <a:t>저장 흐름 분석 </a:t>
            </a:r>
            <a:r>
              <a:rPr lang="en-US" altLang="ko-KR" dirty="0"/>
              <a:t>(</a:t>
            </a:r>
            <a:r>
              <a:rPr lang="ko-KR" altLang="en-US" dirty="0"/>
              <a:t>최종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┌──────┬────────────────────────────┬────────────────────────────────┬──────────────────────┬───────────────────────────┬─────────────────────────────────────────┐</a:t>
            </a:r>
          </a:p>
          <a:p>
            <a:pPr marL="0" indent="0">
              <a:buNone/>
            </a:pPr>
            <a:r>
              <a:rPr lang="en-US" altLang="ko-KR" dirty="0"/>
              <a:t>  │ </a:t>
            </a:r>
            <a:r>
              <a:rPr lang="ko-KR" altLang="en-US" dirty="0"/>
              <a:t>단계 │ 호출 주체 </a:t>
            </a:r>
            <a:r>
              <a:rPr lang="en-US" altLang="ko-KR" dirty="0"/>
              <a:t>(</a:t>
            </a:r>
            <a:r>
              <a:rPr lang="ko-KR" altLang="en-US" dirty="0"/>
              <a:t>파일</a:t>
            </a:r>
            <a:r>
              <a:rPr lang="en-US" altLang="ko-KR" dirty="0"/>
              <a:t>)           │ </a:t>
            </a:r>
            <a:r>
              <a:rPr lang="ko-KR" altLang="en-US" dirty="0"/>
              <a:t>호출 대상 </a:t>
            </a:r>
            <a:r>
              <a:rPr lang="en-US" altLang="ko-KR" dirty="0"/>
              <a:t>(</a:t>
            </a:r>
            <a:r>
              <a:rPr lang="ko-KR" altLang="en-US" dirty="0"/>
              <a:t>함수</a:t>
            </a:r>
            <a:r>
              <a:rPr lang="en-US" altLang="ko-KR" dirty="0"/>
              <a:t>/</a:t>
            </a:r>
            <a:r>
              <a:rPr lang="ko-KR" altLang="en-US" dirty="0"/>
              <a:t>메서드</a:t>
            </a:r>
            <a:r>
              <a:rPr lang="en-US" altLang="ko-KR" dirty="0"/>
              <a:t>)        │ </a:t>
            </a:r>
            <a:r>
              <a:rPr lang="ko-KR" altLang="en-US" dirty="0"/>
              <a:t>요청 유형            │ 전달 값                   │ 반환 값 및 다음 동작                    │</a:t>
            </a:r>
          </a:p>
          <a:p>
            <a:pPr marL="0" indent="0">
              <a:buNone/>
            </a:pPr>
            <a:r>
              <a:rPr lang="ko-KR" altLang="en-US" dirty="0"/>
              <a:t>  ├──────┼────────────────────────────┼────────────────────────────────┼──────────────────────┼───────────────────────────┼─────────────────────────────────────────┤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1    │ </a:t>
            </a:r>
            <a:r>
              <a:rPr lang="en-US" altLang="ko-KR" dirty="0" err="1"/>
              <a:t>ezApprovalInfo.cshtml</a:t>
            </a:r>
            <a:r>
              <a:rPr lang="en-US" altLang="ko-KR" dirty="0"/>
              <a:t>      │ </a:t>
            </a:r>
            <a:r>
              <a:rPr lang="en-US" altLang="ko-KR" dirty="0" err="1"/>
              <a:t>btn_OK</a:t>
            </a:r>
            <a:r>
              <a:rPr lang="en-US" altLang="ko-KR" dirty="0"/>
              <a:t>()                       │ JavaScript </a:t>
            </a:r>
            <a:r>
              <a:rPr lang="ko-KR" altLang="en-US" dirty="0"/>
              <a:t>함수 호출 │ </a:t>
            </a:r>
            <a:r>
              <a:rPr lang="en-US" altLang="ko-KR" dirty="0"/>
              <a:t>(</a:t>
            </a:r>
            <a:r>
              <a:rPr lang="ko-KR" altLang="en-US" dirty="0"/>
              <a:t>없음</a:t>
            </a:r>
            <a:r>
              <a:rPr lang="en-US" altLang="ko-KR" dirty="0"/>
              <a:t>)                    │ </a:t>
            </a:r>
            <a:r>
              <a:rPr lang="en-US" altLang="ko-KR" dirty="0" err="1"/>
              <a:t>parent.ezApprovalInfo_Complete</a:t>
            </a:r>
            <a:r>
              <a:rPr lang="en-US" altLang="ko-KR" dirty="0"/>
              <a:t>() </a:t>
            </a:r>
            <a:r>
              <a:rPr lang="ko-KR" altLang="en-US" dirty="0"/>
              <a:t>호출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2    │ </a:t>
            </a:r>
            <a:r>
              <a:rPr lang="en-US" altLang="ko-KR" dirty="0" err="1"/>
              <a:t>DraftUI.cshtml</a:t>
            </a:r>
            <a:r>
              <a:rPr lang="en-US" altLang="ko-KR" dirty="0"/>
              <a:t>             │ </a:t>
            </a:r>
            <a:r>
              <a:rPr lang="en-US" altLang="ko-KR" dirty="0" err="1"/>
              <a:t>ezApprovalInfo_Complete</a:t>
            </a:r>
            <a:r>
              <a:rPr lang="en-US" altLang="ko-KR" dirty="0"/>
              <a:t>()      │ JavaScript </a:t>
            </a:r>
            <a:r>
              <a:rPr lang="ko-KR" altLang="en-US" dirty="0"/>
              <a:t>함수 호출 │ </a:t>
            </a:r>
            <a:r>
              <a:rPr lang="en-US" altLang="ko-KR" dirty="0" err="1"/>
              <a:t>RtnVal</a:t>
            </a:r>
            <a:r>
              <a:rPr lang="en-US" altLang="ko-KR" dirty="0"/>
              <a:t> (</a:t>
            </a:r>
            <a:r>
              <a:rPr lang="ko-KR" altLang="en-US" dirty="0"/>
              <a:t>수정된 정보 배열</a:t>
            </a:r>
            <a:r>
              <a:rPr lang="en-US" altLang="ko-KR" dirty="0"/>
              <a:t>) │ </a:t>
            </a:r>
            <a:r>
              <a:rPr lang="en-US" altLang="ko-KR" dirty="0" err="1"/>
              <a:t>btnApprovalInfo_save</a:t>
            </a:r>
            <a:r>
              <a:rPr lang="en-US" altLang="ko-KR" dirty="0"/>
              <a:t>() </a:t>
            </a:r>
            <a:r>
              <a:rPr lang="ko-KR" altLang="en-US" dirty="0"/>
              <a:t>호출       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3    │ Lineinfo.js                │ </a:t>
            </a:r>
            <a:r>
              <a:rPr lang="en-US" altLang="ko-KR" dirty="0" err="1"/>
              <a:t>btnApprovalInfo_save</a:t>
            </a:r>
            <a:r>
              <a:rPr lang="en-US" altLang="ko-KR" dirty="0"/>
              <a:t>()         │ JavaScript </a:t>
            </a:r>
            <a:r>
              <a:rPr lang="ko-KR" altLang="en-US" dirty="0"/>
              <a:t>함수 호출 │ </a:t>
            </a:r>
            <a:r>
              <a:rPr lang="en-US" altLang="ko-KR" dirty="0" err="1"/>
              <a:t>RtnVal</a:t>
            </a:r>
            <a:r>
              <a:rPr lang="en-US" altLang="ko-KR" dirty="0"/>
              <a:t> (</a:t>
            </a:r>
            <a:r>
              <a:rPr lang="ko-KR" altLang="en-US" dirty="0"/>
              <a:t>수정된 정보 배열</a:t>
            </a:r>
            <a:r>
              <a:rPr lang="en-US" altLang="ko-KR" dirty="0"/>
              <a:t>) │ 2</a:t>
            </a:r>
            <a:r>
              <a:rPr lang="ko-KR" altLang="en-US" dirty="0"/>
              <a:t>개의 </a:t>
            </a:r>
            <a:r>
              <a:rPr lang="en-US" altLang="ko-KR" dirty="0"/>
              <a:t>AJAX </a:t>
            </a:r>
            <a:r>
              <a:rPr lang="ko-KR" altLang="en-US" dirty="0"/>
              <a:t>호출을 순차적으로 실행       │</a:t>
            </a:r>
          </a:p>
          <a:p>
            <a:pPr marL="0" indent="0">
              <a:buNone/>
            </a:pPr>
            <a:r>
              <a:rPr lang="ko-KR" altLang="en-US" dirty="0"/>
              <a:t>  │      │                            │                                │                      │                           │                                   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A-1  │ Lineinfo.js                │ /</a:t>
            </a:r>
            <a:r>
              <a:rPr lang="en-US" altLang="ko-KR" dirty="0" err="1"/>
              <a:t>ezDocInfoAspx</a:t>
            </a:r>
            <a:r>
              <a:rPr lang="en-US" altLang="ko-KR" dirty="0"/>
              <a:t>/</a:t>
            </a:r>
            <a:r>
              <a:rPr lang="en-US" altLang="ko-KR" dirty="0" err="1"/>
              <a:t>SetExtraDocInfo</a:t>
            </a:r>
            <a:r>
              <a:rPr lang="en-US" altLang="ko-KR" dirty="0"/>
              <a:t> │ AJAX (XML Payload)   │ </a:t>
            </a:r>
            <a:r>
              <a:rPr lang="en-US" altLang="ko-KR" dirty="0" err="1"/>
              <a:t>docinfo</a:t>
            </a:r>
            <a:r>
              <a:rPr lang="en-US" altLang="ko-KR" dirty="0"/>
              <a:t> (</a:t>
            </a:r>
            <a:r>
              <a:rPr lang="ko-KR" altLang="en-US" dirty="0"/>
              <a:t>문서 부가 정보</a:t>
            </a:r>
            <a:r>
              <a:rPr lang="en-US" altLang="ko-KR" dirty="0"/>
              <a:t>)  │ </a:t>
            </a:r>
            <a:r>
              <a:rPr lang="en-US" altLang="ko-KR" dirty="0" err="1"/>
              <a:t>ezDocInfoAspxController</a:t>
            </a:r>
            <a:r>
              <a:rPr lang="ko-KR" altLang="en-US" dirty="0"/>
              <a:t>로 요청    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A-2  │ </a:t>
            </a:r>
            <a:r>
              <a:rPr lang="en-US" altLang="ko-KR" dirty="0" err="1"/>
              <a:t>ezDocInfoAspxController.cs</a:t>
            </a:r>
            <a:r>
              <a:rPr lang="en-US" altLang="ko-KR" dirty="0"/>
              <a:t> │ </a:t>
            </a:r>
            <a:r>
              <a:rPr lang="en-US" altLang="ko-KR" dirty="0" err="1"/>
              <a:t>SetExtraDocInfo</a:t>
            </a:r>
            <a:r>
              <a:rPr lang="en-US" altLang="ko-KR" dirty="0"/>
              <a:t>()              │ HTTP </a:t>
            </a:r>
            <a:r>
              <a:rPr lang="ko-KR" altLang="en-US" dirty="0"/>
              <a:t>요청            │ </a:t>
            </a:r>
            <a:r>
              <a:rPr lang="en-US" altLang="ko-KR" dirty="0" err="1"/>
              <a:t>docinfo</a:t>
            </a:r>
            <a:r>
              <a:rPr lang="en-US" altLang="ko-KR" dirty="0"/>
              <a:t> (XML)             │ _</a:t>
            </a:r>
            <a:r>
              <a:rPr lang="en-US" altLang="ko-KR" dirty="0" err="1"/>
              <a:t>docInfoService.setDocExtraInfo</a:t>
            </a:r>
            <a:r>
              <a:rPr lang="en-US" altLang="ko-KR" dirty="0"/>
              <a:t>() </a:t>
            </a:r>
            <a:r>
              <a:rPr lang="ko-KR" altLang="en-US" dirty="0"/>
              <a:t>호출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A-3  │ </a:t>
            </a:r>
            <a:r>
              <a:rPr lang="en-US" altLang="ko-KR" dirty="0" err="1"/>
              <a:t>ezDocInfoAspxService.cs</a:t>
            </a:r>
            <a:r>
              <a:rPr lang="en-US" altLang="ko-KR" dirty="0"/>
              <a:t>    │ </a:t>
            </a:r>
            <a:r>
              <a:rPr lang="en-US" altLang="ko-KR" dirty="0" err="1"/>
              <a:t>setDocExtraInfo</a:t>
            </a:r>
            <a:r>
              <a:rPr lang="en-US" altLang="ko-KR" dirty="0"/>
              <a:t>()              │ C# </a:t>
            </a:r>
            <a:r>
              <a:rPr lang="ko-KR" altLang="en-US" dirty="0"/>
              <a:t>메서드 호출       │ </a:t>
            </a:r>
            <a:r>
              <a:rPr lang="en-US" altLang="ko-KR" dirty="0" err="1"/>
              <a:t>docinfo</a:t>
            </a:r>
            <a:r>
              <a:rPr lang="en-US" altLang="ko-KR" dirty="0"/>
              <a:t> (XML)             │ </a:t>
            </a:r>
            <a:r>
              <a:rPr lang="en-US" altLang="ko-KR" dirty="0" err="1"/>
              <a:t>ezDoc.setDocInfo</a:t>
            </a:r>
            <a:r>
              <a:rPr lang="en-US" altLang="ko-KR" dirty="0"/>
              <a:t>() </a:t>
            </a:r>
            <a:r>
              <a:rPr lang="ko-KR" altLang="en-US" dirty="0"/>
              <a:t>라이브러리 호출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A-4  │ </a:t>
            </a:r>
            <a:r>
              <a:rPr lang="en-US" altLang="ko-KR" dirty="0" err="1"/>
              <a:t>ezDoc.cs</a:t>
            </a:r>
            <a:r>
              <a:rPr lang="en-US" altLang="ko-KR" dirty="0"/>
              <a:t>                   │ </a:t>
            </a:r>
            <a:r>
              <a:rPr lang="en-US" altLang="ko-KR" dirty="0" err="1"/>
              <a:t>setDocInfo</a:t>
            </a:r>
            <a:r>
              <a:rPr lang="en-US" altLang="ko-KR" dirty="0"/>
              <a:t>()                   │ C# </a:t>
            </a:r>
            <a:r>
              <a:rPr lang="ko-KR" altLang="en-US" dirty="0"/>
              <a:t>메서드 호출       │ </a:t>
            </a:r>
            <a:r>
              <a:rPr lang="en-US" altLang="ko-KR" dirty="0" err="1"/>
              <a:t>docinfo</a:t>
            </a:r>
            <a:r>
              <a:rPr lang="en-US" altLang="ko-KR" dirty="0"/>
              <a:t> (XML)             │ </a:t>
            </a:r>
            <a:r>
              <a:rPr lang="ko-KR" altLang="en-US" dirty="0"/>
              <a:t>동적 </a:t>
            </a:r>
            <a:r>
              <a:rPr lang="en-US" altLang="ko-KR" dirty="0"/>
              <a:t>`UPDATE` SQL </a:t>
            </a:r>
            <a:r>
              <a:rPr lang="ko-KR" altLang="en-US" dirty="0"/>
              <a:t>쿼리 생성 및 실행       │</a:t>
            </a:r>
          </a:p>
          <a:p>
            <a:pPr marL="0" indent="0">
              <a:buNone/>
            </a:pPr>
            <a:r>
              <a:rPr lang="ko-KR" altLang="en-US" dirty="0"/>
              <a:t>  │      │                            │                                │                      │                           │                                   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B-1  │ Lineinfo.js                │ /</a:t>
            </a:r>
            <a:r>
              <a:rPr lang="en-US" altLang="ko-KR" dirty="0" err="1"/>
              <a:t>ezLineAspx</a:t>
            </a:r>
            <a:r>
              <a:rPr lang="en-US" altLang="ko-KR" dirty="0"/>
              <a:t>/</a:t>
            </a:r>
            <a:r>
              <a:rPr lang="en-US" altLang="ko-KR" dirty="0" err="1"/>
              <a:t>SaveAprLine</a:t>
            </a:r>
            <a:r>
              <a:rPr lang="en-US" altLang="ko-KR" dirty="0"/>
              <a:t>        │ AJAX (XML Payload)   │ APRLINE (</a:t>
            </a:r>
            <a:r>
              <a:rPr lang="ko-KR" altLang="en-US" dirty="0"/>
              <a:t>결재선 정보</a:t>
            </a:r>
            <a:r>
              <a:rPr lang="en-US" altLang="ko-KR" dirty="0"/>
              <a:t>)     │ </a:t>
            </a:r>
            <a:r>
              <a:rPr lang="en-US" altLang="ko-KR" dirty="0" err="1"/>
              <a:t>ezLineAspxController</a:t>
            </a:r>
            <a:r>
              <a:rPr lang="ko-KR" altLang="en-US" dirty="0"/>
              <a:t>로 요청       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B-2  │ </a:t>
            </a:r>
            <a:r>
              <a:rPr lang="en-US" altLang="ko-KR" dirty="0" err="1"/>
              <a:t>ezLineAspxController.cs</a:t>
            </a:r>
            <a:r>
              <a:rPr lang="en-US" altLang="ko-KR" dirty="0"/>
              <a:t>    │ </a:t>
            </a:r>
            <a:r>
              <a:rPr lang="en-US" altLang="ko-KR" dirty="0" err="1"/>
              <a:t>SaveAprLine</a:t>
            </a:r>
            <a:r>
              <a:rPr lang="en-US" altLang="ko-KR" dirty="0"/>
              <a:t>()                  │ HTTP </a:t>
            </a:r>
            <a:r>
              <a:rPr lang="ko-KR" altLang="en-US" dirty="0"/>
              <a:t>요청            │ </a:t>
            </a:r>
            <a:r>
              <a:rPr lang="en-US" altLang="ko-KR" dirty="0"/>
              <a:t>APRLINE (XML)             │ _</a:t>
            </a:r>
            <a:r>
              <a:rPr lang="en-US" altLang="ko-KR" dirty="0" err="1"/>
              <a:t>lineService.SaveAprLine</a:t>
            </a:r>
            <a:r>
              <a:rPr lang="en-US" altLang="ko-KR" dirty="0"/>
              <a:t>() </a:t>
            </a:r>
            <a:r>
              <a:rPr lang="ko-KR" altLang="en-US" dirty="0"/>
              <a:t>호출   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B-3  │ </a:t>
            </a:r>
            <a:r>
              <a:rPr lang="en-US" altLang="ko-KR" dirty="0" err="1"/>
              <a:t>ezApprovalLineService.cs</a:t>
            </a:r>
            <a:r>
              <a:rPr lang="en-US" altLang="ko-KR" dirty="0"/>
              <a:t>   │ </a:t>
            </a:r>
            <a:r>
              <a:rPr lang="en-US" altLang="ko-KR" dirty="0" err="1"/>
              <a:t>SaveAprLine</a:t>
            </a:r>
            <a:r>
              <a:rPr lang="en-US" altLang="ko-KR" dirty="0"/>
              <a:t>()                  │ C# </a:t>
            </a:r>
            <a:r>
              <a:rPr lang="ko-KR" altLang="en-US" dirty="0"/>
              <a:t>메서드 호출       │ </a:t>
            </a:r>
            <a:r>
              <a:rPr lang="en-US" altLang="ko-KR" dirty="0"/>
              <a:t>APRLINE (XML)             │ </a:t>
            </a:r>
            <a:r>
              <a:rPr lang="en-US" altLang="ko-KR" dirty="0" err="1"/>
              <a:t>ezLine.UpdateLineInfo</a:t>
            </a:r>
            <a:r>
              <a:rPr lang="en-US" altLang="ko-KR" dirty="0"/>
              <a:t>() </a:t>
            </a:r>
            <a:r>
              <a:rPr lang="ko-KR" altLang="en-US" dirty="0"/>
              <a:t>라이브러리 호출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B-4  │ </a:t>
            </a:r>
            <a:r>
              <a:rPr lang="en-US" altLang="ko-KR" dirty="0" err="1"/>
              <a:t>ezLine.cs</a:t>
            </a:r>
            <a:r>
              <a:rPr lang="en-US" altLang="ko-KR" dirty="0"/>
              <a:t>                  │ </a:t>
            </a:r>
            <a:r>
              <a:rPr lang="en-US" altLang="ko-KR" dirty="0" err="1"/>
              <a:t>UpdateLineInfo</a:t>
            </a:r>
            <a:r>
              <a:rPr lang="en-US" altLang="ko-KR" dirty="0"/>
              <a:t>()               │ C# </a:t>
            </a:r>
            <a:r>
              <a:rPr lang="ko-KR" altLang="en-US" dirty="0"/>
              <a:t>메서드 호출       │ </a:t>
            </a:r>
            <a:r>
              <a:rPr lang="en-US" altLang="ko-KR" dirty="0"/>
              <a:t>APRLINE (XML)             │ `EZSP_GETUPDATEAPRLINESN` </a:t>
            </a:r>
            <a:r>
              <a:rPr lang="ko-KR" altLang="en-US" dirty="0"/>
              <a:t>프로시저 호출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B-5  │ </a:t>
            </a:r>
            <a:r>
              <a:rPr lang="ko-KR" altLang="en-US" dirty="0"/>
              <a:t>데이터베이스               │ </a:t>
            </a:r>
            <a:r>
              <a:rPr lang="en-US" altLang="ko-KR" dirty="0"/>
              <a:t>`EZSP_GETUPDATEAPRLINESN`        │ DB Stored Procedure  │ </a:t>
            </a:r>
            <a:r>
              <a:rPr lang="en-US" altLang="ko-KR" dirty="0" err="1"/>
              <a:t>DocID</a:t>
            </a:r>
            <a:r>
              <a:rPr lang="en-US" altLang="ko-KR" dirty="0"/>
              <a:t>                     │ </a:t>
            </a:r>
            <a:r>
              <a:rPr lang="ko-KR" altLang="en-US" dirty="0"/>
              <a:t>수정 가능한 첫 결재선 순번</a:t>
            </a:r>
            <a:r>
              <a:rPr lang="en-US" altLang="ko-KR" dirty="0"/>
              <a:t>(</a:t>
            </a:r>
            <a:r>
              <a:rPr lang="ko-KR" altLang="en-US" dirty="0"/>
              <a:t>숫자</a:t>
            </a:r>
            <a:r>
              <a:rPr lang="en-US" altLang="ko-KR" dirty="0"/>
              <a:t>) </a:t>
            </a:r>
            <a:r>
              <a:rPr lang="ko-KR" altLang="en-US" dirty="0"/>
              <a:t>반환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B-6  │ </a:t>
            </a:r>
            <a:r>
              <a:rPr lang="en-US" altLang="ko-KR" dirty="0" err="1"/>
              <a:t>ezLine.cs</a:t>
            </a:r>
            <a:r>
              <a:rPr lang="en-US" altLang="ko-KR" dirty="0"/>
              <a:t>                  │ </a:t>
            </a:r>
            <a:r>
              <a:rPr lang="en-US" altLang="ko-KR" dirty="0" err="1"/>
              <a:t>UpdateLineInfo</a:t>
            </a:r>
            <a:r>
              <a:rPr lang="en-US" altLang="ko-KR" dirty="0"/>
              <a:t>()               │ </a:t>
            </a:r>
            <a:r>
              <a:rPr lang="ko-KR" altLang="en-US" dirty="0"/>
              <a:t>숫자 </a:t>
            </a:r>
            <a:r>
              <a:rPr lang="en-US" altLang="ko-KR" dirty="0"/>
              <a:t>(</a:t>
            </a:r>
            <a:r>
              <a:rPr lang="ko-KR" altLang="en-US" dirty="0"/>
              <a:t>결재선 순번</a:t>
            </a:r>
            <a:r>
              <a:rPr lang="en-US" altLang="ko-KR" dirty="0"/>
              <a:t>)   │ (</a:t>
            </a:r>
            <a:r>
              <a:rPr lang="ko-KR" altLang="en-US" dirty="0"/>
              <a:t>없음</a:t>
            </a:r>
            <a:r>
              <a:rPr lang="en-US" altLang="ko-KR" dirty="0"/>
              <a:t>)                    │ `DELETE` </a:t>
            </a:r>
            <a:r>
              <a:rPr lang="ko-KR" altLang="en-US" dirty="0"/>
              <a:t>및 </a:t>
            </a:r>
            <a:r>
              <a:rPr lang="en-US" altLang="ko-KR" dirty="0"/>
              <a:t>`INSERT` SQL </a:t>
            </a:r>
            <a:r>
              <a:rPr lang="ko-KR" altLang="en-US" dirty="0"/>
              <a:t>쿼리 묶음 생성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B-7  │ </a:t>
            </a:r>
            <a:r>
              <a:rPr lang="en-US" altLang="ko-KR" dirty="0" err="1"/>
              <a:t>ezLine.cs</a:t>
            </a:r>
            <a:r>
              <a:rPr lang="en-US" altLang="ko-KR" dirty="0"/>
              <a:t>                  │ (</a:t>
            </a:r>
            <a:r>
              <a:rPr lang="ko-KR" altLang="en-US" dirty="0"/>
              <a:t>메서드 종료</a:t>
            </a:r>
            <a:r>
              <a:rPr lang="en-US" altLang="ko-KR" dirty="0"/>
              <a:t>)                  │ C# </a:t>
            </a:r>
            <a:r>
              <a:rPr lang="ko-KR" altLang="en-US" dirty="0"/>
              <a:t>값 반환           │ </a:t>
            </a:r>
            <a:r>
              <a:rPr lang="en-US" altLang="ko-KR" dirty="0"/>
              <a:t>SQL </a:t>
            </a:r>
            <a:r>
              <a:rPr lang="ko-KR" altLang="en-US" dirty="0"/>
              <a:t>쿼리 묶음 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    │ </a:t>
            </a:r>
            <a:r>
              <a:rPr lang="en-US" altLang="ko-KR" dirty="0" err="1"/>
              <a:t>ezApprovalLineService</a:t>
            </a:r>
            <a:r>
              <a:rPr lang="ko-KR" altLang="en-US" dirty="0"/>
              <a:t>로 반환      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B-8  │ </a:t>
            </a:r>
            <a:r>
              <a:rPr lang="en-US" altLang="ko-KR" dirty="0" err="1"/>
              <a:t>ezApprovalLineService.cs</a:t>
            </a:r>
            <a:r>
              <a:rPr lang="en-US" altLang="ko-KR" dirty="0"/>
              <a:t>   │ (</a:t>
            </a:r>
            <a:r>
              <a:rPr lang="ko-KR" altLang="en-US" dirty="0"/>
              <a:t>메서드 종료</a:t>
            </a:r>
            <a:r>
              <a:rPr lang="en-US" altLang="ko-KR" dirty="0"/>
              <a:t>)                  │ C# </a:t>
            </a:r>
            <a:r>
              <a:rPr lang="ko-KR" altLang="en-US" dirty="0"/>
              <a:t>값 반환           │ </a:t>
            </a:r>
            <a:r>
              <a:rPr lang="en-US" altLang="ko-KR" dirty="0"/>
              <a:t>SQL </a:t>
            </a:r>
            <a:r>
              <a:rPr lang="ko-KR" altLang="en-US" dirty="0"/>
              <a:t>쿼리 묶음 </a:t>
            </a:r>
            <a:r>
              <a:rPr lang="en-US" altLang="ko-KR" dirty="0"/>
              <a:t>(</a:t>
            </a:r>
            <a:r>
              <a:rPr lang="ko-KR" altLang="en-US" dirty="0"/>
              <a:t>문자열</a:t>
            </a:r>
            <a:r>
              <a:rPr lang="en-US" altLang="ko-KR" dirty="0"/>
              <a:t>)    │ </a:t>
            </a:r>
            <a:r>
              <a:rPr lang="en-US" altLang="ko-KR" dirty="0" err="1"/>
              <a:t>ezLineAspxController</a:t>
            </a:r>
            <a:r>
              <a:rPr lang="ko-KR" altLang="en-US" dirty="0"/>
              <a:t>로 반환             │</a:t>
            </a:r>
          </a:p>
          <a:p>
            <a:pPr marL="0" indent="0">
              <a:buNone/>
            </a:pPr>
            <a:r>
              <a:rPr lang="ko-KR" altLang="en-US" dirty="0"/>
              <a:t>  │ </a:t>
            </a:r>
            <a:r>
              <a:rPr lang="en-US" altLang="ko-KR" dirty="0"/>
              <a:t>B-9  │ </a:t>
            </a:r>
            <a:r>
              <a:rPr lang="en-US" altLang="ko-KR" dirty="0" err="1"/>
              <a:t>ezLineAspxController.cs</a:t>
            </a:r>
            <a:r>
              <a:rPr lang="en-US" altLang="ko-KR" dirty="0"/>
              <a:t>    │ (HTTP </a:t>
            </a:r>
            <a:r>
              <a:rPr lang="ko-KR" altLang="en-US" dirty="0"/>
              <a:t>응답</a:t>
            </a:r>
            <a:r>
              <a:rPr lang="en-US" altLang="ko-KR" dirty="0"/>
              <a:t>)                    │ HTTP </a:t>
            </a:r>
            <a:r>
              <a:rPr lang="ko-KR" altLang="en-US" dirty="0"/>
              <a:t>응답            │ 성공</a:t>
            </a:r>
            <a:r>
              <a:rPr lang="en-US" altLang="ko-KR" dirty="0"/>
              <a:t>/</a:t>
            </a:r>
            <a:r>
              <a:rPr lang="ko-KR" altLang="en-US" dirty="0"/>
              <a:t>실패 결과            │ </a:t>
            </a:r>
            <a:r>
              <a:rPr lang="en-US" altLang="ko-KR" dirty="0" err="1"/>
              <a:t>btnApprovalInfo_save</a:t>
            </a:r>
            <a:r>
              <a:rPr lang="en-US" altLang="ko-KR" dirty="0"/>
              <a:t>()</a:t>
            </a:r>
            <a:r>
              <a:rPr lang="ko-KR" altLang="en-US" dirty="0"/>
              <a:t>로 최종 결과 반환 │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564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팝업창이 닫히면 결재 정보가 문서에 그대로 반영된 것을 확인할 수 있습니다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F2DB2F-FEF5-4B14-A2C1-7142B467FCC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59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8A05DDD-DBD6-4880-90DB-80726A170D63}" type="datetime1">
              <a:rPr lang="ko-KR" altLang="en-US" noProof="0" smtClean="0"/>
              <a:t>2025-09-01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00000D-6716-6256-E191-88D9D982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EBC59-BE05-4360-9633-CB8C5AFCE046}" type="datetime1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B4427CA-89C4-2B0E-67D9-1252E13F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69568" y="6356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A4040-0CE3-0F32-4BE3-66DA08724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81400" y="6356349"/>
            <a:ext cx="2743200" cy="365125"/>
          </a:xfrm>
        </p:spPr>
        <p:txBody>
          <a:bodyPr/>
          <a:lstStyle/>
          <a:p>
            <a:fld id="{346F885F-BBA5-4FEF-9723-E4BF6E51B84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84021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위쪽 모서리의 한쪽은 둥글고 다른 한쪽은 잘림 1">
            <a:extLst>
              <a:ext uri="{FF2B5EF4-FFF2-40B4-BE49-F238E27FC236}">
                <a16:creationId xmlns:a16="http://schemas.microsoft.com/office/drawing/2014/main" id="{3009B724-29F8-6BB9-2039-62133392D79B}"/>
              </a:ext>
            </a:extLst>
          </p:cNvPr>
          <p:cNvSpPr/>
          <p:nvPr userDrawn="1"/>
        </p:nvSpPr>
        <p:spPr>
          <a:xfrm>
            <a:off x="0" y="0"/>
            <a:ext cx="1112808" cy="678264"/>
          </a:xfrm>
          <a:prstGeom prst="snip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C48B989-0AC6-43D9-95B5-DB76B2CC2531}" type="datetime1">
              <a:rPr lang="ko-KR" altLang="en-US" noProof="0" smtClean="0"/>
              <a:t>2025-09-03</a:t>
            </a:fld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9860EDB8-5305-433F-BE41-D7A86D811DB3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그래픽, 폰트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1D0E0545-C957-6AE5-6F37-2D7A3D579E5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4083" y="113984"/>
            <a:ext cx="1586250" cy="34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</p:sldLayoutIdLst>
  <p:hf sldNum="0" hdr="0" ftr="0" dt="0"/>
  <p:txStyles>
    <p:titleStyle>
      <a:lvl1pPr algn="l" defTabSz="914400" rtl="0" eaLnBrk="1" latinLnBrk="1" hangingPunct="1">
        <a:spcBef>
          <a:spcPct val="0"/>
        </a:spcBef>
        <a:buNone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228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685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1430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6002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0574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1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1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customXml" Target="../ink/ink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F8FA4-5878-A148-0FB0-BDFD107EFEB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698583" y="2484210"/>
            <a:ext cx="1686468" cy="640080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전자결재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CAEF14F7-E069-A680-78E8-F5331698E954}"/>
              </a:ext>
            </a:extLst>
          </p:cNvPr>
          <p:cNvSpPr txBox="1">
            <a:spLocks/>
          </p:cNvSpPr>
          <p:nvPr/>
        </p:nvSpPr>
        <p:spPr>
          <a:xfrm>
            <a:off x="6908799" y="3338870"/>
            <a:ext cx="1330037" cy="3948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600" dirty="0"/>
              <a:t>사원 이지민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AE1D1D3-89B0-4709-5903-762BA863CA4A}"/>
              </a:ext>
            </a:extLst>
          </p:cNvPr>
          <p:cNvCxnSpPr/>
          <p:nvPr/>
        </p:nvCxnSpPr>
        <p:spPr>
          <a:xfrm>
            <a:off x="3061344" y="3124290"/>
            <a:ext cx="5047862" cy="0"/>
          </a:xfrm>
          <a:prstGeom prst="line">
            <a:avLst/>
          </a:prstGeom>
          <a:ln w="381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EB201D64-9B1D-5599-3E69-F1450144CD3E}"/>
              </a:ext>
            </a:extLst>
          </p:cNvPr>
          <p:cNvSpPr txBox="1">
            <a:spLocks/>
          </p:cNvSpPr>
          <p:nvPr/>
        </p:nvSpPr>
        <p:spPr>
          <a:xfrm>
            <a:off x="3061344" y="3338870"/>
            <a:ext cx="1330037" cy="39484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600" dirty="0"/>
              <a:t>2025-09-01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99564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7695B-80E8-92BF-EB07-055B400FB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1003C-2E51-D197-1420-45AD593E875A}"/>
              </a:ext>
            </a:extLst>
          </p:cNvPr>
          <p:cNvSpPr txBox="1">
            <a:spLocks/>
          </p:cNvSpPr>
          <p:nvPr/>
        </p:nvSpPr>
        <p:spPr>
          <a:xfrm>
            <a:off x="211305" y="1707515"/>
            <a:ext cx="3623578" cy="435686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2400" b="1" dirty="0"/>
              <a:t>전자결재 부서 병렬 합의</a:t>
            </a:r>
            <a:endParaRPr lang="en-US" altLang="ko-KR" sz="2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DACAF7C-C703-50CC-0CA7-C54B3BE16721}"/>
              </a:ext>
            </a:extLst>
          </p:cNvPr>
          <p:cNvGrpSpPr/>
          <p:nvPr/>
        </p:nvGrpSpPr>
        <p:grpSpPr>
          <a:xfrm>
            <a:off x="323271" y="3221541"/>
            <a:ext cx="1228438" cy="776382"/>
            <a:chOff x="4367" y="756946"/>
            <a:chExt cx="1354078" cy="81244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D7BD5E9-7425-A8A5-0F45-6B5D0A5E840C}"/>
                </a:ext>
              </a:extLst>
            </p:cNvPr>
            <p:cNvSpPr/>
            <p:nvPr/>
          </p:nvSpPr>
          <p:spPr>
            <a:xfrm>
              <a:off x="4367" y="756946"/>
              <a:ext cx="1354078" cy="812447"/>
            </a:xfrm>
            <a:prstGeom prst="roundRect">
              <a:avLst>
                <a:gd name="adj" fmla="val 10000"/>
              </a:avLst>
            </a:prstGeom>
            <a:solidFill>
              <a:srgbClr val="D24726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E47D1F8-FBDC-025A-C90E-DC6CE0C293D3}"/>
                </a:ext>
              </a:extLst>
            </p:cNvPr>
            <p:cNvSpPr txBox="1"/>
            <p:nvPr/>
          </p:nvSpPr>
          <p:spPr>
            <a:xfrm>
              <a:off x="28163" y="780742"/>
              <a:ext cx="1306486" cy="764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kern="1200" dirty="0" err="1"/>
                <a:t>기안자</a:t>
              </a:r>
              <a:endParaRPr lang="ko-KR" altLang="en-US" sz="1600" b="1" kern="12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89D1C48F-A271-A379-4545-8FC5DEE178F0}"/>
              </a:ext>
            </a:extLst>
          </p:cNvPr>
          <p:cNvGrpSpPr/>
          <p:nvPr/>
        </p:nvGrpSpPr>
        <p:grpSpPr>
          <a:xfrm>
            <a:off x="1925413" y="3423793"/>
            <a:ext cx="287064" cy="335811"/>
            <a:chOff x="1493854" y="995264"/>
            <a:chExt cx="287064" cy="335811"/>
          </a:xfrm>
        </p:grpSpPr>
        <p:sp>
          <p:nvSpPr>
            <p:cNvPr id="7" name="화살표: 오른쪽 6">
              <a:extLst>
                <a:ext uri="{FF2B5EF4-FFF2-40B4-BE49-F238E27FC236}">
                  <a16:creationId xmlns:a16="http://schemas.microsoft.com/office/drawing/2014/main" id="{58D092C6-E876-EF2D-163E-267AEA1B7568}"/>
                </a:ext>
              </a:extLst>
            </p:cNvPr>
            <p:cNvSpPr/>
            <p:nvPr/>
          </p:nvSpPr>
          <p:spPr>
            <a:xfrm>
              <a:off x="1493854" y="995264"/>
              <a:ext cx="287064" cy="3358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화살표: 오른쪽 4">
              <a:extLst>
                <a:ext uri="{FF2B5EF4-FFF2-40B4-BE49-F238E27FC236}">
                  <a16:creationId xmlns:a16="http://schemas.microsoft.com/office/drawing/2014/main" id="{6FDDD9E5-0272-419F-0BD4-7E83BC62261C}"/>
                </a:ext>
              </a:extLst>
            </p:cNvPr>
            <p:cNvSpPr txBox="1"/>
            <p:nvPr/>
          </p:nvSpPr>
          <p:spPr>
            <a:xfrm>
              <a:off x="1493854" y="1062426"/>
              <a:ext cx="200945" cy="201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73A569A-2A1F-BDE5-1B81-A6FCD0C9DA93}"/>
              </a:ext>
            </a:extLst>
          </p:cNvPr>
          <p:cNvGrpSpPr/>
          <p:nvPr/>
        </p:nvGrpSpPr>
        <p:grpSpPr>
          <a:xfrm>
            <a:off x="2787440" y="2362794"/>
            <a:ext cx="1608963" cy="2789385"/>
            <a:chOff x="2510455" y="2225964"/>
            <a:chExt cx="1902691" cy="3482109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6C97F2AA-17F5-F748-B3DF-E9C1E86AFA86}"/>
                </a:ext>
              </a:extLst>
            </p:cNvPr>
            <p:cNvSpPr/>
            <p:nvPr/>
          </p:nvSpPr>
          <p:spPr>
            <a:xfrm>
              <a:off x="2510455" y="2225964"/>
              <a:ext cx="1902691" cy="348210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D913A80-FA6E-5BDD-1AD7-E4281F87EE12}"/>
                </a:ext>
              </a:extLst>
            </p:cNvPr>
            <p:cNvGrpSpPr/>
            <p:nvPr/>
          </p:nvGrpSpPr>
          <p:grpSpPr>
            <a:xfrm>
              <a:off x="2784762" y="2550864"/>
              <a:ext cx="1354078" cy="812447"/>
              <a:chOff x="4367" y="756946"/>
              <a:chExt cx="1354078" cy="812447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78CB22A2-2EF7-2761-340F-13B3CE0EE1FC}"/>
                  </a:ext>
                </a:extLst>
              </p:cNvPr>
              <p:cNvSpPr/>
              <p:nvPr/>
            </p:nvSpPr>
            <p:spPr>
              <a:xfrm>
                <a:off x="4367" y="756946"/>
                <a:ext cx="1354078" cy="812447"/>
              </a:xfrm>
              <a:prstGeom prst="roundRect">
                <a:avLst>
                  <a:gd name="adj" fmla="val 10000"/>
                </a:avLst>
              </a:prstGeom>
              <a:solidFill>
                <a:srgbClr val="D24726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0" name="사각형: 둥근 모서리 4">
                <a:extLst>
                  <a:ext uri="{FF2B5EF4-FFF2-40B4-BE49-F238E27FC236}">
                    <a16:creationId xmlns:a16="http://schemas.microsoft.com/office/drawing/2014/main" id="{B3B68DB1-91AE-F9B8-7907-42A729B9D674}"/>
                  </a:ext>
                </a:extLst>
              </p:cNvPr>
              <p:cNvSpPr txBox="1"/>
              <p:nvPr/>
            </p:nvSpPr>
            <p:spPr>
              <a:xfrm>
                <a:off x="28163" y="780742"/>
                <a:ext cx="1306486" cy="7648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600" b="1" dirty="0"/>
                  <a:t>합의부서</a:t>
                </a:r>
                <a:endParaRPr lang="ko-KR" altLang="en-US" sz="1600" b="1" kern="1200" dirty="0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52560E-678F-8B31-15F8-E879E00D76E6}"/>
                </a:ext>
              </a:extLst>
            </p:cNvPr>
            <p:cNvGrpSpPr/>
            <p:nvPr/>
          </p:nvGrpSpPr>
          <p:grpSpPr>
            <a:xfrm>
              <a:off x="2784762" y="3597737"/>
              <a:ext cx="1354078" cy="812447"/>
              <a:chOff x="4367" y="756946"/>
              <a:chExt cx="1354078" cy="812447"/>
            </a:xfrm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3DD57BA9-0536-A859-0819-DFBDC5DBE0F1}"/>
                  </a:ext>
                </a:extLst>
              </p:cNvPr>
              <p:cNvSpPr/>
              <p:nvPr/>
            </p:nvSpPr>
            <p:spPr>
              <a:xfrm>
                <a:off x="4367" y="756946"/>
                <a:ext cx="1354078" cy="812447"/>
              </a:xfrm>
              <a:prstGeom prst="roundRect">
                <a:avLst>
                  <a:gd name="adj" fmla="val 10000"/>
                </a:avLst>
              </a:prstGeom>
              <a:solidFill>
                <a:srgbClr val="D24726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3" name="사각형: 둥근 모서리 4">
                <a:extLst>
                  <a:ext uri="{FF2B5EF4-FFF2-40B4-BE49-F238E27FC236}">
                    <a16:creationId xmlns:a16="http://schemas.microsoft.com/office/drawing/2014/main" id="{9D2D579C-5FEC-ECFE-7F85-6092BCE68132}"/>
                  </a:ext>
                </a:extLst>
              </p:cNvPr>
              <p:cNvSpPr txBox="1"/>
              <p:nvPr/>
            </p:nvSpPr>
            <p:spPr>
              <a:xfrm>
                <a:off x="28163" y="780742"/>
                <a:ext cx="1306486" cy="7648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600" b="1" dirty="0"/>
                  <a:t>합의부서</a:t>
                </a:r>
                <a:endParaRPr lang="ko-KR" altLang="en-US" sz="1600" b="1" kern="12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A88E5D28-789B-6BB7-42BB-4ADDF7B8E73B}"/>
                </a:ext>
              </a:extLst>
            </p:cNvPr>
            <p:cNvGrpSpPr/>
            <p:nvPr/>
          </p:nvGrpSpPr>
          <p:grpSpPr>
            <a:xfrm>
              <a:off x="2784762" y="4644610"/>
              <a:ext cx="1354078" cy="812447"/>
              <a:chOff x="4367" y="756946"/>
              <a:chExt cx="1354078" cy="812447"/>
            </a:xfrm>
          </p:grpSpPr>
          <p:sp>
            <p:nvSpPr>
              <p:cNvPr id="25" name="사각형: 둥근 모서리 24">
                <a:extLst>
                  <a:ext uri="{FF2B5EF4-FFF2-40B4-BE49-F238E27FC236}">
                    <a16:creationId xmlns:a16="http://schemas.microsoft.com/office/drawing/2014/main" id="{572F7BF8-A9BA-219E-8DF2-7C2B558AD2C6}"/>
                  </a:ext>
                </a:extLst>
              </p:cNvPr>
              <p:cNvSpPr/>
              <p:nvPr/>
            </p:nvSpPr>
            <p:spPr>
              <a:xfrm>
                <a:off x="4367" y="756946"/>
                <a:ext cx="1354078" cy="812447"/>
              </a:xfrm>
              <a:prstGeom prst="roundRect">
                <a:avLst>
                  <a:gd name="adj" fmla="val 10000"/>
                </a:avLst>
              </a:prstGeom>
              <a:solidFill>
                <a:srgbClr val="D24726"/>
              </a:solidFill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</p:sp>
          <p:sp>
            <p:nvSpPr>
              <p:cNvPr id="26" name="사각형: 둥근 모서리 4">
                <a:extLst>
                  <a:ext uri="{FF2B5EF4-FFF2-40B4-BE49-F238E27FC236}">
                    <a16:creationId xmlns:a16="http://schemas.microsoft.com/office/drawing/2014/main" id="{BB5B25A3-4670-899E-2141-AA1CF9D1AEF5}"/>
                  </a:ext>
                </a:extLst>
              </p:cNvPr>
              <p:cNvSpPr txBox="1"/>
              <p:nvPr/>
            </p:nvSpPr>
            <p:spPr>
              <a:xfrm>
                <a:off x="28163" y="780742"/>
                <a:ext cx="1306486" cy="764855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60960" tIns="60960" rIns="60960" bIns="60960" numCol="1" spcCol="1270" anchor="ctr" anchorCtr="0">
                <a:noAutofit/>
              </a:bodyPr>
              <a:lstStyle/>
              <a:p>
                <a:pPr marL="0" lvl="0" indent="0" algn="ctr" defTabSz="7112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ko-KR" altLang="en-US" sz="1600" b="1" dirty="0"/>
                  <a:t>합의부서</a:t>
                </a:r>
                <a:endParaRPr lang="ko-KR" altLang="en-US" sz="1600" b="1" kern="1200" dirty="0"/>
              </a:p>
            </p:txBody>
          </p:sp>
        </p:grpSp>
      </p:grpSp>
      <p:graphicFrame>
        <p:nvGraphicFramePr>
          <p:cNvPr id="34" name="내용 개체 틀 3">
            <a:extLst>
              <a:ext uri="{FF2B5EF4-FFF2-40B4-BE49-F238E27FC236}">
                <a16:creationId xmlns:a16="http://schemas.microsoft.com/office/drawing/2014/main" id="{36C8D813-69C1-88DF-D381-90B89637C5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259243"/>
              </p:ext>
            </p:extLst>
          </p:nvPr>
        </p:nvGraphicFramePr>
        <p:xfrm>
          <a:off x="937490" y="5584727"/>
          <a:ext cx="5633268" cy="129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1CE418B-DCB5-22F4-63BC-AFBEC984B847}"/>
              </a:ext>
            </a:extLst>
          </p:cNvPr>
          <p:cNvCxnSpPr>
            <a:cxnSpLocks/>
          </p:cNvCxnSpPr>
          <p:nvPr/>
        </p:nvCxnSpPr>
        <p:spPr>
          <a:xfrm flipH="1">
            <a:off x="1587015" y="4773878"/>
            <a:ext cx="1432386" cy="95514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AAB6CFF-1B38-0425-1FD7-D659B0E0C351}"/>
              </a:ext>
            </a:extLst>
          </p:cNvPr>
          <p:cNvCxnSpPr>
            <a:cxnSpLocks/>
          </p:cNvCxnSpPr>
          <p:nvPr/>
        </p:nvCxnSpPr>
        <p:spPr>
          <a:xfrm flipH="1" flipV="1">
            <a:off x="4144320" y="4828361"/>
            <a:ext cx="1487814" cy="85964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58EC3F48-0EE5-3F28-9507-BC2289D46B9B}"/>
              </a:ext>
            </a:extLst>
          </p:cNvPr>
          <p:cNvGrpSpPr/>
          <p:nvPr/>
        </p:nvGrpSpPr>
        <p:grpSpPr>
          <a:xfrm>
            <a:off x="5088548" y="3490955"/>
            <a:ext cx="287064" cy="335811"/>
            <a:chOff x="1493854" y="995264"/>
            <a:chExt cx="287064" cy="335811"/>
          </a:xfrm>
        </p:grpSpPr>
        <p:sp>
          <p:nvSpPr>
            <p:cNvPr id="50" name="화살표: 오른쪽 49">
              <a:extLst>
                <a:ext uri="{FF2B5EF4-FFF2-40B4-BE49-F238E27FC236}">
                  <a16:creationId xmlns:a16="http://schemas.microsoft.com/office/drawing/2014/main" id="{4444356D-F2C2-212C-F2BE-FC0BF34F6F4D}"/>
                </a:ext>
              </a:extLst>
            </p:cNvPr>
            <p:cNvSpPr/>
            <p:nvPr/>
          </p:nvSpPr>
          <p:spPr>
            <a:xfrm>
              <a:off x="1493854" y="995264"/>
              <a:ext cx="287064" cy="335811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1" name="화살표: 오른쪽 4">
              <a:extLst>
                <a:ext uri="{FF2B5EF4-FFF2-40B4-BE49-F238E27FC236}">
                  <a16:creationId xmlns:a16="http://schemas.microsoft.com/office/drawing/2014/main" id="{633823F8-CD79-88BD-19C2-E5DBBADDFC95}"/>
                </a:ext>
              </a:extLst>
            </p:cNvPr>
            <p:cNvSpPr txBox="1"/>
            <p:nvPr/>
          </p:nvSpPr>
          <p:spPr>
            <a:xfrm>
              <a:off x="1493854" y="1062426"/>
              <a:ext cx="200945" cy="2014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5778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300" kern="1200" dirty="0"/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752C64BA-93BE-E0C5-060D-ADA0C9E107C7}"/>
              </a:ext>
            </a:extLst>
          </p:cNvPr>
          <p:cNvGrpSpPr/>
          <p:nvPr/>
        </p:nvGrpSpPr>
        <p:grpSpPr>
          <a:xfrm>
            <a:off x="6176748" y="3304251"/>
            <a:ext cx="1279284" cy="776382"/>
            <a:chOff x="4367" y="756946"/>
            <a:chExt cx="1354078" cy="812447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5A71CEDF-6429-E807-3D09-06F36D8581EC}"/>
                </a:ext>
              </a:extLst>
            </p:cNvPr>
            <p:cNvSpPr/>
            <p:nvPr/>
          </p:nvSpPr>
          <p:spPr>
            <a:xfrm>
              <a:off x="4367" y="756946"/>
              <a:ext cx="1354078" cy="812447"/>
            </a:xfrm>
            <a:prstGeom prst="roundRect">
              <a:avLst>
                <a:gd name="adj" fmla="val 10000"/>
              </a:avLst>
            </a:prstGeom>
            <a:solidFill>
              <a:srgbClr val="D24726"/>
            </a:solidFill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</p:sp>
        <p:sp>
          <p:nvSpPr>
            <p:cNvPr id="54" name="사각형: 둥근 모서리 4">
              <a:extLst>
                <a:ext uri="{FF2B5EF4-FFF2-40B4-BE49-F238E27FC236}">
                  <a16:creationId xmlns:a16="http://schemas.microsoft.com/office/drawing/2014/main" id="{158C02EF-3D80-3FB5-EA89-C175B3DCD607}"/>
                </a:ext>
              </a:extLst>
            </p:cNvPr>
            <p:cNvSpPr txBox="1"/>
            <p:nvPr/>
          </p:nvSpPr>
          <p:spPr>
            <a:xfrm>
              <a:off x="28163" y="780742"/>
              <a:ext cx="1306486" cy="76485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altLang="en-US" sz="1600" b="1" dirty="0"/>
                <a:t>최종 결재자</a:t>
              </a:r>
              <a:endParaRPr lang="ko-KR" altLang="en-US" sz="1600" b="1" kern="1200" dirty="0"/>
            </a:p>
          </p:txBody>
        </p:sp>
      </p:grpSp>
      <p:sp>
        <p:nvSpPr>
          <p:cNvPr id="55" name="제목 1">
            <a:extLst>
              <a:ext uri="{FF2B5EF4-FFF2-40B4-BE49-F238E27FC236}">
                <a16:creationId xmlns:a16="http://schemas.microsoft.com/office/drawing/2014/main" id="{5248CE11-EC8D-E9AA-070F-3E09561E63B4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5157521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3)</a:t>
            </a:r>
            <a:r>
              <a:rPr lang="ko-KR" altLang="en-US" sz="1800" b="1" dirty="0"/>
              <a:t>전자 결재 기본 </a:t>
            </a:r>
            <a:r>
              <a:rPr lang="en-US" altLang="ko-KR" sz="1800" b="1" dirty="0"/>
              <a:t>FLOW</a:t>
            </a:r>
            <a:endParaRPr lang="ko-KR" altLang="en-US" sz="18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03775EA-6FF4-7497-E129-6CC21E607B1A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882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98030-9B4A-4734-8B38-E70E8DEB2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7">
            <a:extLst>
              <a:ext uri="{FF2B5EF4-FFF2-40B4-BE49-F238E27FC236}">
                <a16:creationId xmlns:a16="http://schemas.microsoft.com/office/drawing/2014/main" id="{65F6815C-3F83-DA32-600F-9879DD8B3C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424683"/>
              </p:ext>
            </p:extLst>
          </p:nvPr>
        </p:nvGraphicFramePr>
        <p:xfrm>
          <a:off x="1" y="1616363"/>
          <a:ext cx="6095999" cy="52730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61083">
                  <a:extLst>
                    <a:ext uri="{9D8B030D-6E8A-4147-A177-3AD203B41FA5}">
                      <a16:colId xmlns:a16="http://schemas.microsoft.com/office/drawing/2014/main" val="3486948199"/>
                    </a:ext>
                  </a:extLst>
                </a:gridCol>
                <a:gridCol w="1978981">
                  <a:extLst>
                    <a:ext uri="{9D8B030D-6E8A-4147-A177-3AD203B41FA5}">
                      <a16:colId xmlns:a16="http://schemas.microsoft.com/office/drawing/2014/main" val="3941780135"/>
                    </a:ext>
                  </a:extLst>
                </a:gridCol>
                <a:gridCol w="2755935">
                  <a:extLst>
                    <a:ext uri="{9D8B030D-6E8A-4147-A177-3AD203B41FA5}">
                      <a16:colId xmlns:a16="http://schemas.microsoft.com/office/drawing/2014/main" val="2278712520"/>
                    </a:ext>
                  </a:extLst>
                </a:gridCol>
              </a:tblGrid>
              <a:tr h="3466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3916"/>
                  </a:ext>
                </a:extLst>
              </a:tr>
              <a:tr h="317725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진행 문서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TBAPRATTACHINFO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첨부 파일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434636"/>
                  </a:ext>
                </a:extLst>
              </a:tr>
              <a:tr h="498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TBAPRDOCATTACHINFO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첨부 문서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94055"/>
                  </a:ext>
                </a:extLst>
              </a:tr>
              <a:tr h="3177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TBAPRDOCINFO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050259"/>
                  </a:ext>
                </a:extLst>
              </a:tr>
              <a:tr h="3177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TBAPRLINEINFO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결재선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51590"/>
                  </a:ext>
                </a:extLst>
              </a:tr>
              <a:tr h="4989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TBAPROPINIONINFO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의견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94620"/>
                  </a:ext>
                </a:extLst>
              </a:tr>
              <a:tr h="498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TBAPRRECEIPTPROCESSINFO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수신처리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538322"/>
                  </a:ext>
                </a:extLst>
              </a:tr>
              <a:tr h="498907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TBEXPAPRDOCINFO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확장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662494"/>
                  </a:ext>
                </a:extLst>
              </a:tr>
              <a:tr h="317725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TBEXPAPRLINE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결재선 확장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92715"/>
                  </a:ext>
                </a:extLst>
              </a:tr>
              <a:tr h="4989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TBRECEIPTPOINTINFO 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진행 문서 수신처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890115"/>
                  </a:ext>
                </a:extLst>
              </a:tr>
              <a:tr h="31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코드리스트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TBCODELIST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코드 리스트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492935"/>
                  </a:ext>
                </a:extLst>
              </a:tr>
              <a:tr h="3177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서명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TBSIGNINFO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문서 별 사인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11783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ABCD6D3-1FCE-AEB7-C6C0-0254FCFAD116}"/>
              </a:ext>
            </a:extLst>
          </p:cNvPr>
          <p:cNvSpPr txBox="1"/>
          <p:nvPr/>
        </p:nvSpPr>
        <p:spPr>
          <a:xfrm>
            <a:off x="6523182" y="1925935"/>
            <a:ext cx="402474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400" dirty="0"/>
              <a:t>진행 문서에 대한 정보를 담은 테이블은 주로 </a:t>
            </a:r>
            <a:r>
              <a:rPr lang="en-US" altLang="ko-KR" sz="1400" dirty="0"/>
              <a:t>TBAPR</a:t>
            </a:r>
            <a:r>
              <a:rPr lang="ko-KR" altLang="en-US" sz="1400" dirty="0"/>
              <a:t>로 시작하는 이름을 가지고 있으며 결재가 진행 중일때에만 정보가 존재합니다</a:t>
            </a:r>
            <a:endParaRPr lang="en-US" altLang="ko-KR" sz="14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54E590DA-1942-DB4B-032E-2954602F9356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1)</a:t>
            </a:r>
            <a:r>
              <a:rPr lang="ko-KR" altLang="en-US" sz="1800" b="1" dirty="0"/>
              <a:t>전자 결재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구조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801DA-A9AF-3E22-2631-7AF681D7542E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734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F1B3F-B166-37F6-3C89-3FEF73372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4EFA2C2F-B58C-62AE-0194-E3E45AC323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11938"/>
              </p:ext>
            </p:extLst>
          </p:nvPr>
        </p:nvGraphicFramePr>
        <p:xfrm>
          <a:off x="0" y="1533236"/>
          <a:ext cx="6770257" cy="51949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1628">
                  <a:extLst>
                    <a:ext uri="{9D8B030D-6E8A-4147-A177-3AD203B41FA5}">
                      <a16:colId xmlns:a16="http://schemas.microsoft.com/office/drawing/2014/main" val="3486948199"/>
                    </a:ext>
                  </a:extLst>
                </a:gridCol>
                <a:gridCol w="2197870">
                  <a:extLst>
                    <a:ext uri="{9D8B030D-6E8A-4147-A177-3AD203B41FA5}">
                      <a16:colId xmlns:a16="http://schemas.microsoft.com/office/drawing/2014/main" val="3941780135"/>
                    </a:ext>
                  </a:extLst>
                </a:gridCol>
                <a:gridCol w="3060759">
                  <a:extLst>
                    <a:ext uri="{9D8B030D-6E8A-4147-A177-3AD203B41FA5}">
                      <a16:colId xmlns:a16="http://schemas.microsoft.com/office/drawing/2014/main" val="2278712520"/>
                    </a:ext>
                  </a:extLst>
                </a:gridCol>
              </a:tblGrid>
              <a:tr h="3791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3916"/>
                  </a:ext>
                </a:extLst>
              </a:tr>
              <a:tr h="497021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완료 문서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TBENDAPRDOCATTACHINFO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첨부 문서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434636"/>
                  </a:ext>
                </a:extLst>
              </a:tr>
              <a:tr h="2877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TBENDAPRDOCINFO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94055"/>
                  </a:ext>
                </a:extLst>
              </a:tr>
              <a:tr h="2877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TBENDAPRLINEINFO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결재선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050259"/>
                  </a:ext>
                </a:extLst>
              </a:tr>
              <a:tr h="497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TBENDAPROPINIONINFO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의견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51590"/>
                  </a:ext>
                </a:extLst>
              </a:tr>
              <a:tr h="2877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TBENDATTACHINFO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첨부파일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94620"/>
                  </a:ext>
                </a:extLst>
              </a:tr>
              <a:tr h="497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TBENDATTACHPERBATCH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첨부파일 일괄 기안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538322"/>
                  </a:ext>
                </a:extLst>
              </a:tr>
              <a:tr h="497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TBENDRECEIPTPOINTINFO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수신처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662494"/>
                  </a:ext>
                </a:extLst>
              </a:tr>
              <a:tr h="497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TBENDRECEIPTPROCESSINFO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 문서 수신처리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92715"/>
                  </a:ext>
                </a:extLst>
              </a:tr>
              <a:tr h="49702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TBEXPENDAPRDOCINFO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완료문서 확장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890115"/>
                  </a:ext>
                </a:extLst>
              </a:tr>
              <a:tr h="28774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TBEXPENDAPRLINE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완료문서 결재선 확장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4929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AA7BCF5-AC3A-2450-1E83-AA0D011D13D8}"/>
              </a:ext>
            </a:extLst>
          </p:cNvPr>
          <p:cNvSpPr txBox="1"/>
          <p:nvPr/>
        </p:nvSpPr>
        <p:spPr>
          <a:xfrm>
            <a:off x="7274779" y="2175647"/>
            <a:ext cx="36021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sz="1400" dirty="0"/>
              <a:t>테이블명에 </a:t>
            </a:r>
            <a:r>
              <a:rPr lang="en-US" altLang="ko-KR" sz="1400" dirty="0"/>
              <a:t>END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붙은경우</a:t>
            </a:r>
            <a:r>
              <a:rPr lang="ko-KR" altLang="en-US" sz="1400" dirty="0"/>
              <a:t> 결재가 완료 상태입니다</a:t>
            </a:r>
            <a:r>
              <a:rPr lang="en-US" altLang="ko-KR" sz="1400" dirty="0"/>
              <a:t>. </a:t>
            </a:r>
          </a:p>
          <a:p>
            <a:pPr marL="0" indent="0">
              <a:buNone/>
            </a:pPr>
            <a:r>
              <a:rPr lang="ko-KR" altLang="en-US" sz="1400" dirty="0"/>
              <a:t>완료 상태로 바뀌면 완료문서 테이블들로 정보가 넘어갑니다</a:t>
            </a:r>
            <a:endParaRPr lang="en-US" altLang="ko-KR" sz="14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B4E8F885-E232-8E0B-84C6-6A0219052153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4)</a:t>
            </a:r>
            <a:r>
              <a:rPr lang="ko-KR" altLang="en-US" sz="1800" b="1" dirty="0"/>
              <a:t>전자 결재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구조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76D0AF-7C7D-2FF8-4A90-35FD040D72E2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44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87F14-58BE-3AF7-DD27-472424346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7">
            <a:extLst>
              <a:ext uri="{FF2B5EF4-FFF2-40B4-BE49-F238E27FC236}">
                <a16:creationId xmlns:a16="http://schemas.microsoft.com/office/drawing/2014/main" id="{58D7DE72-9DC5-AF3A-ACA7-4B0F0E0D7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357150"/>
              </p:ext>
            </p:extLst>
          </p:nvPr>
        </p:nvGraphicFramePr>
        <p:xfrm>
          <a:off x="2287" y="1590313"/>
          <a:ext cx="7132761" cy="49905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2566">
                  <a:extLst>
                    <a:ext uri="{9D8B030D-6E8A-4147-A177-3AD203B41FA5}">
                      <a16:colId xmlns:a16="http://schemas.microsoft.com/office/drawing/2014/main" val="3486948199"/>
                    </a:ext>
                  </a:extLst>
                </a:gridCol>
                <a:gridCol w="2315551">
                  <a:extLst>
                    <a:ext uri="{9D8B030D-6E8A-4147-A177-3AD203B41FA5}">
                      <a16:colId xmlns:a16="http://schemas.microsoft.com/office/drawing/2014/main" val="3941780135"/>
                    </a:ext>
                  </a:extLst>
                </a:gridCol>
                <a:gridCol w="3224644">
                  <a:extLst>
                    <a:ext uri="{9D8B030D-6E8A-4147-A177-3AD203B41FA5}">
                      <a16:colId xmlns:a16="http://schemas.microsoft.com/office/drawing/2014/main" val="2278712520"/>
                    </a:ext>
                  </a:extLst>
                </a:gridCol>
              </a:tblGrid>
              <a:tr h="410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테이블명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333916"/>
                  </a:ext>
                </a:extLst>
              </a:tr>
              <a:tr h="410553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문서함 관련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TBCONTAINER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문서함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434636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TBCONTAINERTODOCSTAT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문서 상태 별 문서함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2994055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TBCONTAINERTYPE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문서함 타입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0050259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TBCONTAINERUSERDEPT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문서함 별 사용 부서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51590"/>
                  </a:ext>
                </a:extLst>
              </a:tr>
              <a:tr h="4105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문서번호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TBDOCNUMBER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/>
                      </a:pPr>
                      <a:r>
                        <a:rPr lang="ko-KR" altLang="en-US" sz="1600" dirty="0"/>
                        <a:t>문서 번호 </a:t>
                      </a:r>
                      <a:r>
                        <a:rPr lang="ko-KR" altLang="en-US" sz="1600" dirty="0" err="1"/>
                        <a:t>채번</a:t>
                      </a:r>
                      <a:r>
                        <a:rPr lang="ko-KR" altLang="en-US" sz="1600" dirty="0"/>
                        <a:t>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2294620"/>
                  </a:ext>
                </a:extLst>
              </a:tr>
              <a:tr h="54793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양식함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TBFormContainer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/>
                      </a:pPr>
                      <a:r>
                        <a:rPr lang="ko-KR" altLang="en-US" sz="1600" dirty="0"/>
                        <a:t>양식함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0538322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TBFormContUserGroup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양식함 병 사용 부서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3662494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TBFormGroup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defRPr/>
                      </a:pPr>
                      <a:r>
                        <a:rPr lang="ko-KR" altLang="en-US" sz="1600" dirty="0"/>
                        <a:t>양식 그룹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892715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TBFormInfo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양식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890115"/>
                  </a:ext>
                </a:extLst>
              </a:tr>
              <a:tr h="410553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/>
                        <a:t>TBFormRecv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양식 별 고정 수신처 정보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4929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151041E-A59F-F446-9D87-45159605E9AE}"/>
              </a:ext>
            </a:extLst>
          </p:cNvPr>
          <p:cNvSpPr txBox="1"/>
          <p:nvPr/>
        </p:nvSpPr>
        <p:spPr>
          <a:xfrm>
            <a:off x="7363691" y="1852044"/>
            <a:ext cx="40247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그 외에도 문서함과 양식함 정보를 담고 있는 테이블들이 존재합니다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B79B993-2C87-9CF8-206D-BF014CE5A7E1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4)</a:t>
            </a:r>
            <a:r>
              <a:rPr lang="ko-KR" altLang="en-US" sz="1800" b="1" dirty="0"/>
              <a:t>전자 결재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07C24-59BF-74AD-0669-8B82DD515C1E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963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050A5-C206-7B3A-61B7-B3770D3FD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FB5A3E71-06BE-E8FC-822F-91A3578F3584}"/>
              </a:ext>
            </a:extLst>
          </p:cNvPr>
          <p:cNvGrpSpPr/>
          <p:nvPr/>
        </p:nvGrpSpPr>
        <p:grpSpPr>
          <a:xfrm>
            <a:off x="5290839" y="2093343"/>
            <a:ext cx="3219165" cy="1138757"/>
            <a:chOff x="6012968" y="1864237"/>
            <a:chExt cx="3219165" cy="1138757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8EAE11E0-D00F-1DD2-C76F-D41D18FD5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117350"/>
              <a:ext cx="2921711" cy="88564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73B70FC-626A-A426-0A49-5D1516B0B7F6}"/>
                </a:ext>
              </a:extLst>
            </p:cNvPr>
            <p:cNvSpPr txBox="1"/>
            <p:nvPr/>
          </p:nvSpPr>
          <p:spPr>
            <a:xfrm>
              <a:off x="6012968" y="1864237"/>
              <a:ext cx="32191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TBCODEDOCTYPE(</a:t>
              </a:r>
              <a:r>
                <a:rPr lang="ko-KR" altLang="en-US" sz="1600" b="1" dirty="0"/>
                <a:t>문서타입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BEB5C65-FCCE-60A9-7861-4EEC842EABDD}"/>
              </a:ext>
            </a:extLst>
          </p:cNvPr>
          <p:cNvGrpSpPr/>
          <p:nvPr/>
        </p:nvGrpSpPr>
        <p:grpSpPr>
          <a:xfrm>
            <a:off x="8854195" y="1496762"/>
            <a:ext cx="2994795" cy="1912129"/>
            <a:chOff x="9183923" y="1108496"/>
            <a:chExt cx="2994795" cy="191212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87B75CB-1C06-D395-7E89-36B27EBBB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08029" y="1384956"/>
              <a:ext cx="2709339" cy="163566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424125-9CB6-CEF3-74F9-DC45D58973C0}"/>
                </a:ext>
              </a:extLst>
            </p:cNvPr>
            <p:cNvSpPr txBox="1"/>
            <p:nvPr/>
          </p:nvSpPr>
          <p:spPr>
            <a:xfrm>
              <a:off x="9183923" y="1108496"/>
              <a:ext cx="299479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TBAPRDOCSTATE(</a:t>
              </a:r>
              <a:r>
                <a:rPr lang="ko-KR" altLang="en-US" sz="1600" b="1" dirty="0"/>
                <a:t>문서상태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5DF9416-FFC2-7C79-B100-93F7C5EF6987}"/>
              </a:ext>
            </a:extLst>
          </p:cNvPr>
          <p:cNvGrpSpPr/>
          <p:nvPr/>
        </p:nvGrpSpPr>
        <p:grpSpPr>
          <a:xfrm>
            <a:off x="6147636" y="4292334"/>
            <a:ext cx="2583213" cy="2391965"/>
            <a:chOff x="6147636" y="4292334"/>
            <a:chExt cx="2583213" cy="239196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AB30A79-A542-912E-45E0-BFB34D8949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39346" y="4578330"/>
              <a:ext cx="2459368" cy="210596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9BA23E-5066-CD7A-D8B0-4764236E542E}"/>
                </a:ext>
              </a:extLst>
            </p:cNvPr>
            <p:cNvSpPr txBox="1"/>
            <p:nvPr/>
          </p:nvSpPr>
          <p:spPr>
            <a:xfrm>
              <a:off x="6147636" y="4292334"/>
              <a:ext cx="2583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TBCODEAPRTYPE(</a:t>
              </a:r>
              <a:r>
                <a:rPr lang="ko-KR" altLang="en-US" sz="1600" b="1" dirty="0"/>
                <a:t>결재타입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25BFD73-28A5-A971-1124-2E8695C1E4AB}"/>
              </a:ext>
            </a:extLst>
          </p:cNvPr>
          <p:cNvGrpSpPr/>
          <p:nvPr/>
        </p:nvGrpSpPr>
        <p:grpSpPr>
          <a:xfrm>
            <a:off x="8927279" y="3429000"/>
            <a:ext cx="2921711" cy="3255299"/>
            <a:chOff x="8927279" y="3429000"/>
            <a:chExt cx="2921711" cy="3255299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02C4850-7529-F4EE-BAD5-9839AE155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60443" y="3736715"/>
              <a:ext cx="2798167" cy="2947584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0C45E2B-971E-3D59-25F8-4D9B34F8647C}"/>
                </a:ext>
              </a:extLst>
            </p:cNvPr>
            <p:cNvSpPr txBox="1"/>
            <p:nvPr/>
          </p:nvSpPr>
          <p:spPr>
            <a:xfrm>
              <a:off x="8927279" y="3429000"/>
              <a:ext cx="292171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TBCODEAPRSTATE(</a:t>
              </a:r>
              <a:r>
                <a:rPr lang="ko-KR" altLang="en-US" sz="1600" b="1" dirty="0"/>
                <a:t>결재상태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3F7C6FE5-5B33-1ADF-F71F-8429C9CF5CD8}"/>
              </a:ext>
            </a:extLst>
          </p:cNvPr>
          <p:cNvGrpSpPr/>
          <p:nvPr/>
        </p:nvGrpSpPr>
        <p:grpSpPr>
          <a:xfrm>
            <a:off x="63236" y="3044583"/>
            <a:ext cx="7713063" cy="1176821"/>
            <a:chOff x="362413" y="3141597"/>
            <a:chExt cx="7713063" cy="117682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F23BCF1E-7815-88D8-F480-EA90F43F5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1536" y="3454067"/>
              <a:ext cx="7593940" cy="864351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599102-2A06-87BE-9F73-C7B31E81AA52}"/>
                </a:ext>
              </a:extLst>
            </p:cNvPr>
            <p:cNvSpPr txBox="1"/>
            <p:nvPr/>
          </p:nvSpPr>
          <p:spPr>
            <a:xfrm>
              <a:off x="362413" y="3141597"/>
              <a:ext cx="2902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TBAPRLINEINFO(</a:t>
              </a:r>
              <a:r>
                <a:rPr lang="ko-KR" altLang="en-US" sz="1600" b="1" dirty="0"/>
                <a:t>결재선정보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31268C6-D12C-8418-3F7D-98A64236077E}"/>
                </a:ext>
              </a:extLst>
            </p:cNvPr>
            <p:cNvSpPr/>
            <p:nvPr/>
          </p:nvSpPr>
          <p:spPr>
            <a:xfrm>
              <a:off x="3357208" y="3453511"/>
              <a:ext cx="597847" cy="8643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CC56175-F031-78DE-A6D7-627E90B8776B}"/>
                </a:ext>
              </a:extLst>
            </p:cNvPr>
            <p:cNvSpPr/>
            <p:nvPr/>
          </p:nvSpPr>
          <p:spPr>
            <a:xfrm>
              <a:off x="3977201" y="3453511"/>
              <a:ext cx="597847" cy="86435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A53D30A-2524-29ED-D44E-456322BA0820}"/>
              </a:ext>
            </a:extLst>
          </p:cNvPr>
          <p:cNvCxnSpPr>
            <a:stCxn id="18" idx="2"/>
            <a:endCxn id="10" idx="1"/>
          </p:cNvCxnSpPr>
          <p:nvPr/>
        </p:nvCxnSpPr>
        <p:spPr>
          <a:xfrm>
            <a:off x="2969867" y="1855143"/>
            <a:ext cx="2404004" cy="93413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F49EA41-DF71-4B6C-F0F8-D19897C9D63B}"/>
              </a:ext>
            </a:extLst>
          </p:cNvPr>
          <p:cNvGrpSpPr/>
          <p:nvPr/>
        </p:nvGrpSpPr>
        <p:grpSpPr>
          <a:xfrm>
            <a:off x="182359" y="1496762"/>
            <a:ext cx="8629609" cy="732194"/>
            <a:chOff x="334876" y="1190120"/>
            <a:chExt cx="10701914" cy="143055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68F1010-2926-F3FE-CE58-C4BA77B41C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6643"/>
            <a:stretch/>
          </p:blipFill>
          <p:spPr>
            <a:xfrm>
              <a:off x="463344" y="1226685"/>
              <a:ext cx="8530262" cy="663636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C6C1B7-ABE0-D351-4881-0193F21FF05C}"/>
                </a:ext>
              </a:extLst>
            </p:cNvPr>
            <p:cNvSpPr txBox="1"/>
            <p:nvPr/>
          </p:nvSpPr>
          <p:spPr>
            <a:xfrm>
              <a:off x="334876" y="2035895"/>
              <a:ext cx="2994795" cy="5847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/>
                <a:t>TBAPRDOCINFO(</a:t>
              </a:r>
              <a:r>
                <a:rPr lang="ko-KR" altLang="en-US" sz="1600" b="1" dirty="0"/>
                <a:t>진행문서정보</a:t>
              </a:r>
              <a:r>
                <a:rPr lang="en-US" altLang="ko-KR" sz="1600" b="1" dirty="0"/>
                <a:t>)</a:t>
              </a:r>
              <a:endParaRPr lang="ko-KR" altLang="en-US" sz="1600" b="1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84A8A85-DE5D-118F-B929-3841D85B0D93}"/>
                </a:ext>
              </a:extLst>
            </p:cNvPr>
            <p:cNvSpPr/>
            <p:nvPr/>
          </p:nvSpPr>
          <p:spPr>
            <a:xfrm>
              <a:off x="3397136" y="1190120"/>
              <a:ext cx="789274" cy="7002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9E47540-6B77-F5A1-58B3-1D0DD02391FA}"/>
                </a:ext>
              </a:extLst>
            </p:cNvPr>
            <p:cNvSpPr/>
            <p:nvPr/>
          </p:nvSpPr>
          <p:spPr>
            <a:xfrm>
              <a:off x="4210516" y="1190121"/>
              <a:ext cx="868260" cy="700200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ED31A05E-CEF5-32D4-64AD-A1FB628A6376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078776" y="1540223"/>
              <a:ext cx="5958014" cy="79721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806D9F9-D039-C1D7-FEC8-DD8767148511}"/>
              </a:ext>
            </a:extLst>
          </p:cNvPr>
          <p:cNvCxnSpPr>
            <a:cxnSpLocks/>
            <a:stCxn id="20" idx="2"/>
            <a:endCxn id="8" idx="1"/>
          </p:cNvCxnSpPr>
          <p:nvPr/>
        </p:nvCxnSpPr>
        <p:spPr>
          <a:xfrm>
            <a:off x="3356955" y="4220847"/>
            <a:ext cx="2882391" cy="14104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CC31C2F-F209-C5A8-5A7D-75E9496C4D97}"/>
              </a:ext>
            </a:extLst>
          </p:cNvPr>
          <p:cNvCxnSpPr>
            <a:cxnSpLocks/>
          </p:cNvCxnSpPr>
          <p:nvPr/>
        </p:nvCxnSpPr>
        <p:spPr>
          <a:xfrm>
            <a:off x="4590779" y="3885686"/>
            <a:ext cx="4402827" cy="2382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92D98F7-4638-38B2-BE81-5A009A0D988E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12/56</a:t>
            </a:r>
            <a:endParaRPr lang="ko-KR" altLang="en-US" sz="1200" dirty="0"/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F21758-414E-8914-A3B9-919A4F4A722B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4)</a:t>
            </a:r>
            <a:r>
              <a:rPr lang="ko-KR" altLang="en-US" sz="1800" b="1" dirty="0"/>
              <a:t>전자 결재 </a:t>
            </a:r>
            <a:r>
              <a:rPr lang="en-US" altLang="ko-KR" sz="1800" b="1" dirty="0"/>
              <a:t>DB </a:t>
            </a:r>
            <a:r>
              <a:rPr lang="ko-KR" altLang="en-US" sz="1800" b="1" dirty="0"/>
              <a:t>구조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0B201C-BE23-9FFB-D935-95E26184BE6C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84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4A85E-C5BA-6C30-FACA-5DD706483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9BCE92E9-E5F9-4CA7-3853-EB105F95DE9A}"/>
              </a:ext>
            </a:extLst>
          </p:cNvPr>
          <p:cNvGrpSpPr/>
          <p:nvPr/>
        </p:nvGrpSpPr>
        <p:grpSpPr>
          <a:xfrm>
            <a:off x="73890" y="1712306"/>
            <a:ext cx="11176001" cy="1215621"/>
            <a:chOff x="144780" y="908742"/>
            <a:chExt cx="11902440" cy="1276087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B721359-FDEE-75B6-8225-8DE61B8620FA}"/>
                </a:ext>
              </a:extLst>
            </p:cNvPr>
            <p:cNvGrpSpPr/>
            <p:nvPr/>
          </p:nvGrpSpPr>
          <p:grpSpPr>
            <a:xfrm>
              <a:off x="288945" y="1083176"/>
              <a:ext cx="10035325" cy="1062030"/>
              <a:chOff x="464221" y="1465516"/>
              <a:chExt cx="10035325" cy="1062030"/>
            </a:xfrm>
          </p:grpSpPr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827DB06-D9F3-AF1E-7627-FEC9A133F958}"/>
                  </a:ext>
                </a:extLst>
              </p:cNvPr>
              <p:cNvGrpSpPr/>
              <p:nvPr/>
            </p:nvGrpSpPr>
            <p:grpSpPr>
              <a:xfrm>
                <a:off x="464221" y="1465516"/>
                <a:ext cx="10035325" cy="1062030"/>
                <a:chOff x="464221" y="1736702"/>
                <a:chExt cx="10035325" cy="1062030"/>
              </a:xfrm>
            </p:grpSpPr>
            <p:sp>
              <p:nvSpPr>
                <p:cNvPr id="37" name="사각형: 둥근 한쪽 모서리 36">
                  <a:extLst>
                    <a:ext uri="{FF2B5EF4-FFF2-40B4-BE49-F238E27FC236}">
                      <a16:creationId xmlns:a16="http://schemas.microsoft.com/office/drawing/2014/main" id="{D20B5AD3-06B9-6183-CA81-D0E583A424C7}"/>
                    </a:ext>
                  </a:extLst>
                </p:cNvPr>
                <p:cNvSpPr/>
                <p:nvPr/>
              </p:nvSpPr>
              <p:spPr>
                <a:xfrm>
                  <a:off x="464221" y="1736702"/>
                  <a:ext cx="1749778" cy="903111"/>
                </a:xfrm>
                <a:prstGeom prst="round1Rect">
                  <a:avLst/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spc="600" dirty="0">
                      <a:solidFill>
                        <a:schemeClr val="bg1"/>
                      </a:solidFill>
                    </a:rPr>
                    <a:t>기안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A071B20-7195-7022-B15B-52B8767571B9}"/>
                    </a:ext>
                  </a:extLst>
                </p:cNvPr>
                <p:cNvSpPr txBox="1"/>
                <p:nvPr/>
              </p:nvSpPr>
              <p:spPr>
                <a:xfrm>
                  <a:off x="2216693" y="2034368"/>
                  <a:ext cx="384054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ezApproval</a:t>
                  </a:r>
                  <a:r>
                    <a:rPr lang="en-US" altLang="ko-KR" sz="1400" dirty="0"/>
                    <a:t>/</a:t>
                  </a:r>
                  <a:r>
                    <a:rPr lang="en-US" altLang="ko-KR" sz="1400" dirty="0" err="1"/>
                    <a:t>DraftUIAspx</a:t>
                  </a:r>
                  <a:r>
                    <a:rPr lang="en-US" altLang="ko-KR" sz="1400" dirty="0"/>
                    <a:t>/</a:t>
                  </a:r>
                  <a:r>
                    <a:rPr lang="en-US" altLang="ko-KR" sz="1400" dirty="0" err="1"/>
                    <a:t>DoDraft</a:t>
                  </a:r>
                  <a:endParaRPr lang="ko-KR" altLang="en-US" sz="1400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E09F66A-C4DF-6844-7A26-5F50B97FCC8C}"/>
                    </a:ext>
                  </a:extLst>
                </p:cNvPr>
                <p:cNvSpPr txBox="1"/>
                <p:nvPr/>
              </p:nvSpPr>
              <p:spPr>
                <a:xfrm>
                  <a:off x="5896150" y="2034367"/>
                  <a:ext cx="1081804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DoDraft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F16CBEFD-1CCB-F751-8498-91353313F931}"/>
                    </a:ext>
                  </a:extLst>
                </p:cNvPr>
                <p:cNvSpPr txBox="1"/>
                <p:nvPr/>
              </p:nvSpPr>
              <p:spPr>
                <a:xfrm>
                  <a:off x="7374450" y="2034368"/>
                  <a:ext cx="118762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doProcess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D2661BF-EC36-A33D-CF5E-98126346DED2}"/>
                    </a:ext>
                  </a:extLst>
                </p:cNvPr>
                <p:cNvSpPr txBox="1"/>
                <p:nvPr/>
              </p:nvSpPr>
              <p:spPr>
                <a:xfrm>
                  <a:off x="8956838" y="2247166"/>
                  <a:ext cx="118762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doApprov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cxnSp>
              <p:nvCxnSpPr>
                <p:cNvPr id="42" name="직선 화살표 연결선 41">
                  <a:extLst>
                    <a:ext uri="{FF2B5EF4-FFF2-40B4-BE49-F238E27FC236}">
                      <a16:creationId xmlns:a16="http://schemas.microsoft.com/office/drawing/2014/main" id="{F440CF75-F039-AC01-3E6C-9E1D57686C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15474" y="2188254"/>
                  <a:ext cx="425999" cy="0"/>
                </a:xfrm>
                <a:prstGeom prst="straightConnector1">
                  <a:avLst/>
                </a:prstGeom>
                <a:ln>
                  <a:solidFill>
                    <a:schemeClr val="dk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1F3FD7D-7078-44FB-2130-D21D38EFD863}"/>
                    </a:ext>
                  </a:extLst>
                </p:cNvPr>
                <p:cNvSpPr txBox="1"/>
                <p:nvPr/>
              </p:nvSpPr>
              <p:spPr>
                <a:xfrm>
                  <a:off x="3183817" y="1823787"/>
                  <a:ext cx="956952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컨트롤러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D7158FF-3592-DAE5-E3DE-206AAAF48925}"/>
                    </a:ext>
                  </a:extLst>
                </p:cNvPr>
                <p:cNvSpPr txBox="1"/>
                <p:nvPr/>
              </p:nvSpPr>
              <p:spPr>
                <a:xfrm>
                  <a:off x="5964019" y="1827398"/>
                  <a:ext cx="956953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서비스</a:t>
                  </a:r>
                </a:p>
              </p:txBody>
            </p:sp>
            <p:sp>
              <p:nvSpPr>
                <p:cNvPr id="45" name="사각형: 둥근 모서리 44">
                  <a:extLst>
                    <a:ext uri="{FF2B5EF4-FFF2-40B4-BE49-F238E27FC236}">
                      <a16:creationId xmlns:a16="http://schemas.microsoft.com/office/drawing/2014/main" id="{B7FBA7CB-D6AF-3D6C-96D3-696B90B19C96}"/>
                    </a:ext>
                  </a:extLst>
                </p:cNvPr>
                <p:cNvSpPr/>
                <p:nvPr/>
              </p:nvSpPr>
              <p:spPr>
                <a:xfrm>
                  <a:off x="7423235" y="2000193"/>
                  <a:ext cx="1081803" cy="394578"/>
                </a:xfrm>
                <a:prstGeom prst="roundRect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6" name="연결선: 꺾임 45">
                  <a:extLst>
                    <a:ext uri="{FF2B5EF4-FFF2-40B4-BE49-F238E27FC236}">
                      <a16:creationId xmlns:a16="http://schemas.microsoft.com/office/drawing/2014/main" id="{A96CDF23-AE4E-102B-7A8D-417D0E067BAF}"/>
                    </a:ext>
                  </a:extLst>
                </p:cNvPr>
                <p:cNvCxnSpPr>
                  <a:cxnSpLocks/>
                  <a:stCxn id="41" idx="2"/>
                  <a:endCxn id="45" idx="2"/>
                </p:cNvCxnSpPr>
                <p:nvPr/>
              </p:nvCxnSpPr>
              <p:spPr>
                <a:xfrm rot="5400000" flipH="1">
                  <a:off x="8677309" y="1681599"/>
                  <a:ext cx="160172" cy="1586515"/>
                </a:xfrm>
                <a:prstGeom prst="bentConnector3">
                  <a:avLst>
                    <a:gd name="adj1" fmla="val -149821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2F1101F8-C217-AE7E-6313-5ED731CC7461}"/>
                    </a:ext>
                  </a:extLst>
                </p:cNvPr>
                <p:cNvSpPr txBox="1"/>
                <p:nvPr/>
              </p:nvSpPr>
              <p:spPr>
                <a:xfrm>
                  <a:off x="6151383" y="2342141"/>
                  <a:ext cx="174787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err="1">
                      <a:solidFill>
                        <a:srgbClr val="FF0000"/>
                      </a:solidFill>
                    </a:rPr>
                    <a:t>ExecuteTransactionSQL</a:t>
                  </a:r>
                  <a:r>
                    <a:rPr lang="en-US" altLang="ko-KR" sz="1200" dirty="0">
                      <a:solidFill>
                        <a:srgbClr val="FF0000"/>
                      </a:solidFill>
                    </a:rPr>
                    <a:t>()</a:t>
                  </a:r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F7F4F41-C0DB-408B-3A2C-9DF1F722115E}"/>
                    </a:ext>
                  </a:extLst>
                </p:cNvPr>
                <p:cNvSpPr txBox="1"/>
                <p:nvPr/>
              </p:nvSpPr>
              <p:spPr>
                <a:xfrm>
                  <a:off x="8742383" y="2521733"/>
                  <a:ext cx="808557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rgbClr val="FF0000"/>
                      </a:solidFill>
                    </a:rPr>
                    <a:t>SQL </a:t>
                  </a:r>
                  <a:r>
                    <a:rPr lang="ko-KR" altLang="en-US" sz="1200" dirty="0">
                      <a:solidFill>
                        <a:srgbClr val="FF0000"/>
                      </a:solidFill>
                    </a:rPr>
                    <a:t>문</a:t>
                  </a: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FBE9FF8-4888-A1B3-FFD1-7C942DEF7821}"/>
                    </a:ext>
                  </a:extLst>
                </p:cNvPr>
                <p:cNvSpPr txBox="1"/>
                <p:nvPr/>
              </p:nvSpPr>
              <p:spPr>
                <a:xfrm>
                  <a:off x="8865557" y="1813198"/>
                  <a:ext cx="1633989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UpdateDocInfo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cxnSp>
              <p:nvCxnSpPr>
                <p:cNvPr id="50" name="직선 화살표 연결선 49">
                  <a:extLst>
                    <a:ext uri="{FF2B5EF4-FFF2-40B4-BE49-F238E27FC236}">
                      <a16:creationId xmlns:a16="http://schemas.microsoft.com/office/drawing/2014/main" id="{DD32AD3E-7633-195E-52AE-A7621337A1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381" y="2173221"/>
                  <a:ext cx="406269" cy="225708"/>
                </a:xfrm>
                <a:prstGeom prst="straightConnector1">
                  <a:avLst/>
                </a:prstGeom>
                <a:ln>
                  <a:solidFill>
                    <a:schemeClr val="dk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직선 화살표 연결선 50">
                  <a:extLst>
                    <a:ext uri="{FF2B5EF4-FFF2-40B4-BE49-F238E27FC236}">
                      <a16:creationId xmlns:a16="http://schemas.microsoft.com/office/drawing/2014/main" id="{25235A75-987A-020E-BFAC-89B215474F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288658" y="2188254"/>
                  <a:ext cx="425999" cy="0"/>
                </a:xfrm>
                <a:prstGeom prst="straightConnector1">
                  <a:avLst/>
                </a:prstGeom>
                <a:ln>
                  <a:solidFill>
                    <a:schemeClr val="dk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6" name="직선 화살표 연결선 35">
                <a:extLst>
                  <a:ext uri="{FF2B5EF4-FFF2-40B4-BE49-F238E27FC236}">
                    <a16:creationId xmlns:a16="http://schemas.microsoft.com/office/drawing/2014/main" id="{FDEE02D1-A5A2-E9C8-BC54-F54C2C6F4969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flipV="1">
                <a:off x="8432199" y="1695901"/>
                <a:ext cx="433358" cy="223784"/>
              </a:xfrm>
              <a:prstGeom prst="straightConnector1">
                <a:avLst/>
              </a:prstGeom>
              <a:ln>
                <a:solidFill>
                  <a:schemeClr val="dk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3F7D93A-2454-2E03-BB83-A97CF59F1B04}"/>
                </a:ext>
              </a:extLst>
            </p:cNvPr>
            <p:cNvSpPr/>
            <p:nvPr/>
          </p:nvSpPr>
          <p:spPr>
            <a:xfrm>
              <a:off x="144780" y="908742"/>
              <a:ext cx="11902440" cy="1276087"/>
            </a:xfrm>
            <a:prstGeom prst="roundRect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4F793447-3BF6-1A4E-CCC6-59BC09E17603}"/>
              </a:ext>
            </a:extLst>
          </p:cNvPr>
          <p:cNvGrpSpPr/>
          <p:nvPr/>
        </p:nvGrpSpPr>
        <p:grpSpPr>
          <a:xfrm>
            <a:off x="73890" y="2952550"/>
            <a:ext cx="11176001" cy="1243953"/>
            <a:chOff x="140441" y="2384777"/>
            <a:chExt cx="11902440" cy="1243953"/>
          </a:xfrm>
        </p:grpSpPr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0A498722-79CB-CB7C-F24E-432602C0F349}"/>
                </a:ext>
              </a:extLst>
            </p:cNvPr>
            <p:cNvGrpSpPr/>
            <p:nvPr/>
          </p:nvGrpSpPr>
          <p:grpSpPr>
            <a:xfrm>
              <a:off x="292659" y="2530279"/>
              <a:ext cx="10035325" cy="1062030"/>
              <a:chOff x="464221" y="1465516"/>
              <a:chExt cx="10035325" cy="1062030"/>
            </a:xfrm>
          </p:grpSpPr>
          <p:grpSp>
            <p:nvGrpSpPr>
              <p:cNvPr id="123" name="그룹 122">
                <a:extLst>
                  <a:ext uri="{FF2B5EF4-FFF2-40B4-BE49-F238E27FC236}">
                    <a16:creationId xmlns:a16="http://schemas.microsoft.com/office/drawing/2014/main" id="{E084C2FD-868C-43D7-0D35-2345262B99CC}"/>
                  </a:ext>
                </a:extLst>
              </p:cNvPr>
              <p:cNvGrpSpPr/>
              <p:nvPr/>
            </p:nvGrpSpPr>
            <p:grpSpPr>
              <a:xfrm>
                <a:off x="464221" y="1465516"/>
                <a:ext cx="10035325" cy="1062030"/>
                <a:chOff x="464221" y="1736702"/>
                <a:chExt cx="10035325" cy="1062030"/>
              </a:xfrm>
            </p:grpSpPr>
            <p:sp>
              <p:nvSpPr>
                <p:cNvPr id="125" name="사각형: 둥근 한쪽 모서리 124">
                  <a:extLst>
                    <a:ext uri="{FF2B5EF4-FFF2-40B4-BE49-F238E27FC236}">
                      <a16:creationId xmlns:a16="http://schemas.microsoft.com/office/drawing/2014/main" id="{5D4F95DE-F166-3F86-9D87-2EFEFA1CB9EE}"/>
                    </a:ext>
                  </a:extLst>
                </p:cNvPr>
                <p:cNvSpPr/>
                <p:nvPr/>
              </p:nvSpPr>
              <p:spPr>
                <a:xfrm>
                  <a:off x="464221" y="1736702"/>
                  <a:ext cx="1749778" cy="903111"/>
                </a:xfrm>
                <a:prstGeom prst="round1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400" b="1" spc="600" dirty="0">
                      <a:solidFill>
                        <a:schemeClr val="bg1"/>
                      </a:solidFill>
                    </a:rPr>
                    <a:t>승인</a:t>
                  </a:r>
                  <a:r>
                    <a:rPr lang="en-US" altLang="ko-KR" sz="1400" b="1" spc="600" dirty="0">
                      <a:solidFill>
                        <a:schemeClr val="bg1"/>
                      </a:solidFill>
                    </a:rPr>
                    <a:t>(</a:t>
                  </a:r>
                  <a:r>
                    <a:rPr lang="ko-KR" altLang="en-US" sz="1400" b="1" spc="600" dirty="0">
                      <a:solidFill>
                        <a:schemeClr val="bg1"/>
                      </a:solidFill>
                    </a:rPr>
                    <a:t>합의</a:t>
                  </a:r>
                  <a:r>
                    <a:rPr lang="en-US" altLang="ko-KR" sz="1400" b="1" spc="600" dirty="0">
                      <a:solidFill>
                        <a:schemeClr val="bg1"/>
                      </a:solidFill>
                    </a:rPr>
                    <a:t>)</a:t>
                  </a:r>
                  <a:endParaRPr lang="ko-KR" altLang="en-US" sz="1400" b="1" spc="6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E1A5FAF0-DD91-456D-47D9-5C5FDDA3C4D7}"/>
                    </a:ext>
                  </a:extLst>
                </p:cNvPr>
                <p:cNvSpPr txBox="1"/>
                <p:nvPr/>
              </p:nvSpPr>
              <p:spPr>
                <a:xfrm>
                  <a:off x="2157671" y="2034368"/>
                  <a:ext cx="384054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ezApproval</a:t>
                  </a:r>
                  <a:r>
                    <a:rPr lang="en-US" altLang="ko-KR" sz="1400" dirty="0"/>
                    <a:t>/</a:t>
                  </a:r>
                  <a:r>
                    <a:rPr lang="en-US" altLang="ko-KR" sz="1400" dirty="0" err="1"/>
                    <a:t>ApprovUIAspx</a:t>
                  </a:r>
                  <a:r>
                    <a:rPr lang="en-US" altLang="ko-KR" sz="1400" dirty="0"/>
                    <a:t>/</a:t>
                  </a:r>
                  <a:r>
                    <a:rPr lang="en-US" altLang="ko-KR" sz="1400" dirty="0" err="1"/>
                    <a:t>DoApprov</a:t>
                  </a:r>
                  <a:endParaRPr lang="ko-KR" altLang="en-US" sz="1400" dirty="0"/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72192569-EF55-B399-7D61-064CB876B460}"/>
                    </a:ext>
                  </a:extLst>
                </p:cNvPr>
                <p:cNvSpPr txBox="1"/>
                <p:nvPr/>
              </p:nvSpPr>
              <p:spPr>
                <a:xfrm>
                  <a:off x="5837132" y="2015895"/>
                  <a:ext cx="158665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Doapprov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F15F8001-12DA-7A69-9E73-F2D6C0FB5299}"/>
                    </a:ext>
                  </a:extLst>
                </p:cNvPr>
                <p:cNvSpPr txBox="1"/>
                <p:nvPr/>
              </p:nvSpPr>
              <p:spPr>
                <a:xfrm>
                  <a:off x="7361735" y="2015894"/>
                  <a:ext cx="11876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doProcess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976CA345-0960-D72C-383F-EAFAEB3CCE16}"/>
                    </a:ext>
                  </a:extLst>
                </p:cNvPr>
                <p:cNvSpPr txBox="1"/>
                <p:nvPr/>
              </p:nvSpPr>
              <p:spPr>
                <a:xfrm>
                  <a:off x="8956838" y="2247166"/>
                  <a:ext cx="11876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doApprov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cxnSp>
              <p:nvCxnSpPr>
                <p:cNvPr id="130" name="직선 화살표 연결선 129">
                  <a:extLst>
                    <a:ext uri="{FF2B5EF4-FFF2-40B4-BE49-F238E27FC236}">
                      <a16:creationId xmlns:a16="http://schemas.microsoft.com/office/drawing/2014/main" id="{014ACDCE-D4AB-6FCD-DC61-46A4DD90C9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28751" y="2197490"/>
                  <a:ext cx="42599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직선 화살표 연결선 130">
                  <a:extLst>
                    <a:ext uri="{FF2B5EF4-FFF2-40B4-BE49-F238E27FC236}">
                      <a16:creationId xmlns:a16="http://schemas.microsoft.com/office/drawing/2014/main" id="{991003E3-9B5B-1364-2707-DD884E5F6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26169" y="2188254"/>
                  <a:ext cx="42599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89B00212-DAFC-3A6A-A79A-CF25B299C668}"/>
                    </a:ext>
                  </a:extLst>
                </p:cNvPr>
                <p:cNvSpPr txBox="1"/>
                <p:nvPr/>
              </p:nvSpPr>
              <p:spPr>
                <a:xfrm>
                  <a:off x="3124794" y="1823787"/>
                  <a:ext cx="95695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컨트롤러</a:t>
                  </a:r>
                </a:p>
              </p:txBody>
            </p:sp>
            <p:sp>
              <p:nvSpPr>
                <p:cNvPr id="133" name="TextBox 132">
                  <a:extLst>
                    <a:ext uri="{FF2B5EF4-FFF2-40B4-BE49-F238E27FC236}">
                      <a16:creationId xmlns:a16="http://schemas.microsoft.com/office/drawing/2014/main" id="{ACFC7D0A-9BFB-F881-6555-C38D12D8D934}"/>
                    </a:ext>
                  </a:extLst>
                </p:cNvPr>
                <p:cNvSpPr txBox="1"/>
                <p:nvPr/>
              </p:nvSpPr>
              <p:spPr>
                <a:xfrm>
                  <a:off x="5934510" y="1827398"/>
                  <a:ext cx="95695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200" dirty="0">
                      <a:solidFill>
                        <a:schemeClr val="bg2">
                          <a:lumMod val="75000"/>
                        </a:schemeClr>
                      </a:solidFill>
                    </a:rPr>
                    <a:t>서비스</a:t>
                  </a:r>
                </a:p>
              </p:txBody>
            </p:sp>
            <p:sp>
              <p:nvSpPr>
                <p:cNvPr id="134" name="사각형: 둥근 모서리 133">
                  <a:extLst>
                    <a:ext uri="{FF2B5EF4-FFF2-40B4-BE49-F238E27FC236}">
                      <a16:creationId xmlns:a16="http://schemas.microsoft.com/office/drawing/2014/main" id="{9D955E35-923B-2D06-4483-2FF86567959C}"/>
                    </a:ext>
                  </a:extLst>
                </p:cNvPr>
                <p:cNvSpPr/>
                <p:nvPr/>
              </p:nvSpPr>
              <p:spPr>
                <a:xfrm>
                  <a:off x="7413399" y="1981721"/>
                  <a:ext cx="1067970" cy="394578"/>
                </a:xfrm>
                <a:prstGeom prst="roundRect">
                  <a:avLst/>
                </a:prstGeom>
                <a:noFill/>
                <a:ln w="25400">
                  <a:solidFill>
                    <a:srgbClr val="FF0000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135" name="연결선: 꺾임 134">
                  <a:extLst>
                    <a:ext uri="{FF2B5EF4-FFF2-40B4-BE49-F238E27FC236}">
                      <a16:creationId xmlns:a16="http://schemas.microsoft.com/office/drawing/2014/main" id="{E1E6DFA2-13EB-A57C-F452-86A4A3656F85}"/>
                    </a:ext>
                  </a:extLst>
                </p:cNvPr>
                <p:cNvCxnSpPr>
                  <a:cxnSpLocks/>
                  <a:stCxn id="129" idx="2"/>
                  <a:endCxn id="134" idx="2"/>
                </p:cNvCxnSpPr>
                <p:nvPr/>
              </p:nvCxnSpPr>
              <p:spPr>
                <a:xfrm rot="5400000" flipH="1">
                  <a:off x="8659696" y="1663987"/>
                  <a:ext cx="178644" cy="1603268"/>
                </a:xfrm>
                <a:prstGeom prst="bentConnector3">
                  <a:avLst>
                    <a:gd name="adj1" fmla="val -127964"/>
                  </a:avLst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4BEBBB2-3020-6088-D455-0E6E7009F043}"/>
                    </a:ext>
                  </a:extLst>
                </p:cNvPr>
                <p:cNvSpPr txBox="1"/>
                <p:nvPr/>
              </p:nvSpPr>
              <p:spPr>
                <a:xfrm>
                  <a:off x="6151383" y="2342141"/>
                  <a:ext cx="174787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 err="1">
                      <a:solidFill>
                        <a:srgbClr val="FF0000"/>
                      </a:solidFill>
                    </a:rPr>
                    <a:t>ExecuteTransactionSQL</a:t>
                  </a:r>
                  <a:r>
                    <a:rPr lang="en-US" altLang="ko-KR" sz="1200" dirty="0">
                      <a:solidFill>
                        <a:srgbClr val="FF0000"/>
                      </a:solidFill>
                    </a:rPr>
                    <a:t>()</a:t>
                  </a:r>
                  <a:endParaRPr lang="ko-KR" altLang="en-US" sz="1200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9BAF0E5C-FBD2-51F1-11E7-400EFEB9B629}"/>
                    </a:ext>
                  </a:extLst>
                </p:cNvPr>
                <p:cNvSpPr txBox="1"/>
                <p:nvPr/>
              </p:nvSpPr>
              <p:spPr>
                <a:xfrm>
                  <a:off x="8742383" y="2521733"/>
                  <a:ext cx="808557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dirty="0">
                      <a:solidFill>
                        <a:srgbClr val="FF0000"/>
                      </a:solidFill>
                    </a:rPr>
                    <a:t>SQL </a:t>
                  </a:r>
                  <a:r>
                    <a:rPr lang="ko-KR" altLang="en-US" sz="1200" dirty="0">
                      <a:solidFill>
                        <a:srgbClr val="FF0000"/>
                      </a:solidFill>
                    </a:rPr>
                    <a:t>문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6793CC8E-23FC-7771-CCB2-2383C666AA91}"/>
                    </a:ext>
                  </a:extLst>
                </p:cNvPr>
                <p:cNvSpPr txBox="1"/>
                <p:nvPr/>
              </p:nvSpPr>
              <p:spPr>
                <a:xfrm>
                  <a:off x="8865557" y="1813198"/>
                  <a:ext cx="163398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400" dirty="0" err="1"/>
                    <a:t>UpdateDocInfo</a:t>
                  </a:r>
                  <a:r>
                    <a:rPr lang="en-US" altLang="ko-KR" sz="1400" dirty="0"/>
                    <a:t>()</a:t>
                  </a:r>
                  <a:endParaRPr lang="ko-KR" altLang="en-US" sz="1400" dirty="0"/>
                </a:p>
              </p:txBody>
            </p:sp>
            <p:cxnSp>
              <p:nvCxnSpPr>
                <p:cNvPr id="139" name="직선 화살표 연결선 138">
                  <a:extLst>
                    <a:ext uri="{FF2B5EF4-FFF2-40B4-BE49-F238E27FC236}">
                      <a16:creationId xmlns:a16="http://schemas.microsoft.com/office/drawing/2014/main" id="{A28F7333-C8FC-45DA-5C08-73F373ABCF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32381" y="2173221"/>
                  <a:ext cx="406269" cy="22570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507C4EA2-E20B-25DD-311C-6E3A8688D7D7}"/>
                  </a:ext>
                </a:extLst>
              </p:cNvPr>
              <p:cNvCxnSpPr>
                <a:cxnSpLocks/>
                <a:endCxn id="138" idx="1"/>
              </p:cNvCxnSpPr>
              <p:nvPr/>
            </p:nvCxnSpPr>
            <p:spPr>
              <a:xfrm flipV="1">
                <a:off x="8432199" y="1695901"/>
                <a:ext cx="433358" cy="2237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22" name="사각형: 둥근 모서리 121">
              <a:extLst>
                <a:ext uri="{FF2B5EF4-FFF2-40B4-BE49-F238E27FC236}">
                  <a16:creationId xmlns:a16="http://schemas.microsoft.com/office/drawing/2014/main" id="{D5EC8C7F-40E0-ECB7-3DDE-0B85872DF050}"/>
                </a:ext>
              </a:extLst>
            </p:cNvPr>
            <p:cNvSpPr/>
            <p:nvPr/>
          </p:nvSpPr>
          <p:spPr>
            <a:xfrm>
              <a:off x="140441" y="2384777"/>
              <a:ext cx="11902440" cy="1243953"/>
            </a:xfrm>
            <a:prstGeom prst="roundRect">
              <a:avLst/>
            </a:prstGeom>
            <a:noFill/>
            <a:ln w="25400">
              <a:solidFill>
                <a:schemeClr val="accent3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DB77D079-B328-4623-D918-BFD5BE1633F8}"/>
              </a:ext>
            </a:extLst>
          </p:cNvPr>
          <p:cNvGrpSpPr/>
          <p:nvPr/>
        </p:nvGrpSpPr>
        <p:grpSpPr>
          <a:xfrm>
            <a:off x="152604" y="4363459"/>
            <a:ext cx="10977214" cy="1060370"/>
            <a:chOff x="464221" y="3213610"/>
            <a:chExt cx="11948001" cy="1060370"/>
          </a:xfrm>
        </p:grpSpPr>
        <p:sp>
          <p:nvSpPr>
            <p:cNvPr id="167" name="사각형: 둥근 모서리 166">
              <a:extLst>
                <a:ext uri="{FF2B5EF4-FFF2-40B4-BE49-F238E27FC236}">
                  <a16:creationId xmlns:a16="http://schemas.microsoft.com/office/drawing/2014/main" id="{419B7BD9-A1BB-569E-DE2F-A012D14042F6}"/>
                </a:ext>
              </a:extLst>
            </p:cNvPr>
            <p:cNvSpPr/>
            <p:nvPr/>
          </p:nvSpPr>
          <p:spPr>
            <a:xfrm>
              <a:off x="10985527" y="3527819"/>
              <a:ext cx="1111317" cy="38032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  <a:alpha val="40000"/>
              </a:schemeClr>
            </a:solidFill>
            <a:ln w="25400">
              <a:solidFill>
                <a:schemeClr val="accent5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90DEF4A5-9EB7-F414-AED9-FAC15F0B8FDF}"/>
                </a:ext>
              </a:extLst>
            </p:cNvPr>
            <p:cNvGrpSpPr/>
            <p:nvPr/>
          </p:nvGrpSpPr>
          <p:grpSpPr>
            <a:xfrm>
              <a:off x="464221" y="3213610"/>
              <a:ext cx="11588448" cy="1060370"/>
              <a:chOff x="464221" y="3417711"/>
              <a:chExt cx="11588448" cy="1060370"/>
            </a:xfrm>
          </p:grpSpPr>
          <p:sp>
            <p:nvSpPr>
              <p:cNvPr id="170" name="사각형: 둥근 한쪽 모서리 169">
                <a:extLst>
                  <a:ext uri="{FF2B5EF4-FFF2-40B4-BE49-F238E27FC236}">
                    <a16:creationId xmlns:a16="http://schemas.microsoft.com/office/drawing/2014/main" id="{AC5E6250-9EF1-29A2-AE0C-050825A5FF81}"/>
                  </a:ext>
                </a:extLst>
              </p:cNvPr>
              <p:cNvSpPr/>
              <p:nvPr/>
            </p:nvSpPr>
            <p:spPr>
              <a:xfrm>
                <a:off x="464221" y="3417711"/>
                <a:ext cx="1749778" cy="903111"/>
              </a:xfrm>
              <a:prstGeom prst="round1Rect">
                <a:avLst/>
              </a:prstGeom>
              <a:solidFill>
                <a:srgbClr val="EBD1D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spc="600" dirty="0">
                    <a:solidFill>
                      <a:schemeClr val="bg1"/>
                    </a:solidFill>
                  </a:rPr>
                  <a:t>반려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59D31F8A-9A4B-D91B-A9C2-5531410EDD3C}"/>
                  </a:ext>
                </a:extLst>
              </p:cNvPr>
              <p:cNvSpPr txBox="1"/>
              <p:nvPr/>
            </p:nvSpPr>
            <p:spPr>
              <a:xfrm>
                <a:off x="2205580" y="3715377"/>
                <a:ext cx="3374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/>
                  <a:t>ezApproval</a:t>
                </a:r>
                <a:r>
                  <a:rPr lang="en-US" altLang="ko-KR" sz="1100" dirty="0"/>
                  <a:t>/</a:t>
                </a:r>
                <a:r>
                  <a:rPr lang="en-US" altLang="ko-KR" sz="1100" dirty="0" err="1"/>
                  <a:t>ApprovUIAspx</a:t>
                </a:r>
                <a:r>
                  <a:rPr lang="en-US" altLang="ko-KR" sz="1100" dirty="0"/>
                  <a:t>/</a:t>
                </a:r>
                <a:r>
                  <a:rPr lang="en-US" altLang="ko-KR" sz="1100" dirty="0" err="1"/>
                  <a:t>DoBansongApprov</a:t>
                </a:r>
                <a:endParaRPr lang="ko-KR" altLang="en-US" sz="1100" dirty="0"/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4896F81A-3666-21FF-C414-76D35D41CE42}"/>
                  </a:ext>
                </a:extLst>
              </p:cNvPr>
              <p:cNvSpPr txBox="1"/>
              <p:nvPr/>
            </p:nvSpPr>
            <p:spPr>
              <a:xfrm>
                <a:off x="6064681" y="3715377"/>
                <a:ext cx="1858339" cy="36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DoBansongapprov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CA19995C-84A6-14A5-7430-EB2D240D9725}"/>
                  </a:ext>
                </a:extLst>
              </p:cNvPr>
              <p:cNvSpPr txBox="1"/>
              <p:nvPr/>
            </p:nvSpPr>
            <p:spPr>
              <a:xfrm>
                <a:off x="8196787" y="3715377"/>
                <a:ext cx="1390985" cy="360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doProcess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AA71045C-91F0-4E71-0D38-DFE58AD90657}"/>
                  </a:ext>
                </a:extLst>
              </p:cNvPr>
              <p:cNvSpPr txBox="1"/>
              <p:nvPr/>
            </p:nvSpPr>
            <p:spPr>
              <a:xfrm>
                <a:off x="9602796" y="3815689"/>
                <a:ext cx="13909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doBansong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138E574F-92D7-1A04-14A1-A06021BCA35A}"/>
                  </a:ext>
                </a:extLst>
              </p:cNvPr>
              <p:cNvSpPr txBox="1"/>
              <p:nvPr/>
            </p:nvSpPr>
            <p:spPr>
              <a:xfrm>
                <a:off x="11070703" y="3786769"/>
                <a:ext cx="98196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 err="1"/>
                  <a:t>doApprov</a:t>
                </a:r>
                <a:r>
                  <a:rPr lang="en-US" altLang="ko-KR" sz="1100" dirty="0"/>
                  <a:t>()</a:t>
                </a:r>
                <a:endParaRPr lang="ko-KR" altLang="en-US" sz="1100" dirty="0"/>
              </a:p>
            </p:txBody>
          </p:sp>
          <p:cxnSp>
            <p:nvCxnSpPr>
              <p:cNvPr id="176" name="직선 화살표 연결선 175">
                <a:extLst>
                  <a:ext uri="{FF2B5EF4-FFF2-40B4-BE49-F238E27FC236}">
                    <a16:creationId xmlns:a16="http://schemas.microsoft.com/office/drawing/2014/main" id="{9366E157-5407-8603-57CB-303F5173FA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88118" y="3867870"/>
                <a:ext cx="4259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직선 화살표 연결선 176">
                <a:extLst>
                  <a:ext uri="{FF2B5EF4-FFF2-40B4-BE49-F238E27FC236}">
                    <a16:creationId xmlns:a16="http://schemas.microsoft.com/office/drawing/2014/main" id="{1133FEBF-ED4F-55D5-285D-0A26413F07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0788" y="3895579"/>
                <a:ext cx="4259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D261196B-BFBD-4D84-CFB0-3A2BC0E8B305}"/>
                  </a:ext>
                </a:extLst>
              </p:cNvPr>
              <p:cNvCxnSpPr>
                <a:cxnSpLocks/>
                <a:endCxn id="187" idx="1"/>
              </p:cNvCxnSpPr>
              <p:nvPr/>
            </p:nvCxnSpPr>
            <p:spPr>
              <a:xfrm flipV="1">
                <a:off x="9188537" y="3623534"/>
                <a:ext cx="276959" cy="27204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직선 화살표 연결선 178">
                <a:extLst>
                  <a:ext uri="{FF2B5EF4-FFF2-40B4-BE49-F238E27FC236}">
                    <a16:creationId xmlns:a16="http://schemas.microsoft.com/office/drawing/2014/main" id="{6CA831C6-2A23-2D1B-12A8-2B2A71EEC9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86634" y="3969577"/>
                <a:ext cx="42599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5124664F-9BEA-4882-97E7-09CD8CC8DCA3}"/>
                  </a:ext>
                </a:extLst>
              </p:cNvPr>
              <p:cNvSpPr txBox="1"/>
              <p:nvPr/>
            </p:nvSpPr>
            <p:spPr>
              <a:xfrm>
                <a:off x="3497707" y="3524253"/>
                <a:ext cx="956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컨트롤러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51C980F1-40F0-6125-108B-0DBF275F0156}"/>
                  </a:ext>
                </a:extLst>
              </p:cNvPr>
              <p:cNvSpPr txBox="1"/>
              <p:nvPr/>
            </p:nvSpPr>
            <p:spPr>
              <a:xfrm>
                <a:off x="6470949" y="3535176"/>
                <a:ext cx="95695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2">
                        <a:lumMod val="75000"/>
                      </a:schemeClr>
                    </a:solidFill>
                  </a:rPr>
                  <a:t>서비스</a:t>
                </a:r>
              </a:p>
            </p:txBody>
          </p:sp>
          <p:sp>
            <p:nvSpPr>
              <p:cNvPr id="182" name="사각형: 둥근 모서리 181">
                <a:extLst>
                  <a:ext uri="{FF2B5EF4-FFF2-40B4-BE49-F238E27FC236}">
                    <a16:creationId xmlns:a16="http://schemas.microsoft.com/office/drawing/2014/main" id="{A0FAA623-A37E-0795-573B-227AD087594A}"/>
                  </a:ext>
                </a:extLst>
              </p:cNvPr>
              <p:cNvSpPr/>
              <p:nvPr/>
            </p:nvSpPr>
            <p:spPr>
              <a:xfrm>
                <a:off x="8231584" y="3706345"/>
                <a:ext cx="1059142" cy="360404"/>
              </a:xfrm>
              <a:prstGeom prst="roundRect">
                <a:avLst/>
              </a:prstGeom>
              <a:noFill/>
              <a:ln w="254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3" name="오른쪽 중괄호 182">
                <a:extLst>
                  <a:ext uri="{FF2B5EF4-FFF2-40B4-BE49-F238E27FC236}">
                    <a16:creationId xmlns:a16="http://schemas.microsoft.com/office/drawing/2014/main" id="{60B9BADD-BA38-BF87-A604-7A5A9BB2F0C1}"/>
                  </a:ext>
                </a:extLst>
              </p:cNvPr>
              <p:cNvSpPr/>
              <p:nvPr/>
            </p:nvSpPr>
            <p:spPr>
              <a:xfrm rot="5400000">
                <a:off x="10728503" y="2977119"/>
                <a:ext cx="83234" cy="2364696"/>
              </a:xfrm>
              <a:prstGeom prst="rightBrace">
                <a:avLst>
                  <a:gd name="adj1" fmla="val 53163"/>
                  <a:gd name="adj2" fmla="val 50000"/>
                </a:avLst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84" name="연결선: 꺾임 183">
                <a:extLst>
                  <a:ext uri="{FF2B5EF4-FFF2-40B4-BE49-F238E27FC236}">
                    <a16:creationId xmlns:a16="http://schemas.microsoft.com/office/drawing/2014/main" id="{87ECF60E-A128-6773-F379-7DC31641F032}"/>
                  </a:ext>
                </a:extLst>
              </p:cNvPr>
              <p:cNvCxnSpPr/>
              <p:nvPr/>
            </p:nvCxnSpPr>
            <p:spPr>
              <a:xfrm rot="5400000">
                <a:off x="9508570" y="3408231"/>
                <a:ext cx="52630" cy="1566334"/>
              </a:xfrm>
              <a:prstGeom prst="bentConnector3">
                <a:avLst>
                  <a:gd name="adj1" fmla="val 534353"/>
                </a:avLst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555733C-EFE6-B170-9844-C1B9CC829EFB}"/>
                  </a:ext>
                </a:extLst>
              </p:cNvPr>
              <p:cNvSpPr txBox="1"/>
              <p:nvPr/>
            </p:nvSpPr>
            <p:spPr>
              <a:xfrm>
                <a:off x="7046816" y="4063237"/>
                <a:ext cx="17478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rgbClr val="FF0000"/>
                    </a:solidFill>
                  </a:rPr>
                  <a:t>ExecuteTransactionSQL</a:t>
                </a:r>
                <a:r>
                  <a:rPr lang="en-US" altLang="ko-KR" sz="1200" dirty="0">
                    <a:solidFill>
                      <a:srgbClr val="FF0000"/>
                    </a:solidFill>
                  </a:rPr>
                  <a:t>()</a:t>
                </a:r>
                <a:endParaRPr lang="ko-KR" altLang="en-US" sz="1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41332A58-51B9-B84F-67C4-43AF277A6A1C}"/>
                  </a:ext>
                </a:extLst>
              </p:cNvPr>
              <p:cNvSpPr txBox="1"/>
              <p:nvPr/>
            </p:nvSpPr>
            <p:spPr>
              <a:xfrm>
                <a:off x="9706763" y="4201082"/>
                <a:ext cx="8085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>
                    <a:solidFill>
                      <a:srgbClr val="FF0000"/>
                    </a:solidFill>
                  </a:rPr>
                  <a:t>SQL </a:t>
                </a:r>
                <a:r>
                  <a:rPr lang="ko-KR" altLang="en-US" sz="1200" dirty="0">
                    <a:solidFill>
                      <a:srgbClr val="FF0000"/>
                    </a:solidFill>
                  </a:rPr>
                  <a:t>문</a:t>
                </a:r>
              </a:p>
            </p:txBody>
          </p:sp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E69C21A2-3EAF-7577-135A-5BE32F8A0700}"/>
                  </a:ext>
                </a:extLst>
              </p:cNvPr>
              <p:cNvSpPr txBox="1"/>
              <p:nvPr/>
            </p:nvSpPr>
            <p:spPr>
              <a:xfrm>
                <a:off x="9465496" y="3469645"/>
                <a:ext cx="163398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err="1"/>
                  <a:t>UpdateDocInfo</a:t>
                </a:r>
                <a:r>
                  <a:rPr lang="en-US" altLang="ko-KR" sz="1400" dirty="0"/>
                  <a:t>()</a:t>
                </a:r>
                <a:endParaRPr lang="ko-KR" altLang="en-US" sz="1400" dirty="0"/>
              </a:p>
            </p:txBody>
          </p:sp>
          <p:cxnSp>
            <p:nvCxnSpPr>
              <p:cNvPr id="188" name="직선 화살표 연결선 187">
                <a:extLst>
                  <a:ext uri="{FF2B5EF4-FFF2-40B4-BE49-F238E27FC236}">
                    <a16:creationId xmlns:a16="http://schemas.microsoft.com/office/drawing/2014/main" id="{E1FC6150-761A-4474-35CE-6B1C7E4D0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73164" y="3856573"/>
                <a:ext cx="377776" cy="18567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9756C906-930E-534E-8726-37AF9554DB37}"/>
                </a:ext>
              </a:extLst>
            </p:cNvPr>
            <p:cNvSpPr txBox="1"/>
            <p:nvPr/>
          </p:nvSpPr>
          <p:spPr>
            <a:xfrm>
              <a:off x="10778233" y="3217126"/>
              <a:ext cx="163398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dirty="0" err="1">
                  <a:solidFill>
                    <a:schemeClr val="accent5">
                      <a:lumMod val="50000"/>
                    </a:schemeClr>
                  </a:solidFill>
                </a:rPr>
                <a:t>개인병렬합의시에만</a:t>
              </a:r>
              <a:endParaRPr lang="ko-KR" altLang="en-US" sz="1000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</p:grpSp>
      <p:sp>
        <p:nvSpPr>
          <p:cNvPr id="189" name="사각형: 둥근 모서리 188">
            <a:extLst>
              <a:ext uri="{FF2B5EF4-FFF2-40B4-BE49-F238E27FC236}">
                <a16:creationId xmlns:a16="http://schemas.microsoft.com/office/drawing/2014/main" id="{064784EB-0125-D158-EAA4-46BE63948876}"/>
              </a:ext>
            </a:extLst>
          </p:cNvPr>
          <p:cNvSpPr/>
          <p:nvPr/>
        </p:nvSpPr>
        <p:spPr>
          <a:xfrm>
            <a:off x="4099" y="4204580"/>
            <a:ext cx="11245792" cy="1251240"/>
          </a:xfrm>
          <a:prstGeom prst="roundRect">
            <a:avLst/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1" name="그룹 240">
            <a:extLst>
              <a:ext uri="{FF2B5EF4-FFF2-40B4-BE49-F238E27FC236}">
                <a16:creationId xmlns:a16="http://schemas.microsoft.com/office/drawing/2014/main" id="{923CBB98-7F67-8A3F-BD7F-C2B16B21AB77}"/>
              </a:ext>
            </a:extLst>
          </p:cNvPr>
          <p:cNvGrpSpPr/>
          <p:nvPr/>
        </p:nvGrpSpPr>
        <p:grpSpPr>
          <a:xfrm>
            <a:off x="195378" y="5634527"/>
            <a:ext cx="11054513" cy="1275910"/>
            <a:chOff x="510753" y="5124361"/>
            <a:chExt cx="12049438" cy="1275910"/>
          </a:xfrm>
        </p:grpSpPr>
        <p:sp>
          <p:nvSpPr>
            <p:cNvPr id="242" name="사각형: 둥근 한쪽 모서리 241">
              <a:extLst>
                <a:ext uri="{FF2B5EF4-FFF2-40B4-BE49-F238E27FC236}">
                  <a16:creationId xmlns:a16="http://schemas.microsoft.com/office/drawing/2014/main" id="{E0C0C518-6C17-1FF9-AFC6-D007195D6C39}"/>
                </a:ext>
              </a:extLst>
            </p:cNvPr>
            <p:cNvSpPr/>
            <p:nvPr/>
          </p:nvSpPr>
          <p:spPr>
            <a:xfrm>
              <a:off x="510753" y="5124361"/>
              <a:ext cx="1749778" cy="903111"/>
            </a:xfrm>
            <a:prstGeom prst="round1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300" b="1" spc="600" dirty="0">
                  <a:solidFill>
                    <a:schemeClr val="bg1"/>
                  </a:solidFill>
                </a:rPr>
                <a:t>최종결재</a:t>
              </a:r>
              <a:endParaRPr lang="en-US" altLang="ko-KR" sz="1300" b="1" spc="600" dirty="0">
                <a:solidFill>
                  <a:schemeClr val="bg1"/>
                </a:solidFill>
              </a:endParaRPr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8A93CD4E-049A-DA31-75B9-7C00910D1FC8}"/>
                </a:ext>
              </a:extLst>
            </p:cNvPr>
            <p:cNvSpPr txBox="1"/>
            <p:nvPr/>
          </p:nvSpPr>
          <p:spPr>
            <a:xfrm>
              <a:off x="2531466" y="5396390"/>
              <a:ext cx="3347066" cy="36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ezApproval</a:t>
              </a:r>
              <a:r>
                <a:rPr lang="en-US" altLang="ko-KR" sz="1400" dirty="0"/>
                <a:t>/</a:t>
              </a:r>
              <a:r>
                <a:rPr lang="en-US" altLang="ko-KR" sz="1400" dirty="0" err="1"/>
                <a:t>ApprovUIAspx</a:t>
              </a:r>
              <a:r>
                <a:rPr lang="en-US" altLang="ko-KR" sz="1400" dirty="0"/>
                <a:t>/</a:t>
              </a:r>
              <a:r>
                <a:rPr lang="en-US" altLang="ko-KR" sz="1400" dirty="0" err="1"/>
                <a:t>DoApprov</a:t>
              </a:r>
              <a:endParaRPr lang="ko-KR" altLang="en-US" sz="1400" dirty="0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B0180257-4329-7565-C8F0-2B12F1841EB6}"/>
                </a:ext>
              </a:extLst>
            </p:cNvPr>
            <p:cNvSpPr txBox="1"/>
            <p:nvPr/>
          </p:nvSpPr>
          <p:spPr>
            <a:xfrm>
              <a:off x="5622078" y="5396388"/>
              <a:ext cx="1382783" cy="36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Doapprov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F997D4E-53C5-44C7-BBD8-56CC8B8932DC}"/>
                </a:ext>
              </a:extLst>
            </p:cNvPr>
            <p:cNvSpPr txBox="1"/>
            <p:nvPr/>
          </p:nvSpPr>
          <p:spPr>
            <a:xfrm>
              <a:off x="6813964" y="5396388"/>
              <a:ext cx="1035027" cy="36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doProcess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DD4FD8DE-F00B-8962-0A9D-189BD2A04BAF}"/>
                </a:ext>
              </a:extLst>
            </p:cNvPr>
            <p:cNvSpPr txBox="1"/>
            <p:nvPr/>
          </p:nvSpPr>
          <p:spPr>
            <a:xfrm>
              <a:off x="8144338" y="5551199"/>
              <a:ext cx="1035027" cy="3604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doApprov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01415E0-BE98-4BFC-878E-11575BE3850B}"/>
                </a:ext>
              </a:extLst>
            </p:cNvPr>
            <p:cNvSpPr txBox="1"/>
            <p:nvPr/>
          </p:nvSpPr>
          <p:spPr>
            <a:xfrm>
              <a:off x="9332932" y="5659674"/>
              <a:ext cx="1735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doDocComplete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AF3E9ACD-B994-33BC-4A75-182B26C96445}"/>
                </a:ext>
              </a:extLst>
            </p:cNvPr>
            <p:cNvSpPr txBox="1"/>
            <p:nvPr/>
          </p:nvSpPr>
          <p:spPr>
            <a:xfrm>
              <a:off x="10824765" y="5380770"/>
              <a:ext cx="1735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doApproveEnd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E55637EC-E2F8-A6C2-FBBA-525F1469EE1C}"/>
                </a:ext>
              </a:extLst>
            </p:cNvPr>
            <p:cNvSpPr txBox="1"/>
            <p:nvPr/>
          </p:nvSpPr>
          <p:spPr>
            <a:xfrm>
              <a:off x="10824765" y="5873584"/>
              <a:ext cx="17354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DeleteDocInfo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cxnSp>
          <p:nvCxnSpPr>
            <p:cNvPr id="250" name="직선 화살표 연결선 249">
              <a:extLst>
                <a:ext uri="{FF2B5EF4-FFF2-40B4-BE49-F238E27FC236}">
                  <a16:creationId xmlns:a16="http://schemas.microsoft.com/office/drawing/2014/main" id="{F6C7F7C4-B2D6-110A-9A17-E3E2571CB618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>
              <a:off x="5364133" y="5576589"/>
              <a:ext cx="2579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1" name="직선 화살표 연결선 250">
              <a:extLst>
                <a:ext uri="{FF2B5EF4-FFF2-40B4-BE49-F238E27FC236}">
                  <a16:creationId xmlns:a16="http://schemas.microsoft.com/office/drawing/2014/main" id="{9EBE5C0A-12F9-0700-8ACF-29CA77B688E3}"/>
                </a:ext>
              </a:extLst>
            </p:cNvPr>
            <p:cNvCxnSpPr>
              <a:cxnSpLocks/>
            </p:cNvCxnSpPr>
            <p:nvPr/>
          </p:nvCxnSpPr>
          <p:spPr>
            <a:xfrm>
              <a:off x="6604660" y="5576589"/>
              <a:ext cx="25794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03E08E71-A775-0F2C-DC86-C1EB6F619DEE}"/>
                </a:ext>
              </a:extLst>
            </p:cNvPr>
            <p:cNvCxnSpPr>
              <a:cxnSpLocks/>
              <a:endCxn id="263" idx="1"/>
            </p:cNvCxnSpPr>
            <p:nvPr/>
          </p:nvCxnSpPr>
          <p:spPr>
            <a:xfrm flipV="1">
              <a:off x="7805360" y="5391285"/>
              <a:ext cx="197320" cy="1960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3" name="직선 화살표 연결선 252">
              <a:extLst>
                <a:ext uri="{FF2B5EF4-FFF2-40B4-BE49-F238E27FC236}">
                  <a16:creationId xmlns:a16="http://schemas.microsoft.com/office/drawing/2014/main" id="{D8A686C3-9E55-6540-89F8-048E0B2194E5}"/>
                </a:ext>
              </a:extLst>
            </p:cNvPr>
            <p:cNvCxnSpPr>
              <a:cxnSpLocks/>
              <a:endCxn id="248" idx="1"/>
            </p:cNvCxnSpPr>
            <p:nvPr/>
          </p:nvCxnSpPr>
          <p:spPr>
            <a:xfrm flipV="1">
              <a:off x="10697865" y="5534659"/>
              <a:ext cx="126900" cy="271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26F56C01-E4F2-E213-1AB8-DF41A6B618EA}"/>
                </a:ext>
              </a:extLst>
            </p:cNvPr>
            <p:cNvCxnSpPr>
              <a:cxnSpLocks/>
              <a:endCxn id="249" idx="1"/>
            </p:cNvCxnSpPr>
            <p:nvPr/>
          </p:nvCxnSpPr>
          <p:spPr>
            <a:xfrm>
              <a:off x="10701987" y="5763553"/>
              <a:ext cx="122778" cy="263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3BEC4964-00BD-CA9B-C09C-752CE95D6B88}"/>
                </a:ext>
              </a:extLst>
            </p:cNvPr>
            <p:cNvSpPr txBox="1"/>
            <p:nvPr/>
          </p:nvSpPr>
          <p:spPr>
            <a:xfrm>
              <a:off x="3669967" y="5248718"/>
              <a:ext cx="95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2">
                      <a:lumMod val="75000"/>
                    </a:schemeClr>
                  </a:solidFill>
                </a:rPr>
                <a:t>컨트롤러</a:t>
              </a:r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1DA0913-305F-2DCF-902B-07FBE348E065}"/>
                </a:ext>
              </a:extLst>
            </p:cNvPr>
            <p:cNvSpPr txBox="1"/>
            <p:nvPr/>
          </p:nvSpPr>
          <p:spPr>
            <a:xfrm>
              <a:off x="5763120" y="5231716"/>
              <a:ext cx="9569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2">
                      <a:lumMod val="75000"/>
                    </a:schemeClr>
                  </a:solidFill>
                </a:rPr>
                <a:t>서비스</a:t>
              </a:r>
            </a:p>
          </p:txBody>
        </p:sp>
        <p:sp>
          <p:nvSpPr>
            <p:cNvPr id="257" name="사각형: 둥근 모서리 256">
              <a:extLst>
                <a:ext uri="{FF2B5EF4-FFF2-40B4-BE49-F238E27FC236}">
                  <a16:creationId xmlns:a16="http://schemas.microsoft.com/office/drawing/2014/main" id="{A1C84018-8110-ED39-BF94-5F3A5E1E74F9}"/>
                </a:ext>
              </a:extLst>
            </p:cNvPr>
            <p:cNvSpPr/>
            <p:nvPr/>
          </p:nvSpPr>
          <p:spPr>
            <a:xfrm>
              <a:off x="6813964" y="5407131"/>
              <a:ext cx="956953" cy="360404"/>
            </a:xfrm>
            <a:prstGeom prst="roundRect">
              <a:avLst/>
            </a:prstGeom>
            <a:noFill/>
            <a:ln w="254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8" name="오른쪽 중괄호 257">
              <a:extLst>
                <a:ext uri="{FF2B5EF4-FFF2-40B4-BE49-F238E27FC236}">
                  <a16:creationId xmlns:a16="http://schemas.microsoft.com/office/drawing/2014/main" id="{6D423AEF-6333-747F-9B71-1817836D73D9}"/>
                </a:ext>
              </a:extLst>
            </p:cNvPr>
            <p:cNvSpPr/>
            <p:nvPr/>
          </p:nvSpPr>
          <p:spPr>
            <a:xfrm rot="5400000">
              <a:off x="10061282" y="4401295"/>
              <a:ext cx="166366" cy="3601039"/>
            </a:xfrm>
            <a:prstGeom prst="rightBrace">
              <a:avLst>
                <a:gd name="adj1" fmla="val 53163"/>
                <a:gd name="adj2" fmla="val 50000"/>
              </a:avLst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DF726C22-B447-5153-0E5B-32BE45E01E8C}"/>
                </a:ext>
              </a:extLst>
            </p:cNvPr>
            <p:cNvSpPr txBox="1"/>
            <p:nvPr/>
          </p:nvSpPr>
          <p:spPr>
            <a:xfrm>
              <a:off x="5640131" y="5805621"/>
              <a:ext cx="17478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err="1">
                  <a:solidFill>
                    <a:srgbClr val="FF0000"/>
                  </a:solidFill>
                </a:rPr>
                <a:t>ExecuteTransactionSQL</a:t>
              </a:r>
              <a:r>
                <a:rPr lang="en-US" altLang="ko-KR" sz="1200" dirty="0">
                  <a:solidFill>
                    <a:srgbClr val="FF0000"/>
                  </a:solidFill>
                </a:rPr>
                <a:t>()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6CD9DED5-E6B2-AD56-8929-9CE65CB70C34}"/>
                </a:ext>
              </a:extLst>
            </p:cNvPr>
            <p:cNvSpPr txBox="1"/>
            <p:nvPr/>
          </p:nvSpPr>
          <p:spPr>
            <a:xfrm>
              <a:off x="9597184" y="6123272"/>
              <a:ext cx="8085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FF0000"/>
                  </a:solidFill>
                </a:rPr>
                <a:t>SQL </a:t>
              </a:r>
              <a:r>
                <a:rPr lang="ko-KR" altLang="en-US" sz="1200" dirty="0">
                  <a:solidFill>
                    <a:srgbClr val="FF0000"/>
                  </a:solidFill>
                </a:rPr>
                <a:t>문</a:t>
              </a:r>
            </a:p>
          </p:txBody>
        </p:sp>
        <p:cxnSp>
          <p:nvCxnSpPr>
            <p:cNvPr id="261" name="연결선: 꺾임 260">
              <a:extLst>
                <a:ext uri="{FF2B5EF4-FFF2-40B4-BE49-F238E27FC236}">
                  <a16:creationId xmlns:a16="http://schemas.microsoft.com/office/drawing/2014/main" id="{8CAACB3E-3E3D-199D-75B2-BDBBE4ECDE50}"/>
                </a:ext>
              </a:extLst>
            </p:cNvPr>
            <p:cNvCxnSpPr>
              <a:cxnSpLocks/>
              <a:stCxn id="260" idx="1"/>
              <a:endCxn id="257" idx="2"/>
            </p:cNvCxnSpPr>
            <p:nvPr/>
          </p:nvCxnSpPr>
          <p:spPr>
            <a:xfrm rot="10800000">
              <a:off x="7292442" y="5767536"/>
              <a:ext cx="2304743" cy="494237"/>
            </a:xfrm>
            <a:prstGeom prst="bentConnector2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7ED1F490-2071-ABAF-9DB7-B000A5384D15}"/>
                </a:ext>
              </a:extLst>
            </p:cNvPr>
            <p:cNvCxnSpPr>
              <a:cxnSpLocks/>
            </p:cNvCxnSpPr>
            <p:nvPr/>
          </p:nvCxnSpPr>
          <p:spPr>
            <a:xfrm>
              <a:off x="9088537" y="5723922"/>
              <a:ext cx="261608" cy="123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D6C6178D-6918-4A05-2D76-1BFCBA334F08}"/>
                </a:ext>
              </a:extLst>
            </p:cNvPr>
            <p:cNvSpPr txBox="1"/>
            <p:nvPr/>
          </p:nvSpPr>
          <p:spPr>
            <a:xfrm>
              <a:off x="8002680" y="5237396"/>
              <a:ext cx="163398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UpdateDocInfo</a:t>
              </a:r>
              <a:r>
                <a:rPr lang="en-US" altLang="ko-KR" sz="1400" dirty="0"/>
                <a:t>()</a:t>
              </a:r>
              <a:endParaRPr lang="ko-KR" altLang="en-US" sz="1400" dirty="0"/>
            </a:p>
          </p:txBody>
        </p: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710DBE20-489E-993C-C0AA-1B688958433C}"/>
                </a:ext>
              </a:extLst>
            </p:cNvPr>
            <p:cNvCxnSpPr>
              <a:cxnSpLocks/>
            </p:cNvCxnSpPr>
            <p:nvPr/>
          </p:nvCxnSpPr>
          <p:spPr>
            <a:xfrm>
              <a:off x="7798037" y="5589600"/>
              <a:ext cx="234506" cy="1960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5" name="사각형: 둥근 모서리 264">
            <a:extLst>
              <a:ext uri="{FF2B5EF4-FFF2-40B4-BE49-F238E27FC236}">
                <a16:creationId xmlns:a16="http://schemas.microsoft.com/office/drawing/2014/main" id="{079FB852-66D2-6F51-A4D9-5B4FCEF21E43}"/>
              </a:ext>
            </a:extLst>
          </p:cNvPr>
          <p:cNvSpPr/>
          <p:nvPr/>
        </p:nvSpPr>
        <p:spPr>
          <a:xfrm>
            <a:off x="10442" y="5476101"/>
            <a:ext cx="10919653" cy="1428332"/>
          </a:xfrm>
          <a:prstGeom prst="roundRect">
            <a:avLst/>
          </a:prstGeom>
          <a:noFill/>
          <a:ln w="25400">
            <a:solidFill>
              <a:schemeClr val="accent3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제목 1">
            <a:extLst>
              <a:ext uri="{FF2B5EF4-FFF2-40B4-BE49-F238E27FC236}">
                <a16:creationId xmlns:a16="http://schemas.microsoft.com/office/drawing/2014/main" id="{34D23977-F817-4341-C366-D19909D46B6D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 0) </a:t>
            </a:r>
            <a:r>
              <a:rPr lang="ko-KR" altLang="en-US" sz="1800" b="1" dirty="0"/>
              <a:t>결재 과정 요약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1004EF8-4232-99A8-72EF-CEF5F5B369EC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8731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FB83D-8BE5-3D1B-6791-C654D9AAA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32C8E92-B9A0-B10F-C6AD-A0340CC20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94" y="1708001"/>
            <a:ext cx="4291177" cy="405382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F83BE9C-813B-E73D-7950-3AC4EE1F7A9F}"/>
                  </a:ext>
                </a:extLst>
              </p14:cNvPr>
              <p14:cNvContentPartPr/>
              <p14:nvPr/>
            </p14:nvContentPartPr>
            <p14:xfrm>
              <a:off x="2513396" y="3694239"/>
              <a:ext cx="553680" cy="208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F83BE9C-813B-E73D-7950-3AC4EE1F7A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59756" y="3586239"/>
                <a:ext cx="661320" cy="236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39E8ECB-39E1-977B-7900-0DDBD4B1D4D9}"/>
              </a:ext>
            </a:extLst>
          </p:cNvPr>
          <p:cNvSpPr/>
          <p:nvPr/>
        </p:nvSpPr>
        <p:spPr>
          <a:xfrm>
            <a:off x="1608284" y="5307564"/>
            <a:ext cx="812802" cy="45425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1F8D82EC-063A-81A1-9E77-8B72A5897336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5AEF8-FF39-5008-6460-2967EB6349AC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0415B8-92FC-0914-C71D-7795EE222AE5}"/>
              </a:ext>
            </a:extLst>
          </p:cNvPr>
          <p:cNvSpPr txBox="1"/>
          <p:nvPr/>
        </p:nvSpPr>
        <p:spPr>
          <a:xfrm>
            <a:off x="183294" y="1369447"/>
            <a:ext cx="16034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1.</a:t>
            </a:r>
            <a:r>
              <a:rPr lang="ko-KR" altLang="en-US" sz="1600" b="1" dirty="0"/>
              <a:t> 양식 선택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F15F688-3BC3-9BDC-EAD0-902612725A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6455" y="1232140"/>
            <a:ext cx="5267889" cy="359947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881E925-54C4-0C81-84B4-E098C424AD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2263" y="2515821"/>
            <a:ext cx="4219779" cy="2752780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8A311A9-A7EE-7C16-E833-8247801FFB44}"/>
              </a:ext>
            </a:extLst>
          </p:cNvPr>
          <p:cNvCxnSpPr>
            <a:cxnSpLocks/>
          </p:cNvCxnSpPr>
          <p:nvPr/>
        </p:nvCxnSpPr>
        <p:spPr>
          <a:xfrm flipV="1">
            <a:off x="2421086" y="2178231"/>
            <a:ext cx="2565369" cy="312933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A2FB957-CBA8-DC70-786C-FDE1522DBE58}"/>
              </a:ext>
            </a:extLst>
          </p:cNvPr>
          <p:cNvSpPr/>
          <p:nvPr/>
        </p:nvSpPr>
        <p:spPr>
          <a:xfrm>
            <a:off x="5103516" y="1856792"/>
            <a:ext cx="410876" cy="3214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6A73495F-835C-A54B-23FF-B2B2E3F6F204}"/>
              </a:ext>
            </a:extLst>
          </p:cNvPr>
          <p:cNvSpPr/>
          <p:nvPr/>
        </p:nvSpPr>
        <p:spPr>
          <a:xfrm>
            <a:off x="5507844" y="1859901"/>
            <a:ext cx="610333" cy="32143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EF16EA15-BEFB-1F24-329F-6821F0FCD919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5813011" y="2181340"/>
            <a:ext cx="899252" cy="29586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254325E-5C1F-A572-ED43-8FB974A3EDEF}"/>
              </a:ext>
            </a:extLst>
          </p:cNvPr>
          <p:cNvSpPr txBox="1"/>
          <p:nvPr/>
        </p:nvSpPr>
        <p:spPr>
          <a:xfrm>
            <a:off x="4986455" y="936280"/>
            <a:ext cx="2086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3. </a:t>
            </a:r>
            <a:r>
              <a:rPr lang="ko-KR" altLang="en-US" sz="1600" b="1" dirty="0"/>
              <a:t>기안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결재 상신</a:t>
            </a:r>
            <a:r>
              <a:rPr lang="en-US" altLang="ko-KR" sz="1600" b="1" dirty="0"/>
              <a:t>)</a:t>
            </a:r>
            <a:endParaRPr lang="ko-KR" altLang="en-US" sz="16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BD4D0E-E608-D660-61F2-56DA724EFE89}"/>
              </a:ext>
            </a:extLst>
          </p:cNvPr>
          <p:cNvSpPr txBox="1"/>
          <p:nvPr/>
        </p:nvSpPr>
        <p:spPr>
          <a:xfrm>
            <a:off x="6799541" y="2177267"/>
            <a:ext cx="20861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2. </a:t>
            </a:r>
            <a:r>
              <a:rPr lang="ko-KR" altLang="en-US" sz="1600" b="1" dirty="0"/>
              <a:t>결재 라인 지정</a:t>
            </a:r>
          </a:p>
        </p:txBody>
      </p:sp>
    </p:spTree>
    <p:extLst>
      <p:ext uri="{BB962C8B-B14F-4D97-AF65-F5344CB8AC3E}">
        <p14:creationId xmlns:p14="http://schemas.microsoft.com/office/powerpoint/2010/main" val="374728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41" grpId="0"/>
      <p:bldP spid="4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21857-1B84-A83C-A48B-2064C4BD3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879FFD3-63AB-E057-E202-9F0C47E4420F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466B8-8C11-8B06-D77C-C0FAD9EACC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14" y="1221316"/>
            <a:ext cx="3126227" cy="29533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8CEA57F1-2E0E-CBE8-EB3A-428E6A412BDD}"/>
                  </a:ext>
                </a:extLst>
              </p14:cNvPr>
              <p14:cNvContentPartPr/>
              <p14:nvPr/>
            </p14:nvContentPartPr>
            <p14:xfrm>
              <a:off x="1122456" y="2333209"/>
              <a:ext cx="553680" cy="20880"/>
            </p14:xfrm>
          </p:contentPart>
        </mc:Choice>
        <mc:Fallback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8CEA57F1-2E0E-CBE8-EB3A-428E6A412B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8456" y="2225209"/>
                <a:ext cx="661320" cy="23652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EAF49EE-000D-7231-CDF3-D58251BC08B2}"/>
              </a:ext>
            </a:extLst>
          </p:cNvPr>
          <p:cNvSpPr/>
          <p:nvPr/>
        </p:nvSpPr>
        <p:spPr>
          <a:xfrm>
            <a:off x="1254844" y="3859824"/>
            <a:ext cx="553680" cy="30546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B7AEF1D-5FB4-55B3-A209-199E3B935BAD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37A176-BAC7-2D12-C215-6C56FA14096A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38E5321-5ED4-BF68-484F-F5548187E964}"/>
              </a:ext>
            </a:extLst>
          </p:cNvPr>
          <p:cNvCxnSpPr>
            <a:cxnSpLocks/>
          </p:cNvCxnSpPr>
          <p:nvPr/>
        </p:nvCxnSpPr>
        <p:spPr>
          <a:xfrm>
            <a:off x="10590736" y="853526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23749828-0EAA-76EE-D0A5-6DC26E97095A}"/>
              </a:ext>
            </a:extLst>
          </p:cNvPr>
          <p:cNvCxnSpPr>
            <a:cxnSpLocks/>
          </p:cNvCxnSpPr>
          <p:nvPr/>
        </p:nvCxnSpPr>
        <p:spPr>
          <a:xfrm>
            <a:off x="10590736" y="1033411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27CB0E-E45E-C31C-8089-2F227D93A312}"/>
              </a:ext>
            </a:extLst>
          </p:cNvPr>
          <p:cNvSpPr txBox="1"/>
          <p:nvPr/>
        </p:nvSpPr>
        <p:spPr>
          <a:xfrm>
            <a:off x="11175134" y="697029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E984B4-C6F1-E86D-261E-7119482597E6}"/>
              </a:ext>
            </a:extLst>
          </p:cNvPr>
          <p:cNvSpPr txBox="1"/>
          <p:nvPr/>
        </p:nvSpPr>
        <p:spPr>
          <a:xfrm>
            <a:off x="11183118" y="913539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383196A-B701-5BB9-33AF-8B4BFA107F50}"/>
              </a:ext>
            </a:extLst>
          </p:cNvPr>
          <p:cNvSpPr/>
          <p:nvPr/>
        </p:nvSpPr>
        <p:spPr>
          <a:xfrm>
            <a:off x="10350511" y="602822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D59B224B-314D-7927-80E9-2201CBBDB9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2914" y="4283436"/>
            <a:ext cx="2926443" cy="211804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CE6D8D4B-7297-E642-17BD-3E49E14889CF}"/>
              </a:ext>
            </a:extLst>
          </p:cNvPr>
          <p:cNvSpPr txBox="1"/>
          <p:nvPr/>
        </p:nvSpPr>
        <p:spPr>
          <a:xfrm>
            <a:off x="325034" y="6279335"/>
            <a:ext cx="2413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DraftUI.cshtml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3340C7D-530D-9420-BB76-7EC2D957B5B5}"/>
              </a:ext>
            </a:extLst>
          </p:cNvPr>
          <p:cNvSpPr txBox="1"/>
          <p:nvPr/>
        </p:nvSpPr>
        <p:spPr>
          <a:xfrm>
            <a:off x="4129455" y="1223929"/>
            <a:ext cx="64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ABDAAC2-82A8-59AA-4380-A3BC62C51D3A}"/>
              </a:ext>
            </a:extLst>
          </p:cNvPr>
          <p:cNvCxnSpPr>
            <a:cxnSpLocks/>
          </p:cNvCxnSpPr>
          <p:nvPr/>
        </p:nvCxnSpPr>
        <p:spPr>
          <a:xfrm>
            <a:off x="4456957" y="1659017"/>
            <a:ext cx="0" cy="4928095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D2D0AAF-687B-4258-6CB6-D7FAC77DC7C2}"/>
              </a:ext>
            </a:extLst>
          </p:cNvPr>
          <p:cNvSpPr txBox="1"/>
          <p:nvPr/>
        </p:nvSpPr>
        <p:spPr>
          <a:xfrm>
            <a:off x="3329125" y="1689657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btnOK_onClick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A48E74-5FAE-9869-B96F-9FBC45253569}"/>
              </a:ext>
            </a:extLst>
          </p:cNvPr>
          <p:cNvSpPr txBox="1"/>
          <p:nvPr/>
        </p:nvSpPr>
        <p:spPr>
          <a:xfrm>
            <a:off x="3403083" y="2665299"/>
            <a:ext cx="2391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Openform_left_Complete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A82F8446-BD2B-8606-A615-9041B6D81706}"/>
              </a:ext>
            </a:extLst>
          </p:cNvPr>
          <p:cNvCxnSpPr>
            <a:cxnSpLocks/>
          </p:cNvCxnSpPr>
          <p:nvPr/>
        </p:nvCxnSpPr>
        <p:spPr>
          <a:xfrm>
            <a:off x="4460387" y="3186033"/>
            <a:ext cx="0" cy="529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F55A432-DB6F-68FF-0529-C9DB1A4C98C4}"/>
              </a:ext>
            </a:extLst>
          </p:cNvPr>
          <p:cNvSpPr txBox="1"/>
          <p:nvPr/>
        </p:nvSpPr>
        <p:spPr>
          <a:xfrm>
            <a:off x="3403083" y="3716019"/>
            <a:ext cx="21465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openDraftUI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0502313-538F-B4EC-2338-99EE02AB9DA6}"/>
              </a:ext>
            </a:extLst>
          </p:cNvPr>
          <p:cNvCxnSpPr>
            <a:cxnSpLocks/>
          </p:cNvCxnSpPr>
          <p:nvPr/>
        </p:nvCxnSpPr>
        <p:spPr>
          <a:xfrm>
            <a:off x="4454850" y="1997434"/>
            <a:ext cx="0" cy="5299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3CDC87D-FD95-3753-FC21-2A600E2837AC}"/>
              </a:ext>
            </a:extLst>
          </p:cNvPr>
          <p:cNvCxnSpPr>
            <a:cxnSpLocks/>
          </p:cNvCxnSpPr>
          <p:nvPr/>
        </p:nvCxnSpPr>
        <p:spPr>
          <a:xfrm flipV="1">
            <a:off x="1833004" y="1997434"/>
            <a:ext cx="1945894" cy="1842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53456F3-9C8C-87CF-1956-9322FCD9EA6B}"/>
              </a:ext>
            </a:extLst>
          </p:cNvPr>
          <p:cNvCxnSpPr>
            <a:cxnSpLocks/>
          </p:cNvCxnSpPr>
          <p:nvPr/>
        </p:nvCxnSpPr>
        <p:spPr>
          <a:xfrm flipH="1">
            <a:off x="3089444" y="4642964"/>
            <a:ext cx="2152869" cy="67871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0486EB6-F779-59BE-6FD3-3E3EAB270C74}"/>
              </a:ext>
            </a:extLst>
          </p:cNvPr>
          <p:cNvSpPr txBox="1"/>
          <p:nvPr/>
        </p:nvSpPr>
        <p:spPr>
          <a:xfrm>
            <a:off x="4905004" y="4179039"/>
            <a:ext cx="1964918" cy="534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DraftU</a:t>
            </a:r>
            <a:r>
              <a:rPr lang="en-US" altLang="ko-KR" sz="1400" dirty="0" err="1"/>
              <a:t>IController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ko-KR" altLang="en-US" sz="1400" dirty="0" err="1"/>
              <a:t>DraftUI</a:t>
            </a:r>
            <a:endParaRPr lang="ko-KR" altLang="en-US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68920FE-89BE-A8E0-7388-2EAAA8068CA7}"/>
              </a:ext>
            </a:extLst>
          </p:cNvPr>
          <p:cNvSpPr txBox="1"/>
          <p:nvPr/>
        </p:nvSpPr>
        <p:spPr>
          <a:xfrm>
            <a:off x="5398988" y="12239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610EFE3-1BA9-6312-D51C-2109DB200358}"/>
              </a:ext>
            </a:extLst>
          </p:cNvPr>
          <p:cNvCxnSpPr>
            <a:cxnSpLocks/>
          </p:cNvCxnSpPr>
          <p:nvPr/>
        </p:nvCxnSpPr>
        <p:spPr>
          <a:xfrm>
            <a:off x="5914124" y="1661630"/>
            <a:ext cx="0" cy="492548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6359F69-5B8C-F060-BC37-D4AB8C695B3C}"/>
              </a:ext>
            </a:extLst>
          </p:cNvPr>
          <p:cNvSpPr txBox="1"/>
          <p:nvPr/>
        </p:nvSpPr>
        <p:spPr>
          <a:xfrm>
            <a:off x="7210162" y="12239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5CE9D864-A5B9-26FE-8237-C7A2EFE7AB56}"/>
              </a:ext>
            </a:extLst>
          </p:cNvPr>
          <p:cNvCxnSpPr>
            <a:cxnSpLocks/>
          </p:cNvCxnSpPr>
          <p:nvPr/>
        </p:nvCxnSpPr>
        <p:spPr>
          <a:xfrm>
            <a:off x="7649096" y="1661630"/>
            <a:ext cx="0" cy="4925482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601B184-86A7-F718-60A0-64C6F44F093E}"/>
              </a:ext>
            </a:extLst>
          </p:cNvPr>
          <p:cNvSpPr txBox="1"/>
          <p:nvPr/>
        </p:nvSpPr>
        <p:spPr>
          <a:xfrm>
            <a:off x="6420489" y="4285546"/>
            <a:ext cx="26291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DraftUI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0A18FFB-BAB0-75E9-3B75-64784D1D92EF}"/>
              </a:ext>
            </a:extLst>
          </p:cNvPr>
          <p:cNvSpPr txBox="1"/>
          <p:nvPr/>
        </p:nvSpPr>
        <p:spPr>
          <a:xfrm>
            <a:off x="6360129" y="4771373"/>
            <a:ext cx="60904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i="1" dirty="0"/>
              <a:t>EZSP_GETFORMCONTENT	= </a:t>
            </a:r>
            <a:r>
              <a:rPr lang="ko-KR" altLang="en-US" sz="1100" b="1" i="1" dirty="0"/>
              <a:t>양식의 </a:t>
            </a:r>
            <a:r>
              <a:rPr lang="en-US" altLang="ko-KR" sz="1100" b="1" i="1" dirty="0"/>
              <a:t>HTML </a:t>
            </a:r>
            <a:r>
              <a:rPr lang="ko-KR" altLang="en-US" sz="1100" b="1" i="1" dirty="0"/>
              <a:t>본문 내용을 가져옵니다</a:t>
            </a:r>
            <a:endParaRPr lang="en-US" altLang="ko-KR" sz="1100" b="1" i="1" dirty="0"/>
          </a:p>
          <a:p>
            <a:r>
              <a:rPr lang="en-US" altLang="ko-KR" sz="1400" b="1" i="1" dirty="0"/>
              <a:t>EZSP_GETFORMVERSION	= </a:t>
            </a:r>
            <a:r>
              <a:rPr lang="ko-KR" altLang="en-US" sz="1100" b="1" i="1" dirty="0"/>
              <a:t>양식의 버전을 확인합니다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EZSP_GETPROPERTYLIST	= </a:t>
            </a:r>
            <a:r>
              <a:rPr lang="ko-KR" altLang="en-US" sz="1100" b="1" i="1" dirty="0"/>
              <a:t>양식의 속성</a:t>
            </a:r>
            <a:r>
              <a:rPr lang="en-US" altLang="ko-KR" sz="1100" b="1" i="1" dirty="0"/>
              <a:t>(</a:t>
            </a:r>
            <a:r>
              <a:rPr lang="ko-KR" altLang="en-US" sz="1100" b="1" i="1" dirty="0"/>
              <a:t>결재 옵션 등</a:t>
            </a:r>
            <a:r>
              <a:rPr lang="en-US" altLang="ko-KR" sz="1100" b="1" i="1" dirty="0"/>
              <a:t>)</a:t>
            </a:r>
            <a:r>
              <a:rPr lang="ko-KR" altLang="en-US" sz="1100" b="1" i="1" dirty="0"/>
              <a:t>을 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EZSP_GETAUTODICNUM_ITEM	= </a:t>
            </a:r>
            <a:r>
              <a:rPr lang="ko-KR" altLang="en-US" sz="1100" b="1" i="1" dirty="0"/>
              <a:t>자동 문서번호 생성 규칙에 대한 정보를 </a:t>
            </a:r>
            <a:r>
              <a:rPr lang="en-US" altLang="ko-KR" sz="1100" b="1" i="1" dirty="0"/>
              <a:t>				    </a:t>
            </a:r>
            <a:r>
              <a:rPr lang="ko-KR" altLang="en-US" sz="1100" b="1" i="1" dirty="0"/>
              <a:t>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EZSP_GETAPPROVPWD	= </a:t>
            </a:r>
            <a:r>
              <a:rPr lang="ko-KR" altLang="en-US" sz="1100" b="1" i="1" dirty="0"/>
              <a:t>사용자의 결재 비밀번호 정보를 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EZSP_GETFORMOPTION	= </a:t>
            </a:r>
            <a:r>
              <a:rPr lang="ko-KR" altLang="en-US" sz="1100" b="1" i="1" dirty="0"/>
              <a:t>양식의 추가 옵션들을 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EZSP_GETUSERADDJOBLIST	= </a:t>
            </a:r>
            <a:r>
              <a:rPr lang="ko-KR" altLang="en-US" sz="1100" b="1" i="1" dirty="0"/>
              <a:t>사용자의 겸직 정보를 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r>
              <a:rPr lang="en-US" altLang="ko-KR" sz="1400" b="1" i="1" dirty="0"/>
              <a:t>EZSP_GETPARENTDEPTNAME	= </a:t>
            </a:r>
            <a:r>
              <a:rPr lang="ko-KR" altLang="en-US" sz="1100" b="1" i="1" dirty="0"/>
              <a:t>사용자의 상위 부서 이름을 가져옵니다</a:t>
            </a:r>
            <a:r>
              <a:rPr lang="en-US" altLang="ko-KR" sz="1100" b="1" i="1" dirty="0"/>
              <a:t>.</a:t>
            </a:r>
            <a:endParaRPr lang="ko-KR" altLang="en-US" sz="1100" b="1" i="1" dirty="0"/>
          </a:p>
          <a:p>
            <a:pPr algn="ctr"/>
            <a:endParaRPr lang="ko-KR" altLang="en-US" sz="1400" b="1" i="1" dirty="0"/>
          </a:p>
        </p:txBody>
      </p: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28DC4CFA-763F-C3D0-FE92-28E87A8DE4AF}"/>
              </a:ext>
            </a:extLst>
          </p:cNvPr>
          <p:cNvCxnSpPr>
            <a:cxnSpLocks/>
          </p:cNvCxnSpPr>
          <p:nvPr/>
        </p:nvCxnSpPr>
        <p:spPr>
          <a:xfrm>
            <a:off x="6713980" y="4307996"/>
            <a:ext cx="55690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CE670529-09CC-2CC3-0357-7F874CA293AC}"/>
              </a:ext>
            </a:extLst>
          </p:cNvPr>
          <p:cNvCxnSpPr>
            <a:cxnSpLocks/>
          </p:cNvCxnSpPr>
          <p:nvPr/>
        </p:nvCxnSpPr>
        <p:spPr>
          <a:xfrm flipH="1">
            <a:off x="6693299" y="4429434"/>
            <a:ext cx="577586" cy="462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D0D495F-8176-515C-A84E-FB1455C2CD26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476355" y="4023796"/>
            <a:ext cx="615767" cy="246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ACCD9E7-9FC9-5559-037F-F7C76811C2EA}"/>
              </a:ext>
            </a:extLst>
          </p:cNvPr>
          <p:cNvSpPr txBox="1"/>
          <p:nvPr/>
        </p:nvSpPr>
        <p:spPr>
          <a:xfrm>
            <a:off x="10481724" y="1190001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AD2767C-C21B-A1E8-F2F7-EDA8C16EB6A3}"/>
              </a:ext>
            </a:extLst>
          </p:cNvPr>
          <p:cNvSpPr txBox="1"/>
          <p:nvPr/>
        </p:nvSpPr>
        <p:spPr>
          <a:xfrm>
            <a:off x="10481724" y="1473065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D0541AD-D60D-72DF-1EAA-F83CDCB55970}"/>
              </a:ext>
            </a:extLst>
          </p:cNvPr>
          <p:cNvSpPr txBox="1"/>
          <p:nvPr/>
        </p:nvSpPr>
        <p:spPr>
          <a:xfrm>
            <a:off x="3743996" y="5073201"/>
            <a:ext cx="1056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View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 반환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614E237-AF3A-13D9-1CAF-8A712E346924}"/>
              </a:ext>
            </a:extLst>
          </p:cNvPr>
          <p:cNvSpPr txBox="1"/>
          <p:nvPr/>
        </p:nvSpPr>
        <p:spPr>
          <a:xfrm>
            <a:off x="1934627" y="2511410"/>
            <a:ext cx="1161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이벤트 발생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FA1619F-86F1-5DC9-DA24-3C650475F40E}"/>
              </a:ext>
            </a:extLst>
          </p:cNvPr>
          <p:cNvSpPr txBox="1"/>
          <p:nvPr/>
        </p:nvSpPr>
        <p:spPr>
          <a:xfrm>
            <a:off x="3327119" y="3004796"/>
            <a:ext cx="1547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Rtnval</a:t>
            </a:r>
            <a:r>
              <a:rPr lang="ko-KR" altLang="en-US" sz="1400" dirty="0">
                <a:solidFill>
                  <a:srgbClr val="FF0000"/>
                </a:solidFill>
              </a:rPr>
              <a:t> (선택된 양식 정보 배열)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B2E2380-4EC2-E885-A2CD-ECC0D733BA3C}"/>
              </a:ext>
            </a:extLst>
          </p:cNvPr>
          <p:cNvSpPr txBox="1"/>
          <p:nvPr/>
        </p:nvSpPr>
        <p:spPr>
          <a:xfrm>
            <a:off x="3349876" y="4121657"/>
            <a:ext cx="18457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400" dirty="0" err="1">
                <a:solidFill>
                  <a:srgbClr val="FF0000"/>
                </a:solidFill>
              </a:rPr>
              <a:t>pDraftFlag</a:t>
            </a:r>
            <a:r>
              <a:rPr lang="ko-KR" altLang="en-US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 err="1">
                <a:solidFill>
                  <a:srgbClr val="FF0000"/>
                </a:solidFill>
              </a:rPr>
              <a:t>type</a:t>
            </a:r>
            <a:r>
              <a:rPr lang="ko-KR" altLang="en-US" sz="1400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C05B325-0E4F-9862-E602-2FC1F418F771}"/>
              </a:ext>
            </a:extLst>
          </p:cNvPr>
          <p:cNvSpPr txBox="1"/>
          <p:nvPr/>
        </p:nvSpPr>
        <p:spPr>
          <a:xfrm>
            <a:off x="6572196" y="3949078"/>
            <a:ext cx="83507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</a:t>
            </a:r>
            <a:r>
              <a:rPr lang="ko-KR" altLang="en-US" sz="1400" dirty="0" err="1">
                <a:solidFill>
                  <a:srgbClr val="FF0000"/>
                </a:solidFill>
              </a:rPr>
              <a:t>ormID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289F794-BB92-CB46-8381-206472860539}"/>
              </a:ext>
            </a:extLst>
          </p:cNvPr>
          <p:cNvSpPr txBox="1"/>
          <p:nvPr/>
        </p:nvSpPr>
        <p:spPr>
          <a:xfrm>
            <a:off x="6235864" y="4483441"/>
            <a:ext cx="13058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solidFill>
                  <a:srgbClr val="0070C0"/>
                </a:solidFill>
              </a:rPr>
              <a:t>DraftUIModel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2213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18/56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475919" y="138457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3761128" y="182228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-317075" y="1989009"/>
            <a:ext cx="2042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DraftUI.cshtml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918093" y="138457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433229" y="182228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628607A-5FE6-BC9A-5184-D352F30FCBA2}"/>
              </a:ext>
            </a:extLst>
          </p:cNvPr>
          <p:cNvSpPr txBox="1"/>
          <p:nvPr/>
        </p:nvSpPr>
        <p:spPr>
          <a:xfrm>
            <a:off x="8243400" y="2387435"/>
            <a:ext cx="2066925" cy="307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DraftUIContent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857591" y="138457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B35A3-12C0-57C7-FBFF-2FFE87C85DD1}"/>
              </a:ext>
            </a:extLst>
          </p:cNvPr>
          <p:cNvSpPr txBox="1"/>
          <p:nvPr/>
        </p:nvSpPr>
        <p:spPr>
          <a:xfrm>
            <a:off x="10306102" y="5033193"/>
            <a:ext cx="1895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EZSP_GET_HREF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9296525" y="182228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712607" y="138457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1171045" y="182305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8759FFC-F03C-2441-5F9F-C3CE7C401A37}"/>
              </a:ext>
            </a:extLst>
          </p:cNvPr>
          <p:cNvCxnSpPr>
            <a:cxnSpLocks/>
          </p:cNvCxnSpPr>
          <p:nvPr/>
        </p:nvCxnSpPr>
        <p:spPr>
          <a:xfrm>
            <a:off x="2682651" y="2387435"/>
            <a:ext cx="2863175" cy="300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1EE6FF-70A0-2C21-2845-27A48A69617E}"/>
              </a:ext>
            </a:extLst>
          </p:cNvPr>
          <p:cNvCxnSpPr>
            <a:cxnSpLocks/>
          </p:cNvCxnSpPr>
          <p:nvPr/>
        </p:nvCxnSpPr>
        <p:spPr>
          <a:xfrm>
            <a:off x="4746811" y="4792178"/>
            <a:ext cx="66189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8C8C5DF3-5A72-5359-DD30-06C2D66BDA81}"/>
              </a:ext>
            </a:extLst>
          </p:cNvPr>
          <p:cNvCxnSpPr>
            <a:cxnSpLocks/>
          </p:cNvCxnSpPr>
          <p:nvPr/>
        </p:nvCxnSpPr>
        <p:spPr>
          <a:xfrm flipH="1" flipV="1">
            <a:off x="7265885" y="4974203"/>
            <a:ext cx="3330098" cy="14307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C1B0C62F-9B17-4E3C-0FDC-12868F42B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44" y="2259706"/>
            <a:ext cx="2569832" cy="194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993E72AA-6221-5D6A-C07E-C2D233C94F71}"/>
              </a:ext>
            </a:extLst>
          </p:cNvPr>
          <p:cNvSpPr txBox="1"/>
          <p:nvPr/>
        </p:nvSpPr>
        <p:spPr>
          <a:xfrm>
            <a:off x="5518807" y="2280146"/>
            <a:ext cx="18642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/>
              <a:t>DraftUI</a:t>
            </a:r>
            <a:r>
              <a:rPr lang="en-US" altLang="ko-KR" sz="1400" dirty="0"/>
              <a:t>Controller/</a:t>
            </a:r>
          </a:p>
          <a:p>
            <a:pPr algn="ctr"/>
            <a:r>
              <a:rPr lang="ko-KR" altLang="en-US" sz="1400" dirty="0" err="1"/>
              <a:t>Draft</a:t>
            </a:r>
            <a:r>
              <a:rPr lang="en-US" altLang="ko-KR" sz="1400" dirty="0"/>
              <a:t>Content</a:t>
            </a:r>
            <a:endParaRPr lang="ko-KR" altLang="en-US" sz="1400" dirty="0"/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E99BAAA-C45A-8E68-CCF4-DEC8A5CE5AF3}"/>
              </a:ext>
            </a:extLst>
          </p:cNvPr>
          <p:cNvCxnSpPr>
            <a:cxnSpLocks/>
          </p:cNvCxnSpPr>
          <p:nvPr/>
        </p:nvCxnSpPr>
        <p:spPr>
          <a:xfrm>
            <a:off x="7449501" y="2495467"/>
            <a:ext cx="79389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F294BB8F-43BB-BAF9-24FA-C8F5D25152E5}"/>
              </a:ext>
            </a:extLst>
          </p:cNvPr>
          <p:cNvCxnSpPr>
            <a:cxnSpLocks/>
          </p:cNvCxnSpPr>
          <p:nvPr/>
        </p:nvCxnSpPr>
        <p:spPr>
          <a:xfrm flipH="1">
            <a:off x="7449501" y="2603509"/>
            <a:ext cx="79389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E6C77EA-55A4-07B0-E245-CAA11252CB69}"/>
              </a:ext>
            </a:extLst>
          </p:cNvPr>
          <p:cNvCxnSpPr>
            <a:cxnSpLocks/>
            <a:stCxn id="94" idx="1"/>
          </p:cNvCxnSpPr>
          <p:nvPr/>
        </p:nvCxnSpPr>
        <p:spPr>
          <a:xfrm flipH="1">
            <a:off x="2650148" y="2541756"/>
            <a:ext cx="2868659" cy="26533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ABE9D8F-E083-FA0B-1DDC-EC4D167EFDDD}"/>
              </a:ext>
            </a:extLst>
          </p:cNvPr>
          <p:cNvSpPr txBox="1"/>
          <p:nvPr/>
        </p:nvSpPr>
        <p:spPr>
          <a:xfrm>
            <a:off x="2596393" y="2995406"/>
            <a:ext cx="222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</a:rPr>
              <a:t>DraftUI.cshtml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/>
              <a:t>DocumentComplete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E8874E-2A0A-7D9C-930B-353C328535AB}"/>
              </a:ext>
            </a:extLst>
          </p:cNvPr>
          <p:cNvSpPr txBox="1"/>
          <p:nvPr/>
        </p:nvSpPr>
        <p:spPr>
          <a:xfrm>
            <a:off x="2700452" y="3780666"/>
            <a:ext cx="222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bg2">
                    <a:lumMod val="50000"/>
                  </a:schemeClr>
                </a:solidFill>
              </a:rPr>
              <a:t>DraftContent.cshtml</a:t>
            </a:r>
            <a:endParaRPr lang="en-US" altLang="ko-KR" sz="1400" dirty="0">
              <a:solidFill>
                <a:schemeClr val="bg2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/>
              <a:t>Set_EditorContentURL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B5C1C5B-1AFA-B9C8-D41A-6AD85A36CAA6}"/>
              </a:ext>
            </a:extLst>
          </p:cNvPr>
          <p:cNvSpPr txBox="1"/>
          <p:nvPr/>
        </p:nvSpPr>
        <p:spPr>
          <a:xfrm>
            <a:off x="2786870" y="4653284"/>
            <a:ext cx="206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ConvertMhtToHTML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5315881" y="4560094"/>
            <a:ext cx="2109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ezHome</a:t>
            </a:r>
            <a:r>
              <a:rPr lang="en-US" altLang="ko-KR" sz="1400" dirty="0"/>
              <a:t>/</a:t>
            </a:r>
            <a:r>
              <a:rPr lang="en-US" altLang="ko-KR" sz="1400" dirty="0" err="1"/>
              <a:t>CKEditor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MHTtoHTMLBody</a:t>
            </a:r>
            <a:endParaRPr lang="ko-KR" altLang="en-US" sz="1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5982529-FD36-8848-4559-EBFF4F6717C2}"/>
              </a:ext>
            </a:extLst>
          </p:cNvPr>
          <p:cNvSpPr txBox="1"/>
          <p:nvPr/>
        </p:nvSpPr>
        <p:spPr>
          <a:xfrm>
            <a:off x="10165470" y="4857876"/>
            <a:ext cx="206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Get_HREF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9E0499E-5BB2-B9B4-6ED8-4C37A43C5B18}"/>
              </a:ext>
            </a:extLst>
          </p:cNvPr>
          <p:cNvSpPr txBox="1"/>
          <p:nvPr/>
        </p:nvSpPr>
        <p:spPr>
          <a:xfrm>
            <a:off x="10165469" y="5374932"/>
            <a:ext cx="206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LoadMHTFile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StartMHT2File()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9236BB98-97E8-4E6E-A16E-3BA3F579B6E4}"/>
              </a:ext>
            </a:extLst>
          </p:cNvPr>
          <p:cNvCxnSpPr>
            <a:cxnSpLocks/>
          </p:cNvCxnSpPr>
          <p:nvPr/>
        </p:nvCxnSpPr>
        <p:spPr>
          <a:xfrm>
            <a:off x="3743546" y="3394930"/>
            <a:ext cx="0" cy="4976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F50FF57-2113-042A-4F4A-6B7A2B70E5EF}"/>
              </a:ext>
            </a:extLst>
          </p:cNvPr>
          <p:cNvCxnSpPr>
            <a:cxnSpLocks/>
          </p:cNvCxnSpPr>
          <p:nvPr/>
        </p:nvCxnSpPr>
        <p:spPr>
          <a:xfrm>
            <a:off x="2612094" y="3192398"/>
            <a:ext cx="280090" cy="486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3155CE2-B47A-C4DA-89C0-910374876C03}"/>
              </a:ext>
            </a:extLst>
          </p:cNvPr>
          <p:cNvCxnSpPr>
            <a:cxnSpLocks/>
          </p:cNvCxnSpPr>
          <p:nvPr/>
        </p:nvCxnSpPr>
        <p:spPr>
          <a:xfrm>
            <a:off x="3686525" y="4295748"/>
            <a:ext cx="0" cy="392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4698C52-1C4B-5E06-638C-DB29E18ECE1B}"/>
              </a:ext>
            </a:extLst>
          </p:cNvPr>
          <p:cNvCxnSpPr>
            <a:cxnSpLocks/>
          </p:cNvCxnSpPr>
          <p:nvPr/>
        </p:nvCxnSpPr>
        <p:spPr>
          <a:xfrm>
            <a:off x="7283224" y="4879305"/>
            <a:ext cx="3312759" cy="125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EE047A0-CE39-CC53-A7DF-9555EE33F1B8}"/>
              </a:ext>
            </a:extLst>
          </p:cNvPr>
          <p:cNvCxnSpPr>
            <a:cxnSpLocks/>
          </p:cNvCxnSpPr>
          <p:nvPr/>
        </p:nvCxnSpPr>
        <p:spPr>
          <a:xfrm flipH="1">
            <a:off x="4722978" y="4911746"/>
            <a:ext cx="685727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171BED3-33CB-72B3-E6D7-0E0C18FA4B76}"/>
              </a:ext>
            </a:extLst>
          </p:cNvPr>
          <p:cNvCxnSpPr>
            <a:cxnSpLocks/>
          </p:cNvCxnSpPr>
          <p:nvPr/>
        </p:nvCxnSpPr>
        <p:spPr>
          <a:xfrm flipV="1">
            <a:off x="3820333" y="4303886"/>
            <a:ext cx="0" cy="3846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EDED503-5165-278A-2F33-A4FD32406F39}"/>
              </a:ext>
            </a:extLst>
          </p:cNvPr>
          <p:cNvSpPr/>
          <p:nvPr/>
        </p:nvSpPr>
        <p:spPr>
          <a:xfrm>
            <a:off x="116698" y="2272211"/>
            <a:ext cx="2605730" cy="19425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A489834-8A81-4B65-0F2B-0F0BC0D069B4}"/>
              </a:ext>
            </a:extLst>
          </p:cNvPr>
          <p:cNvSpPr/>
          <p:nvPr/>
        </p:nvSpPr>
        <p:spPr>
          <a:xfrm>
            <a:off x="170558" y="2517320"/>
            <a:ext cx="2484954" cy="1617267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1A9EE-744A-E1EE-97AC-8C8FB3452E20}"/>
              </a:ext>
            </a:extLst>
          </p:cNvPr>
          <p:cNvSpPr txBox="1"/>
          <p:nvPr/>
        </p:nvSpPr>
        <p:spPr>
          <a:xfrm>
            <a:off x="24969" y="2449621"/>
            <a:ext cx="19272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DraftContent.cshtml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689E488-543B-65E1-8380-30331DC44833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0F124A-91F3-DC7A-18CB-D15D4578F59E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D50AA-92B3-2B12-24DD-77F9E1E0739A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  <a:r>
              <a:rPr lang="en-US" altLang="ko-KR" b="1" dirty="0"/>
              <a:t>  -  </a:t>
            </a:r>
            <a:r>
              <a:rPr lang="ko-KR" altLang="en-US" b="1" dirty="0" err="1"/>
              <a:t>기안기</a:t>
            </a:r>
            <a:r>
              <a:rPr lang="ko-KR" altLang="en-US" b="1" dirty="0"/>
              <a:t> 생성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2755AA9-310C-D8FE-4EC4-161088E198D7}"/>
              </a:ext>
            </a:extLst>
          </p:cNvPr>
          <p:cNvCxnSpPr>
            <a:cxnSpLocks/>
          </p:cNvCxnSpPr>
          <p:nvPr/>
        </p:nvCxnSpPr>
        <p:spPr>
          <a:xfrm>
            <a:off x="8988891" y="335291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B4BDC7A-CBF4-375F-4DED-125C47BA0E80}"/>
              </a:ext>
            </a:extLst>
          </p:cNvPr>
          <p:cNvCxnSpPr>
            <a:cxnSpLocks/>
          </p:cNvCxnSpPr>
          <p:nvPr/>
        </p:nvCxnSpPr>
        <p:spPr>
          <a:xfrm>
            <a:off x="8988891" y="515176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CBBBB6F-1409-1E9A-1A35-B3FFD160C62B}"/>
              </a:ext>
            </a:extLst>
          </p:cNvPr>
          <p:cNvSpPr txBox="1"/>
          <p:nvPr/>
        </p:nvSpPr>
        <p:spPr>
          <a:xfrm>
            <a:off x="9573289" y="178794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60A27-EDBF-A621-3E18-F3E97BC04805}"/>
              </a:ext>
            </a:extLst>
          </p:cNvPr>
          <p:cNvSpPr txBox="1"/>
          <p:nvPr/>
        </p:nvSpPr>
        <p:spPr>
          <a:xfrm>
            <a:off x="9581273" y="395304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C1890F46-1764-827A-F47F-831257211CCE}"/>
              </a:ext>
            </a:extLst>
          </p:cNvPr>
          <p:cNvSpPr/>
          <p:nvPr/>
        </p:nvSpPr>
        <p:spPr>
          <a:xfrm>
            <a:off x="8748666" y="84587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5F87A2-3A86-7B2E-5CB4-52C685EFA27D}"/>
              </a:ext>
            </a:extLst>
          </p:cNvPr>
          <p:cNvSpPr txBox="1"/>
          <p:nvPr/>
        </p:nvSpPr>
        <p:spPr>
          <a:xfrm>
            <a:off x="8879879" y="67176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0FD560-0582-0E03-58D9-FD1BACBFD05E}"/>
              </a:ext>
            </a:extLst>
          </p:cNvPr>
          <p:cNvSpPr txBox="1"/>
          <p:nvPr/>
        </p:nvSpPr>
        <p:spPr>
          <a:xfrm>
            <a:off x="8879879" y="954830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71521-0084-C7C9-B507-11496DC5CE85}"/>
              </a:ext>
            </a:extLst>
          </p:cNvPr>
          <p:cNvSpPr txBox="1"/>
          <p:nvPr/>
        </p:nvSpPr>
        <p:spPr>
          <a:xfrm>
            <a:off x="4180919" y="4380296"/>
            <a:ext cx="171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문서</a:t>
            </a:r>
            <a:r>
              <a:rPr lang="en-US" altLang="ko-KR" sz="1400" dirty="0">
                <a:solidFill>
                  <a:srgbClr val="FF0000"/>
                </a:solidFill>
              </a:rPr>
              <a:t>ID, </a:t>
            </a:r>
            <a:r>
              <a:rPr lang="ko-KR" altLang="en-US" sz="1400" dirty="0">
                <a:solidFill>
                  <a:srgbClr val="FF0000"/>
                </a:solidFill>
              </a:rPr>
              <a:t>타입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모드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B0A98A-B452-1C78-209F-87F8C06F1C7D}"/>
              </a:ext>
            </a:extLst>
          </p:cNvPr>
          <p:cNvSpPr txBox="1"/>
          <p:nvPr/>
        </p:nvSpPr>
        <p:spPr>
          <a:xfrm>
            <a:off x="8109547" y="4582412"/>
            <a:ext cx="804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문서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E980B5A-6760-66BD-5F93-AA8DBCD825F5}"/>
              </a:ext>
            </a:extLst>
          </p:cNvPr>
          <p:cNvSpPr txBox="1"/>
          <p:nvPr/>
        </p:nvSpPr>
        <p:spPr>
          <a:xfrm>
            <a:off x="8386449" y="5147845"/>
            <a:ext cx="148718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MHT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파일 경로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변환된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문자열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7639D3B-F4DA-D0E8-19C6-73FE731BA761}"/>
              </a:ext>
            </a:extLst>
          </p:cNvPr>
          <p:cNvSpPr txBox="1"/>
          <p:nvPr/>
        </p:nvSpPr>
        <p:spPr>
          <a:xfrm>
            <a:off x="4456572" y="5004841"/>
            <a:ext cx="148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최종 변환된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HTML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문자열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E9772CD-7A5E-CC70-795C-DC0E5C77D367}"/>
              </a:ext>
            </a:extLst>
          </p:cNvPr>
          <p:cNvSpPr txBox="1"/>
          <p:nvPr/>
        </p:nvSpPr>
        <p:spPr>
          <a:xfrm>
            <a:off x="3686525" y="2506959"/>
            <a:ext cx="2017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src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 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DraftContent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 URL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4117617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>
            <a:extLst>
              <a:ext uri="{FF2B5EF4-FFF2-40B4-BE49-F238E27FC236}">
                <a16:creationId xmlns:a16="http://schemas.microsoft.com/office/drawing/2014/main" id="{76D61D46-A654-6C85-E402-63DA80011F58}"/>
              </a:ext>
            </a:extLst>
          </p:cNvPr>
          <p:cNvGrpSpPr/>
          <p:nvPr/>
        </p:nvGrpSpPr>
        <p:grpSpPr>
          <a:xfrm>
            <a:off x="212914" y="1112503"/>
            <a:ext cx="5559328" cy="3737400"/>
            <a:chOff x="473228" y="1717015"/>
            <a:chExt cx="5559328" cy="3737400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61F66DF3-C2C4-3D67-5252-A4EFA52299B6}"/>
                </a:ext>
              </a:extLst>
            </p:cNvPr>
            <p:cNvGrpSpPr/>
            <p:nvPr/>
          </p:nvGrpSpPr>
          <p:grpSpPr>
            <a:xfrm>
              <a:off x="473228" y="1765091"/>
              <a:ext cx="5028860" cy="3689324"/>
              <a:chOff x="473228" y="1357969"/>
              <a:chExt cx="5028860" cy="3689324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06A1CD5B-793A-C9C1-062C-4748D24C82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3228" y="1357969"/>
                <a:ext cx="4863592" cy="3676473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863A642E-9078-BE99-06F9-006CC499A76C}"/>
                  </a:ext>
                </a:extLst>
              </p:cNvPr>
              <p:cNvSpPr/>
              <p:nvPr/>
            </p:nvSpPr>
            <p:spPr>
              <a:xfrm>
                <a:off x="473228" y="1598937"/>
                <a:ext cx="4857749" cy="3448356"/>
              </a:xfrm>
              <a:prstGeom prst="rect">
                <a:avLst/>
              </a:prstGeom>
              <a:noFill/>
              <a:ln w="317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6A1C9513-6B59-2863-8149-A9A31D31DDDE}"/>
                  </a:ext>
                </a:extLst>
              </p:cNvPr>
              <p:cNvSpPr/>
              <p:nvPr/>
            </p:nvSpPr>
            <p:spPr>
              <a:xfrm>
                <a:off x="558119" y="2096904"/>
                <a:ext cx="4667887" cy="2729056"/>
              </a:xfrm>
              <a:prstGeom prst="rect">
                <a:avLst/>
              </a:prstGeom>
              <a:noFill/>
              <a:ln w="317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C2E497-A7C3-20F6-F6AD-17C70962A60F}"/>
                  </a:ext>
                </a:extLst>
              </p:cNvPr>
              <p:cNvSpPr txBox="1"/>
              <p:nvPr/>
            </p:nvSpPr>
            <p:spPr>
              <a:xfrm>
                <a:off x="3560738" y="1800822"/>
                <a:ext cx="1941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err="1">
                    <a:solidFill>
                      <a:schemeClr val="accent5">
                        <a:lumMod val="50000"/>
                      </a:schemeClr>
                    </a:solidFill>
                  </a:rPr>
                  <a:t>DraftUIContent.cshtml</a:t>
                </a:r>
                <a:endParaRPr lang="ko-KR" altLang="en-US" sz="1400" b="1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D20FB60-FA09-DAA8-BC6A-0CE2343C2A93}"/>
                </a:ext>
              </a:extLst>
            </p:cNvPr>
            <p:cNvSpPr txBox="1"/>
            <p:nvPr/>
          </p:nvSpPr>
          <p:spPr>
            <a:xfrm>
              <a:off x="4091206" y="1717015"/>
              <a:ext cx="19413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rgbClr val="FF0000"/>
                  </a:solidFill>
                </a:rPr>
                <a:t>DraftUI.cshtml</a:t>
              </a:r>
              <a:endParaRPr lang="ko-KR" altLang="en-US" sz="14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6BC5635-2AE6-58BC-A9D4-2DE7B9D40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93" y="5383619"/>
            <a:ext cx="5596949" cy="9163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27E9A8D-6531-37DA-33C0-C0CB78C13078}"/>
              </a:ext>
            </a:extLst>
          </p:cNvPr>
          <p:cNvCxnSpPr>
            <a:cxnSpLocks/>
          </p:cNvCxnSpPr>
          <p:nvPr/>
        </p:nvCxnSpPr>
        <p:spPr>
          <a:xfrm>
            <a:off x="2365473" y="4938789"/>
            <a:ext cx="0" cy="431979"/>
          </a:xfrm>
          <a:prstGeom prst="straightConnector1">
            <a:avLst/>
          </a:prstGeom>
          <a:ln w="381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DECD8A0-BD75-A6EF-2FBE-DCE9D174C770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19/56</a:t>
            </a:r>
            <a:endParaRPr lang="ko-KR" altLang="en-US" sz="1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2F616-A11A-F75A-E9AE-3D4ACE9D5B68}"/>
              </a:ext>
            </a:extLst>
          </p:cNvPr>
          <p:cNvSpPr txBox="1"/>
          <p:nvPr/>
        </p:nvSpPr>
        <p:spPr>
          <a:xfrm>
            <a:off x="10221817" y="800720"/>
            <a:ext cx="1887649" cy="31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CKEditorController.cs</a:t>
            </a:r>
            <a:endParaRPr lang="ko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0D65B1C-89E3-D141-4493-ECDEE41287C8}"/>
              </a:ext>
            </a:extLst>
          </p:cNvPr>
          <p:cNvGrpSpPr/>
          <p:nvPr/>
        </p:nvGrpSpPr>
        <p:grpSpPr>
          <a:xfrm>
            <a:off x="5397049" y="1173429"/>
            <a:ext cx="6583184" cy="3676474"/>
            <a:chOff x="362413" y="1305802"/>
            <a:chExt cx="6891161" cy="3882837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7C0ACE2-6F5B-632F-C809-374F56820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2413" y="1305802"/>
              <a:ext cx="6891161" cy="388283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4341448-1C7E-7CBD-21C9-B8FDB621C9F8}"/>
                </a:ext>
              </a:extLst>
            </p:cNvPr>
            <p:cNvSpPr/>
            <p:nvPr/>
          </p:nvSpPr>
          <p:spPr>
            <a:xfrm>
              <a:off x="551727" y="3299235"/>
              <a:ext cx="2326939" cy="23296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1CA6F5A-A24C-26AB-343C-71B9079903EC}"/>
                </a:ext>
              </a:extLst>
            </p:cNvPr>
            <p:cNvSpPr/>
            <p:nvPr/>
          </p:nvSpPr>
          <p:spPr>
            <a:xfrm>
              <a:off x="362413" y="4139437"/>
              <a:ext cx="3095459" cy="1049201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6071A56-B167-D5A7-CA30-28E06E2CA591}"/>
                </a:ext>
              </a:extLst>
            </p:cNvPr>
            <p:cNvSpPr txBox="1"/>
            <p:nvPr/>
          </p:nvSpPr>
          <p:spPr>
            <a:xfrm>
              <a:off x="2878666" y="3279099"/>
              <a:ext cx="16222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rgbClr val="FF0000"/>
                  </a:solidFill>
                </a:rPr>
                <a:t>Mht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 파일 로드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104159-47F5-AEC5-302C-8992EC070680}"/>
                </a:ext>
              </a:extLst>
            </p:cNvPr>
            <p:cNvSpPr txBox="1"/>
            <p:nvPr/>
          </p:nvSpPr>
          <p:spPr>
            <a:xfrm>
              <a:off x="3457872" y="4110000"/>
              <a:ext cx="16222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err="1">
                  <a:solidFill>
                    <a:srgbClr val="FF0000"/>
                  </a:solidFill>
                </a:rPr>
                <a:t>Mht</a:t>
              </a:r>
              <a:r>
                <a:rPr lang="en-US" altLang="ko-KR" sz="1200" b="1" dirty="0">
                  <a:solidFill>
                    <a:srgbClr val="FF0000"/>
                  </a:solidFill>
                </a:rPr>
                <a:t> -&gt; html </a:t>
              </a:r>
              <a:r>
                <a:rPr lang="ko-KR" altLang="en-US" sz="1200" b="1" dirty="0">
                  <a:solidFill>
                    <a:srgbClr val="FF0000"/>
                  </a:solidFill>
                </a:rPr>
                <a:t>변환</a:t>
              </a:r>
            </a:p>
          </p:txBody>
        </p:sp>
      </p:grpSp>
      <p:sp>
        <p:nvSpPr>
          <p:cNvPr id="6" name="제목 1">
            <a:extLst>
              <a:ext uri="{FF2B5EF4-FFF2-40B4-BE49-F238E27FC236}">
                <a16:creationId xmlns:a16="http://schemas.microsoft.com/office/drawing/2014/main" id="{C0329B3D-6BD3-5AD3-4CB4-8CED510BC3D3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E0594A-C7EE-6119-A0E2-7CD33261082D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B6621B-A76A-547C-38B0-78BFE05DB5BA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  <a:r>
              <a:rPr lang="en-US" altLang="ko-KR" b="1" dirty="0"/>
              <a:t>  -  </a:t>
            </a:r>
            <a:r>
              <a:rPr lang="ko-KR" altLang="en-US" b="1" dirty="0" err="1"/>
              <a:t>기안기</a:t>
            </a:r>
            <a:r>
              <a:rPr lang="ko-KR" altLang="en-US" b="1" dirty="0"/>
              <a:t> 생성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64E16-E37B-E9E0-1A18-3F0F0116287B}"/>
              </a:ext>
            </a:extLst>
          </p:cNvPr>
          <p:cNvSpPr txBox="1"/>
          <p:nvPr/>
        </p:nvSpPr>
        <p:spPr>
          <a:xfrm>
            <a:off x="6724073" y="5283200"/>
            <a:ext cx="5292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1) DB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에서 파일 경로 조회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(.</a:t>
            </a:r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mht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파일 원본 경로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  <a:b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2) MHT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파일 로드 및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HTML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반환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파일을 </a:t>
            </a:r>
            <a:r>
              <a:rPr lang="ko-KR" altLang="en-US" sz="1200" dirty="0" err="1">
                <a:solidFill>
                  <a:schemeClr val="bg2">
                    <a:lumMod val="50000"/>
                  </a:schemeClr>
                </a:solidFill>
              </a:rPr>
              <a:t>통쨰로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HTML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문자열로 반환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3)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결과를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XML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로 재가공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(&lt;body&gt;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태그 속성들과 안의 내용</a:t>
            </a:r>
            <a:r>
              <a:rPr lang="en-US" altLang="ko-KR" sz="1200" dirty="0" err="1">
                <a:solidFill>
                  <a:schemeClr val="bg2">
                    <a:lumMod val="50000"/>
                  </a:schemeClr>
                </a:solidFill>
              </a:rPr>
              <a:t>InnerHtml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을 분리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4) &lt;BODYATTS&gt;, &lt;BODYDATA&gt; 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태그에 담아 </a:t>
            </a:r>
            <a:r>
              <a:rPr lang="en-US" altLang="ko-KR" sz="1200" dirty="0">
                <a:solidFill>
                  <a:schemeClr val="bg2">
                    <a:lumMod val="50000"/>
                  </a:schemeClr>
                </a:solidFill>
              </a:rPr>
              <a:t>XML</a:t>
            </a:r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로 변경 후 반환</a:t>
            </a:r>
          </a:p>
        </p:txBody>
      </p:sp>
    </p:spTree>
    <p:extLst>
      <p:ext uri="{BB962C8B-B14F-4D97-AF65-F5344CB8AC3E}">
        <p14:creationId xmlns:p14="http://schemas.microsoft.com/office/powerpoint/2010/main" val="719093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EF537-CD7B-FAD9-735F-9537EABC09B7}"/>
              </a:ext>
            </a:extLst>
          </p:cNvPr>
          <p:cNvSpPr txBox="1">
            <a:spLocks/>
          </p:cNvSpPr>
          <p:nvPr/>
        </p:nvSpPr>
        <p:spPr>
          <a:xfrm>
            <a:off x="1228342" y="0"/>
            <a:ext cx="1449544" cy="89715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4800" b="1" dirty="0"/>
              <a:t>목차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33BD3A-3F5F-57CA-BBF2-B98D1DE496E0}"/>
              </a:ext>
            </a:extLst>
          </p:cNvPr>
          <p:cNvSpPr txBox="1"/>
          <p:nvPr/>
        </p:nvSpPr>
        <p:spPr>
          <a:xfrm>
            <a:off x="1377631" y="22698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/>
              <a:t>1. </a:t>
            </a:r>
            <a:r>
              <a:rPr lang="ko-KR" altLang="en-US" sz="1800" b="1" dirty="0"/>
              <a:t>전자결</a:t>
            </a:r>
            <a:r>
              <a:rPr lang="ko-KR" altLang="en-US" b="1" dirty="0"/>
              <a:t>재 구조파악</a:t>
            </a:r>
            <a:endParaRPr lang="en-US" altLang="ko-KR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308946-D511-800D-E01E-8C5C5DCD4241}"/>
              </a:ext>
            </a:extLst>
          </p:cNvPr>
          <p:cNvSpPr txBox="1"/>
          <p:nvPr/>
        </p:nvSpPr>
        <p:spPr>
          <a:xfrm>
            <a:off x="1704201" y="2678248"/>
            <a:ext cx="23546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1) </a:t>
            </a:r>
            <a:r>
              <a:rPr lang="ko-KR" altLang="en-US" sz="1600" b="1" dirty="0" err="1"/>
              <a:t>전자결재란</a:t>
            </a:r>
            <a:r>
              <a:rPr lang="en-US" altLang="ko-KR" sz="1600" b="1" dirty="0"/>
              <a:t>?</a:t>
            </a:r>
            <a:r>
              <a:rPr lang="ko-KR" altLang="en-US" sz="1600" b="1" dirty="0"/>
              <a:t> 장점</a:t>
            </a:r>
            <a:endParaRPr lang="en-US" altLang="ko-KR" sz="16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6862CA-3F9E-1F12-410E-7E62781F19C8}"/>
              </a:ext>
            </a:extLst>
          </p:cNvPr>
          <p:cNvSpPr txBox="1"/>
          <p:nvPr/>
        </p:nvSpPr>
        <p:spPr>
          <a:xfrm>
            <a:off x="1704201" y="3149391"/>
            <a:ext cx="22333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2) </a:t>
            </a:r>
            <a:r>
              <a:rPr lang="ko-KR" altLang="en-US" sz="1600" b="1" dirty="0"/>
              <a:t>전자결재 용어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F5B539-4F28-6FB4-F0FF-39BBD5646E14}"/>
              </a:ext>
            </a:extLst>
          </p:cNvPr>
          <p:cNvSpPr txBox="1"/>
          <p:nvPr/>
        </p:nvSpPr>
        <p:spPr>
          <a:xfrm>
            <a:off x="6813249" y="2265238"/>
            <a:ext cx="2914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전자결재 소스 분석</a:t>
            </a:r>
            <a:endParaRPr lang="en-US" altLang="ko-KR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07B039-6E50-0C3A-D7AF-A74D4D171FB5}"/>
              </a:ext>
            </a:extLst>
          </p:cNvPr>
          <p:cNvSpPr txBox="1"/>
          <p:nvPr/>
        </p:nvSpPr>
        <p:spPr>
          <a:xfrm>
            <a:off x="6915885" y="2655902"/>
            <a:ext cx="249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1) </a:t>
            </a:r>
            <a:r>
              <a:rPr lang="ko-KR" altLang="en-US" sz="1600" b="1" dirty="0" err="1"/>
              <a:t>기안자</a:t>
            </a:r>
            <a:endParaRPr lang="en-US" altLang="ko-KR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DD0A2-A21A-321C-FEB1-1AFC5EA8E036}"/>
              </a:ext>
            </a:extLst>
          </p:cNvPr>
          <p:cNvSpPr txBox="1"/>
          <p:nvPr/>
        </p:nvSpPr>
        <p:spPr>
          <a:xfrm>
            <a:off x="1704200" y="4057700"/>
            <a:ext cx="22333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4) DB </a:t>
            </a:r>
            <a:r>
              <a:rPr lang="ko-KR" altLang="en-US" sz="1600" b="1" dirty="0"/>
              <a:t>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475936-F135-A2BA-929D-CB09A11911C4}"/>
              </a:ext>
            </a:extLst>
          </p:cNvPr>
          <p:cNvSpPr txBox="1"/>
          <p:nvPr/>
        </p:nvSpPr>
        <p:spPr>
          <a:xfrm>
            <a:off x="6915885" y="3092026"/>
            <a:ext cx="249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2) </a:t>
            </a:r>
            <a:r>
              <a:rPr lang="ko-KR" altLang="en-US" sz="1600" b="1" dirty="0" err="1"/>
              <a:t>합의자</a:t>
            </a:r>
            <a:r>
              <a:rPr lang="en-US" altLang="ko-KR" sz="1600" b="1" dirty="0"/>
              <a:t>	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6E8DB-2C44-99F2-ED15-9C131A0E0909}"/>
              </a:ext>
            </a:extLst>
          </p:cNvPr>
          <p:cNvSpPr txBox="1"/>
          <p:nvPr/>
        </p:nvSpPr>
        <p:spPr>
          <a:xfrm>
            <a:off x="6915885" y="3621189"/>
            <a:ext cx="249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3) </a:t>
            </a:r>
            <a:r>
              <a:rPr lang="ko-KR" altLang="en-US" sz="1600" b="1" dirty="0"/>
              <a:t>최종 결재자</a:t>
            </a:r>
            <a:endParaRPr lang="en-US" altLang="ko-KR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2BCAA2-A73A-5C66-6C1E-07D553FEFAD4}"/>
              </a:ext>
            </a:extLst>
          </p:cNvPr>
          <p:cNvSpPr txBox="1"/>
          <p:nvPr/>
        </p:nvSpPr>
        <p:spPr>
          <a:xfrm>
            <a:off x="3937516" y="2652293"/>
            <a:ext cx="748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· · · 4</a:t>
            </a:r>
            <a:endParaRPr lang="ko-KR" alt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9268E5-6E29-6E90-BB04-1D1C23D8262D}"/>
              </a:ext>
            </a:extLst>
          </p:cNvPr>
          <p:cNvSpPr txBox="1"/>
          <p:nvPr/>
        </p:nvSpPr>
        <p:spPr>
          <a:xfrm>
            <a:off x="1704200" y="3586557"/>
            <a:ext cx="22333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/>
              <a:t>3) </a:t>
            </a:r>
            <a:r>
              <a:rPr lang="ko-KR" altLang="en-US" sz="1600" b="1" dirty="0"/>
              <a:t>전자결재 기본 </a:t>
            </a:r>
            <a:r>
              <a:rPr lang="en-US" altLang="ko-KR" sz="1600" b="1" dirty="0"/>
              <a:t>Flow</a:t>
            </a:r>
            <a:endParaRPr lang="ko-KR" altLang="en-US" sz="16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15781-1EB8-C54F-9E7E-9938CD74739C}"/>
              </a:ext>
            </a:extLst>
          </p:cNvPr>
          <p:cNvSpPr txBox="1"/>
          <p:nvPr/>
        </p:nvSpPr>
        <p:spPr>
          <a:xfrm>
            <a:off x="3937515" y="3092026"/>
            <a:ext cx="748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· · · 6</a:t>
            </a:r>
            <a:endParaRPr lang="ko-KR" alt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18CC2F-BA58-F1EB-A422-A6BFB830896D}"/>
              </a:ext>
            </a:extLst>
          </p:cNvPr>
          <p:cNvSpPr txBox="1"/>
          <p:nvPr/>
        </p:nvSpPr>
        <p:spPr>
          <a:xfrm>
            <a:off x="3937517" y="3589967"/>
            <a:ext cx="1073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· · · 10</a:t>
            </a:r>
            <a:endParaRPr lang="ko-KR" altLang="en-US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C24C97-5427-56F9-5F1E-7790D0A62EF0}"/>
              </a:ext>
            </a:extLst>
          </p:cNvPr>
          <p:cNvSpPr txBox="1"/>
          <p:nvPr/>
        </p:nvSpPr>
        <p:spPr>
          <a:xfrm>
            <a:off x="3937514" y="4136789"/>
            <a:ext cx="1073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· · · 14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0528169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래픽, 폰트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AD81664C-7132-A75E-5FB9-D8A9B52E91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61" y="78249"/>
            <a:ext cx="1633989" cy="36040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20/56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218751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3503960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660925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176061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600423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9039357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455439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913877" y="177412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8759FFC-F03C-2441-5F9F-C3CE7C401A37}"/>
              </a:ext>
            </a:extLst>
          </p:cNvPr>
          <p:cNvCxnSpPr>
            <a:cxnSpLocks/>
          </p:cNvCxnSpPr>
          <p:nvPr/>
        </p:nvCxnSpPr>
        <p:spPr>
          <a:xfrm flipV="1">
            <a:off x="2616821" y="2478910"/>
            <a:ext cx="2458727" cy="139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C1B0C62F-9B17-4E3C-0FDC-12868F42B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39" y="2150065"/>
            <a:ext cx="2569832" cy="19425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993E72AA-6221-5D6A-C07E-C2D233C94F71}"/>
              </a:ext>
            </a:extLst>
          </p:cNvPr>
          <p:cNvSpPr txBox="1"/>
          <p:nvPr/>
        </p:nvSpPr>
        <p:spPr>
          <a:xfrm>
            <a:off x="4943314" y="2231285"/>
            <a:ext cx="248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ezEditor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MainController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selectEditor</a:t>
            </a:r>
            <a:r>
              <a:rPr lang="en-US" altLang="ko-KR" sz="1400" dirty="0"/>
              <a:t> </a:t>
            </a:r>
            <a:endParaRPr lang="ko-KR" altLang="en-US" sz="1400" dirty="0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EDED503-5165-278A-2F33-A4FD32406F39}"/>
              </a:ext>
            </a:extLst>
          </p:cNvPr>
          <p:cNvSpPr/>
          <p:nvPr/>
        </p:nvSpPr>
        <p:spPr>
          <a:xfrm>
            <a:off x="165199" y="2421339"/>
            <a:ext cx="2468551" cy="167130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350DB848-5F6F-D1C2-D87E-24373F6240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18" y="4678232"/>
            <a:ext cx="5504986" cy="46329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2CCEC07-2126-87D9-8DB3-3F98E3F0920B}"/>
              </a:ext>
            </a:extLst>
          </p:cNvPr>
          <p:cNvCxnSpPr>
            <a:cxnSpLocks/>
          </p:cNvCxnSpPr>
          <p:nvPr/>
        </p:nvCxnSpPr>
        <p:spPr>
          <a:xfrm>
            <a:off x="1369714" y="4070764"/>
            <a:ext cx="0" cy="514762"/>
          </a:xfrm>
          <a:prstGeom prst="straightConnector1">
            <a:avLst/>
          </a:prstGeom>
          <a:ln w="25400"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그림 33">
            <a:extLst>
              <a:ext uri="{FF2B5EF4-FFF2-40B4-BE49-F238E27FC236}">
                <a16:creationId xmlns:a16="http://schemas.microsoft.com/office/drawing/2014/main" id="{38B27F5F-6195-F3BC-9DE4-4C865A546B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41610" y="3735662"/>
            <a:ext cx="1609725" cy="23717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814A3A-35AC-5E3A-4528-287F81231F3F}"/>
              </a:ext>
            </a:extLst>
          </p:cNvPr>
          <p:cNvSpPr txBox="1"/>
          <p:nvPr/>
        </p:nvSpPr>
        <p:spPr>
          <a:xfrm>
            <a:off x="4950829" y="3212442"/>
            <a:ext cx="2489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ezEditor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MainController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KukudocsEditor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C8BAD-CE97-6D71-6B5F-61C93A4458FC}"/>
              </a:ext>
            </a:extLst>
          </p:cNvPr>
          <p:cNvSpPr txBox="1"/>
          <p:nvPr/>
        </p:nvSpPr>
        <p:spPr>
          <a:xfrm>
            <a:off x="252385" y="2798844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KukudocsEditor.cshtml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02C8B42-E141-F91E-CF5B-77384D6ED1C4}"/>
              </a:ext>
            </a:extLst>
          </p:cNvPr>
          <p:cNvCxnSpPr>
            <a:cxnSpLocks/>
          </p:cNvCxnSpPr>
          <p:nvPr/>
        </p:nvCxnSpPr>
        <p:spPr>
          <a:xfrm>
            <a:off x="6188210" y="2768490"/>
            <a:ext cx="0" cy="3658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878A349-53CF-001F-8793-A30A5C868B71}"/>
              </a:ext>
            </a:extLst>
          </p:cNvPr>
          <p:cNvCxnSpPr>
            <a:cxnSpLocks/>
          </p:cNvCxnSpPr>
          <p:nvPr/>
        </p:nvCxnSpPr>
        <p:spPr>
          <a:xfrm flipH="1" flipV="1">
            <a:off x="2152739" y="3474052"/>
            <a:ext cx="3046877" cy="17226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794188F-5327-1A1A-F1AC-11C44E879242}"/>
              </a:ext>
            </a:extLst>
          </p:cNvPr>
          <p:cNvSpPr/>
          <p:nvPr/>
        </p:nvSpPr>
        <p:spPr>
          <a:xfrm>
            <a:off x="617770" y="3121355"/>
            <a:ext cx="1534969" cy="949409"/>
          </a:xfrm>
          <a:prstGeom prst="rect">
            <a:avLst/>
          </a:prstGeom>
          <a:noFill/>
          <a:ln w="25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-145520" y="2147580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DraftContent.cshtml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E96253EE-AFC4-62B9-55AF-BD8CAFB061C8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BC63A-F6FC-DF02-2B02-1883F1D83CE0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632B91-5515-363A-8023-8F6BE28E635D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  <a:r>
              <a:rPr lang="en-US" altLang="ko-KR" b="1" dirty="0"/>
              <a:t>  -  </a:t>
            </a:r>
            <a:r>
              <a:rPr lang="ko-KR" altLang="en-US" b="1" dirty="0" err="1"/>
              <a:t>기안기</a:t>
            </a:r>
            <a:r>
              <a:rPr lang="ko-KR" altLang="en-US" b="1" dirty="0"/>
              <a:t> 생성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37B0795-8B5E-1080-6803-F5745D922CB0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7F3405D-0429-2FAE-3655-9F282F4F7825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365146-4D6F-2E61-905A-1661DBF50B8E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228EB6-EF40-34BE-D2F3-F0DDAB83CE53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A167C92-C928-921E-D5B6-0356110F7AA8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35D012-D157-A44B-85BF-036A717A4B5F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03ECB1-5C70-ED3C-52E1-18B6029161C4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40B76B-6325-EFB3-CCEE-32BE6E7EFFCD}"/>
              </a:ext>
            </a:extLst>
          </p:cNvPr>
          <p:cNvSpPr txBox="1"/>
          <p:nvPr/>
        </p:nvSpPr>
        <p:spPr>
          <a:xfrm>
            <a:off x="2472886" y="2118599"/>
            <a:ext cx="2617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시스템상 설정된 에디터 조회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92CED5-194A-6807-30C0-819A201C9E01}"/>
              </a:ext>
            </a:extLst>
          </p:cNvPr>
          <p:cNvSpPr txBox="1"/>
          <p:nvPr/>
        </p:nvSpPr>
        <p:spPr>
          <a:xfrm>
            <a:off x="3109132" y="3106621"/>
            <a:ext cx="11182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뷰로 전달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595E76-AC25-4BB8-2259-7C21D8BBF8B9}"/>
              </a:ext>
            </a:extLst>
          </p:cNvPr>
          <p:cNvSpPr txBox="1"/>
          <p:nvPr/>
        </p:nvSpPr>
        <p:spPr>
          <a:xfrm>
            <a:off x="1448040" y="4190989"/>
            <a:ext cx="2403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Iframe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으로 </a:t>
            </a:r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DraftContent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내부에 생성</a:t>
            </a:r>
          </a:p>
        </p:txBody>
      </p:sp>
    </p:spTree>
    <p:extLst>
      <p:ext uri="{BB962C8B-B14F-4D97-AF65-F5344CB8AC3E}">
        <p14:creationId xmlns:p14="http://schemas.microsoft.com/office/powerpoint/2010/main" val="2776557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21/56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2114780" y="14883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2399989" y="192603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1272157" y="1956670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Set_EditorContentURL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1A9EE-744A-E1EE-97AC-8C8FB3452E20}"/>
              </a:ext>
            </a:extLst>
          </p:cNvPr>
          <p:cNvSpPr txBox="1"/>
          <p:nvPr/>
        </p:nvSpPr>
        <p:spPr>
          <a:xfrm>
            <a:off x="1093143" y="2718099"/>
            <a:ext cx="2629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FieldsAvailable</a:t>
            </a:r>
            <a:r>
              <a:rPr lang="en-US" altLang="ko-KR" sz="1400" dirty="0"/>
              <a:t>()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4556954" y="14883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5072090" y="192603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7496452" y="14883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B35A3-12C0-57C7-FBFF-2FFE87C85DD1}"/>
              </a:ext>
            </a:extLst>
          </p:cNvPr>
          <p:cNvSpPr txBox="1"/>
          <p:nvPr/>
        </p:nvSpPr>
        <p:spPr>
          <a:xfrm>
            <a:off x="1042972" y="5709818"/>
            <a:ext cx="272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EZSP_CREATENEWDOC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7935386" y="192603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9351468" y="148832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9809906" y="192680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1EE6FF-70A0-2C21-2845-27A48A69617E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3436467" y="4279470"/>
            <a:ext cx="592871" cy="383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E99BAAA-C45A-8E68-CCF4-DEC8A5CE5AF3}"/>
              </a:ext>
            </a:extLst>
          </p:cNvPr>
          <p:cNvCxnSpPr>
            <a:cxnSpLocks/>
          </p:cNvCxnSpPr>
          <p:nvPr/>
        </p:nvCxnSpPr>
        <p:spPr>
          <a:xfrm>
            <a:off x="2407697" y="2324113"/>
            <a:ext cx="0" cy="4077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ABE9D8F-E083-FA0B-1DDC-EC4D167EFDDD}"/>
              </a:ext>
            </a:extLst>
          </p:cNvPr>
          <p:cNvSpPr txBox="1"/>
          <p:nvPr/>
        </p:nvSpPr>
        <p:spPr>
          <a:xfrm>
            <a:off x="1271842" y="3469144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Process_AfterOpen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B5C1C5B-1AFA-B9C8-D41A-6AD85A36CAA6}"/>
              </a:ext>
            </a:extLst>
          </p:cNvPr>
          <p:cNvSpPr txBox="1"/>
          <p:nvPr/>
        </p:nvSpPr>
        <p:spPr>
          <a:xfrm>
            <a:off x="1369542" y="4017860"/>
            <a:ext cx="2066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Common_Function.js </a:t>
            </a:r>
            <a:endParaRPr lang="en-US" altLang="ko-KR" sz="1400" dirty="0"/>
          </a:p>
          <a:p>
            <a:pPr algn="ctr"/>
            <a:r>
              <a:rPr lang="en-US" altLang="ko-KR" sz="1400" dirty="0" err="1"/>
              <a:t>CreateNewDoc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3867769" y="4643293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CreateNewDoc</a:t>
            </a:r>
            <a:endParaRPr lang="en-US" altLang="ko-KR" sz="14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3155CE2-B47A-C4DA-89C0-910374876C03}"/>
              </a:ext>
            </a:extLst>
          </p:cNvPr>
          <p:cNvCxnSpPr>
            <a:cxnSpLocks/>
          </p:cNvCxnSpPr>
          <p:nvPr/>
        </p:nvCxnSpPr>
        <p:spPr>
          <a:xfrm>
            <a:off x="2291220" y="3700148"/>
            <a:ext cx="0" cy="451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171BED3-33CB-72B3-E6D7-0E0C18FA4B76}"/>
              </a:ext>
            </a:extLst>
          </p:cNvPr>
          <p:cNvCxnSpPr>
            <a:cxnSpLocks/>
          </p:cNvCxnSpPr>
          <p:nvPr/>
        </p:nvCxnSpPr>
        <p:spPr>
          <a:xfrm flipV="1">
            <a:off x="2519402" y="3737211"/>
            <a:ext cx="0" cy="3768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D83454-3D7E-E4B4-5264-FD2ADDFD9C8D}"/>
              </a:ext>
            </a:extLst>
          </p:cNvPr>
          <p:cNvSpPr txBox="1"/>
          <p:nvPr/>
        </p:nvSpPr>
        <p:spPr>
          <a:xfrm>
            <a:off x="6619419" y="5147344"/>
            <a:ext cx="2631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CreateNewDoc</a:t>
            </a:r>
            <a:r>
              <a:rPr lang="en-US" altLang="ko-KR" sz="1400" dirty="0"/>
              <a:t>()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68DA4C-3DCF-3AE4-F059-2D992AB4ABB8}"/>
              </a:ext>
            </a:extLst>
          </p:cNvPr>
          <p:cNvSpPr txBox="1"/>
          <p:nvPr/>
        </p:nvSpPr>
        <p:spPr>
          <a:xfrm>
            <a:off x="1035761" y="5091967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chemeClr val="accent4">
                    <a:lumMod val="50000"/>
                  </a:schemeClr>
                </a:solidFill>
              </a:rPr>
              <a:t>ezApproval/ezDoc.js</a:t>
            </a:r>
          </a:p>
          <a:p>
            <a:pPr algn="ctr"/>
            <a:r>
              <a:rPr lang="en-US" altLang="ko-KR" sz="1400">
                <a:solidFill>
                  <a:srgbClr val="FF0000"/>
                </a:solidFill>
              </a:rPr>
              <a:t>CreateNewDoc()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78A4858-543E-AAED-F2A3-C699D0E54508}"/>
              </a:ext>
            </a:extLst>
          </p:cNvPr>
          <p:cNvCxnSpPr>
            <a:cxnSpLocks/>
          </p:cNvCxnSpPr>
          <p:nvPr/>
        </p:nvCxnSpPr>
        <p:spPr>
          <a:xfrm flipH="1">
            <a:off x="3242803" y="5428555"/>
            <a:ext cx="3992893" cy="507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2D9CC579-0B1F-CC5C-C866-66DE4FD1A4E2}"/>
              </a:ext>
            </a:extLst>
          </p:cNvPr>
          <p:cNvCxnSpPr>
            <a:cxnSpLocks/>
          </p:cNvCxnSpPr>
          <p:nvPr/>
        </p:nvCxnSpPr>
        <p:spPr>
          <a:xfrm flipV="1">
            <a:off x="3323024" y="5569224"/>
            <a:ext cx="3994633" cy="140594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B7487B0-D90E-2EFF-0217-102110A87FC3}"/>
              </a:ext>
            </a:extLst>
          </p:cNvPr>
          <p:cNvCxnSpPr>
            <a:cxnSpLocks/>
          </p:cNvCxnSpPr>
          <p:nvPr/>
        </p:nvCxnSpPr>
        <p:spPr>
          <a:xfrm>
            <a:off x="6362838" y="4899000"/>
            <a:ext cx="729735" cy="2337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54BC034-84D8-7A2F-D277-39CF3B8C21A8}"/>
              </a:ext>
            </a:extLst>
          </p:cNvPr>
          <p:cNvCxnSpPr>
            <a:cxnSpLocks/>
          </p:cNvCxnSpPr>
          <p:nvPr/>
        </p:nvCxnSpPr>
        <p:spPr>
          <a:xfrm flipH="1" flipV="1">
            <a:off x="6289815" y="4969924"/>
            <a:ext cx="768468" cy="26294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3F5D431-3CCC-1A30-40D2-957A21AF7DB8}"/>
              </a:ext>
            </a:extLst>
          </p:cNvPr>
          <p:cNvCxnSpPr>
            <a:cxnSpLocks/>
          </p:cNvCxnSpPr>
          <p:nvPr/>
        </p:nvCxnSpPr>
        <p:spPr>
          <a:xfrm>
            <a:off x="2291220" y="3015041"/>
            <a:ext cx="0" cy="451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6FA19986-2395-3E25-6ABB-D312B7356F6B}"/>
              </a:ext>
            </a:extLst>
          </p:cNvPr>
          <p:cNvCxnSpPr>
            <a:cxnSpLocks/>
          </p:cNvCxnSpPr>
          <p:nvPr/>
        </p:nvCxnSpPr>
        <p:spPr>
          <a:xfrm flipV="1">
            <a:off x="2519402" y="3052104"/>
            <a:ext cx="0" cy="37689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제목 1">
            <a:extLst>
              <a:ext uri="{FF2B5EF4-FFF2-40B4-BE49-F238E27FC236}">
                <a16:creationId xmlns:a16="http://schemas.microsoft.com/office/drawing/2014/main" id="{02CE5D78-D6F3-F6EB-D9BF-E658FC08EE1E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FA5E6-30C5-5BD6-31C6-928DEC262B56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C014E-8596-C7BF-2BC5-E5AAE1652033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  <a:r>
              <a:rPr lang="en-US" altLang="ko-KR" b="1" dirty="0"/>
              <a:t>  -  </a:t>
            </a:r>
            <a:r>
              <a:rPr lang="ko-KR" altLang="en-US" b="1" dirty="0" err="1"/>
              <a:t>기안기</a:t>
            </a:r>
            <a:r>
              <a:rPr lang="ko-KR" altLang="en-US" b="1" dirty="0"/>
              <a:t> 생성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3B80BF3-7303-F16C-D0E3-C2A239963B2C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55E4BF6-298F-03E4-C06C-CE636013F90D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4FC9C3-31A5-685A-7F16-0F7CCA55E34E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00556F-B6DE-4EC8-12C9-6BD797A27744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9D2EE90-A624-6761-537A-7AB3F441013C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F3C20F-1FCE-EFE1-0D7F-6436FBCE3F29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AB3FDE-14AD-7531-7EE3-73DE9DD48417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432219-32DB-A170-1DEB-1E1400EC045A}"/>
              </a:ext>
            </a:extLst>
          </p:cNvPr>
          <p:cNvSpPr txBox="1"/>
          <p:nvPr/>
        </p:nvSpPr>
        <p:spPr>
          <a:xfrm>
            <a:off x="328959" y="2345958"/>
            <a:ext cx="23742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HTML</a:t>
            </a:r>
            <a:r>
              <a:rPr lang="ko-KR" altLang="en-US" sz="1200" dirty="0">
                <a:solidFill>
                  <a:srgbClr val="FF0000"/>
                </a:solidFill>
              </a:rPr>
              <a:t>이 담긴 </a:t>
            </a:r>
            <a:r>
              <a:rPr lang="en-US" altLang="ko-KR" sz="1200" dirty="0">
                <a:solidFill>
                  <a:srgbClr val="FF0000"/>
                </a:solidFill>
              </a:rPr>
              <a:t>XML </a:t>
            </a:r>
            <a:r>
              <a:rPr lang="ko-KR" altLang="en-US" sz="1200" dirty="0">
                <a:solidFill>
                  <a:srgbClr val="FF0000"/>
                </a:solidFill>
              </a:rPr>
              <a:t>문자열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06A69A-1A53-F656-2F15-0CF9D25CE8B3}"/>
              </a:ext>
            </a:extLst>
          </p:cNvPr>
          <p:cNvSpPr txBox="1"/>
          <p:nvPr/>
        </p:nvSpPr>
        <p:spPr>
          <a:xfrm>
            <a:off x="59202" y="3104156"/>
            <a:ext cx="25259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DraftUI.cshtml</a:t>
            </a:r>
            <a:r>
              <a:rPr lang="ko-KR" altLang="en-US" sz="1200" dirty="0">
                <a:solidFill>
                  <a:srgbClr val="FF0000"/>
                </a:solidFill>
              </a:rPr>
              <a:t>의 함수를 호출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F7F1EFE-3782-E775-DC7F-35AFA6284066}"/>
              </a:ext>
            </a:extLst>
          </p:cNvPr>
          <p:cNvSpPr txBox="1"/>
          <p:nvPr/>
        </p:nvSpPr>
        <p:spPr>
          <a:xfrm>
            <a:off x="2870046" y="4552259"/>
            <a:ext cx="9344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Ajax </a:t>
            </a:r>
            <a:r>
              <a:rPr lang="ko-KR" altLang="en-US" sz="1200" dirty="0">
                <a:solidFill>
                  <a:srgbClr val="FF0000"/>
                </a:solidFill>
              </a:rPr>
              <a:t>요청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B4FA9DC-2B90-9333-97CE-0901369E3A59}"/>
              </a:ext>
            </a:extLst>
          </p:cNvPr>
          <p:cNvSpPr txBox="1"/>
          <p:nvPr/>
        </p:nvSpPr>
        <p:spPr>
          <a:xfrm>
            <a:off x="6516241" y="4600825"/>
            <a:ext cx="11348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FormID</a:t>
            </a:r>
            <a:r>
              <a:rPr lang="ko-KR" altLang="en-US" sz="1200" dirty="0">
                <a:solidFill>
                  <a:srgbClr val="FF0000"/>
                </a:solidFill>
              </a:rPr>
              <a:t> 전달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72C99F7-FAAA-7656-314E-24402560FA5B}"/>
              </a:ext>
            </a:extLst>
          </p:cNvPr>
          <p:cNvSpPr txBox="1"/>
          <p:nvPr/>
        </p:nvSpPr>
        <p:spPr>
          <a:xfrm>
            <a:off x="5045982" y="5190692"/>
            <a:ext cx="11348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FormID</a:t>
            </a:r>
            <a:r>
              <a:rPr lang="ko-KR" altLang="en-US" sz="1200" dirty="0">
                <a:solidFill>
                  <a:srgbClr val="FF0000"/>
                </a:solidFill>
              </a:rPr>
              <a:t> 전달</a:t>
            </a:r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E284F77-9744-9138-58BF-F83EB5743712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2399989" y="5453927"/>
            <a:ext cx="7708" cy="2558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38E6F23-23A8-6E29-ED33-FFFEF29EF205}"/>
              </a:ext>
            </a:extLst>
          </p:cNvPr>
          <p:cNvSpPr txBox="1"/>
          <p:nvPr/>
        </p:nvSpPr>
        <p:spPr>
          <a:xfrm>
            <a:off x="799361" y="6009238"/>
            <a:ext cx="1781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새로운 문서 </a:t>
            </a:r>
            <a:r>
              <a:rPr lang="en-US" altLang="ko-KR" sz="1200" dirty="0">
                <a:solidFill>
                  <a:srgbClr val="FF0000"/>
                </a:solidFill>
              </a:rPr>
              <a:t>ID(</a:t>
            </a:r>
            <a:r>
              <a:rPr lang="ko-KR" altLang="en-US" sz="1200" dirty="0">
                <a:solidFill>
                  <a:srgbClr val="FF0000"/>
                </a:solidFill>
              </a:rPr>
              <a:t>문자열</a:t>
            </a:r>
            <a:r>
              <a:rPr lang="en-US" altLang="ko-KR" sz="1200" dirty="0">
                <a:solidFill>
                  <a:srgbClr val="FF0000"/>
                </a:solidFill>
              </a:rPr>
              <a:t>) 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15957BB-7B71-3A14-46C0-64A4DFE83513}"/>
              </a:ext>
            </a:extLst>
          </p:cNvPr>
          <p:cNvSpPr txBox="1"/>
          <p:nvPr/>
        </p:nvSpPr>
        <p:spPr>
          <a:xfrm>
            <a:off x="2580521" y="6017595"/>
            <a:ext cx="1871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TBAPRDOCINFO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 새 문서 레코드 생성</a:t>
            </a:r>
          </a:p>
        </p:txBody>
      </p:sp>
    </p:spTree>
    <p:extLst>
      <p:ext uri="{BB962C8B-B14F-4D97-AF65-F5344CB8AC3E}">
        <p14:creationId xmlns:p14="http://schemas.microsoft.com/office/powerpoint/2010/main" val="3819013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래픽, 폰트, 그래픽 디자인, 스크린샷이(가) 표시된 사진&#10;&#10;자동 생성된 설명">
            <a:extLst>
              <a:ext uri="{FF2B5EF4-FFF2-40B4-BE49-F238E27FC236}">
                <a16:creationId xmlns:a16="http://schemas.microsoft.com/office/drawing/2014/main" id="{AD81664C-7132-A75E-5FB9-D8A9B52E91A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2761" y="78249"/>
            <a:ext cx="1633989" cy="36040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1834FF8-15AD-EBC1-C96F-84294EFC16C6}"/>
              </a:ext>
            </a:extLst>
          </p:cNvPr>
          <p:cNvSpPr txBox="1"/>
          <p:nvPr/>
        </p:nvSpPr>
        <p:spPr>
          <a:xfrm>
            <a:off x="2726483" y="1309699"/>
            <a:ext cx="3843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/>
              <a:t>myoffice</a:t>
            </a:r>
            <a:r>
              <a:rPr lang="en-US" altLang="ko-KR" sz="1400" dirty="0"/>
              <a:t>/</a:t>
            </a:r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js</a:t>
            </a:r>
            <a:r>
              <a:rPr lang="en-US" altLang="ko-KR" sz="1400" dirty="0"/>
              <a:t>/Common_Function.js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FA5798-C992-CBBB-D315-43581B4744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627" y="1594893"/>
            <a:ext cx="5667375" cy="30670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2459BDE-D9DD-99BD-06A6-E03648CE225C}"/>
              </a:ext>
            </a:extLst>
          </p:cNvPr>
          <p:cNvSpPr/>
          <p:nvPr/>
        </p:nvSpPr>
        <p:spPr>
          <a:xfrm>
            <a:off x="878077" y="2957071"/>
            <a:ext cx="4619612" cy="307777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2E31457-8298-4ED0-8A38-A01246EF7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8992" y="867632"/>
            <a:ext cx="4305300" cy="18097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8C35A7A-916B-082E-B78A-B642B326A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8992" y="2788776"/>
            <a:ext cx="4543425" cy="3990975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8691214-A066-5CD6-72FC-3EBA010F3BBB}"/>
              </a:ext>
            </a:extLst>
          </p:cNvPr>
          <p:cNvSpPr/>
          <p:nvPr/>
        </p:nvSpPr>
        <p:spPr>
          <a:xfrm>
            <a:off x="7985474" y="1919262"/>
            <a:ext cx="2477287" cy="29336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1A0D85-9C5E-A954-BDE6-6C5D7108FB3F}"/>
              </a:ext>
            </a:extLst>
          </p:cNvPr>
          <p:cNvSpPr/>
          <p:nvPr/>
        </p:nvSpPr>
        <p:spPr>
          <a:xfrm>
            <a:off x="7985474" y="5379307"/>
            <a:ext cx="3605648" cy="21998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84CBA2D-13BB-92ED-6C06-2568A5D53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156" y="4849410"/>
            <a:ext cx="7365357" cy="21998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9B34AE6-2BFD-25FE-07BE-4293A61FC6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621" y="5193031"/>
            <a:ext cx="5667375" cy="1472490"/>
          </a:xfrm>
          <a:prstGeom prst="rect">
            <a:avLst/>
          </a:prstGeom>
        </p:spPr>
      </p:pic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41F7872-76E2-61F5-624D-AFF44541087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497689" y="1772507"/>
            <a:ext cx="1541303" cy="13723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316F583-57D8-0ECC-B022-F9884AF00679}"/>
              </a:ext>
            </a:extLst>
          </p:cNvPr>
          <p:cNvCxnSpPr>
            <a:cxnSpLocks/>
          </p:cNvCxnSpPr>
          <p:nvPr/>
        </p:nvCxnSpPr>
        <p:spPr>
          <a:xfrm>
            <a:off x="9224117" y="2302933"/>
            <a:ext cx="0" cy="6541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95DD439-723C-484A-FBC3-1F9ED11406F2}"/>
              </a:ext>
            </a:extLst>
          </p:cNvPr>
          <p:cNvCxnSpPr>
            <a:cxnSpLocks/>
          </p:cNvCxnSpPr>
          <p:nvPr/>
        </p:nvCxnSpPr>
        <p:spPr>
          <a:xfrm flipH="1">
            <a:off x="5971822" y="5489298"/>
            <a:ext cx="190782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58FA3B-2448-C819-A279-CA2956E9910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22/56</a:t>
            </a:r>
            <a:endParaRPr lang="ko-KR" altLang="en-US" sz="1200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679D27EE-ECB0-99B9-CF31-51583031C5FF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573E9D-80A5-A11A-74D4-EA67FB9470A6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B2F22-3907-CBA5-F809-B040BA25EA00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양식 선택</a:t>
            </a:r>
            <a:r>
              <a:rPr lang="en-US" altLang="ko-KR" b="1" dirty="0"/>
              <a:t>  -  </a:t>
            </a:r>
            <a:r>
              <a:rPr lang="ko-KR" altLang="en-US" b="1" dirty="0" err="1"/>
              <a:t>기안기</a:t>
            </a:r>
            <a:r>
              <a:rPr lang="ko-KR" altLang="en-US" b="1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2278259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23/56</a:t>
            </a:r>
            <a:endParaRPr lang="ko-KR" altLang="en-US" sz="12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3503960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2376128" y="1803988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btnApprovalInfo</a:t>
            </a:r>
            <a:r>
              <a:rPr lang="en-US" altLang="ko-KR" sz="1400" dirty="0"/>
              <a:t> ()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660925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176061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600423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B35A3-12C0-57C7-FBFF-2FFE87C85DD1}"/>
              </a:ext>
            </a:extLst>
          </p:cNvPr>
          <p:cNvSpPr txBox="1"/>
          <p:nvPr/>
        </p:nvSpPr>
        <p:spPr>
          <a:xfrm>
            <a:off x="9549151" y="3070134"/>
            <a:ext cx="27294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EZSP_GETFORMOPTION</a:t>
            </a:r>
          </a:p>
          <a:p>
            <a:pPr algn="ctr"/>
            <a:r>
              <a:rPr lang="en-US" altLang="ko-KR" sz="1400" b="1" i="1" dirty="0"/>
              <a:t>EZSP_GETSECURITYTYPE</a:t>
            </a:r>
          </a:p>
          <a:p>
            <a:pPr algn="ctr"/>
            <a:r>
              <a:rPr lang="en-US" altLang="ko-KR" sz="1400" b="1" i="1" dirty="0"/>
              <a:t>EZSP_GETKEEPTYPE</a:t>
            </a:r>
          </a:p>
          <a:p>
            <a:pPr algn="ctr"/>
            <a:r>
              <a:rPr lang="en-US" altLang="ko-KR" sz="1400" b="1" i="1" dirty="0"/>
              <a:t>EZSP_GETAPRTYPE_FORMOPTION</a:t>
            </a:r>
          </a:p>
          <a:p>
            <a:pPr algn="ctr"/>
            <a:endParaRPr lang="en-US" altLang="ko-KR" sz="1400" b="1" i="1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9039357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455439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913877" y="177412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1EE6FF-70A0-2C21-2845-27A48A69617E}"/>
              </a:ext>
            </a:extLst>
          </p:cNvPr>
          <p:cNvCxnSpPr>
            <a:cxnSpLocks/>
          </p:cNvCxnSpPr>
          <p:nvPr/>
        </p:nvCxnSpPr>
        <p:spPr>
          <a:xfrm>
            <a:off x="7491176" y="2428675"/>
            <a:ext cx="526209" cy="193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ABE9D8F-E083-FA0B-1DDC-EC4D167EFDDD}"/>
              </a:ext>
            </a:extLst>
          </p:cNvPr>
          <p:cNvSpPr txBox="1"/>
          <p:nvPr/>
        </p:nvSpPr>
        <p:spPr>
          <a:xfrm>
            <a:off x="325694" y="5667597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ezApprovalInfo.cshtml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4963440" y="2210206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ezLIneController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ezApprovalInfo</a:t>
            </a:r>
            <a:endParaRPr lang="en-US" altLang="ko-KR" sz="14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3155CE2-B47A-C4DA-89C0-910374876C03}"/>
              </a:ext>
            </a:extLst>
          </p:cNvPr>
          <p:cNvCxnSpPr>
            <a:cxnSpLocks/>
          </p:cNvCxnSpPr>
          <p:nvPr/>
        </p:nvCxnSpPr>
        <p:spPr>
          <a:xfrm>
            <a:off x="4312810" y="2079793"/>
            <a:ext cx="968867" cy="2893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EE047A0-CE39-CC53-A7DF-9555EE33F1B8}"/>
              </a:ext>
            </a:extLst>
          </p:cNvPr>
          <p:cNvCxnSpPr>
            <a:cxnSpLocks/>
          </p:cNvCxnSpPr>
          <p:nvPr/>
        </p:nvCxnSpPr>
        <p:spPr>
          <a:xfrm flipH="1" flipV="1">
            <a:off x="7435944" y="2574153"/>
            <a:ext cx="544657" cy="21486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2171BED3-33CB-72B3-E6D7-0E0C18FA4B76}"/>
              </a:ext>
            </a:extLst>
          </p:cNvPr>
          <p:cNvCxnSpPr>
            <a:cxnSpLocks/>
          </p:cNvCxnSpPr>
          <p:nvPr/>
        </p:nvCxnSpPr>
        <p:spPr>
          <a:xfrm flipH="1">
            <a:off x="2678120" y="2756325"/>
            <a:ext cx="2795850" cy="122399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FD83454-3D7E-E4B4-5264-FD2ADDFD9C8D}"/>
              </a:ext>
            </a:extLst>
          </p:cNvPr>
          <p:cNvSpPr txBox="1"/>
          <p:nvPr/>
        </p:nvSpPr>
        <p:spPr>
          <a:xfrm>
            <a:off x="7965074" y="2589762"/>
            <a:ext cx="19381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ezApprovalInfo</a:t>
            </a:r>
            <a:r>
              <a:rPr lang="en-US" altLang="ko-KR" sz="1400" dirty="0"/>
              <a:t>()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54BC034-84D8-7A2F-D277-39CF3B8C21A8}"/>
              </a:ext>
            </a:extLst>
          </p:cNvPr>
          <p:cNvCxnSpPr>
            <a:cxnSpLocks/>
          </p:cNvCxnSpPr>
          <p:nvPr/>
        </p:nvCxnSpPr>
        <p:spPr>
          <a:xfrm flipH="1" flipV="1">
            <a:off x="9647965" y="2898747"/>
            <a:ext cx="349158" cy="213747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3CB05E3-3C03-7D0C-9827-53C57EB364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5" y="1568640"/>
            <a:ext cx="2690455" cy="13757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9673734-D513-764B-E746-A366D9466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00" y="3818628"/>
            <a:ext cx="2629107" cy="185699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6DB2F93-AB4B-53DF-EF9C-02A261553CBB}"/>
              </a:ext>
            </a:extLst>
          </p:cNvPr>
          <p:cNvSpPr/>
          <p:nvPr/>
        </p:nvSpPr>
        <p:spPr>
          <a:xfrm>
            <a:off x="189344" y="1558253"/>
            <a:ext cx="327024" cy="19642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5EF642E5-EA97-F1EC-7986-091B58FCE6FC}"/>
              </a:ext>
            </a:extLst>
          </p:cNvPr>
          <p:cNvCxnSpPr>
            <a:cxnSpLocks/>
          </p:cNvCxnSpPr>
          <p:nvPr/>
        </p:nvCxnSpPr>
        <p:spPr>
          <a:xfrm>
            <a:off x="9714412" y="2797574"/>
            <a:ext cx="428344" cy="2311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486A734F-4BF0-3DA2-D4AA-FF3AE707E930}"/>
              </a:ext>
            </a:extLst>
          </p:cNvPr>
          <p:cNvGrpSpPr/>
          <p:nvPr/>
        </p:nvGrpSpPr>
        <p:grpSpPr>
          <a:xfrm>
            <a:off x="1077986" y="4011411"/>
            <a:ext cx="11073130" cy="1664215"/>
            <a:chOff x="1077986" y="4011411"/>
            <a:chExt cx="11073130" cy="1664215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858AD37C-BC06-61FE-31B8-3A200F746B13}"/>
                </a:ext>
              </a:extLst>
            </p:cNvPr>
            <p:cNvSpPr/>
            <p:nvPr/>
          </p:nvSpPr>
          <p:spPr>
            <a:xfrm>
              <a:off x="1077986" y="5479203"/>
              <a:ext cx="327024" cy="196423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F9CD92-8BAE-E6F5-3867-53A7EF13F759}"/>
                </a:ext>
              </a:extLst>
            </p:cNvPr>
            <p:cNvSpPr txBox="1"/>
            <p:nvPr/>
          </p:nvSpPr>
          <p:spPr>
            <a:xfrm>
              <a:off x="2805123" y="4011411"/>
              <a:ext cx="15204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btnOK</a:t>
              </a:r>
              <a:r>
                <a:rPr lang="en-US" altLang="ko-KR" sz="1400" dirty="0"/>
                <a:t> ()</a:t>
              </a:r>
              <a:endParaRPr lang="ko-KR" altLang="en-US" sz="1400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8C88049-6F0C-F962-5466-0820E08D71C8}"/>
                </a:ext>
              </a:extLst>
            </p:cNvPr>
            <p:cNvSpPr txBox="1"/>
            <p:nvPr/>
          </p:nvSpPr>
          <p:spPr>
            <a:xfrm>
              <a:off x="2494264" y="4732038"/>
              <a:ext cx="22205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 err="1"/>
                <a:t>ezApprovalinfo_complete</a:t>
              </a:r>
              <a:r>
                <a:rPr lang="en-US" altLang="ko-KR" sz="1400" dirty="0"/>
                <a:t>()</a:t>
              </a:r>
              <a:endParaRPr lang="en-US" altLang="ko-KR" sz="1400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61A9E9B-4FA3-2E7D-FB54-E325B6944EFB}"/>
                </a:ext>
              </a:extLst>
            </p:cNvPr>
            <p:cNvSpPr txBox="1"/>
            <p:nvPr/>
          </p:nvSpPr>
          <p:spPr>
            <a:xfrm>
              <a:off x="4936228" y="4998489"/>
              <a:ext cx="26319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ezLineAspxController</a:t>
              </a:r>
              <a:r>
                <a:rPr lang="en-US" altLang="ko-KR" sz="1400" dirty="0"/>
                <a:t>/</a:t>
              </a:r>
            </a:p>
            <a:p>
              <a:pPr algn="ctr"/>
              <a:r>
                <a:rPr lang="en-US" altLang="ko-KR" sz="1400" dirty="0" err="1"/>
                <a:t>SaveAprLine</a:t>
              </a:r>
              <a:endParaRPr lang="en-US" altLang="ko-KR" sz="1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29F7F0A-D0DB-A232-D69D-5F9C87CC6383}"/>
                </a:ext>
              </a:extLst>
            </p:cNvPr>
            <p:cNvSpPr txBox="1"/>
            <p:nvPr/>
          </p:nvSpPr>
          <p:spPr>
            <a:xfrm>
              <a:off x="4810655" y="4289985"/>
              <a:ext cx="2631933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ezDocInfoAspxController</a:t>
              </a:r>
              <a:r>
                <a:rPr lang="en-US" altLang="ko-KR" sz="1400" dirty="0"/>
                <a:t>/</a:t>
              </a:r>
            </a:p>
            <a:p>
              <a:pPr algn="ctr"/>
              <a:r>
                <a:rPr lang="en-US" altLang="ko-KR" sz="1400" dirty="0" err="1"/>
                <a:t>SetExtraDocInfo</a:t>
              </a:r>
              <a:endParaRPr lang="en-US" altLang="ko-KR" sz="14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29FA858-5C68-23C8-4C86-548525957077}"/>
                </a:ext>
              </a:extLst>
            </p:cNvPr>
            <p:cNvSpPr txBox="1"/>
            <p:nvPr/>
          </p:nvSpPr>
          <p:spPr>
            <a:xfrm>
              <a:off x="7961364" y="4486514"/>
              <a:ext cx="20857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SetExtraDocInfo</a:t>
              </a:r>
              <a:r>
                <a:rPr lang="en-US" altLang="ko-KR" sz="1400" dirty="0"/>
                <a:t>()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403B84B-C1C8-754B-9089-F5067F796EE3}"/>
                </a:ext>
              </a:extLst>
            </p:cNvPr>
            <p:cNvSpPr txBox="1"/>
            <p:nvPr/>
          </p:nvSpPr>
          <p:spPr>
            <a:xfrm>
              <a:off x="8026538" y="5039815"/>
              <a:ext cx="19705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SaveAprLine</a:t>
              </a:r>
              <a:r>
                <a:rPr lang="en-US" altLang="ko-KR" sz="1400" dirty="0"/>
                <a:t>()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28DF42-3465-D86A-5F32-77E2616DE66A}"/>
                </a:ext>
              </a:extLst>
            </p:cNvPr>
            <p:cNvSpPr txBox="1"/>
            <p:nvPr/>
          </p:nvSpPr>
          <p:spPr>
            <a:xfrm>
              <a:off x="9519183" y="4463615"/>
              <a:ext cx="263193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SetExtraDocInfo</a:t>
              </a:r>
              <a:r>
                <a:rPr lang="en-US" altLang="ko-KR" sz="1400" dirty="0"/>
                <a:t>()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DD0A0A1-8DD3-9BC9-FD18-C83A3AD66405}"/>
                </a:ext>
              </a:extLst>
            </p:cNvPr>
            <p:cNvSpPr txBox="1"/>
            <p:nvPr/>
          </p:nvSpPr>
          <p:spPr>
            <a:xfrm>
              <a:off x="9928584" y="5039815"/>
              <a:ext cx="197058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400" dirty="0" err="1"/>
                <a:t>SaveAprLine</a:t>
              </a:r>
              <a:r>
                <a:rPr lang="en-US" altLang="ko-KR" sz="1400" dirty="0"/>
                <a:t>()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D6F86C97-3E34-D226-A813-A7C10A6E9F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2425" y="4237787"/>
              <a:ext cx="1542017" cy="133962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5331F66B-9FE5-7DC0-BD3B-4C11D6C8E8AC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10" y="4249869"/>
              <a:ext cx="10250" cy="421929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33659D72-5CC2-FBFD-9AF8-6A0F7F79DE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4118" y="4586178"/>
              <a:ext cx="533827" cy="18521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FF3D048F-5B87-F943-C334-DE5AD079447F}"/>
                </a:ext>
              </a:extLst>
            </p:cNvPr>
            <p:cNvCxnSpPr>
              <a:cxnSpLocks/>
            </p:cNvCxnSpPr>
            <p:nvPr/>
          </p:nvCxnSpPr>
          <p:spPr>
            <a:xfrm>
              <a:off x="4667780" y="5011462"/>
              <a:ext cx="399706" cy="15614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65439CA-34EF-99B1-3928-C536AF80B3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2634" y="4671798"/>
              <a:ext cx="960813" cy="698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11E2EF8B-65F7-000B-3A68-9D730B1BB5F1}"/>
                </a:ext>
              </a:extLst>
            </p:cNvPr>
            <p:cNvCxnSpPr>
              <a:cxnSpLocks/>
            </p:cNvCxnSpPr>
            <p:nvPr/>
          </p:nvCxnSpPr>
          <p:spPr>
            <a:xfrm>
              <a:off x="7239775" y="5150497"/>
              <a:ext cx="993672" cy="171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E8C2DD83-A480-EBCC-DA59-6FDE52638AB7}"/>
                </a:ext>
              </a:extLst>
            </p:cNvPr>
            <p:cNvCxnSpPr>
              <a:cxnSpLocks/>
            </p:cNvCxnSpPr>
            <p:nvPr/>
          </p:nvCxnSpPr>
          <p:spPr>
            <a:xfrm>
              <a:off x="9751806" y="4665254"/>
              <a:ext cx="36006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DFE23F57-BDDC-447C-4CFF-C1C71B66BC7A}"/>
                </a:ext>
              </a:extLst>
            </p:cNvPr>
            <p:cNvCxnSpPr>
              <a:cxnSpLocks/>
            </p:cNvCxnSpPr>
            <p:nvPr/>
          </p:nvCxnSpPr>
          <p:spPr>
            <a:xfrm>
              <a:off x="9870582" y="5185047"/>
              <a:ext cx="360065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4838CF8-1D53-4F8C-C0CA-BC7A493D44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59590" y="4759727"/>
              <a:ext cx="34449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8EBAF650-9CA8-4BC8-03BB-8F45CA7FDF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64633" y="5300924"/>
              <a:ext cx="344496" cy="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3A2C805B-B2F9-25ED-9489-8CE3DA539C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63696" y="4779496"/>
              <a:ext cx="969751" cy="1479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9EE75879-4F76-7B9B-41E5-0B7EDF5D8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2780" y="5299639"/>
              <a:ext cx="969751" cy="14795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7DCA49C-3E05-6BDC-BF8F-C817FF2E6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5853" y="4678785"/>
              <a:ext cx="408479" cy="14948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F31C1277-99B9-A959-830C-2497FD811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32556" y="5096689"/>
              <a:ext cx="394065" cy="167380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제목 1">
            <a:extLst>
              <a:ext uri="{FF2B5EF4-FFF2-40B4-BE49-F238E27FC236}">
                <a16:creationId xmlns:a16="http://schemas.microsoft.com/office/drawing/2014/main" id="{C234B02D-356C-70E0-35F1-E04F28DC402F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437A000-4428-D756-CC7F-9B8302E20087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97841AA-7D1B-DF9F-973E-3D6ADEFE959F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결재정보 수정</a:t>
            </a: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F0F9134-C667-2439-D373-085F5E036940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44EC645C-9DCE-92FD-7B6B-3AE024251088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F937D7D-EDEB-EAA0-055C-0AFA6854AB8D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F45F202-9866-472F-3E04-A9FA51F80F19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2183C4A-2942-F711-8461-A2CD3617E708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7F54DC8-0AD4-51A9-45F5-DA347386BD5E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73E85D2-62C5-C397-0C37-01A064B08C9E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6514393-A9E2-59FF-30E5-9ED48FDCC782}"/>
              </a:ext>
            </a:extLst>
          </p:cNvPr>
          <p:cNvSpPr txBox="1"/>
          <p:nvPr/>
        </p:nvSpPr>
        <p:spPr>
          <a:xfrm>
            <a:off x="7908731" y="3139242"/>
            <a:ext cx="2190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결재 옵션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보안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보존 유형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결재 유형 목록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DB3FD9D-E958-F43D-E588-18F012328E81}"/>
              </a:ext>
            </a:extLst>
          </p:cNvPr>
          <p:cNvSpPr txBox="1"/>
          <p:nvPr/>
        </p:nvSpPr>
        <p:spPr>
          <a:xfrm>
            <a:off x="9714411" y="2459207"/>
            <a:ext cx="1442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UserID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en-US" altLang="ko-KR" sz="1400" dirty="0" err="1">
                <a:solidFill>
                  <a:srgbClr val="FF0000"/>
                </a:solidFill>
              </a:rPr>
              <a:t>FormID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24ABDDB-EE76-CDCF-F90E-E81CEA68A10B}"/>
              </a:ext>
            </a:extLst>
          </p:cNvPr>
          <p:cNvSpPr txBox="1"/>
          <p:nvPr/>
        </p:nvSpPr>
        <p:spPr>
          <a:xfrm>
            <a:off x="3348677" y="2696085"/>
            <a:ext cx="16355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ezApprovalInfoModel</a:t>
            </a:r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에 담긴 값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5285591-339C-FF19-F618-DEDDD6AAB739}"/>
              </a:ext>
            </a:extLst>
          </p:cNvPr>
          <p:cNvSpPr txBox="1"/>
          <p:nvPr/>
        </p:nvSpPr>
        <p:spPr>
          <a:xfrm>
            <a:off x="4457777" y="1708528"/>
            <a:ext cx="116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구분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폼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B64776-485B-47FF-C359-463FB376C457}"/>
              </a:ext>
            </a:extLst>
          </p:cNvPr>
          <p:cNvSpPr txBox="1"/>
          <p:nvPr/>
        </p:nvSpPr>
        <p:spPr>
          <a:xfrm>
            <a:off x="7335100" y="2119955"/>
            <a:ext cx="11608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구분</a:t>
            </a:r>
            <a:r>
              <a:rPr lang="en-US" altLang="ko-KR" sz="1400" dirty="0">
                <a:solidFill>
                  <a:srgbClr val="FF0000"/>
                </a:solidFill>
              </a:rPr>
              <a:t>, </a:t>
            </a:r>
            <a:r>
              <a:rPr lang="ko-KR" altLang="en-US" sz="1400" dirty="0">
                <a:solidFill>
                  <a:srgbClr val="FF0000"/>
                </a:solidFill>
              </a:rPr>
              <a:t>폼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09F435D-E8F4-B85A-F0BA-673CDFD7A0B1}"/>
              </a:ext>
            </a:extLst>
          </p:cNvPr>
          <p:cNvSpPr txBox="1"/>
          <p:nvPr/>
        </p:nvSpPr>
        <p:spPr>
          <a:xfrm>
            <a:off x="2665358" y="4314731"/>
            <a:ext cx="150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rgbClr val="FF0000"/>
                </a:solidFill>
              </a:rPr>
              <a:t>Rtn(</a:t>
            </a:r>
            <a:r>
              <a:rPr lang="ko-KR" altLang="en-US" sz="1200" dirty="0">
                <a:solidFill>
                  <a:srgbClr val="FF0000"/>
                </a:solidFill>
              </a:rPr>
              <a:t>수정된 정보 배열</a:t>
            </a:r>
            <a:r>
              <a:rPr lang="en-US" altLang="ko-KR" sz="1200" dirty="0">
                <a:solidFill>
                  <a:srgbClr val="FF0000"/>
                </a:solidFill>
              </a:rPr>
              <a:t>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06917FC-AEDB-2FFE-129D-A783164A0ECB}"/>
              </a:ext>
            </a:extLst>
          </p:cNvPr>
          <p:cNvSpPr txBox="1"/>
          <p:nvPr/>
        </p:nvSpPr>
        <p:spPr>
          <a:xfrm>
            <a:off x="4237009" y="4167186"/>
            <a:ext cx="84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문서 부가정보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0E589D6-2E4D-419E-2214-8B11BA2E9AC0}"/>
              </a:ext>
            </a:extLst>
          </p:cNvPr>
          <p:cNvSpPr txBox="1"/>
          <p:nvPr/>
        </p:nvSpPr>
        <p:spPr>
          <a:xfrm>
            <a:off x="5091805" y="4808982"/>
            <a:ext cx="84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결재선 정보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30CEA27-AD1A-D097-6076-2DBF55E3515B}"/>
              </a:ext>
            </a:extLst>
          </p:cNvPr>
          <p:cNvSpPr txBox="1"/>
          <p:nvPr/>
        </p:nvSpPr>
        <p:spPr>
          <a:xfrm>
            <a:off x="9379091" y="4719766"/>
            <a:ext cx="119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동적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Update SQL 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쿼리 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88A8A54-51D1-864B-0BFA-594A93D41192}"/>
              </a:ext>
            </a:extLst>
          </p:cNvPr>
          <p:cNvSpPr txBox="1"/>
          <p:nvPr/>
        </p:nvSpPr>
        <p:spPr>
          <a:xfrm>
            <a:off x="9475786" y="5436764"/>
            <a:ext cx="11950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수정 가능한 첫 결재선 순번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FD92F9E-32C4-5897-A19A-C3EEDA809A9A}"/>
              </a:ext>
            </a:extLst>
          </p:cNvPr>
          <p:cNvSpPr txBox="1"/>
          <p:nvPr/>
        </p:nvSpPr>
        <p:spPr>
          <a:xfrm>
            <a:off x="6909308" y="4832842"/>
            <a:ext cx="119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성공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실패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67E79-5431-BB6E-ED44-8769CB036563}"/>
              </a:ext>
            </a:extLst>
          </p:cNvPr>
          <p:cNvSpPr txBox="1"/>
          <p:nvPr/>
        </p:nvSpPr>
        <p:spPr>
          <a:xfrm>
            <a:off x="7335100" y="5406745"/>
            <a:ext cx="11950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성공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/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실패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C3E930-35C8-E756-24A9-AD520811A6AA}"/>
              </a:ext>
            </a:extLst>
          </p:cNvPr>
          <p:cNvSpPr txBox="1"/>
          <p:nvPr/>
        </p:nvSpPr>
        <p:spPr>
          <a:xfrm>
            <a:off x="2960225" y="3258802"/>
            <a:ext cx="6221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APRLINE (XML) 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2FEB95A-DE54-8279-D330-1D513934D2D1}"/>
              </a:ext>
            </a:extLst>
          </p:cNvPr>
          <p:cNvSpPr txBox="1"/>
          <p:nvPr/>
        </p:nvSpPr>
        <p:spPr>
          <a:xfrm>
            <a:off x="7341948" y="4099877"/>
            <a:ext cx="101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Docin</a:t>
            </a:r>
            <a:r>
              <a:rPr lang="en-US" altLang="ko-KR" sz="1200" dirty="0">
                <a:solidFill>
                  <a:srgbClr val="FF0000"/>
                </a:solidFill>
              </a:rPr>
              <a:t>(XML)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5D7B49D-EF78-1573-7004-33F0A76FE1B3}"/>
              </a:ext>
            </a:extLst>
          </p:cNvPr>
          <p:cNvSpPr txBox="1"/>
          <p:nvPr/>
        </p:nvSpPr>
        <p:spPr>
          <a:xfrm>
            <a:off x="9445296" y="4263448"/>
            <a:ext cx="101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DocID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5F14F85-041D-597D-4B4F-358478682696}"/>
              </a:ext>
            </a:extLst>
          </p:cNvPr>
          <p:cNvSpPr txBox="1"/>
          <p:nvPr/>
        </p:nvSpPr>
        <p:spPr>
          <a:xfrm>
            <a:off x="10073312" y="4843233"/>
            <a:ext cx="10173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DocID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22EEAF9-A69B-62CD-4FBE-1CB23345C700}"/>
              </a:ext>
            </a:extLst>
          </p:cNvPr>
          <p:cNvSpPr txBox="1"/>
          <p:nvPr/>
        </p:nvSpPr>
        <p:spPr>
          <a:xfrm>
            <a:off x="7647338" y="4818157"/>
            <a:ext cx="1137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>
                <a:solidFill>
                  <a:srgbClr val="FF0000"/>
                </a:solidFill>
              </a:rPr>
              <a:t>AprLine</a:t>
            </a:r>
            <a:r>
              <a:rPr lang="en-US" altLang="ko-KR" sz="1200" dirty="0">
                <a:solidFill>
                  <a:srgbClr val="FF0000"/>
                </a:solidFill>
              </a:rPr>
              <a:t>(XML)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18AEDE1-E3B4-449F-336C-1D59EFEFA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25" y="1556319"/>
            <a:ext cx="4497023" cy="3176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45F1EFA9-B372-E646-6FF6-68304B728DE1}"/>
              </a:ext>
            </a:extLst>
          </p:cNvPr>
          <p:cNvGrpSpPr/>
          <p:nvPr/>
        </p:nvGrpSpPr>
        <p:grpSpPr>
          <a:xfrm>
            <a:off x="6295038" y="1505635"/>
            <a:ext cx="4318694" cy="3227034"/>
            <a:chOff x="1209808" y="4565936"/>
            <a:chExt cx="4301066" cy="3016207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FB9F329-6420-3A1B-6737-CDA250A4B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09808" y="4565936"/>
              <a:ext cx="4301066" cy="301620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6F9CEA-95AA-B1FD-9840-62BACBFB390E}"/>
                </a:ext>
              </a:extLst>
            </p:cNvPr>
            <p:cNvSpPr/>
            <p:nvPr/>
          </p:nvSpPr>
          <p:spPr>
            <a:xfrm>
              <a:off x="1987771" y="4927416"/>
              <a:ext cx="2654784" cy="1194753"/>
            </a:xfrm>
            <a:prstGeom prst="rect">
              <a:avLst/>
            </a:prstGeom>
            <a:noFill/>
            <a:ln w="317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3DCB61ED-CCDF-4291-2CE6-15581208BF93}"/>
              </a:ext>
            </a:extLst>
          </p:cNvPr>
          <p:cNvCxnSpPr>
            <a:cxnSpLocks/>
          </p:cNvCxnSpPr>
          <p:nvPr/>
        </p:nvCxnSpPr>
        <p:spPr>
          <a:xfrm>
            <a:off x="4754142" y="2575876"/>
            <a:ext cx="2322047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F1E31A-0438-8821-DCA8-1DB4CF27C899}"/>
              </a:ext>
            </a:extLst>
          </p:cNvPr>
          <p:cNvSpPr/>
          <p:nvPr/>
        </p:nvSpPr>
        <p:spPr>
          <a:xfrm>
            <a:off x="2413070" y="2028795"/>
            <a:ext cx="2325378" cy="1347399"/>
          </a:xfrm>
          <a:prstGeom prst="rect">
            <a:avLst/>
          </a:prstGeom>
          <a:noFill/>
          <a:ln w="317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A0FF-6451-8749-2394-E1C44E9DBBC8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24/56</a:t>
            </a:r>
            <a:endParaRPr lang="ko-KR" altLang="en-US" sz="12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CA015A2D-EAE9-0403-C1D5-E6A70F982385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9B8CD-52D1-22AF-2DA7-B634D7154987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3658DB-12F5-5F89-3B15-355D8ECF4F25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결재정보 수정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C64F7C2-4C5A-5FE9-0049-9D27872A1DD8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E109C190-4B06-96C4-7749-AD54B3573C8B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7C4389-D847-6DF2-AA41-C9F0CA6ED451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E54CF1-E5A0-B19E-5846-F6A6E238363B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B283DA6-D0A2-287F-8225-164446509151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81F040-0F25-7082-0CF6-D781679E3A2C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292DED-DF30-D4AD-91CC-FA046245BA8C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610982-347E-C87F-4A36-825886AC0D30}"/>
              </a:ext>
            </a:extLst>
          </p:cNvPr>
          <p:cNvSpPr txBox="1"/>
          <p:nvPr/>
        </p:nvSpPr>
        <p:spPr>
          <a:xfrm>
            <a:off x="3538006" y="5020479"/>
            <a:ext cx="4231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DraftUI.cshtml</a:t>
            </a:r>
            <a:r>
              <a:rPr lang="en-US" altLang="ko-KR" dirty="0"/>
              <a:t> (</a:t>
            </a:r>
            <a:r>
              <a:rPr lang="en-US" altLang="ko-KR" dirty="0" err="1"/>
              <a:t>GetDraftAprLineInfo</a:t>
            </a:r>
            <a:r>
              <a:rPr lang="en-US" altLang="ko-KR" dirty="0"/>
              <a:t>()) 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047219-2AD0-E818-A52D-BBC10AA1B841}"/>
              </a:ext>
            </a:extLst>
          </p:cNvPr>
          <p:cNvSpPr txBox="1"/>
          <p:nvPr/>
        </p:nvSpPr>
        <p:spPr>
          <a:xfrm>
            <a:off x="3538006" y="5451464"/>
            <a:ext cx="435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DraftUI.cshtml</a:t>
            </a:r>
            <a:r>
              <a:rPr lang="en-US" altLang="ko-KR" dirty="0"/>
              <a:t> (</a:t>
            </a:r>
            <a:r>
              <a:rPr lang="en-US" altLang="ko-KR" dirty="0" err="1"/>
              <a:t>btnApprovalInfo_save</a:t>
            </a:r>
            <a:r>
              <a:rPr lang="en-US" altLang="ko-KR" dirty="0"/>
              <a:t>())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DA5494-D893-77C7-534A-C4204E373B20}"/>
              </a:ext>
            </a:extLst>
          </p:cNvPr>
          <p:cNvSpPr txBox="1"/>
          <p:nvPr/>
        </p:nvSpPr>
        <p:spPr>
          <a:xfrm>
            <a:off x="241425" y="5243895"/>
            <a:ext cx="30955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ezApprovalInfo_Complete</a:t>
            </a:r>
            <a:r>
              <a:rPr lang="ko-KR" altLang="en-US" dirty="0"/>
              <a:t>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43AECB2-370A-1736-E98F-BB44976FCDBC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237020" y="5205145"/>
            <a:ext cx="300986" cy="17040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0D8C71-71BF-362E-E8EC-E10F73CFE4CC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3237020" y="5451464"/>
            <a:ext cx="300986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A361DF7-DD95-438C-3761-35CCC37ADEB4}"/>
              </a:ext>
            </a:extLst>
          </p:cNvPr>
          <p:cNvSpPr txBox="1"/>
          <p:nvPr/>
        </p:nvSpPr>
        <p:spPr>
          <a:xfrm>
            <a:off x="7649860" y="4989799"/>
            <a:ext cx="31529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결재선 표시 영역의 </a:t>
            </a:r>
            <a:r>
              <a:rPr lang="ko-KR" altLang="en-US" sz="1200" dirty="0" err="1"/>
              <a:t>HTML을</a:t>
            </a:r>
            <a:r>
              <a:rPr lang="ko-KR" altLang="en-US" sz="1200" dirty="0"/>
              <a:t> 모두 지우고, 새로운 결재자 정보로 다시 그립니다</a:t>
            </a:r>
            <a:r>
              <a:rPr lang="en-US" altLang="ko-KR" sz="1200" dirty="0"/>
              <a:t>.</a:t>
            </a:r>
            <a:r>
              <a:rPr lang="ko-KR" altLang="en-US" sz="1200" dirty="0"/>
              <a:t>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9632059-526C-414F-E1D4-40A2E08C557D}"/>
              </a:ext>
            </a:extLst>
          </p:cNvPr>
          <p:cNvSpPr txBox="1"/>
          <p:nvPr/>
        </p:nvSpPr>
        <p:spPr>
          <a:xfrm>
            <a:off x="7649860" y="5543797"/>
            <a:ext cx="32030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서버에 변경사항을 최종 저장</a:t>
            </a:r>
          </a:p>
        </p:txBody>
      </p:sp>
    </p:spTree>
    <p:extLst>
      <p:ext uri="{BB962C8B-B14F-4D97-AF65-F5344CB8AC3E}">
        <p14:creationId xmlns:p14="http://schemas.microsoft.com/office/powerpoint/2010/main" val="2051956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25/56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717817" y="133090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4003026" y="176860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2875194" y="1799243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btnSendDraft_onClick</a:t>
            </a:r>
            <a:r>
              <a:rPr lang="en-US" altLang="ko-KR" sz="1400" dirty="0"/>
              <a:t> ()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6159991" y="1330902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675127" y="176860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600423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9039357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455439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913877" y="177412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그림 64">
            <a:extLst>
              <a:ext uri="{FF2B5EF4-FFF2-40B4-BE49-F238E27FC236}">
                <a16:creationId xmlns:a16="http://schemas.microsoft.com/office/drawing/2014/main" id="{C1B0C62F-9B17-4E3C-0FDC-12868F42B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8" y="1428003"/>
            <a:ext cx="2806632" cy="21215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ABE9D8F-E083-FA0B-1DDC-EC4D167EFDDD}"/>
              </a:ext>
            </a:extLst>
          </p:cNvPr>
          <p:cNvSpPr txBox="1"/>
          <p:nvPr/>
        </p:nvSpPr>
        <p:spPr>
          <a:xfrm>
            <a:off x="2915407" y="2546989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Recipient_Check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5470806" y="4485866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mainController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ezchkPasswd</a:t>
            </a:r>
            <a:endParaRPr lang="en-US" altLang="ko-KR" sz="14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F50FF57-2113-042A-4F4A-6B7A2B70E5EF}"/>
              </a:ext>
            </a:extLst>
          </p:cNvPr>
          <p:cNvCxnSpPr>
            <a:cxnSpLocks/>
          </p:cNvCxnSpPr>
          <p:nvPr/>
        </p:nvCxnSpPr>
        <p:spPr>
          <a:xfrm>
            <a:off x="3999659" y="2216941"/>
            <a:ext cx="3033" cy="337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EDED503-5165-278A-2F33-A4FD32406F39}"/>
              </a:ext>
            </a:extLst>
          </p:cNvPr>
          <p:cNvSpPr/>
          <p:nvPr/>
        </p:nvSpPr>
        <p:spPr>
          <a:xfrm>
            <a:off x="48969" y="1568796"/>
            <a:ext cx="313445" cy="19980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B7487B0-D90E-2EFF-0217-102110A87FC3}"/>
              </a:ext>
            </a:extLst>
          </p:cNvPr>
          <p:cNvCxnSpPr>
            <a:cxnSpLocks/>
          </p:cNvCxnSpPr>
          <p:nvPr/>
        </p:nvCxnSpPr>
        <p:spPr>
          <a:xfrm>
            <a:off x="4606215" y="4035396"/>
            <a:ext cx="976244" cy="4047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654BC034-84D8-7A2F-D277-39CF3B8C21A8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2731693" y="4747476"/>
            <a:ext cx="2889585" cy="40850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78A968B-FA8F-1C74-9893-8700081C258B}"/>
              </a:ext>
            </a:extLst>
          </p:cNvPr>
          <p:cNvCxnSpPr>
            <a:cxnSpLocks/>
          </p:cNvCxnSpPr>
          <p:nvPr/>
        </p:nvCxnSpPr>
        <p:spPr>
          <a:xfrm>
            <a:off x="3993034" y="2863652"/>
            <a:ext cx="3033" cy="337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F5E3A1F-8C9F-757F-DF9D-0B2945A3B9AC}"/>
              </a:ext>
            </a:extLst>
          </p:cNvPr>
          <p:cNvSpPr txBox="1"/>
          <p:nvPr/>
        </p:nvSpPr>
        <p:spPr>
          <a:xfrm>
            <a:off x="2882783" y="3214909"/>
            <a:ext cx="247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TempItemCode_Complete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54C0BD-B15F-5B8B-EDE3-4FE00B2036C4}"/>
              </a:ext>
            </a:extLst>
          </p:cNvPr>
          <p:cNvCxnSpPr>
            <a:cxnSpLocks/>
          </p:cNvCxnSpPr>
          <p:nvPr/>
        </p:nvCxnSpPr>
        <p:spPr>
          <a:xfrm>
            <a:off x="3993033" y="3521436"/>
            <a:ext cx="3033" cy="3373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8530152-DC99-81C5-4EAE-7167EA8DD0F9}"/>
              </a:ext>
            </a:extLst>
          </p:cNvPr>
          <p:cNvSpPr txBox="1"/>
          <p:nvPr/>
        </p:nvSpPr>
        <p:spPr>
          <a:xfrm>
            <a:off x="2875193" y="3827532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chk_Passwd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9A9412-F0C6-B1A3-E01F-931ACDD2399E}"/>
              </a:ext>
            </a:extLst>
          </p:cNvPr>
          <p:cNvSpPr txBox="1"/>
          <p:nvPr/>
        </p:nvSpPr>
        <p:spPr>
          <a:xfrm>
            <a:off x="727638" y="6421233"/>
            <a:ext cx="19418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ezchkPasswd.cshtml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96A4C37-9B1F-5625-0B2E-4DC81D9F76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844" y="3880822"/>
            <a:ext cx="2504849" cy="2550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30BBFD-FEB3-59B5-D64C-4FE903EF22EA}"/>
              </a:ext>
            </a:extLst>
          </p:cNvPr>
          <p:cNvSpPr txBox="1"/>
          <p:nvPr/>
        </p:nvSpPr>
        <p:spPr>
          <a:xfrm>
            <a:off x="8227594" y="4594407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ezchkPasswd</a:t>
            </a:r>
            <a:r>
              <a:rPr lang="en-US" altLang="ko-KR" sz="1400" dirty="0"/>
              <a:t>()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98DE5FA-407D-12B0-FC91-E1295DECD8BB}"/>
              </a:ext>
            </a:extLst>
          </p:cNvPr>
          <p:cNvCxnSpPr>
            <a:cxnSpLocks/>
          </p:cNvCxnSpPr>
          <p:nvPr/>
        </p:nvCxnSpPr>
        <p:spPr>
          <a:xfrm flipV="1">
            <a:off x="8024408" y="4707234"/>
            <a:ext cx="425970" cy="33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988AB0-8E89-575D-1880-3FD147028D50}"/>
              </a:ext>
            </a:extLst>
          </p:cNvPr>
          <p:cNvCxnSpPr>
            <a:cxnSpLocks/>
          </p:cNvCxnSpPr>
          <p:nvPr/>
        </p:nvCxnSpPr>
        <p:spPr>
          <a:xfrm flipH="1">
            <a:off x="7994169" y="4861123"/>
            <a:ext cx="456209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8F366FE1-A0F6-500C-F128-A746E108A147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03DDA2-3704-86A6-F5E8-439170D5849A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7D8AF-E884-B6C2-D87A-90A46F497B7A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의견 입력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AB6460EC-C973-71B2-67D5-9E1FFDDA4462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90B1868-347C-1552-91F0-557527273406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4AF723E-0C9A-C64B-058A-F5F5C90DCC39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CB5C4-FD59-D736-4922-7DD38D554C97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97A767F6-3F7B-5EB4-6DC8-4DCE941A4FD4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C8D82D-8210-1D0A-5193-14A24200A902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6D23E2-88F2-E914-E72A-E948DEA2DAB9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854EA9-4F9D-485D-464F-27C2A20F809A}"/>
              </a:ext>
            </a:extLst>
          </p:cNvPr>
          <p:cNvSpPr txBox="1"/>
          <p:nvPr/>
        </p:nvSpPr>
        <p:spPr>
          <a:xfrm>
            <a:off x="245754" y="4485866"/>
            <a:ext cx="25048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옵션 값에 따라 비밀번호 </a:t>
            </a:r>
            <a:r>
              <a:rPr lang="ko-KR" altLang="en-US" sz="1000" dirty="0" err="1"/>
              <a:t>입력창</a:t>
            </a:r>
            <a:r>
              <a:rPr lang="ko-KR" altLang="en-US" sz="1000" dirty="0"/>
              <a:t>, </a:t>
            </a:r>
            <a:endParaRPr lang="en-US" altLang="ko-KR" sz="1000" dirty="0"/>
          </a:p>
          <a:p>
            <a:r>
              <a:rPr lang="ko-KR" altLang="en-US" sz="1000" dirty="0"/>
              <a:t>의견 </a:t>
            </a:r>
            <a:r>
              <a:rPr lang="ko-KR" altLang="en-US" sz="1000" dirty="0" err="1"/>
              <a:t>입력창</a:t>
            </a:r>
            <a:r>
              <a:rPr lang="ko-KR" altLang="en-US" sz="1000" dirty="0"/>
              <a:t> 등이 </a:t>
            </a:r>
            <a:endParaRPr lang="en-US" altLang="ko-KR" sz="1000" dirty="0"/>
          </a:p>
          <a:p>
            <a:r>
              <a:rPr lang="ko-KR" altLang="en-US" sz="1000" dirty="0"/>
              <a:t>조합된 최종 팝업창이 화면에 표기됩니다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7E5AEB-8FE9-D75F-FD54-E7D5E2B3F264}"/>
              </a:ext>
            </a:extLst>
          </p:cNvPr>
          <p:cNvSpPr txBox="1"/>
          <p:nvPr/>
        </p:nvSpPr>
        <p:spPr>
          <a:xfrm>
            <a:off x="4053083" y="2181556"/>
            <a:ext cx="1218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수신처 확인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13D2459-6ACB-650E-BB3E-2953FE47DC90}"/>
              </a:ext>
            </a:extLst>
          </p:cNvPr>
          <p:cNvSpPr txBox="1"/>
          <p:nvPr/>
        </p:nvSpPr>
        <p:spPr>
          <a:xfrm>
            <a:off x="4019118" y="2889389"/>
            <a:ext cx="1736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문서 분류 확인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F254D9-2716-58A8-FF46-8C74A92BC266}"/>
              </a:ext>
            </a:extLst>
          </p:cNvPr>
          <p:cNvSpPr txBox="1"/>
          <p:nvPr/>
        </p:nvSpPr>
        <p:spPr>
          <a:xfrm>
            <a:off x="4753684" y="3923456"/>
            <a:ext cx="116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문서</a:t>
            </a:r>
            <a:r>
              <a:rPr lang="en-US" altLang="ko-KR" sz="1000" dirty="0">
                <a:solidFill>
                  <a:srgbClr val="FF0000"/>
                </a:solidFill>
              </a:rPr>
              <a:t>ID, </a:t>
            </a:r>
            <a:r>
              <a:rPr lang="ko-KR" altLang="en-US" sz="1000" dirty="0">
                <a:solidFill>
                  <a:srgbClr val="FF0000"/>
                </a:solidFill>
              </a:rPr>
              <a:t>폼</a:t>
            </a:r>
            <a:r>
              <a:rPr lang="en-US" altLang="ko-KR" sz="1000" dirty="0">
                <a:solidFill>
                  <a:srgbClr val="FF0000"/>
                </a:solidFill>
              </a:rPr>
              <a:t>ID, Flag </a:t>
            </a:r>
          </a:p>
          <a:p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2ADC2D-FCDD-C682-5CBA-00E48B4069DC}"/>
              </a:ext>
            </a:extLst>
          </p:cNvPr>
          <p:cNvSpPr txBox="1"/>
          <p:nvPr/>
        </p:nvSpPr>
        <p:spPr>
          <a:xfrm>
            <a:off x="7578218" y="4375467"/>
            <a:ext cx="11666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문서</a:t>
            </a:r>
            <a:r>
              <a:rPr lang="en-US" altLang="ko-KR" sz="1000" dirty="0">
                <a:solidFill>
                  <a:srgbClr val="FF0000"/>
                </a:solidFill>
              </a:rPr>
              <a:t>ID, </a:t>
            </a:r>
            <a:r>
              <a:rPr lang="ko-KR" altLang="en-US" sz="1000" dirty="0">
                <a:solidFill>
                  <a:srgbClr val="FF0000"/>
                </a:solidFill>
              </a:rPr>
              <a:t>폼</a:t>
            </a:r>
            <a:r>
              <a:rPr lang="en-US" altLang="ko-KR" sz="1000" dirty="0">
                <a:solidFill>
                  <a:srgbClr val="FF0000"/>
                </a:solidFill>
              </a:rPr>
              <a:t>ID, Flag </a:t>
            </a:r>
          </a:p>
          <a:p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B35B6B7-3236-500F-B41B-DFDAB9850295}"/>
              </a:ext>
            </a:extLst>
          </p:cNvPr>
          <p:cNvSpPr txBox="1"/>
          <p:nvPr/>
        </p:nvSpPr>
        <p:spPr>
          <a:xfrm>
            <a:off x="7611873" y="4949183"/>
            <a:ext cx="15178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사용자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양식의 각종 옵션정보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(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비밀번호 사용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의견 필수 여부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8DAE8C9-EA4A-FDAC-EAFA-7970534D7330}"/>
              </a:ext>
            </a:extLst>
          </p:cNvPr>
          <p:cNvSpPr txBox="1"/>
          <p:nvPr/>
        </p:nvSpPr>
        <p:spPr>
          <a:xfrm>
            <a:off x="3680531" y="5042911"/>
            <a:ext cx="205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옵션 값에 따른 비밀번호 </a:t>
            </a:r>
            <a:r>
              <a:rPr lang="ko-KR" altLang="en-US" sz="1200" dirty="0" err="1">
                <a:solidFill>
                  <a:schemeClr val="accent5">
                    <a:lumMod val="50000"/>
                  </a:schemeClr>
                </a:solidFill>
              </a:rPr>
              <a:t>입력창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, 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의견 </a:t>
            </a:r>
            <a:r>
              <a:rPr lang="ko-KR" altLang="en-US" sz="1200" dirty="0" err="1">
                <a:solidFill>
                  <a:schemeClr val="accent5">
                    <a:lumMod val="50000"/>
                  </a:schemeClr>
                </a:solidFill>
              </a:rPr>
              <a:t>입력창</a:t>
            </a:r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 등이 조합된 데이터 </a:t>
            </a:r>
            <a:r>
              <a:rPr lang="en-US" altLang="ko-KR" sz="1200" dirty="0">
                <a:solidFill>
                  <a:schemeClr val="accent5">
                    <a:lumMod val="50000"/>
                  </a:schemeClr>
                </a:solidFill>
              </a:rPr>
              <a:t>Model</a:t>
            </a:r>
            <a:endParaRPr lang="ko-KR" altLang="en-US" sz="1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4605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26/56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3218751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3503960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2376128" y="1803988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chk_pass_complete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1A9EE-744A-E1EE-97AC-8C8FB3452E20}"/>
              </a:ext>
            </a:extLst>
          </p:cNvPr>
          <p:cNvSpPr txBox="1"/>
          <p:nvPr/>
        </p:nvSpPr>
        <p:spPr>
          <a:xfrm>
            <a:off x="4863026" y="2740200"/>
            <a:ext cx="2629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ezAPRSIGNAspxController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getSignRequest</a:t>
            </a:r>
            <a:endParaRPr lang="en-US" altLang="ko-KR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660925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6176061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8600423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7B35A3-12C0-57C7-FBFF-2FFE87C85DD1}"/>
              </a:ext>
            </a:extLst>
          </p:cNvPr>
          <p:cNvSpPr txBox="1"/>
          <p:nvPr/>
        </p:nvSpPr>
        <p:spPr>
          <a:xfrm>
            <a:off x="9733940" y="4626069"/>
            <a:ext cx="272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i="1" dirty="0"/>
              <a:t>EZSP_GETPROPERTYVALUE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9039357" y="1773348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10455439" y="1335647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10913877" y="1774123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2E99BAAA-C45A-8E68-CCF4-DEC8A5CE5AF3}"/>
              </a:ext>
            </a:extLst>
          </p:cNvPr>
          <p:cNvCxnSpPr>
            <a:cxnSpLocks/>
          </p:cNvCxnSpPr>
          <p:nvPr/>
        </p:nvCxnSpPr>
        <p:spPr>
          <a:xfrm>
            <a:off x="3486377" y="2056316"/>
            <a:ext cx="0" cy="4035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B5C1C5B-1AFA-B9C8-D41A-6AD85A36CAA6}"/>
              </a:ext>
            </a:extLst>
          </p:cNvPr>
          <p:cNvSpPr txBox="1"/>
          <p:nvPr/>
        </p:nvSpPr>
        <p:spPr>
          <a:xfrm>
            <a:off x="2452915" y="2435498"/>
            <a:ext cx="2066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openSignUI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83155CE2-B47A-C4DA-89C0-910374876C03}"/>
              </a:ext>
            </a:extLst>
          </p:cNvPr>
          <p:cNvCxnSpPr>
            <a:cxnSpLocks/>
          </p:cNvCxnSpPr>
          <p:nvPr/>
        </p:nvCxnSpPr>
        <p:spPr>
          <a:xfrm>
            <a:off x="7113078" y="3153682"/>
            <a:ext cx="937503" cy="2753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E09C52B-031A-1F25-2351-6F8F770E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13" y="1432810"/>
            <a:ext cx="2136013" cy="21747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EDED503-5165-278A-2F33-A4FD32406F39}"/>
              </a:ext>
            </a:extLst>
          </p:cNvPr>
          <p:cNvSpPr/>
          <p:nvPr/>
        </p:nvSpPr>
        <p:spPr>
          <a:xfrm>
            <a:off x="633651" y="3265985"/>
            <a:ext cx="733754" cy="39155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1A8924F-02FB-42E9-145B-DB6D9F35493B}"/>
              </a:ext>
            </a:extLst>
          </p:cNvPr>
          <p:cNvCxnSpPr>
            <a:cxnSpLocks/>
          </p:cNvCxnSpPr>
          <p:nvPr/>
        </p:nvCxnSpPr>
        <p:spPr>
          <a:xfrm flipV="1">
            <a:off x="1367405" y="2056316"/>
            <a:ext cx="1183507" cy="1381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C47D2D-C445-0B36-ABED-E4E02F8FE960}"/>
              </a:ext>
            </a:extLst>
          </p:cNvPr>
          <p:cNvSpPr txBox="1"/>
          <p:nvPr/>
        </p:nvSpPr>
        <p:spPr>
          <a:xfrm>
            <a:off x="7724721" y="3320963"/>
            <a:ext cx="2629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getSignRequest</a:t>
            </a:r>
            <a:r>
              <a:rPr lang="en-US" altLang="ko-KR" sz="1400" dirty="0"/>
              <a:t>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C891F5-4BC7-07AF-4B6B-D04EED7CD41A}"/>
              </a:ext>
            </a:extLst>
          </p:cNvPr>
          <p:cNvSpPr txBox="1"/>
          <p:nvPr/>
        </p:nvSpPr>
        <p:spPr>
          <a:xfrm>
            <a:off x="9733940" y="4104114"/>
            <a:ext cx="26291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getPropertyValue</a:t>
            </a:r>
            <a:r>
              <a:rPr lang="en-US" altLang="ko-KR" sz="1400" dirty="0"/>
              <a:t>()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82152D63-96B9-6D29-5FCE-BB4678A513F4}"/>
              </a:ext>
            </a:extLst>
          </p:cNvPr>
          <p:cNvCxnSpPr>
            <a:cxnSpLocks/>
          </p:cNvCxnSpPr>
          <p:nvPr/>
        </p:nvCxnSpPr>
        <p:spPr>
          <a:xfrm>
            <a:off x="4207133" y="2678308"/>
            <a:ext cx="844051" cy="1730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2DDC6C9-A9C5-77F7-0D73-FBC9DA9DFB60}"/>
              </a:ext>
            </a:extLst>
          </p:cNvPr>
          <p:cNvCxnSpPr>
            <a:cxnSpLocks/>
          </p:cNvCxnSpPr>
          <p:nvPr/>
        </p:nvCxnSpPr>
        <p:spPr>
          <a:xfrm>
            <a:off x="9753710" y="3685306"/>
            <a:ext cx="563715" cy="2743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그림 44">
            <a:extLst>
              <a:ext uri="{FF2B5EF4-FFF2-40B4-BE49-F238E27FC236}">
                <a16:creationId xmlns:a16="http://schemas.microsoft.com/office/drawing/2014/main" id="{0B5427F9-19DD-CC99-EC3E-2D0F52561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32" y="4072351"/>
            <a:ext cx="2620477" cy="2331006"/>
          </a:xfrm>
          <a:prstGeom prst="rect">
            <a:avLst/>
          </a:prstGeom>
        </p:spPr>
      </p:pic>
      <p:sp>
        <p:nvSpPr>
          <p:cNvPr id="47" name="직사각형 46">
            <a:extLst>
              <a:ext uri="{FF2B5EF4-FFF2-40B4-BE49-F238E27FC236}">
                <a16:creationId xmlns:a16="http://schemas.microsoft.com/office/drawing/2014/main" id="{457EDCC8-280D-0847-0642-AC2A71AF9C77}"/>
              </a:ext>
            </a:extLst>
          </p:cNvPr>
          <p:cNvSpPr/>
          <p:nvPr/>
        </p:nvSpPr>
        <p:spPr>
          <a:xfrm>
            <a:off x="142968" y="4528016"/>
            <a:ext cx="2390904" cy="1707832"/>
          </a:xfrm>
          <a:prstGeom prst="rect">
            <a:avLst/>
          </a:prstGeom>
          <a:noFill/>
          <a:ln w="317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DA400024-D3B7-8F2F-3DD6-2595A8F11761}"/>
              </a:ext>
            </a:extLst>
          </p:cNvPr>
          <p:cNvSpPr/>
          <p:nvPr/>
        </p:nvSpPr>
        <p:spPr>
          <a:xfrm>
            <a:off x="32400" y="4108808"/>
            <a:ext cx="2609354" cy="2213756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45FA304-A469-83DA-F4A3-994092DCD5D2}"/>
              </a:ext>
            </a:extLst>
          </p:cNvPr>
          <p:cNvSpPr txBox="1"/>
          <p:nvPr/>
        </p:nvSpPr>
        <p:spPr>
          <a:xfrm>
            <a:off x="0" y="4274015"/>
            <a:ext cx="2036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chemeClr val="accent5">
                    <a:lumMod val="50000"/>
                  </a:schemeClr>
                </a:solidFill>
              </a:rPr>
              <a:t>AprSignSelect.cshtml</a:t>
            </a:r>
            <a:endParaRPr lang="en-US" altLang="ko-KR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FEDB9AD-39C6-1368-0E82-51D63EDBD0C5}"/>
              </a:ext>
            </a:extLst>
          </p:cNvPr>
          <p:cNvSpPr txBox="1"/>
          <p:nvPr/>
        </p:nvSpPr>
        <p:spPr>
          <a:xfrm>
            <a:off x="0" y="3807295"/>
            <a:ext cx="143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>
                <a:solidFill>
                  <a:srgbClr val="FF0000"/>
                </a:solidFill>
              </a:rPr>
              <a:t>AprSign.cshtml</a:t>
            </a:r>
            <a:endParaRPr lang="en-US" altLang="ko-KR" sz="1400" dirty="0">
              <a:solidFill>
                <a:srgbClr val="FF0000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9D9C8EA-83DA-8DD7-0D73-AEDE8E200370}"/>
              </a:ext>
            </a:extLst>
          </p:cNvPr>
          <p:cNvCxnSpPr>
            <a:cxnSpLocks/>
          </p:cNvCxnSpPr>
          <p:nvPr/>
        </p:nvCxnSpPr>
        <p:spPr>
          <a:xfrm flipH="1">
            <a:off x="2472886" y="4343204"/>
            <a:ext cx="7445238" cy="70178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7D915E7D-BD46-7EDD-F77D-342878C392B7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B2AC3-E99C-3D3B-202D-5C97FE938450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서명 선택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3384DCC-F9A8-5F34-F7CD-12465E717803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555018B-BD4E-A3DB-5859-530D8BA7F83A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144DCA3-4B92-EA5D-FCC5-92AEA55BAF51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A3BC89-3C36-3EE0-5951-44587F6867A9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E9E5CF-7262-58B3-A53A-6E58287A7F15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744802-46A8-0B30-5B04-3C1CAAE69895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BC2565-ACE0-90DA-87A2-9D43866450A0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9F0BD3-AF7D-2FE2-1A84-B77715E12074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D81C70-F974-1432-D5AE-9E546926A334}"/>
              </a:ext>
            </a:extLst>
          </p:cNvPr>
          <p:cNvSpPr txBox="1"/>
          <p:nvPr/>
        </p:nvSpPr>
        <p:spPr>
          <a:xfrm>
            <a:off x="3598739" y="2142405"/>
            <a:ext cx="1413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TRUE(</a:t>
            </a:r>
            <a:r>
              <a:rPr lang="ko-KR" altLang="en-US" sz="1400" dirty="0">
                <a:solidFill>
                  <a:srgbClr val="FF0000"/>
                </a:solidFill>
              </a:rPr>
              <a:t>인증성공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686F70-20D7-C60C-A5B2-996E35753B6A}"/>
              </a:ext>
            </a:extLst>
          </p:cNvPr>
          <p:cNvSpPr txBox="1"/>
          <p:nvPr/>
        </p:nvSpPr>
        <p:spPr>
          <a:xfrm>
            <a:off x="4096323" y="2814407"/>
            <a:ext cx="75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유저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3C577E1-BDC3-B3F3-7582-2C843B8E8505}"/>
              </a:ext>
            </a:extLst>
          </p:cNvPr>
          <p:cNvSpPr txBox="1"/>
          <p:nvPr/>
        </p:nvSpPr>
        <p:spPr>
          <a:xfrm>
            <a:off x="7389612" y="2955643"/>
            <a:ext cx="75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유저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D4FD73D-695F-B35B-415D-1A412B5FBE34}"/>
              </a:ext>
            </a:extLst>
          </p:cNvPr>
          <p:cNvSpPr txBox="1"/>
          <p:nvPr/>
        </p:nvSpPr>
        <p:spPr>
          <a:xfrm>
            <a:off x="9820776" y="3500640"/>
            <a:ext cx="758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유저</a:t>
            </a:r>
            <a:r>
              <a:rPr lang="en-US" altLang="ko-KR" sz="1400" dirty="0">
                <a:solidFill>
                  <a:srgbClr val="FF0000"/>
                </a:solidFill>
              </a:rPr>
              <a:t>ID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E5F1AA6-6306-F838-60D1-4072D9A2E90A}"/>
              </a:ext>
            </a:extLst>
          </p:cNvPr>
          <p:cNvSpPr txBox="1"/>
          <p:nvPr/>
        </p:nvSpPr>
        <p:spPr>
          <a:xfrm>
            <a:off x="8479490" y="4494149"/>
            <a:ext cx="1436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서명 파일 이름 목록</a:t>
            </a:r>
            <a:r>
              <a:rPr lang="en-US" altLang="ko-KR" sz="1400" dirty="0">
                <a:solidFill>
                  <a:schemeClr val="accent5">
                    <a:lumMod val="50000"/>
                  </a:schemeClr>
                </a:solidFill>
              </a:rPr>
              <a:t>(XML)</a:t>
            </a:r>
            <a:endParaRPr lang="ko-KR" altLang="en-US" sz="1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58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83A983D-FD31-47A9-5523-6D66DA4377E6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27/56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4051C8-E851-CBEE-EFF1-F77168CAD323}"/>
              </a:ext>
            </a:extLst>
          </p:cNvPr>
          <p:cNvSpPr txBox="1"/>
          <p:nvPr/>
        </p:nvSpPr>
        <p:spPr>
          <a:xfrm>
            <a:off x="2580393" y="134766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view</a:t>
            </a:r>
            <a:endParaRPr lang="ko-KR" altLang="en-US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91A1B82-212C-68C9-41B9-EA0D340A8C3C}"/>
              </a:ext>
            </a:extLst>
          </p:cNvPr>
          <p:cNvCxnSpPr/>
          <p:nvPr/>
        </p:nvCxnSpPr>
        <p:spPr>
          <a:xfrm>
            <a:off x="2865602" y="178536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DAFE098-BD6D-5E12-9AC4-C62F288BB774}"/>
              </a:ext>
            </a:extLst>
          </p:cNvPr>
          <p:cNvSpPr txBox="1"/>
          <p:nvPr/>
        </p:nvSpPr>
        <p:spPr>
          <a:xfrm>
            <a:off x="1737769" y="1849484"/>
            <a:ext cx="22205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err="1"/>
              <a:t>Draft_Complete</a:t>
            </a:r>
            <a:r>
              <a:rPr lang="en-US" altLang="ko-KR" sz="1400" dirty="0"/>
              <a:t>()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99CE87-01F1-9FA0-663B-2E35D57C6E3C}"/>
              </a:ext>
            </a:extLst>
          </p:cNvPr>
          <p:cNvSpPr txBox="1"/>
          <p:nvPr/>
        </p:nvSpPr>
        <p:spPr>
          <a:xfrm>
            <a:off x="5022567" y="1347664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controller</a:t>
            </a:r>
            <a:endParaRPr lang="ko-KR" altLang="en-US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583F2AF3-6266-330F-E134-CC1F94604E87}"/>
              </a:ext>
            </a:extLst>
          </p:cNvPr>
          <p:cNvCxnSpPr/>
          <p:nvPr/>
        </p:nvCxnSpPr>
        <p:spPr>
          <a:xfrm>
            <a:off x="5537703" y="178536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FBD77BE-9532-111C-E5FE-3FA7A0EE3B24}"/>
              </a:ext>
            </a:extLst>
          </p:cNvPr>
          <p:cNvSpPr txBox="1"/>
          <p:nvPr/>
        </p:nvSpPr>
        <p:spPr>
          <a:xfrm>
            <a:off x="7462999" y="135240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service</a:t>
            </a:r>
            <a:endParaRPr lang="ko-KR" altLang="en-US" dirty="0"/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50A8F702-22C7-2A5C-E39C-F19CFAB76D44}"/>
              </a:ext>
            </a:extLst>
          </p:cNvPr>
          <p:cNvCxnSpPr/>
          <p:nvPr/>
        </p:nvCxnSpPr>
        <p:spPr>
          <a:xfrm>
            <a:off x="7901933" y="1790110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A4AB87-9C95-2220-4A7C-4670E1B2BAE7}"/>
              </a:ext>
            </a:extLst>
          </p:cNvPr>
          <p:cNvSpPr txBox="1"/>
          <p:nvPr/>
        </p:nvSpPr>
        <p:spPr>
          <a:xfrm>
            <a:off x="9318015" y="1352409"/>
            <a:ext cx="1488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library</a:t>
            </a:r>
            <a:endParaRPr lang="ko-KR" altLang="en-US" dirty="0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45D0C78-0228-14DB-F44C-CE9C9567BF12}"/>
              </a:ext>
            </a:extLst>
          </p:cNvPr>
          <p:cNvCxnSpPr/>
          <p:nvPr/>
        </p:nvCxnSpPr>
        <p:spPr>
          <a:xfrm>
            <a:off x="9776453" y="1790885"/>
            <a:ext cx="0" cy="4023820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F2EF8C3-028E-6170-B7D1-E5FD6BB482FC}"/>
              </a:ext>
            </a:extLst>
          </p:cNvPr>
          <p:cNvSpPr txBox="1"/>
          <p:nvPr/>
        </p:nvSpPr>
        <p:spPr>
          <a:xfrm>
            <a:off x="4221736" y="2525883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GetDocNumber</a:t>
            </a:r>
            <a:endParaRPr lang="en-US" altLang="ko-KR" sz="14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4F50FF57-2113-042A-4F4A-6B7A2B70E5EF}"/>
              </a:ext>
            </a:extLst>
          </p:cNvPr>
          <p:cNvCxnSpPr>
            <a:cxnSpLocks/>
          </p:cNvCxnSpPr>
          <p:nvPr/>
        </p:nvCxnSpPr>
        <p:spPr>
          <a:xfrm>
            <a:off x="2734604" y="2089423"/>
            <a:ext cx="0" cy="362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30BBFD-FEB3-59B5-D64C-4FE903EF22EA}"/>
              </a:ext>
            </a:extLst>
          </p:cNvPr>
          <p:cNvSpPr txBox="1"/>
          <p:nvPr/>
        </p:nvSpPr>
        <p:spPr>
          <a:xfrm>
            <a:off x="6940385" y="2677324"/>
            <a:ext cx="193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GetDocNumber</a:t>
            </a:r>
            <a:r>
              <a:rPr lang="en-US" altLang="ko-KR" sz="1400" dirty="0"/>
              <a:t>()</a:t>
            </a: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1988AB0-8E89-575D-1880-3FD147028D50}"/>
              </a:ext>
            </a:extLst>
          </p:cNvPr>
          <p:cNvCxnSpPr>
            <a:cxnSpLocks/>
          </p:cNvCxnSpPr>
          <p:nvPr/>
        </p:nvCxnSpPr>
        <p:spPr>
          <a:xfrm flipV="1">
            <a:off x="3007906" y="2086217"/>
            <a:ext cx="0" cy="36506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1676B81-D889-A8A5-77CF-7102956FE278}"/>
              </a:ext>
            </a:extLst>
          </p:cNvPr>
          <p:cNvSpPr txBox="1"/>
          <p:nvPr/>
        </p:nvSpPr>
        <p:spPr>
          <a:xfrm>
            <a:off x="8876011" y="2547488"/>
            <a:ext cx="193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chemeClr val="accent4">
                    <a:lumMod val="50000"/>
                  </a:schemeClr>
                </a:solidFill>
              </a:rPr>
              <a:t>ezWorkFlow.cs</a:t>
            </a:r>
            <a:endParaRPr lang="en-US" altLang="ko-KR" sz="14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GetDocNumber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FE32A3C-6103-C23C-965B-B30291E6CBA7}"/>
              </a:ext>
            </a:extLst>
          </p:cNvPr>
          <p:cNvCxnSpPr>
            <a:cxnSpLocks/>
          </p:cNvCxnSpPr>
          <p:nvPr/>
        </p:nvCxnSpPr>
        <p:spPr>
          <a:xfrm>
            <a:off x="3697147" y="2550416"/>
            <a:ext cx="657739" cy="996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A427732-EA7F-D92E-2BDD-191C85B494A5}"/>
              </a:ext>
            </a:extLst>
          </p:cNvPr>
          <p:cNvCxnSpPr>
            <a:cxnSpLocks/>
          </p:cNvCxnSpPr>
          <p:nvPr/>
        </p:nvCxnSpPr>
        <p:spPr>
          <a:xfrm flipV="1">
            <a:off x="6511398" y="2817778"/>
            <a:ext cx="618792" cy="13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5ABE61EB-99C1-B550-0110-B9E74BE054B9}"/>
              </a:ext>
            </a:extLst>
          </p:cNvPr>
          <p:cNvCxnSpPr>
            <a:cxnSpLocks/>
          </p:cNvCxnSpPr>
          <p:nvPr/>
        </p:nvCxnSpPr>
        <p:spPr>
          <a:xfrm flipV="1">
            <a:off x="8586480" y="2824495"/>
            <a:ext cx="618792" cy="134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8841AED-0822-2C0E-7B2B-6DFC93EBBEEC}"/>
              </a:ext>
            </a:extLst>
          </p:cNvPr>
          <p:cNvCxnSpPr>
            <a:cxnSpLocks/>
          </p:cNvCxnSpPr>
          <p:nvPr/>
        </p:nvCxnSpPr>
        <p:spPr>
          <a:xfrm flipH="1">
            <a:off x="8630814" y="2985101"/>
            <a:ext cx="48482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27CE367-68EE-568F-64FD-510A760BA3F9}"/>
              </a:ext>
            </a:extLst>
          </p:cNvPr>
          <p:cNvCxnSpPr>
            <a:cxnSpLocks/>
          </p:cNvCxnSpPr>
          <p:nvPr/>
        </p:nvCxnSpPr>
        <p:spPr>
          <a:xfrm flipH="1">
            <a:off x="6511398" y="2955656"/>
            <a:ext cx="588571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EEF461B-A032-D9C2-D442-7C7E09B2E0AC}"/>
              </a:ext>
            </a:extLst>
          </p:cNvPr>
          <p:cNvCxnSpPr>
            <a:cxnSpLocks/>
          </p:cNvCxnSpPr>
          <p:nvPr/>
        </p:nvCxnSpPr>
        <p:spPr>
          <a:xfrm flipH="1" flipV="1">
            <a:off x="3635004" y="2711185"/>
            <a:ext cx="708809" cy="9395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0DA1D736-AAFD-9153-120C-B17B2222DBE3}"/>
              </a:ext>
            </a:extLst>
          </p:cNvPr>
          <p:cNvSpPr txBox="1"/>
          <p:nvPr/>
        </p:nvSpPr>
        <p:spPr>
          <a:xfrm>
            <a:off x="1763507" y="3440399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SendDraftMappingSign</a:t>
            </a:r>
            <a:r>
              <a:rPr lang="en-US" altLang="ko-KR" sz="1400" dirty="0"/>
              <a:t>()</a:t>
            </a: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ED20AF6-C367-5C8E-9C60-B1F08B8F0B0A}"/>
              </a:ext>
            </a:extLst>
          </p:cNvPr>
          <p:cNvSpPr/>
          <p:nvPr/>
        </p:nvSpPr>
        <p:spPr>
          <a:xfrm>
            <a:off x="1836118" y="2552790"/>
            <a:ext cx="284060" cy="2514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F7684B7-7FC5-FB4D-A241-D73799A92F17}"/>
              </a:ext>
            </a:extLst>
          </p:cNvPr>
          <p:cNvSpPr/>
          <p:nvPr/>
        </p:nvSpPr>
        <p:spPr>
          <a:xfrm>
            <a:off x="1694088" y="3486435"/>
            <a:ext cx="284060" cy="2514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7294F1E-7AB9-ADA7-2FD9-A8CC0B8AD367}"/>
              </a:ext>
            </a:extLst>
          </p:cNvPr>
          <p:cNvSpPr txBox="1"/>
          <p:nvPr/>
        </p:nvSpPr>
        <p:spPr>
          <a:xfrm>
            <a:off x="1681628" y="4344151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SaveDraftDocInfo</a:t>
            </a:r>
            <a:r>
              <a:rPr lang="en-US" altLang="ko-KR" sz="1400" dirty="0"/>
              <a:t>()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60889AA-A890-0575-EB4D-2FCDAA8446FB}"/>
              </a:ext>
            </a:extLst>
          </p:cNvPr>
          <p:cNvSpPr txBox="1"/>
          <p:nvPr/>
        </p:nvSpPr>
        <p:spPr>
          <a:xfrm>
            <a:off x="1675692" y="4958138"/>
            <a:ext cx="23679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SaveFile</a:t>
            </a:r>
            <a:r>
              <a:rPr lang="en-US" altLang="ko-KR" sz="1400" dirty="0"/>
              <a:t>()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70E85C-1634-DDB9-97A6-51B1930BCEE7}"/>
              </a:ext>
            </a:extLst>
          </p:cNvPr>
          <p:cNvSpPr txBox="1"/>
          <p:nvPr/>
        </p:nvSpPr>
        <p:spPr>
          <a:xfrm>
            <a:off x="4188861" y="4923330"/>
            <a:ext cx="2631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/>
              <a:t>ezApproval</a:t>
            </a:r>
            <a:r>
              <a:rPr lang="en-US" altLang="ko-KR" sz="1400" dirty="0"/>
              <a:t>/</a:t>
            </a:r>
            <a:r>
              <a:rPr lang="en-US" altLang="ko-KR" sz="1400" dirty="0" err="1"/>
              <a:t>aspxController</a:t>
            </a:r>
            <a:r>
              <a:rPr lang="en-US" altLang="ko-KR" sz="1400" dirty="0"/>
              <a:t>/</a:t>
            </a:r>
          </a:p>
          <a:p>
            <a:pPr algn="ctr"/>
            <a:r>
              <a:rPr lang="en-US" altLang="ko-KR" sz="1400" dirty="0" err="1"/>
              <a:t>SaveFile</a:t>
            </a:r>
            <a:endParaRPr lang="en-US" altLang="ko-KR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B8F5891-E294-24BC-AFA5-2B00347F5E32}"/>
              </a:ext>
            </a:extLst>
          </p:cNvPr>
          <p:cNvSpPr txBox="1"/>
          <p:nvPr/>
        </p:nvSpPr>
        <p:spPr>
          <a:xfrm>
            <a:off x="6899248" y="5038005"/>
            <a:ext cx="21461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 err="1">
                <a:solidFill>
                  <a:srgbClr val="FF0000"/>
                </a:solidFill>
              </a:rPr>
              <a:t>SaveFile</a:t>
            </a:r>
            <a:r>
              <a:rPr lang="en-US" altLang="ko-KR" sz="1400" dirty="0">
                <a:solidFill>
                  <a:srgbClr val="FF0000"/>
                </a:solidFill>
              </a:rPr>
              <a:t>()</a:t>
            </a: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0E9B7CAA-9E2B-8AFF-1500-A5D0B21DA711}"/>
              </a:ext>
            </a:extLst>
          </p:cNvPr>
          <p:cNvCxnSpPr>
            <a:cxnSpLocks/>
          </p:cNvCxnSpPr>
          <p:nvPr/>
        </p:nvCxnSpPr>
        <p:spPr>
          <a:xfrm flipH="1">
            <a:off x="6609492" y="5332953"/>
            <a:ext cx="605739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E8653B0-5E4E-FDCD-77F7-E55DB9F6CC26}"/>
              </a:ext>
            </a:extLst>
          </p:cNvPr>
          <p:cNvCxnSpPr>
            <a:cxnSpLocks/>
          </p:cNvCxnSpPr>
          <p:nvPr/>
        </p:nvCxnSpPr>
        <p:spPr>
          <a:xfrm>
            <a:off x="3257362" y="5160645"/>
            <a:ext cx="1146335" cy="66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71356A8C-0BA0-059D-FBA6-3C0F508C1CDD}"/>
              </a:ext>
            </a:extLst>
          </p:cNvPr>
          <p:cNvCxnSpPr>
            <a:cxnSpLocks/>
          </p:cNvCxnSpPr>
          <p:nvPr/>
        </p:nvCxnSpPr>
        <p:spPr>
          <a:xfrm>
            <a:off x="6609492" y="5185480"/>
            <a:ext cx="6617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BD5A52A5-EB59-A7FB-E4BA-C9BBBCC0D653}"/>
              </a:ext>
            </a:extLst>
          </p:cNvPr>
          <p:cNvCxnSpPr>
            <a:cxnSpLocks/>
          </p:cNvCxnSpPr>
          <p:nvPr/>
        </p:nvCxnSpPr>
        <p:spPr>
          <a:xfrm flipH="1" flipV="1">
            <a:off x="3241465" y="5311339"/>
            <a:ext cx="1119784" cy="3314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타원 85">
            <a:extLst>
              <a:ext uri="{FF2B5EF4-FFF2-40B4-BE49-F238E27FC236}">
                <a16:creationId xmlns:a16="http://schemas.microsoft.com/office/drawing/2014/main" id="{EB0010B0-C01F-28DD-B98E-2A38E19A963B}"/>
              </a:ext>
            </a:extLst>
          </p:cNvPr>
          <p:cNvSpPr/>
          <p:nvPr/>
        </p:nvSpPr>
        <p:spPr>
          <a:xfrm>
            <a:off x="1731502" y="4412466"/>
            <a:ext cx="284060" cy="25140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0F63EA-F03E-30E0-62AD-DC72A1281525}"/>
              </a:ext>
            </a:extLst>
          </p:cNvPr>
          <p:cNvSpPr txBox="1"/>
          <p:nvPr/>
        </p:nvSpPr>
        <p:spPr>
          <a:xfrm>
            <a:off x="1901996" y="2329259"/>
            <a:ext cx="1935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4">
                    <a:lumMod val="50000"/>
                  </a:schemeClr>
                </a:solidFill>
              </a:rPr>
              <a:t>docnumber.js</a:t>
            </a:r>
          </a:p>
          <a:p>
            <a:pPr algn="ctr"/>
            <a:r>
              <a:rPr lang="en-US" altLang="ko-KR" sz="1400" dirty="0" err="1"/>
              <a:t>getDocNumber</a:t>
            </a:r>
            <a:r>
              <a:rPr lang="en-US" altLang="ko-KR" sz="1400" dirty="0"/>
              <a:t>()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E0D1229-6C86-905B-8994-CC5AC213E2B5}"/>
              </a:ext>
            </a:extLst>
          </p:cNvPr>
          <p:cNvCxnSpPr>
            <a:cxnSpLocks/>
          </p:cNvCxnSpPr>
          <p:nvPr/>
        </p:nvCxnSpPr>
        <p:spPr>
          <a:xfrm>
            <a:off x="2690692" y="4614452"/>
            <a:ext cx="0" cy="362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F3D5E68-94B2-0EF4-7A71-48711C030FFF}"/>
              </a:ext>
            </a:extLst>
          </p:cNvPr>
          <p:cNvCxnSpPr>
            <a:cxnSpLocks/>
          </p:cNvCxnSpPr>
          <p:nvPr/>
        </p:nvCxnSpPr>
        <p:spPr>
          <a:xfrm flipV="1">
            <a:off x="2963994" y="4611246"/>
            <a:ext cx="0" cy="365062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385845D1-A250-C92B-8AF4-0937F574823D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7B17E-8EF2-EA2F-9162-0F23012577CF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BD095829-6531-CF34-E961-7365453F36D5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F735D77-95D0-CDBB-6ED0-C44D51A236E4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79CAEEE-3FE2-246E-30D4-4B9C342144C6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DC49BE-F22A-52AF-69CD-C7E50A068810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F8F9B6B-8123-5647-AF8A-8FE17EDE0D9B}"/>
              </a:ext>
            </a:extLst>
          </p:cNvPr>
          <p:cNvSpPr/>
          <p:nvPr/>
        </p:nvSpPr>
        <p:spPr>
          <a:xfrm>
            <a:off x="8805075" y="146933"/>
            <a:ext cx="1284179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BD97B9-0389-3E03-4DC5-4F0002C38A03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3337E20-E873-F741-3682-B133BBE51AD4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BE3F49-BC52-9E9E-74E1-0845FE74083E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6BFD90D-57EB-E59C-5A59-9BF3461A9296}"/>
              </a:ext>
            </a:extLst>
          </p:cNvPr>
          <p:cNvSpPr txBox="1"/>
          <p:nvPr/>
        </p:nvSpPr>
        <p:spPr>
          <a:xfrm>
            <a:off x="1920229" y="2091908"/>
            <a:ext cx="971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서명 정보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6697389-7CDF-E540-2E2B-1C20DD2210DB}"/>
              </a:ext>
            </a:extLst>
          </p:cNvPr>
          <p:cNvSpPr txBox="1"/>
          <p:nvPr/>
        </p:nvSpPr>
        <p:spPr>
          <a:xfrm>
            <a:off x="3062706" y="2095779"/>
            <a:ext cx="22821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50000"/>
                  </a:schemeClr>
                </a:solidFill>
              </a:rPr>
              <a:t>최종 결재자 여부에 따라 호출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DD81AC0-613E-190F-BB5C-2CC45B3F7E9D}"/>
              </a:ext>
            </a:extLst>
          </p:cNvPr>
          <p:cNvSpPr txBox="1"/>
          <p:nvPr/>
        </p:nvSpPr>
        <p:spPr>
          <a:xfrm>
            <a:off x="1061350" y="2854925"/>
            <a:ext cx="34789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결재선에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기안자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외 다른 결재자가 있으면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채번하지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않고, </a:t>
            </a:r>
            <a:endParaRPr lang="en-US" altLang="ko-KR" sz="1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기안자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1인 결재일 경우에만 </a:t>
            </a:r>
            <a:r>
              <a:rPr lang="ko-KR" altLang="en-US" sz="1000" dirty="0" err="1">
                <a:solidFill>
                  <a:schemeClr val="bg2">
                    <a:lumMod val="50000"/>
                  </a:schemeClr>
                </a:solidFill>
              </a:rPr>
              <a:t>채번</a:t>
            </a:r>
            <a:r>
              <a:rPr lang="ko-KR" altLang="en-US" sz="1000" dirty="0">
                <a:solidFill>
                  <a:schemeClr val="bg2">
                    <a:lumMod val="50000"/>
                  </a:schemeClr>
                </a:solidFill>
              </a:rPr>
              <a:t> 과정을 거칩니다.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BDFB9B2-D830-49ED-C80F-57CEE39BC6DA}"/>
              </a:ext>
            </a:extLst>
          </p:cNvPr>
          <p:cNvSpPr txBox="1"/>
          <p:nvPr/>
        </p:nvSpPr>
        <p:spPr>
          <a:xfrm>
            <a:off x="3914071" y="3502801"/>
            <a:ext cx="126564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서명 적용</a:t>
            </a:r>
            <a:r>
              <a:rPr lang="en-US" altLang="ko-KR" sz="1000" dirty="0"/>
              <a:t>(</a:t>
            </a:r>
            <a:r>
              <a:rPr lang="ko-KR" altLang="en-US" sz="1000" dirty="0"/>
              <a:t>시각적</a:t>
            </a:r>
            <a:r>
              <a:rPr lang="en-US" altLang="ko-KR" sz="1000"/>
              <a:t>)</a:t>
            </a:r>
            <a:endParaRPr lang="ko-KR" alt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F8CC9DB-DABC-1776-7C64-9B5C9421F8C3}"/>
              </a:ext>
            </a:extLst>
          </p:cNvPr>
          <p:cNvSpPr txBox="1"/>
          <p:nvPr/>
        </p:nvSpPr>
        <p:spPr>
          <a:xfrm>
            <a:off x="9512196" y="771492"/>
            <a:ext cx="5850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설명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448F208-6E11-8FAD-34FA-CA372B3C1BA5}"/>
              </a:ext>
            </a:extLst>
          </p:cNvPr>
          <p:cNvSpPr txBox="1"/>
          <p:nvPr/>
        </p:nvSpPr>
        <p:spPr>
          <a:xfrm>
            <a:off x="3707343" y="4476076"/>
            <a:ext cx="12477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문서 저장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2C0357-8637-C8DB-F3FB-F9A9A9509E68}"/>
              </a:ext>
            </a:extLst>
          </p:cNvPr>
          <p:cNvSpPr txBox="1"/>
          <p:nvPr/>
        </p:nvSpPr>
        <p:spPr>
          <a:xfrm>
            <a:off x="7954800" y="5351693"/>
            <a:ext cx="1677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문서의</a:t>
            </a:r>
            <a:r>
              <a:rPr lang="en-US" altLang="ko-KR" sz="1200" dirty="0">
                <a:solidFill>
                  <a:schemeClr val="bg2">
                    <a:lumMod val="10000"/>
                  </a:schemeClr>
                </a:solidFill>
              </a:rPr>
              <a:t> HTML </a:t>
            </a:r>
            <a:r>
              <a:rPr lang="ko-KR" altLang="en-US" sz="1200" dirty="0">
                <a:solidFill>
                  <a:schemeClr val="bg2">
                    <a:lumMod val="10000"/>
                  </a:schemeClr>
                </a:solidFill>
              </a:rPr>
              <a:t>본문을 파일로 서버에 저장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E70B751-4889-C700-CA1A-867B62046AAC}"/>
              </a:ext>
            </a:extLst>
          </p:cNvPr>
          <p:cNvSpPr txBox="1"/>
          <p:nvPr/>
        </p:nvSpPr>
        <p:spPr>
          <a:xfrm>
            <a:off x="3058610" y="3258802"/>
            <a:ext cx="6117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사용자가 선택한 서명을 문서 본문에 </a:t>
            </a:r>
            <a:r>
              <a:rPr lang="ko-KR" altLang="en-US" dirty="0" err="1"/>
              <a:t>시각적으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5251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>
            <a:extLst>
              <a:ext uri="{FF2B5EF4-FFF2-40B4-BE49-F238E27FC236}">
                <a16:creationId xmlns:a16="http://schemas.microsoft.com/office/drawing/2014/main" id="{A0CD1064-64CF-1A77-A261-D517C6D3124E}"/>
              </a:ext>
            </a:extLst>
          </p:cNvPr>
          <p:cNvGrpSpPr/>
          <p:nvPr/>
        </p:nvGrpSpPr>
        <p:grpSpPr>
          <a:xfrm>
            <a:off x="401824" y="2190406"/>
            <a:ext cx="5047926" cy="588683"/>
            <a:chOff x="4256511" y="1927699"/>
            <a:chExt cx="5047926" cy="58868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FEFCDED-ED82-AD51-B2EF-36AFFF55E39E}"/>
                </a:ext>
              </a:extLst>
            </p:cNvPr>
            <p:cNvSpPr txBox="1"/>
            <p:nvPr/>
          </p:nvSpPr>
          <p:spPr>
            <a:xfrm>
              <a:off x="7347225" y="1927699"/>
              <a:ext cx="1957212" cy="314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/>
                <a:t>Common_Function.js</a:t>
              </a:r>
            </a:p>
          </p:txBody>
        </p: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24BF34D5-CEC1-73BB-0573-9CB1373B3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56511" y="2173482"/>
              <a:ext cx="4724400" cy="342900"/>
            </a:xfrm>
            <a:prstGeom prst="rect">
              <a:avLst/>
            </a:prstGeom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27AD91-7700-4EA9-5BF7-38F09D4B290E}"/>
              </a:ext>
            </a:extLst>
          </p:cNvPr>
          <p:cNvGrpSpPr/>
          <p:nvPr/>
        </p:nvGrpSpPr>
        <p:grpSpPr>
          <a:xfrm>
            <a:off x="401824" y="2844603"/>
            <a:ext cx="5438276" cy="632084"/>
            <a:chOff x="401824" y="2844603"/>
            <a:chExt cx="5438276" cy="632084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42DED283-5ADA-2B45-D5DC-03B2B0B7B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824" y="3162362"/>
              <a:ext cx="4867275" cy="314325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753D89C-C2D6-4D20-F44A-DDADA4BBD6BA}"/>
                </a:ext>
              </a:extLst>
            </p:cNvPr>
            <p:cNvSpPr txBox="1"/>
            <p:nvPr/>
          </p:nvSpPr>
          <p:spPr>
            <a:xfrm>
              <a:off x="3882888" y="2844603"/>
              <a:ext cx="1957212" cy="314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aspxController.cs</a:t>
              </a:r>
              <a:endParaRPr lang="en-US" altLang="ko-KR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978CF879-877B-E578-1401-803FEF3230D1}"/>
              </a:ext>
            </a:extLst>
          </p:cNvPr>
          <p:cNvGrpSpPr/>
          <p:nvPr/>
        </p:nvGrpSpPr>
        <p:grpSpPr>
          <a:xfrm>
            <a:off x="401824" y="3468347"/>
            <a:ext cx="6502387" cy="1496807"/>
            <a:chOff x="4281360" y="2955036"/>
            <a:chExt cx="6502387" cy="1496807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21AA91F0-12D6-F647-A480-5BD9BAFBF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81360" y="3242168"/>
              <a:ext cx="6391545" cy="1209675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D240CA-776A-8D45-671D-A9DACAA0D56D}"/>
                </a:ext>
              </a:extLst>
            </p:cNvPr>
            <p:cNvSpPr txBox="1"/>
            <p:nvPr/>
          </p:nvSpPr>
          <p:spPr>
            <a:xfrm>
              <a:off x="8655526" y="2955036"/>
              <a:ext cx="21282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err="1"/>
                <a:t>ezApprovalAspxService.cs</a:t>
              </a:r>
              <a:endParaRPr lang="en-US" altLang="ko-KR" sz="1400" dirty="0"/>
            </a:p>
          </p:txBody>
        </p:sp>
      </p:grp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2DB767C6-3CAB-3757-4B82-3CF7DF558775}"/>
              </a:ext>
            </a:extLst>
          </p:cNvPr>
          <p:cNvCxnSpPr>
            <a:cxnSpLocks/>
          </p:cNvCxnSpPr>
          <p:nvPr/>
        </p:nvCxnSpPr>
        <p:spPr>
          <a:xfrm>
            <a:off x="1570449" y="2820516"/>
            <a:ext cx="5250" cy="347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EAB4D66-8E1C-3F96-7A6D-B311B63839F2}"/>
              </a:ext>
            </a:extLst>
          </p:cNvPr>
          <p:cNvCxnSpPr>
            <a:cxnSpLocks/>
          </p:cNvCxnSpPr>
          <p:nvPr/>
        </p:nvCxnSpPr>
        <p:spPr>
          <a:xfrm>
            <a:off x="1570449" y="3493364"/>
            <a:ext cx="5250" cy="3478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6636525-1A86-982A-BEB5-334217D7D063}"/>
              </a:ext>
            </a:extLst>
          </p:cNvPr>
          <p:cNvSpPr/>
          <p:nvPr/>
        </p:nvSpPr>
        <p:spPr>
          <a:xfrm>
            <a:off x="400733" y="4254054"/>
            <a:ext cx="4388514" cy="29332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38A8EED-0C39-0C44-BA2A-13CABD2C66B0}"/>
              </a:ext>
            </a:extLst>
          </p:cNvPr>
          <p:cNvGrpSpPr/>
          <p:nvPr/>
        </p:nvGrpSpPr>
        <p:grpSpPr>
          <a:xfrm>
            <a:off x="400733" y="1500982"/>
            <a:ext cx="11770628" cy="4264883"/>
            <a:chOff x="400733" y="1500982"/>
            <a:chExt cx="11770628" cy="4264883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0C6BFE10-BB49-91F8-E407-888881A2C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04856" y="1500982"/>
              <a:ext cx="4785320" cy="1133565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F6FFD76E-B1A6-C6C9-8927-B7AA68159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6000" y="3878413"/>
              <a:ext cx="6075361" cy="1134663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4E797D-A620-4DC6-E473-BF4743B8FD3B}"/>
                </a:ext>
              </a:extLst>
            </p:cNvPr>
            <p:cNvSpPr txBox="1"/>
            <p:nvPr/>
          </p:nvSpPr>
          <p:spPr>
            <a:xfrm>
              <a:off x="400733" y="5027201"/>
              <a:ext cx="4867275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dirty="0" err="1"/>
                <a:t>SaveTempFileName</a:t>
              </a:r>
              <a:r>
                <a:rPr lang="en-US" altLang="ko-KR" sz="1400" dirty="0"/>
                <a:t> = </a:t>
              </a:r>
              <a:r>
                <a:rPr lang="ko-KR" altLang="en-US" sz="1400" dirty="0"/>
                <a:t>"\\10.0.120.253\FileData\Upload_Approval\core0000\Doc\2023\1000\</a:t>
              </a:r>
              <a:r>
                <a:rPr lang="en-US" altLang="ko-KR" sz="1400" dirty="0"/>
                <a:t>1</a:t>
              </a:r>
              <a:r>
                <a:rPr lang="ko-KR" altLang="en-US" sz="1400" dirty="0"/>
                <a:t>79\00000000000000012179_temp.mht"</a:t>
              </a:r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ADCF5DA1-B9F2-3243-3A7E-FF4022DBD9BC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9397516" y="2634547"/>
              <a:ext cx="0" cy="124386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60E084D-EBBB-75F1-AA74-9A2D14E60479}"/>
              </a:ext>
            </a:extLst>
          </p:cNvPr>
          <p:cNvGrpSpPr/>
          <p:nvPr/>
        </p:nvGrpSpPr>
        <p:grpSpPr>
          <a:xfrm>
            <a:off x="401824" y="1203067"/>
            <a:ext cx="3879536" cy="945103"/>
            <a:chOff x="4281360" y="993172"/>
            <a:chExt cx="3879536" cy="94510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87C9BC93-B3D5-83A9-03C8-F0F9E8CF1284}"/>
                </a:ext>
              </a:extLst>
            </p:cNvPr>
            <p:cNvGrpSpPr/>
            <p:nvPr/>
          </p:nvGrpSpPr>
          <p:grpSpPr>
            <a:xfrm>
              <a:off x="4281360" y="993172"/>
              <a:ext cx="3879536" cy="945103"/>
              <a:chOff x="4281360" y="990279"/>
              <a:chExt cx="3879536" cy="945103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B321C3C8-8C9E-DCF6-1EBC-8C2888AB02C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b="80981"/>
              <a:stretch/>
            </p:blipFill>
            <p:spPr>
              <a:xfrm>
                <a:off x="4281360" y="1312481"/>
                <a:ext cx="3879536" cy="622901"/>
              </a:xfrm>
              <a:prstGeom prst="rect">
                <a:avLst/>
              </a:prstGeom>
            </p:spPr>
          </p:pic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7C52607-8869-6C8C-0C60-9C80DD88643F}"/>
                  </a:ext>
                </a:extLst>
              </p:cNvPr>
              <p:cNvSpPr txBox="1"/>
              <p:nvPr/>
            </p:nvSpPr>
            <p:spPr>
              <a:xfrm>
                <a:off x="7427278" y="990279"/>
                <a:ext cx="73361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/>
                  <a:t>Draft.js</a:t>
                </a: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DD654F-F5A3-2EDE-9428-F526B08721AD}"/>
                </a:ext>
              </a:extLst>
            </p:cNvPr>
            <p:cNvSpPr/>
            <p:nvPr/>
          </p:nvSpPr>
          <p:spPr>
            <a:xfrm>
              <a:off x="5058000" y="1419451"/>
              <a:ext cx="847937" cy="118175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88C2D2C-9B3B-EF3B-7F7D-6FD0F7706AC7}"/>
              </a:ext>
            </a:extLst>
          </p:cNvPr>
          <p:cNvCxnSpPr>
            <a:cxnSpLocks/>
          </p:cNvCxnSpPr>
          <p:nvPr/>
        </p:nvCxnSpPr>
        <p:spPr>
          <a:xfrm>
            <a:off x="1575699" y="1828744"/>
            <a:ext cx="0" cy="5188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D6D1737-A0AD-A5F3-AE08-619390F14AF8}"/>
              </a:ext>
            </a:extLst>
          </p:cNvPr>
          <p:cNvSpPr txBox="1"/>
          <p:nvPr/>
        </p:nvSpPr>
        <p:spPr>
          <a:xfrm>
            <a:off x="11516069" y="6575122"/>
            <a:ext cx="7163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28/56</a:t>
            </a:r>
            <a:endParaRPr lang="ko-KR" altLang="en-US" sz="1200" dirty="0"/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130E83F2-3961-768A-D22B-EA1F9AA38E78}"/>
              </a:ext>
            </a:extLst>
          </p:cNvPr>
          <p:cNvSpPr txBox="1">
            <a:spLocks/>
          </p:cNvSpPr>
          <p:nvPr/>
        </p:nvSpPr>
        <p:spPr>
          <a:xfrm>
            <a:off x="1274788" y="270888"/>
            <a:ext cx="4843390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소스 분석 </a:t>
            </a:r>
            <a:r>
              <a:rPr lang="en-US" altLang="ko-KR" sz="1800" b="1" dirty="0"/>
              <a:t>– 1) </a:t>
            </a:r>
            <a:r>
              <a:rPr lang="ko-KR" altLang="en-US" sz="1800" b="1" dirty="0" err="1"/>
              <a:t>기안자</a:t>
            </a:r>
            <a:endParaRPr lang="ko-KR" altLang="en-US" sz="1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B98C7C-849D-DC27-F925-EE95B166E515}"/>
              </a:ext>
            </a:extLst>
          </p:cNvPr>
          <p:cNvSpPr txBox="1"/>
          <p:nvPr/>
        </p:nvSpPr>
        <p:spPr>
          <a:xfrm>
            <a:off x="212914" y="743171"/>
            <a:ext cx="33250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기안완료  </a:t>
            </a:r>
            <a:r>
              <a:rPr lang="en-US" altLang="ko-KR" b="1" dirty="0"/>
              <a:t>-  </a:t>
            </a:r>
            <a:r>
              <a:rPr lang="ko-KR" altLang="en-US" b="1" dirty="0"/>
              <a:t>최종 기안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CF35FDB-DBAA-AD96-BA34-1C616BFA0C01}"/>
              </a:ext>
            </a:extLst>
          </p:cNvPr>
          <p:cNvCxnSpPr>
            <a:cxnSpLocks/>
          </p:cNvCxnSpPr>
          <p:nvPr/>
        </p:nvCxnSpPr>
        <p:spPr>
          <a:xfrm>
            <a:off x="8914087" y="397637"/>
            <a:ext cx="5843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7BC3E95-ED5E-B41A-18CD-B9EF9E2DCF1A}"/>
              </a:ext>
            </a:extLst>
          </p:cNvPr>
          <p:cNvCxnSpPr>
            <a:cxnSpLocks/>
          </p:cNvCxnSpPr>
          <p:nvPr/>
        </p:nvCxnSpPr>
        <p:spPr>
          <a:xfrm>
            <a:off x="8914087" y="577522"/>
            <a:ext cx="584398" cy="0"/>
          </a:xfrm>
          <a:prstGeom prst="straightConnector1">
            <a:avLst/>
          </a:prstGeom>
          <a:ln>
            <a:solidFill>
              <a:schemeClr val="accent5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F795AF-779D-9AD2-0F01-EB5F12DE375E}"/>
              </a:ext>
            </a:extLst>
          </p:cNvPr>
          <p:cNvSpPr txBox="1"/>
          <p:nvPr/>
        </p:nvSpPr>
        <p:spPr>
          <a:xfrm>
            <a:off x="9498485" y="24114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호출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BA9F71-AA0A-76E2-540B-BB8EC60E468E}"/>
              </a:ext>
            </a:extLst>
          </p:cNvPr>
          <p:cNvSpPr txBox="1"/>
          <p:nvPr/>
        </p:nvSpPr>
        <p:spPr>
          <a:xfrm>
            <a:off x="9506469" y="457650"/>
            <a:ext cx="72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6A5D0BF-11C6-B12F-965E-F4B580036782}"/>
              </a:ext>
            </a:extLst>
          </p:cNvPr>
          <p:cNvSpPr/>
          <p:nvPr/>
        </p:nvSpPr>
        <p:spPr>
          <a:xfrm>
            <a:off x="8673862" y="146933"/>
            <a:ext cx="1415392" cy="1291292"/>
          </a:xfrm>
          <a:prstGeom prst="roundRect">
            <a:avLst/>
          </a:prstGeom>
          <a:noFill/>
          <a:ln w="19050">
            <a:solidFill>
              <a:schemeClr val="accent4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92CBBA3-920F-3B1C-AFEE-0FA08C5408C9}"/>
              </a:ext>
            </a:extLst>
          </p:cNvPr>
          <p:cNvSpPr txBox="1"/>
          <p:nvPr/>
        </p:nvSpPr>
        <p:spPr>
          <a:xfrm>
            <a:off x="8805075" y="734112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전달 값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C3E6617-2062-2971-CFA0-48115A92A22D}"/>
              </a:ext>
            </a:extLst>
          </p:cNvPr>
          <p:cNvSpPr txBox="1"/>
          <p:nvPr/>
        </p:nvSpPr>
        <p:spPr>
          <a:xfrm>
            <a:off x="8805075" y="1017176"/>
            <a:ext cx="8424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5">
                    <a:lumMod val="50000"/>
                  </a:schemeClr>
                </a:solidFill>
              </a:rPr>
              <a:t>반환 값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F40F5D-68ED-0F07-DE2B-4C9845BE28F7}"/>
              </a:ext>
            </a:extLst>
          </p:cNvPr>
          <p:cNvSpPr txBox="1"/>
          <p:nvPr/>
        </p:nvSpPr>
        <p:spPr>
          <a:xfrm>
            <a:off x="1252610" y="0"/>
            <a:ext cx="711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2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1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50797-B639-FD05-130F-D641DE660ABD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034125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1)</a:t>
            </a:r>
            <a:r>
              <a:rPr lang="ko-KR" altLang="en-US" sz="1800" b="1" dirty="0"/>
              <a:t>전자 </a:t>
            </a:r>
            <a:r>
              <a:rPr lang="ko-KR" altLang="en-US" sz="1800" b="1" dirty="0" err="1"/>
              <a:t>결재란</a:t>
            </a:r>
            <a:r>
              <a:rPr lang="en-US" altLang="ko-KR" sz="1800" b="1" dirty="0"/>
              <a:t>?</a:t>
            </a:r>
            <a:endParaRPr lang="ko-KR" altLang="en-US" sz="1800" b="1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2BAED1C-293D-9834-F3C9-D56DC850B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02" y="1757157"/>
            <a:ext cx="1091738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Arial" panose="020B0604020202020204" pitchFamily="34" charset="0"/>
              </a:rPr>
              <a:t>종이 문서를 사용하지 않고</a:t>
            </a:r>
            <a:r>
              <a:rPr lang="en-US" altLang="ko-KR" b="1" dirty="0">
                <a:latin typeface="Arial" panose="020B0604020202020204" pitchFamily="34" charset="0"/>
              </a:rPr>
              <a:t>, 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ko-KR" altLang="en-US" b="1" dirty="0">
                <a:latin typeface="Arial" panose="020B0604020202020204" pitchFamily="34" charset="0"/>
              </a:rPr>
              <a:t>전산망</a:t>
            </a:r>
            <a:r>
              <a:rPr lang="en-US" altLang="ko-KR" b="1" dirty="0">
                <a:latin typeface="Arial" panose="020B0604020202020204" pitchFamily="34" charset="0"/>
              </a:rPr>
              <a:t>(PC</a:t>
            </a:r>
            <a:r>
              <a:rPr lang="en-US" altLang="ko-KR" b="1" dirty="0"/>
              <a:t>·</a:t>
            </a:r>
            <a:r>
              <a:rPr lang="ko-KR" altLang="en-US" b="1" dirty="0"/>
              <a:t>모바일 등</a:t>
            </a:r>
            <a:r>
              <a:rPr lang="en-US" altLang="ko-KR" b="1" dirty="0"/>
              <a:t>)</a:t>
            </a:r>
            <a:r>
              <a:rPr lang="ko-KR" altLang="en-US" b="1" dirty="0"/>
              <a:t>을 통해 문서의 기안</a:t>
            </a:r>
            <a:r>
              <a:rPr lang="en-US" altLang="ko-KR" b="1" dirty="0"/>
              <a:t>, </a:t>
            </a:r>
            <a:r>
              <a:rPr lang="ko-KR" altLang="en-US" b="1" dirty="0"/>
              <a:t>결재</a:t>
            </a:r>
            <a:r>
              <a:rPr lang="en-US" altLang="ko-KR" b="1" dirty="0"/>
              <a:t>, </a:t>
            </a:r>
            <a:r>
              <a:rPr lang="ko-KR" altLang="en-US" b="1" dirty="0"/>
              <a:t>승인</a:t>
            </a:r>
            <a:r>
              <a:rPr lang="en-US" altLang="ko-KR" b="1" dirty="0"/>
              <a:t>, </a:t>
            </a:r>
            <a:r>
              <a:rPr lang="ko-KR" altLang="en-US" b="1" dirty="0"/>
              <a:t>반송 등의 과정을 처리하는 시스템</a:t>
            </a:r>
            <a:r>
              <a:rPr lang="ko-KR" altLang="en-US" dirty="0"/>
              <a:t>을 말한다</a:t>
            </a:r>
            <a:r>
              <a:rPr lang="en-US" altLang="ko-KR" dirty="0"/>
              <a:t>.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8AF1F-3B4B-CF59-35B3-484ED569920F}"/>
              </a:ext>
            </a:extLst>
          </p:cNvPr>
          <p:cNvSpPr txBox="1"/>
          <p:nvPr/>
        </p:nvSpPr>
        <p:spPr>
          <a:xfrm>
            <a:off x="1223913" y="2902292"/>
            <a:ext cx="50245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결재 업무를 </a:t>
            </a:r>
            <a:r>
              <a:rPr lang="ko-KR" altLang="en-US" b="1" dirty="0"/>
              <a:t>디지털 방식으로 전환</a:t>
            </a:r>
            <a:r>
              <a:rPr lang="ko-KR" altLang="en-US" dirty="0"/>
              <a:t>하여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빠르고 효율적인 결재 진행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문서 관리의 체계화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시간과 공간의 제약 해소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보안성과 투명성 강화</a:t>
            </a:r>
          </a:p>
          <a:p>
            <a:r>
              <a:rPr lang="en-US" altLang="ko-KR" dirty="0"/>
              <a:t>     </a:t>
            </a:r>
            <a:r>
              <a:rPr lang="ko-KR" altLang="en-US" dirty="0"/>
              <a:t>를 가능하게 해주는 업무 시스템이다</a:t>
            </a:r>
            <a:r>
              <a:rPr lang="en-US" altLang="ko-KR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88C0D-CCE1-F3F6-0EB0-625B66E508C3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527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A83D1-D0A1-4BC0-2088-0DDD360DF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67A797-BF1F-F498-6D74-38C1A7C386FD}"/>
              </a:ext>
            </a:extLst>
          </p:cNvPr>
          <p:cNvSpPr txBox="1"/>
          <p:nvPr/>
        </p:nvSpPr>
        <p:spPr>
          <a:xfrm>
            <a:off x="544946" y="2228671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1. </a:t>
            </a:r>
            <a:r>
              <a:rPr lang="ko-KR" altLang="en-US" b="1" dirty="0"/>
              <a:t>업무 효율성 향상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종이 문서를 인쇄</a:t>
            </a:r>
            <a:r>
              <a:rPr lang="en-US" altLang="ko-KR" dirty="0"/>
              <a:t>·</a:t>
            </a:r>
            <a:r>
              <a:rPr lang="ko-KR" altLang="en-US" dirty="0"/>
              <a:t>배포 </a:t>
            </a:r>
            <a:r>
              <a:rPr lang="en-US" altLang="ko-KR" dirty="0"/>
              <a:t>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dirty="0"/>
              <a:t> </a:t>
            </a:r>
            <a:r>
              <a:rPr lang="ko-KR" altLang="en-US" dirty="0"/>
              <a:t>결재 요청</a:t>
            </a:r>
            <a:r>
              <a:rPr lang="en-US" altLang="ko-KR" dirty="0"/>
              <a:t>, </a:t>
            </a:r>
            <a:r>
              <a:rPr lang="ko-KR" altLang="en-US" dirty="0"/>
              <a:t>승인</a:t>
            </a:r>
            <a:r>
              <a:rPr lang="en-US" altLang="ko-KR" dirty="0"/>
              <a:t>, </a:t>
            </a:r>
            <a:r>
              <a:rPr lang="ko-KR" altLang="en-US" dirty="0"/>
              <a:t>반려가 실시간 처리 가능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언제 어디서든</a:t>
            </a:r>
            <a:r>
              <a:rPr lang="en-US" altLang="ko-KR" dirty="0"/>
              <a:t>(PC·</a:t>
            </a:r>
            <a:r>
              <a:rPr lang="ko-KR" altLang="en-US" dirty="0"/>
              <a:t>모바일</a:t>
            </a:r>
            <a:r>
              <a:rPr lang="en-US" altLang="ko-KR" dirty="0"/>
              <a:t>) </a:t>
            </a:r>
            <a:r>
              <a:rPr lang="ko-KR" altLang="en-US" dirty="0"/>
              <a:t>결재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0C482B-E3D7-5380-7E06-CA4AD0CA0D9C}"/>
              </a:ext>
            </a:extLst>
          </p:cNvPr>
          <p:cNvSpPr txBox="1"/>
          <p:nvPr/>
        </p:nvSpPr>
        <p:spPr>
          <a:xfrm>
            <a:off x="544946" y="372707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2. </a:t>
            </a:r>
            <a:r>
              <a:rPr lang="ko-KR" altLang="en-US" b="1" dirty="0"/>
              <a:t>투명성</a:t>
            </a:r>
            <a:r>
              <a:rPr lang="en-US" altLang="ko-KR" b="1" dirty="0"/>
              <a:t>·</a:t>
            </a:r>
            <a:r>
              <a:rPr lang="ko-KR" altLang="en-US" b="1" dirty="0"/>
              <a:t>책임성 확보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결재 이력 자동 기록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문서 수정</a:t>
            </a:r>
            <a:r>
              <a:rPr lang="en-US" altLang="ko-KR" dirty="0"/>
              <a:t>·</a:t>
            </a:r>
            <a:r>
              <a:rPr lang="ko-KR" altLang="en-US" dirty="0"/>
              <a:t>열람 내역이 남아 책임 소재 명확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회수</a:t>
            </a:r>
            <a:r>
              <a:rPr lang="en-US" altLang="ko-KR" dirty="0"/>
              <a:t>, </a:t>
            </a:r>
            <a:r>
              <a:rPr lang="ko-KR" altLang="en-US" dirty="0"/>
              <a:t>보류</a:t>
            </a:r>
            <a:r>
              <a:rPr lang="en-US" altLang="ko-KR" dirty="0"/>
              <a:t>, </a:t>
            </a:r>
            <a:r>
              <a:rPr lang="ko-KR" altLang="en-US" dirty="0"/>
              <a:t>참조 등 상태 관리가 명확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92E4F-C9A2-0463-5513-234846FB4DE7}"/>
              </a:ext>
            </a:extLst>
          </p:cNvPr>
          <p:cNvSpPr txBox="1"/>
          <p:nvPr/>
        </p:nvSpPr>
        <p:spPr>
          <a:xfrm>
            <a:off x="544946" y="506634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3. </a:t>
            </a:r>
            <a:r>
              <a:rPr lang="ko-KR" altLang="en-US" b="1" dirty="0"/>
              <a:t>보안 강화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권한에 따른 문서 열람</a:t>
            </a:r>
            <a:r>
              <a:rPr lang="en-US" altLang="ko-KR" dirty="0"/>
              <a:t>·</a:t>
            </a:r>
            <a:r>
              <a:rPr lang="ko-KR" altLang="en-US" dirty="0"/>
              <a:t>수정 제어 가능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비밀번호</a:t>
            </a:r>
            <a:r>
              <a:rPr lang="en-US" altLang="ko-KR" dirty="0"/>
              <a:t>, </a:t>
            </a:r>
            <a:r>
              <a:rPr lang="ko-KR" altLang="en-US" dirty="0"/>
              <a:t>공인인증</a:t>
            </a:r>
            <a:r>
              <a:rPr lang="en-US" altLang="ko-KR" dirty="0"/>
              <a:t>, SSO </a:t>
            </a:r>
            <a:r>
              <a:rPr lang="ko-KR" altLang="en-US" dirty="0"/>
              <a:t>등 보안 인증 연계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종이 문서 분실</a:t>
            </a:r>
            <a:r>
              <a:rPr lang="en-US" altLang="ko-KR" dirty="0"/>
              <a:t>·</a:t>
            </a:r>
            <a:r>
              <a:rPr lang="ko-KR" altLang="en-US" dirty="0"/>
              <a:t>유출 위험 감소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BF6879-2FC7-DCE5-CCD1-693E12427819}"/>
              </a:ext>
            </a:extLst>
          </p:cNvPr>
          <p:cNvSpPr txBox="1"/>
          <p:nvPr/>
        </p:nvSpPr>
        <p:spPr>
          <a:xfrm>
            <a:off x="6188366" y="231878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4. </a:t>
            </a:r>
            <a:r>
              <a:rPr lang="ko-KR" altLang="en-US" b="1" dirty="0"/>
              <a:t>비용 절감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종이</a:t>
            </a:r>
            <a:r>
              <a:rPr lang="en-US" altLang="ko-KR" dirty="0"/>
              <a:t>, </a:t>
            </a:r>
            <a:r>
              <a:rPr lang="ko-KR" altLang="en-US" dirty="0"/>
              <a:t>인쇄</a:t>
            </a:r>
            <a:r>
              <a:rPr lang="en-US" altLang="ko-KR" dirty="0"/>
              <a:t>, </a:t>
            </a:r>
            <a:r>
              <a:rPr lang="ko-KR" altLang="en-US" dirty="0"/>
              <a:t>보관 공간 등 물리적 자원 절감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문서 전달을 위한 인력</a:t>
            </a:r>
            <a:r>
              <a:rPr lang="en-US" altLang="ko-KR" dirty="0"/>
              <a:t>·</a:t>
            </a:r>
            <a:r>
              <a:rPr lang="ko-KR" altLang="en-US" dirty="0"/>
              <a:t>시간 비용 절감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8AD282-948D-D90A-C6E7-053187F42931}"/>
              </a:ext>
            </a:extLst>
          </p:cNvPr>
          <p:cNvSpPr txBox="1"/>
          <p:nvPr/>
        </p:nvSpPr>
        <p:spPr>
          <a:xfrm>
            <a:off x="6188366" y="3773251"/>
            <a:ext cx="61883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5. </a:t>
            </a:r>
            <a:r>
              <a:rPr lang="ko-KR" altLang="en-US" b="1" dirty="0"/>
              <a:t>문서 관리 용이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문서가 전자적으로 보관되므로 검색</a:t>
            </a:r>
            <a:r>
              <a:rPr lang="en-US" altLang="ko-KR" dirty="0"/>
              <a:t>·</a:t>
            </a:r>
            <a:r>
              <a:rPr lang="ko-KR" altLang="en-US" dirty="0"/>
              <a:t>조회 접근성 ↑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버전 관리 가능 → 최신 문서 확인 용이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데이터 백업</a:t>
            </a:r>
            <a:r>
              <a:rPr lang="en-US" altLang="ko-KR" dirty="0"/>
              <a:t>·</a:t>
            </a:r>
            <a:r>
              <a:rPr lang="ko-KR" altLang="en-US" dirty="0"/>
              <a:t>복구 용이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E8159-C93E-C07A-4EF1-51BD0E6190E8}"/>
              </a:ext>
            </a:extLst>
          </p:cNvPr>
          <p:cNvSpPr txBox="1"/>
          <p:nvPr/>
        </p:nvSpPr>
        <p:spPr>
          <a:xfrm>
            <a:off x="6188366" y="5112524"/>
            <a:ext cx="62345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b="1" dirty="0"/>
              <a:t>6. </a:t>
            </a:r>
            <a:r>
              <a:rPr lang="ko-KR" altLang="en-US" b="1" dirty="0"/>
              <a:t>협업 강화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부서 합의</a:t>
            </a:r>
            <a:r>
              <a:rPr lang="en-US" altLang="ko-KR" dirty="0"/>
              <a:t>, </a:t>
            </a:r>
            <a:r>
              <a:rPr lang="ko-KR" altLang="en-US" dirty="0"/>
              <a:t>병렬</a:t>
            </a:r>
            <a:r>
              <a:rPr lang="en-US" altLang="ko-KR" dirty="0"/>
              <a:t>·</a:t>
            </a:r>
            <a:r>
              <a:rPr lang="ko-KR" altLang="en-US" dirty="0"/>
              <a:t>순차 합의 등 협업 결재 구조 지원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ko-KR" altLang="en-US" dirty="0"/>
              <a:t> 여러 사람이 동시에 문서 검토 및 의견 반영 가능</a:t>
            </a: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0C1878BC-B8CA-4C7F-D273-B000EA850D1D}"/>
              </a:ext>
            </a:extLst>
          </p:cNvPr>
          <p:cNvSpPr txBox="1">
            <a:spLocks/>
          </p:cNvSpPr>
          <p:nvPr/>
        </p:nvSpPr>
        <p:spPr>
          <a:xfrm>
            <a:off x="1252611" y="266931"/>
            <a:ext cx="4635006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1)</a:t>
            </a:r>
            <a:r>
              <a:rPr lang="ko-KR" altLang="en-US" sz="1800" b="1" dirty="0"/>
              <a:t>전자 결재의 장점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A486B-2C0F-A6E7-938D-1306EB582521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27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5">
            <a:extLst>
              <a:ext uri="{FF2B5EF4-FFF2-40B4-BE49-F238E27FC236}">
                <a16:creationId xmlns:a16="http://schemas.microsoft.com/office/drawing/2014/main" id="{FF566A72-0B77-7F9C-44A4-391BE368C8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71642052"/>
              </p:ext>
            </p:extLst>
          </p:nvPr>
        </p:nvGraphicFramePr>
        <p:xfrm>
          <a:off x="341745" y="1902689"/>
          <a:ext cx="8906164" cy="4765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093">
                  <a:extLst>
                    <a:ext uri="{9D8B030D-6E8A-4147-A177-3AD203B41FA5}">
                      <a16:colId xmlns:a16="http://schemas.microsoft.com/office/drawing/2014/main" val="1233466765"/>
                    </a:ext>
                  </a:extLst>
                </a:gridCol>
                <a:gridCol w="7427071">
                  <a:extLst>
                    <a:ext uri="{9D8B030D-6E8A-4147-A177-3AD203B41FA5}">
                      <a16:colId xmlns:a16="http://schemas.microsoft.com/office/drawing/2014/main" val="351992153"/>
                    </a:ext>
                  </a:extLst>
                </a:gridCol>
              </a:tblGrid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용어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4106344"/>
                  </a:ext>
                </a:extLst>
              </a:tr>
              <a:tr h="50592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결정할 권한이 있는 자가 부하직원이 제출한 안건을 허가하거나 승인하는 행위를 말한다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297920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결재선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결재에 참가할 사람들의 집합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497208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확인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 행위에 있어 동의가 필요하며 결재와 달리 서명을 하지 않아도 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533079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참조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 행위에 있어 동의가 필요하지 않으며 결재 진행 중 열람이 가능한 결재자의 상태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28622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전결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현재 선택한 결재자가 최고 결재자의 권한을 위임 받아 처리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한번에 다 </a:t>
                      </a:r>
                      <a:r>
                        <a:rPr lang="ko-KR" altLang="en-US" dirty="0" err="1"/>
                        <a:t>처리하는것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08027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결재 올리기 취소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719529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보류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나중에 결재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47986"/>
                  </a:ext>
                </a:extLst>
              </a:tr>
              <a:tr h="4409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부서가 결재할 것이 아니면 발송 부서에 다시 보내는 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3831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B5242B60-066A-7033-E4A9-F8D9A889358B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420402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2)</a:t>
            </a:r>
            <a:r>
              <a:rPr lang="ko-KR" altLang="en-US" sz="1800" b="1" dirty="0"/>
              <a:t>전자 결재 용어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38FA20-A832-394D-5038-9780E73DB518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716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794B986F-97FD-206C-6F2D-835435DA5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5949793"/>
              </p:ext>
            </p:extLst>
          </p:nvPr>
        </p:nvGraphicFramePr>
        <p:xfrm>
          <a:off x="318866" y="1974321"/>
          <a:ext cx="10038183" cy="43301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3812">
                  <a:extLst>
                    <a:ext uri="{9D8B030D-6E8A-4147-A177-3AD203B41FA5}">
                      <a16:colId xmlns:a16="http://schemas.microsoft.com/office/drawing/2014/main" val="3089284470"/>
                    </a:ext>
                  </a:extLst>
                </a:gridCol>
                <a:gridCol w="8344371">
                  <a:extLst>
                    <a:ext uri="{9D8B030D-6E8A-4147-A177-3AD203B41FA5}">
                      <a16:colId xmlns:a16="http://schemas.microsoft.com/office/drawing/2014/main" val="3055318183"/>
                    </a:ext>
                  </a:extLst>
                </a:gridCol>
              </a:tblGrid>
              <a:tr h="43431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용어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내용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40765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새로운 문서를 만드는 행위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749571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대결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부재중인 결재권자를 대신하여 결재하는 것으로 중요한 안건은 반드시 나중에 최종 결재권자의 </a:t>
                      </a:r>
                      <a:r>
                        <a:rPr lang="ko-KR" altLang="en-US" dirty="0" err="1"/>
                        <a:t>후결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중간결재자가</a:t>
                      </a:r>
                      <a:r>
                        <a:rPr lang="ko-KR" altLang="en-US" dirty="0"/>
                        <a:t> 부득이한 사유로 결재할 수 없는 경우 최종집행 후에 </a:t>
                      </a:r>
                      <a:r>
                        <a:rPr lang="ko-KR" altLang="en-US" dirty="0" err="1"/>
                        <a:t>결재받는것</a:t>
                      </a:r>
                      <a:r>
                        <a:rPr lang="en-US" altLang="ko-KR" dirty="0"/>
                        <a:t>)</a:t>
                      </a:r>
                      <a:r>
                        <a:rPr lang="ko-KR" altLang="en-US" dirty="0"/>
                        <a:t>을 받아야 한다</a:t>
                      </a:r>
                      <a:r>
                        <a:rPr lang="en-US" altLang="ko-KR" dirty="0"/>
                        <a:t>.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702309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상신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문서의 결재를 시작하는 행위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542825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부서합의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결재순서에 결재문서가 합의문으로 변환되어 해당 부서의 </a:t>
                      </a:r>
                      <a:r>
                        <a:rPr lang="ko-KR" altLang="en-US" dirty="0" err="1"/>
                        <a:t>수발신</a:t>
                      </a:r>
                      <a:r>
                        <a:rPr lang="ko-KR" altLang="en-US" dirty="0"/>
                        <a:t> 담당자에게 도착하며 서명 칸에는 합의 부서의 최종 결재자 서명 입력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003975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 순차합의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합의 부서에서 반송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문서의 내용에 동의하지 않음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처리하면 해당 결재문서가 기안자에게 반송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53113"/>
                  </a:ext>
                </a:extLst>
              </a:tr>
              <a:tr h="56708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부서 병렬합의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합의자</a:t>
                      </a:r>
                      <a:r>
                        <a:rPr lang="ko-KR" altLang="en-US" dirty="0"/>
                        <a:t> 중 한 명이 반송처리 하더라도 결재 진행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909589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387C4EF0-8D28-4849-6EF1-2493F15F3FE9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4364419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2)</a:t>
            </a:r>
            <a:r>
              <a:rPr lang="ko-KR" altLang="en-US" sz="1800" b="1" dirty="0"/>
              <a:t>전자 결재 용어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9B15F6-3B81-43FE-E3F5-F31C78EBF9AC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469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BAEFB568-40FC-5961-223E-2101C6ABAE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781482"/>
              </p:ext>
            </p:extLst>
          </p:nvPr>
        </p:nvGraphicFramePr>
        <p:xfrm>
          <a:off x="323271" y="2204316"/>
          <a:ext cx="8945657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0A59BA7E-C8DD-01D0-3037-E17DF105F705}"/>
              </a:ext>
            </a:extLst>
          </p:cNvPr>
          <p:cNvGrpSpPr/>
          <p:nvPr/>
        </p:nvGrpSpPr>
        <p:grpSpPr>
          <a:xfrm rot="10800000" flipH="1">
            <a:off x="1030091" y="3428999"/>
            <a:ext cx="1595513" cy="504731"/>
            <a:chOff x="-2612091" y="2164976"/>
            <a:chExt cx="5812491" cy="981636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4BD91937-F6B2-A48D-D89A-5B48C13AF821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69EE689-0971-AD69-10E3-D72B41C29E85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FDA4606E-ECB4-710E-455A-772CB463A3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715FE4D-E5C7-5BC0-E558-622E2FA3B13D}"/>
              </a:ext>
            </a:extLst>
          </p:cNvPr>
          <p:cNvGrpSpPr/>
          <p:nvPr/>
        </p:nvGrpSpPr>
        <p:grpSpPr>
          <a:xfrm rot="10800000" flipH="1">
            <a:off x="3026658" y="3431304"/>
            <a:ext cx="1556497" cy="504731"/>
            <a:chOff x="-2612091" y="2164976"/>
            <a:chExt cx="5812491" cy="981636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D50D1DF1-2A18-4CC3-43DA-9BBF75C4F3BB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AC37C863-0F0E-7CB8-122E-0B4122C89A41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2181B71-5907-26C5-C3A4-5ADC147206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AB3EBE9-265F-3FD7-C0EA-47F7082D0760}"/>
              </a:ext>
            </a:extLst>
          </p:cNvPr>
          <p:cNvGrpSpPr/>
          <p:nvPr/>
        </p:nvGrpSpPr>
        <p:grpSpPr>
          <a:xfrm rot="10800000" flipH="1">
            <a:off x="4888921" y="3428995"/>
            <a:ext cx="1595512" cy="504731"/>
            <a:chOff x="-2612091" y="2164976"/>
            <a:chExt cx="5812491" cy="981636"/>
          </a:xfrm>
        </p:grpSpPr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0E298820-2F29-24CA-8EE2-4617519A5AAD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F499B902-2231-93DA-9FEA-82BE89C2BF35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 w="28575"/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01171ADB-1780-BA9D-D820-B0C835F413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D9352F7-AB99-49DF-1C34-FB9084B8F5B6}"/>
              </a:ext>
            </a:extLst>
          </p:cNvPr>
          <p:cNvGrpSpPr/>
          <p:nvPr/>
        </p:nvGrpSpPr>
        <p:grpSpPr>
          <a:xfrm rot="10800000" flipH="1">
            <a:off x="3111139" y="3672544"/>
            <a:ext cx="443754" cy="220289"/>
            <a:chOff x="-2612091" y="2164976"/>
            <a:chExt cx="5812491" cy="981636"/>
          </a:xfrm>
        </p:grpSpPr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B1912D2A-AB96-C55E-0493-7D74CBD8A3D9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8A2E110C-3E25-D59E-7016-4EB1E761F340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981C0B5-A722-7272-1D79-877B4C4A20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80E5010-5AD5-E477-1CF1-9073D1A18DC4}"/>
              </a:ext>
            </a:extLst>
          </p:cNvPr>
          <p:cNvGrpSpPr/>
          <p:nvPr/>
        </p:nvGrpSpPr>
        <p:grpSpPr>
          <a:xfrm rot="10800000" flipH="1">
            <a:off x="5001868" y="3681361"/>
            <a:ext cx="443754" cy="220289"/>
            <a:chOff x="-2612091" y="2164976"/>
            <a:chExt cx="5812491" cy="981636"/>
          </a:xfrm>
        </p:grpSpPr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8EC9D174-578E-75DC-9577-A2CD22D7C069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89C4891-CC31-0DEA-5805-2FC829FAE22A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603D6756-25F1-C9F3-4C87-8E8B162766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50B797A-4F75-55A2-6AD4-FF87152E2E97}"/>
              </a:ext>
            </a:extLst>
          </p:cNvPr>
          <p:cNvGrpSpPr/>
          <p:nvPr/>
        </p:nvGrpSpPr>
        <p:grpSpPr>
          <a:xfrm rot="10800000" flipH="1">
            <a:off x="6819256" y="3713437"/>
            <a:ext cx="443754" cy="220289"/>
            <a:chOff x="-2612091" y="2164976"/>
            <a:chExt cx="5812491" cy="981636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8A9AB33B-76DA-6535-8D86-BB73527991B4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2164976"/>
              <a:ext cx="0" cy="981636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6FF7C45-0585-322C-2C75-D75CA3BD856E}"/>
                </a:ext>
              </a:extLst>
            </p:cNvPr>
            <p:cNvCxnSpPr>
              <a:cxnSpLocks/>
            </p:cNvCxnSpPr>
            <p:nvPr/>
          </p:nvCxnSpPr>
          <p:spPr>
            <a:xfrm>
              <a:off x="-2612091" y="3146612"/>
              <a:ext cx="5812491" cy="0"/>
            </a:xfrm>
            <a:prstGeom prst="line">
              <a:avLst/>
            </a:prstGeom>
            <a:ln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514A346-EE46-7394-9DAB-DA95F1393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2612091" y="2164977"/>
              <a:ext cx="0" cy="981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FA05CD1-ECD4-6701-0F12-2B0BA33367F2}"/>
              </a:ext>
            </a:extLst>
          </p:cNvPr>
          <p:cNvSpPr txBox="1"/>
          <p:nvPr/>
        </p:nvSpPr>
        <p:spPr>
          <a:xfrm>
            <a:off x="5838101" y="29872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5"/>
                </a:solidFill>
              </a:rPr>
              <a:t>회수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DE4E40-7F98-F702-3FF9-8CD2076FC9D9}"/>
              </a:ext>
            </a:extLst>
          </p:cNvPr>
          <p:cNvSpPr txBox="1"/>
          <p:nvPr/>
        </p:nvSpPr>
        <p:spPr>
          <a:xfrm>
            <a:off x="1619335" y="4622995"/>
            <a:ext cx="646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상신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C1F7E1-3209-5C1E-0677-223B8AA4A4ED}"/>
              </a:ext>
            </a:extLst>
          </p:cNvPr>
          <p:cNvSpPr txBox="1"/>
          <p:nvPr/>
        </p:nvSpPr>
        <p:spPr>
          <a:xfrm>
            <a:off x="3554892" y="4578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승인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72487FF-8E0F-B3F7-6C3B-9F9B5C00BC13}"/>
              </a:ext>
            </a:extLst>
          </p:cNvPr>
          <p:cNvSpPr txBox="1"/>
          <p:nvPr/>
        </p:nvSpPr>
        <p:spPr>
          <a:xfrm>
            <a:off x="5444131" y="46229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승인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36A742-2C4B-66F2-3537-5724E44D5372}"/>
              </a:ext>
            </a:extLst>
          </p:cNvPr>
          <p:cNvSpPr txBox="1"/>
          <p:nvPr/>
        </p:nvSpPr>
        <p:spPr>
          <a:xfrm>
            <a:off x="7299895" y="45780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2">
                    <a:lumMod val="40000"/>
                    <a:lumOff val="60000"/>
                  </a:schemeClr>
                </a:solidFill>
              </a:rPr>
              <a:t>승인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4B33FC1-9DB1-60F7-B004-E9B7B101AC3F}"/>
              </a:ext>
            </a:extLst>
          </p:cNvPr>
          <p:cNvCxnSpPr>
            <a:cxnSpLocks/>
          </p:cNvCxnSpPr>
          <p:nvPr/>
        </p:nvCxnSpPr>
        <p:spPr>
          <a:xfrm>
            <a:off x="2869929" y="4812910"/>
            <a:ext cx="0" cy="2689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3D1D296-58A3-5FFB-7EA9-8D8CE6F34775}"/>
              </a:ext>
            </a:extLst>
          </p:cNvPr>
          <p:cNvCxnSpPr>
            <a:cxnSpLocks/>
          </p:cNvCxnSpPr>
          <p:nvPr/>
        </p:nvCxnSpPr>
        <p:spPr>
          <a:xfrm>
            <a:off x="4796099" y="4792740"/>
            <a:ext cx="0" cy="5782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7535C113-0359-E46C-D5D2-7F2DE726A242}"/>
              </a:ext>
            </a:extLst>
          </p:cNvPr>
          <p:cNvCxnSpPr>
            <a:cxnSpLocks/>
          </p:cNvCxnSpPr>
          <p:nvPr/>
        </p:nvCxnSpPr>
        <p:spPr>
          <a:xfrm>
            <a:off x="6681287" y="4762715"/>
            <a:ext cx="0" cy="98163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6D860339-809E-573B-BCB5-6EF346FE3C69}"/>
              </a:ext>
            </a:extLst>
          </p:cNvPr>
          <p:cNvCxnSpPr>
            <a:cxnSpLocks/>
          </p:cNvCxnSpPr>
          <p:nvPr/>
        </p:nvCxnSpPr>
        <p:spPr>
          <a:xfrm flipV="1">
            <a:off x="822614" y="5723298"/>
            <a:ext cx="5858673" cy="2105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83D09CB-EAC5-98F0-45F6-0E8FB57E8E5B}"/>
              </a:ext>
            </a:extLst>
          </p:cNvPr>
          <p:cNvCxnSpPr>
            <a:cxnSpLocks/>
          </p:cNvCxnSpPr>
          <p:nvPr/>
        </p:nvCxnSpPr>
        <p:spPr>
          <a:xfrm>
            <a:off x="822614" y="5370964"/>
            <a:ext cx="397348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AABF5A71-3BA7-81DB-11A6-E2C4AFEAF35D}"/>
              </a:ext>
            </a:extLst>
          </p:cNvPr>
          <p:cNvCxnSpPr>
            <a:cxnSpLocks/>
          </p:cNvCxnSpPr>
          <p:nvPr/>
        </p:nvCxnSpPr>
        <p:spPr>
          <a:xfrm>
            <a:off x="822614" y="5079630"/>
            <a:ext cx="204731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32E709E3-6C3A-D266-D0D8-CC456CCD591F}"/>
              </a:ext>
            </a:extLst>
          </p:cNvPr>
          <p:cNvCxnSpPr>
            <a:cxnSpLocks/>
          </p:cNvCxnSpPr>
          <p:nvPr/>
        </p:nvCxnSpPr>
        <p:spPr>
          <a:xfrm flipV="1">
            <a:off x="822614" y="4774676"/>
            <a:ext cx="0" cy="98163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제목 1">
            <a:extLst>
              <a:ext uri="{FF2B5EF4-FFF2-40B4-BE49-F238E27FC236}">
                <a16:creationId xmlns:a16="http://schemas.microsoft.com/office/drawing/2014/main" id="{E5F6C01D-F4A2-0AFB-47EF-205AC4FEC21B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5120198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3)</a:t>
            </a:r>
            <a:r>
              <a:rPr lang="ko-KR" altLang="en-US" sz="1800" b="1" dirty="0"/>
              <a:t>전자 결재 기본 </a:t>
            </a:r>
            <a:r>
              <a:rPr lang="en-US" altLang="ko-KR" sz="1800" b="1" dirty="0"/>
              <a:t>FLOW</a:t>
            </a:r>
            <a:endParaRPr lang="ko-KR" altLang="en-US" sz="18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E8DFF43-AA9B-F29F-1B6D-80A37402DB06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370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23A0B-7A66-C852-52A2-74A849FBA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내용 개체 틀 3">
            <a:extLst>
              <a:ext uri="{FF2B5EF4-FFF2-40B4-BE49-F238E27FC236}">
                <a16:creationId xmlns:a16="http://schemas.microsoft.com/office/drawing/2014/main" id="{860AD5CB-00E2-D68C-E2AB-6FC4A34F00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2163085"/>
              </p:ext>
            </p:extLst>
          </p:nvPr>
        </p:nvGraphicFramePr>
        <p:xfrm>
          <a:off x="323271" y="1932737"/>
          <a:ext cx="8945657" cy="2326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557F8A4-5CAC-FA7F-D1F9-50630947CB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2319660"/>
              </p:ext>
            </p:extLst>
          </p:nvPr>
        </p:nvGraphicFramePr>
        <p:xfrm>
          <a:off x="323271" y="4272525"/>
          <a:ext cx="8945657" cy="25720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8BAE281-8CF3-4F2D-221B-201A2EEF6430}"/>
              </a:ext>
            </a:extLst>
          </p:cNvPr>
          <p:cNvSpPr/>
          <p:nvPr/>
        </p:nvSpPr>
        <p:spPr>
          <a:xfrm>
            <a:off x="4123746" y="6038637"/>
            <a:ext cx="1344706" cy="7933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결재자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C112C34-1611-12E8-F8FC-374931858672}"/>
              </a:ext>
            </a:extLst>
          </p:cNvPr>
          <p:cNvSpPr/>
          <p:nvPr/>
        </p:nvSpPr>
        <p:spPr>
          <a:xfrm>
            <a:off x="4123746" y="5161851"/>
            <a:ext cx="1344706" cy="793375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/>
              <a:t>결재자</a:t>
            </a: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4645B2C-50EA-A50A-63D7-4EB4F6B5CFFC}"/>
              </a:ext>
            </a:extLst>
          </p:cNvPr>
          <p:cNvSpPr/>
          <p:nvPr/>
        </p:nvSpPr>
        <p:spPr>
          <a:xfrm>
            <a:off x="3733782" y="5390449"/>
            <a:ext cx="282389" cy="33617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8C993EA-3C60-0E15-55FF-C8C67EEA9262}"/>
              </a:ext>
            </a:extLst>
          </p:cNvPr>
          <p:cNvSpPr/>
          <p:nvPr/>
        </p:nvSpPr>
        <p:spPr>
          <a:xfrm>
            <a:off x="5576027" y="5390449"/>
            <a:ext cx="282389" cy="33617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FACA1B0-2CEB-616A-30F0-EA6019255540}"/>
              </a:ext>
            </a:extLst>
          </p:cNvPr>
          <p:cNvSpPr/>
          <p:nvPr/>
        </p:nvSpPr>
        <p:spPr>
          <a:xfrm rot="20055823">
            <a:off x="5602921" y="5870549"/>
            <a:ext cx="282389" cy="33617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A1640E95-584D-BFBA-7009-A87D9D47B26A}"/>
              </a:ext>
            </a:extLst>
          </p:cNvPr>
          <p:cNvSpPr/>
          <p:nvPr/>
        </p:nvSpPr>
        <p:spPr>
          <a:xfrm rot="1626920">
            <a:off x="3733782" y="5881266"/>
            <a:ext cx="282389" cy="336177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65458-67FD-9C85-2A84-847A70274982}"/>
              </a:ext>
            </a:extLst>
          </p:cNvPr>
          <p:cNvSpPr txBox="1"/>
          <p:nvPr/>
        </p:nvSpPr>
        <p:spPr>
          <a:xfrm>
            <a:off x="377059" y="2146081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순차 합의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D372B6-77ED-152F-5030-01A4DB67B0AC}"/>
              </a:ext>
            </a:extLst>
          </p:cNvPr>
          <p:cNvSpPr txBox="1"/>
          <p:nvPr/>
        </p:nvSpPr>
        <p:spPr>
          <a:xfrm>
            <a:off x="377059" y="4231784"/>
            <a:ext cx="1500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병렬 합의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5CFC5E0-8961-4D83-0819-9218A593057A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5036223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3)</a:t>
            </a:r>
            <a:r>
              <a:rPr lang="ko-KR" altLang="en-US" sz="1800" b="1" dirty="0"/>
              <a:t>전자 결재 기본 </a:t>
            </a:r>
            <a:r>
              <a:rPr lang="en-US" altLang="ko-KR" sz="1800" b="1" dirty="0"/>
              <a:t>FLOW</a:t>
            </a:r>
            <a:endParaRPr lang="ko-KR" altLang="en-US" sz="1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1E4EEB-6DE3-FE4E-17E5-52F9B5579078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684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715B5-9DF0-E770-C03C-0E31197DF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4AA010F7-993A-DF23-00B9-4913BC3CCC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5354807"/>
              </p:ext>
            </p:extLst>
          </p:nvPr>
        </p:nvGraphicFramePr>
        <p:xfrm>
          <a:off x="323271" y="1884084"/>
          <a:ext cx="8945657" cy="2326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내용 개체 틀 3">
            <a:extLst>
              <a:ext uri="{FF2B5EF4-FFF2-40B4-BE49-F238E27FC236}">
                <a16:creationId xmlns:a16="http://schemas.microsoft.com/office/drawing/2014/main" id="{9758E14C-FF50-000D-13B1-4B78B1714B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775809"/>
              </p:ext>
            </p:extLst>
          </p:nvPr>
        </p:nvGraphicFramePr>
        <p:xfrm>
          <a:off x="1232629" y="4485327"/>
          <a:ext cx="7126942" cy="2049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ABBEF7-3D97-89C6-0AB6-540E4DC4BA59}"/>
              </a:ext>
            </a:extLst>
          </p:cNvPr>
          <p:cNvSpPr txBox="1"/>
          <p:nvPr/>
        </p:nvSpPr>
        <p:spPr>
          <a:xfrm>
            <a:off x="377059" y="2097428"/>
            <a:ext cx="2201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부서 순차 합의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C4D2410-8BBE-B1B7-901C-143D6BF717BE}"/>
              </a:ext>
            </a:extLst>
          </p:cNvPr>
          <p:cNvCxnSpPr>
            <a:cxnSpLocks/>
          </p:cNvCxnSpPr>
          <p:nvPr/>
        </p:nvCxnSpPr>
        <p:spPr>
          <a:xfrm flipH="1">
            <a:off x="1824301" y="3578412"/>
            <a:ext cx="134470" cy="13850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8DDBA59-3BA6-9FB5-2295-2C28C2DA8EE1}"/>
              </a:ext>
            </a:extLst>
          </p:cNvPr>
          <p:cNvCxnSpPr>
            <a:cxnSpLocks/>
          </p:cNvCxnSpPr>
          <p:nvPr/>
        </p:nvCxnSpPr>
        <p:spPr>
          <a:xfrm flipH="1" flipV="1">
            <a:off x="3795976" y="3419367"/>
            <a:ext cx="3756773" cy="154409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BBAD54-D49D-DA69-044B-20FF9DDE6CB2}"/>
              </a:ext>
            </a:extLst>
          </p:cNvPr>
          <p:cNvSpPr txBox="1"/>
          <p:nvPr/>
        </p:nvSpPr>
        <p:spPr>
          <a:xfrm>
            <a:off x="947138" y="416321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합의문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9C0F88E-0C1B-92B0-320B-46E9C8C295BD}"/>
              </a:ext>
            </a:extLst>
          </p:cNvPr>
          <p:cNvSpPr txBox="1">
            <a:spLocks/>
          </p:cNvSpPr>
          <p:nvPr/>
        </p:nvSpPr>
        <p:spPr>
          <a:xfrm>
            <a:off x="1252610" y="266931"/>
            <a:ext cx="5278819" cy="40487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sz="1800" b="1" dirty="0"/>
              <a:t>전자결재 구조 파악 </a:t>
            </a:r>
            <a:r>
              <a:rPr lang="en-US" altLang="ko-KR" sz="1800" b="1" dirty="0"/>
              <a:t>– 3)</a:t>
            </a:r>
            <a:r>
              <a:rPr lang="ko-KR" altLang="en-US" sz="1800" b="1" dirty="0"/>
              <a:t>전자 결재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기본 </a:t>
            </a:r>
            <a:r>
              <a:rPr lang="en-US" altLang="ko-KR" sz="1800" b="1" dirty="0"/>
              <a:t>FLOW</a:t>
            </a:r>
            <a:endParaRPr lang="ko-KR" altLang="en-US" sz="1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FB15A9-4093-03DA-1124-CF2E59184974}"/>
              </a:ext>
            </a:extLst>
          </p:cNvPr>
          <p:cNvSpPr txBox="1"/>
          <p:nvPr/>
        </p:nvSpPr>
        <p:spPr>
          <a:xfrm>
            <a:off x="1252610" y="0"/>
            <a:ext cx="675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chemeClr val="bg2">
                    <a:lumMod val="25000"/>
                  </a:schemeClr>
                </a:solidFill>
              </a:rPr>
              <a:t>Part 1</a:t>
            </a:r>
            <a:endParaRPr lang="ko-KR" alt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4067695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957323_TF10001108_Win32.potx" id="{89E2DA47-811B-41FC-8101-7BA0FB62AE2C}" vid="{0AAAB8A4-2457-4279-BA92-56392840B1F0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{3D0F99B2-AA54-4C45-98D2-8BC963508F8F}TF2989475c-5427-4edb-9ec1-00f4ce72165be756b0ce_win32-2ff1dad8fff0</Template>
  <TotalTime>3257</TotalTime>
  <Words>3074</Words>
  <Application>Microsoft Office PowerPoint</Application>
  <PresentationFormat>와이드스크린</PresentationFormat>
  <Paragraphs>653</Paragraphs>
  <Slides>28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맑은 고딕</vt:lpstr>
      <vt:lpstr>Arial</vt:lpstr>
      <vt:lpstr>Segoe UI</vt:lpstr>
      <vt:lpstr>WelcomeDoc</vt:lpstr>
      <vt:lpstr>전자결재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dasoo Sam</dc:creator>
  <cp:keywords/>
  <cp:lastModifiedBy>dasoo Sam</cp:lastModifiedBy>
  <cp:revision>370</cp:revision>
  <dcterms:created xsi:type="dcterms:W3CDTF">2025-09-01T02:16:41Z</dcterms:created>
  <dcterms:modified xsi:type="dcterms:W3CDTF">2025-09-03T08:36:09Z</dcterms:modified>
  <cp:version/>
</cp:coreProperties>
</file>