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8" r:id="rId2"/>
    <p:sldId id="259" r:id="rId3"/>
    <p:sldId id="262" r:id="rId4"/>
    <p:sldId id="263" r:id="rId5"/>
    <p:sldId id="260" r:id="rId6"/>
    <p:sldId id="261" r:id="rId7"/>
    <p:sldId id="264" r:id="rId8"/>
    <p:sldId id="265" r:id="rId9"/>
    <p:sldId id="266" r:id="rId10"/>
    <p:sldId id="267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8" r:id="rId21"/>
    <p:sldId id="269" r:id="rId22"/>
    <p:sldId id="270" r:id="rId2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감사합니다." id="{E75E278A-FF0E-49A4-B170-79828D63BBAD}">
          <p14:sldIdLst>
            <p14:sldId id="258"/>
            <p14:sldId id="259"/>
            <p14:sldId id="262"/>
            <p14:sldId id="263"/>
            <p14:sldId id="260"/>
            <p14:sldId id="261"/>
            <p14:sldId id="264"/>
            <p14:sldId id="265"/>
            <p14:sldId id="266"/>
            <p14:sldId id="267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68"/>
            <p14:sldId id="269"/>
            <p14:sldId id="270"/>
          </p14:sldIdLst>
        </p14:section>
        <p14:section name="디자인, 모핑, 주석 달기, 공동 작업, 입력하세요" id="{B9B51309-D148-4332-87C2-07BE32FBCA3B}">
          <p14:sldIdLst/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F2F2F2"/>
    <a:srgbClr val="404040"/>
    <a:srgbClr val="FF9B45"/>
    <a:srgbClr val="F8CFB6"/>
    <a:srgbClr val="F8CAB6"/>
    <a:srgbClr val="923922"/>
    <a:srgbClr val="F5F5F5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1" autoAdjust="0"/>
  </p:normalViewPr>
  <p:slideViewPr>
    <p:cSldViewPr snapToGrid="0">
      <p:cViewPr varScale="1">
        <p:scale>
          <a:sx n="104" d="100"/>
          <a:sy n="104" d="100"/>
        </p:scale>
        <p:origin x="87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46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1F99CD-182F-4464-B77B-86C004A0A9A8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B892D54-A870-4483-B3CB-163BAA2CF3B6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sz="1600" b="1" dirty="0" err="1"/>
            <a:t>기안자</a:t>
          </a:r>
          <a:endParaRPr lang="ko-KR" altLang="en-US" sz="1600" b="1" dirty="0"/>
        </a:p>
      </dgm:t>
    </dgm:pt>
    <dgm:pt modelId="{66129CB3-E1DC-48B2-B582-E2228D443D33}" type="par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3A61A3D4-0EF2-46CB-A81E-5B42DCAE489F}" type="sib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D20B4E70-2C64-46FA-BEDC-6F8C16036195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24726"/>
        </a:solidFill>
      </dgm:spPr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BDE67543-5CEB-41BF-8519-93524A6F260F}" type="par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F3FB882C-61F5-4402-AF57-13C2F4E24CA9}" type="sib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23D539DC-794C-4416-A8F9-F3132E4B64EC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1AAAEF8C-9081-463A-844B-B728CE0CD5B3}" type="par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499F37B1-0AED-4E06-AE59-15135B4F189A}" type="sib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1DA6F952-2420-451A-8F2E-1A1574CAE7DC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24726"/>
        </a:solidFill>
      </dgm:spPr>
      <dgm:t>
        <a:bodyPr/>
        <a:lstStyle/>
        <a:p>
          <a:pPr latinLnBrk="1"/>
          <a:r>
            <a:rPr lang="ko-KR" altLang="en-US" sz="1600" b="1" dirty="0"/>
            <a:t>최종 결재자</a:t>
          </a:r>
        </a:p>
      </dgm:t>
    </dgm:pt>
    <dgm:pt modelId="{E03E65FB-7484-4917-A8BB-003F439A01D9}" type="par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677B1E7-3B46-4A17-B13C-57C80A6F5027}" type="sib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0E539CE4-E22A-4EED-A4F1-4A8873DD8FBD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sz="1600" b="1" dirty="0"/>
            <a:t>품의함</a:t>
          </a:r>
        </a:p>
      </dgm:t>
    </dgm:pt>
    <dgm:pt modelId="{D1C01B69-6492-4F5A-B8C6-6CB3D32438EA}" type="par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CC66FF78-3385-4B70-9889-ECEB3BC010A9}" type="sib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DE316220-30DC-48E9-8396-DC061B1B5F1F}" type="pres">
      <dgm:prSet presAssocID="{D91F99CD-182F-4464-B77B-86C004A0A9A8}" presName="Name0" presStyleCnt="0">
        <dgm:presLayoutVars>
          <dgm:dir/>
          <dgm:resizeHandles val="exact"/>
        </dgm:presLayoutVars>
      </dgm:prSet>
      <dgm:spPr/>
    </dgm:pt>
    <dgm:pt modelId="{060D39F8-783D-4E9D-9F0A-AFB169CC33FC}" type="pres">
      <dgm:prSet presAssocID="{7B892D54-A870-4483-B3CB-163BAA2CF3B6}" presName="node" presStyleLbl="node1" presStyleIdx="0" presStyleCnt="5">
        <dgm:presLayoutVars>
          <dgm:bulletEnabled val="1"/>
        </dgm:presLayoutVars>
      </dgm:prSet>
      <dgm:spPr/>
    </dgm:pt>
    <dgm:pt modelId="{7CAC1A70-32F9-47EC-9965-AB081FA458F3}" type="pres">
      <dgm:prSet presAssocID="{3A61A3D4-0EF2-46CB-A81E-5B42DCAE489F}" presName="sibTrans" presStyleLbl="sibTrans2D1" presStyleIdx="0" presStyleCnt="4"/>
      <dgm:spPr/>
    </dgm:pt>
    <dgm:pt modelId="{45BC358F-C46A-4B3D-981C-127AE4F04416}" type="pres">
      <dgm:prSet presAssocID="{3A61A3D4-0EF2-46CB-A81E-5B42DCAE489F}" presName="connectorText" presStyleLbl="sibTrans2D1" presStyleIdx="0" presStyleCnt="4"/>
      <dgm:spPr/>
    </dgm:pt>
    <dgm:pt modelId="{EEC4DC57-6E7D-49C6-A56C-B8C024D39A01}" type="pres">
      <dgm:prSet presAssocID="{D20B4E70-2C64-46FA-BEDC-6F8C16036195}" presName="node" presStyleLbl="node1" presStyleIdx="1" presStyleCnt="5">
        <dgm:presLayoutVars>
          <dgm:bulletEnabled val="1"/>
        </dgm:presLayoutVars>
      </dgm:prSet>
      <dgm:spPr/>
    </dgm:pt>
    <dgm:pt modelId="{A420BF2C-A266-413F-842D-5AC2AAE95EA6}" type="pres">
      <dgm:prSet presAssocID="{F3FB882C-61F5-4402-AF57-13C2F4E24CA9}" presName="sibTrans" presStyleLbl="sibTrans2D1" presStyleIdx="1" presStyleCnt="4"/>
      <dgm:spPr/>
    </dgm:pt>
    <dgm:pt modelId="{C6ECAFE9-9AB3-4785-99B1-F7544FA18AA7}" type="pres">
      <dgm:prSet presAssocID="{F3FB882C-61F5-4402-AF57-13C2F4E24CA9}" presName="connectorText" presStyleLbl="sibTrans2D1" presStyleIdx="1" presStyleCnt="4"/>
      <dgm:spPr/>
    </dgm:pt>
    <dgm:pt modelId="{003CD8D0-130F-4E52-A194-5FB4132F1479}" type="pres">
      <dgm:prSet presAssocID="{23D539DC-794C-4416-A8F9-F3132E4B64EC}" presName="node" presStyleLbl="node1" presStyleIdx="2" presStyleCnt="5">
        <dgm:presLayoutVars>
          <dgm:bulletEnabled val="1"/>
        </dgm:presLayoutVars>
      </dgm:prSet>
      <dgm:spPr/>
    </dgm:pt>
    <dgm:pt modelId="{11298067-BB06-47B7-826A-D59A01A43800}" type="pres">
      <dgm:prSet presAssocID="{499F37B1-0AED-4E06-AE59-15135B4F189A}" presName="sibTrans" presStyleLbl="sibTrans2D1" presStyleIdx="2" presStyleCnt="4"/>
      <dgm:spPr/>
    </dgm:pt>
    <dgm:pt modelId="{D0E5A333-1C05-4E51-87C5-A43892FFDC7B}" type="pres">
      <dgm:prSet presAssocID="{499F37B1-0AED-4E06-AE59-15135B4F189A}" presName="connectorText" presStyleLbl="sibTrans2D1" presStyleIdx="2" presStyleCnt="4"/>
      <dgm:spPr/>
    </dgm:pt>
    <dgm:pt modelId="{DDC52E1F-9D4A-4ACA-8ADE-EBFF6961F5D1}" type="pres">
      <dgm:prSet presAssocID="{1DA6F952-2420-451A-8F2E-1A1574CAE7DC}" presName="node" presStyleLbl="node1" presStyleIdx="3" presStyleCnt="5">
        <dgm:presLayoutVars>
          <dgm:bulletEnabled val="1"/>
        </dgm:presLayoutVars>
      </dgm:prSet>
      <dgm:spPr/>
    </dgm:pt>
    <dgm:pt modelId="{2D15ECF5-7BE5-43E6-9A90-A2F1C255F08C}" type="pres">
      <dgm:prSet presAssocID="{D677B1E7-3B46-4A17-B13C-57C80A6F5027}" presName="sibTrans" presStyleLbl="sibTrans2D1" presStyleIdx="3" presStyleCnt="4"/>
      <dgm:spPr/>
    </dgm:pt>
    <dgm:pt modelId="{C2B80F2F-C616-4D40-8265-67942141AFE6}" type="pres">
      <dgm:prSet presAssocID="{D677B1E7-3B46-4A17-B13C-57C80A6F5027}" presName="connectorText" presStyleLbl="sibTrans2D1" presStyleIdx="3" presStyleCnt="4"/>
      <dgm:spPr/>
    </dgm:pt>
    <dgm:pt modelId="{94639062-6249-42B4-AEBA-469DF2AE7282}" type="pres">
      <dgm:prSet presAssocID="{0E539CE4-E22A-4EED-A4F1-4A8873DD8FBD}" presName="node" presStyleLbl="node1" presStyleIdx="4" presStyleCnt="5">
        <dgm:presLayoutVars>
          <dgm:bulletEnabled val="1"/>
        </dgm:presLayoutVars>
      </dgm:prSet>
      <dgm:spPr/>
    </dgm:pt>
  </dgm:ptLst>
  <dgm:cxnLst>
    <dgm:cxn modelId="{B5F7AB08-6F11-48FF-8DA7-BEF7C4A51CEE}" type="presOf" srcId="{1DA6F952-2420-451A-8F2E-1A1574CAE7DC}" destId="{DDC52E1F-9D4A-4ACA-8ADE-EBFF6961F5D1}" srcOrd="0" destOrd="0" presId="urn:microsoft.com/office/officeart/2005/8/layout/process1"/>
    <dgm:cxn modelId="{FF81F83E-F001-4479-87A2-A232CC3A0EDF}" type="presOf" srcId="{D20B4E70-2C64-46FA-BEDC-6F8C16036195}" destId="{EEC4DC57-6E7D-49C6-A56C-B8C024D39A01}" srcOrd="0" destOrd="0" presId="urn:microsoft.com/office/officeart/2005/8/layout/process1"/>
    <dgm:cxn modelId="{D460AE5E-CD0E-4491-81B7-301F00EACC6D}" srcId="{D91F99CD-182F-4464-B77B-86C004A0A9A8}" destId="{7B892D54-A870-4483-B3CB-163BAA2CF3B6}" srcOrd="0" destOrd="0" parTransId="{66129CB3-E1DC-48B2-B582-E2228D443D33}" sibTransId="{3A61A3D4-0EF2-46CB-A81E-5B42DCAE489F}"/>
    <dgm:cxn modelId="{E477435F-551E-4AA1-AC21-EB44C481B471}" srcId="{D91F99CD-182F-4464-B77B-86C004A0A9A8}" destId="{1DA6F952-2420-451A-8F2E-1A1574CAE7DC}" srcOrd="3" destOrd="0" parTransId="{E03E65FB-7484-4917-A8BB-003F439A01D9}" sibTransId="{D677B1E7-3B46-4A17-B13C-57C80A6F5027}"/>
    <dgm:cxn modelId="{F6EBCD45-462B-4140-A7CC-B80EC540B512}" type="presOf" srcId="{D91F99CD-182F-4464-B77B-86C004A0A9A8}" destId="{DE316220-30DC-48E9-8396-DC061B1B5F1F}" srcOrd="0" destOrd="0" presId="urn:microsoft.com/office/officeart/2005/8/layout/process1"/>
    <dgm:cxn modelId="{F4EFFD56-DC45-496A-986C-3E91C7D661BB}" type="presOf" srcId="{7B892D54-A870-4483-B3CB-163BAA2CF3B6}" destId="{060D39F8-783D-4E9D-9F0A-AFB169CC33FC}" srcOrd="0" destOrd="0" presId="urn:microsoft.com/office/officeart/2005/8/layout/process1"/>
    <dgm:cxn modelId="{3D019D8A-460F-42F6-B5D8-46B96AC4D75B}" type="presOf" srcId="{3A61A3D4-0EF2-46CB-A81E-5B42DCAE489F}" destId="{7CAC1A70-32F9-47EC-9965-AB081FA458F3}" srcOrd="0" destOrd="0" presId="urn:microsoft.com/office/officeart/2005/8/layout/process1"/>
    <dgm:cxn modelId="{2BC29C8C-7B38-4016-AC0C-CC4A79A79D8E}" type="presOf" srcId="{0E539CE4-E22A-4EED-A4F1-4A8873DD8FBD}" destId="{94639062-6249-42B4-AEBA-469DF2AE7282}" srcOrd="0" destOrd="0" presId="urn:microsoft.com/office/officeart/2005/8/layout/process1"/>
    <dgm:cxn modelId="{2F790D9D-8060-4F68-9A29-AC4D58375FE7}" type="presOf" srcId="{F3FB882C-61F5-4402-AF57-13C2F4E24CA9}" destId="{A420BF2C-A266-413F-842D-5AC2AAE95EA6}" srcOrd="0" destOrd="0" presId="urn:microsoft.com/office/officeart/2005/8/layout/process1"/>
    <dgm:cxn modelId="{0BAE80A0-7A61-4F7A-B446-3074EF3812FA}" srcId="{D91F99CD-182F-4464-B77B-86C004A0A9A8}" destId="{23D539DC-794C-4416-A8F9-F3132E4B64EC}" srcOrd="2" destOrd="0" parTransId="{1AAAEF8C-9081-463A-844B-B728CE0CD5B3}" sibTransId="{499F37B1-0AED-4E06-AE59-15135B4F189A}"/>
    <dgm:cxn modelId="{A1B419A1-54CC-4F55-B6EA-74B266FF317F}" srcId="{D91F99CD-182F-4464-B77B-86C004A0A9A8}" destId="{D20B4E70-2C64-46FA-BEDC-6F8C16036195}" srcOrd="1" destOrd="0" parTransId="{BDE67543-5CEB-41BF-8519-93524A6F260F}" sibTransId="{F3FB882C-61F5-4402-AF57-13C2F4E24CA9}"/>
    <dgm:cxn modelId="{6CE9EBBA-3D70-43C4-BD6A-3E0ED9061CE3}" type="presOf" srcId="{D677B1E7-3B46-4A17-B13C-57C80A6F5027}" destId="{2D15ECF5-7BE5-43E6-9A90-A2F1C255F08C}" srcOrd="0" destOrd="0" presId="urn:microsoft.com/office/officeart/2005/8/layout/process1"/>
    <dgm:cxn modelId="{15BBD2C0-53E5-47BD-9795-41744521F95F}" type="presOf" srcId="{23D539DC-794C-4416-A8F9-F3132E4B64EC}" destId="{003CD8D0-130F-4E52-A194-5FB4132F1479}" srcOrd="0" destOrd="0" presId="urn:microsoft.com/office/officeart/2005/8/layout/process1"/>
    <dgm:cxn modelId="{01AE33C6-FF5E-4129-BD58-D4AC1498265E}" type="presOf" srcId="{3A61A3D4-0EF2-46CB-A81E-5B42DCAE489F}" destId="{45BC358F-C46A-4B3D-981C-127AE4F04416}" srcOrd="1" destOrd="0" presId="urn:microsoft.com/office/officeart/2005/8/layout/process1"/>
    <dgm:cxn modelId="{130E37C6-0016-4CFB-AD4D-3DE3065D91A0}" type="presOf" srcId="{499F37B1-0AED-4E06-AE59-15135B4F189A}" destId="{D0E5A333-1C05-4E51-87C5-A43892FFDC7B}" srcOrd="1" destOrd="0" presId="urn:microsoft.com/office/officeart/2005/8/layout/process1"/>
    <dgm:cxn modelId="{EAB081D4-1C11-4753-847F-F52623A9A015}" type="presOf" srcId="{499F37B1-0AED-4E06-AE59-15135B4F189A}" destId="{11298067-BB06-47B7-826A-D59A01A43800}" srcOrd="0" destOrd="0" presId="urn:microsoft.com/office/officeart/2005/8/layout/process1"/>
    <dgm:cxn modelId="{C0ACEFDA-BF95-4342-B0BE-2FF5132D39C6}" type="presOf" srcId="{F3FB882C-61F5-4402-AF57-13C2F4E24CA9}" destId="{C6ECAFE9-9AB3-4785-99B1-F7544FA18AA7}" srcOrd="1" destOrd="0" presId="urn:microsoft.com/office/officeart/2005/8/layout/process1"/>
    <dgm:cxn modelId="{5B0285DE-AC18-4E80-9B46-A660F917C3A0}" srcId="{D91F99CD-182F-4464-B77B-86C004A0A9A8}" destId="{0E539CE4-E22A-4EED-A4F1-4A8873DD8FBD}" srcOrd="4" destOrd="0" parTransId="{D1C01B69-6492-4F5A-B8C6-6CB3D32438EA}" sibTransId="{CC66FF78-3385-4B70-9889-ECEB3BC010A9}"/>
    <dgm:cxn modelId="{0EF9BEE3-5D29-4310-B1E0-3D9798C929F4}" type="presOf" srcId="{D677B1E7-3B46-4A17-B13C-57C80A6F5027}" destId="{C2B80F2F-C616-4D40-8265-67942141AFE6}" srcOrd="1" destOrd="0" presId="urn:microsoft.com/office/officeart/2005/8/layout/process1"/>
    <dgm:cxn modelId="{5C1E0019-6FA6-4CD8-B0F0-ADBA27A8F839}" type="presParOf" srcId="{DE316220-30DC-48E9-8396-DC061B1B5F1F}" destId="{060D39F8-783D-4E9D-9F0A-AFB169CC33FC}" srcOrd="0" destOrd="0" presId="urn:microsoft.com/office/officeart/2005/8/layout/process1"/>
    <dgm:cxn modelId="{327EF6D6-160D-42A5-BBFB-34387CA964F0}" type="presParOf" srcId="{DE316220-30DC-48E9-8396-DC061B1B5F1F}" destId="{7CAC1A70-32F9-47EC-9965-AB081FA458F3}" srcOrd="1" destOrd="0" presId="urn:microsoft.com/office/officeart/2005/8/layout/process1"/>
    <dgm:cxn modelId="{D22AB624-DCEE-46EF-A60D-6708E3B02EBC}" type="presParOf" srcId="{7CAC1A70-32F9-47EC-9965-AB081FA458F3}" destId="{45BC358F-C46A-4B3D-981C-127AE4F04416}" srcOrd="0" destOrd="0" presId="urn:microsoft.com/office/officeart/2005/8/layout/process1"/>
    <dgm:cxn modelId="{73C130D9-4D14-4ED6-8545-BFC18DB3BAC3}" type="presParOf" srcId="{DE316220-30DC-48E9-8396-DC061B1B5F1F}" destId="{EEC4DC57-6E7D-49C6-A56C-B8C024D39A01}" srcOrd="2" destOrd="0" presId="urn:microsoft.com/office/officeart/2005/8/layout/process1"/>
    <dgm:cxn modelId="{CC524C9B-90B6-4155-9109-A3C2636DE94C}" type="presParOf" srcId="{DE316220-30DC-48E9-8396-DC061B1B5F1F}" destId="{A420BF2C-A266-413F-842D-5AC2AAE95EA6}" srcOrd="3" destOrd="0" presId="urn:microsoft.com/office/officeart/2005/8/layout/process1"/>
    <dgm:cxn modelId="{7FA8D62B-B3D4-44B8-A3CC-814CFE0587E9}" type="presParOf" srcId="{A420BF2C-A266-413F-842D-5AC2AAE95EA6}" destId="{C6ECAFE9-9AB3-4785-99B1-F7544FA18AA7}" srcOrd="0" destOrd="0" presId="urn:microsoft.com/office/officeart/2005/8/layout/process1"/>
    <dgm:cxn modelId="{0C37A701-A0B8-4845-A3DF-A31384211C11}" type="presParOf" srcId="{DE316220-30DC-48E9-8396-DC061B1B5F1F}" destId="{003CD8D0-130F-4E52-A194-5FB4132F1479}" srcOrd="4" destOrd="0" presId="urn:microsoft.com/office/officeart/2005/8/layout/process1"/>
    <dgm:cxn modelId="{1A9810F3-E97E-4639-AE32-EBC8A194D471}" type="presParOf" srcId="{DE316220-30DC-48E9-8396-DC061B1B5F1F}" destId="{11298067-BB06-47B7-826A-D59A01A43800}" srcOrd="5" destOrd="0" presId="urn:microsoft.com/office/officeart/2005/8/layout/process1"/>
    <dgm:cxn modelId="{FF929266-F709-4038-8160-C358E311A99A}" type="presParOf" srcId="{11298067-BB06-47B7-826A-D59A01A43800}" destId="{D0E5A333-1C05-4E51-87C5-A43892FFDC7B}" srcOrd="0" destOrd="0" presId="urn:microsoft.com/office/officeart/2005/8/layout/process1"/>
    <dgm:cxn modelId="{C1FAA440-4BEB-41F6-AA8D-1E7ADFCC0B6D}" type="presParOf" srcId="{DE316220-30DC-48E9-8396-DC061B1B5F1F}" destId="{DDC52E1F-9D4A-4ACA-8ADE-EBFF6961F5D1}" srcOrd="6" destOrd="0" presId="urn:microsoft.com/office/officeart/2005/8/layout/process1"/>
    <dgm:cxn modelId="{9B7F1EB2-1DCE-483B-B879-8D8458085E5A}" type="presParOf" srcId="{DE316220-30DC-48E9-8396-DC061B1B5F1F}" destId="{2D15ECF5-7BE5-43E6-9A90-A2F1C255F08C}" srcOrd="7" destOrd="0" presId="urn:microsoft.com/office/officeart/2005/8/layout/process1"/>
    <dgm:cxn modelId="{E982E9E1-B5DA-4680-9C6D-1EDFF193B0AC}" type="presParOf" srcId="{2D15ECF5-7BE5-43E6-9A90-A2F1C255F08C}" destId="{C2B80F2F-C616-4D40-8265-67942141AFE6}" srcOrd="0" destOrd="0" presId="urn:microsoft.com/office/officeart/2005/8/layout/process1"/>
    <dgm:cxn modelId="{495BB732-5D3B-4A80-8491-583EA16F9B01}" type="presParOf" srcId="{DE316220-30DC-48E9-8396-DC061B1B5F1F}" destId="{94639062-6249-42B4-AEBA-469DF2AE728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1F99CD-182F-4464-B77B-86C004A0A9A8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7B892D54-A870-4483-B3CB-163BAA2CF3B6}">
      <dgm:prSet phldrT="[텍스트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dirty="0" err="1"/>
            <a:t>기안자</a:t>
          </a:r>
          <a:endParaRPr lang="ko-KR" altLang="en-US" dirty="0"/>
        </a:p>
      </dgm:t>
    </dgm:pt>
    <dgm:pt modelId="{66129CB3-E1DC-48B2-B582-E2228D443D33}" type="par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3A61A3D4-0EF2-46CB-A81E-5B42DCAE489F}" type="sib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D20B4E70-2C64-46FA-BEDC-6F8C16036195}">
      <dgm:prSet phldrT="[텍스트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dirty="0"/>
            <a:t>결재자</a:t>
          </a:r>
        </a:p>
      </dgm:t>
    </dgm:pt>
    <dgm:pt modelId="{BDE67543-5CEB-41BF-8519-93524A6F260F}" type="par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F3FB882C-61F5-4402-AF57-13C2F4E24CA9}" type="sib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23D539DC-794C-4416-A8F9-F3132E4B64EC}">
      <dgm:prSet phldrT="[텍스트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dirty="0"/>
            <a:t>결재자</a:t>
          </a:r>
        </a:p>
      </dgm:t>
    </dgm:pt>
    <dgm:pt modelId="{1AAAEF8C-9081-463A-844B-B728CE0CD5B3}" type="par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499F37B1-0AED-4E06-AE59-15135B4F189A}" type="sib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1DA6F952-2420-451A-8F2E-1A1574CAE7DC}">
      <dgm:prSet phldrT="[텍스트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dirty="0"/>
            <a:t>최종 결재자</a:t>
          </a:r>
        </a:p>
      </dgm:t>
    </dgm:pt>
    <dgm:pt modelId="{E03E65FB-7484-4917-A8BB-003F439A01D9}" type="par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677B1E7-3B46-4A17-B13C-57C80A6F5027}" type="sib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0E539CE4-E22A-4EED-A4F1-4A8873DD8FBD}">
      <dgm:prSet phldrT="[텍스트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dirty="0"/>
            <a:t>결재 완료</a:t>
          </a:r>
        </a:p>
      </dgm:t>
    </dgm:pt>
    <dgm:pt modelId="{D1C01B69-6492-4F5A-B8C6-6CB3D32438EA}" type="par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CC66FF78-3385-4B70-9889-ECEB3BC010A9}" type="sib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DE316220-30DC-48E9-8396-DC061B1B5F1F}" type="pres">
      <dgm:prSet presAssocID="{D91F99CD-182F-4464-B77B-86C004A0A9A8}" presName="Name0" presStyleCnt="0">
        <dgm:presLayoutVars>
          <dgm:dir/>
          <dgm:resizeHandles val="exact"/>
        </dgm:presLayoutVars>
      </dgm:prSet>
      <dgm:spPr/>
    </dgm:pt>
    <dgm:pt modelId="{060D39F8-783D-4E9D-9F0A-AFB169CC33FC}" type="pres">
      <dgm:prSet presAssocID="{7B892D54-A870-4483-B3CB-163BAA2CF3B6}" presName="node" presStyleLbl="node1" presStyleIdx="0" presStyleCnt="5">
        <dgm:presLayoutVars>
          <dgm:bulletEnabled val="1"/>
        </dgm:presLayoutVars>
      </dgm:prSet>
      <dgm:spPr/>
    </dgm:pt>
    <dgm:pt modelId="{7CAC1A70-32F9-47EC-9965-AB081FA458F3}" type="pres">
      <dgm:prSet presAssocID="{3A61A3D4-0EF2-46CB-A81E-5B42DCAE489F}" presName="sibTrans" presStyleLbl="sibTrans2D1" presStyleIdx="0" presStyleCnt="4"/>
      <dgm:spPr/>
    </dgm:pt>
    <dgm:pt modelId="{45BC358F-C46A-4B3D-981C-127AE4F04416}" type="pres">
      <dgm:prSet presAssocID="{3A61A3D4-0EF2-46CB-A81E-5B42DCAE489F}" presName="connectorText" presStyleLbl="sibTrans2D1" presStyleIdx="0" presStyleCnt="4"/>
      <dgm:spPr/>
    </dgm:pt>
    <dgm:pt modelId="{EEC4DC57-6E7D-49C6-A56C-B8C024D39A01}" type="pres">
      <dgm:prSet presAssocID="{D20B4E70-2C64-46FA-BEDC-6F8C16036195}" presName="node" presStyleLbl="node1" presStyleIdx="1" presStyleCnt="5">
        <dgm:presLayoutVars>
          <dgm:bulletEnabled val="1"/>
        </dgm:presLayoutVars>
      </dgm:prSet>
      <dgm:spPr/>
    </dgm:pt>
    <dgm:pt modelId="{A420BF2C-A266-413F-842D-5AC2AAE95EA6}" type="pres">
      <dgm:prSet presAssocID="{F3FB882C-61F5-4402-AF57-13C2F4E24CA9}" presName="sibTrans" presStyleLbl="sibTrans2D1" presStyleIdx="1" presStyleCnt="4"/>
      <dgm:spPr/>
    </dgm:pt>
    <dgm:pt modelId="{C6ECAFE9-9AB3-4785-99B1-F7544FA18AA7}" type="pres">
      <dgm:prSet presAssocID="{F3FB882C-61F5-4402-AF57-13C2F4E24CA9}" presName="connectorText" presStyleLbl="sibTrans2D1" presStyleIdx="1" presStyleCnt="4"/>
      <dgm:spPr/>
    </dgm:pt>
    <dgm:pt modelId="{003CD8D0-130F-4E52-A194-5FB4132F1479}" type="pres">
      <dgm:prSet presAssocID="{23D539DC-794C-4416-A8F9-F3132E4B64EC}" presName="node" presStyleLbl="node1" presStyleIdx="2" presStyleCnt="5">
        <dgm:presLayoutVars>
          <dgm:bulletEnabled val="1"/>
        </dgm:presLayoutVars>
      </dgm:prSet>
      <dgm:spPr/>
    </dgm:pt>
    <dgm:pt modelId="{11298067-BB06-47B7-826A-D59A01A43800}" type="pres">
      <dgm:prSet presAssocID="{499F37B1-0AED-4E06-AE59-15135B4F189A}" presName="sibTrans" presStyleLbl="sibTrans2D1" presStyleIdx="2" presStyleCnt="4"/>
      <dgm:spPr/>
    </dgm:pt>
    <dgm:pt modelId="{D0E5A333-1C05-4E51-87C5-A43892FFDC7B}" type="pres">
      <dgm:prSet presAssocID="{499F37B1-0AED-4E06-AE59-15135B4F189A}" presName="connectorText" presStyleLbl="sibTrans2D1" presStyleIdx="2" presStyleCnt="4"/>
      <dgm:spPr/>
    </dgm:pt>
    <dgm:pt modelId="{DDC52E1F-9D4A-4ACA-8ADE-EBFF6961F5D1}" type="pres">
      <dgm:prSet presAssocID="{1DA6F952-2420-451A-8F2E-1A1574CAE7DC}" presName="node" presStyleLbl="node1" presStyleIdx="3" presStyleCnt="5">
        <dgm:presLayoutVars>
          <dgm:bulletEnabled val="1"/>
        </dgm:presLayoutVars>
      </dgm:prSet>
      <dgm:spPr/>
    </dgm:pt>
    <dgm:pt modelId="{2D15ECF5-7BE5-43E6-9A90-A2F1C255F08C}" type="pres">
      <dgm:prSet presAssocID="{D677B1E7-3B46-4A17-B13C-57C80A6F5027}" presName="sibTrans" presStyleLbl="sibTrans2D1" presStyleIdx="3" presStyleCnt="4"/>
      <dgm:spPr/>
    </dgm:pt>
    <dgm:pt modelId="{C2B80F2F-C616-4D40-8265-67942141AFE6}" type="pres">
      <dgm:prSet presAssocID="{D677B1E7-3B46-4A17-B13C-57C80A6F5027}" presName="connectorText" presStyleLbl="sibTrans2D1" presStyleIdx="3" presStyleCnt="4"/>
      <dgm:spPr/>
    </dgm:pt>
    <dgm:pt modelId="{94639062-6249-42B4-AEBA-469DF2AE7282}" type="pres">
      <dgm:prSet presAssocID="{0E539CE4-E22A-4EED-A4F1-4A8873DD8FBD}" presName="node" presStyleLbl="node1" presStyleIdx="4" presStyleCnt="5">
        <dgm:presLayoutVars>
          <dgm:bulletEnabled val="1"/>
        </dgm:presLayoutVars>
      </dgm:prSet>
      <dgm:spPr/>
    </dgm:pt>
  </dgm:ptLst>
  <dgm:cxnLst>
    <dgm:cxn modelId="{B5F7AB08-6F11-48FF-8DA7-BEF7C4A51CEE}" type="presOf" srcId="{1DA6F952-2420-451A-8F2E-1A1574CAE7DC}" destId="{DDC52E1F-9D4A-4ACA-8ADE-EBFF6961F5D1}" srcOrd="0" destOrd="0" presId="urn:microsoft.com/office/officeart/2005/8/layout/process1"/>
    <dgm:cxn modelId="{FF81F83E-F001-4479-87A2-A232CC3A0EDF}" type="presOf" srcId="{D20B4E70-2C64-46FA-BEDC-6F8C16036195}" destId="{EEC4DC57-6E7D-49C6-A56C-B8C024D39A01}" srcOrd="0" destOrd="0" presId="urn:microsoft.com/office/officeart/2005/8/layout/process1"/>
    <dgm:cxn modelId="{D460AE5E-CD0E-4491-81B7-301F00EACC6D}" srcId="{D91F99CD-182F-4464-B77B-86C004A0A9A8}" destId="{7B892D54-A870-4483-B3CB-163BAA2CF3B6}" srcOrd="0" destOrd="0" parTransId="{66129CB3-E1DC-48B2-B582-E2228D443D33}" sibTransId="{3A61A3D4-0EF2-46CB-A81E-5B42DCAE489F}"/>
    <dgm:cxn modelId="{E477435F-551E-4AA1-AC21-EB44C481B471}" srcId="{D91F99CD-182F-4464-B77B-86C004A0A9A8}" destId="{1DA6F952-2420-451A-8F2E-1A1574CAE7DC}" srcOrd="3" destOrd="0" parTransId="{E03E65FB-7484-4917-A8BB-003F439A01D9}" sibTransId="{D677B1E7-3B46-4A17-B13C-57C80A6F5027}"/>
    <dgm:cxn modelId="{F6EBCD45-462B-4140-A7CC-B80EC540B512}" type="presOf" srcId="{D91F99CD-182F-4464-B77B-86C004A0A9A8}" destId="{DE316220-30DC-48E9-8396-DC061B1B5F1F}" srcOrd="0" destOrd="0" presId="urn:microsoft.com/office/officeart/2005/8/layout/process1"/>
    <dgm:cxn modelId="{F4EFFD56-DC45-496A-986C-3E91C7D661BB}" type="presOf" srcId="{7B892D54-A870-4483-B3CB-163BAA2CF3B6}" destId="{060D39F8-783D-4E9D-9F0A-AFB169CC33FC}" srcOrd="0" destOrd="0" presId="urn:microsoft.com/office/officeart/2005/8/layout/process1"/>
    <dgm:cxn modelId="{3D019D8A-460F-42F6-B5D8-46B96AC4D75B}" type="presOf" srcId="{3A61A3D4-0EF2-46CB-A81E-5B42DCAE489F}" destId="{7CAC1A70-32F9-47EC-9965-AB081FA458F3}" srcOrd="0" destOrd="0" presId="urn:microsoft.com/office/officeart/2005/8/layout/process1"/>
    <dgm:cxn modelId="{2BC29C8C-7B38-4016-AC0C-CC4A79A79D8E}" type="presOf" srcId="{0E539CE4-E22A-4EED-A4F1-4A8873DD8FBD}" destId="{94639062-6249-42B4-AEBA-469DF2AE7282}" srcOrd="0" destOrd="0" presId="urn:microsoft.com/office/officeart/2005/8/layout/process1"/>
    <dgm:cxn modelId="{2F790D9D-8060-4F68-9A29-AC4D58375FE7}" type="presOf" srcId="{F3FB882C-61F5-4402-AF57-13C2F4E24CA9}" destId="{A420BF2C-A266-413F-842D-5AC2AAE95EA6}" srcOrd="0" destOrd="0" presId="urn:microsoft.com/office/officeart/2005/8/layout/process1"/>
    <dgm:cxn modelId="{0BAE80A0-7A61-4F7A-B446-3074EF3812FA}" srcId="{D91F99CD-182F-4464-B77B-86C004A0A9A8}" destId="{23D539DC-794C-4416-A8F9-F3132E4B64EC}" srcOrd="2" destOrd="0" parTransId="{1AAAEF8C-9081-463A-844B-B728CE0CD5B3}" sibTransId="{499F37B1-0AED-4E06-AE59-15135B4F189A}"/>
    <dgm:cxn modelId="{A1B419A1-54CC-4F55-B6EA-74B266FF317F}" srcId="{D91F99CD-182F-4464-B77B-86C004A0A9A8}" destId="{D20B4E70-2C64-46FA-BEDC-6F8C16036195}" srcOrd="1" destOrd="0" parTransId="{BDE67543-5CEB-41BF-8519-93524A6F260F}" sibTransId="{F3FB882C-61F5-4402-AF57-13C2F4E24CA9}"/>
    <dgm:cxn modelId="{6CE9EBBA-3D70-43C4-BD6A-3E0ED9061CE3}" type="presOf" srcId="{D677B1E7-3B46-4A17-B13C-57C80A6F5027}" destId="{2D15ECF5-7BE5-43E6-9A90-A2F1C255F08C}" srcOrd="0" destOrd="0" presId="urn:microsoft.com/office/officeart/2005/8/layout/process1"/>
    <dgm:cxn modelId="{15BBD2C0-53E5-47BD-9795-41744521F95F}" type="presOf" srcId="{23D539DC-794C-4416-A8F9-F3132E4B64EC}" destId="{003CD8D0-130F-4E52-A194-5FB4132F1479}" srcOrd="0" destOrd="0" presId="urn:microsoft.com/office/officeart/2005/8/layout/process1"/>
    <dgm:cxn modelId="{01AE33C6-FF5E-4129-BD58-D4AC1498265E}" type="presOf" srcId="{3A61A3D4-0EF2-46CB-A81E-5B42DCAE489F}" destId="{45BC358F-C46A-4B3D-981C-127AE4F04416}" srcOrd="1" destOrd="0" presId="urn:microsoft.com/office/officeart/2005/8/layout/process1"/>
    <dgm:cxn modelId="{130E37C6-0016-4CFB-AD4D-3DE3065D91A0}" type="presOf" srcId="{499F37B1-0AED-4E06-AE59-15135B4F189A}" destId="{D0E5A333-1C05-4E51-87C5-A43892FFDC7B}" srcOrd="1" destOrd="0" presId="urn:microsoft.com/office/officeart/2005/8/layout/process1"/>
    <dgm:cxn modelId="{EAB081D4-1C11-4753-847F-F52623A9A015}" type="presOf" srcId="{499F37B1-0AED-4E06-AE59-15135B4F189A}" destId="{11298067-BB06-47B7-826A-D59A01A43800}" srcOrd="0" destOrd="0" presId="urn:microsoft.com/office/officeart/2005/8/layout/process1"/>
    <dgm:cxn modelId="{C0ACEFDA-BF95-4342-B0BE-2FF5132D39C6}" type="presOf" srcId="{F3FB882C-61F5-4402-AF57-13C2F4E24CA9}" destId="{C6ECAFE9-9AB3-4785-99B1-F7544FA18AA7}" srcOrd="1" destOrd="0" presId="urn:microsoft.com/office/officeart/2005/8/layout/process1"/>
    <dgm:cxn modelId="{5B0285DE-AC18-4E80-9B46-A660F917C3A0}" srcId="{D91F99CD-182F-4464-B77B-86C004A0A9A8}" destId="{0E539CE4-E22A-4EED-A4F1-4A8873DD8FBD}" srcOrd="4" destOrd="0" parTransId="{D1C01B69-6492-4F5A-B8C6-6CB3D32438EA}" sibTransId="{CC66FF78-3385-4B70-9889-ECEB3BC010A9}"/>
    <dgm:cxn modelId="{0EF9BEE3-5D29-4310-B1E0-3D9798C929F4}" type="presOf" srcId="{D677B1E7-3B46-4A17-B13C-57C80A6F5027}" destId="{C2B80F2F-C616-4D40-8265-67942141AFE6}" srcOrd="1" destOrd="0" presId="urn:microsoft.com/office/officeart/2005/8/layout/process1"/>
    <dgm:cxn modelId="{5C1E0019-6FA6-4CD8-B0F0-ADBA27A8F839}" type="presParOf" srcId="{DE316220-30DC-48E9-8396-DC061B1B5F1F}" destId="{060D39F8-783D-4E9D-9F0A-AFB169CC33FC}" srcOrd="0" destOrd="0" presId="urn:microsoft.com/office/officeart/2005/8/layout/process1"/>
    <dgm:cxn modelId="{327EF6D6-160D-42A5-BBFB-34387CA964F0}" type="presParOf" srcId="{DE316220-30DC-48E9-8396-DC061B1B5F1F}" destId="{7CAC1A70-32F9-47EC-9965-AB081FA458F3}" srcOrd="1" destOrd="0" presId="urn:microsoft.com/office/officeart/2005/8/layout/process1"/>
    <dgm:cxn modelId="{D22AB624-DCEE-46EF-A60D-6708E3B02EBC}" type="presParOf" srcId="{7CAC1A70-32F9-47EC-9965-AB081FA458F3}" destId="{45BC358F-C46A-4B3D-981C-127AE4F04416}" srcOrd="0" destOrd="0" presId="urn:microsoft.com/office/officeart/2005/8/layout/process1"/>
    <dgm:cxn modelId="{73C130D9-4D14-4ED6-8545-BFC18DB3BAC3}" type="presParOf" srcId="{DE316220-30DC-48E9-8396-DC061B1B5F1F}" destId="{EEC4DC57-6E7D-49C6-A56C-B8C024D39A01}" srcOrd="2" destOrd="0" presId="urn:microsoft.com/office/officeart/2005/8/layout/process1"/>
    <dgm:cxn modelId="{CC524C9B-90B6-4155-9109-A3C2636DE94C}" type="presParOf" srcId="{DE316220-30DC-48E9-8396-DC061B1B5F1F}" destId="{A420BF2C-A266-413F-842D-5AC2AAE95EA6}" srcOrd="3" destOrd="0" presId="urn:microsoft.com/office/officeart/2005/8/layout/process1"/>
    <dgm:cxn modelId="{7FA8D62B-B3D4-44B8-A3CC-814CFE0587E9}" type="presParOf" srcId="{A420BF2C-A266-413F-842D-5AC2AAE95EA6}" destId="{C6ECAFE9-9AB3-4785-99B1-F7544FA18AA7}" srcOrd="0" destOrd="0" presId="urn:microsoft.com/office/officeart/2005/8/layout/process1"/>
    <dgm:cxn modelId="{0C37A701-A0B8-4845-A3DF-A31384211C11}" type="presParOf" srcId="{DE316220-30DC-48E9-8396-DC061B1B5F1F}" destId="{003CD8D0-130F-4E52-A194-5FB4132F1479}" srcOrd="4" destOrd="0" presId="urn:microsoft.com/office/officeart/2005/8/layout/process1"/>
    <dgm:cxn modelId="{1A9810F3-E97E-4639-AE32-EBC8A194D471}" type="presParOf" srcId="{DE316220-30DC-48E9-8396-DC061B1B5F1F}" destId="{11298067-BB06-47B7-826A-D59A01A43800}" srcOrd="5" destOrd="0" presId="urn:microsoft.com/office/officeart/2005/8/layout/process1"/>
    <dgm:cxn modelId="{FF929266-F709-4038-8160-C358E311A99A}" type="presParOf" srcId="{11298067-BB06-47B7-826A-D59A01A43800}" destId="{D0E5A333-1C05-4E51-87C5-A43892FFDC7B}" srcOrd="0" destOrd="0" presId="urn:microsoft.com/office/officeart/2005/8/layout/process1"/>
    <dgm:cxn modelId="{C1FAA440-4BEB-41F6-AA8D-1E7ADFCC0B6D}" type="presParOf" srcId="{DE316220-30DC-48E9-8396-DC061B1B5F1F}" destId="{DDC52E1F-9D4A-4ACA-8ADE-EBFF6961F5D1}" srcOrd="6" destOrd="0" presId="urn:microsoft.com/office/officeart/2005/8/layout/process1"/>
    <dgm:cxn modelId="{9B7F1EB2-1DCE-483B-B879-8D8458085E5A}" type="presParOf" srcId="{DE316220-30DC-48E9-8396-DC061B1B5F1F}" destId="{2D15ECF5-7BE5-43E6-9A90-A2F1C255F08C}" srcOrd="7" destOrd="0" presId="urn:microsoft.com/office/officeart/2005/8/layout/process1"/>
    <dgm:cxn modelId="{E982E9E1-B5DA-4680-9C6D-1EDFF193B0AC}" type="presParOf" srcId="{2D15ECF5-7BE5-43E6-9A90-A2F1C255F08C}" destId="{C2B80F2F-C616-4D40-8265-67942141AFE6}" srcOrd="0" destOrd="0" presId="urn:microsoft.com/office/officeart/2005/8/layout/process1"/>
    <dgm:cxn modelId="{495BB732-5D3B-4A80-8491-583EA16F9B01}" type="presParOf" srcId="{DE316220-30DC-48E9-8396-DC061B1B5F1F}" destId="{94639062-6249-42B4-AEBA-469DF2AE728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1F99CD-182F-4464-B77B-86C004A0A9A8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B892D54-A870-4483-B3CB-163BAA2CF3B6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sz="1600" b="1" dirty="0" err="1"/>
            <a:t>기안자</a:t>
          </a:r>
          <a:endParaRPr lang="ko-KR" altLang="en-US" sz="1600" b="1" dirty="0"/>
        </a:p>
      </dgm:t>
    </dgm:pt>
    <dgm:pt modelId="{66129CB3-E1DC-48B2-B582-E2228D443D33}" type="par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3A61A3D4-0EF2-46CB-A81E-5B42DCAE489F}" type="sib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D20B4E70-2C64-46FA-BEDC-6F8C16036195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BDE67543-5CEB-41BF-8519-93524A6F260F}" type="par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F3FB882C-61F5-4402-AF57-13C2F4E24CA9}" type="sib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23D539DC-794C-4416-A8F9-F3132E4B64EC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1AAAEF8C-9081-463A-844B-B728CE0CD5B3}" type="par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499F37B1-0AED-4E06-AE59-15135B4F189A}" type="sib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1DA6F952-2420-451A-8F2E-1A1574CAE7DC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sz="1600" b="1" dirty="0"/>
            <a:t>최종 결재자</a:t>
          </a:r>
        </a:p>
      </dgm:t>
    </dgm:pt>
    <dgm:pt modelId="{E03E65FB-7484-4917-A8BB-003F439A01D9}" type="par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677B1E7-3B46-4A17-B13C-57C80A6F5027}" type="sib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0E539CE4-E22A-4EED-A4F1-4A8873DD8FBD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sz="1600" b="1" dirty="0"/>
            <a:t>결재 완료</a:t>
          </a:r>
        </a:p>
      </dgm:t>
    </dgm:pt>
    <dgm:pt modelId="{D1C01B69-6492-4F5A-B8C6-6CB3D32438EA}" type="par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CC66FF78-3385-4B70-9889-ECEB3BC010A9}" type="sib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DE316220-30DC-48E9-8396-DC061B1B5F1F}" type="pres">
      <dgm:prSet presAssocID="{D91F99CD-182F-4464-B77B-86C004A0A9A8}" presName="Name0" presStyleCnt="0">
        <dgm:presLayoutVars>
          <dgm:dir/>
          <dgm:resizeHandles val="exact"/>
        </dgm:presLayoutVars>
      </dgm:prSet>
      <dgm:spPr/>
    </dgm:pt>
    <dgm:pt modelId="{060D39F8-783D-4E9D-9F0A-AFB169CC33FC}" type="pres">
      <dgm:prSet presAssocID="{7B892D54-A870-4483-B3CB-163BAA2CF3B6}" presName="node" presStyleLbl="node1" presStyleIdx="0" presStyleCnt="5">
        <dgm:presLayoutVars>
          <dgm:bulletEnabled val="1"/>
        </dgm:presLayoutVars>
      </dgm:prSet>
      <dgm:spPr/>
    </dgm:pt>
    <dgm:pt modelId="{7CAC1A70-32F9-47EC-9965-AB081FA458F3}" type="pres">
      <dgm:prSet presAssocID="{3A61A3D4-0EF2-46CB-A81E-5B42DCAE489F}" presName="sibTrans" presStyleLbl="sibTrans2D1" presStyleIdx="0" presStyleCnt="4"/>
      <dgm:spPr/>
    </dgm:pt>
    <dgm:pt modelId="{45BC358F-C46A-4B3D-981C-127AE4F04416}" type="pres">
      <dgm:prSet presAssocID="{3A61A3D4-0EF2-46CB-A81E-5B42DCAE489F}" presName="connectorText" presStyleLbl="sibTrans2D1" presStyleIdx="0" presStyleCnt="4"/>
      <dgm:spPr/>
    </dgm:pt>
    <dgm:pt modelId="{EEC4DC57-6E7D-49C6-A56C-B8C024D39A01}" type="pres">
      <dgm:prSet presAssocID="{D20B4E70-2C64-46FA-BEDC-6F8C16036195}" presName="node" presStyleLbl="node1" presStyleIdx="1" presStyleCnt="5">
        <dgm:presLayoutVars>
          <dgm:bulletEnabled val="1"/>
        </dgm:presLayoutVars>
      </dgm:prSet>
      <dgm:spPr/>
    </dgm:pt>
    <dgm:pt modelId="{A420BF2C-A266-413F-842D-5AC2AAE95EA6}" type="pres">
      <dgm:prSet presAssocID="{F3FB882C-61F5-4402-AF57-13C2F4E24CA9}" presName="sibTrans" presStyleLbl="sibTrans2D1" presStyleIdx="1" presStyleCnt="4"/>
      <dgm:spPr/>
    </dgm:pt>
    <dgm:pt modelId="{C6ECAFE9-9AB3-4785-99B1-F7544FA18AA7}" type="pres">
      <dgm:prSet presAssocID="{F3FB882C-61F5-4402-AF57-13C2F4E24CA9}" presName="connectorText" presStyleLbl="sibTrans2D1" presStyleIdx="1" presStyleCnt="4"/>
      <dgm:spPr/>
    </dgm:pt>
    <dgm:pt modelId="{003CD8D0-130F-4E52-A194-5FB4132F1479}" type="pres">
      <dgm:prSet presAssocID="{23D539DC-794C-4416-A8F9-F3132E4B64EC}" presName="node" presStyleLbl="node1" presStyleIdx="2" presStyleCnt="5" custLinFactY="-43169" custLinFactNeighborY="-100000">
        <dgm:presLayoutVars>
          <dgm:bulletEnabled val="1"/>
        </dgm:presLayoutVars>
      </dgm:prSet>
      <dgm:spPr/>
    </dgm:pt>
    <dgm:pt modelId="{11298067-BB06-47B7-826A-D59A01A43800}" type="pres">
      <dgm:prSet presAssocID="{499F37B1-0AED-4E06-AE59-15135B4F189A}" presName="sibTrans" presStyleLbl="sibTrans2D1" presStyleIdx="2" presStyleCnt="4"/>
      <dgm:spPr/>
    </dgm:pt>
    <dgm:pt modelId="{D0E5A333-1C05-4E51-87C5-A43892FFDC7B}" type="pres">
      <dgm:prSet presAssocID="{499F37B1-0AED-4E06-AE59-15135B4F189A}" presName="connectorText" presStyleLbl="sibTrans2D1" presStyleIdx="2" presStyleCnt="4"/>
      <dgm:spPr/>
    </dgm:pt>
    <dgm:pt modelId="{DDC52E1F-9D4A-4ACA-8ADE-EBFF6961F5D1}" type="pres">
      <dgm:prSet presAssocID="{1DA6F952-2420-451A-8F2E-1A1574CAE7DC}" presName="node" presStyleLbl="node1" presStyleIdx="3" presStyleCnt="5">
        <dgm:presLayoutVars>
          <dgm:bulletEnabled val="1"/>
        </dgm:presLayoutVars>
      </dgm:prSet>
      <dgm:spPr/>
    </dgm:pt>
    <dgm:pt modelId="{2D15ECF5-7BE5-43E6-9A90-A2F1C255F08C}" type="pres">
      <dgm:prSet presAssocID="{D677B1E7-3B46-4A17-B13C-57C80A6F5027}" presName="sibTrans" presStyleLbl="sibTrans2D1" presStyleIdx="3" presStyleCnt="4"/>
      <dgm:spPr/>
    </dgm:pt>
    <dgm:pt modelId="{C2B80F2F-C616-4D40-8265-67942141AFE6}" type="pres">
      <dgm:prSet presAssocID="{D677B1E7-3B46-4A17-B13C-57C80A6F5027}" presName="connectorText" presStyleLbl="sibTrans2D1" presStyleIdx="3" presStyleCnt="4"/>
      <dgm:spPr/>
    </dgm:pt>
    <dgm:pt modelId="{94639062-6249-42B4-AEBA-469DF2AE7282}" type="pres">
      <dgm:prSet presAssocID="{0E539CE4-E22A-4EED-A4F1-4A8873DD8FBD}" presName="node" presStyleLbl="node1" presStyleIdx="4" presStyleCnt="5">
        <dgm:presLayoutVars>
          <dgm:bulletEnabled val="1"/>
        </dgm:presLayoutVars>
      </dgm:prSet>
      <dgm:spPr/>
    </dgm:pt>
  </dgm:ptLst>
  <dgm:cxnLst>
    <dgm:cxn modelId="{B5F7AB08-6F11-48FF-8DA7-BEF7C4A51CEE}" type="presOf" srcId="{1DA6F952-2420-451A-8F2E-1A1574CAE7DC}" destId="{DDC52E1F-9D4A-4ACA-8ADE-EBFF6961F5D1}" srcOrd="0" destOrd="0" presId="urn:microsoft.com/office/officeart/2005/8/layout/process1"/>
    <dgm:cxn modelId="{FF81F83E-F001-4479-87A2-A232CC3A0EDF}" type="presOf" srcId="{D20B4E70-2C64-46FA-BEDC-6F8C16036195}" destId="{EEC4DC57-6E7D-49C6-A56C-B8C024D39A01}" srcOrd="0" destOrd="0" presId="urn:microsoft.com/office/officeart/2005/8/layout/process1"/>
    <dgm:cxn modelId="{D460AE5E-CD0E-4491-81B7-301F00EACC6D}" srcId="{D91F99CD-182F-4464-B77B-86C004A0A9A8}" destId="{7B892D54-A870-4483-B3CB-163BAA2CF3B6}" srcOrd="0" destOrd="0" parTransId="{66129CB3-E1DC-48B2-B582-E2228D443D33}" sibTransId="{3A61A3D4-0EF2-46CB-A81E-5B42DCAE489F}"/>
    <dgm:cxn modelId="{E477435F-551E-4AA1-AC21-EB44C481B471}" srcId="{D91F99CD-182F-4464-B77B-86C004A0A9A8}" destId="{1DA6F952-2420-451A-8F2E-1A1574CAE7DC}" srcOrd="3" destOrd="0" parTransId="{E03E65FB-7484-4917-A8BB-003F439A01D9}" sibTransId="{D677B1E7-3B46-4A17-B13C-57C80A6F5027}"/>
    <dgm:cxn modelId="{F6EBCD45-462B-4140-A7CC-B80EC540B512}" type="presOf" srcId="{D91F99CD-182F-4464-B77B-86C004A0A9A8}" destId="{DE316220-30DC-48E9-8396-DC061B1B5F1F}" srcOrd="0" destOrd="0" presId="urn:microsoft.com/office/officeart/2005/8/layout/process1"/>
    <dgm:cxn modelId="{F4EFFD56-DC45-496A-986C-3E91C7D661BB}" type="presOf" srcId="{7B892D54-A870-4483-B3CB-163BAA2CF3B6}" destId="{060D39F8-783D-4E9D-9F0A-AFB169CC33FC}" srcOrd="0" destOrd="0" presId="urn:microsoft.com/office/officeart/2005/8/layout/process1"/>
    <dgm:cxn modelId="{3D019D8A-460F-42F6-B5D8-46B96AC4D75B}" type="presOf" srcId="{3A61A3D4-0EF2-46CB-A81E-5B42DCAE489F}" destId="{7CAC1A70-32F9-47EC-9965-AB081FA458F3}" srcOrd="0" destOrd="0" presId="urn:microsoft.com/office/officeart/2005/8/layout/process1"/>
    <dgm:cxn modelId="{2BC29C8C-7B38-4016-AC0C-CC4A79A79D8E}" type="presOf" srcId="{0E539CE4-E22A-4EED-A4F1-4A8873DD8FBD}" destId="{94639062-6249-42B4-AEBA-469DF2AE7282}" srcOrd="0" destOrd="0" presId="urn:microsoft.com/office/officeart/2005/8/layout/process1"/>
    <dgm:cxn modelId="{2F790D9D-8060-4F68-9A29-AC4D58375FE7}" type="presOf" srcId="{F3FB882C-61F5-4402-AF57-13C2F4E24CA9}" destId="{A420BF2C-A266-413F-842D-5AC2AAE95EA6}" srcOrd="0" destOrd="0" presId="urn:microsoft.com/office/officeart/2005/8/layout/process1"/>
    <dgm:cxn modelId="{0BAE80A0-7A61-4F7A-B446-3074EF3812FA}" srcId="{D91F99CD-182F-4464-B77B-86C004A0A9A8}" destId="{23D539DC-794C-4416-A8F9-F3132E4B64EC}" srcOrd="2" destOrd="0" parTransId="{1AAAEF8C-9081-463A-844B-B728CE0CD5B3}" sibTransId="{499F37B1-0AED-4E06-AE59-15135B4F189A}"/>
    <dgm:cxn modelId="{A1B419A1-54CC-4F55-B6EA-74B266FF317F}" srcId="{D91F99CD-182F-4464-B77B-86C004A0A9A8}" destId="{D20B4E70-2C64-46FA-BEDC-6F8C16036195}" srcOrd="1" destOrd="0" parTransId="{BDE67543-5CEB-41BF-8519-93524A6F260F}" sibTransId="{F3FB882C-61F5-4402-AF57-13C2F4E24CA9}"/>
    <dgm:cxn modelId="{6CE9EBBA-3D70-43C4-BD6A-3E0ED9061CE3}" type="presOf" srcId="{D677B1E7-3B46-4A17-B13C-57C80A6F5027}" destId="{2D15ECF5-7BE5-43E6-9A90-A2F1C255F08C}" srcOrd="0" destOrd="0" presId="urn:microsoft.com/office/officeart/2005/8/layout/process1"/>
    <dgm:cxn modelId="{15BBD2C0-53E5-47BD-9795-41744521F95F}" type="presOf" srcId="{23D539DC-794C-4416-A8F9-F3132E4B64EC}" destId="{003CD8D0-130F-4E52-A194-5FB4132F1479}" srcOrd="0" destOrd="0" presId="urn:microsoft.com/office/officeart/2005/8/layout/process1"/>
    <dgm:cxn modelId="{01AE33C6-FF5E-4129-BD58-D4AC1498265E}" type="presOf" srcId="{3A61A3D4-0EF2-46CB-A81E-5B42DCAE489F}" destId="{45BC358F-C46A-4B3D-981C-127AE4F04416}" srcOrd="1" destOrd="0" presId="urn:microsoft.com/office/officeart/2005/8/layout/process1"/>
    <dgm:cxn modelId="{130E37C6-0016-4CFB-AD4D-3DE3065D91A0}" type="presOf" srcId="{499F37B1-0AED-4E06-AE59-15135B4F189A}" destId="{D0E5A333-1C05-4E51-87C5-A43892FFDC7B}" srcOrd="1" destOrd="0" presId="urn:microsoft.com/office/officeart/2005/8/layout/process1"/>
    <dgm:cxn modelId="{EAB081D4-1C11-4753-847F-F52623A9A015}" type="presOf" srcId="{499F37B1-0AED-4E06-AE59-15135B4F189A}" destId="{11298067-BB06-47B7-826A-D59A01A43800}" srcOrd="0" destOrd="0" presId="urn:microsoft.com/office/officeart/2005/8/layout/process1"/>
    <dgm:cxn modelId="{C0ACEFDA-BF95-4342-B0BE-2FF5132D39C6}" type="presOf" srcId="{F3FB882C-61F5-4402-AF57-13C2F4E24CA9}" destId="{C6ECAFE9-9AB3-4785-99B1-F7544FA18AA7}" srcOrd="1" destOrd="0" presId="urn:microsoft.com/office/officeart/2005/8/layout/process1"/>
    <dgm:cxn modelId="{5B0285DE-AC18-4E80-9B46-A660F917C3A0}" srcId="{D91F99CD-182F-4464-B77B-86C004A0A9A8}" destId="{0E539CE4-E22A-4EED-A4F1-4A8873DD8FBD}" srcOrd="4" destOrd="0" parTransId="{D1C01B69-6492-4F5A-B8C6-6CB3D32438EA}" sibTransId="{CC66FF78-3385-4B70-9889-ECEB3BC010A9}"/>
    <dgm:cxn modelId="{0EF9BEE3-5D29-4310-B1E0-3D9798C929F4}" type="presOf" srcId="{D677B1E7-3B46-4A17-B13C-57C80A6F5027}" destId="{C2B80F2F-C616-4D40-8265-67942141AFE6}" srcOrd="1" destOrd="0" presId="urn:microsoft.com/office/officeart/2005/8/layout/process1"/>
    <dgm:cxn modelId="{5C1E0019-6FA6-4CD8-B0F0-ADBA27A8F839}" type="presParOf" srcId="{DE316220-30DC-48E9-8396-DC061B1B5F1F}" destId="{060D39F8-783D-4E9D-9F0A-AFB169CC33FC}" srcOrd="0" destOrd="0" presId="urn:microsoft.com/office/officeart/2005/8/layout/process1"/>
    <dgm:cxn modelId="{327EF6D6-160D-42A5-BBFB-34387CA964F0}" type="presParOf" srcId="{DE316220-30DC-48E9-8396-DC061B1B5F1F}" destId="{7CAC1A70-32F9-47EC-9965-AB081FA458F3}" srcOrd="1" destOrd="0" presId="urn:microsoft.com/office/officeart/2005/8/layout/process1"/>
    <dgm:cxn modelId="{D22AB624-DCEE-46EF-A60D-6708E3B02EBC}" type="presParOf" srcId="{7CAC1A70-32F9-47EC-9965-AB081FA458F3}" destId="{45BC358F-C46A-4B3D-981C-127AE4F04416}" srcOrd="0" destOrd="0" presId="urn:microsoft.com/office/officeart/2005/8/layout/process1"/>
    <dgm:cxn modelId="{73C130D9-4D14-4ED6-8545-BFC18DB3BAC3}" type="presParOf" srcId="{DE316220-30DC-48E9-8396-DC061B1B5F1F}" destId="{EEC4DC57-6E7D-49C6-A56C-B8C024D39A01}" srcOrd="2" destOrd="0" presId="urn:microsoft.com/office/officeart/2005/8/layout/process1"/>
    <dgm:cxn modelId="{CC524C9B-90B6-4155-9109-A3C2636DE94C}" type="presParOf" srcId="{DE316220-30DC-48E9-8396-DC061B1B5F1F}" destId="{A420BF2C-A266-413F-842D-5AC2AAE95EA6}" srcOrd="3" destOrd="0" presId="urn:microsoft.com/office/officeart/2005/8/layout/process1"/>
    <dgm:cxn modelId="{7FA8D62B-B3D4-44B8-A3CC-814CFE0587E9}" type="presParOf" srcId="{A420BF2C-A266-413F-842D-5AC2AAE95EA6}" destId="{C6ECAFE9-9AB3-4785-99B1-F7544FA18AA7}" srcOrd="0" destOrd="0" presId="urn:microsoft.com/office/officeart/2005/8/layout/process1"/>
    <dgm:cxn modelId="{0C37A701-A0B8-4845-A3DF-A31384211C11}" type="presParOf" srcId="{DE316220-30DC-48E9-8396-DC061B1B5F1F}" destId="{003CD8D0-130F-4E52-A194-5FB4132F1479}" srcOrd="4" destOrd="0" presId="urn:microsoft.com/office/officeart/2005/8/layout/process1"/>
    <dgm:cxn modelId="{1A9810F3-E97E-4639-AE32-EBC8A194D471}" type="presParOf" srcId="{DE316220-30DC-48E9-8396-DC061B1B5F1F}" destId="{11298067-BB06-47B7-826A-D59A01A43800}" srcOrd="5" destOrd="0" presId="urn:microsoft.com/office/officeart/2005/8/layout/process1"/>
    <dgm:cxn modelId="{FF929266-F709-4038-8160-C358E311A99A}" type="presParOf" srcId="{11298067-BB06-47B7-826A-D59A01A43800}" destId="{D0E5A333-1C05-4E51-87C5-A43892FFDC7B}" srcOrd="0" destOrd="0" presId="urn:microsoft.com/office/officeart/2005/8/layout/process1"/>
    <dgm:cxn modelId="{C1FAA440-4BEB-41F6-AA8D-1E7ADFCC0B6D}" type="presParOf" srcId="{DE316220-30DC-48E9-8396-DC061B1B5F1F}" destId="{DDC52E1F-9D4A-4ACA-8ADE-EBFF6961F5D1}" srcOrd="6" destOrd="0" presId="urn:microsoft.com/office/officeart/2005/8/layout/process1"/>
    <dgm:cxn modelId="{9B7F1EB2-1DCE-483B-B879-8D8458085E5A}" type="presParOf" srcId="{DE316220-30DC-48E9-8396-DC061B1B5F1F}" destId="{2D15ECF5-7BE5-43E6-9A90-A2F1C255F08C}" srcOrd="7" destOrd="0" presId="urn:microsoft.com/office/officeart/2005/8/layout/process1"/>
    <dgm:cxn modelId="{E982E9E1-B5DA-4680-9C6D-1EDFF193B0AC}" type="presParOf" srcId="{2D15ECF5-7BE5-43E6-9A90-A2F1C255F08C}" destId="{C2B80F2F-C616-4D40-8265-67942141AFE6}" srcOrd="0" destOrd="0" presId="urn:microsoft.com/office/officeart/2005/8/layout/process1"/>
    <dgm:cxn modelId="{495BB732-5D3B-4A80-8491-583EA16F9B01}" type="presParOf" srcId="{DE316220-30DC-48E9-8396-DC061B1B5F1F}" destId="{94639062-6249-42B4-AEBA-469DF2AE728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1F99CD-182F-4464-B77B-86C004A0A9A8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7B892D54-A870-4483-B3CB-163BAA2CF3B6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24726"/>
        </a:solidFill>
      </dgm:spPr>
      <dgm:t>
        <a:bodyPr/>
        <a:lstStyle/>
        <a:p>
          <a:pPr latinLnBrk="1"/>
          <a:r>
            <a:rPr lang="ko-KR" altLang="en-US" sz="1600" b="1" dirty="0" err="1"/>
            <a:t>기안자</a:t>
          </a:r>
          <a:endParaRPr lang="ko-KR" altLang="en-US" sz="1600" b="1" dirty="0"/>
        </a:p>
      </dgm:t>
    </dgm:pt>
    <dgm:pt modelId="{66129CB3-E1DC-48B2-B582-E2228D443D33}" type="par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3A61A3D4-0EF2-46CB-A81E-5B42DCAE489F}" type="sib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D20B4E70-2C64-46FA-BEDC-6F8C16036195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24726"/>
        </a:solidFill>
      </dgm:spPr>
      <dgm:t>
        <a:bodyPr/>
        <a:lstStyle/>
        <a:p>
          <a:pPr latinLnBrk="1"/>
          <a:r>
            <a:rPr lang="ko-KR" altLang="en-US" sz="1600" b="1" dirty="0"/>
            <a:t>합의부서</a:t>
          </a:r>
        </a:p>
      </dgm:t>
    </dgm:pt>
    <dgm:pt modelId="{BDE67543-5CEB-41BF-8519-93524A6F260F}" type="par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F3FB882C-61F5-4402-AF57-13C2F4E24CA9}" type="sib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23D539DC-794C-4416-A8F9-F3132E4B64EC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24726"/>
        </a:solidFill>
      </dgm:spPr>
      <dgm:t>
        <a:bodyPr/>
        <a:lstStyle/>
        <a:p>
          <a:pPr latinLnBrk="1"/>
          <a:r>
            <a:rPr lang="ko-KR" altLang="en-US" sz="1600" b="1" dirty="0"/>
            <a:t>합의부서</a:t>
          </a:r>
        </a:p>
      </dgm:t>
    </dgm:pt>
    <dgm:pt modelId="{1AAAEF8C-9081-463A-844B-B728CE0CD5B3}" type="par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499F37B1-0AED-4E06-AE59-15135B4F189A}" type="sib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1DA6F952-2420-451A-8F2E-1A1574CAE7DC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24726"/>
        </a:solidFill>
      </dgm:spPr>
      <dgm:t>
        <a:bodyPr/>
        <a:lstStyle/>
        <a:p>
          <a:pPr latinLnBrk="1"/>
          <a:r>
            <a:rPr lang="ko-KR" altLang="en-US" sz="1600" b="1" dirty="0"/>
            <a:t>최종 결재자</a:t>
          </a:r>
        </a:p>
      </dgm:t>
    </dgm:pt>
    <dgm:pt modelId="{E03E65FB-7484-4917-A8BB-003F439A01D9}" type="par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677B1E7-3B46-4A17-B13C-57C80A6F5027}" type="sib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0E539CE4-E22A-4EED-A4F1-4A8873DD8FBD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24726"/>
        </a:solidFill>
      </dgm:spPr>
      <dgm:t>
        <a:bodyPr/>
        <a:lstStyle/>
        <a:p>
          <a:pPr latinLnBrk="1"/>
          <a:r>
            <a:rPr lang="ko-KR" altLang="en-US" sz="1600" b="1" dirty="0"/>
            <a:t>결재 완료</a:t>
          </a:r>
        </a:p>
      </dgm:t>
    </dgm:pt>
    <dgm:pt modelId="{D1C01B69-6492-4F5A-B8C6-6CB3D32438EA}" type="par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CC66FF78-3385-4B70-9889-ECEB3BC010A9}" type="sib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DE316220-30DC-48E9-8396-DC061B1B5F1F}" type="pres">
      <dgm:prSet presAssocID="{D91F99CD-182F-4464-B77B-86C004A0A9A8}" presName="Name0" presStyleCnt="0">
        <dgm:presLayoutVars>
          <dgm:dir/>
          <dgm:resizeHandles val="exact"/>
        </dgm:presLayoutVars>
      </dgm:prSet>
      <dgm:spPr/>
    </dgm:pt>
    <dgm:pt modelId="{060D39F8-783D-4E9D-9F0A-AFB169CC33FC}" type="pres">
      <dgm:prSet presAssocID="{7B892D54-A870-4483-B3CB-163BAA2CF3B6}" presName="node" presStyleLbl="node1" presStyleIdx="0" presStyleCnt="5">
        <dgm:presLayoutVars>
          <dgm:bulletEnabled val="1"/>
        </dgm:presLayoutVars>
      </dgm:prSet>
      <dgm:spPr/>
    </dgm:pt>
    <dgm:pt modelId="{7CAC1A70-32F9-47EC-9965-AB081FA458F3}" type="pres">
      <dgm:prSet presAssocID="{3A61A3D4-0EF2-46CB-A81E-5B42DCAE489F}" presName="sibTrans" presStyleLbl="sibTrans2D1" presStyleIdx="0" presStyleCnt="4"/>
      <dgm:spPr/>
    </dgm:pt>
    <dgm:pt modelId="{45BC358F-C46A-4B3D-981C-127AE4F04416}" type="pres">
      <dgm:prSet presAssocID="{3A61A3D4-0EF2-46CB-A81E-5B42DCAE489F}" presName="connectorText" presStyleLbl="sibTrans2D1" presStyleIdx="0" presStyleCnt="4"/>
      <dgm:spPr/>
    </dgm:pt>
    <dgm:pt modelId="{EEC4DC57-6E7D-49C6-A56C-B8C024D39A01}" type="pres">
      <dgm:prSet presAssocID="{D20B4E70-2C64-46FA-BEDC-6F8C16036195}" presName="node" presStyleLbl="node1" presStyleIdx="1" presStyleCnt="5">
        <dgm:presLayoutVars>
          <dgm:bulletEnabled val="1"/>
        </dgm:presLayoutVars>
      </dgm:prSet>
      <dgm:spPr/>
    </dgm:pt>
    <dgm:pt modelId="{A420BF2C-A266-413F-842D-5AC2AAE95EA6}" type="pres">
      <dgm:prSet presAssocID="{F3FB882C-61F5-4402-AF57-13C2F4E24CA9}" presName="sibTrans" presStyleLbl="sibTrans2D1" presStyleIdx="1" presStyleCnt="4"/>
      <dgm:spPr/>
    </dgm:pt>
    <dgm:pt modelId="{C6ECAFE9-9AB3-4785-99B1-F7544FA18AA7}" type="pres">
      <dgm:prSet presAssocID="{F3FB882C-61F5-4402-AF57-13C2F4E24CA9}" presName="connectorText" presStyleLbl="sibTrans2D1" presStyleIdx="1" presStyleCnt="4"/>
      <dgm:spPr/>
    </dgm:pt>
    <dgm:pt modelId="{003CD8D0-130F-4E52-A194-5FB4132F1479}" type="pres">
      <dgm:prSet presAssocID="{23D539DC-794C-4416-A8F9-F3132E4B64EC}" presName="node" presStyleLbl="node1" presStyleIdx="2" presStyleCnt="5">
        <dgm:presLayoutVars>
          <dgm:bulletEnabled val="1"/>
        </dgm:presLayoutVars>
      </dgm:prSet>
      <dgm:spPr/>
    </dgm:pt>
    <dgm:pt modelId="{11298067-BB06-47B7-826A-D59A01A43800}" type="pres">
      <dgm:prSet presAssocID="{499F37B1-0AED-4E06-AE59-15135B4F189A}" presName="sibTrans" presStyleLbl="sibTrans2D1" presStyleIdx="2" presStyleCnt="4"/>
      <dgm:spPr/>
    </dgm:pt>
    <dgm:pt modelId="{D0E5A333-1C05-4E51-87C5-A43892FFDC7B}" type="pres">
      <dgm:prSet presAssocID="{499F37B1-0AED-4E06-AE59-15135B4F189A}" presName="connectorText" presStyleLbl="sibTrans2D1" presStyleIdx="2" presStyleCnt="4"/>
      <dgm:spPr/>
    </dgm:pt>
    <dgm:pt modelId="{DDC52E1F-9D4A-4ACA-8ADE-EBFF6961F5D1}" type="pres">
      <dgm:prSet presAssocID="{1DA6F952-2420-451A-8F2E-1A1574CAE7DC}" presName="node" presStyleLbl="node1" presStyleIdx="3" presStyleCnt="5">
        <dgm:presLayoutVars>
          <dgm:bulletEnabled val="1"/>
        </dgm:presLayoutVars>
      </dgm:prSet>
      <dgm:spPr/>
    </dgm:pt>
    <dgm:pt modelId="{2D15ECF5-7BE5-43E6-9A90-A2F1C255F08C}" type="pres">
      <dgm:prSet presAssocID="{D677B1E7-3B46-4A17-B13C-57C80A6F5027}" presName="sibTrans" presStyleLbl="sibTrans2D1" presStyleIdx="3" presStyleCnt="4"/>
      <dgm:spPr/>
    </dgm:pt>
    <dgm:pt modelId="{C2B80F2F-C616-4D40-8265-67942141AFE6}" type="pres">
      <dgm:prSet presAssocID="{D677B1E7-3B46-4A17-B13C-57C80A6F5027}" presName="connectorText" presStyleLbl="sibTrans2D1" presStyleIdx="3" presStyleCnt="4"/>
      <dgm:spPr/>
    </dgm:pt>
    <dgm:pt modelId="{94639062-6249-42B4-AEBA-469DF2AE7282}" type="pres">
      <dgm:prSet presAssocID="{0E539CE4-E22A-4EED-A4F1-4A8873DD8FBD}" presName="node" presStyleLbl="node1" presStyleIdx="4" presStyleCnt="5">
        <dgm:presLayoutVars>
          <dgm:bulletEnabled val="1"/>
        </dgm:presLayoutVars>
      </dgm:prSet>
      <dgm:spPr/>
    </dgm:pt>
  </dgm:ptLst>
  <dgm:cxnLst>
    <dgm:cxn modelId="{B5F7AB08-6F11-48FF-8DA7-BEF7C4A51CEE}" type="presOf" srcId="{1DA6F952-2420-451A-8F2E-1A1574CAE7DC}" destId="{DDC52E1F-9D4A-4ACA-8ADE-EBFF6961F5D1}" srcOrd="0" destOrd="0" presId="urn:microsoft.com/office/officeart/2005/8/layout/process1"/>
    <dgm:cxn modelId="{FF81F83E-F001-4479-87A2-A232CC3A0EDF}" type="presOf" srcId="{D20B4E70-2C64-46FA-BEDC-6F8C16036195}" destId="{EEC4DC57-6E7D-49C6-A56C-B8C024D39A01}" srcOrd="0" destOrd="0" presId="urn:microsoft.com/office/officeart/2005/8/layout/process1"/>
    <dgm:cxn modelId="{D460AE5E-CD0E-4491-81B7-301F00EACC6D}" srcId="{D91F99CD-182F-4464-B77B-86C004A0A9A8}" destId="{7B892D54-A870-4483-B3CB-163BAA2CF3B6}" srcOrd="0" destOrd="0" parTransId="{66129CB3-E1DC-48B2-B582-E2228D443D33}" sibTransId="{3A61A3D4-0EF2-46CB-A81E-5B42DCAE489F}"/>
    <dgm:cxn modelId="{E477435F-551E-4AA1-AC21-EB44C481B471}" srcId="{D91F99CD-182F-4464-B77B-86C004A0A9A8}" destId="{1DA6F952-2420-451A-8F2E-1A1574CAE7DC}" srcOrd="3" destOrd="0" parTransId="{E03E65FB-7484-4917-A8BB-003F439A01D9}" sibTransId="{D677B1E7-3B46-4A17-B13C-57C80A6F5027}"/>
    <dgm:cxn modelId="{F6EBCD45-462B-4140-A7CC-B80EC540B512}" type="presOf" srcId="{D91F99CD-182F-4464-B77B-86C004A0A9A8}" destId="{DE316220-30DC-48E9-8396-DC061B1B5F1F}" srcOrd="0" destOrd="0" presId="urn:microsoft.com/office/officeart/2005/8/layout/process1"/>
    <dgm:cxn modelId="{F4EFFD56-DC45-496A-986C-3E91C7D661BB}" type="presOf" srcId="{7B892D54-A870-4483-B3CB-163BAA2CF3B6}" destId="{060D39F8-783D-4E9D-9F0A-AFB169CC33FC}" srcOrd="0" destOrd="0" presId="urn:microsoft.com/office/officeart/2005/8/layout/process1"/>
    <dgm:cxn modelId="{3D019D8A-460F-42F6-B5D8-46B96AC4D75B}" type="presOf" srcId="{3A61A3D4-0EF2-46CB-A81E-5B42DCAE489F}" destId="{7CAC1A70-32F9-47EC-9965-AB081FA458F3}" srcOrd="0" destOrd="0" presId="urn:microsoft.com/office/officeart/2005/8/layout/process1"/>
    <dgm:cxn modelId="{2BC29C8C-7B38-4016-AC0C-CC4A79A79D8E}" type="presOf" srcId="{0E539CE4-E22A-4EED-A4F1-4A8873DD8FBD}" destId="{94639062-6249-42B4-AEBA-469DF2AE7282}" srcOrd="0" destOrd="0" presId="urn:microsoft.com/office/officeart/2005/8/layout/process1"/>
    <dgm:cxn modelId="{2F790D9D-8060-4F68-9A29-AC4D58375FE7}" type="presOf" srcId="{F3FB882C-61F5-4402-AF57-13C2F4E24CA9}" destId="{A420BF2C-A266-413F-842D-5AC2AAE95EA6}" srcOrd="0" destOrd="0" presId="urn:microsoft.com/office/officeart/2005/8/layout/process1"/>
    <dgm:cxn modelId="{0BAE80A0-7A61-4F7A-B446-3074EF3812FA}" srcId="{D91F99CD-182F-4464-B77B-86C004A0A9A8}" destId="{23D539DC-794C-4416-A8F9-F3132E4B64EC}" srcOrd="2" destOrd="0" parTransId="{1AAAEF8C-9081-463A-844B-B728CE0CD5B3}" sibTransId="{499F37B1-0AED-4E06-AE59-15135B4F189A}"/>
    <dgm:cxn modelId="{A1B419A1-54CC-4F55-B6EA-74B266FF317F}" srcId="{D91F99CD-182F-4464-B77B-86C004A0A9A8}" destId="{D20B4E70-2C64-46FA-BEDC-6F8C16036195}" srcOrd="1" destOrd="0" parTransId="{BDE67543-5CEB-41BF-8519-93524A6F260F}" sibTransId="{F3FB882C-61F5-4402-AF57-13C2F4E24CA9}"/>
    <dgm:cxn modelId="{6CE9EBBA-3D70-43C4-BD6A-3E0ED9061CE3}" type="presOf" srcId="{D677B1E7-3B46-4A17-B13C-57C80A6F5027}" destId="{2D15ECF5-7BE5-43E6-9A90-A2F1C255F08C}" srcOrd="0" destOrd="0" presId="urn:microsoft.com/office/officeart/2005/8/layout/process1"/>
    <dgm:cxn modelId="{15BBD2C0-53E5-47BD-9795-41744521F95F}" type="presOf" srcId="{23D539DC-794C-4416-A8F9-F3132E4B64EC}" destId="{003CD8D0-130F-4E52-A194-5FB4132F1479}" srcOrd="0" destOrd="0" presId="urn:microsoft.com/office/officeart/2005/8/layout/process1"/>
    <dgm:cxn modelId="{01AE33C6-FF5E-4129-BD58-D4AC1498265E}" type="presOf" srcId="{3A61A3D4-0EF2-46CB-A81E-5B42DCAE489F}" destId="{45BC358F-C46A-4B3D-981C-127AE4F04416}" srcOrd="1" destOrd="0" presId="urn:microsoft.com/office/officeart/2005/8/layout/process1"/>
    <dgm:cxn modelId="{130E37C6-0016-4CFB-AD4D-3DE3065D91A0}" type="presOf" srcId="{499F37B1-0AED-4E06-AE59-15135B4F189A}" destId="{D0E5A333-1C05-4E51-87C5-A43892FFDC7B}" srcOrd="1" destOrd="0" presId="urn:microsoft.com/office/officeart/2005/8/layout/process1"/>
    <dgm:cxn modelId="{EAB081D4-1C11-4753-847F-F52623A9A015}" type="presOf" srcId="{499F37B1-0AED-4E06-AE59-15135B4F189A}" destId="{11298067-BB06-47B7-826A-D59A01A43800}" srcOrd="0" destOrd="0" presId="urn:microsoft.com/office/officeart/2005/8/layout/process1"/>
    <dgm:cxn modelId="{C0ACEFDA-BF95-4342-B0BE-2FF5132D39C6}" type="presOf" srcId="{F3FB882C-61F5-4402-AF57-13C2F4E24CA9}" destId="{C6ECAFE9-9AB3-4785-99B1-F7544FA18AA7}" srcOrd="1" destOrd="0" presId="urn:microsoft.com/office/officeart/2005/8/layout/process1"/>
    <dgm:cxn modelId="{5B0285DE-AC18-4E80-9B46-A660F917C3A0}" srcId="{D91F99CD-182F-4464-B77B-86C004A0A9A8}" destId="{0E539CE4-E22A-4EED-A4F1-4A8873DD8FBD}" srcOrd="4" destOrd="0" parTransId="{D1C01B69-6492-4F5A-B8C6-6CB3D32438EA}" sibTransId="{CC66FF78-3385-4B70-9889-ECEB3BC010A9}"/>
    <dgm:cxn modelId="{0EF9BEE3-5D29-4310-B1E0-3D9798C929F4}" type="presOf" srcId="{D677B1E7-3B46-4A17-B13C-57C80A6F5027}" destId="{C2B80F2F-C616-4D40-8265-67942141AFE6}" srcOrd="1" destOrd="0" presId="urn:microsoft.com/office/officeart/2005/8/layout/process1"/>
    <dgm:cxn modelId="{5C1E0019-6FA6-4CD8-B0F0-ADBA27A8F839}" type="presParOf" srcId="{DE316220-30DC-48E9-8396-DC061B1B5F1F}" destId="{060D39F8-783D-4E9D-9F0A-AFB169CC33FC}" srcOrd="0" destOrd="0" presId="urn:microsoft.com/office/officeart/2005/8/layout/process1"/>
    <dgm:cxn modelId="{327EF6D6-160D-42A5-BBFB-34387CA964F0}" type="presParOf" srcId="{DE316220-30DC-48E9-8396-DC061B1B5F1F}" destId="{7CAC1A70-32F9-47EC-9965-AB081FA458F3}" srcOrd="1" destOrd="0" presId="urn:microsoft.com/office/officeart/2005/8/layout/process1"/>
    <dgm:cxn modelId="{D22AB624-DCEE-46EF-A60D-6708E3B02EBC}" type="presParOf" srcId="{7CAC1A70-32F9-47EC-9965-AB081FA458F3}" destId="{45BC358F-C46A-4B3D-981C-127AE4F04416}" srcOrd="0" destOrd="0" presId="urn:microsoft.com/office/officeart/2005/8/layout/process1"/>
    <dgm:cxn modelId="{73C130D9-4D14-4ED6-8545-BFC18DB3BAC3}" type="presParOf" srcId="{DE316220-30DC-48E9-8396-DC061B1B5F1F}" destId="{EEC4DC57-6E7D-49C6-A56C-B8C024D39A01}" srcOrd="2" destOrd="0" presId="urn:microsoft.com/office/officeart/2005/8/layout/process1"/>
    <dgm:cxn modelId="{CC524C9B-90B6-4155-9109-A3C2636DE94C}" type="presParOf" srcId="{DE316220-30DC-48E9-8396-DC061B1B5F1F}" destId="{A420BF2C-A266-413F-842D-5AC2AAE95EA6}" srcOrd="3" destOrd="0" presId="urn:microsoft.com/office/officeart/2005/8/layout/process1"/>
    <dgm:cxn modelId="{7FA8D62B-B3D4-44B8-A3CC-814CFE0587E9}" type="presParOf" srcId="{A420BF2C-A266-413F-842D-5AC2AAE95EA6}" destId="{C6ECAFE9-9AB3-4785-99B1-F7544FA18AA7}" srcOrd="0" destOrd="0" presId="urn:microsoft.com/office/officeart/2005/8/layout/process1"/>
    <dgm:cxn modelId="{0C37A701-A0B8-4845-A3DF-A31384211C11}" type="presParOf" srcId="{DE316220-30DC-48E9-8396-DC061B1B5F1F}" destId="{003CD8D0-130F-4E52-A194-5FB4132F1479}" srcOrd="4" destOrd="0" presId="urn:microsoft.com/office/officeart/2005/8/layout/process1"/>
    <dgm:cxn modelId="{1A9810F3-E97E-4639-AE32-EBC8A194D471}" type="presParOf" srcId="{DE316220-30DC-48E9-8396-DC061B1B5F1F}" destId="{11298067-BB06-47B7-826A-D59A01A43800}" srcOrd="5" destOrd="0" presId="urn:microsoft.com/office/officeart/2005/8/layout/process1"/>
    <dgm:cxn modelId="{FF929266-F709-4038-8160-C358E311A99A}" type="presParOf" srcId="{11298067-BB06-47B7-826A-D59A01A43800}" destId="{D0E5A333-1C05-4E51-87C5-A43892FFDC7B}" srcOrd="0" destOrd="0" presId="urn:microsoft.com/office/officeart/2005/8/layout/process1"/>
    <dgm:cxn modelId="{C1FAA440-4BEB-41F6-AA8D-1E7ADFCC0B6D}" type="presParOf" srcId="{DE316220-30DC-48E9-8396-DC061B1B5F1F}" destId="{DDC52E1F-9D4A-4ACA-8ADE-EBFF6961F5D1}" srcOrd="6" destOrd="0" presId="urn:microsoft.com/office/officeart/2005/8/layout/process1"/>
    <dgm:cxn modelId="{9B7F1EB2-1DCE-483B-B879-8D8458085E5A}" type="presParOf" srcId="{DE316220-30DC-48E9-8396-DC061B1B5F1F}" destId="{2D15ECF5-7BE5-43E6-9A90-A2F1C255F08C}" srcOrd="7" destOrd="0" presId="urn:microsoft.com/office/officeart/2005/8/layout/process1"/>
    <dgm:cxn modelId="{E982E9E1-B5DA-4680-9C6D-1EDFF193B0AC}" type="presParOf" srcId="{2D15ECF5-7BE5-43E6-9A90-A2F1C255F08C}" destId="{C2B80F2F-C616-4D40-8265-67942141AFE6}" srcOrd="0" destOrd="0" presId="urn:microsoft.com/office/officeart/2005/8/layout/process1"/>
    <dgm:cxn modelId="{495BB732-5D3B-4A80-8491-583EA16F9B01}" type="presParOf" srcId="{DE316220-30DC-48E9-8396-DC061B1B5F1F}" destId="{94639062-6249-42B4-AEBA-469DF2AE728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1F99CD-182F-4464-B77B-86C004A0A9A8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B892D54-A870-4483-B3CB-163BAA2CF3B6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 latinLnBrk="1"/>
          <a:r>
            <a:rPr lang="ko-KR" altLang="en-US" sz="1600" b="1" dirty="0" err="1"/>
            <a:t>수발신</a:t>
          </a:r>
          <a:endParaRPr lang="en-US" altLang="ko-KR" sz="1600" b="1" dirty="0"/>
        </a:p>
        <a:p>
          <a:pPr algn="ctr" latinLnBrk="1"/>
          <a:r>
            <a:rPr lang="ko-KR" altLang="en-US" sz="1600" b="1" dirty="0"/>
            <a:t>담당자</a:t>
          </a:r>
        </a:p>
      </dgm:t>
    </dgm:pt>
    <dgm:pt modelId="{66129CB3-E1DC-48B2-B582-E2228D443D33}" type="par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3A61A3D4-0EF2-46CB-A81E-5B42DCAE489F}" type="sib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D20B4E70-2C64-46FA-BEDC-6F8C16036195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BDE67543-5CEB-41BF-8519-93524A6F260F}" type="par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F3FB882C-61F5-4402-AF57-13C2F4E24CA9}" type="sib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23D539DC-794C-4416-A8F9-F3132E4B64EC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1AAAEF8C-9081-463A-844B-B728CE0CD5B3}" type="par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499F37B1-0AED-4E06-AE59-15135B4F189A}" type="sib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1DA6F952-2420-451A-8F2E-1A1574CAE7DC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600" b="1" dirty="0"/>
            <a:t>최종 결재자</a:t>
          </a:r>
        </a:p>
      </dgm:t>
    </dgm:pt>
    <dgm:pt modelId="{E03E65FB-7484-4917-A8BB-003F439A01D9}" type="par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677B1E7-3B46-4A17-B13C-57C80A6F5027}" type="sib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E316220-30DC-48E9-8396-DC061B1B5F1F}" type="pres">
      <dgm:prSet presAssocID="{D91F99CD-182F-4464-B77B-86C004A0A9A8}" presName="Name0" presStyleCnt="0">
        <dgm:presLayoutVars>
          <dgm:dir/>
          <dgm:resizeHandles val="exact"/>
        </dgm:presLayoutVars>
      </dgm:prSet>
      <dgm:spPr/>
    </dgm:pt>
    <dgm:pt modelId="{060D39F8-783D-4E9D-9F0A-AFB169CC33FC}" type="pres">
      <dgm:prSet presAssocID="{7B892D54-A870-4483-B3CB-163BAA2CF3B6}" presName="node" presStyleLbl="node1" presStyleIdx="0" presStyleCnt="4">
        <dgm:presLayoutVars>
          <dgm:bulletEnabled val="1"/>
        </dgm:presLayoutVars>
      </dgm:prSet>
      <dgm:spPr/>
    </dgm:pt>
    <dgm:pt modelId="{7CAC1A70-32F9-47EC-9965-AB081FA458F3}" type="pres">
      <dgm:prSet presAssocID="{3A61A3D4-0EF2-46CB-A81E-5B42DCAE489F}" presName="sibTrans" presStyleLbl="sibTrans2D1" presStyleIdx="0" presStyleCnt="3"/>
      <dgm:spPr/>
    </dgm:pt>
    <dgm:pt modelId="{45BC358F-C46A-4B3D-981C-127AE4F04416}" type="pres">
      <dgm:prSet presAssocID="{3A61A3D4-0EF2-46CB-A81E-5B42DCAE489F}" presName="connectorText" presStyleLbl="sibTrans2D1" presStyleIdx="0" presStyleCnt="3"/>
      <dgm:spPr/>
    </dgm:pt>
    <dgm:pt modelId="{EEC4DC57-6E7D-49C6-A56C-B8C024D39A01}" type="pres">
      <dgm:prSet presAssocID="{D20B4E70-2C64-46FA-BEDC-6F8C16036195}" presName="node" presStyleLbl="node1" presStyleIdx="1" presStyleCnt="4">
        <dgm:presLayoutVars>
          <dgm:bulletEnabled val="1"/>
        </dgm:presLayoutVars>
      </dgm:prSet>
      <dgm:spPr/>
    </dgm:pt>
    <dgm:pt modelId="{A420BF2C-A266-413F-842D-5AC2AAE95EA6}" type="pres">
      <dgm:prSet presAssocID="{F3FB882C-61F5-4402-AF57-13C2F4E24CA9}" presName="sibTrans" presStyleLbl="sibTrans2D1" presStyleIdx="1" presStyleCnt="3"/>
      <dgm:spPr/>
    </dgm:pt>
    <dgm:pt modelId="{C6ECAFE9-9AB3-4785-99B1-F7544FA18AA7}" type="pres">
      <dgm:prSet presAssocID="{F3FB882C-61F5-4402-AF57-13C2F4E24CA9}" presName="connectorText" presStyleLbl="sibTrans2D1" presStyleIdx="1" presStyleCnt="3"/>
      <dgm:spPr/>
    </dgm:pt>
    <dgm:pt modelId="{003CD8D0-130F-4E52-A194-5FB4132F1479}" type="pres">
      <dgm:prSet presAssocID="{23D539DC-794C-4416-A8F9-F3132E4B64EC}" presName="node" presStyleLbl="node1" presStyleIdx="2" presStyleCnt="4" custLinFactNeighborY="2006">
        <dgm:presLayoutVars>
          <dgm:bulletEnabled val="1"/>
        </dgm:presLayoutVars>
      </dgm:prSet>
      <dgm:spPr/>
    </dgm:pt>
    <dgm:pt modelId="{11298067-BB06-47B7-826A-D59A01A43800}" type="pres">
      <dgm:prSet presAssocID="{499F37B1-0AED-4E06-AE59-15135B4F189A}" presName="sibTrans" presStyleLbl="sibTrans2D1" presStyleIdx="2" presStyleCnt="3"/>
      <dgm:spPr/>
    </dgm:pt>
    <dgm:pt modelId="{D0E5A333-1C05-4E51-87C5-A43892FFDC7B}" type="pres">
      <dgm:prSet presAssocID="{499F37B1-0AED-4E06-AE59-15135B4F189A}" presName="connectorText" presStyleLbl="sibTrans2D1" presStyleIdx="2" presStyleCnt="3"/>
      <dgm:spPr/>
    </dgm:pt>
    <dgm:pt modelId="{DDC52E1F-9D4A-4ACA-8ADE-EBFF6961F5D1}" type="pres">
      <dgm:prSet presAssocID="{1DA6F952-2420-451A-8F2E-1A1574CAE7DC}" presName="node" presStyleLbl="node1" presStyleIdx="3" presStyleCnt="4">
        <dgm:presLayoutVars>
          <dgm:bulletEnabled val="1"/>
        </dgm:presLayoutVars>
      </dgm:prSet>
      <dgm:spPr/>
    </dgm:pt>
  </dgm:ptLst>
  <dgm:cxnLst>
    <dgm:cxn modelId="{B5F7AB08-6F11-48FF-8DA7-BEF7C4A51CEE}" type="presOf" srcId="{1DA6F952-2420-451A-8F2E-1A1574CAE7DC}" destId="{DDC52E1F-9D4A-4ACA-8ADE-EBFF6961F5D1}" srcOrd="0" destOrd="0" presId="urn:microsoft.com/office/officeart/2005/8/layout/process1"/>
    <dgm:cxn modelId="{FF81F83E-F001-4479-87A2-A232CC3A0EDF}" type="presOf" srcId="{D20B4E70-2C64-46FA-BEDC-6F8C16036195}" destId="{EEC4DC57-6E7D-49C6-A56C-B8C024D39A01}" srcOrd="0" destOrd="0" presId="urn:microsoft.com/office/officeart/2005/8/layout/process1"/>
    <dgm:cxn modelId="{D460AE5E-CD0E-4491-81B7-301F00EACC6D}" srcId="{D91F99CD-182F-4464-B77B-86C004A0A9A8}" destId="{7B892D54-A870-4483-B3CB-163BAA2CF3B6}" srcOrd="0" destOrd="0" parTransId="{66129CB3-E1DC-48B2-B582-E2228D443D33}" sibTransId="{3A61A3D4-0EF2-46CB-A81E-5B42DCAE489F}"/>
    <dgm:cxn modelId="{E477435F-551E-4AA1-AC21-EB44C481B471}" srcId="{D91F99CD-182F-4464-B77B-86C004A0A9A8}" destId="{1DA6F952-2420-451A-8F2E-1A1574CAE7DC}" srcOrd="3" destOrd="0" parTransId="{E03E65FB-7484-4917-A8BB-003F439A01D9}" sibTransId="{D677B1E7-3B46-4A17-B13C-57C80A6F5027}"/>
    <dgm:cxn modelId="{F6EBCD45-462B-4140-A7CC-B80EC540B512}" type="presOf" srcId="{D91F99CD-182F-4464-B77B-86C004A0A9A8}" destId="{DE316220-30DC-48E9-8396-DC061B1B5F1F}" srcOrd="0" destOrd="0" presId="urn:microsoft.com/office/officeart/2005/8/layout/process1"/>
    <dgm:cxn modelId="{F4EFFD56-DC45-496A-986C-3E91C7D661BB}" type="presOf" srcId="{7B892D54-A870-4483-B3CB-163BAA2CF3B6}" destId="{060D39F8-783D-4E9D-9F0A-AFB169CC33FC}" srcOrd="0" destOrd="0" presId="urn:microsoft.com/office/officeart/2005/8/layout/process1"/>
    <dgm:cxn modelId="{3D019D8A-460F-42F6-B5D8-46B96AC4D75B}" type="presOf" srcId="{3A61A3D4-0EF2-46CB-A81E-5B42DCAE489F}" destId="{7CAC1A70-32F9-47EC-9965-AB081FA458F3}" srcOrd="0" destOrd="0" presId="urn:microsoft.com/office/officeart/2005/8/layout/process1"/>
    <dgm:cxn modelId="{2F790D9D-8060-4F68-9A29-AC4D58375FE7}" type="presOf" srcId="{F3FB882C-61F5-4402-AF57-13C2F4E24CA9}" destId="{A420BF2C-A266-413F-842D-5AC2AAE95EA6}" srcOrd="0" destOrd="0" presId="urn:microsoft.com/office/officeart/2005/8/layout/process1"/>
    <dgm:cxn modelId="{0BAE80A0-7A61-4F7A-B446-3074EF3812FA}" srcId="{D91F99CD-182F-4464-B77B-86C004A0A9A8}" destId="{23D539DC-794C-4416-A8F9-F3132E4B64EC}" srcOrd="2" destOrd="0" parTransId="{1AAAEF8C-9081-463A-844B-B728CE0CD5B3}" sibTransId="{499F37B1-0AED-4E06-AE59-15135B4F189A}"/>
    <dgm:cxn modelId="{A1B419A1-54CC-4F55-B6EA-74B266FF317F}" srcId="{D91F99CD-182F-4464-B77B-86C004A0A9A8}" destId="{D20B4E70-2C64-46FA-BEDC-6F8C16036195}" srcOrd="1" destOrd="0" parTransId="{BDE67543-5CEB-41BF-8519-93524A6F260F}" sibTransId="{F3FB882C-61F5-4402-AF57-13C2F4E24CA9}"/>
    <dgm:cxn modelId="{15BBD2C0-53E5-47BD-9795-41744521F95F}" type="presOf" srcId="{23D539DC-794C-4416-A8F9-F3132E4B64EC}" destId="{003CD8D0-130F-4E52-A194-5FB4132F1479}" srcOrd="0" destOrd="0" presId="urn:microsoft.com/office/officeart/2005/8/layout/process1"/>
    <dgm:cxn modelId="{01AE33C6-FF5E-4129-BD58-D4AC1498265E}" type="presOf" srcId="{3A61A3D4-0EF2-46CB-A81E-5B42DCAE489F}" destId="{45BC358F-C46A-4B3D-981C-127AE4F04416}" srcOrd="1" destOrd="0" presId="urn:microsoft.com/office/officeart/2005/8/layout/process1"/>
    <dgm:cxn modelId="{130E37C6-0016-4CFB-AD4D-3DE3065D91A0}" type="presOf" srcId="{499F37B1-0AED-4E06-AE59-15135B4F189A}" destId="{D0E5A333-1C05-4E51-87C5-A43892FFDC7B}" srcOrd="1" destOrd="0" presId="urn:microsoft.com/office/officeart/2005/8/layout/process1"/>
    <dgm:cxn modelId="{EAB081D4-1C11-4753-847F-F52623A9A015}" type="presOf" srcId="{499F37B1-0AED-4E06-AE59-15135B4F189A}" destId="{11298067-BB06-47B7-826A-D59A01A43800}" srcOrd="0" destOrd="0" presId="urn:microsoft.com/office/officeart/2005/8/layout/process1"/>
    <dgm:cxn modelId="{C0ACEFDA-BF95-4342-B0BE-2FF5132D39C6}" type="presOf" srcId="{F3FB882C-61F5-4402-AF57-13C2F4E24CA9}" destId="{C6ECAFE9-9AB3-4785-99B1-F7544FA18AA7}" srcOrd="1" destOrd="0" presId="urn:microsoft.com/office/officeart/2005/8/layout/process1"/>
    <dgm:cxn modelId="{5C1E0019-6FA6-4CD8-B0F0-ADBA27A8F839}" type="presParOf" srcId="{DE316220-30DC-48E9-8396-DC061B1B5F1F}" destId="{060D39F8-783D-4E9D-9F0A-AFB169CC33FC}" srcOrd="0" destOrd="0" presId="urn:microsoft.com/office/officeart/2005/8/layout/process1"/>
    <dgm:cxn modelId="{327EF6D6-160D-42A5-BBFB-34387CA964F0}" type="presParOf" srcId="{DE316220-30DC-48E9-8396-DC061B1B5F1F}" destId="{7CAC1A70-32F9-47EC-9965-AB081FA458F3}" srcOrd="1" destOrd="0" presId="urn:microsoft.com/office/officeart/2005/8/layout/process1"/>
    <dgm:cxn modelId="{D22AB624-DCEE-46EF-A60D-6708E3B02EBC}" type="presParOf" srcId="{7CAC1A70-32F9-47EC-9965-AB081FA458F3}" destId="{45BC358F-C46A-4B3D-981C-127AE4F04416}" srcOrd="0" destOrd="0" presId="urn:microsoft.com/office/officeart/2005/8/layout/process1"/>
    <dgm:cxn modelId="{73C130D9-4D14-4ED6-8545-BFC18DB3BAC3}" type="presParOf" srcId="{DE316220-30DC-48E9-8396-DC061B1B5F1F}" destId="{EEC4DC57-6E7D-49C6-A56C-B8C024D39A01}" srcOrd="2" destOrd="0" presId="urn:microsoft.com/office/officeart/2005/8/layout/process1"/>
    <dgm:cxn modelId="{CC524C9B-90B6-4155-9109-A3C2636DE94C}" type="presParOf" srcId="{DE316220-30DC-48E9-8396-DC061B1B5F1F}" destId="{A420BF2C-A266-413F-842D-5AC2AAE95EA6}" srcOrd="3" destOrd="0" presId="urn:microsoft.com/office/officeart/2005/8/layout/process1"/>
    <dgm:cxn modelId="{7FA8D62B-B3D4-44B8-A3CC-814CFE0587E9}" type="presParOf" srcId="{A420BF2C-A266-413F-842D-5AC2AAE95EA6}" destId="{C6ECAFE9-9AB3-4785-99B1-F7544FA18AA7}" srcOrd="0" destOrd="0" presId="urn:microsoft.com/office/officeart/2005/8/layout/process1"/>
    <dgm:cxn modelId="{0C37A701-A0B8-4845-A3DF-A31384211C11}" type="presParOf" srcId="{DE316220-30DC-48E9-8396-DC061B1B5F1F}" destId="{003CD8D0-130F-4E52-A194-5FB4132F1479}" srcOrd="4" destOrd="0" presId="urn:microsoft.com/office/officeart/2005/8/layout/process1"/>
    <dgm:cxn modelId="{1A9810F3-E97E-4639-AE32-EBC8A194D471}" type="presParOf" srcId="{DE316220-30DC-48E9-8396-DC061B1B5F1F}" destId="{11298067-BB06-47B7-826A-D59A01A43800}" srcOrd="5" destOrd="0" presId="urn:microsoft.com/office/officeart/2005/8/layout/process1"/>
    <dgm:cxn modelId="{FF929266-F709-4038-8160-C358E311A99A}" type="presParOf" srcId="{11298067-BB06-47B7-826A-D59A01A43800}" destId="{D0E5A333-1C05-4E51-87C5-A43892FFDC7B}" srcOrd="0" destOrd="0" presId="urn:microsoft.com/office/officeart/2005/8/layout/process1"/>
    <dgm:cxn modelId="{C1FAA440-4BEB-41F6-AA8D-1E7ADFCC0B6D}" type="presParOf" srcId="{DE316220-30DC-48E9-8396-DC061B1B5F1F}" destId="{DDC52E1F-9D4A-4ACA-8ADE-EBFF6961F5D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1F99CD-182F-4464-B77B-86C004A0A9A8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B892D54-A870-4483-B3CB-163BAA2CF3B6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 latinLnBrk="1"/>
          <a:r>
            <a:rPr lang="ko-KR" altLang="en-US" sz="1600" b="1" dirty="0" err="1"/>
            <a:t>수발신</a:t>
          </a:r>
          <a:endParaRPr lang="en-US" altLang="ko-KR" sz="1600" b="1" dirty="0"/>
        </a:p>
        <a:p>
          <a:pPr algn="ctr" latinLnBrk="1"/>
          <a:r>
            <a:rPr lang="ko-KR" altLang="en-US" sz="1600" b="1" dirty="0"/>
            <a:t>담당자</a:t>
          </a:r>
        </a:p>
      </dgm:t>
    </dgm:pt>
    <dgm:pt modelId="{66129CB3-E1DC-48B2-B582-E2228D443D33}" type="par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3A61A3D4-0EF2-46CB-A81E-5B42DCAE489F}" type="sib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D20B4E70-2C64-46FA-BEDC-6F8C16036195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BDE67543-5CEB-41BF-8519-93524A6F260F}" type="par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F3FB882C-61F5-4402-AF57-13C2F4E24CA9}" type="sib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23D539DC-794C-4416-A8F9-F3132E4B64EC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1AAAEF8C-9081-463A-844B-B728CE0CD5B3}" type="par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499F37B1-0AED-4E06-AE59-15135B4F189A}" type="sib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1DA6F952-2420-451A-8F2E-1A1574CAE7DC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600" b="1" dirty="0"/>
            <a:t>최종 결재자</a:t>
          </a:r>
        </a:p>
      </dgm:t>
    </dgm:pt>
    <dgm:pt modelId="{E03E65FB-7484-4917-A8BB-003F439A01D9}" type="par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677B1E7-3B46-4A17-B13C-57C80A6F5027}" type="sib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E316220-30DC-48E9-8396-DC061B1B5F1F}" type="pres">
      <dgm:prSet presAssocID="{D91F99CD-182F-4464-B77B-86C004A0A9A8}" presName="Name0" presStyleCnt="0">
        <dgm:presLayoutVars>
          <dgm:dir/>
          <dgm:resizeHandles val="exact"/>
        </dgm:presLayoutVars>
      </dgm:prSet>
      <dgm:spPr/>
    </dgm:pt>
    <dgm:pt modelId="{060D39F8-783D-4E9D-9F0A-AFB169CC33FC}" type="pres">
      <dgm:prSet presAssocID="{7B892D54-A870-4483-B3CB-163BAA2CF3B6}" presName="node" presStyleLbl="node1" presStyleIdx="0" presStyleCnt="4">
        <dgm:presLayoutVars>
          <dgm:bulletEnabled val="1"/>
        </dgm:presLayoutVars>
      </dgm:prSet>
      <dgm:spPr/>
    </dgm:pt>
    <dgm:pt modelId="{7CAC1A70-32F9-47EC-9965-AB081FA458F3}" type="pres">
      <dgm:prSet presAssocID="{3A61A3D4-0EF2-46CB-A81E-5B42DCAE489F}" presName="sibTrans" presStyleLbl="sibTrans2D1" presStyleIdx="0" presStyleCnt="3"/>
      <dgm:spPr/>
    </dgm:pt>
    <dgm:pt modelId="{45BC358F-C46A-4B3D-981C-127AE4F04416}" type="pres">
      <dgm:prSet presAssocID="{3A61A3D4-0EF2-46CB-A81E-5B42DCAE489F}" presName="connectorText" presStyleLbl="sibTrans2D1" presStyleIdx="0" presStyleCnt="3"/>
      <dgm:spPr/>
    </dgm:pt>
    <dgm:pt modelId="{EEC4DC57-6E7D-49C6-A56C-B8C024D39A01}" type="pres">
      <dgm:prSet presAssocID="{D20B4E70-2C64-46FA-BEDC-6F8C16036195}" presName="node" presStyleLbl="node1" presStyleIdx="1" presStyleCnt="4">
        <dgm:presLayoutVars>
          <dgm:bulletEnabled val="1"/>
        </dgm:presLayoutVars>
      </dgm:prSet>
      <dgm:spPr/>
    </dgm:pt>
    <dgm:pt modelId="{A420BF2C-A266-413F-842D-5AC2AAE95EA6}" type="pres">
      <dgm:prSet presAssocID="{F3FB882C-61F5-4402-AF57-13C2F4E24CA9}" presName="sibTrans" presStyleLbl="sibTrans2D1" presStyleIdx="1" presStyleCnt="3"/>
      <dgm:spPr/>
    </dgm:pt>
    <dgm:pt modelId="{C6ECAFE9-9AB3-4785-99B1-F7544FA18AA7}" type="pres">
      <dgm:prSet presAssocID="{F3FB882C-61F5-4402-AF57-13C2F4E24CA9}" presName="connectorText" presStyleLbl="sibTrans2D1" presStyleIdx="1" presStyleCnt="3"/>
      <dgm:spPr/>
    </dgm:pt>
    <dgm:pt modelId="{003CD8D0-130F-4E52-A194-5FB4132F1479}" type="pres">
      <dgm:prSet presAssocID="{23D539DC-794C-4416-A8F9-F3132E4B64EC}" presName="node" presStyleLbl="node1" presStyleIdx="2" presStyleCnt="4" custLinFactNeighborY="2006">
        <dgm:presLayoutVars>
          <dgm:bulletEnabled val="1"/>
        </dgm:presLayoutVars>
      </dgm:prSet>
      <dgm:spPr/>
    </dgm:pt>
    <dgm:pt modelId="{11298067-BB06-47B7-826A-D59A01A43800}" type="pres">
      <dgm:prSet presAssocID="{499F37B1-0AED-4E06-AE59-15135B4F189A}" presName="sibTrans" presStyleLbl="sibTrans2D1" presStyleIdx="2" presStyleCnt="3"/>
      <dgm:spPr/>
    </dgm:pt>
    <dgm:pt modelId="{D0E5A333-1C05-4E51-87C5-A43892FFDC7B}" type="pres">
      <dgm:prSet presAssocID="{499F37B1-0AED-4E06-AE59-15135B4F189A}" presName="connectorText" presStyleLbl="sibTrans2D1" presStyleIdx="2" presStyleCnt="3"/>
      <dgm:spPr/>
    </dgm:pt>
    <dgm:pt modelId="{DDC52E1F-9D4A-4ACA-8ADE-EBFF6961F5D1}" type="pres">
      <dgm:prSet presAssocID="{1DA6F952-2420-451A-8F2E-1A1574CAE7DC}" presName="node" presStyleLbl="node1" presStyleIdx="3" presStyleCnt="4">
        <dgm:presLayoutVars>
          <dgm:bulletEnabled val="1"/>
        </dgm:presLayoutVars>
      </dgm:prSet>
      <dgm:spPr/>
    </dgm:pt>
  </dgm:ptLst>
  <dgm:cxnLst>
    <dgm:cxn modelId="{B5F7AB08-6F11-48FF-8DA7-BEF7C4A51CEE}" type="presOf" srcId="{1DA6F952-2420-451A-8F2E-1A1574CAE7DC}" destId="{DDC52E1F-9D4A-4ACA-8ADE-EBFF6961F5D1}" srcOrd="0" destOrd="0" presId="urn:microsoft.com/office/officeart/2005/8/layout/process1"/>
    <dgm:cxn modelId="{FF81F83E-F001-4479-87A2-A232CC3A0EDF}" type="presOf" srcId="{D20B4E70-2C64-46FA-BEDC-6F8C16036195}" destId="{EEC4DC57-6E7D-49C6-A56C-B8C024D39A01}" srcOrd="0" destOrd="0" presId="urn:microsoft.com/office/officeart/2005/8/layout/process1"/>
    <dgm:cxn modelId="{D460AE5E-CD0E-4491-81B7-301F00EACC6D}" srcId="{D91F99CD-182F-4464-B77B-86C004A0A9A8}" destId="{7B892D54-A870-4483-B3CB-163BAA2CF3B6}" srcOrd="0" destOrd="0" parTransId="{66129CB3-E1DC-48B2-B582-E2228D443D33}" sibTransId="{3A61A3D4-0EF2-46CB-A81E-5B42DCAE489F}"/>
    <dgm:cxn modelId="{E477435F-551E-4AA1-AC21-EB44C481B471}" srcId="{D91F99CD-182F-4464-B77B-86C004A0A9A8}" destId="{1DA6F952-2420-451A-8F2E-1A1574CAE7DC}" srcOrd="3" destOrd="0" parTransId="{E03E65FB-7484-4917-A8BB-003F439A01D9}" sibTransId="{D677B1E7-3B46-4A17-B13C-57C80A6F5027}"/>
    <dgm:cxn modelId="{F6EBCD45-462B-4140-A7CC-B80EC540B512}" type="presOf" srcId="{D91F99CD-182F-4464-B77B-86C004A0A9A8}" destId="{DE316220-30DC-48E9-8396-DC061B1B5F1F}" srcOrd="0" destOrd="0" presId="urn:microsoft.com/office/officeart/2005/8/layout/process1"/>
    <dgm:cxn modelId="{F4EFFD56-DC45-496A-986C-3E91C7D661BB}" type="presOf" srcId="{7B892D54-A870-4483-B3CB-163BAA2CF3B6}" destId="{060D39F8-783D-4E9D-9F0A-AFB169CC33FC}" srcOrd="0" destOrd="0" presId="urn:microsoft.com/office/officeart/2005/8/layout/process1"/>
    <dgm:cxn modelId="{3D019D8A-460F-42F6-B5D8-46B96AC4D75B}" type="presOf" srcId="{3A61A3D4-0EF2-46CB-A81E-5B42DCAE489F}" destId="{7CAC1A70-32F9-47EC-9965-AB081FA458F3}" srcOrd="0" destOrd="0" presId="urn:microsoft.com/office/officeart/2005/8/layout/process1"/>
    <dgm:cxn modelId="{2F790D9D-8060-4F68-9A29-AC4D58375FE7}" type="presOf" srcId="{F3FB882C-61F5-4402-AF57-13C2F4E24CA9}" destId="{A420BF2C-A266-413F-842D-5AC2AAE95EA6}" srcOrd="0" destOrd="0" presId="urn:microsoft.com/office/officeart/2005/8/layout/process1"/>
    <dgm:cxn modelId="{0BAE80A0-7A61-4F7A-B446-3074EF3812FA}" srcId="{D91F99CD-182F-4464-B77B-86C004A0A9A8}" destId="{23D539DC-794C-4416-A8F9-F3132E4B64EC}" srcOrd="2" destOrd="0" parTransId="{1AAAEF8C-9081-463A-844B-B728CE0CD5B3}" sibTransId="{499F37B1-0AED-4E06-AE59-15135B4F189A}"/>
    <dgm:cxn modelId="{A1B419A1-54CC-4F55-B6EA-74B266FF317F}" srcId="{D91F99CD-182F-4464-B77B-86C004A0A9A8}" destId="{D20B4E70-2C64-46FA-BEDC-6F8C16036195}" srcOrd="1" destOrd="0" parTransId="{BDE67543-5CEB-41BF-8519-93524A6F260F}" sibTransId="{F3FB882C-61F5-4402-AF57-13C2F4E24CA9}"/>
    <dgm:cxn modelId="{15BBD2C0-53E5-47BD-9795-41744521F95F}" type="presOf" srcId="{23D539DC-794C-4416-A8F9-F3132E4B64EC}" destId="{003CD8D0-130F-4E52-A194-5FB4132F1479}" srcOrd="0" destOrd="0" presId="urn:microsoft.com/office/officeart/2005/8/layout/process1"/>
    <dgm:cxn modelId="{01AE33C6-FF5E-4129-BD58-D4AC1498265E}" type="presOf" srcId="{3A61A3D4-0EF2-46CB-A81E-5B42DCAE489F}" destId="{45BC358F-C46A-4B3D-981C-127AE4F04416}" srcOrd="1" destOrd="0" presId="urn:microsoft.com/office/officeart/2005/8/layout/process1"/>
    <dgm:cxn modelId="{130E37C6-0016-4CFB-AD4D-3DE3065D91A0}" type="presOf" srcId="{499F37B1-0AED-4E06-AE59-15135B4F189A}" destId="{D0E5A333-1C05-4E51-87C5-A43892FFDC7B}" srcOrd="1" destOrd="0" presId="urn:microsoft.com/office/officeart/2005/8/layout/process1"/>
    <dgm:cxn modelId="{EAB081D4-1C11-4753-847F-F52623A9A015}" type="presOf" srcId="{499F37B1-0AED-4E06-AE59-15135B4F189A}" destId="{11298067-BB06-47B7-826A-D59A01A43800}" srcOrd="0" destOrd="0" presId="urn:microsoft.com/office/officeart/2005/8/layout/process1"/>
    <dgm:cxn modelId="{C0ACEFDA-BF95-4342-B0BE-2FF5132D39C6}" type="presOf" srcId="{F3FB882C-61F5-4402-AF57-13C2F4E24CA9}" destId="{C6ECAFE9-9AB3-4785-99B1-F7544FA18AA7}" srcOrd="1" destOrd="0" presId="urn:microsoft.com/office/officeart/2005/8/layout/process1"/>
    <dgm:cxn modelId="{5C1E0019-6FA6-4CD8-B0F0-ADBA27A8F839}" type="presParOf" srcId="{DE316220-30DC-48E9-8396-DC061B1B5F1F}" destId="{060D39F8-783D-4E9D-9F0A-AFB169CC33FC}" srcOrd="0" destOrd="0" presId="urn:microsoft.com/office/officeart/2005/8/layout/process1"/>
    <dgm:cxn modelId="{327EF6D6-160D-42A5-BBFB-34387CA964F0}" type="presParOf" srcId="{DE316220-30DC-48E9-8396-DC061B1B5F1F}" destId="{7CAC1A70-32F9-47EC-9965-AB081FA458F3}" srcOrd="1" destOrd="0" presId="urn:microsoft.com/office/officeart/2005/8/layout/process1"/>
    <dgm:cxn modelId="{D22AB624-DCEE-46EF-A60D-6708E3B02EBC}" type="presParOf" srcId="{7CAC1A70-32F9-47EC-9965-AB081FA458F3}" destId="{45BC358F-C46A-4B3D-981C-127AE4F04416}" srcOrd="0" destOrd="0" presId="urn:microsoft.com/office/officeart/2005/8/layout/process1"/>
    <dgm:cxn modelId="{73C130D9-4D14-4ED6-8545-BFC18DB3BAC3}" type="presParOf" srcId="{DE316220-30DC-48E9-8396-DC061B1B5F1F}" destId="{EEC4DC57-6E7D-49C6-A56C-B8C024D39A01}" srcOrd="2" destOrd="0" presId="urn:microsoft.com/office/officeart/2005/8/layout/process1"/>
    <dgm:cxn modelId="{CC524C9B-90B6-4155-9109-A3C2636DE94C}" type="presParOf" srcId="{DE316220-30DC-48E9-8396-DC061B1B5F1F}" destId="{A420BF2C-A266-413F-842D-5AC2AAE95EA6}" srcOrd="3" destOrd="0" presId="urn:microsoft.com/office/officeart/2005/8/layout/process1"/>
    <dgm:cxn modelId="{7FA8D62B-B3D4-44B8-A3CC-814CFE0587E9}" type="presParOf" srcId="{A420BF2C-A266-413F-842D-5AC2AAE95EA6}" destId="{C6ECAFE9-9AB3-4785-99B1-F7544FA18AA7}" srcOrd="0" destOrd="0" presId="urn:microsoft.com/office/officeart/2005/8/layout/process1"/>
    <dgm:cxn modelId="{0C37A701-A0B8-4845-A3DF-A31384211C11}" type="presParOf" srcId="{DE316220-30DC-48E9-8396-DC061B1B5F1F}" destId="{003CD8D0-130F-4E52-A194-5FB4132F1479}" srcOrd="4" destOrd="0" presId="urn:microsoft.com/office/officeart/2005/8/layout/process1"/>
    <dgm:cxn modelId="{1A9810F3-E97E-4639-AE32-EBC8A194D471}" type="presParOf" srcId="{DE316220-30DC-48E9-8396-DC061B1B5F1F}" destId="{11298067-BB06-47B7-826A-D59A01A43800}" srcOrd="5" destOrd="0" presId="urn:microsoft.com/office/officeart/2005/8/layout/process1"/>
    <dgm:cxn modelId="{FF929266-F709-4038-8160-C358E311A99A}" type="presParOf" srcId="{11298067-BB06-47B7-826A-D59A01A43800}" destId="{D0E5A333-1C05-4E51-87C5-A43892FFDC7B}" srcOrd="0" destOrd="0" presId="urn:microsoft.com/office/officeart/2005/8/layout/process1"/>
    <dgm:cxn modelId="{C1FAA440-4BEB-41F6-AA8D-1E7ADFCC0B6D}" type="presParOf" srcId="{DE316220-30DC-48E9-8396-DC061B1B5F1F}" destId="{DDC52E1F-9D4A-4ACA-8ADE-EBFF6961F5D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D39F8-783D-4E9D-9F0A-AFB169CC33FC}">
      <dsp:nvSpPr>
        <dsp:cNvPr id="0" name=""/>
        <dsp:cNvSpPr/>
      </dsp:nvSpPr>
      <dsp:spPr>
        <a:xfrm>
          <a:off x="4367" y="1769445"/>
          <a:ext cx="1354078" cy="81244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기안자</a:t>
          </a:r>
          <a:endParaRPr lang="ko-KR" altLang="en-US" sz="1600" b="1" kern="1200" dirty="0"/>
        </a:p>
      </dsp:txBody>
      <dsp:txXfrm>
        <a:off x="28163" y="1793241"/>
        <a:ext cx="1306486" cy="764855"/>
      </dsp:txXfrm>
    </dsp:sp>
    <dsp:sp modelId="{7CAC1A70-32F9-47EC-9965-AB081FA458F3}">
      <dsp:nvSpPr>
        <dsp:cNvPr id="0" name=""/>
        <dsp:cNvSpPr/>
      </dsp:nvSpPr>
      <dsp:spPr>
        <a:xfrm>
          <a:off x="1493854" y="2007763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493854" y="2074925"/>
        <a:ext cx="200945" cy="201487"/>
      </dsp:txXfrm>
    </dsp:sp>
    <dsp:sp modelId="{EEC4DC57-6E7D-49C6-A56C-B8C024D39A01}">
      <dsp:nvSpPr>
        <dsp:cNvPr id="0" name=""/>
        <dsp:cNvSpPr/>
      </dsp:nvSpPr>
      <dsp:spPr>
        <a:xfrm>
          <a:off x="1900078" y="1769445"/>
          <a:ext cx="1354078" cy="812447"/>
        </a:xfrm>
        <a:prstGeom prst="roundRect">
          <a:avLst>
            <a:gd name="adj" fmla="val 10000"/>
          </a:avLst>
        </a:prstGeom>
        <a:solidFill>
          <a:srgbClr val="D2472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1923874" y="1793241"/>
        <a:ext cx="1306486" cy="764855"/>
      </dsp:txXfrm>
    </dsp:sp>
    <dsp:sp modelId="{A420BF2C-A266-413F-842D-5AC2AAE95EA6}">
      <dsp:nvSpPr>
        <dsp:cNvPr id="0" name=""/>
        <dsp:cNvSpPr/>
      </dsp:nvSpPr>
      <dsp:spPr>
        <a:xfrm>
          <a:off x="3389565" y="2007763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3389565" y="2074925"/>
        <a:ext cx="200945" cy="201487"/>
      </dsp:txXfrm>
    </dsp:sp>
    <dsp:sp modelId="{003CD8D0-130F-4E52-A194-5FB4132F1479}">
      <dsp:nvSpPr>
        <dsp:cNvPr id="0" name=""/>
        <dsp:cNvSpPr/>
      </dsp:nvSpPr>
      <dsp:spPr>
        <a:xfrm>
          <a:off x="3795789" y="1769445"/>
          <a:ext cx="1354078" cy="81244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3819585" y="1793241"/>
        <a:ext cx="1306486" cy="764855"/>
      </dsp:txXfrm>
    </dsp:sp>
    <dsp:sp modelId="{11298067-BB06-47B7-826A-D59A01A43800}">
      <dsp:nvSpPr>
        <dsp:cNvPr id="0" name=""/>
        <dsp:cNvSpPr/>
      </dsp:nvSpPr>
      <dsp:spPr>
        <a:xfrm>
          <a:off x="5285275" y="2007763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5285275" y="2074925"/>
        <a:ext cx="200945" cy="201487"/>
      </dsp:txXfrm>
    </dsp:sp>
    <dsp:sp modelId="{DDC52E1F-9D4A-4ACA-8ADE-EBFF6961F5D1}">
      <dsp:nvSpPr>
        <dsp:cNvPr id="0" name=""/>
        <dsp:cNvSpPr/>
      </dsp:nvSpPr>
      <dsp:spPr>
        <a:xfrm>
          <a:off x="5691499" y="1769445"/>
          <a:ext cx="1354078" cy="812447"/>
        </a:xfrm>
        <a:prstGeom prst="roundRect">
          <a:avLst>
            <a:gd name="adj" fmla="val 10000"/>
          </a:avLst>
        </a:prstGeom>
        <a:solidFill>
          <a:srgbClr val="D2472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최종 결재자</a:t>
          </a:r>
        </a:p>
      </dsp:txBody>
      <dsp:txXfrm>
        <a:off x="5715295" y="1793241"/>
        <a:ext cx="1306486" cy="764855"/>
      </dsp:txXfrm>
    </dsp:sp>
    <dsp:sp modelId="{2D15ECF5-7BE5-43E6-9A90-A2F1C255F08C}">
      <dsp:nvSpPr>
        <dsp:cNvPr id="0" name=""/>
        <dsp:cNvSpPr/>
      </dsp:nvSpPr>
      <dsp:spPr>
        <a:xfrm>
          <a:off x="7180986" y="2007763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7180986" y="2074925"/>
        <a:ext cx="200945" cy="201487"/>
      </dsp:txXfrm>
    </dsp:sp>
    <dsp:sp modelId="{94639062-6249-42B4-AEBA-469DF2AE7282}">
      <dsp:nvSpPr>
        <dsp:cNvPr id="0" name=""/>
        <dsp:cNvSpPr/>
      </dsp:nvSpPr>
      <dsp:spPr>
        <a:xfrm>
          <a:off x="7587210" y="1769445"/>
          <a:ext cx="1354078" cy="81244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품의함</a:t>
          </a:r>
        </a:p>
      </dsp:txBody>
      <dsp:txXfrm>
        <a:off x="7611006" y="1793241"/>
        <a:ext cx="1306486" cy="764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D39F8-783D-4E9D-9F0A-AFB169CC33FC}">
      <dsp:nvSpPr>
        <dsp:cNvPr id="0" name=""/>
        <dsp:cNvSpPr/>
      </dsp:nvSpPr>
      <dsp:spPr>
        <a:xfrm>
          <a:off x="4367" y="699821"/>
          <a:ext cx="1354078" cy="92669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/>
            <a:t>기안자</a:t>
          </a:r>
          <a:endParaRPr lang="ko-KR" altLang="en-US" sz="1800" kern="1200" dirty="0"/>
        </a:p>
      </dsp:txBody>
      <dsp:txXfrm>
        <a:off x="31509" y="726963"/>
        <a:ext cx="1299794" cy="872413"/>
      </dsp:txXfrm>
    </dsp:sp>
    <dsp:sp modelId="{7CAC1A70-32F9-47EC-9965-AB081FA458F3}">
      <dsp:nvSpPr>
        <dsp:cNvPr id="0" name=""/>
        <dsp:cNvSpPr/>
      </dsp:nvSpPr>
      <dsp:spPr>
        <a:xfrm>
          <a:off x="1493854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493854" y="1062426"/>
        <a:ext cx="200945" cy="201487"/>
      </dsp:txXfrm>
    </dsp:sp>
    <dsp:sp modelId="{EEC4DC57-6E7D-49C6-A56C-B8C024D39A01}">
      <dsp:nvSpPr>
        <dsp:cNvPr id="0" name=""/>
        <dsp:cNvSpPr/>
      </dsp:nvSpPr>
      <dsp:spPr>
        <a:xfrm>
          <a:off x="1900078" y="699821"/>
          <a:ext cx="1354078" cy="92669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결재자</a:t>
          </a:r>
        </a:p>
      </dsp:txBody>
      <dsp:txXfrm>
        <a:off x="1927220" y="726963"/>
        <a:ext cx="1299794" cy="872413"/>
      </dsp:txXfrm>
    </dsp:sp>
    <dsp:sp modelId="{A420BF2C-A266-413F-842D-5AC2AAE95EA6}">
      <dsp:nvSpPr>
        <dsp:cNvPr id="0" name=""/>
        <dsp:cNvSpPr/>
      </dsp:nvSpPr>
      <dsp:spPr>
        <a:xfrm>
          <a:off x="3389565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3389565" y="1062426"/>
        <a:ext cx="200945" cy="201487"/>
      </dsp:txXfrm>
    </dsp:sp>
    <dsp:sp modelId="{003CD8D0-130F-4E52-A194-5FB4132F1479}">
      <dsp:nvSpPr>
        <dsp:cNvPr id="0" name=""/>
        <dsp:cNvSpPr/>
      </dsp:nvSpPr>
      <dsp:spPr>
        <a:xfrm>
          <a:off x="3795789" y="699821"/>
          <a:ext cx="1354078" cy="92669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결재자</a:t>
          </a:r>
        </a:p>
      </dsp:txBody>
      <dsp:txXfrm>
        <a:off x="3822931" y="726963"/>
        <a:ext cx="1299794" cy="872413"/>
      </dsp:txXfrm>
    </dsp:sp>
    <dsp:sp modelId="{11298067-BB06-47B7-826A-D59A01A43800}">
      <dsp:nvSpPr>
        <dsp:cNvPr id="0" name=""/>
        <dsp:cNvSpPr/>
      </dsp:nvSpPr>
      <dsp:spPr>
        <a:xfrm>
          <a:off x="5285275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5285275" y="1062426"/>
        <a:ext cx="200945" cy="201487"/>
      </dsp:txXfrm>
    </dsp:sp>
    <dsp:sp modelId="{DDC52E1F-9D4A-4ACA-8ADE-EBFF6961F5D1}">
      <dsp:nvSpPr>
        <dsp:cNvPr id="0" name=""/>
        <dsp:cNvSpPr/>
      </dsp:nvSpPr>
      <dsp:spPr>
        <a:xfrm>
          <a:off x="5691499" y="699821"/>
          <a:ext cx="1354078" cy="92669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최종 결재자</a:t>
          </a:r>
        </a:p>
      </dsp:txBody>
      <dsp:txXfrm>
        <a:off x="5718641" y="726963"/>
        <a:ext cx="1299794" cy="872413"/>
      </dsp:txXfrm>
    </dsp:sp>
    <dsp:sp modelId="{2D15ECF5-7BE5-43E6-9A90-A2F1C255F08C}">
      <dsp:nvSpPr>
        <dsp:cNvPr id="0" name=""/>
        <dsp:cNvSpPr/>
      </dsp:nvSpPr>
      <dsp:spPr>
        <a:xfrm>
          <a:off x="7180986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7180986" y="1062426"/>
        <a:ext cx="200945" cy="201487"/>
      </dsp:txXfrm>
    </dsp:sp>
    <dsp:sp modelId="{94639062-6249-42B4-AEBA-469DF2AE7282}">
      <dsp:nvSpPr>
        <dsp:cNvPr id="0" name=""/>
        <dsp:cNvSpPr/>
      </dsp:nvSpPr>
      <dsp:spPr>
        <a:xfrm>
          <a:off x="7587210" y="699821"/>
          <a:ext cx="1354078" cy="92669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결재 완료</a:t>
          </a:r>
        </a:p>
      </dsp:txBody>
      <dsp:txXfrm>
        <a:off x="7614352" y="726963"/>
        <a:ext cx="1299794" cy="872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D39F8-783D-4E9D-9F0A-AFB169CC33FC}">
      <dsp:nvSpPr>
        <dsp:cNvPr id="0" name=""/>
        <dsp:cNvSpPr/>
      </dsp:nvSpPr>
      <dsp:spPr>
        <a:xfrm>
          <a:off x="4367" y="879790"/>
          <a:ext cx="1354078" cy="81244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기안자</a:t>
          </a:r>
          <a:endParaRPr lang="ko-KR" altLang="en-US" sz="1600" b="1" kern="1200" dirty="0"/>
        </a:p>
      </dsp:txBody>
      <dsp:txXfrm>
        <a:off x="28163" y="903586"/>
        <a:ext cx="1306486" cy="764855"/>
      </dsp:txXfrm>
    </dsp:sp>
    <dsp:sp modelId="{7CAC1A70-32F9-47EC-9965-AB081FA458F3}">
      <dsp:nvSpPr>
        <dsp:cNvPr id="0" name=""/>
        <dsp:cNvSpPr/>
      </dsp:nvSpPr>
      <dsp:spPr>
        <a:xfrm>
          <a:off x="1493854" y="1118108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493854" y="1185270"/>
        <a:ext cx="200945" cy="201487"/>
      </dsp:txXfrm>
    </dsp:sp>
    <dsp:sp modelId="{EEC4DC57-6E7D-49C6-A56C-B8C024D39A01}">
      <dsp:nvSpPr>
        <dsp:cNvPr id="0" name=""/>
        <dsp:cNvSpPr/>
      </dsp:nvSpPr>
      <dsp:spPr>
        <a:xfrm>
          <a:off x="1900078" y="879790"/>
          <a:ext cx="1354078" cy="81244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1923874" y="903586"/>
        <a:ext cx="1306486" cy="764855"/>
      </dsp:txXfrm>
    </dsp:sp>
    <dsp:sp modelId="{A420BF2C-A266-413F-842D-5AC2AAE95EA6}">
      <dsp:nvSpPr>
        <dsp:cNvPr id="0" name=""/>
        <dsp:cNvSpPr/>
      </dsp:nvSpPr>
      <dsp:spPr>
        <a:xfrm rot="20106252">
          <a:off x="3374861" y="674442"/>
          <a:ext cx="316473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3379272" y="761588"/>
        <a:ext cx="221531" cy="201487"/>
      </dsp:txXfrm>
    </dsp:sp>
    <dsp:sp modelId="{003CD8D0-130F-4E52-A194-5FB4132F1479}">
      <dsp:nvSpPr>
        <dsp:cNvPr id="0" name=""/>
        <dsp:cNvSpPr/>
      </dsp:nvSpPr>
      <dsp:spPr>
        <a:xfrm>
          <a:off x="3795789" y="0"/>
          <a:ext cx="1354078" cy="81244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3819585" y="23796"/>
        <a:ext cx="1306486" cy="764855"/>
      </dsp:txXfrm>
    </dsp:sp>
    <dsp:sp modelId="{11298067-BB06-47B7-826A-D59A01A43800}">
      <dsp:nvSpPr>
        <dsp:cNvPr id="0" name=""/>
        <dsp:cNvSpPr/>
      </dsp:nvSpPr>
      <dsp:spPr>
        <a:xfrm rot="1493748">
          <a:off x="5270571" y="681983"/>
          <a:ext cx="316473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5274982" y="729161"/>
        <a:ext cx="221531" cy="201487"/>
      </dsp:txXfrm>
    </dsp:sp>
    <dsp:sp modelId="{DDC52E1F-9D4A-4ACA-8ADE-EBFF6961F5D1}">
      <dsp:nvSpPr>
        <dsp:cNvPr id="0" name=""/>
        <dsp:cNvSpPr/>
      </dsp:nvSpPr>
      <dsp:spPr>
        <a:xfrm>
          <a:off x="5691499" y="879790"/>
          <a:ext cx="1354078" cy="81244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최종 결재자</a:t>
          </a:r>
        </a:p>
      </dsp:txBody>
      <dsp:txXfrm>
        <a:off x="5715295" y="903586"/>
        <a:ext cx="1306486" cy="764855"/>
      </dsp:txXfrm>
    </dsp:sp>
    <dsp:sp modelId="{2D15ECF5-7BE5-43E6-9A90-A2F1C255F08C}">
      <dsp:nvSpPr>
        <dsp:cNvPr id="0" name=""/>
        <dsp:cNvSpPr/>
      </dsp:nvSpPr>
      <dsp:spPr>
        <a:xfrm>
          <a:off x="7180986" y="1118108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7180986" y="1185270"/>
        <a:ext cx="200945" cy="201487"/>
      </dsp:txXfrm>
    </dsp:sp>
    <dsp:sp modelId="{94639062-6249-42B4-AEBA-469DF2AE7282}">
      <dsp:nvSpPr>
        <dsp:cNvPr id="0" name=""/>
        <dsp:cNvSpPr/>
      </dsp:nvSpPr>
      <dsp:spPr>
        <a:xfrm>
          <a:off x="7587210" y="879790"/>
          <a:ext cx="1354078" cy="81244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 완료</a:t>
          </a:r>
        </a:p>
      </dsp:txBody>
      <dsp:txXfrm>
        <a:off x="7611006" y="903586"/>
        <a:ext cx="1306486" cy="7648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D39F8-783D-4E9D-9F0A-AFB169CC33FC}">
      <dsp:nvSpPr>
        <dsp:cNvPr id="0" name=""/>
        <dsp:cNvSpPr/>
      </dsp:nvSpPr>
      <dsp:spPr>
        <a:xfrm>
          <a:off x="4367" y="756946"/>
          <a:ext cx="1354078" cy="812447"/>
        </a:xfrm>
        <a:prstGeom prst="roundRect">
          <a:avLst>
            <a:gd name="adj" fmla="val 10000"/>
          </a:avLst>
        </a:prstGeom>
        <a:solidFill>
          <a:srgbClr val="D2472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기안자</a:t>
          </a:r>
          <a:endParaRPr lang="ko-KR" altLang="en-US" sz="1600" b="1" kern="1200" dirty="0"/>
        </a:p>
      </dsp:txBody>
      <dsp:txXfrm>
        <a:off x="28163" y="780742"/>
        <a:ext cx="1306486" cy="764855"/>
      </dsp:txXfrm>
    </dsp:sp>
    <dsp:sp modelId="{7CAC1A70-32F9-47EC-9965-AB081FA458F3}">
      <dsp:nvSpPr>
        <dsp:cNvPr id="0" name=""/>
        <dsp:cNvSpPr/>
      </dsp:nvSpPr>
      <dsp:spPr>
        <a:xfrm>
          <a:off x="1493854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493854" y="1062426"/>
        <a:ext cx="200945" cy="201487"/>
      </dsp:txXfrm>
    </dsp:sp>
    <dsp:sp modelId="{EEC4DC57-6E7D-49C6-A56C-B8C024D39A01}">
      <dsp:nvSpPr>
        <dsp:cNvPr id="0" name=""/>
        <dsp:cNvSpPr/>
      </dsp:nvSpPr>
      <dsp:spPr>
        <a:xfrm>
          <a:off x="1900078" y="756946"/>
          <a:ext cx="1354078" cy="812447"/>
        </a:xfrm>
        <a:prstGeom prst="roundRect">
          <a:avLst>
            <a:gd name="adj" fmla="val 10000"/>
          </a:avLst>
        </a:prstGeom>
        <a:solidFill>
          <a:srgbClr val="D2472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합의부서</a:t>
          </a:r>
        </a:p>
      </dsp:txBody>
      <dsp:txXfrm>
        <a:off x="1923874" y="780742"/>
        <a:ext cx="1306486" cy="764855"/>
      </dsp:txXfrm>
    </dsp:sp>
    <dsp:sp modelId="{A420BF2C-A266-413F-842D-5AC2AAE95EA6}">
      <dsp:nvSpPr>
        <dsp:cNvPr id="0" name=""/>
        <dsp:cNvSpPr/>
      </dsp:nvSpPr>
      <dsp:spPr>
        <a:xfrm>
          <a:off x="3389565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3389565" y="1062426"/>
        <a:ext cx="200945" cy="201487"/>
      </dsp:txXfrm>
    </dsp:sp>
    <dsp:sp modelId="{003CD8D0-130F-4E52-A194-5FB4132F1479}">
      <dsp:nvSpPr>
        <dsp:cNvPr id="0" name=""/>
        <dsp:cNvSpPr/>
      </dsp:nvSpPr>
      <dsp:spPr>
        <a:xfrm>
          <a:off x="3795789" y="756946"/>
          <a:ext cx="1354078" cy="812447"/>
        </a:xfrm>
        <a:prstGeom prst="roundRect">
          <a:avLst>
            <a:gd name="adj" fmla="val 10000"/>
          </a:avLst>
        </a:prstGeom>
        <a:solidFill>
          <a:srgbClr val="D2472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합의부서</a:t>
          </a:r>
        </a:p>
      </dsp:txBody>
      <dsp:txXfrm>
        <a:off x="3819585" y="780742"/>
        <a:ext cx="1306486" cy="764855"/>
      </dsp:txXfrm>
    </dsp:sp>
    <dsp:sp modelId="{11298067-BB06-47B7-826A-D59A01A43800}">
      <dsp:nvSpPr>
        <dsp:cNvPr id="0" name=""/>
        <dsp:cNvSpPr/>
      </dsp:nvSpPr>
      <dsp:spPr>
        <a:xfrm>
          <a:off x="5285275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5285275" y="1062426"/>
        <a:ext cx="200945" cy="201487"/>
      </dsp:txXfrm>
    </dsp:sp>
    <dsp:sp modelId="{DDC52E1F-9D4A-4ACA-8ADE-EBFF6961F5D1}">
      <dsp:nvSpPr>
        <dsp:cNvPr id="0" name=""/>
        <dsp:cNvSpPr/>
      </dsp:nvSpPr>
      <dsp:spPr>
        <a:xfrm>
          <a:off x="5691499" y="756946"/>
          <a:ext cx="1354078" cy="812447"/>
        </a:xfrm>
        <a:prstGeom prst="roundRect">
          <a:avLst>
            <a:gd name="adj" fmla="val 10000"/>
          </a:avLst>
        </a:prstGeom>
        <a:solidFill>
          <a:srgbClr val="D2472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최종 결재자</a:t>
          </a:r>
        </a:p>
      </dsp:txBody>
      <dsp:txXfrm>
        <a:off x="5715295" y="780742"/>
        <a:ext cx="1306486" cy="764855"/>
      </dsp:txXfrm>
    </dsp:sp>
    <dsp:sp modelId="{2D15ECF5-7BE5-43E6-9A90-A2F1C255F08C}">
      <dsp:nvSpPr>
        <dsp:cNvPr id="0" name=""/>
        <dsp:cNvSpPr/>
      </dsp:nvSpPr>
      <dsp:spPr>
        <a:xfrm>
          <a:off x="7180986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7180986" y="1062426"/>
        <a:ext cx="200945" cy="201487"/>
      </dsp:txXfrm>
    </dsp:sp>
    <dsp:sp modelId="{94639062-6249-42B4-AEBA-469DF2AE7282}">
      <dsp:nvSpPr>
        <dsp:cNvPr id="0" name=""/>
        <dsp:cNvSpPr/>
      </dsp:nvSpPr>
      <dsp:spPr>
        <a:xfrm>
          <a:off x="7587210" y="756946"/>
          <a:ext cx="1354078" cy="812447"/>
        </a:xfrm>
        <a:prstGeom prst="roundRect">
          <a:avLst>
            <a:gd name="adj" fmla="val 10000"/>
          </a:avLst>
        </a:prstGeom>
        <a:solidFill>
          <a:srgbClr val="D2472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 완료</a:t>
          </a:r>
        </a:p>
      </dsp:txBody>
      <dsp:txXfrm>
        <a:off x="7611006" y="780742"/>
        <a:ext cx="1306486" cy="7648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D39F8-783D-4E9D-9F0A-AFB169CC33FC}">
      <dsp:nvSpPr>
        <dsp:cNvPr id="0" name=""/>
        <dsp:cNvSpPr/>
      </dsp:nvSpPr>
      <dsp:spPr>
        <a:xfrm>
          <a:off x="3131" y="536724"/>
          <a:ext cx="1369361" cy="975669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수발신</a:t>
          </a:r>
          <a:endParaRPr lang="en-US" altLang="ko-KR" sz="1600" b="1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담당자</a:t>
          </a:r>
        </a:p>
      </dsp:txBody>
      <dsp:txXfrm>
        <a:off x="31707" y="565300"/>
        <a:ext cx="1312209" cy="918517"/>
      </dsp:txXfrm>
    </dsp:sp>
    <dsp:sp modelId="{7CAC1A70-32F9-47EC-9965-AB081FA458F3}">
      <dsp:nvSpPr>
        <dsp:cNvPr id="0" name=""/>
        <dsp:cNvSpPr/>
      </dsp:nvSpPr>
      <dsp:spPr>
        <a:xfrm>
          <a:off x="1509429" y="854758"/>
          <a:ext cx="290304" cy="3396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509429" y="922678"/>
        <a:ext cx="203213" cy="203761"/>
      </dsp:txXfrm>
    </dsp:sp>
    <dsp:sp modelId="{EEC4DC57-6E7D-49C6-A56C-B8C024D39A01}">
      <dsp:nvSpPr>
        <dsp:cNvPr id="0" name=""/>
        <dsp:cNvSpPr/>
      </dsp:nvSpPr>
      <dsp:spPr>
        <a:xfrm>
          <a:off x="1920237" y="536724"/>
          <a:ext cx="1369361" cy="975669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1948813" y="565300"/>
        <a:ext cx="1312209" cy="918517"/>
      </dsp:txXfrm>
    </dsp:sp>
    <dsp:sp modelId="{A420BF2C-A266-413F-842D-5AC2AAE95EA6}">
      <dsp:nvSpPr>
        <dsp:cNvPr id="0" name=""/>
        <dsp:cNvSpPr/>
      </dsp:nvSpPr>
      <dsp:spPr>
        <a:xfrm rot="35095">
          <a:off x="3426527" y="864628"/>
          <a:ext cx="290319" cy="3396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3426529" y="932103"/>
        <a:ext cx="203223" cy="203761"/>
      </dsp:txXfrm>
    </dsp:sp>
    <dsp:sp modelId="{003CD8D0-130F-4E52-A194-5FB4132F1479}">
      <dsp:nvSpPr>
        <dsp:cNvPr id="0" name=""/>
        <dsp:cNvSpPr/>
      </dsp:nvSpPr>
      <dsp:spPr>
        <a:xfrm>
          <a:off x="3837343" y="556296"/>
          <a:ext cx="1369361" cy="975669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3865919" y="584872"/>
        <a:ext cx="1312209" cy="918517"/>
      </dsp:txXfrm>
    </dsp:sp>
    <dsp:sp modelId="{11298067-BB06-47B7-826A-D59A01A43800}">
      <dsp:nvSpPr>
        <dsp:cNvPr id="0" name=""/>
        <dsp:cNvSpPr/>
      </dsp:nvSpPr>
      <dsp:spPr>
        <a:xfrm rot="21564905">
          <a:off x="5343632" y="864460"/>
          <a:ext cx="290319" cy="3396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5343634" y="932825"/>
        <a:ext cx="203223" cy="203761"/>
      </dsp:txXfrm>
    </dsp:sp>
    <dsp:sp modelId="{DDC52E1F-9D4A-4ACA-8ADE-EBFF6961F5D1}">
      <dsp:nvSpPr>
        <dsp:cNvPr id="0" name=""/>
        <dsp:cNvSpPr/>
      </dsp:nvSpPr>
      <dsp:spPr>
        <a:xfrm>
          <a:off x="5754448" y="536724"/>
          <a:ext cx="1369361" cy="975669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최종 결재자</a:t>
          </a:r>
        </a:p>
      </dsp:txBody>
      <dsp:txXfrm>
        <a:off x="5783024" y="565300"/>
        <a:ext cx="1312209" cy="9185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D39F8-783D-4E9D-9F0A-AFB169CC33FC}">
      <dsp:nvSpPr>
        <dsp:cNvPr id="0" name=""/>
        <dsp:cNvSpPr/>
      </dsp:nvSpPr>
      <dsp:spPr>
        <a:xfrm>
          <a:off x="2475" y="171233"/>
          <a:ext cx="1082368" cy="953837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수발신</a:t>
          </a:r>
          <a:endParaRPr lang="en-US" altLang="ko-KR" sz="1600" b="1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담당자</a:t>
          </a:r>
        </a:p>
      </dsp:txBody>
      <dsp:txXfrm>
        <a:off x="30412" y="199170"/>
        <a:ext cx="1026494" cy="897963"/>
      </dsp:txXfrm>
    </dsp:sp>
    <dsp:sp modelId="{7CAC1A70-32F9-47EC-9965-AB081FA458F3}">
      <dsp:nvSpPr>
        <dsp:cNvPr id="0" name=""/>
        <dsp:cNvSpPr/>
      </dsp:nvSpPr>
      <dsp:spPr>
        <a:xfrm>
          <a:off x="1193081" y="513938"/>
          <a:ext cx="229462" cy="2684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193081" y="567623"/>
        <a:ext cx="160623" cy="161057"/>
      </dsp:txXfrm>
    </dsp:sp>
    <dsp:sp modelId="{EEC4DC57-6E7D-49C6-A56C-B8C024D39A01}">
      <dsp:nvSpPr>
        <dsp:cNvPr id="0" name=""/>
        <dsp:cNvSpPr/>
      </dsp:nvSpPr>
      <dsp:spPr>
        <a:xfrm>
          <a:off x="1517791" y="171233"/>
          <a:ext cx="1082368" cy="953837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1545728" y="199170"/>
        <a:ext cx="1026494" cy="897963"/>
      </dsp:txXfrm>
    </dsp:sp>
    <dsp:sp modelId="{A420BF2C-A266-413F-842D-5AC2AAE95EA6}">
      <dsp:nvSpPr>
        <dsp:cNvPr id="0" name=""/>
        <dsp:cNvSpPr/>
      </dsp:nvSpPr>
      <dsp:spPr>
        <a:xfrm rot="43406">
          <a:off x="2708387" y="523587"/>
          <a:ext cx="229480" cy="2684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708390" y="576837"/>
        <a:ext cx="160636" cy="161057"/>
      </dsp:txXfrm>
    </dsp:sp>
    <dsp:sp modelId="{003CD8D0-130F-4E52-A194-5FB4132F1479}">
      <dsp:nvSpPr>
        <dsp:cNvPr id="0" name=""/>
        <dsp:cNvSpPr/>
      </dsp:nvSpPr>
      <dsp:spPr>
        <a:xfrm>
          <a:off x="3033107" y="190367"/>
          <a:ext cx="1082368" cy="953837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3061044" y="218304"/>
        <a:ext cx="1026494" cy="897963"/>
      </dsp:txXfrm>
    </dsp:sp>
    <dsp:sp modelId="{11298067-BB06-47B7-826A-D59A01A43800}">
      <dsp:nvSpPr>
        <dsp:cNvPr id="0" name=""/>
        <dsp:cNvSpPr/>
      </dsp:nvSpPr>
      <dsp:spPr>
        <a:xfrm rot="21556594">
          <a:off x="4223704" y="523423"/>
          <a:ext cx="229480" cy="2684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4223707" y="577543"/>
        <a:ext cx="160636" cy="161057"/>
      </dsp:txXfrm>
    </dsp:sp>
    <dsp:sp modelId="{DDC52E1F-9D4A-4ACA-8ADE-EBFF6961F5D1}">
      <dsp:nvSpPr>
        <dsp:cNvPr id="0" name=""/>
        <dsp:cNvSpPr/>
      </dsp:nvSpPr>
      <dsp:spPr>
        <a:xfrm>
          <a:off x="4548423" y="171233"/>
          <a:ext cx="1082368" cy="953837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최종 결재자</a:t>
          </a:r>
        </a:p>
      </dsp:txBody>
      <dsp:txXfrm>
        <a:off x="4576360" y="199170"/>
        <a:ext cx="1026494" cy="897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059DE-6CD5-4C59-8233-088CE5808E6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2025-09-01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1T07:05:07.2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56,'34'0,"20"1,0-3,88-13,-79 7,1 2,0 3,77 7,-11-1,-106-3,38 0,1-2,70-11,-57 4,0 3,124 8,-65 1,-113-3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1T05:57:23.1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214 134,'0'-3,"1"1,-1 0,1 0,-1 0,1 0,0 0,0 0,0 1,0-1,1 0,-1 0,0 1,1-1,-1 0,1 1,2-2,33-24,-23 17,-2 2,0 1,0 0,1 0,0 1,0 1,0 0,0 1,1 1,22-3,-7 3,1 1,0 2,44 5,-67-4,-1 0,1 0,0 0,-1 1,0 0,1 1,-1-1,0 1,0 1,0-1,-1 1,1 0,-1 0,0 0,0 1,0 0,0 0,-1 0,0 1,6 11,-4-6,-1 1,0 1,-1-1,0 0,-1 1,-1 0,0 0,0-1,-2 26,0-20,-1 0,0 1,-2-1,-5 20,5-28,-1 0,0-1,0 1,-1-1,0 0,-1 0,0-1,-13 14,11-13,-1-1,-1 0,1-1,-1 0,0 0,-1-1,1-1,-1 1,-13 3,-4 0,1-2,-49 7,18-4,30-4,0-2,-38 1,12-4,-97-4,148 3,0-1,1 1,-1-1,0 0,1 0,-1 0,1 0,-1-1,1 1,0-1,-1 1,1-1,0 0,0 0,0 0,0 0,0 0,1 0,-1-1,1 1,-1 0,1-1,0 1,0-1,0 0,0 1,1-1,-1 0,1 1,-1-6,-1-11,1 0,1 0,4-31,-1 14,-3 0,-1 22,1 0,1 1,0-1,4-19,1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1T05:57:26.3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79,'1'-2,"-1"1,1-1,0 0,0 1,1-1,-1 1,0-1,0 1,1-1,-1 1,1 0,-1 0,1 0,-1 0,1 0,0 0,0 0,-1 0,1 1,2-1,39-13,-6 7,1 1,0 3,0 1,71 6,-18-2,587-1,-632-3,52-9,42-3,1259 14,-644 1,-733-1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1T05:57:28.3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56,'0'-2,"1"-1,-1 1,1-1,0 1,-1 0,1-1,0 1,1 0,-1 0,0 0,0 0,1 0,-1 0,1 0,0 0,0 0,-1 1,1-1,0 1,0-1,1 1,-1 0,0 0,0 0,1 0,-1 0,0 0,1 1,-1-1,1 1,-1 0,4 0,14-3,0 2,0 0,21 3,-16-1,2224 3,-1191-6,-905 2,-131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3E1C3DD-4A19-441D-907C-380838DB51C4}" type="datetime1">
              <a:rPr lang="ko-KR" altLang="en-US" noProof="0" smtClean="0"/>
              <a:t>2025-09-01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위쪽 모서리의 한쪽은 둥글고 다른 한쪽은 잘림 2">
            <a:extLst>
              <a:ext uri="{FF2B5EF4-FFF2-40B4-BE49-F238E27FC236}">
                <a16:creationId xmlns:a16="http://schemas.microsoft.com/office/drawing/2014/main" id="{54614CEC-3543-3EC1-F922-DB33A133444B}"/>
              </a:ext>
            </a:extLst>
          </p:cNvPr>
          <p:cNvSpPr/>
          <p:nvPr userDrawn="1"/>
        </p:nvSpPr>
        <p:spPr>
          <a:xfrm>
            <a:off x="323272" y="701963"/>
            <a:ext cx="11259128" cy="1089891"/>
          </a:xfrm>
          <a:prstGeom prst="snip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8A05DDD-DBD6-4880-90DB-80726A170D63}" type="datetime1">
              <a:rPr lang="ko-KR" altLang="en-US" noProof="0" smtClean="0"/>
              <a:t>2025-09-01</a:t>
            </a:fld>
            <a:endParaRPr lang="ko-KR" altLang="en-US" noProof="0"/>
          </a:p>
        </p:txBody>
      </p:sp>
      <p:sp>
        <p:nvSpPr>
          <p:cNvPr id="2" name="사각형: 위쪽 모서리의 한쪽은 둥글고 다른 한쪽은 잘림 1">
            <a:extLst>
              <a:ext uri="{FF2B5EF4-FFF2-40B4-BE49-F238E27FC236}">
                <a16:creationId xmlns:a16="http://schemas.microsoft.com/office/drawing/2014/main" id="{518ED8A7-696B-76E0-5CAD-AEF300808487}"/>
              </a:ext>
            </a:extLst>
          </p:cNvPr>
          <p:cNvSpPr/>
          <p:nvPr userDrawn="1"/>
        </p:nvSpPr>
        <p:spPr>
          <a:xfrm>
            <a:off x="323272" y="701963"/>
            <a:ext cx="11259128" cy="1089891"/>
          </a:xfrm>
          <a:prstGeom prst="snip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위쪽 모서리의 한쪽은 둥글고 다른 한쪽은 잘림 2">
            <a:extLst>
              <a:ext uri="{FF2B5EF4-FFF2-40B4-BE49-F238E27FC236}">
                <a16:creationId xmlns:a16="http://schemas.microsoft.com/office/drawing/2014/main" id="{88020F2A-A861-08A5-4344-24BDC33A29DA}"/>
              </a:ext>
            </a:extLst>
          </p:cNvPr>
          <p:cNvSpPr/>
          <p:nvPr userDrawn="1"/>
        </p:nvSpPr>
        <p:spPr>
          <a:xfrm>
            <a:off x="323272" y="701963"/>
            <a:ext cx="11259128" cy="1089891"/>
          </a:xfrm>
          <a:prstGeom prst="snip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C48B989-0AC6-43D9-95B5-DB76B2CC2531}" type="datetime1">
              <a:rPr lang="ko-KR" altLang="en-US" noProof="0" smtClean="0"/>
              <a:t>2025-09-01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 descr="그래픽, 폰트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1D0E0545-C957-6AE5-6F37-2D7A3D579E5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1" y="236644"/>
            <a:ext cx="1586250" cy="34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8.png"/><Relationship Id="rId4" Type="http://schemas.openxmlformats.org/officeDocument/2006/relationships/customXml" Target="../ink/ink2.xml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F8FA4-5878-A148-0FB0-BDFD107EFE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98583" y="2484210"/>
            <a:ext cx="1686468" cy="64008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전자결재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AEF14F7-E069-A680-78E8-F5331698E954}"/>
              </a:ext>
            </a:extLst>
          </p:cNvPr>
          <p:cNvSpPr txBox="1">
            <a:spLocks/>
          </p:cNvSpPr>
          <p:nvPr/>
        </p:nvSpPr>
        <p:spPr>
          <a:xfrm>
            <a:off x="6908799" y="3338870"/>
            <a:ext cx="1330037" cy="39484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600" dirty="0"/>
              <a:t>사원 이지민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E1D1D3-89B0-4709-5903-762BA863CA4A}"/>
              </a:ext>
            </a:extLst>
          </p:cNvPr>
          <p:cNvCxnSpPr/>
          <p:nvPr/>
        </p:nvCxnSpPr>
        <p:spPr>
          <a:xfrm>
            <a:off x="3061344" y="3124290"/>
            <a:ext cx="5047862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B201D64-9B1D-5599-3E69-F1450144CD3E}"/>
              </a:ext>
            </a:extLst>
          </p:cNvPr>
          <p:cNvSpPr txBox="1">
            <a:spLocks/>
          </p:cNvSpPr>
          <p:nvPr/>
        </p:nvSpPr>
        <p:spPr>
          <a:xfrm>
            <a:off x="3061344" y="3338870"/>
            <a:ext cx="1330037" cy="39484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600" dirty="0"/>
              <a:t>2025-09-01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956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7695B-80E8-92BF-EB07-055B400FB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1003C-2E51-D197-1420-45AD593E875A}"/>
              </a:ext>
            </a:extLst>
          </p:cNvPr>
          <p:cNvSpPr txBox="1">
            <a:spLocks/>
          </p:cNvSpPr>
          <p:nvPr/>
        </p:nvSpPr>
        <p:spPr>
          <a:xfrm>
            <a:off x="323271" y="808107"/>
            <a:ext cx="7132761" cy="8821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800" b="1" dirty="0">
                <a:solidFill>
                  <a:schemeClr val="bg1"/>
                </a:solidFill>
              </a:rPr>
              <a:t>전자결재 부서 병렬 합의</a:t>
            </a:r>
            <a:endParaRPr lang="en-US" altLang="ko-KR" sz="48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DACAF7C-C703-50CC-0CA7-C54B3BE16721}"/>
              </a:ext>
            </a:extLst>
          </p:cNvPr>
          <p:cNvGrpSpPr/>
          <p:nvPr/>
        </p:nvGrpSpPr>
        <p:grpSpPr>
          <a:xfrm>
            <a:off x="323271" y="3221541"/>
            <a:ext cx="1228438" cy="776382"/>
            <a:chOff x="4367" y="756946"/>
            <a:chExt cx="1354078" cy="81244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D7BD5E9-7425-A8A5-0F45-6B5D0A5E840C}"/>
                </a:ext>
              </a:extLst>
            </p:cNvPr>
            <p:cNvSpPr/>
            <p:nvPr/>
          </p:nvSpPr>
          <p:spPr>
            <a:xfrm>
              <a:off x="4367" y="756946"/>
              <a:ext cx="1354078" cy="812447"/>
            </a:xfrm>
            <a:prstGeom prst="roundRect">
              <a:avLst>
                <a:gd name="adj" fmla="val 10000"/>
              </a:avLst>
            </a:prstGeom>
            <a:solidFill>
              <a:srgbClr val="D24726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E47D1F8-FBDC-025A-C90E-DC6CE0C293D3}"/>
                </a:ext>
              </a:extLst>
            </p:cNvPr>
            <p:cNvSpPr txBox="1"/>
            <p:nvPr/>
          </p:nvSpPr>
          <p:spPr>
            <a:xfrm>
              <a:off x="28163" y="780742"/>
              <a:ext cx="1306486" cy="764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kern="1200" dirty="0" err="1"/>
                <a:t>기안자</a:t>
              </a:r>
              <a:endParaRPr lang="ko-KR" altLang="en-US" sz="1600" b="1" kern="12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9D1C48F-A271-A379-4545-8FC5DEE178F0}"/>
              </a:ext>
            </a:extLst>
          </p:cNvPr>
          <p:cNvGrpSpPr/>
          <p:nvPr/>
        </p:nvGrpSpPr>
        <p:grpSpPr>
          <a:xfrm>
            <a:off x="1925413" y="3423793"/>
            <a:ext cx="287064" cy="335811"/>
            <a:chOff x="1493854" y="995264"/>
            <a:chExt cx="287064" cy="335811"/>
          </a:xfrm>
        </p:grpSpPr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58D092C6-E876-EF2D-163E-267AEA1B7568}"/>
                </a:ext>
              </a:extLst>
            </p:cNvPr>
            <p:cNvSpPr/>
            <p:nvPr/>
          </p:nvSpPr>
          <p:spPr>
            <a:xfrm>
              <a:off x="1493854" y="995264"/>
              <a:ext cx="287064" cy="33581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화살표: 오른쪽 4">
              <a:extLst>
                <a:ext uri="{FF2B5EF4-FFF2-40B4-BE49-F238E27FC236}">
                  <a16:creationId xmlns:a16="http://schemas.microsoft.com/office/drawing/2014/main" id="{6FDDD9E5-0272-419F-0BD4-7E83BC62261C}"/>
                </a:ext>
              </a:extLst>
            </p:cNvPr>
            <p:cNvSpPr txBox="1"/>
            <p:nvPr/>
          </p:nvSpPr>
          <p:spPr>
            <a:xfrm>
              <a:off x="1493854" y="1062426"/>
              <a:ext cx="200945" cy="2014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73A569A-2A1F-BDE5-1B81-A6FCD0C9DA93}"/>
              </a:ext>
            </a:extLst>
          </p:cNvPr>
          <p:cNvGrpSpPr/>
          <p:nvPr/>
        </p:nvGrpSpPr>
        <p:grpSpPr>
          <a:xfrm>
            <a:off x="2787440" y="2362794"/>
            <a:ext cx="1608963" cy="2789385"/>
            <a:chOff x="2510455" y="2225964"/>
            <a:chExt cx="1902691" cy="3482109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C97F2AA-17F5-F748-B3DF-E9C1E86AFA86}"/>
                </a:ext>
              </a:extLst>
            </p:cNvPr>
            <p:cNvSpPr/>
            <p:nvPr/>
          </p:nvSpPr>
          <p:spPr>
            <a:xfrm>
              <a:off x="2510455" y="2225964"/>
              <a:ext cx="1902691" cy="34821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D913A80-FA6E-5BDD-1AD7-E4281F87EE12}"/>
                </a:ext>
              </a:extLst>
            </p:cNvPr>
            <p:cNvGrpSpPr/>
            <p:nvPr/>
          </p:nvGrpSpPr>
          <p:grpSpPr>
            <a:xfrm>
              <a:off x="2784762" y="2550864"/>
              <a:ext cx="1354078" cy="812447"/>
              <a:chOff x="4367" y="756946"/>
              <a:chExt cx="1354078" cy="81244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8CB22A2-2EF7-2761-340F-13B3CE0EE1FC}"/>
                  </a:ext>
                </a:extLst>
              </p:cNvPr>
              <p:cNvSpPr/>
              <p:nvPr/>
            </p:nvSpPr>
            <p:spPr>
              <a:xfrm>
                <a:off x="4367" y="756946"/>
                <a:ext cx="1354078" cy="812447"/>
              </a:xfrm>
              <a:prstGeom prst="roundRect">
                <a:avLst>
                  <a:gd name="adj" fmla="val 10000"/>
                </a:avLst>
              </a:prstGeom>
              <a:solidFill>
                <a:srgbClr val="D24726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20" name="사각형: 둥근 모서리 4">
                <a:extLst>
                  <a:ext uri="{FF2B5EF4-FFF2-40B4-BE49-F238E27FC236}">
                    <a16:creationId xmlns:a16="http://schemas.microsoft.com/office/drawing/2014/main" id="{B3B68DB1-91AE-F9B8-7907-42A729B9D674}"/>
                  </a:ext>
                </a:extLst>
              </p:cNvPr>
              <p:cNvSpPr txBox="1"/>
              <p:nvPr/>
            </p:nvSpPr>
            <p:spPr>
              <a:xfrm>
                <a:off x="28163" y="780742"/>
                <a:ext cx="1306486" cy="7648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600" b="1" dirty="0"/>
                  <a:t>합의부서</a:t>
                </a:r>
                <a:endParaRPr lang="ko-KR" altLang="en-US" sz="1600" b="1" kern="1200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E52560E-678F-8B31-15F8-E879E00D76E6}"/>
                </a:ext>
              </a:extLst>
            </p:cNvPr>
            <p:cNvGrpSpPr/>
            <p:nvPr/>
          </p:nvGrpSpPr>
          <p:grpSpPr>
            <a:xfrm>
              <a:off x="2784762" y="3597737"/>
              <a:ext cx="1354078" cy="812447"/>
              <a:chOff x="4367" y="756946"/>
              <a:chExt cx="1354078" cy="81244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3DD57BA9-0536-A859-0819-DFBDC5DBE0F1}"/>
                  </a:ext>
                </a:extLst>
              </p:cNvPr>
              <p:cNvSpPr/>
              <p:nvPr/>
            </p:nvSpPr>
            <p:spPr>
              <a:xfrm>
                <a:off x="4367" y="756946"/>
                <a:ext cx="1354078" cy="812447"/>
              </a:xfrm>
              <a:prstGeom prst="roundRect">
                <a:avLst>
                  <a:gd name="adj" fmla="val 10000"/>
                </a:avLst>
              </a:prstGeom>
              <a:solidFill>
                <a:srgbClr val="D24726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23" name="사각형: 둥근 모서리 4">
                <a:extLst>
                  <a:ext uri="{FF2B5EF4-FFF2-40B4-BE49-F238E27FC236}">
                    <a16:creationId xmlns:a16="http://schemas.microsoft.com/office/drawing/2014/main" id="{9D2D579C-5FEC-ECFE-7F85-6092BCE68132}"/>
                  </a:ext>
                </a:extLst>
              </p:cNvPr>
              <p:cNvSpPr txBox="1"/>
              <p:nvPr/>
            </p:nvSpPr>
            <p:spPr>
              <a:xfrm>
                <a:off x="28163" y="780742"/>
                <a:ext cx="1306486" cy="7648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600" b="1" dirty="0"/>
                  <a:t>합의부서</a:t>
                </a:r>
                <a:endParaRPr lang="ko-KR" altLang="en-US" sz="1600" b="1" kern="1200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88E5D28-789B-6BB7-42BB-4ADDF7B8E73B}"/>
                </a:ext>
              </a:extLst>
            </p:cNvPr>
            <p:cNvGrpSpPr/>
            <p:nvPr/>
          </p:nvGrpSpPr>
          <p:grpSpPr>
            <a:xfrm>
              <a:off x="2784762" y="4644610"/>
              <a:ext cx="1354078" cy="812447"/>
              <a:chOff x="4367" y="756946"/>
              <a:chExt cx="1354078" cy="812447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572F7BF8-A9BA-219E-8DF2-7C2B558AD2C6}"/>
                  </a:ext>
                </a:extLst>
              </p:cNvPr>
              <p:cNvSpPr/>
              <p:nvPr/>
            </p:nvSpPr>
            <p:spPr>
              <a:xfrm>
                <a:off x="4367" y="756946"/>
                <a:ext cx="1354078" cy="812447"/>
              </a:xfrm>
              <a:prstGeom prst="roundRect">
                <a:avLst>
                  <a:gd name="adj" fmla="val 10000"/>
                </a:avLst>
              </a:prstGeom>
              <a:solidFill>
                <a:srgbClr val="D24726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26" name="사각형: 둥근 모서리 4">
                <a:extLst>
                  <a:ext uri="{FF2B5EF4-FFF2-40B4-BE49-F238E27FC236}">
                    <a16:creationId xmlns:a16="http://schemas.microsoft.com/office/drawing/2014/main" id="{BB5B25A3-4670-899E-2141-AA1CF9D1AEF5}"/>
                  </a:ext>
                </a:extLst>
              </p:cNvPr>
              <p:cNvSpPr txBox="1"/>
              <p:nvPr/>
            </p:nvSpPr>
            <p:spPr>
              <a:xfrm>
                <a:off x="28163" y="780742"/>
                <a:ext cx="1306486" cy="7648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600" b="1" dirty="0"/>
                  <a:t>합의부서</a:t>
                </a:r>
                <a:endParaRPr lang="ko-KR" altLang="en-US" sz="1600" b="1" kern="12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7C0F979-A377-0BDA-A921-2B68E054404E}"/>
              </a:ext>
            </a:extLst>
          </p:cNvPr>
          <p:cNvSpPr txBox="1"/>
          <p:nvPr/>
        </p:nvSpPr>
        <p:spPr>
          <a:xfrm>
            <a:off x="249382" y="2131772"/>
            <a:ext cx="1876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부서 병렬 합의</a:t>
            </a:r>
            <a:endParaRPr lang="ko-KR" altLang="en-US" dirty="0"/>
          </a:p>
        </p:txBody>
      </p:sp>
      <p:graphicFrame>
        <p:nvGraphicFramePr>
          <p:cNvPr id="34" name="내용 개체 틀 3">
            <a:extLst>
              <a:ext uri="{FF2B5EF4-FFF2-40B4-BE49-F238E27FC236}">
                <a16:creationId xmlns:a16="http://schemas.microsoft.com/office/drawing/2014/main" id="{36C8D813-69C1-88DF-D381-90B89637C5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6259243"/>
              </p:ext>
            </p:extLst>
          </p:nvPr>
        </p:nvGraphicFramePr>
        <p:xfrm>
          <a:off x="937490" y="5584727"/>
          <a:ext cx="5633268" cy="129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1CE418B-DCB5-22F4-63BC-AFBEC984B847}"/>
              </a:ext>
            </a:extLst>
          </p:cNvPr>
          <p:cNvCxnSpPr>
            <a:cxnSpLocks/>
          </p:cNvCxnSpPr>
          <p:nvPr/>
        </p:nvCxnSpPr>
        <p:spPr>
          <a:xfrm flipH="1">
            <a:off x="1587015" y="4773878"/>
            <a:ext cx="1432386" cy="9551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AAB6CFF-1B38-0425-1FD7-D659B0E0C351}"/>
              </a:ext>
            </a:extLst>
          </p:cNvPr>
          <p:cNvCxnSpPr>
            <a:cxnSpLocks/>
          </p:cNvCxnSpPr>
          <p:nvPr/>
        </p:nvCxnSpPr>
        <p:spPr>
          <a:xfrm flipH="1" flipV="1">
            <a:off x="4144320" y="4828361"/>
            <a:ext cx="1487814" cy="8596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8EC3F48-0EE5-3F28-9507-BC2289D46B9B}"/>
              </a:ext>
            </a:extLst>
          </p:cNvPr>
          <p:cNvGrpSpPr/>
          <p:nvPr/>
        </p:nvGrpSpPr>
        <p:grpSpPr>
          <a:xfrm>
            <a:off x="5088548" y="3490955"/>
            <a:ext cx="287064" cy="335811"/>
            <a:chOff x="1493854" y="995264"/>
            <a:chExt cx="287064" cy="335811"/>
          </a:xfrm>
        </p:grpSpPr>
        <p:sp>
          <p:nvSpPr>
            <p:cNvPr id="50" name="화살표: 오른쪽 49">
              <a:extLst>
                <a:ext uri="{FF2B5EF4-FFF2-40B4-BE49-F238E27FC236}">
                  <a16:creationId xmlns:a16="http://schemas.microsoft.com/office/drawing/2014/main" id="{4444356D-F2C2-212C-F2BE-FC0BF34F6F4D}"/>
                </a:ext>
              </a:extLst>
            </p:cNvPr>
            <p:cNvSpPr/>
            <p:nvPr/>
          </p:nvSpPr>
          <p:spPr>
            <a:xfrm>
              <a:off x="1493854" y="995264"/>
              <a:ext cx="287064" cy="33581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화살표: 오른쪽 4">
              <a:extLst>
                <a:ext uri="{FF2B5EF4-FFF2-40B4-BE49-F238E27FC236}">
                  <a16:creationId xmlns:a16="http://schemas.microsoft.com/office/drawing/2014/main" id="{633823F8-CD79-88BD-19C2-E5DBBADDFC95}"/>
                </a:ext>
              </a:extLst>
            </p:cNvPr>
            <p:cNvSpPr txBox="1"/>
            <p:nvPr/>
          </p:nvSpPr>
          <p:spPr>
            <a:xfrm>
              <a:off x="1493854" y="1062426"/>
              <a:ext cx="200945" cy="2014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52C64BA-93BE-E0C5-060D-ADA0C9E107C7}"/>
              </a:ext>
            </a:extLst>
          </p:cNvPr>
          <p:cNvGrpSpPr/>
          <p:nvPr/>
        </p:nvGrpSpPr>
        <p:grpSpPr>
          <a:xfrm>
            <a:off x="6176748" y="3304251"/>
            <a:ext cx="1279284" cy="776382"/>
            <a:chOff x="4367" y="756946"/>
            <a:chExt cx="1354078" cy="812447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A71CEDF-6429-E807-3D09-06F36D8581EC}"/>
                </a:ext>
              </a:extLst>
            </p:cNvPr>
            <p:cNvSpPr/>
            <p:nvPr/>
          </p:nvSpPr>
          <p:spPr>
            <a:xfrm>
              <a:off x="4367" y="756946"/>
              <a:ext cx="1354078" cy="812447"/>
            </a:xfrm>
            <a:prstGeom prst="roundRect">
              <a:avLst>
                <a:gd name="adj" fmla="val 10000"/>
              </a:avLst>
            </a:prstGeom>
            <a:solidFill>
              <a:srgbClr val="D24726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54" name="사각형: 둥근 모서리 4">
              <a:extLst>
                <a:ext uri="{FF2B5EF4-FFF2-40B4-BE49-F238E27FC236}">
                  <a16:creationId xmlns:a16="http://schemas.microsoft.com/office/drawing/2014/main" id="{158C02EF-3D80-3FB5-EA89-C175B3DCD607}"/>
                </a:ext>
              </a:extLst>
            </p:cNvPr>
            <p:cNvSpPr txBox="1"/>
            <p:nvPr/>
          </p:nvSpPr>
          <p:spPr>
            <a:xfrm>
              <a:off x="28163" y="780742"/>
              <a:ext cx="1306486" cy="764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/>
                <a:t>최종 결재자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882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FB83D-8BE5-3D1B-6791-C654D9AAA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FE4BF-4613-2517-B2CD-F302CB0D4D44}"/>
              </a:ext>
            </a:extLst>
          </p:cNvPr>
          <p:cNvSpPr txBox="1">
            <a:spLocks/>
          </p:cNvSpPr>
          <p:nvPr/>
        </p:nvSpPr>
        <p:spPr>
          <a:xfrm>
            <a:off x="323271" y="808107"/>
            <a:ext cx="6474693" cy="8821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800" b="1" dirty="0">
                <a:solidFill>
                  <a:schemeClr val="bg1"/>
                </a:solidFill>
              </a:rPr>
              <a:t>전자결재 시스템 구조  </a:t>
            </a:r>
            <a:endParaRPr lang="en-US" altLang="ko-KR" sz="4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98D69-B02B-DDAF-033E-49AE852BC733}"/>
              </a:ext>
            </a:extLst>
          </p:cNvPr>
          <p:cNvSpPr txBox="1"/>
          <p:nvPr/>
        </p:nvSpPr>
        <p:spPr>
          <a:xfrm>
            <a:off x="249381" y="2131772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결재 → 기안하기 소스 분석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E82B67-6A4E-625A-0E77-64D83ACD6EF4}"/>
              </a:ext>
            </a:extLst>
          </p:cNvPr>
          <p:cNvSpPr txBox="1"/>
          <p:nvPr/>
        </p:nvSpPr>
        <p:spPr>
          <a:xfrm>
            <a:off x="4989144" y="2681011"/>
            <a:ext cx="31695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전달 받은 값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formID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formURL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등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을</a:t>
            </a:r>
            <a:endParaRPr lang="en-US" altLang="ko-KR" sz="1400" b="1" dirty="0"/>
          </a:p>
          <a:p>
            <a:r>
              <a:rPr lang="en-US" altLang="ko-KR" sz="1400" b="1" dirty="0" err="1"/>
              <a:t>ezApprovalDraftUIService</a:t>
            </a:r>
            <a:r>
              <a:rPr lang="ko-KR" altLang="en-US" sz="1400" b="1" dirty="0"/>
              <a:t>에</a:t>
            </a:r>
            <a:br>
              <a:rPr lang="en-US" altLang="ko-KR" sz="1400" b="1" dirty="0"/>
            </a:br>
            <a:r>
              <a:rPr lang="en-US" altLang="ko-KR" sz="1400" b="1" dirty="0" err="1"/>
              <a:t>DraftUI</a:t>
            </a:r>
            <a:r>
              <a:rPr lang="ko-KR" altLang="en-US" sz="1400" b="1" dirty="0"/>
              <a:t>로 전달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2C8E92-B9A0-B10F-C6AD-A0340CC20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38" y="2501104"/>
            <a:ext cx="4291177" cy="40538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F83BE9C-813B-E73D-7950-3AC4EE1F7A9F}"/>
                  </a:ext>
                </a:extLst>
              </p14:cNvPr>
              <p14:cNvContentPartPr/>
              <p14:nvPr/>
            </p14:nvContentPartPr>
            <p14:xfrm>
              <a:off x="2382767" y="4487342"/>
              <a:ext cx="553680" cy="208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F83BE9C-813B-E73D-7950-3AC4EE1F7A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9127" y="4379342"/>
                <a:ext cx="661320" cy="236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93D45E9-037F-E231-2A3E-951D94B90745}"/>
              </a:ext>
            </a:extLst>
          </p:cNvPr>
          <p:cNvSpPr txBox="1"/>
          <p:nvPr/>
        </p:nvSpPr>
        <p:spPr>
          <a:xfrm>
            <a:off x="4890654" y="2131772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주요 기능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39E8ECB-39E1-977B-7900-0DDBD4B1D4D9}"/>
              </a:ext>
            </a:extLst>
          </p:cNvPr>
          <p:cNvSpPr/>
          <p:nvPr/>
        </p:nvSpPr>
        <p:spPr>
          <a:xfrm>
            <a:off x="1791853" y="6151187"/>
            <a:ext cx="812802" cy="3619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B2F2BB-A31E-18A1-6AF0-3BC8A2CC7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144" y="4564315"/>
            <a:ext cx="5425227" cy="19906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D2392F-9E59-0A4E-03D1-B846C562D034}"/>
              </a:ext>
            </a:extLst>
          </p:cNvPr>
          <p:cNvSpPr txBox="1"/>
          <p:nvPr/>
        </p:nvSpPr>
        <p:spPr>
          <a:xfrm>
            <a:off x="4989144" y="41284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 err="1"/>
              <a:t>DraftUIController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47289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1AA6D-79CC-62D9-9305-AA19C5EE0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B2568-51E8-58FA-95D5-C4CBBDB19B4B}"/>
              </a:ext>
            </a:extLst>
          </p:cNvPr>
          <p:cNvSpPr txBox="1">
            <a:spLocks/>
          </p:cNvSpPr>
          <p:nvPr/>
        </p:nvSpPr>
        <p:spPr>
          <a:xfrm>
            <a:off x="323271" y="808107"/>
            <a:ext cx="6474693" cy="8821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800" b="1" dirty="0">
                <a:solidFill>
                  <a:schemeClr val="bg1"/>
                </a:solidFill>
              </a:rPr>
              <a:t>전자결재 시스템 구조  </a:t>
            </a:r>
            <a:endParaRPr lang="en-US" altLang="ko-KR" sz="4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A4E80D-C577-10A3-23F5-F3951CA830BA}"/>
              </a:ext>
            </a:extLst>
          </p:cNvPr>
          <p:cNvSpPr txBox="1"/>
          <p:nvPr/>
        </p:nvSpPr>
        <p:spPr>
          <a:xfrm>
            <a:off x="249381" y="2131772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결재 → 기안하기 소스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EF94A-FD45-A0BC-6FE3-E693CB4B19CB}"/>
              </a:ext>
            </a:extLst>
          </p:cNvPr>
          <p:cNvSpPr txBox="1"/>
          <p:nvPr/>
        </p:nvSpPr>
        <p:spPr>
          <a:xfrm>
            <a:off x="5938982" y="2015356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주요 기능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708D378-CEB3-4576-E1B4-F81B29125CAE}"/>
              </a:ext>
            </a:extLst>
          </p:cNvPr>
          <p:cNvSpPr/>
          <p:nvPr/>
        </p:nvSpPr>
        <p:spPr>
          <a:xfrm>
            <a:off x="10414371" y="3602291"/>
            <a:ext cx="812802" cy="3619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339CC3-E838-9C32-B0EC-90B157F95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495515"/>
            <a:ext cx="5425227" cy="19906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009563-F317-1E36-0DFE-EE0F0790EC7E}"/>
              </a:ext>
            </a:extLst>
          </p:cNvPr>
          <p:cNvSpPr txBox="1"/>
          <p:nvPr/>
        </p:nvSpPr>
        <p:spPr>
          <a:xfrm>
            <a:off x="6096000" y="41261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 err="1"/>
              <a:t>DraftUIController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188A7-FC89-EE79-408A-EB71F7EC9BF9}"/>
              </a:ext>
            </a:extLst>
          </p:cNvPr>
          <p:cNvSpPr txBox="1"/>
          <p:nvPr/>
        </p:nvSpPr>
        <p:spPr>
          <a:xfrm>
            <a:off x="5938982" y="245940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Service(</a:t>
            </a:r>
            <a:r>
              <a:rPr lang="en-US" altLang="ko-KR" dirty="0" err="1"/>
              <a:t>DraftUI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formId를</a:t>
            </a:r>
            <a:r>
              <a:rPr lang="ko-KR" altLang="en-US" dirty="0"/>
              <a:t> 이용해 양식의 경로, 문서 ID, 관련 옵션 등 기안에 필요한 모든 정보를 조회 및 가공 </a:t>
            </a:r>
            <a:endParaRPr lang="en-US" altLang="ko-KR" dirty="0"/>
          </a:p>
          <a:p>
            <a:r>
              <a:rPr lang="en-US" altLang="ko-KR" dirty="0"/>
              <a:t>Controller(</a:t>
            </a:r>
            <a:r>
              <a:rPr lang="en-US" altLang="ko-KR" dirty="0" err="1"/>
              <a:t>DraftUI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View</a:t>
            </a:r>
            <a:r>
              <a:rPr lang="ko-KR" altLang="en-US" dirty="0"/>
              <a:t> 화면으로 전달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3A6AAD0-E283-B812-7624-538DA6366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71" y="2853320"/>
            <a:ext cx="5401429" cy="29150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42B924-5982-9E87-889D-7793B80F40CD}"/>
              </a:ext>
            </a:extLst>
          </p:cNvPr>
          <p:cNvSpPr txBox="1"/>
          <p:nvPr/>
        </p:nvSpPr>
        <p:spPr>
          <a:xfrm>
            <a:off x="249381" y="24382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/>
              <a:t>ezApprovalDraftUIService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3827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F2F09-5261-A8BF-C2D6-2E522380A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76F33-6CB7-65B4-CE4B-1A4A58152B0C}"/>
              </a:ext>
            </a:extLst>
          </p:cNvPr>
          <p:cNvSpPr txBox="1">
            <a:spLocks/>
          </p:cNvSpPr>
          <p:nvPr/>
        </p:nvSpPr>
        <p:spPr>
          <a:xfrm>
            <a:off x="323271" y="808107"/>
            <a:ext cx="6474693" cy="8821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800" b="1" dirty="0">
                <a:solidFill>
                  <a:schemeClr val="bg1"/>
                </a:solidFill>
              </a:rPr>
              <a:t>전자결재 시스템 구조  </a:t>
            </a:r>
            <a:endParaRPr lang="en-US" altLang="ko-KR" sz="4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76CD5-D51A-1C79-6D96-E0A111E39472}"/>
              </a:ext>
            </a:extLst>
          </p:cNvPr>
          <p:cNvSpPr txBox="1"/>
          <p:nvPr/>
        </p:nvSpPr>
        <p:spPr>
          <a:xfrm>
            <a:off x="249381" y="2131772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결재 → 기안하기 소스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7D541-07B5-0155-3A9C-829A5F11F0E9}"/>
              </a:ext>
            </a:extLst>
          </p:cNvPr>
          <p:cNvSpPr txBox="1"/>
          <p:nvPr/>
        </p:nvSpPr>
        <p:spPr>
          <a:xfrm>
            <a:off x="249381" y="24923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/>
              <a:t>Draft.cshtml</a:t>
            </a:r>
            <a:endParaRPr lang="ko-KR" altLang="en-US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93AF44D-06DB-AC9C-08F0-E1E421103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9" y="2974539"/>
            <a:ext cx="5849166" cy="4953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6461D2-A1E1-08C9-A603-E5DA8707BE89}"/>
              </a:ext>
            </a:extLst>
          </p:cNvPr>
          <p:cNvSpPr txBox="1"/>
          <p:nvPr/>
        </p:nvSpPr>
        <p:spPr>
          <a:xfrm>
            <a:off x="169599" y="3511566"/>
            <a:ext cx="597631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en-US" altLang="ko-KR" sz="1400" dirty="0" err="1"/>
              <a:t>iframe</a:t>
            </a:r>
            <a:r>
              <a:rPr lang="en-US" altLang="ko-KR" sz="1400" dirty="0"/>
              <a:t>&gt; </a:t>
            </a:r>
            <a:r>
              <a:rPr lang="ko-KR" altLang="en-US" sz="1400" dirty="0"/>
              <a:t>태그를 이용해 아래쪽의 새 문서를 넣을 수 있도록 한다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(</a:t>
            </a:r>
            <a:r>
              <a:rPr lang="ko-KR" altLang="en-US" sz="1400" dirty="0" err="1"/>
              <a:t>품의문뿐만</a:t>
            </a:r>
            <a:r>
              <a:rPr lang="ko-KR" altLang="en-US" sz="1400" dirty="0"/>
              <a:t> 아니라 선택한 문서에 따라 경로가 다르게 지정된다</a:t>
            </a:r>
            <a:r>
              <a:rPr lang="en-US" altLang="ko-KR" sz="1400" dirty="0"/>
              <a:t>.)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4CAF064-922A-444A-7486-7A60B405F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606" y="2012336"/>
            <a:ext cx="4975057" cy="1791765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BDC6E33-219A-61BD-BFFE-34F052B18C1A}"/>
              </a:ext>
            </a:extLst>
          </p:cNvPr>
          <p:cNvCxnSpPr>
            <a:cxnSpLocks/>
          </p:cNvCxnSpPr>
          <p:nvPr/>
        </p:nvCxnSpPr>
        <p:spPr>
          <a:xfrm flipV="1">
            <a:off x="4111007" y="2379457"/>
            <a:ext cx="2316599" cy="5624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28E32AFA-880A-B7A7-0D09-9B046530F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823" y="4778269"/>
            <a:ext cx="7058741" cy="16578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CD1045C-8E4D-7C4D-8EA3-910092CBF65F}"/>
              </a:ext>
            </a:extLst>
          </p:cNvPr>
          <p:cNvSpPr txBox="1"/>
          <p:nvPr/>
        </p:nvSpPr>
        <p:spPr>
          <a:xfrm>
            <a:off x="169599" y="4864693"/>
            <a:ext cx="4102219" cy="698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기안창</a:t>
            </a:r>
            <a:r>
              <a:rPr lang="ko-KR" altLang="en-US" sz="1400" dirty="0"/>
              <a:t> 로딩 후에 주어진 위치의 에디터를 호출한다</a:t>
            </a:r>
            <a:r>
              <a:rPr lang="en-US" altLang="ko-KR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09813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EE471-CEB0-1F26-6545-8232BCAE7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AE73F-364F-7641-EBF6-41ACF4374F02}"/>
              </a:ext>
            </a:extLst>
          </p:cNvPr>
          <p:cNvSpPr txBox="1">
            <a:spLocks/>
          </p:cNvSpPr>
          <p:nvPr/>
        </p:nvSpPr>
        <p:spPr>
          <a:xfrm>
            <a:off x="323271" y="808107"/>
            <a:ext cx="6474693" cy="8821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800" b="1" dirty="0">
                <a:solidFill>
                  <a:schemeClr val="bg1"/>
                </a:solidFill>
              </a:rPr>
              <a:t>전자결재 시스템 구조  </a:t>
            </a:r>
            <a:endParaRPr lang="en-US" altLang="ko-KR" sz="4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1285C4-D7F6-D86F-3B0F-5F81381F2668}"/>
              </a:ext>
            </a:extLst>
          </p:cNvPr>
          <p:cNvSpPr txBox="1"/>
          <p:nvPr/>
        </p:nvSpPr>
        <p:spPr>
          <a:xfrm>
            <a:off x="249381" y="2131772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결재 → 기안하기 소스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AE4F8-64BC-2E99-43B0-C2D5519775A1}"/>
              </a:ext>
            </a:extLst>
          </p:cNvPr>
          <p:cNvSpPr txBox="1"/>
          <p:nvPr/>
        </p:nvSpPr>
        <p:spPr>
          <a:xfrm>
            <a:off x="249381" y="24923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/>
              <a:t>DraftUIController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6AEBDB-228D-FC38-FA8D-C694CFE97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1" y="2861664"/>
            <a:ext cx="5201376" cy="3505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CBEDA4-ED2D-C8D2-EC32-7004A4EC0E5E}"/>
              </a:ext>
            </a:extLst>
          </p:cNvPr>
          <p:cNvSpPr txBox="1"/>
          <p:nvPr/>
        </p:nvSpPr>
        <p:spPr>
          <a:xfrm>
            <a:off x="5971308" y="210468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주요기능</a:t>
            </a:r>
            <a:endParaRPr lang="en-US" altLang="ko-KR" b="1" dirty="0"/>
          </a:p>
          <a:p>
            <a:r>
              <a:rPr lang="ko-KR" altLang="en-US" dirty="0"/>
              <a:t>문서 본문에 들어가는 에디터 영역을 구성</a:t>
            </a:r>
            <a:endParaRPr lang="en-US" altLang="ko-KR" dirty="0"/>
          </a:p>
          <a:p>
            <a:r>
              <a:rPr lang="ko-KR" altLang="en-US" dirty="0"/>
              <a:t>어떤 종류의 에디터를 사용할지 확인 후</a:t>
            </a:r>
            <a:br>
              <a:rPr lang="en-US" altLang="ko-KR" dirty="0"/>
            </a:br>
            <a:r>
              <a:rPr lang="en-US" altLang="ko-KR" dirty="0"/>
              <a:t>View </a:t>
            </a:r>
            <a:r>
              <a:rPr lang="ko-KR" altLang="en-US" dirty="0"/>
              <a:t>화면에 전달</a:t>
            </a:r>
          </a:p>
        </p:txBody>
      </p:sp>
    </p:spTree>
    <p:extLst>
      <p:ext uri="{BB962C8B-B14F-4D97-AF65-F5344CB8AC3E}">
        <p14:creationId xmlns:p14="http://schemas.microsoft.com/office/powerpoint/2010/main" val="3300582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F2245-3DA8-06BD-77D2-DBBFDBC36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B95A2-882C-5D47-31CE-706B8D4A8451}"/>
              </a:ext>
            </a:extLst>
          </p:cNvPr>
          <p:cNvSpPr txBox="1">
            <a:spLocks/>
          </p:cNvSpPr>
          <p:nvPr/>
        </p:nvSpPr>
        <p:spPr>
          <a:xfrm>
            <a:off x="323271" y="808107"/>
            <a:ext cx="6474693" cy="8821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800" b="1" dirty="0">
                <a:solidFill>
                  <a:schemeClr val="bg1"/>
                </a:solidFill>
              </a:rPr>
              <a:t>전자결재 시스템 구조  </a:t>
            </a:r>
            <a:endParaRPr lang="en-US" altLang="ko-KR" sz="4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603241-20D1-CB25-B9CE-71BC00C6DF8E}"/>
              </a:ext>
            </a:extLst>
          </p:cNvPr>
          <p:cNvSpPr txBox="1"/>
          <p:nvPr/>
        </p:nvSpPr>
        <p:spPr>
          <a:xfrm>
            <a:off x="249381" y="2131772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결재 → 기안하기 소스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6D085-2B92-6997-145F-34D1DEA55560}"/>
              </a:ext>
            </a:extLst>
          </p:cNvPr>
          <p:cNvSpPr txBox="1"/>
          <p:nvPr/>
        </p:nvSpPr>
        <p:spPr>
          <a:xfrm>
            <a:off x="249381" y="24923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/>
              <a:t>DraftContent.cshtml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9BCA2-0BF1-D206-996B-733F39854847}"/>
              </a:ext>
            </a:extLst>
          </p:cNvPr>
          <p:cNvSpPr txBox="1"/>
          <p:nvPr/>
        </p:nvSpPr>
        <p:spPr>
          <a:xfrm>
            <a:off x="323271" y="431395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주요기능</a:t>
            </a:r>
            <a:endParaRPr lang="en-US" altLang="ko-KR" b="1" dirty="0"/>
          </a:p>
          <a:p>
            <a:r>
              <a:rPr lang="ko-KR" altLang="en-US" dirty="0"/>
              <a:t>기안서에 본문이 </a:t>
            </a:r>
            <a:r>
              <a:rPr lang="ko-KR" altLang="en-US" dirty="0" err="1"/>
              <a:t>로딩될시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DraftUI</a:t>
            </a:r>
            <a:r>
              <a:rPr lang="ko-KR" altLang="en-US" dirty="0"/>
              <a:t>에 </a:t>
            </a:r>
            <a:r>
              <a:rPr lang="en-US" altLang="ko-KR" dirty="0" err="1"/>
              <a:t>DocumentComplete</a:t>
            </a:r>
            <a:r>
              <a:rPr lang="en-US" altLang="ko-KR" dirty="0"/>
              <a:t>() </a:t>
            </a:r>
            <a:r>
              <a:rPr lang="ko-KR" altLang="en-US" dirty="0"/>
              <a:t>함수를 실행하여</a:t>
            </a:r>
            <a:endParaRPr lang="en-US" altLang="ko-KR" dirty="0"/>
          </a:p>
          <a:p>
            <a:br>
              <a:rPr lang="en-US" altLang="ko-KR" dirty="0"/>
            </a:br>
            <a:r>
              <a:rPr lang="ko-KR" altLang="en-US" dirty="0"/>
              <a:t>어떤 종류의 문서인지 판단해서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올바른 내용물을 에디터에 불러오고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화면을 최종적으로 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BE5579-4C9A-30C3-CF68-88D05C146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1" y="2954166"/>
            <a:ext cx="2981741" cy="933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9F8EB9-AF3C-5A39-7564-D37D1923429C}"/>
              </a:ext>
            </a:extLst>
          </p:cNvPr>
          <p:cNvSpPr txBox="1"/>
          <p:nvPr/>
        </p:nvSpPr>
        <p:spPr>
          <a:xfrm>
            <a:off x="5945393" y="1947106"/>
            <a:ext cx="177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DraftUI.cshtml</a:t>
            </a:r>
            <a:endParaRPr lang="ko-KR" altLang="en-US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2684A54-0567-0AA6-977E-FA9CD9EF3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379865"/>
            <a:ext cx="4913745" cy="432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884F5-7624-0AB7-2DC9-675168C3F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3043C-DA35-5866-3342-FFF54C2C2FBD}"/>
              </a:ext>
            </a:extLst>
          </p:cNvPr>
          <p:cNvSpPr txBox="1">
            <a:spLocks/>
          </p:cNvSpPr>
          <p:nvPr/>
        </p:nvSpPr>
        <p:spPr>
          <a:xfrm>
            <a:off x="323271" y="808107"/>
            <a:ext cx="6474693" cy="8821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800" b="1" dirty="0">
                <a:solidFill>
                  <a:schemeClr val="bg1"/>
                </a:solidFill>
              </a:rPr>
              <a:t>전자결재 시스템 구조  </a:t>
            </a:r>
            <a:endParaRPr lang="en-US" altLang="ko-KR" sz="4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ED126-A6B8-C5CB-8932-57C3FDF2981F}"/>
              </a:ext>
            </a:extLst>
          </p:cNvPr>
          <p:cNvSpPr txBox="1"/>
          <p:nvPr/>
        </p:nvSpPr>
        <p:spPr>
          <a:xfrm>
            <a:off x="249381" y="2131772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결재 → 기안하기 소스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B9917-7D5D-1ED8-387A-3E2C9AA3D5F4}"/>
              </a:ext>
            </a:extLst>
          </p:cNvPr>
          <p:cNvSpPr txBox="1"/>
          <p:nvPr/>
        </p:nvSpPr>
        <p:spPr>
          <a:xfrm>
            <a:off x="249381" y="24923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/>
              <a:t>DraftContent.cshtml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B6068-243C-58AC-6904-EBC801A51629}"/>
              </a:ext>
            </a:extLst>
          </p:cNvPr>
          <p:cNvSpPr txBox="1"/>
          <p:nvPr/>
        </p:nvSpPr>
        <p:spPr>
          <a:xfrm>
            <a:off x="323271" y="431395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주요기능</a:t>
            </a:r>
            <a:endParaRPr lang="en-US" altLang="ko-KR" b="1" dirty="0"/>
          </a:p>
          <a:p>
            <a:r>
              <a:rPr lang="ko-KR" altLang="en-US" dirty="0"/>
              <a:t>기안서에 본문이 </a:t>
            </a:r>
            <a:r>
              <a:rPr lang="ko-KR" altLang="en-US" dirty="0" err="1"/>
              <a:t>로딩될시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DraftUI</a:t>
            </a:r>
            <a:r>
              <a:rPr lang="ko-KR" altLang="en-US" dirty="0"/>
              <a:t>에 </a:t>
            </a:r>
            <a:r>
              <a:rPr lang="en-US" altLang="ko-KR" dirty="0" err="1"/>
              <a:t>DocumentComplete</a:t>
            </a:r>
            <a:r>
              <a:rPr lang="en-US" altLang="ko-KR" dirty="0"/>
              <a:t>() </a:t>
            </a:r>
            <a:r>
              <a:rPr lang="ko-KR" altLang="en-US" dirty="0"/>
              <a:t>함수를 실행하여</a:t>
            </a:r>
            <a:endParaRPr lang="en-US" altLang="ko-KR" dirty="0"/>
          </a:p>
          <a:p>
            <a:br>
              <a:rPr lang="en-US" altLang="ko-KR" dirty="0"/>
            </a:br>
            <a:r>
              <a:rPr lang="ko-KR" altLang="en-US" dirty="0"/>
              <a:t>어떤 종류의 문서인지 판단해서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올바른 내용물을 에디터에 불러오고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화면을 최종적으로 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C23016-CC3E-669A-0995-F0AAADC17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1" y="2954166"/>
            <a:ext cx="2981741" cy="933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29243-2D91-A80A-FA95-7BDAB8DE6697}"/>
              </a:ext>
            </a:extLst>
          </p:cNvPr>
          <p:cNvSpPr txBox="1"/>
          <p:nvPr/>
        </p:nvSpPr>
        <p:spPr>
          <a:xfrm>
            <a:off x="5945393" y="1947106"/>
            <a:ext cx="177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DraftUI.cshtml</a:t>
            </a:r>
            <a:endParaRPr lang="ko-KR" altLang="en-US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4D458F1-186F-0A8E-D7BC-CF5846A70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379865"/>
            <a:ext cx="4913745" cy="43233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F268B9-E456-E4E8-3686-0857288B31CE}"/>
              </a:ext>
            </a:extLst>
          </p:cNvPr>
          <p:cNvSpPr txBox="1"/>
          <p:nvPr/>
        </p:nvSpPr>
        <p:spPr>
          <a:xfrm>
            <a:off x="4241291" y="2336891"/>
            <a:ext cx="170410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완료 문서를 재사용하는 것이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아니기때문에 </a:t>
            </a:r>
            <a:r>
              <a:rPr lang="en-US" altLang="ko-KR" sz="1600" dirty="0" err="1">
                <a:solidFill>
                  <a:schemeClr val="accent5">
                    <a:lumMod val="75000"/>
                  </a:schemeClr>
                </a:solidFill>
              </a:rPr>
              <a:t>Set_EditorContentURL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600" dirty="0"/>
              <a:t>함수 호출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55C2AD9-0B31-5BEC-1DE7-6F284A3EB009}"/>
              </a:ext>
            </a:extLst>
          </p:cNvPr>
          <p:cNvSpPr/>
          <p:nvPr/>
        </p:nvSpPr>
        <p:spPr>
          <a:xfrm>
            <a:off x="6655170" y="6341283"/>
            <a:ext cx="1426647" cy="3619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35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E610F-8685-6849-6647-F3B088592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EFCB4-5190-DEFF-D446-0C837B464769}"/>
              </a:ext>
            </a:extLst>
          </p:cNvPr>
          <p:cNvSpPr txBox="1">
            <a:spLocks/>
          </p:cNvSpPr>
          <p:nvPr/>
        </p:nvSpPr>
        <p:spPr>
          <a:xfrm>
            <a:off x="323271" y="808107"/>
            <a:ext cx="6474693" cy="8821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800" b="1" dirty="0">
                <a:solidFill>
                  <a:schemeClr val="bg1"/>
                </a:solidFill>
              </a:rPr>
              <a:t>전자결재 시스템 구조  </a:t>
            </a:r>
            <a:endParaRPr lang="en-US" altLang="ko-KR" sz="4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4B2CAC-13D6-E133-6044-389C6546ABFC}"/>
              </a:ext>
            </a:extLst>
          </p:cNvPr>
          <p:cNvSpPr txBox="1"/>
          <p:nvPr/>
        </p:nvSpPr>
        <p:spPr>
          <a:xfrm>
            <a:off x="235525" y="1957892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결재 → 기안하기 소스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B1113-10BC-ABDE-4DE6-E5751FAEA85D}"/>
              </a:ext>
            </a:extLst>
          </p:cNvPr>
          <p:cNvSpPr txBox="1"/>
          <p:nvPr/>
        </p:nvSpPr>
        <p:spPr>
          <a:xfrm>
            <a:off x="235525" y="23127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/>
              <a:t>DraftContent.cshtml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2B681-0F56-6921-C968-903347C396A7}"/>
              </a:ext>
            </a:extLst>
          </p:cNvPr>
          <p:cNvSpPr txBox="1"/>
          <p:nvPr/>
        </p:nvSpPr>
        <p:spPr>
          <a:xfrm>
            <a:off x="8354837" y="2205943"/>
            <a:ext cx="36616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주요기능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서버로부터 양식의 </a:t>
            </a:r>
            <a:r>
              <a:rPr lang="en-US" altLang="ko-KR" dirty="0"/>
              <a:t>HTML </a:t>
            </a:r>
            <a:r>
              <a:rPr lang="ko-KR" altLang="en-US" dirty="0"/>
              <a:t>내용을 가져와서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에디터를 포함한 실제 기안 본문을 동적으로 생성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AD581C-9A84-3A85-0B50-7EC328482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2" y="2822549"/>
            <a:ext cx="8059275" cy="3686689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DF2DBA5-129D-5F90-4128-73591D963706}"/>
              </a:ext>
            </a:extLst>
          </p:cNvPr>
          <p:cNvSpPr/>
          <p:nvPr/>
        </p:nvSpPr>
        <p:spPr>
          <a:xfrm>
            <a:off x="1754197" y="3658760"/>
            <a:ext cx="3209266" cy="3619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0CDA2B3-3807-9A76-974B-85D6E409B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62" y="6514216"/>
            <a:ext cx="4667901" cy="247685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86E89EE-3807-BBB2-E301-422DAEAB479D}"/>
              </a:ext>
            </a:extLst>
          </p:cNvPr>
          <p:cNvSpPr/>
          <p:nvPr/>
        </p:nvSpPr>
        <p:spPr>
          <a:xfrm>
            <a:off x="1269288" y="6495744"/>
            <a:ext cx="3515148" cy="2859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4A9A9-B82D-2E34-670A-B8B90826FD33}"/>
              </a:ext>
            </a:extLst>
          </p:cNvPr>
          <p:cNvSpPr txBox="1"/>
          <p:nvPr/>
        </p:nvSpPr>
        <p:spPr>
          <a:xfrm>
            <a:off x="4816762" y="3269678"/>
            <a:ext cx="356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1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1FBD8C-81EA-A3A4-021F-5DAB9B9223EC}"/>
              </a:ext>
            </a:extLst>
          </p:cNvPr>
          <p:cNvSpPr txBox="1"/>
          <p:nvPr/>
        </p:nvSpPr>
        <p:spPr>
          <a:xfrm>
            <a:off x="4775199" y="6128334"/>
            <a:ext cx="356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07560C-72DE-ACBD-18D5-BF0A3F3E0305}"/>
              </a:ext>
            </a:extLst>
          </p:cNvPr>
          <p:cNvSpPr txBox="1"/>
          <p:nvPr/>
        </p:nvSpPr>
        <p:spPr>
          <a:xfrm>
            <a:off x="8530328" y="4374008"/>
            <a:ext cx="3661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MHT</a:t>
            </a:r>
            <a:r>
              <a:rPr lang="ko-KR" altLang="en-US" dirty="0"/>
              <a:t>로 된 문서를 </a:t>
            </a:r>
            <a:r>
              <a:rPr lang="en-US" altLang="ko-KR" dirty="0"/>
              <a:t>HTML</a:t>
            </a:r>
            <a:r>
              <a:rPr lang="ko-KR" altLang="en-US" dirty="0"/>
              <a:t>로 변환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57C1E9-6371-9E19-3934-5ED47E434013}"/>
              </a:ext>
            </a:extLst>
          </p:cNvPr>
          <p:cNvSpPr txBox="1"/>
          <p:nvPr/>
        </p:nvSpPr>
        <p:spPr>
          <a:xfrm>
            <a:off x="8530328" y="5577862"/>
            <a:ext cx="36616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en-US" altLang="ko-KR" dirty="0" err="1"/>
              <a:t>div_Content</a:t>
            </a:r>
            <a:r>
              <a:rPr lang="ko-KR" altLang="en-US" dirty="0"/>
              <a:t>의 이름으로 정의된 곳에 내용을 뿌려준다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198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C2A87-4292-6674-5DBE-67AD93FCB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2CEC1-0003-733C-AC03-B4D2159B48EC}"/>
              </a:ext>
            </a:extLst>
          </p:cNvPr>
          <p:cNvSpPr txBox="1">
            <a:spLocks/>
          </p:cNvSpPr>
          <p:nvPr/>
        </p:nvSpPr>
        <p:spPr>
          <a:xfrm>
            <a:off x="323271" y="808107"/>
            <a:ext cx="6474693" cy="8821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800" b="1" dirty="0">
                <a:solidFill>
                  <a:schemeClr val="bg1"/>
                </a:solidFill>
              </a:rPr>
              <a:t>전자결재 시스템 구조  </a:t>
            </a:r>
            <a:endParaRPr lang="en-US" altLang="ko-KR" sz="4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0FC5D5-7B3C-E3ED-6434-131A790F400C}"/>
              </a:ext>
            </a:extLst>
          </p:cNvPr>
          <p:cNvSpPr txBox="1"/>
          <p:nvPr/>
        </p:nvSpPr>
        <p:spPr>
          <a:xfrm>
            <a:off x="235525" y="1957892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결재 → 기안하기 소스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8B3CA-BD75-0DBC-FA91-417C20C15DE7}"/>
              </a:ext>
            </a:extLst>
          </p:cNvPr>
          <p:cNvSpPr txBox="1"/>
          <p:nvPr/>
        </p:nvSpPr>
        <p:spPr>
          <a:xfrm>
            <a:off x="235525" y="23127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/>
              <a:t>DraftContent.cshtml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EE8E0D-CF47-70A3-F4A5-0C0386BF8F08}"/>
              </a:ext>
            </a:extLst>
          </p:cNvPr>
          <p:cNvSpPr txBox="1"/>
          <p:nvPr/>
        </p:nvSpPr>
        <p:spPr>
          <a:xfrm>
            <a:off x="6248398" y="2021277"/>
            <a:ext cx="356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1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BDF12D-2C2F-B7A2-8144-CDF03306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1" y="2914578"/>
            <a:ext cx="2343477" cy="5144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97F72E-EF04-FBAC-1FA6-5D8DB39436EB}"/>
              </a:ext>
            </a:extLst>
          </p:cNvPr>
          <p:cNvSpPr txBox="1"/>
          <p:nvPr/>
        </p:nvSpPr>
        <p:spPr>
          <a:xfrm>
            <a:off x="152398" y="3740247"/>
            <a:ext cx="6096000" cy="871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마지막으로 </a:t>
            </a:r>
            <a:r>
              <a:rPr lang="en-US" altLang="ko-KR" sz="1800" dirty="0" err="1"/>
              <a:t>DraftUI.cshtml</a:t>
            </a:r>
            <a:r>
              <a:rPr lang="en-US" altLang="ko-KR" sz="1800" dirty="0"/>
              <a:t> </a:t>
            </a:r>
            <a:r>
              <a:rPr lang="ko-KR" altLang="en-US" sz="1800" dirty="0"/>
              <a:t>에 존재하는 </a:t>
            </a:r>
            <a:r>
              <a:rPr lang="en-US" altLang="ko-KR" sz="1800" dirty="0" err="1"/>
              <a:t>FieldsAvailable</a:t>
            </a:r>
            <a:r>
              <a:rPr lang="en-US" altLang="ko-KR" sz="1800" dirty="0"/>
              <a:t>()</a:t>
            </a:r>
            <a:r>
              <a:rPr lang="ko-KR" altLang="en-US" sz="1800" dirty="0"/>
              <a:t>을 호출하면서 원하는 기안창이 열리게 된다</a:t>
            </a:r>
            <a:r>
              <a:rPr lang="en-US" altLang="ko-KR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6297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2CD6F-0710-8FAC-756E-3D1386E9A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DA5D6-019F-7D25-D651-4B70C3E9C806}"/>
              </a:ext>
            </a:extLst>
          </p:cNvPr>
          <p:cNvSpPr txBox="1">
            <a:spLocks/>
          </p:cNvSpPr>
          <p:nvPr/>
        </p:nvSpPr>
        <p:spPr>
          <a:xfrm>
            <a:off x="323271" y="808107"/>
            <a:ext cx="6474693" cy="8821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800" b="1" dirty="0">
                <a:solidFill>
                  <a:schemeClr val="bg1"/>
                </a:solidFill>
              </a:rPr>
              <a:t>전자결재 시스템 구조  </a:t>
            </a:r>
            <a:endParaRPr lang="en-US" altLang="ko-KR" sz="4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1F4E95-2671-DA5B-C95C-D9AAFE0CFF37}"/>
              </a:ext>
            </a:extLst>
          </p:cNvPr>
          <p:cNvSpPr txBox="1"/>
          <p:nvPr/>
        </p:nvSpPr>
        <p:spPr>
          <a:xfrm>
            <a:off x="235525" y="1957892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결재 → 기안하기 소스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31C5C8-886D-93A2-96AF-6569775F4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1" y="2356484"/>
            <a:ext cx="6474693" cy="434858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11855D7-8D44-CF66-D501-07091DDAF213}"/>
              </a:ext>
            </a:extLst>
          </p:cNvPr>
          <p:cNvSpPr/>
          <p:nvPr/>
        </p:nvSpPr>
        <p:spPr>
          <a:xfrm>
            <a:off x="323271" y="3344650"/>
            <a:ext cx="6474692" cy="35133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7F0265-82FA-2E2F-D873-F855B13EE2D3}"/>
              </a:ext>
            </a:extLst>
          </p:cNvPr>
          <p:cNvSpPr/>
          <p:nvPr/>
        </p:nvSpPr>
        <p:spPr>
          <a:xfrm>
            <a:off x="1706281" y="5101325"/>
            <a:ext cx="3706228" cy="1633004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7CC28-A0AC-C245-6125-10DD12F3B3F4}"/>
              </a:ext>
            </a:extLst>
          </p:cNvPr>
          <p:cNvSpPr txBox="1"/>
          <p:nvPr/>
        </p:nvSpPr>
        <p:spPr>
          <a:xfrm>
            <a:off x="8104909" y="3616774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품의문</a:t>
            </a:r>
            <a:r>
              <a:rPr lang="ko-KR" altLang="en-US" dirty="0"/>
              <a:t> 영역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E3BEA-0E89-4ED0-E0EB-F130ABA2279A}"/>
              </a:ext>
            </a:extLst>
          </p:cNvPr>
          <p:cNvSpPr txBox="1"/>
          <p:nvPr/>
        </p:nvSpPr>
        <p:spPr>
          <a:xfrm>
            <a:off x="8007927" y="5104133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에디터 영역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BEFB7D-A4D3-4A41-56FE-139865BA8928}"/>
              </a:ext>
            </a:extLst>
          </p:cNvPr>
          <p:cNvSpPr/>
          <p:nvPr/>
        </p:nvSpPr>
        <p:spPr>
          <a:xfrm>
            <a:off x="7340735" y="3616774"/>
            <a:ext cx="667192" cy="55045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9E95BA-D869-8B35-7A03-FB6E41E5A9CF}"/>
              </a:ext>
            </a:extLst>
          </p:cNvPr>
          <p:cNvSpPr/>
          <p:nvPr/>
        </p:nvSpPr>
        <p:spPr>
          <a:xfrm>
            <a:off x="7340735" y="5150299"/>
            <a:ext cx="667192" cy="646332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78F025-37F4-EEC4-B169-61063DDCB21F}"/>
              </a:ext>
            </a:extLst>
          </p:cNvPr>
          <p:cNvSpPr txBox="1"/>
          <p:nvPr/>
        </p:nvSpPr>
        <p:spPr>
          <a:xfrm>
            <a:off x="7340735" y="4384687"/>
            <a:ext cx="4902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문서의 전체적인 구조</a:t>
            </a:r>
            <a:r>
              <a:rPr lang="en-US" altLang="ko-KR" dirty="0"/>
              <a:t>(</a:t>
            </a:r>
            <a:r>
              <a:rPr lang="ko-KR" altLang="en-US" dirty="0"/>
              <a:t>결재선</a:t>
            </a:r>
            <a:r>
              <a:rPr lang="en-US" altLang="ko-KR" dirty="0"/>
              <a:t>, </a:t>
            </a:r>
            <a:r>
              <a:rPr lang="ko-KR" altLang="en-US" dirty="0"/>
              <a:t>본문 영역 등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담는 </a:t>
            </a:r>
            <a:r>
              <a:rPr lang="en-US" altLang="ko-KR" dirty="0" err="1"/>
              <a:t>DraftContent.cshtml</a:t>
            </a:r>
            <a:r>
              <a:rPr lang="ko-KR" altLang="en-US" dirty="0"/>
              <a:t>이 로드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848384-DCF5-70B3-B8CC-A59A2CE96B52}"/>
              </a:ext>
            </a:extLst>
          </p:cNvPr>
          <p:cNvSpPr txBox="1"/>
          <p:nvPr/>
        </p:nvSpPr>
        <p:spPr>
          <a:xfrm>
            <a:off x="7188335" y="5906133"/>
            <a:ext cx="3926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양식이 만약 </a:t>
            </a:r>
            <a:r>
              <a:rPr lang="en-US" altLang="ko-KR" dirty="0"/>
              <a:t>'</a:t>
            </a:r>
            <a:r>
              <a:rPr lang="ko-KR" altLang="en-US" dirty="0"/>
              <a:t>웹 에디터</a:t>
            </a:r>
            <a:r>
              <a:rPr lang="en-US" altLang="ko-KR" dirty="0"/>
              <a:t>＇</a:t>
            </a:r>
            <a:r>
              <a:rPr lang="ko-KR" altLang="en-US" dirty="0"/>
              <a:t>필요시</a:t>
            </a:r>
            <a:endParaRPr lang="en-US" altLang="ko-KR" dirty="0"/>
          </a:p>
          <a:p>
            <a:r>
              <a:rPr lang="en-US" altLang="ko-KR" dirty="0"/>
              <a:t>`</a:t>
            </a:r>
            <a:r>
              <a:rPr lang="en-US" altLang="ko-KR" dirty="0" err="1"/>
              <a:t>DraftContent.cshtml</a:t>
            </a:r>
            <a:r>
              <a:rPr lang="en-US" altLang="ko-KR" dirty="0"/>
              <a:t>` </a:t>
            </a:r>
            <a:r>
              <a:rPr lang="ko-KR" altLang="en-US" dirty="0"/>
              <a:t>페이지 내부에 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iframe</a:t>
            </a:r>
            <a:r>
              <a:rPr lang="en-US" altLang="ko-KR" dirty="0"/>
              <a:t>&gt;</a:t>
            </a:r>
            <a:r>
              <a:rPr lang="ko-KR" altLang="en-US" dirty="0"/>
              <a:t>으로 에디터 동적 생성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D89983-3248-317F-2C5F-E9F1ACBD2B05}"/>
              </a:ext>
            </a:extLst>
          </p:cNvPr>
          <p:cNvSpPr/>
          <p:nvPr/>
        </p:nvSpPr>
        <p:spPr>
          <a:xfrm>
            <a:off x="7340735" y="2028404"/>
            <a:ext cx="667192" cy="550454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0FBEDB-C252-9C60-2B54-7BB299E822A8}"/>
              </a:ext>
            </a:extLst>
          </p:cNvPr>
          <p:cNvSpPr/>
          <p:nvPr/>
        </p:nvSpPr>
        <p:spPr>
          <a:xfrm>
            <a:off x="323271" y="2332548"/>
            <a:ext cx="6474692" cy="4525451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FB5CC4-C908-25F4-94D2-51AD72D07E9C}"/>
              </a:ext>
            </a:extLst>
          </p:cNvPr>
          <p:cNvSpPr txBox="1"/>
          <p:nvPr/>
        </p:nvSpPr>
        <p:spPr>
          <a:xfrm>
            <a:off x="8102327" y="200535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영역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F8B0D9-B94F-8324-A0DC-DFF933BD50B2}"/>
              </a:ext>
            </a:extLst>
          </p:cNvPr>
          <p:cNvSpPr txBox="1"/>
          <p:nvPr/>
        </p:nvSpPr>
        <p:spPr>
          <a:xfrm>
            <a:off x="7231935" y="2706117"/>
            <a:ext cx="3953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결재 상신</a:t>
            </a:r>
            <a:r>
              <a:rPr lang="en-US" altLang="ko-KR" dirty="0"/>
              <a:t>, </a:t>
            </a:r>
            <a:r>
              <a:rPr lang="ko-KR" altLang="en-US" dirty="0"/>
              <a:t>결재선 지정</a:t>
            </a:r>
            <a:r>
              <a:rPr lang="en-US" altLang="ko-KR" dirty="0"/>
              <a:t>, </a:t>
            </a:r>
            <a:r>
              <a:rPr lang="ko-KR" altLang="en-US" dirty="0"/>
              <a:t>임시 저장 등 </a:t>
            </a:r>
            <a:endParaRPr lang="en-US" altLang="ko-KR" dirty="0"/>
          </a:p>
          <a:p>
            <a:r>
              <a:rPr lang="ko-KR" altLang="en-US"/>
              <a:t>중요한 버튼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72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1303851-273B-A7AF-CF6A-8071D0504193}"/>
              </a:ext>
            </a:extLst>
          </p:cNvPr>
          <p:cNvGrpSpPr/>
          <p:nvPr/>
        </p:nvGrpSpPr>
        <p:grpSpPr>
          <a:xfrm>
            <a:off x="323272" y="701963"/>
            <a:ext cx="11259128" cy="1089891"/>
            <a:chOff x="323272" y="701963"/>
            <a:chExt cx="11259128" cy="1089891"/>
          </a:xfrm>
        </p:grpSpPr>
        <p:sp>
          <p:nvSpPr>
            <p:cNvPr id="3" name="사각형: 위쪽 모서리의 한쪽은 둥글고 다른 한쪽은 잘림 2">
              <a:extLst>
                <a:ext uri="{FF2B5EF4-FFF2-40B4-BE49-F238E27FC236}">
                  <a16:creationId xmlns:a16="http://schemas.microsoft.com/office/drawing/2014/main" id="{14EFF58B-020F-7B9A-67AE-D9EDF42CFA08}"/>
                </a:ext>
              </a:extLst>
            </p:cNvPr>
            <p:cNvSpPr/>
            <p:nvPr/>
          </p:nvSpPr>
          <p:spPr>
            <a:xfrm>
              <a:off x="323272" y="701963"/>
              <a:ext cx="11259128" cy="1089891"/>
            </a:xfrm>
            <a:prstGeom prst="snipRound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제목 1">
              <a:extLst>
                <a:ext uri="{FF2B5EF4-FFF2-40B4-BE49-F238E27FC236}">
                  <a16:creationId xmlns:a16="http://schemas.microsoft.com/office/drawing/2014/main" id="{A05EF537-CD7B-FAD9-735F-9537EABC09B7}"/>
                </a:ext>
              </a:extLst>
            </p:cNvPr>
            <p:cNvSpPr txBox="1">
              <a:spLocks/>
            </p:cNvSpPr>
            <p:nvPr/>
          </p:nvSpPr>
          <p:spPr>
            <a:xfrm>
              <a:off x="323272" y="808107"/>
              <a:ext cx="4239492" cy="88214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800" kern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defRPr>
              </a:lvl1pPr>
            </a:lstStyle>
            <a:p>
              <a:r>
                <a:rPr lang="ko-KR" altLang="en-US" sz="4800" b="1" dirty="0">
                  <a:solidFill>
                    <a:schemeClr val="bg1"/>
                  </a:solidFill>
                </a:rPr>
                <a:t>목차</a:t>
              </a:r>
              <a:r>
                <a:rPr lang="en-US" altLang="ko-KR" sz="4800" b="1" dirty="0">
                  <a:solidFill>
                    <a:schemeClr val="bg1"/>
                  </a:solidFill>
                </a:rPr>
                <a:t>.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D33BD3A-3F5F-57CA-BBF2-B98D1DE496E0}"/>
              </a:ext>
            </a:extLst>
          </p:cNvPr>
          <p:cNvSpPr txBox="1"/>
          <p:nvPr/>
        </p:nvSpPr>
        <p:spPr>
          <a:xfrm>
            <a:off x="323272" y="28483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1. </a:t>
            </a:r>
            <a:r>
              <a:rPr lang="ko-KR" altLang="en-US" sz="1800" b="1" dirty="0" err="1"/>
              <a:t>전자결재란</a:t>
            </a:r>
            <a:r>
              <a:rPr lang="en-US" altLang="ko-KR" sz="1800" b="1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08946-D511-800D-E01E-8C5C5DCD4241}"/>
              </a:ext>
            </a:extLst>
          </p:cNvPr>
          <p:cNvSpPr txBox="1"/>
          <p:nvPr/>
        </p:nvSpPr>
        <p:spPr>
          <a:xfrm>
            <a:off x="323272" y="39775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sz="1800" b="1" dirty="0"/>
              <a:t>전자결재의 장점</a:t>
            </a:r>
            <a:endParaRPr lang="en-US" altLang="ko-KR" sz="1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862CA-3F9E-1F12-410E-7E62781F19C8}"/>
              </a:ext>
            </a:extLst>
          </p:cNvPr>
          <p:cNvSpPr txBox="1"/>
          <p:nvPr/>
        </p:nvSpPr>
        <p:spPr>
          <a:xfrm>
            <a:off x="323272" y="51067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전자결재 용어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F5B539-4F28-6FB4-F0FF-39BBD5646E14}"/>
              </a:ext>
            </a:extLst>
          </p:cNvPr>
          <p:cNvSpPr txBox="1"/>
          <p:nvPr/>
        </p:nvSpPr>
        <p:spPr>
          <a:xfrm>
            <a:off x="5758889" y="28437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4. </a:t>
            </a:r>
            <a:r>
              <a:rPr lang="ko-KR" altLang="en-US" b="1" dirty="0"/>
              <a:t>전자결재 기본 </a:t>
            </a:r>
            <a:r>
              <a:rPr lang="en-US" altLang="ko-KR" b="1" dirty="0"/>
              <a:t>FLOW</a:t>
            </a:r>
            <a:endParaRPr lang="en-US" altLang="ko-KR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07B039-6E50-0C3A-D7AF-A74D4D171FB5}"/>
              </a:ext>
            </a:extLst>
          </p:cNvPr>
          <p:cNvSpPr txBox="1"/>
          <p:nvPr/>
        </p:nvSpPr>
        <p:spPr>
          <a:xfrm>
            <a:off x="5758889" y="39729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전자결재 합의 방식</a:t>
            </a:r>
            <a:endParaRPr lang="en-US" altLang="ko-KR" sz="1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F86C87-7E73-C223-2696-F91F39E99D76}"/>
              </a:ext>
            </a:extLst>
          </p:cNvPr>
          <p:cNvSpPr txBox="1"/>
          <p:nvPr/>
        </p:nvSpPr>
        <p:spPr>
          <a:xfrm>
            <a:off x="5758889" y="51020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전자결재 시스템 구조</a:t>
            </a:r>
          </a:p>
        </p:txBody>
      </p:sp>
    </p:spTree>
    <p:extLst>
      <p:ext uri="{BB962C8B-B14F-4D97-AF65-F5344CB8AC3E}">
        <p14:creationId xmlns:p14="http://schemas.microsoft.com/office/powerpoint/2010/main" val="3052816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D5FC-ABF4-ED7F-7DEA-9EBEFC752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29C74928-9463-1F33-1256-8BCC33A00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62" y="2025073"/>
            <a:ext cx="6393907" cy="36973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F6804E8-CC54-DDD3-5B17-D2FB32574D23}"/>
              </a:ext>
            </a:extLst>
          </p:cNvPr>
          <p:cNvSpPr txBox="1">
            <a:spLocks/>
          </p:cNvSpPr>
          <p:nvPr/>
        </p:nvSpPr>
        <p:spPr>
          <a:xfrm>
            <a:off x="323271" y="808107"/>
            <a:ext cx="6474693" cy="8821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800" b="1" dirty="0">
                <a:solidFill>
                  <a:schemeClr val="bg1"/>
                </a:solidFill>
              </a:rPr>
              <a:t>전자결재 시스템 구조  </a:t>
            </a:r>
            <a:endParaRPr lang="en-US" altLang="ko-KR" sz="4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6500CC-C5B6-85FD-CBBC-B137BAEB917E}"/>
              </a:ext>
            </a:extLst>
          </p:cNvPr>
          <p:cNvSpPr txBox="1"/>
          <p:nvPr/>
        </p:nvSpPr>
        <p:spPr>
          <a:xfrm>
            <a:off x="249381" y="2131772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결재 → 기안하기 소스 분석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9E7FDD8-E3CD-FDD5-E73F-4E8678669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1" y="2501104"/>
            <a:ext cx="2534004" cy="325800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F144366-F812-0003-7724-F26119C69208}"/>
              </a:ext>
            </a:extLst>
          </p:cNvPr>
          <p:cNvSpPr txBox="1"/>
          <p:nvPr/>
        </p:nvSpPr>
        <p:spPr>
          <a:xfrm>
            <a:off x="195471" y="6049893"/>
            <a:ext cx="294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결재의 기안하기 </a:t>
            </a:r>
            <a:r>
              <a:rPr lang="ko-KR" altLang="en-US" sz="1400" b="1" dirty="0" err="1"/>
              <a:t>클릭시</a:t>
            </a:r>
            <a:endParaRPr lang="en-US" altLang="ko-KR" sz="1400" b="1" dirty="0"/>
          </a:p>
          <a:p>
            <a:r>
              <a:rPr lang="en-US" altLang="ko-KR" sz="1400" b="1" dirty="0" err="1"/>
              <a:t>FormContainer</a:t>
            </a:r>
            <a:r>
              <a:rPr lang="en-US" altLang="ko-KR" sz="1400" b="1" dirty="0"/>
              <a:t> Controller</a:t>
            </a:r>
            <a:r>
              <a:rPr lang="ko-KR" altLang="en-US" sz="1400" b="1" dirty="0"/>
              <a:t>가 호출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F67ED3-EF9F-E0EA-C551-EBA99BED2FC4}"/>
              </a:ext>
            </a:extLst>
          </p:cNvPr>
          <p:cNvSpPr txBox="1"/>
          <p:nvPr/>
        </p:nvSpPr>
        <p:spPr>
          <a:xfrm>
            <a:off x="5172362" y="5876063"/>
            <a:ext cx="2886239" cy="698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FormContainerService</a:t>
            </a:r>
            <a:r>
              <a:rPr lang="ko-KR" altLang="en-US" sz="1400" b="1" dirty="0"/>
              <a:t>에 선언한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 err="1"/>
              <a:t>SelectFormCont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메서드를 호출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5C6470F4-B5E5-32D2-03C8-27D6DA228653}"/>
                  </a:ext>
                </a:extLst>
              </p14:cNvPr>
              <p14:cNvContentPartPr/>
              <p14:nvPr/>
            </p14:nvContentPartPr>
            <p14:xfrm>
              <a:off x="449567" y="5179622"/>
              <a:ext cx="272520" cy="20592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5C6470F4-B5E5-32D2-03C8-27D6DA2286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567" y="5071982"/>
                <a:ext cx="38016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1EF78614-3E9F-4CB3-E8AE-6CD1741573A1}"/>
                  </a:ext>
                </a:extLst>
              </p14:cNvPr>
              <p14:cNvContentPartPr/>
              <p14:nvPr/>
            </p14:nvContentPartPr>
            <p14:xfrm>
              <a:off x="1228247" y="3545942"/>
              <a:ext cx="1283040" cy="28440"/>
            </p14:xfrm>
          </p:contentPart>
        </mc:Choice>
        <mc:Fallback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1EF78614-3E9F-4CB3-E8AE-6CD1741573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4607" y="3438302"/>
                <a:ext cx="13906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B990D67E-548E-EA6D-8817-F1955569DE59}"/>
                  </a:ext>
                </a:extLst>
              </p14:cNvPr>
              <p14:cNvContentPartPr/>
              <p14:nvPr/>
            </p14:nvContentPartPr>
            <p14:xfrm>
              <a:off x="1246967" y="3692822"/>
              <a:ext cx="1320120" cy="20520"/>
            </p14:xfrm>
          </p:contentPart>
        </mc:Choice>
        <mc:Fallback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B990D67E-548E-EA6D-8817-F1955569DE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2967" y="3584822"/>
                <a:ext cx="1427760" cy="23616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7E6EDC-C545-FC86-407F-D4F60F35BBBC}"/>
              </a:ext>
            </a:extLst>
          </p:cNvPr>
          <p:cNvSpPr/>
          <p:nvPr/>
        </p:nvSpPr>
        <p:spPr>
          <a:xfrm>
            <a:off x="9014691" y="4959927"/>
            <a:ext cx="2401454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07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9D1E2-4F70-E9D7-1B63-49E593777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3089E-0AF8-D32B-FCEF-1EF821E07691}"/>
              </a:ext>
            </a:extLst>
          </p:cNvPr>
          <p:cNvSpPr txBox="1">
            <a:spLocks/>
          </p:cNvSpPr>
          <p:nvPr/>
        </p:nvSpPr>
        <p:spPr>
          <a:xfrm>
            <a:off x="323271" y="808107"/>
            <a:ext cx="6474693" cy="8821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800" b="1" dirty="0">
                <a:solidFill>
                  <a:schemeClr val="bg1"/>
                </a:solidFill>
              </a:rPr>
              <a:t>전자결재 시스템 구조  </a:t>
            </a:r>
            <a:endParaRPr lang="en-US" altLang="ko-KR" sz="4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B6AD7C-AF6C-2F26-8FF0-9FFC9986D921}"/>
              </a:ext>
            </a:extLst>
          </p:cNvPr>
          <p:cNvSpPr txBox="1"/>
          <p:nvPr/>
        </p:nvSpPr>
        <p:spPr>
          <a:xfrm>
            <a:off x="323271" y="1911013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결재 → 양식 리스트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0BE09-8E42-8762-CB7F-8BC96A1A4C7C}"/>
              </a:ext>
            </a:extLst>
          </p:cNvPr>
          <p:cNvSpPr txBox="1"/>
          <p:nvPr/>
        </p:nvSpPr>
        <p:spPr>
          <a:xfrm>
            <a:off x="5934363" y="2859937"/>
            <a:ext cx="33250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/>
              <a:t>GetDocType</a:t>
            </a:r>
            <a:r>
              <a:rPr lang="en-US" altLang="ko-KR" b="1" dirty="0"/>
              <a:t>() </a:t>
            </a:r>
            <a:r>
              <a:rPr lang="ko-KR" altLang="en-US" dirty="0"/>
              <a:t>호출 후</a:t>
            </a:r>
            <a:endParaRPr lang="en-US" altLang="ko-KR" dirty="0"/>
          </a:p>
          <a:p>
            <a:r>
              <a:rPr lang="ko-KR" altLang="en-US" dirty="0"/>
              <a:t>해당 회사의 모든 결재 양식 분류 목록을 데이터베이스에서 가져옵니다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78335F-1B4B-61B8-8D8E-23EE3A848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1" y="2399208"/>
            <a:ext cx="5162511" cy="4356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0E91F7-FD02-6E4E-7026-12FEAA4A57B5}"/>
              </a:ext>
            </a:extLst>
          </p:cNvPr>
          <p:cNvSpPr txBox="1"/>
          <p:nvPr/>
        </p:nvSpPr>
        <p:spPr>
          <a:xfrm>
            <a:off x="5934363" y="2280345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주요 기능</a:t>
            </a:r>
          </a:p>
        </p:txBody>
      </p:sp>
    </p:spTree>
    <p:extLst>
      <p:ext uri="{BB962C8B-B14F-4D97-AF65-F5344CB8AC3E}">
        <p14:creationId xmlns:p14="http://schemas.microsoft.com/office/powerpoint/2010/main" val="1120431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8EE65-3975-1A92-D048-C2808A4C8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918FC-92E0-723B-38FD-4A12B1E49789}"/>
              </a:ext>
            </a:extLst>
          </p:cNvPr>
          <p:cNvSpPr txBox="1">
            <a:spLocks/>
          </p:cNvSpPr>
          <p:nvPr/>
        </p:nvSpPr>
        <p:spPr>
          <a:xfrm>
            <a:off x="323271" y="808107"/>
            <a:ext cx="6474693" cy="8821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800" b="1" dirty="0">
                <a:solidFill>
                  <a:schemeClr val="bg1"/>
                </a:solidFill>
              </a:rPr>
              <a:t>전자결재 시스템 구조  </a:t>
            </a:r>
            <a:endParaRPr lang="en-US" altLang="ko-KR" sz="4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587789-4181-0167-ED12-BA3EEFBD2EE1}"/>
              </a:ext>
            </a:extLst>
          </p:cNvPr>
          <p:cNvSpPr txBox="1"/>
          <p:nvPr/>
        </p:nvSpPr>
        <p:spPr>
          <a:xfrm>
            <a:off x="323271" y="1911013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결재 → 양식 리스트 </a:t>
            </a:r>
            <a:r>
              <a:rPr lang="en-US" altLang="ko-KR" b="1" dirty="0"/>
              <a:t>(</a:t>
            </a:r>
            <a:r>
              <a:rPr lang="ko-KR" altLang="en-US" b="1" dirty="0"/>
              <a:t>선택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B388B-5782-562E-2D22-DE8729A341B5}"/>
              </a:ext>
            </a:extLst>
          </p:cNvPr>
          <p:cNvSpPr txBox="1"/>
          <p:nvPr/>
        </p:nvSpPr>
        <p:spPr>
          <a:xfrm>
            <a:off x="5934363" y="2859937"/>
            <a:ext cx="33250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/>
              <a:t>GetDocType</a:t>
            </a:r>
            <a:r>
              <a:rPr lang="en-US" altLang="ko-KR" b="1" dirty="0"/>
              <a:t>() </a:t>
            </a:r>
            <a:r>
              <a:rPr lang="ko-KR" altLang="en-US" dirty="0"/>
              <a:t>호출 후</a:t>
            </a:r>
            <a:endParaRPr lang="en-US" altLang="ko-KR" dirty="0"/>
          </a:p>
          <a:p>
            <a:r>
              <a:rPr lang="ko-KR" altLang="en-US" dirty="0"/>
              <a:t>해당 회사의 모든 결재 양식 분류 목록을 데이터베이스에서 가져옵니다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BC84E-7D03-FBFF-BBAF-33E856D5072F}"/>
              </a:ext>
            </a:extLst>
          </p:cNvPr>
          <p:cNvSpPr txBox="1"/>
          <p:nvPr/>
        </p:nvSpPr>
        <p:spPr>
          <a:xfrm>
            <a:off x="5934363" y="2280345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주요 기능</a:t>
            </a:r>
          </a:p>
        </p:txBody>
      </p:sp>
    </p:spTree>
    <p:extLst>
      <p:ext uri="{BB962C8B-B14F-4D97-AF65-F5344CB8AC3E}">
        <p14:creationId xmlns:p14="http://schemas.microsoft.com/office/powerpoint/2010/main" val="145982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50797-B639-FD05-130F-D641DE660ABD}"/>
              </a:ext>
            </a:extLst>
          </p:cNvPr>
          <p:cNvSpPr txBox="1">
            <a:spLocks/>
          </p:cNvSpPr>
          <p:nvPr/>
        </p:nvSpPr>
        <p:spPr>
          <a:xfrm>
            <a:off x="323271" y="808107"/>
            <a:ext cx="4433455" cy="8821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800" b="1" dirty="0">
                <a:solidFill>
                  <a:schemeClr val="bg1"/>
                </a:solidFill>
              </a:rPr>
              <a:t>전자 </a:t>
            </a:r>
            <a:r>
              <a:rPr lang="ko-KR" altLang="en-US" sz="4800" b="1" dirty="0" err="1">
                <a:solidFill>
                  <a:schemeClr val="bg1"/>
                </a:solidFill>
              </a:rPr>
              <a:t>결재란</a:t>
            </a:r>
            <a:r>
              <a:rPr lang="en-US" altLang="ko-KR" sz="4800" b="1" dirty="0">
                <a:solidFill>
                  <a:schemeClr val="bg1"/>
                </a:solidFill>
              </a:rPr>
              <a:t>?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2BAED1C-293D-9834-F3C9-D56DC850B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71" y="2466283"/>
            <a:ext cx="109173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Arial" panose="020B0604020202020204" pitchFamily="34" charset="0"/>
              </a:rPr>
              <a:t>종이 문서를 사용하지 않고</a:t>
            </a:r>
            <a:r>
              <a:rPr lang="en-US" altLang="ko-KR" b="1" dirty="0">
                <a:latin typeface="Arial" panose="020B0604020202020204" pitchFamily="34" charset="0"/>
              </a:rPr>
              <a:t>, 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ko-KR" altLang="en-US" b="1" dirty="0">
                <a:latin typeface="Arial" panose="020B0604020202020204" pitchFamily="34" charset="0"/>
              </a:rPr>
              <a:t>전산망</a:t>
            </a:r>
            <a:r>
              <a:rPr lang="en-US" altLang="ko-KR" b="1" dirty="0">
                <a:latin typeface="Arial" panose="020B0604020202020204" pitchFamily="34" charset="0"/>
              </a:rPr>
              <a:t>(PC</a:t>
            </a:r>
            <a:r>
              <a:rPr lang="en-US" altLang="ko-KR" b="1" dirty="0"/>
              <a:t>·</a:t>
            </a:r>
            <a:r>
              <a:rPr lang="ko-KR" altLang="en-US" b="1" dirty="0"/>
              <a:t>모바일 등</a:t>
            </a:r>
            <a:r>
              <a:rPr lang="en-US" altLang="ko-KR" b="1" dirty="0"/>
              <a:t>)</a:t>
            </a:r>
            <a:r>
              <a:rPr lang="ko-KR" altLang="en-US" b="1" dirty="0"/>
              <a:t>을 통해 문서의 기안</a:t>
            </a:r>
            <a:r>
              <a:rPr lang="en-US" altLang="ko-KR" b="1" dirty="0"/>
              <a:t>, </a:t>
            </a:r>
            <a:r>
              <a:rPr lang="ko-KR" altLang="en-US" b="1" dirty="0"/>
              <a:t>결재</a:t>
            </a:r>
            <a:r>
              <a:rPr lang="en-US" altLang="ko-KR" b="1" dirty="0"/>
              <a:t>, </a:t>
            </a:r>
            <a:r>
              <a:rPr lang="ko-KR" altLang="en-US" b="1" dirty="0"/>
              <a:t>승인</a:t>
            </a:r>
            <a:r>
              <a:rPr lang="en-US" altLang="ko-KR" b="1" dirty="0"/>
              <a:t>, </a:t>
            </a:r>
            <a:r>
              <a:rPr lang="ko-KR" altLang="en-US" b="1" dirty="0"/>
              <a:t>반송 등의 과정을 처리하는 시스템</a:t>
            </a:r>
            <a:r>
              <a:rPr lang="ko-KR" altLang="en-US" dirty="0"/>
              <a:t>을 말한다</a:t>
            </a:r>
            <a:r>
              <a:rPr lang="en-US" altLang="ko-KR" dirty="0"/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8AF1F-3B4B-CF59-35B3-484ED569920F}"/>
              </a:ext>
            </a:extLst>
          </p:cNvPr>
          <p:cNvSpPr txBox="1"/>
          <p:nvPr/>
        </p:nvSpPr>
        <p:spPr>
          <a:xfrm>
            <a:off x="757382" y="3611418"/>
            <a:ext cx="5024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결재 업무를 </a:t>
            </a:r>
            <a:r>
              <a:rPr lang="ko-KR" altLang="en-US" b="1" dirty="0"/>
              <a:t>디지털 방식으로 전환</a:t>
            </a:r>
            <a:r>
              <a:rPr lang="ko-KR" altLang="en-US" dirty="0"/>
              <a:t>하여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빠르고 효율적인 결재 진행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관리의 체계화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시간과 공간의 제약 해소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보안성과 투명성 강화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를 가능하게 해주는 업무 시스템이다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527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A83D1-D0A1-4BC0-2088-0DDD360DF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EBE89-C053-4654-5707-1FFB498BBAAB}"/>
              </a:ext>
            </a:extLst>
          </p:cNvPr>
          <p:cNvSpPr txBox="1">
            <a:spLocks/>
          </p:cNvSpPr>
          <p:nvPr/>
        </p:nvSpPr>
        <p:spPr>
          <a:xfrm>
            <a:off x="323271" y="808107"/>
            <a:ext cx="4433455" cy="8821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800" b="1" dirty="0">
                <a:solidFill>
                  <a:schemeClr val="bg1"/>
                </a:solidFill>
              </a:rPr>
              <a:t>Why </a:t>
            </a:r>
            <a:r>
              <a:rPr lang="ko-KR" altLang="en-US" sz="4800" b="1" dirty="0">
                <a:solidFill>
                  <a:schemeClr val="bg1"/>
                </a:solidFill>
              </a:rPr>
              <a:t>전자 결재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7A797-BF1F-F498-6D74-38C1A7C386FD}"/>
              </a:ext>
            </a:extLst>
          </p:cNvPr>
          <p:cNvSpPr txBox="1"/>
          <p:nvPr/>
        </p:nvSpPr>
        <p:spPr>
          <a:xfrm>
            <a:off x="544946" y="2228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업무 효율성 향상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종이 문서를 인쇄</a:t>
            </a:r>
            <a:r>
              <a:rPr lang="en-US" altLang="ko-KR" dirty="0"/>
              <a:t>·</a:t>
            </a:r>
            <a:r>
              <a:rPr lang="ko-KR" altLang="en-US" dirty="0"/>
              <a:t>배포 </a:t>
            </a:r>
            <a:r>
              <a:rPr lang="en-US" altLang="ko-KR" dirty="0"/>
              <a:t>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결재 요청</a:t>
            </a:r>
            <a:r>
              <a:rPr lang="en-US" altLang="ko-KR" dirty="0"/>
              <a:t>, </a:t>
            </a:r>
            <a:r>
              <a:rPr lang="ko-KR" altLang="en-US" dirty="0"/>
              <a:t>승인</a:t>
            </a:r>
            <a:r>
              <a:rPr lang="en-US" altLang="ko-KR" dirty="0"/>
              <a:t>, </a:t>
            </a:r>
            <a:r>
              <a:rPr lang="ko-KR" altLang="en-US" dirty="0"/>
              <a:t>반려가 실시간 처리 가능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언제 어디서든</a:t>
            </a:r>
            <a:r>
              <a:rPr lang="en-US" altLang="ko-KR" dirty="0"/>
              <a:t>(PC·</a:t>
            </a:r>
            <a:r>
              <a:rPr lang="ko-KR" altLang="en-US" dirty="0"/>
              <a:t>모바일</a:t>
            </a:r>
            <a:r>
              <a:rPr lang="en-US" altLang="ko-KR" dirty="0"/>
              <a:t>) </a:t>
            </a:r>
            <a:r>
              <a:rPr lang="ko-KR" altLang="en-US" dirty="0"/>
              <a:t>결재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C482B-E3D7-5380-7E06-CA4AD0CA0D9C}"/>
              </a:ext>
            </a:extLst>
          </p:cNvPr>
          <p:cNvSpPr txBox="1"/>
          <p:nvPr/>
        </p:nvSpPr>
        <p:spPr>
          <a:xfrm>
            <a:off x="544946" y="372707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투명성</a:t>
            </a:r>
            <a:r>
              <a:rPr lang="en-US" altLang="ko-KR" b="1" dirty="0"/>
              <a:t>·</a:t>
            </a:r>
            <a:r>
              <a:rPr lang="ko-KR" altLang="en-US" b="1" dirty="0"/>
              <a:t>책임성 확보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결재 이력 자동 기록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문서 수정</a:t>
            </a:r>
            <a:r>
              <a:rPr lang="en-US" altLang="ko-KR" dirty="0"/>
              <a:t>·</a:t>
            </a:r>
            <a:r>
              <a:rPr lang="ko-KR" altLang="en-US" dirty="0"/>
              <a:t>열람 내역이 남아 책임 소재 명확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회수</a:t>
            </a:r>
            <a:r>
              <a:rPr lang="en-US" altLang="ko-KR" dirty="0"/>
              <a:t>, </a:t>
            </a:r>
            <a:r>
              <a:rPr lang="ko-KR" altLang="en-US" dirty="0"/>
              <a:t>보류</a:t>
            </a:r>
            <a:r>
              <a:rPr lang="en-US" altLang="ko-KR" dirty="0"/>
              <a:t>, </a:t>
            </a:r>
            <a:r>
              <a:rPr lang="ko-KR" altLang="en-US" dirty="0"/>
              <a:t>참조 등 상태 관리가 명확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92E4F-C9A2-0463-5513-234846FB4DE7}"/>
              </a:ext>
            </a:extLst>
          </p:cNvPr>
          <p:cNvSpPr txBox="1"/>
          <p:nvPr/>
        </p:nvSpPr>
        <p:spPr>
          <a:xfrm>
            <a:off x="544946" y="506634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보안 강화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권한에 따른 문서 열람</a:t>
            </a:r>
            <a:r>
              <a:rPr lang="en-US" altLang="ko-KR" dirty="0"/>
              <a:t>·</a:t>
            </a:r>
            <a:r>
              <a:rPr lang="ko-KR" altLang="en-US" dirty="0"/>
              <a:t>수정 제어 가능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비밀번호</a:t>
            </a:r>
            <a:r>
              <a:rPr lang="en-US" altLang="ko-KR" dirty="0"/>
              <a:t>, </a:t>
            </a:r>
            <a:r>
              <a:rPr lang="ko-KR" altLang="en-US" dirty="0"/>
              <a:t>공인인증</a:t>
            </a:r>
            <a:r>
              <a:rPr lang="en-US" altLang="ko-KR" dirty="0"/>
              <a:t>, SSO </a:t>
            </a:r>
            <a:r>
              <a:rPr lang="ko-KR" altLang="en-US" dirty="0"/>
              <a:t>등 보안 인증 연계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종이 문서 분실</a:t>
            </a:r>
            <a:r>
              <a:rPr lang="en-US" altLang="ko-KR" dirty="0"/>
              <a:t>·</a:t>
            </a:r>
            <a:r>
              <a:rPr lang="ko-KR" altLang="en-US" dirty="0"/>
              <a:t>유출 위험 감소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BF6879-2FC7-DCE5-CCD1-693E12427819}"/>
              </a:ext>
            </a:extLst>
          </p:cNvPr>
          <p:cNvSpPr txBox="1"/>
          <p:nvPr/>
        </p:nvSpPr>
        <p:spPr>
          <a:xfrm>
            <a:off x="6188366" y="231878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4. </a:t>
            </a:r>
            <a:r>
              <a:rPr lang="ko-KR" altLang="en-US" b="1" dirty="0"/>
              <a:t>비용 절감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종이</a:t>
            </a:r>
            <a:r>
              <a:rPr lang="en-US" altLang="ko-KR" dirty="0"/>
              <a:t>, </a:t>
            </a:r>
            <a:r>
              <a:rPr lang="ko-KR" altLang="en-US" dirty="0"/>
              <a:t>인쇄</a:t>
            </a:r>
            <a:r>
              <a:rPr lang="en-US" altLang="ko-KR" dirty="0"/>
              <a:t>, </a:t>
            </a:r>
            <a:r>
              <a:rPr lang="ko-KR" altLang="en-US" dirty="0"/>
              <a:t>보관 공간 등 물리적 자원 절감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문서 전달을 위한 인력</a:t>
            </a:r>
            <a:r>
              <a:rPr lang="en-US" altLang="ko-KR" dirty="0"/>
              <a:t>·</a:t>
            </a:r>
            <a:r>
              <a:rPr lang="ko-KR" altLang="en-US" dirty="0"/>
              <a:t>시간 비용 절감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8AD282-948D-D90A-C6E7-053187F42931}"/>
              </a:ext>
            </a:extLst>
          </p:cNvPr>
          <p:cNvSpPr txBox="1"/>
          <p:nvPr/>
        </p:nvSpPr>
        <p:spPr>
          <a:xfrm>
            <a:off x="6188366" y="3773251"/>
            <a:ext cx="61883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5. </a:t>
            </a:r>
            <a:r>
              <a:rPr lang="ko-KR" altLang="en-US" b="1" dirty="0"/>
              <a:t>문서 관리 용이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문서가 전자적으로 보관되므로 검색</a:t>
            </a:r>
            <a:r>
              <a:rPr lang="en-US" altLang="ko-KR" dirty="0"/>
              <a:t>·</a:t>
            </a:r>
            <a:r>
              <a:rPr lang="ko-KR" altLang="en-US" dirty="0"/>
              <a:t>조회 접근성 ↑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버전 관리 가능 → 최신 문서 확인 용이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데이터 백업</a:t>
            </a:r>
            <a:r>
              <a:rPr lang="en-US" altLang="ko-KR" dirty="0"/>
              <a:t>·</a:t>
            </a:r>
            <a:r>
              <a:rPr lang="ko-KR" altLang="en-US" dirty="0"/>
              <a:t>복구 용이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FE8159-C93E-C07A-4EF1-51BD0E6190E8}"/>
              </a:ext>
            </a:extLst>
          </p:cNvPr>
          <p:cNvSpPr txBox="1"/>
          <p:nvPr/>
        </p:nvSpPr>
        <p:spPr>
          <a:xfrm>
            <a:off x="6188366" y="5112524"/>
            <a:ext cx="62345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6. </a:t>
            </a:r>
            <a:r>
              <a:rPr lang="ko-KR" altLang="en-US" b="1" dirty="0"/>
              <a:t>협업 강화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부서 합의</a:t>
            </a:r>
            <a:r>
              <a:rPr lang="en-US" altLang="ko-KR" dirty="0"/>
              <a:t>, </a:t>
            </a:r>
            <a:r>
              <a:rPr lang="ko-KR" altLang="en-US" dirty="0"/>
              <a:t>병렬</a:t>
            </a:r>
            <a:r>
              <a:rPr lang="en-US" altLang="ko-KR" dirty="0"/>
              <a:t>·</a:t>
            </a:r>
            <a:r>
              <a:rPr lang="ko-KR" altLang="en-US" dirty="0"/>
              <a:t>순차 합의 등 협업 결재 구조 지원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여러 사람이 동시에 문서 검토 및 의견 반영 가능</a:t>
            </a:r>
          </a:p>
        </p:txBody>
      </p:sp>
    </p:spTree>
    <p:extLst>
      <p:ext uri="{BB962C8B-B14F-4D97-AF65-F5344CB8AC3E}">
        <p14:creationId xmlns:p14="http://schemas.microsoft.com/office/powerpoint/2010/main" val="73427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FF566A72-0B77-7F9C-44A4-391BE368C8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642052"/>
              </p:ext>
            </p:extLst>
          </p:nvPr>
        </p:nvGraphicFramePr>
        <p:xfrm>
          <a:off x="341745" y="1902689"/>
          <a:ext cx="8906164" cy="476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93">
                  <a:extLst>
                    <a:ext uri="{9D8B030D-6E8A-4147-A177-3AD203B41FA5}">
                      <a16:colId xmlns:a16="http://schemas.microsoft.com/office/drawing/2014/main" val="1233466765"/>
                    </a:ext>
                  </a:extLst>
                </a:gridCol>
                <a:gridCol w="7427071">
                  <a:extLst>
                    <a:ext uri="{9D8B030D-6E8A-4147-A177-3AD203B41FA5}">
                      <a16:colId xmlns:a16="http://schemas.microsoft.com/office/drawing/2014/main" val="351992153"/>
                    </a:ext>
                  </a:extLst>
                </a:gridCol>
              </a:tblGrid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106344"/>
                  </a:ext>
                </a:extLst>
              </a:tr>
              <a:tr h="5059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결재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결정할 권한이 있는 자가 부하직원이 제출한 안건을 허가하거나 승인하는 행위를 말한다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297920"/>
                  </a:ext>
                </a:extLst>
              </a:tr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결재선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결재에 참가할 사람들의 집합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497208"/>
                  </a:ext>
                </a:extLst>
              </a:tr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결재 행위에 있어 동의가 필요하며 결재와 달리 서명을 하지 않아도 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533079"/>
                  </a:ext>
                </a:extLst>
              </a:tr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참조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결재 행위에 있어 동의가 필요하지 않으며 결재 진행 중 열람이 가능한 결재자의 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28622"/>
                  </a:ext>
                </a:extLst>
              </a:tr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선택한 결재자가 최고 결재자의 권한을 위임 받아 처리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한번에 다 </a:t>
                      </a:r>
                      <a:r>
                        <a:rPr lang="ko-KR" altLang="en-US" dirty="0" err="1"/>
                        <a:t>처리하는것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808027"/>
                  </a:ext>
                </a:extLst>
              </a:tr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결재 올리기 취소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19529"/>
                  </a:ext>
                </a:extLst>
              </a:tr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나중에 결재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47986"/>
                  </a:ext>
                </a:extLst>
              </a:tr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부서가 결재할 것이 아니면 발송 부서에 다시 보내는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38316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9580A23F-4F42-7C22-49D9-6A4BED8B140F}"/>
              </a:ext>
            </a:extLst>
          </p:cNvPr>
          <p:cNvSpPr txBox="1">
            <a:spLocks/>
          </p:cNvSpPr>
          <p:nvPr/>
        </p:nvSpPr>
        <p:spPr>
          <a:xfrm>
            <a:off x="323272" y="808107"/>
            <a:ext cx="4849092" cy="8821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800" b="1" dirty="0">
                <a:solidFill>
                  <a:schemeClr val="bg1"/>
                </a:solidFill>
              </a:rPr>
              <a:t>전자 결재 용어</a:t>
            </a:r>
          </a:p>
        </p:txBody>
      </p:sp>
    </p:spTree>
    <p:extLst>
      <p:ext uri="{BB962C8B-B14F-4D97-AF65-F5344CB8AC3E}">
        <p14:creationId xmlns:p14="http://schemas.microsoft.com/office/powerpoint/2010/main" val="128671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794B986F-97FD-206C-6F2D-835435DA5F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949793"/>
              </p:ext>
            </p:extLst>
          </p:nvPr>
        </p:nvGraphicFramePr>
        <p:xfrm>
          <a:off x="318866" y="1974321"/>
          <a:ext cx="10038183" cy="4330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812">
                  <a:extLst>
                    <a:ext uri="{9D8B030D-6E8A-4147-A177-3AD203B41FA5}">
                      <a16:colId xmlns:a16="http://schemas.microsoft.com/office/drawing/2014/main" val="3089284470"/>
                    </a:ext>
                  </a:extLst>
                </a:gridCol>
                <a:gridCol w="8344371">
                  <a:extLst>
                    <a:ext uri="{9D8B030D-6E8A-4147-A177-3AD203B41FA5}">
                      <a16:colId xmlns:a16="http://schemas.microsoft.com/office/drawing/2014/main" val="3055318183"/>
                    </a:ext>
                  </a:extLst>
                </a:gridCol>
              </a:tblGrid>
              <a:tr h="4343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940765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새로운 문서를 만드는 행위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749571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부재중인 결재권자를 대신하여 결재하는 것으로 중요한 안건은 반드시 나중에 최종 결재권자의 </a:t>
                      </a:r>
                      <a:r>
                        <a:rPr lang="ko-KR" altLang="en-US" dirty="0" err="1"/>
                        <a:t>후결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중간결재자가</a:t>
                      </a:r>
                      <a:r>
                        <a:rPr lang="ko-KR" altLang="en-US" dirty="0"/>
                        <a:t> 부득이한 사유로 결재할 수 없는 경우 최종집행 후에 </a:t>
                      </a:r>
                      <a:r>
                        <a:rPr lang="ko-KR" altLang="en-US" dirty="0" err="1"/>
                        <a:t>결재받는것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을 받아야 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02309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문서의 결재를 시작하는 행위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542825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부서합의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결재순서에 결재문서가 합의문으로 변환되어 해당 부서의 </a:t>
                      </a:r>
                      <a:r>
                        <a:rPr lang="ko-KR" altLang="en-US" dirty="0" err="1"/>
                        <a:t>수발신</a:t>
                      </a:r>
                      <a:r>
                        <a:rPr lang="ko-KR" altLang="en-US" dirty="0"/>
                        <a:t> 담당자에게 도착하며 서명 칸에는 합의 부서의 최종 결재자 서명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003975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부서 순차합의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합의 부서에서 반송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문서의 내용에 동의하지 않음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처리하면 해당 결재문서가 기안자에게 반송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353113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부서 병렬합의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합의자</a:t>
                      </a:r>
                      <a:r>
                        <a:rPr lang="ko-KR" altLang="en-US" dirty="0"/>
                        <a:t> 중 한 명이 반송처리 하더라도 결재 진행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09589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8FD79CB4-9DF8-8519-AB4F-4F9F00CFDAE9}"/>
              </a:ext>
            </a:extLst>
          </p:cNvPr>
          <p:cNvSpPr txBox="1">
            <a:spLocks/>
          </p:cNvSpPr>
          <p:nvPr/>
        </p:nvSpPr>
        <p:spPr>
          <a:xfrm>
            <a:off x="323272" y="808107"/>
            <a:ext cx="4451928" cy="8821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800" b="1" dirty="0">
                <a:solidFill>
                  <a:schemeClr val="bg1"/>
                </a:solidFill>
              </a:rPr>
              <a:t>전자 결재 용어</a:t>
            </a:r>
          </a:p>
        </p:txBody>
      </p:sp>
    </p:spTree>
    <p:extLst>
      <p:ext uri="{BB962C8B-B14F-4D97-AF65-F5344CB8AC3E}">
        <p14:creationId xmlns:p14="http://schemas.microsoft.com/office/powerpoint/2010/main" val="247946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7D314-4334-B42A-8407-369F907F6769}"/>
              </a:ext>
            </a:extLst>
          </p:cNvPr>
          <p:cNvSpPr txBox="1">
            <a:spLocks/>
          </p:cNvSpPr>
          <p:nvPr/>
        </p:nvSpPr>
        <p:spPr>
          <a:xfrm>
            <a:off x="323271" y="808107"/>
            <a:ext cx="6474693" cy="8821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800" b="1" dirty="0">
                <a:solidFill>
                  <a:schemeClr val="bg1"/>
                </a:solidFill>
              </a:rPr>
              <a:t>전자결재 기본 </a:t>
            </a:r>
            <a:r>
              <a:rPr lang="en-US" altLang="ko-KR" sz="4800" b="1" dirty="0">
                <a:solidFill>
                  <a:schemeClr val="bg1"/>
                </a:solidFill>
              </a:rPr>
              <a:t>FLOW</a:t>
            </a:r>
          </a:p>
        </p:txBody>
      </p:sp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BAEFB568-40FC-5961-223E-2101C6ABAE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781482"/>
              </p:ext>
            </p:extLst>
          </p:nvPr>
        </p:nvGraphicFramePr>
        <p:xfrm>
          <a:off x="323271" y="2204316"/>
          <a:ext cx="894565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0A59BA7E-C8DD-01D0-3037-E17DF105F705}"/>
              </a:ext>
            </a:extLst>
          </p:cNvPr>
          <p:cNvGrpSpPr/>
          <p:nvPr/>
        </p:nvGrpSpPr>
        <p:grpSpPr>
          <a:xfrm rot="10800000" flipH="1">
            <a:off x="1030091" y="3428999"/>
            <a:ext cx="1595513" cy="504731"/>
            <a:chOff x="-2612091" y="2164976"/>
            <a:chExt cx="5812491" cy="981636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BD91937-F6B2-A48D-D89A-5B48C13AF8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2164976"/>
              <a:ext cx="0" cy="981636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69EE689-0971-AD69-10E3-D72B41C29E85}"/>
                </a:ext>
              </a:extLst>
            </p:cNvPr>
            <p:cNvCxnSpPr>
              <a:cxnSpLocks/>
            </p:cNvCxnSpPr>
            <p:nvPr/>
          </p:nvCxnSpPr>
          <p:spPr>
            <a:xfrm>
              <a:off x="-2612091" y="3146612"/>
              <a:ext cx="5812491" cy="0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DA4606E-ECB4-710E-455A-772CB463A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612091" y="2164977"/>
              <a:ext cx="0" cy="9816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15FE4D-E5C7-5BC0-E558-622E2FA3B13D}"/>
              </a:ext>
            </a:extLst>
          </p:cNvPr>
          <p:cNvGrpSpPr/>
          <p:nvPr/>
        </p:nvGrpSpPr>
        <p:grpSpPr>
          <a:xfrm rot="10800000" flipH="1">
            <a:off x="3026658" y="3431304"/>
            <a:ext cx="1556497" cy="504731"/>
            <a:chOff x="-2612091" y="2164976"/>
            <a:chExt cx="5812491" cy="981636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50D1DF1-2A18-4CC3-43DA-9BBF75C4F3BB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2164976"/>
              <a:ext cx="0" cy="981636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C37C863-0F0E-7CB8-122E-0B4122C89A41}"/>
                </a:ext>
              </a:extLst>
            </p:cNvPr>
            <p:cNvCxnSpPr>
              <a:cxnSpLocks/>
            </p:cNvCxnSpPr>
            <p:nvPr/>
          </p:nvCxnSpPr>
          <p:spPr>
            <a:xfrm>
              <a:off x="-2612091" y="3146612"/>
              <a:ext cx="5812491" cy="0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2181B71-5907-26C5-C3A4-5ADC14720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612091" y="2164977"/>
              <a:ext cx="0" cy="9816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B3EBE9-265F-3FD7-C0EA-47F7082D0760}"/>
              </a:ext>
            </a:extLst>
          </p:cNvPr>
          <p:cNvGrpSpPr/>
          <p:nvPr/>
        </p:nvGrpSpPr>
        <p:grpSpPr>
          <a:xfrm rot="10800000" flipH="1">
            <a:off x="4888921" y="3428995"/>
            <a:ext cx="1595512" cy="504731"/>
            <a:chOff x="-2612091" y="2164976"/>
            <a:chExt cx="5812491" cy="981636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E298820-2F29-24CA-8EE2-4617519A5AAD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2164976"/>
              <a:ext cx="0" cy="981636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499B902-2231-93DA-9FEA-82BE89C2BF35}"/>
                </a:ext>
              </a:extLst>
            </p:cNvPr>
            <p:cNvCxnSpPr>
              <a:cxnSpLocks/>
            </p:cNvCxnSpPr>
            <p:nvPr/>
          </p:nvCxnSpPr>
          <p:spPr>
            <a:xfrm>
              <a:off x="-2612091" y="3146612"/>
              <a:ext cx="5812491" cy="0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01171ADB-1780-BA9D-D820-B0C835F41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612091" y="2164977"/>
              <a:ext cx="0" cy="9816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D9352F7-AB99-49DF-1C34-FB9084B8F5B6}"/>
              </a:ext>
            </a:extLst>
          </p:cNvPr>
          <p:cNvGrpSpPr/>
          <p:nvPr/>
        </p:nvGrpSpPr>
        <p:grpSpPr>
          <a:xfrm rot="10800000" flipH="1">
            <a:off x="3111139" y="3672544"/>
            <a:ext cx="443754" cy="220289"/>
            <a:chOff x="-2612091" y="2164976"/>
            <a:chExt cx="5812491" cy="981636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1912D2A-AB96-C55E-0493-7D74CBD8A3D9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2164976"/>
              <a:ext cx="0" cy="981636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A2E110C-3E25-D59E-7016-4EB1E761F340}"/>
                </a:ext>
              </a:extLst>
            </p:cNvPr>
            <p:cNvCxnSpPr>
              <a:cxnSpLocks/>
            </p:cNvCxnSpPr>
            <p:nvPr/>
          </p:nvCxnSpPr>
          <p:spPr>
            <a:xfrm>
              <a:off x="-2612091" y="3146612"/>
              <a:ext cx="5812491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981C0B5-A722-7272-1D79-877B4C4A20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612091" y="2164977"/>
              <a:ext cx="0" cy="981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80E5010-5AD5-E477-1CF1-9073D1A18DC4}"/>
              </a:ext>
            </a:extLst>
          </p:cNvPr>
          <p:cNvGrpSpPr/>
          <p:nvPr/>
        </p:nvGrpSpPr>
        <p:grpSpPr>
          <a:xfrm rot="10800000" flipH="1">
            <a:off x="5001868" y="3681361"/>
            <a:ext cx="443754" cy="220289"/>
            <a:chOff x="-2612091" y="2164976"/>
            <a:chExt cx="5812491" cy="981636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8EC9D174-578E-75DC-9577-A2CD22D7C069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2164976"/>
              <a:ext cx="0" cy="981636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89C4891-CC31-0DEA-5805-2FC829FAE22A}"/>
                </a:ext>
              </a:extLst>
            </p:cNvPr>
            <p:cNvCxnSpPr>
              <a:cxnSpLocks/>
            </p:cNvCxnSpPr>
            <p:nvPr/>
          </p:nvCxnSpPr>
          <p:spPr>
            <a:xfrm>
              <a:off x="-2612091" y="3146612"/>
              <a:ext cx="5812491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3D6756-25F1-C9F3-4C87-8E8B162766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612091" y="2164977"/>
              <a:ext cx="0" cy="981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50B797A-4F75-55A2-6AD4-FF87152E2E97}"/>
              </a:ext>
            </a:extLst>
          </p:cNvPr>
          <p:cNvGrpSpPr/>
          <p:nvPr/>
        </p:nvGrpSpPr>
        <p:grpSpPr>
          <a:xfrm rot="10800000" flipH="1">
            <a:off x="6819256" y="3713437"/>
            <a:ext cx="443754" cy="220289"/>
            <a:chOff x="-2612091" y="2164976"/>
            <a:chExt cx="5812491" cy="981636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A9AB33B-76DA-6535-8D86-BB73527991B4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2164976"/>
              <a:ext cx="0" cy="981636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6FF7C45-0585-322C-2C75-D75CA3BD856E}"/>
                </a:ext>
              </a:extLst>
            </p:cNvPr>
            <p:cNvCxnSpPr>
              <a:cxnSpLocks/>
            </p:cNvCxnSpPr>
            <p:nvPr/>
          </p:nvCxnSpPr>
          <p:spPr>
            <a:xfrm>
              <a:off x="-2612091" y="3146612"/>
              <a:ext cx="5812491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0514A346-EE46-7394-9DAB-DA95F1393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612091" y="2164977"/>
              <a:ext cx="0" cy="981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FA05CD1-ECD4-6701-0F12-2B0BA33367F2}"/>
              </a:ext>
            </a:extLst>
          </p:cNvPr>
          <p:cNvSpPr txBox="1"/>
          <p:nvPr/>
        </p:nvSpPr>
        <p:spPr>
          <a:xfrm>
            <a:off x="5838101" y="29872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5"/>
                </a:solidFill>
              </a:rPr>
              <a:t>회수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DE4E40-7F98-F702-3FF9-8CD2076FC9D9}"/>
              </a:ext>
            </a:extLst>
          </p:cNvPr>
          <p:cNvSpPr txBox="1"/>
          <p:nvPr/>
        </p:nvSpPr>
        <p:spPr>
          <a:xfrm>
            <a:off x="1619335" y="4622995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상신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C1F7E1-3209-5C1E-0677-223B8AA4A4ED}"/>
              </a:ext>
            </a:extLst>
          </p:cNvPr>
          <p:cNvSpPr txBox="1"/>
          <p:nvPr/>
        </p:nvSpPr>
        <p:spPr>
          <a:xfrm>
            <a:off x="3554892" y="45780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승인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2487FF-8E0F-B3F7-6C3B-9F9B5C00BC13}"/>
              </a:ext>
            </a:extLst>
          </p:cNvPr>
          <p:cNvSpPr txBox="1"/>
          <p:nvPr/>
        </p:nvSpPr>
        <p:spPr>
          <a:xfrm>
            <a:off x="5444131" y="46229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승인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36A742-2C4B-66F2-3537-5724E44D5372}"/>
              </a:ext>
            </a:extLst>
          </p:cNvPr>
          <p:cNvSpPr txBox="1"/>
          <p:nvPr/>
        </p:nvSpPr>
        <p:spPr>
          <a:xfrm>
            <a:off x="7299895" y="45780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승인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4B33FC1-9DB1-60F7-B004-E9B7B101AC3F}"/>
              </a:ext>
            </a:extLst>
          </p:cNvPr>
          <p:cNvCxnSpPr>
            <a:cxnSpLocks/>
          </p:cNvCxnSpPr>
          <p:nvPr/>
        </p:nvCxnSpPr>
        <p:spPr>
          <a:xfrm>
            <a:off x="2869929" y="4812910"/>
            <a:ext cx="0" cy="268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3D1D296-58A3-5FFB-7EA9-8D8CE6F34775}"/>
              </a:ext>
            </a:extLst>
          </p:cNvPr>
          <p:cNvCxnSpPr>
            <a:cxnSpLocks/>
          </p:cNvCxnSpPr>
          <p:nvPr/>
        </p:nvCxnSpPr>
        <p:spPr>
          <a:xfrm>
            <a:off x="4796099" y="4792740"/>
            <a:ext cx="0" cy="578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535C113-0359-E46C-D5D2-7F2DE726A242}"/>
              </a:ext>
            </a:extLst>
          </p:cNvPr>
          <p:cNvCxnSpPr>
            <a:cxnSpLocks/>
          </p:cNvCxnSpPr>
          <p:nvPr/>
        </p:nvCxnSpPr>
        <p:spPr>
          <a:xfrm>
            <a:off x="6681287" y="4762715"/>
            <a:ext cx="0" cy="981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D860339-809E-573B-BCB5-6EF346FE3C69}"/>
              </a:ext>
            </a:extLst>
          </p:cNvPr>
          <p:cNvCxnSpPr>
            <a:cxnSpLocks/>
          </p:cNvCxnSpPr>
          <p:nvPr/>
        </p:nvCxnSpPr>
        <p:spPr>
          <a:xfrm flipV="1">
            <a:off x="822614" y="5723298"/>
            <a:ext cx="5858673" cy="21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83D09CB-EAC5-98F0-45F6-0E8FB57E8E5B}"/>
              </a:ext>
            </a:extLst>
          </p:cNvPr>
          <p:cNvCxnSpPr>
            <a:cxnSpLocks/>
          </p:cNvCxnSpPr>
          <p:nvPr/>
        </p:nvCxnSpPr>
        <p:spPr>
          <a:xfrm>
            <a:off x="822614" y="5370964"/>
            <a:ext cx="3973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ABF5A71-3BA7-81DB-11A6-E2C4AFEAF35D}"/>
              </a:ext>
            </a:extLst>
          </p:cNvPr>
          <p:cNvCxnSpPr>
            <a:cxnSpLocks/>
          </p:cNvCxnSpPr>
          <p:nvPr/>
        </p:nvCxnSpPr>
        <p:spPr>
          <a:xfrm>
            <a:off x="822614" y="5079630"/>
            <a:ext cx="20473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2E709E3-6C3A-D266-D0D8-CC456CCD591F}"/>
              </a:ext>
            </a:extLst>
          </p:cNvPr>
          <p:cNvCxnSpPr>
            <a:cxnSpLocks/>
          </p:cNvCxnSpPr>
          <p:nvPr/>
        </p:nvCxnSpPr>
        <p:spPr>
          <a:xfrm flipV="1">
            <a:off x="822614" y="4774676"/>
            <a:ext cx="0" cy="981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37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23A0B-7A66-C852-52A2-74A849FBA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0BF89-FCC4-1946-1997-13D63D17ED28}"/>
              </a:ext>
            </a:extLst>
          </p:cNvPr>
          <p:cNvSpPr txBox="1">
            <a:spLocks/>
          </p:cNvSpPr>
          <p:nvPr/>
        </p:nvSpPr>
        <p:spPr>
          <a:xfrm>
            <a:off x="323271" y="808107"/>
            <a:ext cx="8829965" cy="8821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800" b="1" dirty="0">
                <a:solidFill>
                  <a:schemeClr val="bg1"/>
                </a:solidFill>
              </a:rPr>
              <a:t>전자결재 순차합의</a:t>
            </a:r>
            <a:r>
              <a:rPr lang="en-US" altLang="ko-KR" sz="4800" b="1" dirty="0">
                <a:solidFill>
                  <a:schemeClr val="bg1"/>
                </a:solidFill>
              </a:rPr>
              <a:t>, </a:t>
            </a:r>
            <a:r>
              <a:rPr lang="ko-KR" altLang="en-US" sz="4800" b="1" dirty="0">
                <a:solidFill>
                  <a:schemeClr val="bg1"/>
                </a:solidFill>
              </a:rPr>
              <a:t>병렬합의</a:t>
            </a:r>
            <a:endParaRPr lang="en-US" altLang="ko-KR" sz="4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내용 개체 틀 3">
            <a:extLst>
              <a:ext uri="{FF2B5EF4-FFF2-40B4-BE49-F238E27FC236}">
                <a16:creationId xmlns:a16="http://schemas.microsoft.com/office/drawing/2014/main" id="{860AD5CB-00E2-D68C-E2AB-6FC4A34F00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2163085"/>
              </p:ext>
            </p:extLst>
          </p:nvPr>
        </p:nvGraphicFramePr>
        <p:xfrm>
          <a:off x="323271" y="1932737"/>
          <a:ext cx="8945657" cy="2326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557F8A4-5CAC-FA7F-D1F9-50630947CB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319660"/>
              </p:ext>
            </p:extLst>
          </p:nvPr>
        </p:nvGraphicFramePr>
        <p:xfrm>
          <a:off x="323271" y="4272525"/>
          <a:ext cx="8945657" cy="257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8BAE281-8CF3-4F2D-221B-201A2EEF6430}"/>
              </a:ext>
            </a:extLst>
          </p:cNvPr>
          <p:cNvSpPr/>
          <p:nvPr/>
        </p:nvSpPr>
        <p:spPr>
          <a:xfrm>
            <a:off x="4123746" y="6038637"/>
            <a:ext cx="1344706" cy="7933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결재자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C112C34-1611-12E8-F8FC-374931858672}"/>
              </a:ext>
            </a:extLst>
          </p:cNvPr>
          <p:cNvSpPr/>
          <p:nvPr/>
        </p:nvSpPr>
        <p:spPr>
          <a:xfrm>
            <a:off x="4123746" y="5161851"/>
            <a:ext cx="1344706" cy="7933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결재자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4645B2C-50EA-A50A-63D7-4EB4F6B5CFFC}"/>
              </a:ext>
            </a:extLst>
          </p:cNvPr>
          <p:cNvSpPr/>
          <p:nvPr/>
        </p:nvSpPr>
        <p:spPr>
          <a:xfrm>
            <a:off x="3733782" y="5390449"/>
            <a:ext cx="282389" cy="33617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8C993EA-3C60-0E15-55FF-C8C67EEA9262}"/>
              </a:ext>
            </a:extLst>
          </p:cNvPr>
          <p:cNvSpPr/>
          <p:nvPr/>
        </p:nvSpPr>
        <p:spPr>
          <a:xfrm>
            <a:off x="5576027" y="5390449"/>
            <a:ext cx="282389" cy="33617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FACA1B0-2CEB-616A-30F0-EA6019255540}"/>
              </a:ext>
            </a:extLst>
          </p:cNvPr>
          <p:cNvSpPr/>
          <p:nvPr/>
        </p:nvSpPr>
        <p:spPr>
          <a:xfrm rot="20055823">
            <a:off x="5602921" y="5870549"/>
            <a:ext cx="282389" cy="33617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1640E95-584D-BFBA-7009-A87D9D47B26A}"/>
              </a:ext>
            </a:extLst>
          </p:cNvPr>
          <p:cNvSpPr/>
          <p:nvPr/>
        </p:nvSpPr>
        <p:spPr>
          <a:xfrm rot="1626920">
            <a:off x="3733782" y="5881266"/>
            <a:ext cx="282389" cy="33617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65458-67FD-9C85-2A84-847A70274982}"/>
              </a:ext>
            </a:extLst>
          </p:cNvPr>
          <p:cNvSpPr txBox="1"/>
          <p:nvPr/>
        </p:nvSpPr>
        <p:spPr>
          <a:xfrm>
            <a:off x="377059" y="2146081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순차 합의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372B6-77ED-152F-5030-01A4DB67B0AC}"/>
              </a:ext>
            </a:extLst>
          </p:cNvPr>
          <p:cNvSpPr txBox="1"/>
          <p:nvPr/>
        </p:nvSpPr>
        <p:spPr>
          <a:xfrm>
            <a:off x="377059" y="4231784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병렬 합의</a:t>
            </a:r>
          </a:p>
        </p:txBody>
      </p:sp>
    </p:spTree>
    <p:extLst>
      <p:ext uri="{BB962C8B-B14F-4D97-AF65-F5344CB8AC3E}">
        <p14:creationId xmlns:p14="http://schemas.microsoft.com/office/powerpoint/2010/main" val="211668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715B5-9DF0-E770-C03C-0E31197DF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94DB2-60D8-66E1-3728-AA95CE8E6F07}"/>
              </a:ext>
            </a:extLst>
          </p:cNvPr>
          <p:cNvSpPr txBox="1">
            <a:spLocks/>
          </p:cNvSpPr>
          <p:nvPr/>
        </p:nvSpPr>
        <p:spPr>
          <a:xfrm>
            <a:off x="323271" y="808107"/>
            <a:ext cx="6474693" cy="8821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800" b="1" dirty="0">
                <a:solidFill>
                  <a:schemeClr val="bg1"/>
                </a:solidFill>
              </a:rPr>
              <a:t>전자결재 부서 순차 합의</a:t>
            </a:r>
            <a:endParaRPr lang="en-US" altLang="ko-KR" sz="48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id="{4AA010F7-993A-DF23-00B9-4913BC3CC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354807"/>
              </p:ext>
            </p:extLst>
          </p:nvPr>
        </p:nvGraphicFramePr>
        <p:xfrm>
          <a:off x="323271" y="1884084"/>
          <a:ext cx="8945657" cy="2326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내용 개체 틀 3">
            <a:extLst>
              <a:ext uri="{FF2B5EF4-FFF2-40B4-BE49-F238E27FC236}">
                <a16:creationId xmlns:a16="http://schemas.microsoft.com/office/drawing/2014/main" id="{9758E14C-FF50-000D-13B1-4B78B1714B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75809"/>
              </p:ext>
            </p:extLst>
          </p:nvPr>
        </p:nvGraphicFramePr>
        <p:xfrm>
          <a:off x="1232629" y="4485327"/>
          <a:ext cx="7126942" cy="2049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BABBEF7-3D97-89C6-0AB6-540E4DC4BA59}"/>
              </a:ext>
            </a:extLst>
          </p:cNvPr>
          <p:cNvSpPr txBox="1"/>
          <p:nvPr/>
        </p:nvSpPr>
        <p:spPr>
          <a:xfrm>
            <a:off x="377059" y="2097428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부서 순차 합의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C4D2410-8BBE-B1B7-901C-143D6BF717BE}"/>
              </a:ext>
            </a:extLst>
          </p:cNvPr>
          <p:cNvCxnSpPr>
            <a:cxnSpLocks/>
          </p:cNvCxnSpPr>
          <p:nvPr/>
        </p:nvCxnSpPr>
        <p:spPr>
          <a:xfrm flipH="1">
            <a:off x="1824301" y="3578412"/>
            <a:ext cx="134470" cy="13850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8DDBA59-3BA6-9FB5-2295-2C28C2DA8EE1}"/>
              </a:ext>
            </a:extLst>
          </p:cNvPr>
          <p:cNvCxnSpPr>
            <a:cxnSpLocks/>
          </p:cNvCxnSpPr>
          <p:nvPr/>
        </p:nvCxnSpPr>
        <p:spPr>
          <a:xfrm flipH="1" flipV="1">
            <a:off x="3795976" y="3419367"/>
            <a:ext cx="3756773" cy="15440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BBAD54-D49D-DA69-044B-20FF9DDE6CB2}"/>
              </a:ext>
            </a:extLst>
          </p:cNvPr>
          <p:cNvSpPr txBox="1"/>
          <p:nvPr/>
        </p:nvSpPr>
        <p:spPr>
          <a:xfrm>
            <a:off x="947138" y="41632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합의문</a:t>
            </a:r>
          </a:p>
        </p:txBody>
      </p:sp>
    </p:spTree>
    <p:extLst>
      <p:ext uri="{BB962C8B-B14F-4D97-AF65-F5344CB8AC3E}">
        <p14:creationId xmlns:p14="http://schemas.microsoft.com/office/powerpoint/2010/main" val="22940676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23_TF10001108_Win32.potx" id="{89E2DA47-811B-41FC-8101-7BA0FB62AE2C}" vid="{0AAAB8A4-2457-4279-BA92-56392840B1F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{3D0F99B2-AA54-4C45-98D2-8BC963508F8F}TF2989475c-5427-4edb-9ec1-00f4ce72165be756b0ce_win32-2ff1dad8fff0</Template>
  <TotalTime>399</TotalTime>
  <Words>953</Words>
  <Application>Microsoft Office PowerPoint</Application>
  <PresentationFormat>와이드스크린</PresentationFormat>
  <Paragraphs>219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WelcomeDoc</vt:lpstr>
      <vt:lpstr>전자결재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dasoo Sam</dc:creator>
  <cp:keywords/>
  <cp:lastModifiedBy>dasoo Sam</cp:lastModifiedBy>
  <cp:revision>94</cp:revision>
  <dcterms:created xsi:type="dcterms:W3CDTF">2025-09-01T02:16:41Z</dcterms:created>
  <dcterms:modified xsi:type="dcterms:W3CDTF">2025-09-01T08:58:51Z</dcterms:modified>
  <cp:version/>
</cp:coreProperties>
</file>