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8" r:id="rId2"/>
    <p:sldId id="259" r:id="rId3"/>
    <p:sldId id="260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8"/>
            <p14:sldId id="259"/>
            <p14:sldId id="260"/>
          </p14:sldIdLst>
        </p14:section>
        <p14:section name="디자인, 모핑, 주석 달기, 공동 작업, 입력하세요" id="{B9B51309-D148-4332-87C2-07BE32FBCA3B}">
          <p14:sldIdLst/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2F2F2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42" autoAdjust="0"/>
  </p:normalViewPr>
  <p:slideViewPr>
    <p:cSldViewPr snapToGrid="0">
      <p:cViewPr varScale="1">
        <p:scale>
          <a:sx n="84" d="100"/>
          <a:sy n="84" d="100"/>
        </p:scale>
        <p:origin x="163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2025-09-11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2025-09-11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전자결재 구조파악</a:t>
            </a:r>
            <a:r>
              <a:rPr lang="en-US" altLang="ko-KR" dirty="0"/>
              <a:t>, </a:t>
            </a:r>
            <a:r>
              <a:rPr lang="ko-KR" altLang="en-US" dirty="0"/>
              <a:t>전자 결재 소스 분석으로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전자결재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용어</a:t>
            </a:r>
            <a:r>
              <a:rPr lang="en-US" altLang="ko-KR" dirty="0"/>
              <a:t>, </a:t>
            </a:r>
            <a:r>
              <a:rPr lang="ko-KR" altLang="en-US" dirty="0"/>
              <a:t>기본</a:t>
            </a:r>
            <a:r>
              <a:rPr lang="en-US" altLang="ko-KR" dirty="0"/>
              <a:t> FLOW, 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 err="1"/>
              <a:t>기안자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합의자</a:t>
            </a:r>
            <a:r>
              <a:rPr lang="ko-KR" altLang="en-US" dirty="0"/>
              <a:t> 최종 결재자가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309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3D73-BBC0-1D26-2701-D162479C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939324-2216-565C-CAE3-BEEDE2401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E3F58-921B-4344-6496-7A6DACAC4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전자결재 구조파악</a:t>
            </a:r>
            <a:r>
              <a:rPr lang="en-US" altLang="ko-KR" dirty="0"/>
              <a:t>, </a:t>
            </a:r>
            <a:r>
              <a:rPr lang="ko-KR" altLang="en-US" dirty="0"/>
              <a:t>전자 결재 소스 분석으로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전자결재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용어</a:t>
            </a:r>
            <a:r>
              <a:rPr lang="en-US" altLang="ko-KR" dirty="0"/>
              <a:t>, </a:t>
            </a:r>
            <a:r>
              <a:rPr lang="ko-KR" altLang="en-US" dirty="0"/>
              <a:t>기본</a:t>
            </a:r>
            <a:r>
              <a:rPr lang="en-US" altLang="ko-KR" dirty="0"/>
              <a:t> FLOW, 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 err="1"/>
              <a:t>기안자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합의자</a:t>
            </a:r>
            <a:r>
              <a:rPr lang="ko-KR" altLang="en-US" dirty="0"/>
              <a:t> 최종 결재자가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3612B-DB01-F689-439D-165735ECF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6425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2025-09-11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009B724-29F8-6BB9-2039-62133392D79B}"/>
              </a:ext>
            </a:extLst>
          </p:cNvPr>
          <p:cNvSpPr/>
          <p:nvPr userDrawn="1"/>
        </p:nvSpPr>
        <p:spPr>
          <a:xfrm>
            <a:off x="0" y="0"/>
            <a:ext cx="1112808" cy="678264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2025-09-11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1D0E0545-C957-6AE5-6F37-2D7A3D579E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83" y="113984"/>
            <a:ext cx="1586250" cy="3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8FA4-5878-A148-0FB0-BDFD107EF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8583" y="2484210"/>
            <a:ext cx="2210216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결재 연동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EF14F7-E069-A680-78E8-F5331698E954}"/>
              </a:ext>
            </a:extLst>
          </p:cNvPr>
          <p:cNvSpPr txBox="1">
            <a:spLocks/>
          </p:cNvSpPr>
          <p:nvPr/>
        </p:nvSpPr>
        <p:spPr>
          <a:xfrm>
            <a:off x="6908799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사원 이지민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1D1D3-89B0-4709-5903-762BA863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61344" y="3124290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B201D64-9B1D-5599-3E69-F1450144CD3E}"/>
              </a:ext>
            </a:extLst>
          </p:cNvPr>
          <p:cNvSpPr txBox="1">
            <a:spLocks/>
          </p:cNvSpPr>
          <p:nvPr/>
        </p:nvSpPr>
        <p:spPr>
          <a:xfrm>
            <a:off x="3061344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/>
              <a:t>2025-09-09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6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F537-CD7B-FAD9-735F-9537EABC09B7}"/>
              </a:ext>
            </a:extLst>
          </p:cNvPr>
          <p:cNvSpPr txBox="1">
            <a:spLocks/>
          </p:cNvSpPr>
          <p:nvPr/>
        </p:nvSpPr>
        <p:spPr>
          <a:xfrm>
            <a:off x="1228342" y="0"/>
            <a:ext cx="1449544" cy="8971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3BD3A-3F5F-57CA-BBF2-B98D1DE496E0}"/>
              </a:ext>
            </a:extLst>
          </p:cNvPr>
          <p:cNvSpPr txBox="1"/>
          <p:nvPr/>
        </p:nvSpPr>
        <p:spPr>
          <a:xfrm>
            <a:off x="1377631" y="2269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연동시점 및 설정</a:t>
            </a:r>
            <a:endParaRPr lang="en-US" altLang="ko-KR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B539-4F28-6FB4-F0FF-39BBD5646E14}"/>
              </a:ext>
            </a:extLst>
          </p:cNvPr>
          <p:cNvSpPr txBox="1"/>
          <p:nvPr/>
        </p:nvSpPr>
        <p:spPr>
          <a:xfrm>
            <a:off x="6813249" y="2265238"/>
            <a:ext cx="291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연동 </a:t>
            </a:r>
            <a:r>
              <a:rPr lang="en-US" altLang="ko-KR" b="1" dirty="0"/>
              <a:t>FLOW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0528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77AF-A4D4-C943-2F9D-495D7A65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5B85D-6587-5E4A-661E-B25FB4A921AC}"/>
              </a:ext>
            </a:extLst>
          </p:cNvPr>
          <p:cNvSpPr txBox="1">
            <a:spLocks/>
          </p:cNvSpPr>
          <p:nvPr/>
        </p:nvSpPr>
        <p:spPr>
          <a:xfrm>
            <a:off x="1228342" y="0"/>
            <a:ext cx="1449544" cy="8971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/>
              <a:t>목차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25BA65-C185-8ECD-5816-1BEA6973B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532432"/>
              </p:ext>
            </p:extLst>
          </p:nvPr>
        </p:nvGraphicFramePr>
        <p:xfrm>
          <a:off x="3450156" y="449580"/>
          <a:ext cx="529168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44">
                  <a:extLst>
                    <a:ext uri="{9D8B030D-6E8A-4147-A177-3AD203B41FA5}">
                      <a16:colId xmlns:a16="http://schemas.microsoft.com/office/drawing/2014/main" val="333930031"/>
                    </a:ext>
                  </a:extLst>
                </a:gridCol>
                <a:gridCol w="2645844">
                  <a:extLst>
                    <a:ext uri="{9D8B030D-6E8A-4147-A177-3AD203B41FA5}">
                      <a16:colId xmlns:a16="http://schemas.microsoft.com/office/drawing/2014/main" val="3611174792"/>
                    </a:ext>
                  </a:extLst>
                </a:gridCol>
              </a:tblGrid>
              <a:tr h="255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연동시점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설명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73290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INIT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 </a:t>
                      </a:r>
                      <a:r>
                        <a:rPr lang="ko-KR" altLang="en-US" sz="1100" dirty="0" err="1"/>
                        <a:t>로딩시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기안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접수기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919291"/>
                  </a:ext>
                </a:extLst>
              </a:tr>
              <a:tr h="2119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MIDDLE_SIGN_INIT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 </a:t>
                      </a:r>
                      <a:r>
                        <a:rPr lang="ko-KR" altLang="en-US" sz="1100" dirty="0" err="1"/>
                        <a:t>로딩시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225695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DOCNUM_BEFORE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문서번호 </a:t>
                      </a:r>
                      <a:r>
                        <a:rPr lang="ko-KR" altLang="en-US" sz="1100" dirty="0" err="1"/>
                        <a:t>채번직전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모든화면최종결재시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98932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DOCNUM_AFTER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문서번호 </a:t>
                      </a:r>
                      <a:r>
                        <a:rPr lang="ko-KR" altLang="en-US" sz="1100" dirty="0" err="1"/>
                        <a:t>채번직후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모든화면최종결재시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829231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DRAFTSAVE_BEFORE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기안상신직전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기안기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60029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DRAFTSAVE_AFTER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기안상신직후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기안기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006429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DOCNUM_END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최종결재직후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기안기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75346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MIDDLE_SIGN_BEFORE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중간결재자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사인직전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06695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MIDDLE_SIGN_AFTER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중간결재자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사인직후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40103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MIDDLE_END_AFTER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중간결재자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결재성공시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432952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MIDDLE_END_FAIL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중간결재자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결재실패시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334861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LAST_SIGN_BEFORE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최종결재자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사인직전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231620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LAST_SIGN_AFTER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최종결재자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사인직후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04069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END_FAIL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결재완료 </a:t>
                      </a:r>
                      <a:r>
                        <a:rPr lang="ko-KR" altLang="en-US" sz="1100" dirty="0" err="1"/>
                        <a:t>실패시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모든화면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최종결재시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14086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SUSIN_DRAFTSAVE_BEFORE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접수문서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수신직전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접수기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92844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SUSIN_DRAFTSAVE_AFTER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접수문서 접수직후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접수기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29343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SUSIN_DOCNUM_END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접수문서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접수후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접수기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838774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LAST_SEND_BEFORE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최종결재직전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기안기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37362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LAST_SEND_AFTER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최종결재직후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수신문서접수기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165215"/>
                  </a:ext>
                </a:extLst>
              </a:tr>
              <a:tr h="255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BANSONG_BEFORE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반송직전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89910"/>
                  </a:ext>
                </a:extLst>
              </a:tr>
              <a:tr h="12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BANSONG_AFTER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반송성공시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52423"/>
                  </a:ext>
                </a:extLst>
              </a:tr>
              <a:tr h="127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BANSONG_FAIL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반송실패시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결재기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86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332764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{3D0F99B2-AA54-4C45-98D2-8BC963508F8F}TF2989475c-5427-4edb-9ec1-00f4ce72165be756b0ce_win32-2ff1dad8fff0</Template>
  <TotalTime>7195</TotalTime>
  <Words>269</Words>
  <Application>Microsoft Office PowerPoint</Application>
  <PresentationFormat>와이드스크린</PresentationFormat>
  <Paragraphs>61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Segoe UI</vt:lpstr>
      <vt:lpstr>WelcomeDoc</vt:lpstr>
      <vt:lpstr>결재 연동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dasoo Sam</dc:creator>
  <cp:keywords/>
  <cp:lastModifiedBy>dasoo Sam</cp:lastModifiedBy>
  <cp:revision>699</cp:revision>
  <dcterms:created xsi:type="dcterms:W3CDTF">2025-09-01T02:16:41Z</dcterms:created>
  <dcterms:modified xsi:type="dcterms:W3CDTF">2025-09-11T07:26:25Z</dcterms:modified>
  <cp:version/>
</cp:coreProperties>
</file>