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ink/ink2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8" r:id="rId2"/>
    <p:sldId id="259" r:id="rId3"/>
    <p:sldId id="262" r:id="rId4"/>
    <p:sldId id="263" r:id="rId5"/>
    <p:sldId id="260" r:id="rId6"/>
    <p:sldId id="261" r:id="rId7"/>
    <p:sldId id="264" r:id="rId8"/>
    <p:sldId id="265" r:id="rId9"/>
    <p:sldId id="266" r:id="rId10"/>
    <p:sldId id="267" r:id="rId11"/>
    <p:sldId id="292" r:id="rId12"/>
    <p:sldId id="294" r:id="rId13"/>
    <p:sldId id="293" r:id="rId14"/>
    <p:sldId id="295" r:id="rId15"/>
    <p:sldId id="464" r:id="rId16"/>
    <p:sldId id="296" r:id="rId17"/>
    <p:sldId id="271" r:id="rId18"/>
    <p:sldId id="297" r:id="rId19"/>
    <p:sldId id="446" r:id="rId20"/>
    <p:sldId id="383" r:id="rId21"/>
    <p:sldId id="448" r:id="rId22"/>
    <p:sldId id="449" r:id="rId23"/>
    <p:sldId id="387" r:id="rId24"/>
    <p:sldId id="450" r:id="rId25"/>
    <p:sldId id="381" r:id="rId26"/>
    <p:sldId id="453" r:id="rId27"/>
    <p:sldId id="452" r:id="rId28"/>
    <p:sldId id="451" r:id="rId29"/>
    <p:sldId id="392" r:id="rId30"/>
    <p:sldId id="454" r:id="rId31"/>
    <p:sldId id="394" r:id="rId32"/>
    <p:sldId id="463" r:id="rId33"/>
    <p:sldId id="397" r:id="rId34"/>
    <p:sldId id="398" r:id="rId35"/>
    <p:sldId id="455" r:id="rId36"/>
    <p:sldId id="400" r:id="rId37"/>
    <p:sldId id="403" r:id="rId38"/>
    <p:sldId id="456" r:id="rId39"/>
    <p:sldId id="457" r:id="rId40"/>
    <p:sldId id="409" r:id="rId41"/>
    <p:sldId id="410" r:id="rId42"/>
    <p:sldId id="411" r:id="rId43"/>
    <p:sldId id="458" r:id="rId44"/>
    <p:sldId id="459" r:id="rId45"/>
    <p:sldId id="415" r:id="rId46"/>
    <p:sldId id="417" r:id="rId47"/>
    <p:sldId id="418" r:id="rId48"/>
    <p:sldId id="419" r:id="rId49"/>
    <p:sldId id="421" r:id="rId50"/>
    <p:sldId id="460" r:id="rId51"/>
    <p:sldId id="461" r:id="rId52"/>
    <p:sldId id="426" r:id="rId53"/>
    <p:sldId id="427" r:id="rId54"/>
    <p:sldId id="428" r:id="rId55"/>
    <p:sldId id="429" r:id="rId56"/>
    <p:sldId id="430" r:id="rId5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감사합니다." id="{E75E278A-FF0E-49A4-B170-79828D63BBAD}">
          <p14:sldIdLst>
            <p14:sldId id="258"/>
            <p14:sldId id="259"/>
            <p14:sldId id="262"/>
            <p14:sldId id="263"/>
            <p14:sldId id="260"/>
            <p14:sldId id="261"/>
            <p14:sldId id="264"/>
            <p14:sldId id="265"/>
            <p14:sldId id="266"/>
            <p14:sldId id="267"/>
            <p14:sldId id="292"/>
            <p14:sldId id="294"/>
            <p14:sldId id="293"/>
            <p14:sldId id="295"/>
            <p14:sldId id="464"/>
            <p14:sldId id="296"/>
            <p14:sldId id="271"/>
            <p14:sldId id="297"/>
            <p14:sldId id="446"/>
            <p14:sldId id="383"/>
            <p14:sldId id="448"/>
          </p14:sldIdLst>
        </p14:section>
        <p14:section name="디자인, 모핑, 주석 달기, 공동 작업, 입력하세요" id="{B9B51309-D148-4332-87C2-07BE32FBCA3B}">
          <p14:sldIdLst>
            <p14:sldId id="449"/>
          </p14:sldIdLst>
        </p14:section>
        <p14:section name="자세한 정보" id="{2CC34DB2-6590-42C0-AD4B-A04C6060184E}">
          <p14:sldIdLst>
            <p14:sldId id="387"/>
            <p14:sldId id="450"/>
            <p14:sldId id="381"/>
            <p14:sldId id="453"/>
            <p14:sldId id="452"/>
            <p14:sldId id="451"/>
            <p14:sldId id="392"/>
            <p14:sldId id="454"/>
            <p14:sldId id="394"/>
            <p14:sldId id="463"/>
            <p14:sldId id="397"/>
            <p14:sldId id="398"/>
            <p14:sldId id="455"/>
            <p14:sldId id="400"/>
            <p14:sldId id="403"/>
            <p14:sldId id="456"/>
            <p14:sldId id="457"/>
            <p14:sldId id="409"/>
            <p14:sldId id="410"/>
            <p14:sldId id="411"/>
            <p14:sldId id="458"/>
            <p14:sldId id="459"/>
            <p14:sldId id="415"/>
            <p14:sldId id="417"/>
            <p14:sldId id="418"/>
            <p14:sldId id="419"/>
            <p14:sldId id="421"/>
            <p14:sldId id="460"/>
            <p14:sldId id="461"/>
            <p14:sldId id="426"/>
            <p14:sldId id="427"/>
            <p14:sldId id="428"/>
            <p14:sldId id="429"/>
            <p14:sldId id="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2F2F2"/>
    <a:srgbClr val="404040"/>
    <a:srgbClr val="FF9B45"/>
    <a:srgbClr val="F8CFB6"/>
    <a:srgbClr val="F8CAB6"/>
    <a:srgbClr val="923922"/>
    <a:srgbClr val="F5F5F5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242" autoAdjust="0"/>
  </p:normalViewPr>
  <p:slideViewPr>
    <p:cSldViewPr snapToGrid="0">
      <p:cViewPr varScale="1">
        <p:scale>
          <a:sx n="84" d="100"/>
          <a:sy n="84" d="100"/>
        </p:scale>
        <p:origin x="163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sz="1600" b="1" dirty="0" err="1"/>
            <a:t>기안자</a:t>
          </a:r>
          <a:endParaRPr lang="ko-KR" altLang="en-US" sz="1600" b="1" dirty="0"/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0E539CE4-E22A-4EED-A4F1-4A8873DD8FBD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sz="1600" b="1" dirty="0"/>
            <a:t>품의함</a:t>
          </a:r>
        </a:p>
      </dgm:t>
    </dgm:pt>
    <dgm:pt modelId="{D1C01B69-6492-4F5A-B8C6-6CB3D32438EA}" type="par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CC66FF78-3385-4B70-9889-ECEB3BC010A9}" type="sib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5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4"/>
      <dgm:spPr/>
    </dgm:pt>
    <dgm:pt modelId="{45BC358F-C46A-4B3D-981C-127AE4F04416}" type="pres">
      <dgm:prSet presAssocID="{3A61A3D4-0EF2-46CB-A81E-5B42DCAE489F}" presName="connectorText" presStyleLbl="sibTrans2D1" presStyleIdx="0" presStyleCnt="4"/>
      <dgm:spPr/>
    </dgm:pt>
    <dgm:pt modelId="{EEC4DC57-6E7D-49C6-A56C-B8C024D39A01}" type="pres">
      <dgm:prSet presAssocID="{D20B4E70-2C64-46FA-BEDC-6F8C16036195}" presName="node" presStyleLbl="node1" presStyleIdx="1" presStyleCnt="5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4"/>
      <dgm:spPr/>
    </dgm:pt>
    <dgm:pt modelId="{C6ECAFE9-9AB3-4785-99B1-F7544FA18AA7}" type="pres">
      <dgm:prSet presAssocID="{F3FB882C-61F5-4402-AF57-13C2F4E24CA9}" presName="connectorText" presStyleLbl="sibTrans2D1" presStyleIdx="1" presStyleCnt="4"/>
      <dgm:spPr/>
    </dgm:pt>
    <dgm:pt modelId="{003CD8D0-130F-4E52-A194-5FB4132F1479}" type="pres">
      <dgm:prSet presAssocID="{23D539DC-794C-4416-A8F9-F3132E4B64EC}" presName="node" presStyleLbl="node1" presStyleIdx="2" presStyleCnt="5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4"/>
      <dgm:spPr/>
    </dgm:pt>
    <dgm:pt modelId="{D0E5A333-1C05-4E51-87C5-A43892FFDC7B}" type="pres">
      <dgm:prSet presAssocID="{499F37B1-0AED-4E06-AE59-15135B4F189A}" presName="connectorText" presStyleLbl="sibTrans2D1" presStyleIdx="2" presStyleCnt="4"/>
      <dgm:spPr/>
    </dgm:pt>
    <dgm:pt modelId="{DDC52E1F-9D4A-4ACA-8ADE-EBFF6961F5D1}" type="pres">
      <dgm:prSet presAssocID="{1DA6F952-2420-451A-8F2E-1A1574CAE7DC}" presName="node" presStyleLbl="node1" presStyleIdx="3" presStyleCnt="5">
        <dgm:presLayoutVars>
          <dgm:bulletEnabled val="1"/>
        </dgm:presLayoutVars>
      </dgm:prSet>
      <dgm:spPr/>
    </dgm:pt>
    <dgm:pt modelId="{2D15ECF5-7BE5-43E6-9A90-A2F1C255F08C}" type="pres">
      <dgm:prSet presAssocID="{D677B1E7-3B46-4A17-B13C-57C80A6F5027}" presName="sibTrans" presStyleLbl="sibTrans2D1" presStyleIdx="3" presStyleCnt="4"/>
      <dgm:spPr/>
    </dgm:pt>
    <dgm:pt modelId="{C2B80F2F-C616-4D40-8265-67942141AFE6}" type="pres">
      <dgm:prSet presAssocID="{D677B1E7-3B46-4A17-B13C-57C80A6F5027}" presName="connectorText" presStyleLbl="sibTrans2D1" presStyleIdx="3" presStyleCnt="4"/>
      <dgm:spPr/>
    </dgm:pt>
    <dgm:pt modelId="{94639062-6249-42B4-AEBA-469DF2AE7282}" type="pres">
      <dgm:prSet presAssocID="{0E539CE4-E22A-4EED-A4F1-4A8873DD8FBD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BC29C8C-7B38-4016-AC0C-CC4A79A79D8E}" type="presOf" srcId="{0E539CE4-E22A-4EED-A4F1-4A8873DD8FBD}" destId="{94639062-6249-42B4-AEBA-469DF2AE7282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6CE9EBBA-3D70-43C4-BD6A-3E0ED9061CE3}" type="presOf" srcId="{D677B1E7-3B46-4A17-B13C-57C80A6F5027}" destId="{2D15ECF5-7BE5-43E6-9A90-A2F1C255F08C}" srcOrd="0" destOrd="0" presId="urn:microsoft.com/office/officeart/2005/8/layout/process1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B0285DE-AC18-4E80-9B46-A660F917C3A0}" srcId="{D91F99CD-182F-4464-B77B-86C004A0A9A8}" destId="{0E539CE4-E22A-4EED-A4F1-4A8873DD8FBD}" srcOrd="4" destOrd="0" parTransId="{D1C01B69-6492-4F5A-B8C6-6CB3D32438EA}" sibTransId="{CC66FF78-3385-4B70-9889-ECEB3BC010A9}"/>
    <dgm:cxn modelId="{0EF9BEE3-5D29-4310-B1E0-3D9798C929F4}" type="presOf" srcId="{D677B1E7-3B46-4A17-B13C-57C80A6F5027}" destId="{C2B80F2F-C616-4D40-8265-67942141AFE6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  <dgm:cxn modelId="{9B7F1EB2-1DCE-483B-B879-8D8458085E5A}" type="presParOf" srcId="{DE316220-30DC-48E9-8396-DC061B1B5F1F}" destId="{2D15ECF5-7BE5-43E6-9A90-A2F1C255F08C}" srcOrd="7" destOrd="0" presId="urn:microsoft.com/office/officeart/2005/8/layout/process1"/>
    <dgm:cxn modelId="{E982E9E1-B5DA-4680-9C6D-1EDFF193B0AC}" type="presParOf" srcId="{2D15ECF5-7BE5-43E6-9A90-A2F1C255F08C}" destId="{C2B80F2F-C616-4D40-8265-67942141AFE6}" srcOrd="0" destOrd="0" presId="urn:microsoft.com/office/officeart/2005/8/layout/process1"/>
    <dgm:cxn modelId="{495BB732-5D3B-4A80-8491-583EA16F9B01}" type="presParOf" srcId="{DE316220-30DC-48E9-8396-DC061B1B5F1F}" destId="{94639062-6249-42B4-AEBA-469DF2AE728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7B892D54-A870-4483-B3CB-163BAA2CF3B6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 err="1"/>
            <a:t>기안자</a:t>
          </a:r>
          <a:endParaRPr lang="ko-KR" altLang="en-US" dirty="0"/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0E539CE4-E22A-4EED-A4F1-4A8873DD8FBD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/>
            <a:t>결재 완료</a:t>
          </a:r>
        </a:p>
      </dgm:t>
    </dgm:pt>
    <dgm:pt modelId="{D1C01B69-6492-4F5A-B8C6-6CB3D32438EA}" type="par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CC66FF78-3385-4B70-9889-ECEB3BC010A9}" type="sib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5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4"/>
      <dgm:spPr/>
    </dgm:pt>
    <dgm:pt modelId="{45BC358F-C46A-4B3D-981C-127AE4F04416}" type="pres">
      <dgm:prSet presAssocID="{3A61A3D4-0EF2-46CB-A81E-5B42DCAE489F}" presName="connectorText" presStyleLbl="sibTrans2D1" presStyleIdx="0" presStyleCnt="4"/>
      <dgm:spPr/>
    </dgm:pt>
    <dgm:pt modelId="{EEC4DC57-6E7D-49C6-A56C-B8C024D39A01}" type="pres">
      <dgm:prSet presAssocID="{D20B4E70-2C64-46FA-BEDC-6F8C16036195}" presName="node" presStyleLbl="node1" presStyleIdx="1" presStyleCnt="5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4"/>
      <dgm:spPr/>
    </dgm:pt>
    <dgm:pt modelId="{C6ECAFE9-9AB3-4785-99B1-F7544FA18AA7}" type="pres">
      <dgm:prSet presAssocID="{F3FB882C-61F5-4402-AF57-13C2F4E24CA9}" presName="connectorText" presStyleLbl="sibTrans2D1" presStyleIdx="1" presStyleCnt="4"/>
      <dgm:spPr/>
    </dgm:pt>
    <dgm:pt modelId="{003CD8D0-130F-4E52-A194-5FB4132F1479}" type="pres">
      <dgm:prSet presAssocID="{23D539DC-794C-4416-A8F9-F3132E4B64EC}" presName="node" presStyleLbl="node1" presStyleIdx="2" presStyleCnt="5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4"/>
      <dgm:spPr/>
    </dgm:pt>
    <dgm:pt modelId="{D0E5A333-1C05-4E51-87C5-A43892FFDC7B}" type="pres">
      <dgm:prSet presAssocID="{499F37B1-0AED-4E06-AE59-15135B4F189A}" presName="connectorText" presStyleLbl="sibTrans2D1" presStyleIdx="2" presStyleCnt="4"/>
      <dgm:spPr/>
    </dgm:pt>
    <dgm:pt modelId="{DDC52E1F-9D4A-4ACA-8ADE-EBFF6961F5D1}" type="pres">
      <dgm:prSet presAssocID="{1DA6F952-2420-451A-8F2E-1A1574CAE7DC}" presName="node" presStyleLbl="node1" presStyleIdx="3" presStyleCnt="5">
        <dgm:presLayoutVars>
          <dgm:bulletEnabled val="1"/>
        </dgm:presLayoutVars>
      </dgm:prSet>
      <dgm:spPr/>
    </dgm:pt>
    <dgm:pt modelId="{2D15ECF5-7BE5-43E6-9A90-A2F1C255F08C}" type="pres">
      <dgm:prSet presAssocID="{D677B1E7-3B46-4A17-B13C-57C80A6F5027}" presName="sibTrans" presStyleLbl="sibTrans2D1" presStyleIdx="3" presStyleCnt="4"/>
      <dgm:spPr/>
    </dgm:pt>
    <dgm:pt modelId="{C2B80F2F-C616-4D40-8265-67942141AFE6}" type="pres">
      <dgm:prSet presAssocID="{D677B1E7-3B46-4A17-B13C-57C80A6F5027}" presName="connectorText" presStyleLbl="sibTrans2D1" presStyleIdx="3" presStyleCnt="4"/>
      <dgm:spPr/>
    </dgm:pt>
    <dgm:pt modelId="{94639062-6249-42B4-AEBA-469DF2AE7282}" type="pres">
      <dgm:prSet presAssocID="{0E539CE4-E22A-4EED-A4F1-4A8873DD8FBD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BC29C8C-7B38-4016-AC0C-CC4A79A79D8E}" type="presOf" srcId="{0E539CE4-E22A-4EED-A4F1-4A8873DD8FBD}" destId="{94639062-6249-42B4-AEBA-469DF2AE7282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6CE9EBBA-3D70-43C4-BD6A-3E0ED9061CE3}" type="presOf" srcId="{D677B1E7-3B46-4A17-B13C-57C80A6F5027}" destId="{2D15ECF5-7BE5-43E6-9A90-A2F1C255F08C}" srcOrd="0" destOrd="0" presId="urn:microsoft.com/office/officeart/2005/8/layout/process1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B0285DE-AC18-4E80-9B46-A660F917C3A0}" srcId="{D91F99CD-182F-4464-B77B-86C004A0A9A8}" destId="{0E539CE4-E22A-4EED-A4F1-4A8873DD8FBD}" srcOrd="4" destOrd="0" parTransId="{D1C01B69-6492-4F5A-B8C6-6CB3D32438EA}" sibTransId="{CC66FF78-3385-4B70-9889-ECEB3BC010A9}"/>
    <dgm:cxn modelId="{0EF9BEE3-5D29-4310-B1E0-3D9798C929F4}" type="presOf" srcId="{D677B1E7-3B46-4A17-B13C-57C80A6F5027}" destId="{C2B80F2F-C616-4D40-8265-67942141AFE6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  <dgm:cxn modelId="{9B7F1EB2-1DCE-483B-B879-8D8458085E5A}" type="presParOf" srcId="{DE316220-30DC-48E9-8396-DC061B1B5F1F}" destId="{2D15ECF5-7BE5-43E6-9A90-A2F1C255F08C}" srcOrd="7" destOrd="0" presId="urn:microsoft.com/office/officeart/2005/8/layout/process1"/>
    <dgm:cxn modelId="{E982E9E1-B5DA-4680-9C6D-1EDFF193B0AC}" type="presParOf" srcId="{2D15ECF5-7BE5-43E6-9A90-A2F1C255F08C}" destId="{C2B80F2F-C616-4D40-8265-67942141AFE6}" srcOrd="0" destOrd="0" presId="urn:microsoft.com/office/officeart/2005/8/layout/process1"/>
    <dgm:cxn modelId="{495BB732-5D3B-4A80-8491-583EA16F9B01}" type="presParOf" srcId="{DE316220-30DC-48E9-8396-DC061B1B5F1F}" destId="{94639062-6249-42B4-AEBA-469DF2AE728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 err="1"/>
            <a:t>기안자</a:t>
          </a:r>
          <a:endParaRPr lang="ko-KR" altLang="en-US" sz="1600" b="1" dirty="0"/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 err="1"/>
            <a:t>합의자</a:t>
          </a:r>
          <a:endParaRPr lang="ko-KR" altLang="en-US" sz="1600" b="1" dirty="0"/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0E539CE4-E22A-4EED-A4F1-4A8873DD8FBD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/>
            <a:t>결재 완료</a:t>
          </a:r>
        </a:p>
      </dgm:t>
    </dgm:pt>
    <dgm:pt modelId="{D1C01B69-6492-4F5A-B8C6-6CB3D32438EA}" type="par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CC66FF78-3385-4B70-9889-ECEB3BC010A9}" type="sib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5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4"/>
      <dgm:spPr/>
    </dgm:pt>
    <dgm:pt modelId="{45BC358F-C46A-4B3D-981C-127AE4F04416}" type="pres">
      <dgm:prSet presAssocID="{3A61A3D4-0EF2-46CB-A81E-5B42DCAE489F}" presName="connectorText" presStyleLbl="sibTrans2D1" presStyleIdx="0" presStyleCnt="4"/>
      <dgm:spPr/>
    </dgm:pt>
    <dgm:pt modelId="{EEC4DC57-6E7D-49C6-A56C-B8C024D39A01}" type="pres">
      <dgm:prSet presAssocID="{D20B4E70-2C64-46FA-BEDC-6F8C16036195}" presName="node" presStyleLbl="node1" presStyleIdx="1" presStyleCnt="5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4"/>
      <dgm:spPr/>
    </dgm:pt>
    <dgm:pt modelId="{C6ECAFE9-9AB3-4785-99B1-F7544FA18AA7}" type="pres">
      <dgm:prSet presAssocID="{F3FB882C-61F5-4402-AF57-13C2F4E24CA9}" presName="connectorText" presStyleLbl="sibTrans2D1" presStyleIdx="1" presStyleCnt="4"/>
      <dgm:spPr/>
    </dgm:pt>
    <dgm:pt modelId="{003CD8D0-130F-4E52-A194-5FB4132F1479}" type="pres">
      <dgm:prSet presAssocID="{23D539DC-794C-4416-A8F9-F3132E4B64EC}" presName="node" presStyleLbl="node1" presStyleIdx="2" presStyleCnt="5" custLinFactY="-43169" custLinFactNeighborY="-100000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4"/>
      <dgm:spPr/>
    </dgm:pt>
    <dgm:pt modelId="{D0E5A333-1C05-4E51-87C5-A43892FFDC7B}" type="pres">
      <dgm:prSet presAssocID="{499F37B1-0AED-4E06-AE59-15135B4F189A}" presName="connectorText" presStyleLbl="sibTrans2D1" presStyleIdx="2" presStyleCnt="4"/>
      <dgm:spPr/>
    </dgm:pt>
    <dgm:pt modelId="{DDC52E1F-9D4A-4ACA-8ADE-EBFF6961F5D1}" type="pres">
      <dgm:prSet presAssocID="{1DA6F952-2420-451A-8F2E-1A1574CAE7DC}" presName="node" presStyleLbl="node1" presStyleIdx="3" presStyleCnt="5">
        <dgm:presLayoutVars>
          <dgm:bulletEnabled val="1"/>
        </dgm:presLayoutVars>
      </dgm:prSet>
      <dgm:spPr/>
    </dgm:pt>
    <dgm:pt modelId="{2D15ECF5-7BE5-43E6-9A90-A2F1C255F08C}" type="pres">
      <dgm:prSet presAssocID="{D677B1E7-3B46-4A17-B13C-57C80A6F5027}" presName="sibTrans" presStyleLbl="sibTrans2D1" presStyleIdx="3" presStyleCnt="4"/>
      <dgm:spPr/>
    </dgm:pt>
    <dgm:pt modelId="{C2B80F2F-C616-4D40-8265-67942141AFE6}" type="pres">
      <dgm:prSet presAssocID="{D677B1E7-3B46-4A17-B13C-57C80A6F5027}" presName="connectorText" presStyleLbl="sibTrans2D1" presStyleIdx="3" presStyleCnt="4"/>
      <dgm:spPr/>
    </dgm:pt>
    <dgm:pt modelId="{94639062-6249-42B4-AEBA-469DF2AE7282}" type="pres">
      <dgm:prSet presAssocID="{0E539CE4-E22A-4EED-A4F1-4A8873DD8FBD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BC29C8C-7B38-4016-AC0C-CC4A79A79D8E}" type="presOf" srcId="{0E539CE4-E22A-4EED-A4F1-4A8873DD8FBD}" destId="{94639062-6249-42B4-AEBA-469DF2AE7282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6CE9EBBA-3D70-43C4-BD6A-3E0ED9061CE3}" type="presOf" srcId="{D677B1E7-3B46-4A17-B13C-57C80A6F5027}" destId="{2D15ECF5-7BE5-43E6-9A90-A2F1C255F08C}" srcOrd="0" destOrd="0" presId="urn:microsoft.com/office/officeart/2005/8/layout/process1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B0285DE-AC18-4E80-9B46-A660F917C3A0}" srcId="{D91F99CD-182F-4464-B77B-86C004A0A9A8}" destId="{0E539CE4-E22A-4EED-A4F1-4A8873DD8FBD}" srcOrd="4" destOrd="0" parTransId="{D1C01B69-6492-4F5A-B8C6-6CB3D32438EA}" sibTransId="{CC66FF78-3385-4B70-9889-ECEB3BC010A9}"/>
    <dgm:cxn modelId="{0EF9BEE3-5D29-4310-B1E0-3D9798C929F4}" type="presOf" srcId="{D677B1E7-3B46-4A17-B13C-57C80A6F5027}" destId="{C2B80F2F-C616-4D40-8265-67942141AFE6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  <dgm:cxn modelId="{9B7F1EB2-1DCE-483B-B879-8D8458085E5A}" type="presParOf" srcId="{DE316220-30DC-48E9-8396-DC061B1B5F1F}" destId="{2D15ECF5-7BE5-43E6-9A90-A2F1C255F08C}" srcOrd="7" destOrd="0" presId="urn:microsoft.com/office/officeart/2005/8/layout/process1"/>
    <dgm:cxn modelId="{E982E9E1-B5DA-4680-9C6D-1EDFF193B0AC}" type="presParOf" srcId="{2D15ECF5-7BE5-43E6-9A90-A2F1C255F08C}" destId="{C2B80F2F-C616-4D40-8265-67942141AFE6}" srcOrd="0" destOrd="0" presId="urn:microsoft.com/office/officeart/2005/8/layout/process1"/>
    <dgm:cxn modelId="{495BB732-5D3B-4A80-8491-583EA16F9B01}" type="presParOf" srcId="{DE316220-30DC-48E9-8396-DC061B1B5F1F}" destId="{94639062-6249-42B4-AEBA-469DF2AE728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 err="1"/>
            <a:t>기안자</a:t>
          </a:r>
          <a:endParaRPr lang="ko-KR" altLang="en-US" sz="1600" b="1" dirty="0"/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합의부서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합의부서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0E539CE4-E22A-4EED-A4F1-4A8873DD8FBD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결재 완료</a:t>
          </a:r>
        </a:p>
      </dgm:t>
    </dgm:pt>
    <dgm:pt modelId="{D1C01B69-6492-4F5A-B8C6-6CB3D32438EA}" type="par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CC66FF78-3385-4B70-9889-ECEB3BC010A9}" type="sib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5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4"/>
      <dgm:spPr/>
    </dgm:pt>
    <dgm:pt modelId="{45BC358F-C46A-4B3D-981C-127AE4F04416}" type="pres">
      <dgm:prSet presAssocID="{3A61A3D4-0EF2-46CB-A81E-5B42DCAE489F}" presName="connectorText" presStyleLbl="sibTrans2D1" presStyleIdx="0" presStyleCnt="4"/>
      <dgm:spPr/>
    </dgm:pt>
    <dgm:pt modelId="{EEC4DC57-6E7D-49C6-A56C-B8C024D39A01}" type="pres">
      <dgm:prSet presAssocID="{D20B4E70-2C64-46FA-BEDC-6F8C16036195}" presName="node" presStyleLbl="node1" presStyleIdx="1" presStyleCnt="5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4"/>
      <dgm:spPr/>
    </dgm:pt>
    <dgm:pt modelId="{C6ECAFE9-9AB3-4785-99B1-F7544FA18AA7}" type="pres">
      <dgm:prSet presAssocID="{F3FB882C-61F5-4402-AF57-13C2F4E24CA9}" presName="connectorText" presStyleLbl="sibTrans2D1" presStyleIdx="1" presStyleCnt="4"/>
      <dgm:spPr/>
    </dgm:pt>
    <dgm:pt modelId="{003CD8D0-130F-4E52-A194-5FB4132F1479}" type="pres">
      <dgm:prSet presAssocID="{23D539DC-794C-4416-A8F9-F3132E4B64EC}" presName="node" presStyleLbl="node1" presStyleIdx="2" presStyleCnt="5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4"/>
      <dgm:spPr/>
    </dgm:pt>
    <dgm:pt modelId="{D0E5A333-1C05-4E51-87C5-A43892FFDC7B}" type="pres">
      <dgm:prSet presAssocID="{499F37B1-0AED-4E06-AE59-15135B4F189A}" presName="connectorText" presStyleLbl="sibTrans2D1" presStyleIdx="2" presStyleCnt="4"/>
      <dgm:spPr/>
    </dgm:pt>
    <dgm:pt modelId="{DDC52E1F-9D4A-4ACA-8ADE-EBFF6961F5D1}" type="pres">
      <dgm:prSet presAssocID="{1DA6F952-2420-451A-8F2E-1A1574CAE7DC}" presName="node" presStyleLbl="node1" presStyleIdx="3" presStyleCnt="5">
        <dgm:presLayoutVars>
          <dgm:bulletEnabled val="1"/>
        </dgm:presLayoutVars>
      </dgm:prSet>
      <dgm:spPr/>
    </dgm:pt>
    <dgm:pt modelId="{2D15ECF5-7BE5-43E6-9A90-A2F1C255F08C}" type="pres">
      <dgm:prSet presAssocID="{D677B1E7-3B46-4A17-B13C-57C80A6F5027}" presName="sibTrans" presStyleLbl="sibTrans2D1" presStyleIdx="3" presStyleCnt="4"/>
      <dgm:spPr/>
    </dgm:pt>
    <dgm:pt modelId="{C2B80F2F-C616-4D40-8265-67942141AFE6}" type="pres">
      <dgm:prSet presAssocID="{D677B1E7-3B46-4A17-B13C-57C80A6F5027}" presName="connectorText" presStyleLbl="sibTrans2D1" presStyleIdx="3" presStyleCnt="4"/>
      <dgm:spPr/>
    </dgm:pt>
    <dgm:pt modelId="{94639062-6249-42B4-AEBA-469DF2AE7282}" type="pres">
      <dgm:prSet presAssocID="{0E539CE4-E22A-4EED-A4F1-4A8873DD8FBD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BC29C8C-7B38-4016-AC0C-CC4A79A79D8E}" type="presOf" srcId="{0E539CE4-E22A-4EED-A4F1-4A8873DD8FBD}" destId="{94639062-6249-42B4-AEBA-469DF2AE7282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6CE9EBBA-3D70-43C4-BD6A-3E0ED9061CE3}" type="presOf" srcId="{D677B1E7-3B46-4A17-B13C-57C80A6F5027}" destId="{2D15ECF5-7BE5-43E6-9A90-A2F1C255F08C}" srcOrd="0" destOrd="0" presId="urn:microsoft.com/office/officeart/2005/8/layout/process1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B0285DE-AC18-4E80-9B46-A660F917C3A0}" srcId="{D91F99CD-182F-4464-B77B-86C004A0A9A8}" destId="{0E539CE4-E22A-4EED-A4F1-4A8873DD8FBD}" srcOrd="4" destOrd="0" parTransId="{D1C01B69-6492-4F5A-B8C6-6CB3D32438EA}" sibTransId="{CC66FF78-3385-4B70-9889-ECEB3BC010A9}"/>
    <dgm:cxn modelId="{0EF9BEE3-5D29-4310-B1E0-3D9798C929F4}" type="presOf" srcId="{D677B1E7-3B46-4A17-B13C-57C80A6F5027}" destId="{C2B80F2F-C616-4D40-8265-67942141AFE6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  <dgm:cxn modelId="{9B7F1EB2-1DCE-483B-B879-8D8458085E5A}" type="presParOf" srcId="{DE316220-30DC-48E9-8396-DC061B1B5F1F}" destId="{2D15ECF5-7BE5-43E6-9A90-A2F1C255F08C}" srcOrd="7" destOrd="0" presId="urn:microsoft.com/office/officeart/2005/8/layout/process1"/>
    <dgm:cxn modelId="{E982E9E1-B5DA-4680-9C6D-1EDFF193B0AC}" type="presParOf" srcId="{2D15ECF5-7BE5-43E6-9A90-A2F1C255F08C}" destId="{C2B80F2F-C616-4D40-8265-67942141AFE6}" srcOrd="0" destOrd="0" presId="urn:microsoft.com/office/officeart/2005/8/layout/process1"/>
    <dgm:cxn modelId="{495BB732-5D3B-4A80-8491-583EA16F9B01}" type="presParOf" srcId="{DE316220-30DC-48E9-8396-DC061B1B5F1F}" destId="{94639062-6249-42B4-AEBA-469DF2AE728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 latinLnBrk="1"/>
          <a:r>
            <a:rPr lang="ko-KR" altLang="en-US" sz="1600" b="1" dirty="0" err="1"/>
            <a:t>수발신</a:t>
          </a:r>
          <a:endParaRPr lang="en-US" altLang="ko-KR" sz="1600" b="1" dirty="0"/>
        </a:p>
        <a:p>
          <a:pPr algn="ctr" latinLnBrk="1"/>
          <a:r>
            <a:rPr lang="ko-KR" altLang="en-US" sz="1600" b="1" dirty="0"/>
            <a:t>담당자</a:t>
          </a:r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4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3"/>
      <dgm:spPr/>
    </dgm:pt>
    <dgm:pt modelId="{45BC358F-C46A-4B3D-981C-127AE4F04416}" type="pres">
      <dgm:prSet presAssocID="{3A61A3D4-0EF2-46CB-A81E-5B42DCAE489F}" presName="connectorText" presStyleLbl="sibTrans2D1" presStyleIdx="0" presStyleCnt="3"/>
      <dgm:spPr/>
    </dgm:pt>
    <dgm:pt modelId="{EEC4DC57-6E7D-49C6-A56C-B8C024D39A01}" type="pres">
      <dgm:prSet presAssocID="{D20B4E70-2C64-46FA-BEDC-6F8C16036195}" presName="node" presStyleLbl="node1" presStyleIdx="1" presStyleCnt="4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3"/>
      <dgm:spPr/>
    </dgm:pt>
    <dgm:pt modelId="{C6ECAFE9-9AB3-4785-99B1-F7544FA18AA7}" type="pres">
      <dgm:prSet presAssocID="{F3FB882C-61F5-4402-AF57-13C2F4E24CA9}" presName="connectorText" presStyleLbl="sibTrans2D1" presStyleIdx="1" presStyleCnt="3"/>
      <dgm:spPr/>
    </dgm:pt>
    <dgm:pt modelId="{003CD8D0-130F-4E52-A194-5FB4132F1479}" type="pres">
      <dgm:prSet presAssocID="{23D539DC-794C-4416-A8F9-F3132E4B64EC}" presName="node" presStyleLbl="node1" presStyleIdx="2" presStyleCnt="4" custLinFactNeighborY="2006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3"/>
      <dgm:spPr/>
    </dgm:pt>
    <dgm:pt modelId="{D0E5A333-1C05-4E51-87C5-A43892FFDC7B}" type="pres">
      <dgm:prSet presAssocID="{499F37B1-0AED-4E06-AE59-15135B4F189A}" presName="connectorText" presStyleLbl="sibTrans2D1" presStyleIdx="2" presStyleCnt="3"/>
      <dgm:spPr/>
    </dgm:pt>
    <dgm:pt modelId="{DDC52E1F-9D4A-4ACA-8ADE-EBFF6961F5D1}" type="pres">
      <dgm:prSet presAssocID="{1DA6F952-2420-451A-8F2E-1A1574CAE7DC}" presName="node" presStyleLbl="node1" presStyleIdx="3" presStyleCnt="4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 latinLnBrk="1"/>
          <a:r>
            <a:rPr lang="ko-KR" altLang="en-US" sz="1600" b="1" dirty="0" err="1"/>
            <a:t>수발신</a:t>
          </a:r>
          <a:endParaRPr lang="en-US" altLang="ko-KR" sz="1600" b="1" dirty="0"/>
        </a:p>
        <a:p>
          <a:pPr algn="ctr" latinLnBrk="1"/>
          <a:r>
            <a:rPr lang="ko-KR" altLang="en-US" sz="1600" b="1" dirty="0"/>
            <a:t>담당자</a:t>
          </a:r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4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3"/>
      <dgm:spPr/>
    </dgm:pt>
    <dgm:pt modelId="{45BC358F-C46A-4B3D-981C-127AE4F04416}" type="pres">
      <dgm:prSet presAssocID="{3A61A3D4-0EF2-46CB-A81E-5B42DCAE489F}" presName="connectorText" presStyleLbl="sibTrans2D1" presStyleIdx="0" presStyleCnt="3"/>
      <dgm:spPr/>
    </dgm:pt>
    <dgm:pt modelId="{EEC4DC57-6E7D-49C6-A56C-B8C024D39A01}" type="pres">
      <dgm:prSet presAssocID="{D20B4E70-2C64-46FA-BEDC-6F8C16036195}" presName="node" presStyleLbl="node1" presStyleIdx="1" presStyleCnt="4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3"/>
      <dgm:spPr/>
    </dgm:pt>
    <dgm:pt modelId="{C6ECAFE9-9AB3-4785-99B1-F7544FA18AA7}" type="pres">
      <dgm:prSet presAssocID="{F3FB882C-61F5-4402-AF57-13C2F4E24CA9}" presName="connectorText" presStyleLbl="sibTrans2D1" presStyleIdx="1" presStyleCnt="3"/>
      <dgm:spPr/>
    </dgm:pt>
    <dgm:pt modelId="{003CD8D0-130F-4E52-A194-5FB4132F1479}" type="pres">
      <dgm:prSet presAssocID="{23D539DC-794C-4416-A8F9-F3132E4B64EC}" presName="node" presStyleLbl="node1" presStyleIdx="2" presStyleCnt="4" custLinFactNeighborY="2006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3"/>
      <dgm:spPr/>
    </dgm:pt>
    <dgm:pt modelId="{D0E5A333-1C05-4E51-87C5-A43892FFDC7B}" type="pres">
      <dgm:prSet presAssocID="{499F37B1-0AED-4E06-AE59-15135B4F189A}" presName="connectorText" presStyleLbl="sibTrans2D1" presStyleIdx="2" presStyleCnt="3"/>
      <dgm:spPr/>
    </dgm:pt>
    <dgm:pt modelId="{DDC52E1F-9D4A-4ACA-8ADE-EBFF6961F5D1}" type="pres">
      <dgm:prSet presAssocID="{1DA6F952-2420-451A-8F2E-1A1574CAE7DC}" presName="node" presStyleLbl="node1" presStyleIdx="3" presStyleCnt="4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4367" y="1769445"/>
          <a:ext cx="1354078" cy="81244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기안자</a:t>
          </a:r>
          <a:endParaRPr lang="ko-KR" altLang="en-US" sz="1600" b="1" kern="1200" dirty="0"/>
        </a:p>
      </dsp:txBody>
      <dsp:txXfrm>
        <a:off x="28163" y="1793241"/>
        <a:ext cx="1306486" cy="764855"/>
      </dsp:txXfrm>
    </dsp:sp>
    <dsp:sp modelId="{7CAC1A70-32F9-47EC-9965-AB081FA458F3}">
      <dsp:nvSpPr>
        <dsp:cNvPr id="0" name=""/>
        <dsp:cNvSpPr/>
      </dsp:nvSpPr>
      <dsp:spPr>
        <a:xfrm>
          <a:off x="1493854" y="2007763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493854" y="2074925"/>
        <a:ext cx="200945" cy="201487"/>
      </dsp:txXfrm>
    </dsp:sp>
    <dsp:sp modelId="{EEC4DC57-6E7D-49C6-A56C-B8C024D39A01}">
      <dsp:nvSpPr>
        <dsp:cNvPr id="0" name=""/>
        <dsp:cNvSpPr/>
      </dsp:nvSpPr>
      <dsp:spPr>
        <a:xfrm>
          <a:off x="1900078" y="1769445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1923874" y="1793241"/>
        <a:ext cx="1306486" cy="764855"/>
      </dsp:txXfrm>
    </dsp:sp>
    <dsp:sp modelId="{A420BF2C-A266-413F-842D-5AC2AAE95EA6}">
      <dsp:nvSpPr>
        <dsp:cNvPr id="0" name=""/>
        <dsp:cNvSpPr/>
      </dsp:nvSpPr>
      <dsp:spPr>
        <a:xfrm>
          <a:off x="3389565" y="2007763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389565" y="2074925"/>
        <a:ext cx="200945" cy="201487"/>
      </dsp:txXfrm>
    </dsp:sp>
    <dsp:sp modelId="{003CD8D0-130F-4E52-A194-5FB4132F1479}">
      <dsp:nvSpPr>
        <dsp:cNvPr id="0" name=""/>
        <dsp:cNvSpPr/>
      </dsp:nvSpPr>
      <dsp:spPr>
        <a:xfrm>
          <a:off x="3795789" y="1769445"/>
          <a:ext cx="1354078" cy="81244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3819585" y="1793241"/>
        <a:ext cx="1306486" cy="764855"/>
      </dsp:txXfrm>
    </dsp:sp>
    <dsp:sp modelId="{11298067-BB06-47B7-826A-D59A01A43800}">
      <dsp:nvSpPr>
        <dsp:cNvPr id="0" name=""/>
        <dsp:cNvSpPr/>
      </dsp:nvSpPr>
      <dsp:spPr>
        <a:xfrm>
          <a:off x="5285275" y="2007763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285275" y="2074925"/>
        <a:ext cx="200945" cy="201487"/>
      </dsp:txXfrm>
    </dsp:sp>
    <dsp:sp modelId="{DDC52E1F-9D4A-4ACA-8ADE-EBFF6961F5D1}">
      <dsp:nvSpPr>
        <dsp:cNvPr id="0" name=""/>
        <dsp:cNvSpPr/>
      </dsp:nvSpPr>
      <dsp:spPr>
        <a:xfrm>
          <a:off x="5691499" y="1769445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5715295" y="1793241"/>
        <a:ext cx="1306486" cy="764855"/>
      </dsp:txXfrm>
    </dsp:sp>
    <dsp:sp modelId="{2D15ECF5-7BE5-43E6-9A90-A2F1C255F08C}">
      <dsp:nvSpPr>
        <dsp:cNvPr id="0" name=""/>
        <dsp:cNvSpPr/>
      </dsp:nvSpPr>
      <dsp:spPr>
        <a:xfrm>
          <a:off x="7180986" y="2007763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180986" y="2074925"/>
        <a:ext cx="200945" cy="201487"/>
      </dsp:txXfrm>
    </dsp:sp>
    <dsp:sp modelId="{94639062-6249-42B4-AEBA-469DF2AE7282}">
      <dsp:nvSpPr>
        <dsp:cNvPr id="0" name=""/>
        <dsp:cNvSpPr/>
      </dsp:nvSpPr>
      <dsp:spPr>
        <a:xfrm>
          <a:off x="7587210" y="1769445"/>
          <a:ext cx="1354078" cy="81244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품의함</a:t>
          </a:r>
        </a:p>
      </dsp:txBody>
      <dsp:txXfrm>
        <a:off x="7611006" y="1793241"/>
        <a:ext cx="1306486" cy="764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4367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/>
            <a:t>기안자</a:t>
          </a:r>
          <a:endParaRPr lang="ko-KR" altLang="en-US" sz="1800" kern="1200" dirty="0"/>
        </a:p>
      </dsp:txBody>
      <dsp:txXfrm>
        <a:off x="31509" y="726963"/>
        <a:ext cx="1299794" cy="872413"/>
      </dsp:txXfrm>
    </dsp:sp>
    <dsp:sp modelId="{7CAC1A70-32F9-47EC-9965-AB081FA458F3}">
      <dsp:nvSpPr>
        <dsp:cNvPr id="0" name=""/>
        <dsp:cNvSpPr/>
      </dsp:nvSpPr>
      <dsp:spPr>
        <a:xfrm>
          <a:off x="1493854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493854" y="1062426"/>
        <a:ext cx="200945" cy="201487"/>
      </dsp:txXfrm>
    </dsp:sp>
    <dsp:sp modelId="{EEC4DC57-6E7D-49C6-A56C-B8C024D39A01}">
      <dsp:nvSpPr>
        <dsp:cNvPr id="0" name=""/>
        <dsp:cNvSpPr/>
      </dsp:nvSpPr>
      <dsp:spPr>
        <a:xfrm>
          <a:off x="1900078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결재자</a:t>
          </a:r>
        </a:p>
      </dsp:txBody>
      <dsp:txXfrm>
        <a:off x="1927220" y="726963"/>
        <a:ext cx="1299794" cy="872413"/>
      </dsp:txXfrm>
    </dsp:sp>
    <dsp:sp modelId="{A420BF2C-A266-413F-842D-5AC2AAE95EA6}">
      <dsp:nvSpPr>
        <dsp:cNvPr id="0" name=""/>
        <dsp:cNvSpPr/>
      </dsp:nvSpPr>
      <dsp:spPr>
        <a:xfrm>
          <a:off x="3389565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389565" y="1062426"/>
        <a:ext cx="200945" cy="201487"/>
      </dsp:txXfrm>
    </dsp:sp>
    <dsp:sp modelId="{003CD8D0-130F-4E52-A194-5FB4132F1479}">
      <dsp:nvSpPr>
        <dsp:cNvPr id="0" name=""/>
        <dsp:cNvSpPr/>
      </dsp:nvSpPr>
      <dsp:spPr>
        <a:xfrm>
          <a:off x="3795789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결재자</a:t>
          </a:r>
        </a:p>
      </dsp:txBody>
      <dsp:txXfrm>
        <a:off x="3822931" y="726963"/>
        <a:ext cx="1299794" cy="872413"/>
      </dsp:txXfrm>
    </dsp:sp>
    <dsp:sp modelId="{11298067-BB06-47B7-826A-D59A01A43800}">
      <dsp:nvSpPr>
        <dsp:cNvPr id="0" name=""/>
        <dsp:cNvSpPr/>
      </dsp:nvSpPr>
      <dsp:spPr>
        <a:xfrm>
          <a:off x="5285275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285275" y="1062426"/>
        <a:ext cx="200945" cy="201487"/>
      </dsp:txXfrm>
    </dsp:sp>
    <dsp:sp modelId="{DDC52E1F-9D4A-4ACA-8ADE-EBFF6961F5D1}">
      <dsp:nvSpPr>
        <dsp:cNvPr id="0" name=""/>
        <dsp:cNvSpPr/>
      </dsp:nvSpPr>
      <dsp:spPr>
        <a:xfrm>
          <a:off x="5691499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최종 결재자</a:t>
          </a:r>
        </a:p>
      </dsp:txBody>
      <dsp:txXfrm>
        <a:off x="5718641" y="726963"/>
        <a:ext cx="1299794" cy="872413"/>
      </dsp:txXfrm>
    </dsp:sp>
    <dsp:sp modelId="{2D15ECF5-7BE5-43E6-9A90-A2F1C255F08C}">
      <dsp:nvSpPr>
        <dsp:cNvPr id="0" name=""/>
        <dsp:cNvSpPr/>
      </dsp:nvSpPr>
      <dsp:spPr>
        <a:xfrm>
          <a:off x="7180986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180986" y="1062426"/>
        <a:ext cx="200945" cy="201487"/>
      </dsp:txXfrm>
    </dsp:sp>
    <dsp:sp modelId="{94639062-6249-42B4-AEBA-469DF2AE7282}">
      <dsp:nvSpPr>
        <dsp:cNvPr id="0" name=""/>
        <dsp:cNvSpPr/>
      </dsp:nvSpPr>
      <dsp:spPr>
        <a:xfrm>
          <a:off x="7587210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결재 완료</a:t>
          </a:r>
        </a:p>
      </dsp:txBody>
      <dsp:txXfrm>
        <a:off x="7614352" y="726963"/>
        <a:ext cx="1299794" cy="872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4367" y="87979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기안자</a:t>
          </a:r>
          <a:endParaRPr lang="ko-KR" altLang="en-US" sz="1600" b="1" kern="1200" dirty="0"/>
        </a:p>
      </dsp:txBody>
      <dsp:txXfrm>
        <a:off x="28163" y="903586"/>
        <a:ext cx="1306486" cy="764855"/>
      </dsp:txXfrm>
    </dsp:sp>
    <dsp:sp modelId="{7CAC1A70-32F9-47EC-9965-AB081FA458F3}">
      <dsp:nvSpPr>
        <dsp:cNvPr id="0" name=""/>
        <dsp:cNvSpPr/>
      </dsp:nvSpPr>
      <dsp:spPr>
        <a:xfrm>
          <a:off x="1493854" y="1118108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493854" y="1185270"/>
        <a:ext cx="200945" cy="201487"/>
      </dsp:txXfrm>
    </dsp:sp>
    <dsp:sp modelId="{EEC4DC57-6E7D-49C6-A56C-B8C024D39A01}">
      <dsp:nvSpPr>
        <dsp:cNvPr id="0" name=""/>
        <dsp:cNvSpPr/>
      </dsp:nvSpPr>
      <dsp:spPr>
        <a:xfrm>
          <a:off x="1900078" y="87979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1923874" y="903586"/>
        <a:ext cx="1306486" cy="764855"/>
      </dsp:txXfrm>
    </dsp:sp>
    <dsp:sp modelId="{A420BF2C-A266-413F-842D-5AC2AAE95EA6}">
      <dsp:nvSpPr>
        <dsp:cNvPr id="0" name=""/>
        <dsp:cNvSpPr/>
      </dsp:nvSpPr>
      <dsp:spPr>
        <a:xfrm rot="20106252">
          <a:off x="3374861" y="674442"/>
          <a:ext cx="316473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379272" y="761588"/>
        <a:ext cx="221531" cy="201487"/>
      </dsp:txXfrm>
    </dsp:sp>
    <dsp:sp modelId="{003CD8D0-130F-4E52-A194-5FB4132F1479}">
      <dsp:nvSpPr>
        <dsp:cNvPr id="0" name=""/>
        <dsp:cNvSpPr/>
      </dsp:nvSpPr>
      <dsp:spPr>
        <a:xfrm>
          <a:off x="3795789" y="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합의자</a:t>
          </a:r>
          <a:endParaRPr lang="ko-KR" altLang="en-US" sz="1600" b="1" kern="1200" dirty="0"/>
        </a:p>
      </dsp:txBody>
      <dsp:txXfrm>
        <a:off x="3819585" y="23796"/>
        <a:ext cx="1306486" cy="764855"/>
      </dsp:txXfrm>
    </dsp:sp>
    <dsp:sp modelId="{11298067-BB06-47B7-826A-D59A01A43800}">
      <dsp:nvSpPr>
        <dsp:cNvPr id="0" name=""/>
        <dsp:cNvSpPr/>
      </dsp:nvSpPr>
      <dsp:spPr>
        <a:xfrm rot="1493748">
          <a:off x="5270571" y="681983"/>
          <a:ext cx="316473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274982" y="729161"/>
        <a:ext cx="221531" cy="201487"/>
      </dsp:txXfrm>
    </dsp:sp>
    <dsp:sp modelId="{DDC52E1F-9D4A-4ACA-8ADE-EBFF6961F5D1}">
      <dsp:nvSpPr>
        <dsp:cNvPr id="0" name=""/>
        <dsp:cNvSpPr/>
      </dsp:nvSpPr>
      <dsp:spPr>
        <a:xfrm>
          <a:off x="5691499" y="87979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5715295" y="903586"/>
        <a:ext cx="1306486" cy="764855"/>
      </dsp:txXfrm>
    </dsp:sp>
    <dsp:sp modelId="{2D15ECF5-7BE5-43E6-9A90-A2F1C255F08C}">
      <dsp:nvSpPr>
        <dsp:cNvPr id="0" name=""/>
        <dsp:cNvSpPr/>
      </dsp:nvSpPr>
      <dsp:spPr>
        <a:xfrm>
          <a:off x="7180986" y="1118108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180986" y="1185270"/>
        <a:ext cx="200945" cy="201487"/>
      </dsp:txXfrm>
    </dsp:sp>
    <dsp:sp modelId="{94639062-6249-42B4-AEBA-469DF2AE7282}">
      <dsp:nvSpPr>
        <dsp:cNvPr id="0" name=""/>
        <dsp:cNvSpPr/>
      </dsp:nvSpPr>
      <dsp:spPr>
        <a:xfrm>
          <a:off x="7587210" y="87979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 완료</a:t>
          </a:r>
        </a:p>
      </dsp:txBody>
      <dsp:txXfrm>
        <a:off x="7611006" y="903586"/>
        <a:ext cx="1306486" cy="764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4367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기안자</a:t>
          </a:r>
          <a:endParaRPr lang="ko-KR" altLang="en-US" sz="1600" b="1" kern="1200" dirty="0"/>
        </a:p>
      </dsp:txBody>
      <dsp:txXfrm>
        <a:off x="28163" y="780742"/>
        <a:ext cx="1306486" cy="764855"/>
      </dsp:txXfrm>
    </dsp:sp>
    <dsp:sp modelId="{7CAC1A70-32F9-47EC-9965-AB081FA458F3}">
      <dsp:nvSpPr>
        <dsp:cNvPr id="0" name=""/>
        <dsp:cNvSpPr/>
      </dsp:nvSpPr>
      <dsp:spPr>
        <a:xfrm>
          <a:off x="1493854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493854" y="1062426"/>
        <a:ext cx="200945" cy="201487"/>
      </dsp:txXfrm>
    </dsp:sp>
    <dsp:sp modelId="{EEC4DC57-6E7D-49C6-A56C-B8C024D39A01}">
      <dsp:nvSpPr>
        <dsp:cNvPr id="0" name=""/>
        <dsp:cNvSpPr/>
      </dsp:nvSpPr>
      <dsp:spPr>
        <a:xfrm>
          <a:off x="1900078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합의부서</a:t>
          </a:r>
        </a:p>
      </dsp:txBody>
      <dsp:txXfrm>
        <a:off x="1923874" y="780742"/>
        <a:ext cx="1306486" cy="764855"/>
      </dsp:txXfrm>
    </dsp:sp>
    <dsp:sp modelId="{A420BF2C-A266-413F-842D-5AC2AAE95EA6}">
      <dsp:nvSpPr>
        <dsp:cNvPr id="0" name=""/>
        <dsp:cNvSpPr/>
      </dsp:nvSpPr>
      <dsp:spPr>
        <a:xfrm>
          <a:off x="3389565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389565" y="1062426"/>
        <a:ext cx="200945" cy="201487"/>
      </dsp:txXfrm>
    </dsp:sp>
    <dsp:sp modelId="{003CD8D0-130F-4E52-A194-5FB4132F1479}">
      <dsp:nvSpPr>
        <dsp:cNvPr id="0" name=""/>
        <dsp:cNvSpPr/>
      </dsp:nvSpPr>
      <dsp:spPr>
        <a:xfrm>
          <a:off x="3795789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합의부서</a:t>
          </a:r>
        </a:p>
      </dsp:txBody>
      <dsp:txXfrm>
        <a:off x="3819585" y="780742"/>
        <a:ext cx="1306486" cy="764855"/>
      </dsp:txXfrm>
    </dsp:sp>
    <dsp:sp modelId="{11298067-BB06-47B7-826A-D59A01A43800}">
      <dsp:nvSpPr>
        <dsp:cNvPr id="0" name=""/>
        <dsp:cNvSpPr/>
      </dsp:nvSpPr>
      <dsp:spPr>
        <a:xfrm>
          <a:off x="5285275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285275" y="1062426"/>
        <a:ext cx="200945" cy="201487"/>
      </dsp:txXfrm>
    </dsp:sp>
    <dsp:sp modelId="{DDC52E1F-9D4A-4ACA-8ADE-EBFF6961F5D1}">
      <dsp:nvSpPr>
        <dsp:cNvPr id="0" name=""/>
        <dsp:cNvSpPr/>
      </dsp:nvSpPr>
      <dsp:spPr>
        <a:xfrm>
          <a:off x="5691499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5715295" y="780742"/>
        <a:ext cx="1306486" cy="764855"/>
      </dsp:txXfrm>
    </dsp:sp>
    <dsp:sp modelId="{2D15ECF5-7BE5-43E6-9A90-A2F1C255F08C}">
      <dsp:nvSpPr>
        <dsp:cNvPr id="0" name=""/>
        <dsp:cNvSpPr/>
      </dsp:nvSpPr>
      <dsp:spPr>
        <a:xfrm>
          <a:off x="7180986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180986" y="1062426"/>
        <a:ext cx="200945" cy="201487"/>
      </dsp:txXfrm>
    </dsp:sp>
    <dsp:sp modelId="{94639062-6249-42B4-AEBA-469DF2AE7282}">
      <dsp:nvSpPr>
        <dsp:cNvPr id="0" name=""/>
        <dsp:cNvSpPr/>
      </dsp:nvSpPr>
      <dsp:spPr>
        <a:xfrm>
          <a:off x="7587210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 완료</a:t>
          </a:r>
        </a:p>
      </dsp:txBody>
      <dsp:txXfrm>
        <a:off x="7611006" y="780742"/>
        <a:ext cx="1306486" cy="7648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3131" y="536724"/>
          <a:ext cx="1369361" cy="975669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수발신</a:t>
          </a:r>
          <a:endParaRPr lang="en-US" altLang="ko-KR" sz="1600" b="1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담당자</a:t>
          </a:r>
        </a:p>
      </dsp:txBody>
      <dsp:txXfrm>
        <a:off x="31707" y="565300"/>
        <a:ext cx="1312209" cy="918517"/>
      </dsp:txXfrm>
    </dsp:sp>
    <dsp:sp modelId="{7CAC1A70-32F9-47EC-9965-AB081FA458F3}">
      <dsp:nvSpPr>
        <dsp:cNvPr id="0" name=""/>
        <dsp:cNvSpPr/>
      </dsp:nvSpPr>
      <dsp:spPr>
        <a:xfrm>
          <a:off x="1509429" y="854758"/>
          <a:ext cx="290304" cy="339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509429" y="922678"/>
        <a:ext cx="203213" cy="203761"/>
      </dsp:txXfrm>
    </dsp:sp>
    <dsp:sp modelId="{EEC4DC57-6E7D-49C6-A56C-B8C024D39A01}">
      <dsp:nvSpPr>
        <dsp:cNvPr id="0" name=""/>
        <dsp:cNvSpPr/>
      </dsp:nvSpPr>
      <dsp:spPr>
        <a:xfrm>
          <a:off x="1920237" y="536724"/>
          <a:ext cx="1369361" cy="975669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1948813" y="565300"/>
        <a:ext cx="1312209" cy="918517"/>
      </dsp:txXfrm>
    </dsp:sp>
    <dsp:sp modelId="{A420BF2C-A266-413F-842D-5AC2AAE95EA6}">
      <dsp:nvSpPr>
        <dsp:cNvPr id="0" name=""/>
        <dsp:cNvSpPr/>
      </dsp:nvSpPr>
      <dsp:spPr>
        <a:xfrm rot="35095">
          <a:off x="3426527" y="864628"/>
          <a:ext cx="290319" cy="339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426529" y="932103"/>
        <a:ext cx="203223" cy="203761"/>
      </dsp:txXfrm>
    </dsp:sp>
    <dsp:sp modelId="{003CD8D0-130F-4E52-A194-5FB4132F1479}">
      <dsp:nvSpPr>
        <dsp:cNvPr id="0" name=""/>
        <dsp:cNvSpPr/>
      </dsp:nvSpPr>
      <dsp:spPr>
        <a:xfrm>
          <a:off x="3837343" y="556296"/>
          <a:ext cx="1369361" cy="975669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3865919" y="584872"/>
        <a:ext cx="1312209" cy="918517"/>
      </dsp:txXfrm>
    </dsp:sp>
    <dsp:sp modelId="{11298067-BB06-47B7-826A-D59A01A43800}">
      <dsp:nvSpPr>
        <dsp:cNvPr id="0" name=""/>
        <dsp:cNvSpPr/>
      </dsp:nvSpPr>
      <dsp:spPr>
        <a:xfrm rot="21564905">
          <a:off x="5343632" y="864460"/>
          <a:ext cx="290319" cy="339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343634" y="932825"/>
        <a:ext cx="203223" cy="203761"/>
      </dsp:txXfrm>
    </dsp:sp>
    <dsp:sp modelId="{DDC52E1F-9D4A-4ACA-8ADE-EBFF6961F5D1}">
      <dsp:nvSpPr>
        <dsp:cNvPr id="0" name=""/>
        <dsp:cNvSpPr/>
      </dsp:nvSpPr>
      <dsp:spPr>
        <a:xfrm>
          <a:off x="5754448" y="536724"/>
          <a:ext cx="1369361" cy="975669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5783024" y="565300"/>
        <a:ext cx="1312209" cy="9185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2475" y="171233"/>
          <a:ext cx="1082368" cy="95383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수발신</a:t>
          </a:r>
          <a:endParaRPr lang="en-US" altLang="ko-KR" sz="1600" b="1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담당자</a:t>
          </a:r>
        </a:p>
      </dsp:txBody>
      <dsp:txXfrm>
        <a:off x="30412" y="199170"/>
        <a:ext cx="1026494" cy="897963"/>
      </dsp:txXfrm>
    </dsp:sp>
    <dsp:sp modelId="{7CAC1A70-32F9-47EC-9965-AB081FA458F3}">
      <dsp:nvSpPr>
        <dsp:cNvPr id="0" name=""/>
        <dsp:cNvSpPr/>
      </dsp:nvSpPr>
      <dsp:spPr>
        <a:xfrm>
          <a:off x="1193081" y="513938"/>
          <a:ext cx="229462" cy="268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193081" y="567623"/>
        <a:ext cx="160623" cy="161057"/>
      </dsp:txXfrm>
    </dsp:sp>
    <dsp:sp modelId="{EEC4DC57-6E7D-49C6-A56C-B8C024D39A01}">
      <dsp:nvSpPr>
        <dsp:cNvPr id="0" name=""/>
        <dsp:cNvSpPr/>
      </dsp:nvSpPr>
      <dsp:spPr>
        <a:xfrm>
          <a:off x="1517791" y="171233"/>
          <a:ext cx="1082368" cy="95383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1545728" y="199170"/>
        <a:ext cx="1026494" cy="897963"/>
      </dsp:txXfrm>
    </dsp:sp>
    <dsp:sp modelId="{A420BF2C-A266-413F-842D-5AC2AAE95EA6}">
      <dsp:nvSpPr>
        <dsp:cNvPr id="0" name=""/>
        <dsp:cNvSpPr/>
      </dsp:nvSpPr>
      <dsp:spPr>
        <a:xfrm rot="43406">
          <a:off x="2708387" y="523587"/>
          <a:ext cx="229480" cy="268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708390" y="576837"/>
        <a:ext cx="160636" cy="161057"/>
      </dsp:txXfrm>
    </dsp:sp>
    <dsp:sp modelId="{003CD8D0-130F-4E52-A194-5FB4132F1479}">
      <dsp:nvSpPr>
        <dsp:cNvPr id="0" name=""/>
        <dsp:cNvSpPr/>
      </dsp:nvSpPr>
      <dsp:spPr>
        <a:xfrm>
          <a:off x="3033107" y="190367"/>
          <a:ext cx="1082368" cy="95383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3061044" y="218304"/>
        <a:ext cx="1026494" cy="897963"/>
      </dsp:txXfrm>
    </dsp:sp>
    <dsp:sp modelId="{11298067-BB06-47B7-826A-D59A01A43800}">
      <dsp:nvSpPr>
        <dsp:cNvPr id="0" name=""/>
        <dsp:cNvSpPr/>
      </dsp:nvSpPr>
      <dsp:spPr>
        <a:xfrm rot="21556594">
          <a:off x="4223704" y="523423"/>
          <a:ext cx="229480" cy="268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223707" y="577543"/>
        <a:ext cx="160636" cy="161057"/>
      </dsp:txXfrm>
    </dsp:sp>
    <dsp:sp modelId="{DDC52E1F-9D4A-4ACA-8ADE-EBFF6961F5D1}">
      <dsp:nvSpPr>
        <dsp:cNvPr id="0" name=""/>
        <dsp:cNvSpPr/>
      </dsp:nvSpPr>
      <dsp:spPr>
        <a:xfrm>
          <a:off x="4548423" y="171233"/>
          <a:ext cx="1082368" cy="95383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4576360" y="199170"/>
        <a:ext cx="1026494" cy="897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2025-09-09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1T07:05:07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56,'34'0,"20"1,0-3,88-13,-79 7,1 2,0 3,77 7,-11-1,-106-3,38 0,1-2,70-11,-57 4,0 3,124 8,-65 1,-113-3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1T07:05:07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56,'34'0,"20"1,0-3,88-13,-79 7,1 2,0 3,77 7,-11-1,-106-3,38 0,1-2,70-11,-57 4,0 3,124 8,-65 1,-113-3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2025-09-09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목차는 전자결재 구조파악</a:t>
            </a:r>
            <a:r>
              <a:rPr lang="en-US" altLang="ko-KR" dirty="0"/>
              <a:t>, </a:t>
            </a:r>
            <a:r>
              <a:rPr lang="ko-KR" altLang="en-US" dirty="0"/>
              <a:t>전자 결재 소스 분석으로 구성했습니다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전자결재</a:t>
            </a:r>
            <a:r>
              <a:rPr lang="en-US" altLang="ko-KR" dirty="0"/>
              <a:t> </a:t>
            </a:r>
            <a:r>
              <a:rPr lang="ko-KR" altLang="en-US" dirty="0"/>
              <a:t>장점</a:t>
            </a:r>
            <a:r>
              <a:rPr lang="en-US" altLang="ko-KR" dirty="0"/>
              <a:t>, </a:t>
            </a:r>
            <a:r>
              <a:rPr lang="ko-KR" altLang="en-US" dirty="0"/>
              <a:t>용어</a:t>
            </a:r>
            <a:r>
              <a:rPr lang="en-US" altLang="ko-KR" dirty="0"/>
              <a:t>, </a:t>
            </a:r>
            <a:r>
              <a:rPr lang="ko-KR" altLang="en-US" dirty="0"/>
              <a:t>기본</a:t>
            </a:r>
            <a:r>
              <a:rPr lang="en-US" altLang="ko-KR" dirty="0"/>
              <a:t> FLOW, DB</a:t>
            </a:r>
            <a:r>
              <a:rPr lang="ko-KR" altLang="en-US" dirty="0"/>
              <a:t>구조</a:t>
            </a:r>
            <a:endParaRPr lang="en-US" altLang="ko-KR" dirty="0"/>
          </a:p>
          <a:p>
            <a:r>
              <a:rPr lang="ko-KR" altLang="en-US" dirty="0" err="1"/>
              <a:t>기안자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합의자</a:t>
            </a:r>
            <a:r>
              <a:rPr lang="ko-KR" altLang="en-US" dirty="0"/>
              <a:t> 최종 결재자가 존재합니다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30971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데이터베이스에 존재하는 테이블 구성입니다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진행 문서에 대한 정보를 담은 테이블은 주로 </a:t>
            </a:r>
            <a:r>
              <a:rPr lang="en-US" altLang="ko-KR" dirty="0"/>
              <a:t>TBAPR</a:t>
            </a:r>
            <a:r>
              <a:rPr lang="ko-KR" altLang="en-US" dirty="0"/>
              <a:t>로 시작하는 이름을 가지고 있으며 결재가 진행 중일때에만 정보가 존재합니다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11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62563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결재가 완료 상태로 바뀌면 완료문서 테이블들로 정보가 넘어갑니다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12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83132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그 외에도 문서함과 양식함 정보를 담고 있는 테이블들도 존재합니다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13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013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이번 화면에선 결재 진행을 위해 주요 정보를 담고 있는 </a:t>
            </a:r>
            <a:r>
              <a:rPr lang="en-US" altLang="ko-KR" dirty="0"/>
              <a:t>TBAPRDOCINFO </a:t>
            </a:r>
            <a:r>
              <a:rPr lang="ko-KR" altLang="en-US" dirty="0"/>
              <a:t>테이블과</a:t>
            </a:r>
            <a:r>
              <a:rPr lang="en-US" altLang="ko-KR" dirty="0"/>
              <a:t>, TBAPRLINEINFO </a:t>
            </a:r>
            <a:r>
              <a:rPr lang="ko-KR" altLang="en-US" dirty="0"/>
              <a:t>테이블을 예시로 구조를 살펴보겠습니다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TBAPRDOCINFO </a:t>
            </a:r>
            <a:r>
              <a:rPr lang="ko-KR" altLang="en-US" dirty="0"/>
              <a:t>테이블은 진행중인 문서의 정보를 담고 있으며 </a:t>
            </a:r>
            <a:r>
              <a:rPr lang="en-US" altLang="ko-KR" dirty="0"/>
              <a:t>DOCTYPE </a:t>
            </a:r>
            <a:r>
              <a:rPr lang="ko-KR" altLang="en-US" dirty="0"/>
              <a:t>컬럼은 </a:t>
            </a:r>
            <a:r>
              <a:rPr lang="en-US" altLang="ko-KR" dirty="0"/>
              <a:t>TBCODEDOCTYPE</a:t>
            </a:r>
            <a:r>
              <a:rPr lang="ko-KR" altLang="en-US" dirty="0"/>
              <a:t>테이블에서 문서의 타입을 참조합니다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TBAPRLINEINFO </a:t>
            </a:r>
            <a:r>
              <a:rPr lang="ko-KR" altLang="en-US" dirty="0"/>
              <a:t>테이블은 결재선 정보를 담고 있으며 </a:t>
            </a:r>
            <a:r>
              <a:rPr lang="en-US" altLang="ko-KR" dirty="0" err="1"/>
              <a:t>AprType</a:t>
            </a:r>
            <a:r>
              <a:rPr lang="ko-KR" altLang="en-US" dirty="0"/>
              <a:t>컬럼은 </a:t>
            </a:r>
            <a:r>
              <a:rPr lang="en-US" altLang="ko-KR" dirty="0"/>
              <a:t>TBCODEAPRTYPE</a:t>
            </a:r>
            <a:r>
              <a:rPr lang="ko-KR" altLang="en-US" dirty="0"/>
              <a:t>테이블에서 결재타입을 참조하고</a:t>
            </a:r>
            <a:r>
              <a:rPr lang="en-US" altLang="ko-KR" dirty="0"/>
              <a:t>, </a:t>
            </a:r>
            <a:r>
              <a:rPr lang="en-US" altLang="ko-KR" dirty="0" err="1"/>
              <a:t>AprState</a:t>
            </a:r>
            <a:r>
              <a:rPr lang="en-US" altLang="ko-KR" dirty="0"/>
              <a:t> </a:t>
            </a:r>
            <a:r>
              <a:rPr lang="ko-KR" altLang="en-US" dirty="0"/>
              <a:t>컬럼은 </a:t>
            </a:r>
            <a:r>
              <a:rPr lang="en-US" altLang="ko-KR" dirty="0"/>
              <a:t>TBCODEAPRSTATE </a:t>
            </a:r>
            <a:r>
              <a:rPr lang="ko-KR" altLang="en-US" dirty="0"/>
              <a:t>테이블에서 결재 상태를 참조합니다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14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48835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15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03922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먼저 간단히 결재 과정에 대해 요약해 보았습니다</a:t>
            </a:r>
            <a:r>
              <a:rPr lang="en-US" altLang="ko-KR" dirty="0"/>
              <a:t>. </a:t>
            </a:r>
            <a:r>
              <a:rPr lang="ko-KR" altLang="en-US" dirty="0"/>
              <a:t>공통적으로</a:t>
            </a:r>
            <a:r>
              <a:rPr lang="en-US" altLang="ko-KR" dirty="0"/>
              <a:t> </a:t>
            </a:r>
            <a:r>
              <a:rPr lang="ko-KR" altLang="en-US" dirty="0"/>
              <a:t>컨트롤러에 요청을 보내고 서비스 단계에서 </a:t>
            </a:r>
            <a:r>
              <a:rPr lang="en-US" altLang="ko-KR" dirty="0" err="1"/>
              <a:t>ezApproval</a:t>
            </a:r>
            <a:r>
              <a:rPr lang="ko-KR" altLang="en-US" dirty="0"/>
              <a:t> 라이브러리에 </a:t>
            </a:r>
            <a:r>
              <a:rPr lang="en-US" altLang="ko-KR" dirty="0" err="1"/>
              <a:t>doProcess</a:t>
            </a:r>
            <a:r>
              <a:rPr lang="ko-KR" altLang="en-US" dirty="0"/>
              <a:t>를 호출하는 부분은 동일합니다</a:t>
            </a:r>
            <a:r>
              <a:rPr lang="en-US" altLang="ko-KR" dirty="0"/>
              <a:t>. </a:t>
            </a:r>
            <a:r>
              <a:rPr lang="ko-KR" altLang="en-US" dirty="0"/>
              <a:t>이후의</a:t>
            </a:r>
            <a:r>
              <a:rPr lang="en-US" altLang="ko-KR" dirty="0"/>
              <a:t> </a:t>
            </a:r>
            <a:r>
              <a:rPr lang="en-US" altLang="ko-KR" dirty="0" err="1"/>
              <a:t>updateDocInfo</a:t>
            </a:r>
            <a:r>
              <a:rPr lang="en-US" altLang="ko-KR" dirty="0"/>
              <a:t> </a:t>
            </a:r>
            <a:r>
              <a:rPr lang="ko-KR" altLang="en-US" dirty="0"/>
              <a:t>메소드와 </a:t>
            </a:r>
            <a:r>
              <a:rPr lang="en-US" altLang="ko-KR" dirty="0" err="1"/>
              <a:t>doApprov</a:t>
            </a:r>
            <a:r>
              <a:rPr lang="ko-KR" altLang="en-US" dirty="0"/>
              <a:t>또는 </a:t>
            </a:r>
            <a:r>
              <a:rPr lang="en-US" altLang="ko-KR" dirty="0" err="1"/>
              <a:t>doBansong</a:t>
            </a:r>
            <a:r>
              <a:rPr lang="en-US" altLang="ko-KR" dirty="0"/>
              <a:t> </a:t>
            </a:r>
            <a:r>
              <a:rPr lang="ko-KR" altLang="en-US" dirty="0"/>
              <a:t>메소드를 통해 결재 과정을 진행하는</a:t>
            </a:r>
            <a:r>
              <a:rPr lang="en-US" altLang="ko-KR" dirty="0"/>
              <a:t> </a:t>
            </a:r>
            <a:r>
              <a:rPr lang="en-US" altLang="ko-KR" dirty="0" err="1"/>
              <a:t>sql</a:t>
            </a:r>
            <a:r>
              <a:rPr lang="ko-KR" altLang="en-US" dirty="0"/>
              <a:t>쿼리를 작성하고 </a:t>
            </a: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에 전달해 트랜잭션을 실행시키는 구조입니다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모든 결재과정에 </a:t>
            </a:r>
            <a:r>
              <a:rPr lang="en-US" altLang="ko-KR" dirty="0" err="1"/>
              <a:t>doProcess</a:t>
            </a:r>
            <a:r>
              <a:rPr lang="ko-KR" altLang="en-US" dirty="0"/>
              <a:t>가 관여합니다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16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68592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먼저 기안자의 기안 과정을 </a:t>
            </a:r>
            <a:r>
              <a:rPr lang="en-US" altLang="ko-KR" dirty="0"/>
              <a:t>3</a:t>
            </a:r>
            <a:r>
              <a:rPr lang="ko-KR" altLang="en-US" dirty="0"/>
              <a:t>가지로 나누었습니다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첫번째로 양식을 선택한 후 결재선</a:t>
            </a:r>
            <a:r>
              <a:rPr lang="en-US" altLang="ko-KR" dirty="0"/>
              <a:t>, </a:t>
            </a:r>
            <a:r>
              <a:rPr lang="ko-KR" altLang="en-US" dirty="0"/>
              <a:t>분류코드 등의 결재정보를 수정하고</a:t>
            </a:r>
            <a:r>
              <a:rPr lang="en-US" altLang="ko-KR" dirty="0"/>
              <a:t>, </a:t>
            </a:r>
            <a:r>
              <a:rPr lang="ko-KR" altLang="en-US" dirty="0"/>
              <a:t>마지막으로 기안을 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17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021090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첫번째로 기안자에 양식선택입니다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특정양식을 선택하고 확인 버튼을 누르면 </a:t>
            </a:r>
            <a:r>
              <a:rPr lang="en-US" altLang="ko-KR" dirty="0" err="1"/>
              <a:t>ReturnFunction</a:t>
            </a:r>
            <a:r>
              <a:rPr lang="en-US" altLang="ko-KR" dirty="0"/>
              <a:t>(</a:t>
            </a:r>
            <a:r>
              <a:rPr lang="ko-KR" altLang="en-US" dirty="0"/>
              <a:t>부모창에 자식창으로 전달</a:t>
            </a:r>
            <a:r>
              <a:rPr lang="en-US" altLang="ko-KR" dirty="0"/>
              <a:t>)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의해 </a:t>
            </a:r>
            <a:r>
              <a:rPr lang="en-US" altLang="ko-KR" dirty="0" err="1"/>
              <a:t>openForm_left_Complete</a:t>
            </a:r>
            <a:r>
              <a:rPr lang="ko-KR" altLang="en-US" dirty="0"/>
              <a:t>가 실행되고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기안창을 열기 위한 </a:t>
            </a:r>
            <a:r>
              <a:rPr lang="en-US" altLang="ko-KR" dirty="0" err="1"/>
              <a:t>openDraftUI</a:t>
            </a:r>
            <a:r>
              <a:rPr lang="en-US" altLang="ko-KR" dirty="0"/>
              <a:t>()</a:t>
            </a:r>
            <a:r>
              <a:rPr lang="ko-KR" altLang="en-US" dirty="0"/>
              <a:t>가 실행됩니다</a:t>
            </a:r>
            <a:r>
              <a:rPr lang="en-US" altLang="ko-KR" dirty="0"/>
              <a:t>. </a:t>
            </a:r>
            <a:r>
              <a:rPr lang="en-US" altLang="ko-KR" dirty="0" err="1"/>
              <a:t>openDraftUI</a:t>
            </a:r>
            <a:r>
              <a:rPr lang="ko-KR" altLang="en-US" dirty="0"/>
              <a:t>는 </a:t>
            </a:r>
            <a:r>
              <a:rPr lang="en-US" altLang="ko-KR" dirty="0" err="1"/>
              <a:t>DraftController</a:t>
            </a:r>
            <a:r>
              <a:rPr lang="ko-KR" altLang="en-US" dirty="0"/>
              <a:t>의 </a:t>
            </a:r>
            <a:r>
              <a:rPr lang="en-US" altLang="ko-KR" dirty="0" err="1"/>
              <a:t>DraftUI</a:t>
            </a:r>
            <a:r>
              <a:rPr lang="ko-KR" altLang="en-US" dirty="0"/>
              <a:t>를 호출하고 서비스 단계에서 프로시저를 실행하여 해당 양식의 속성</a:t>
            </a:r>
            <a:r>
              <a:rPr lang="en-US" altLang="ko-KR" dirty="0"/>
              <a:t>,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 err="1"/>
              <a:t>기안자</a:t>
            </a:r>
            <a:r>
              <a:rPr lang="ko-KR" altLang="en-US" dirty="0"/>
              <a:t> </a:t>
            </a:r>
            <a:r>
              <a:rPr lang="ko-KR" altLang="en-US" dirty="0" err="1"/>
              <a:t>정보등을</a:t>
            </a:r>
            <a:r>
              <a:rPr lang="ko-KR" altLang="en-US" dirty="0"/>
              <a:t> 가져오고 컨트롤러를 통해 뷰로 반환됩니다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18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2676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기안기의 전체 화면은 </a:t>
            </a:r>
            <a:r>
              <a:rPr lang="en-US" altLang="ko-KR" dirty="0" err="1"/>
              <a:t>DraftUI.cshtml</a:t>
            </a:r>
            <a:r>
              <a:rPr lang="ko-KR" altLang="en-US" dirty="0"/>
              <a:t>이며 내부의 문서 작성부분은 </a:t>
            </a:r>
            <a:r>
              <a:rPr lang="en-US" altLang="ko-KR" dirty="0" err="1"/>
              <a:t>DraftUIContent.cshtml</a:t>
            </a:r>
            <a:r>
              <a:rPr lang="ko-KR" altLang="en-US" dirty="0"/>
              <a:t>로 구성되어 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이를 위해 </a:t>
            </a:r>
            <a:r>
              <a:rPr lang="en-US" altLang="ko-KR" dirty="0" err="1"/>
              <a:t>DraftUI.cshtml</a:t>
            </a:r>
            <a:r>
              <a:rPr lang="ko-KR" altLang="en-US" dirty="0"/>
              <a:t>에서는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 err="1"/>
              <a:t>messag</a:t>
            </a:r>
            <a:r>
              <a:rPr lang="ko-KR" altLang="en-US" dirty="0"/>
              <a:t>인 </a:t>
            </a:r>
            <a:r>
              <a:rPr lang="en-US" altLang="ko-KR" dirty="0" err="1"/>
              <a:t>iframe</a:t>
            </a:r>
            <a:r>
              <a:rPr lang="en-US" altLang="ko-KR" dirty="0"/>
              <a:t> </a:t>
            </a:r>
            <a:r>
              <a:rPr lang="ko-KR" altLang="en-US" dirty="0"/>
              <a:t>태그에 소스주소를 부여하고 </a:t>
            </a:r>
            <a:r>
              <a:rPr lang="en-US" altLang="ko-KR" dirty="0"/>
              <a:t> </a:t>
            </a:r>
            <a:r>
              <a:rPr lang="en-US" altLang="ko-KR" dirty="0" err="1"/>
              <a:t>DraftContent.cshtml</a:t>
            </a:r>
            <a:r>
              <a:rPr lang="en-US" altLang="ko-KR" dirty="0"/>
              <a:t> </a:t>
            </a:r>
            <a:r>
              <a:rPr lang="ko-KR" altLang="en-US" dirty="0"/>
              <a:t>에서는 부모인 </a:t>
            </a:r>
            <a:r>
              <a:rPr lang="en-US" altLang="ko-KR" dirty="0" err="1"/>
              <a:t>DraftUI.cshtml</a:t>
            </a:r>
            <a:r>
              <a:rPr lang="ko-KR" altLang="en-US" dirty="0"/>
              <a:t>의 </a:t>
            </a:r>
            <a:r>
              <a:rPr lang="en-US" altLang="ko-KR" dirty="0" err="1"/>
              <a:t>Documentcomplete</a:t>
            </a:r>
            <a:r>
              <a:rPr lang="ko-KR" altLang="en-US" dirty="0"/>
              <a:t>를 호출하게 됩니다</a:t>
            </a:r>
            <a:r>
              <a:rPr lang="en-US" altLang="ko-KR" dirty="0"/>
              <a:t>. </a:t>
            </a:r>
            <a:r>
              <a:rPr lang="ko-KR" altLang="en-US" dirty="0"/>
              <a:t>이 안에서는 다시 </a:t>
            </a:r>
            <a:r>
              <a:rPr lang="en-US" altLang="ko-KR" dirty="0"/>
              <a:t>message</a:t>
            </a:r>
            <a:r>
              <a:rPr lang="ko-KR" altLang="en-US" dirty="0"/>
              <a:t>의 </a:t>
            </a:r>
            <a:r>
              <a:rPr lang="en-US" altLang="ko-KR" dirty="0" err="1"/>
              <a:t>Set_EditorContentURL</a:t>
            </a:r>
            <a:r>
              <a:rPr lang="ko-KR" altLang="en-US" dirty="0"/>
              <a:t>을 호출합니다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Set_EditorContentURL</a:t>
            </a:r>
            <a:r>
              <a:rPr lang="ko-KR" altLang="en-US" dirty="0"/>
              <a:t>에서 호출된 </a:t>
            </a:r>
            <a:r>
              <a:rPr lang="en-US" altLang="ko-KR" dirty="0" err="1"/>
              <a:t>ConvertMHTToHTML</a:t>
            </a:r>
            <a:r>
              <a:rPr lang="ko-KR" altLang="en-US" dirty="0"/>
              <a:t>은 컨트롤러를 호출하고 </a:t>
            </a:r>
            <a:r>
              <a:rPr lang="en-US" altLang="ko-KR" dirty="0" err="1"/>
              <a:t>load_MHtFile</a:t>
            </a:r>
            <a:r>
              <a:rPr lang="ko-KR" altLang="en-US" dirty="0"/>
              <a:t>과 </a:t>
            </a:r>
            <a:r>
              <a:rPr lang="en-US" altLang="ko-KR" dirty="0"/>
              <a:t>StartMHT2FIle</a:t>
            </a:r>
            <a:r>
              <a:rPr lang="ko-KR" altLang="en-US" dirty="0"/>
              <a:t>을 통해 실질적으로 </a:t>
            </a:r>
            <a:r>
              <a:rPr lang="en-US" altLang="ko-KR" dirty="0" err="1"/>
              <a:t>mht</a:t>
            </a:r>
            <a:r>
              <a:rPr lang="ko-KR" altLang="en-US" dirty="0"/>
              <a:t> 형식의 파일을 </a:t>
            </a:r>
            <a:r>
              <a:rPr lang="en-US" altLang="ko-KR" dirty="0"/>
              <a:t>html</a:t>
            </a:r>
            <a:r>
              <a:rPr lang="ko-KR" altLang="en-US" dirty="0"/>
              <a:t>로 변환해 가져오게 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결국은 </a:t>
            </a:r>
            <a:r>
              <a:rPr lang="en-US" altLang="ko-KR" dirty="0" err="1"/>
              <a:t>DraftUI</a:t>
            </a:r>
            <a:r>
              <a:rPr lang="ko-KR" altLang="en-US" dirty="0"/>
              <a:t>안에서 </a:t>
            </a:r>
            <a:r>
              <a:rPr lang="en-US" altLang="ko-KR" dirty="0" err="1"/>
              <a:t>DraftContent</a:t>
            </a:r>
            <a:r>
              <a:rPr lang="ko-KR" altLang="en-US" dirty="0"/>
              <a:t>가 </a:t>
            </a:r>
            <a:r>
              <a:rPr lang="en-US" altLang="ko-KR" dirty="0" err="1"/>
              <a:t>iframe</a:t>
            </a:r>
            <a:r>
              <a:rPr lang="ko-KR" altLang="en-US" dirty="0"/>
              <a:t>으로 존재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4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기안창의 구조와 </a:t>
            </a:r>
            <a:r>
              <a:rPr lang="en-US" altLang="ko-KR" dirty="0" err="1"/>
              <a:t>ckEditorController</a:t>
            </a:r>
            <a:r>
              <a:rPr lang="ko-KR" altLang="en-US" dirty="0"/>
              <a:t>의 </a:t>
            </a:r>
            <a:r>
              <a:rPr lang="en-US" altLang="ko-KR" sz="1200" dirty="0" err="1"/>
              <a:t>MHTtoHTMLBody</a:t>
            </a:r>
            <a:r>
              <a:rPr lang="ko-KR" altLang="en-US" sz="1200" dirty="0"/>
              <a:t>메소드</a:t>
            </a:r>
            <a:r>
              <a:rPr lang="ko-KR" altLang="en-US" dirty="0"/>
              <a:t>에서 </a:t>
            </a:r>
            <a:r>
              <a:rPr lang="en-US" altLang="ko-KR" dirty="0" err="1"/>
              <a:t>mht</a:t>
            </a:r>
            <a:r>
              <a:rPr lang="ko-KR" altLang="en-US" dirty="0"/>
              <a:t>파일을 </a:t>
            </a:r>
            <a:r>
              <a:rPr lang="en-US" altLang="ko-KR" dirty="0"/>
              <a:t>html</a:t>
            </a:r>
            <a:r>
              <a:rPr lang="ko-KR" altLang="en-US" dirty="0"/>
              <a:t>로 변환하는 부분의 코드입니다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ezMhtFormat</a:t>
            </a:r>
            <a:r>
              <a:rPr lang="en-US" altLang="ko-KR" dirty="0"/>
              <a:t> </a:t>
            </a:r>
            <a:r>
              <a:rPr lang="ko-KR" altLang="en-US" dirty="0"/>
              <a:t>라이브러리에 </a:t>
            </a:r>
            <a:r>
              <a:rPr lang="en-US" altLang="ko-KR" dirty="0" err="1"/>
              <a:t>LoadMHTFile</a:t>
            </a:r>
            <a:r>
              <a:rPr lang="en-US" altLang="ko-KR" dirty="0"/>
              <a:t> </a:t>
            </a:r>
            <a:r>
              <a:rPr lang="ko-KR" altLang="en-US" dirty="0"/>
              <a:t>메서드를 통해서 </a:t>
            </a:r>
            <a:r>
              <a:rPr lang="en-US" altLang="ko-KR" dirty="0" err="1"/>
              <a:t>pkey</a:t>
            </a:r>
            <a:r>
              <a:rPr lang="ko-KR" altLang="en-US" dirty="0"/>
              <a:t>와 </a:t>
            </a:r>
            <a:r>
              <a:rPr lang="en-US" altLang="ko-KR" dirty="0" err="1"/>
              <a:t>strdocHref</a:t>
            </a:r>
            <a:r>
              <a:rPr lang="en-US" altLang="ko-KR" dirty="0"/>
              <a:t> </a:t>
            </a:r>
            <a:r>
              <a:rPr lang="ko-KR" altLang="en-US" dirty="0" err="1"/>
              <a:t>인자값을</a:t>
            </a:r>
            <a:r>
              <a:rPr lang="ko-KR" altLang="en-US" dirty="0"/>
              <a:t> 통해 </a:t>
            </a:r>
            <a:r>
              <a:rPr lang="en-US" altLang="ko-KR" dirty="0" err="1"/>
              <a:t>Mht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ko-KR" altLang="en-US" dirty="0" err="1"/>
              <a:t>로드합니다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_</a:t>
            </a:r>
            <a:r>
              <a:rPr lang="en-US" altLang="ko-KR" dirty="0" err="1"/>
              <a:t>htmlDoc.LoadHtml</a:t>
            </a:r>
            <a:r>
              <a:rPr lang="ko-KR" altLang="en-US" dirty="0"/>
              <a:t>에 경우 </a:t>
            </a:r>
            <a:r>
              <a:rPr lang="en-US" altLang="ko-KR" dirty="0" err="1"/>
              <a:t>HtmlAgilityPack</a:t>
            </a:r>
            <a:r>
              <a:rPr lang="ko-KR" altLang="en-US" dirty="0"/>
              <a:t>라는 라이브러리를 통해 </a:t>
            </a:r>
            <a:r>
              <a:rPr lang="en-US" altLang="ko-KR" dirty="0"/>
              <a:t>DOM(</a:t>
            </a:r>
            <a:r>
              <a:rPr lang="ko-KR" altLang="en-US" dirty="0"/>
              <a:t>문서 객체 모델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파싱해줍니다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12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첫번째로 전자결재가 무엇인지 찾아본 정보들을 정리해봤습니다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3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499653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DraftContent.cshtml</a:t>
            </a:r>
            <a:r>
              <a:rPr lang="ko-KR" altLang="en-US" dirty="0"/>
              <a:t>에서 에디터부분은 </a:t>
            </a:r>
            <a:r>
              <a:rPr lang="en-US" altLang="ko-KR" dirty="0" err="1"/>
              <a:t>iframe</a:t>
            </a:r>
            <a:r>
              <a:rPr lang="en-US" altLang="ko-KR" dirty="0"/>
              <a:t> </a:t>
            </a:r>
            <a:r>
              <a:rPr lang="ko-KR" altLang="en-US" dirty="0"/>
              <a:t>태그에 소스 주소를 부여하여 </a:t>
            </a:r>
            <a:r>
              <a:rPr lang="en-US" altLang="ko-KR" dirty="0" err="1"/>
              <a:t>ezEditor</a:t>
            </a:r>
            <a:r>
              <a:rPr lang="ko-KR" altLang="en-US" dirty="0"/>
              <a:t>의 </a:t>
            </a:r>
            <a:r>
              <a:rPr lang="en-US" altLang="ko-KR" dirty="0"/>
              <a:t>Main</a:t>
            </a:r>
            <a:r>
              <a:rPr lang="ko-KR" altLang="en-US" dirty="0"/>
              <a:t>컨트롤러를 호출합니다</a:t>
            </a:r>
            <a:r>
              <a:rPr lang="en-US" altLang="ko-KR" dirty="0"/>
              <a:t>. </a:t>
            </a:r>
            <a:r>
              <a:rPr lang="ko-KR" altLang="en-US" dirty="0"/>
              <a:t>현재 사용하고 있는 에디터 종류의 컨트롤러를 </a:t>
            </a:r>
            <a:r>
              <a:rPr lang="ko-KR" altLang="en-US" dirty="0" err="1"/>
              <a:t>리다이렉트</a:t>
            </a:r>
            <a:r>
              <a:rPr lang="ko-KR" altLang="en-US" dirty="0"/>
              <a:t> 하고 뷰를 반환합니다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에디터는 타사 에디터를 사용함으로써</a:t>
            </a:r>
            <a:r>
              <a:rPr lang="en-US" altLang="ko-KR" dirty="0"/>
              <a:t>, </a:t>
            </a:r>
            <a:r>
              <a:rPr lang="ko-KR" altLang="en-US" dirty="0" err="1"/>
              <a:t>정적파일폴더에</a:t>
            </a:r>
            <a:r>
              <a:rPr lang="ko-KR" altLang="en-US" dirty="0"/>
              <a:t> 위치한 라이브러리들을 사용하게 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결국 </a:t>
            </a:r>
            <a:r>
              <a:rPr lang="ko-KR" altLang="en-US" dirty="0" err="1"/>
              <a:t>기안기</a:t>
            </a:r>
            <a:r>
              <a:rPr lang="ko-KR" altLang="en-US" dirty="0"/>
              <a:t> 생성 화면은 </a:t>
            </a:r>
            <a:r>
              <a:rPr lang="en-US" altLang="ko-KR" dirty="0" err="1"/>
              <a:t>DraftUI.cshtml</a:t>
            </a:r>
            <a:r>
              <a:rPr lang="en-US" altLang="ko-KR" dirty="0"/>
              <a:t> </a:t>
            </a:r>
            <a:r>
              <a:rPr lang="ko-KR" altLang="en-US" dirty="0"/>
              <a:t>안에 </a:t>
            </a:r>
            <a:r>
              <a:rPr lang="en-US" altLang="ko-KR" dirty="0" err="1"/>
              <a:t>iframe</a:t>
            </a:r>
            <a:r>
              <a:rPr lang="en-US" altLang="ko-KR" dirty="0"/>
              <a:t> </a:t>
            </a:r>
            <a:r>
              <a:rPr lang="ko-KR" altLang="en-US" dirty="0"/>
              <a:t>형태로 </a:t>
            </a:r>
            <a:r>
              <a:rPr lang="en-US" altLang="ko-KR" dirty="0" err="1"/>
              <a:t>DraftContent.cshtml</a:t>
            </a:r>
            <a:r>
              <a:rPr lang="ko-KR" altLang="en-US" dirty="0"/>
              <a:t>이 존재하고 다시 안에 </a:t>
            </a:r>
            <a:r>
              <a:rPr lang="en-US" altLang="ko-KR" dirty="0" err="1"/>
              <a:t>iframe</a:t>
            </a:r>
            <a:r>
              <a:rPr lang="en-US" altLang="ko-KR" dirty="0"/>
              <a:t> </a:t>
            </a:r>
            <a:r>
              <a:rPr lang="ko-KR" altLang="en-US" dirty="0"/>
              <a:t>형태로 각각에 맞는 에디터</a:t>
            </a:r>
            <a:r>
              <a:rPr lang="en-US" altLang="ko-KR" dirty="0"/>
              <a:t>.</a:t>
            </a:r>
            <a:r>
              <a:rPr lang="en-US" altLang="ko-KR" dirty="0" err="1"/>
              <a:t>cshtml</a:t>
            </a:r>
            <a:r>
              <a:rPr lang="ko-KR" altLang="en-US" dirty="0"/>
              <a:t>이 존재하는 형태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25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Set_EditorContentURL</a:t>
            </a:r>
            <a:r>
              <a:rPr lang="ko-KR" altLang="en-US" dirty="0"/>
              <a:t>에서는 마지막으로 부모의 </a:t>
            </a:r>
            <a:r>
              <a:rPr lang="en-US" altLang="ko-KR" dirty="0" err="1"/>
              <a:t>FieldsAvailable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호출하고 이는 다시 </a:t>
            </a:r>
            <a:r>
              <a:rPr lang="en-US" altLang="ko-KR" dirty="0" err="1"/>
              <a:t>ProcessAfterOpen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호출하여 새로운 문서의 정보를 저장하는</a:t>
            </a:r>
            <a:r>
              <a:rPr lang="en-US" altLang="ko-KR" dirty="0" err="1"/>
              <a:t>createNewDoc</a:t>
            </a:r>
            <a:r>
              <a:rPr lang="ko-KR" altLang="en-US" dirty="0"/>
              <a:t>을 호출하여 문서 </a:t>
            </a:r>
            <a:r>
              <a:rPr lang="en-US" altLang="ko-KR" dirty="0"/>
              <a:t>ID</a:t>
            </a:r>
            <a:r>
              <a:rPr lang="ko-KR" altLang="en-US" dirty="0"/>
              <a:t>값을 </a:t>
            </a:r>
            <a:r>
              <a:rPr lang="ko-KR" altLang="en-US" dirty="0" err="1"/>
              <a:t>반환받아</a:t>
            </a:r>
            <a:r>
              <a:rPr lang="ko-KR" altLang="en-US" dirty="0"/>
              <a:t> 저장합니다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화면</a:t>
            </a:r>
            <a:r>
              <a:rPr lang="en-US" altLang="ko-KR" dirty="0"/>
              <a:t>(</a:t>
            </a:r>
            <a:r>
              <a:rPr lang="ko-KR" altLang="en-US" dirty="0"/>
              <a:t>양식</a:t>
            </a:r>
            <a:r>
              <a:rPr lang="en-US" altLang="ko-KR" dirty="0"/>
              <a:t>)</a:t>
            </a:r>
            <a:r>
              <a:rPr lang="ko-KR" altLang="en-US" dirty="0"/>
              <a:t>이 완전히 준비된 후에</a:t>
            </a:r>
            <a:r>
              <a:rPr lang="en-US" altLang="ko-KR" dirty="0"/>
              <a:t>, </a:t>
            </a:r>
            <a:r>
              <a:rPr lang="ko-KR" altLang="en-US" dirty="0"/>
              <a:t>그 화면에 담을 실제 문서 정보를 서버로부터 받아오는 것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45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</a:t>
            </a:r>
            <a:r>
              <a:rPr lang="en-US" altLang="ko-KR" dirty="0" err="1"/>
              <a:t>CreateNewDoc</a:t>
            </a:r>
            <a:r>
              <a:rPr lang="ko-KR" altLang="en-US" dirty="0"/>
              <a:t>을 통해 문서정보가</a:t>
            </a:r>
            <a:r>
              <a:rPr lang="en-US" altLang="ko-KR" dirty="0"/>
              <a:t> </a:t>
            </a:r>
            <a:r>
              <a:rPr lang="ko-KR" altLang="en-US" dirty="0"/>
              <a:t>생성되는 과정의 코드입니다</a:t>
            </a:r>
            <a:r>
              <a:rPr lang="en-US" altLang="ko-KR" dirty="0"/>
              <a:t>. </a:t>
            </a:r>
            <a:r>
              <a:rPr lang="en-US" altLang="ko-KR" dirty="0" err="1"/>
              <a:t>ezApproval</a:t>
            </a:r>
            <a:r>
              <a:rPr lang="en-US" altLang="ko-KR" dirty="0"/>
              <a:t> </a:t>
            </a:r>
            <a:r>
              <a:rPr lang="en-US" altLang="ko-KR" dirty="0" err="1"/>
              <a:t>aspx</a:t>
            </a:r>
            <a:r>
              <a:rPr lang="ko-KR" altLang="en-US" dirty="0"/>
              <a:t>컨트롤러를 호출하고 서비스에서 </a:t>
            </a:r>
            <a:r>
              <a:rPr lang="en-US" altLang="ko-KR" dirty="0"/>
              <a:t>EZSP_CREATENEWDOC </a:t>
            </a:r>
            <a:r>
              <a:rPr lang="ko-KR" altLang="en-US" dirty="0"/>
              <a:t>프로시저를 활용하여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진행문서들의 정보가 담긴 </a:t>
            </a:r>
            <a:r>
              <a:rPr lang="en-US" altLang="ko-KR" dirty="0" err="1"/>
              <a:t>TBAprDocInfo</a:t>
            </a:r>
            <a:r>
              <a:rPr lang="ko-KR" altLang="en-US" dirty="0"/>
              <a:t> 테이블에 문서 정보를 생성합니다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Xmlhttp</a:t>
            </a:r>
            <a:r>
              <a:rPr lang="en-US" altLang="ko-KR" dirty="0"/>
              <a:t> = </a:t>
            </a:r>
            <a:r>
              <a:rPr lang="ko-KR" altLang="en-US" dirty="0"/>
              <a:t> 현재 브라우저 환경에 맞춰 생성된 </a:t>
            </a:r>
            <a:r>
              <a:rPr lang="en-US" altLang="ko-KR" dirty="0"/>
              <a:t>‘</a:t>
            </a:r>
            <a:r>
              <a:rPr lang="en-US" altLang="ko-KR" dirty="0" err="1"/>
              <a:t>XMLHttpRequest</a:t>
            </a:r>
            <a:r>
              <a:rPr lang="en-US" altLang="ko-KR" dirty="0"/>
              <a:t>’ </a:t>
            </a:r>
            <a:r>
              <a:rPr lang="ko-KR" altLang="en-US" dirty="0"/>
              <a:t>객체 또는 </a:t>
            </a:r>
            <a:r>
              <a:rPr lang="en-US" altLang="ko-KR" dirty="0"/>
              <a:t>‘</a:t>
            </a:r>
            <a:r>
              <a:rPr lang="en-US" altLang="ko-KR" dirty="0" err="1"/>
              <a:t>ActiveXObject</a:t>
            </a:r>
            <a:r>
              <a:rPr lang="en-US" altLang="ko-KR" dirty="0"/>
              <a:t>’ </a:t>
            </a:r>
            <a:r>
              <a:rPr lang="ko-KR" altLang="en-US" dirty="0"/>
              <a:t>객체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createXMLHttpRequest</a:t>
            </a:r>
            <a:r>
              <a:rPr lang="en-US" altLang="ko-KR" dirty="0"/>
              <a:t> : </a:t>
            </a:r>
            <a:r>
              <a:rPr lang="ko-KR" altLang="en-US" dirty="0"/>
              <a:t>함수의 유일한 목적은 서버와 통신할 수 있는 객체를 만드는 것입니다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921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생성된 기안창에서 결재정보수정 버튼을 클릭하면</a:t>
            </a:r>
            <a:r>
              <a:rPr lang="en-US" altLang="ko-KR" dirty="0"/>
              <a:t>, </a:t>
            </a:r>
            <a:r>
              <a:rPr lang="ko-KR" altLang="en-US" dirty="0"/>
              <a:t>컨트롤러와 서비스를 통해 프로시저를 이용하여 결재정보 수정 화면 구성에 필요한 데이터들을 받아와 화면을 구성합니다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결재정보수정을 마치고 확인버튼을 클릭하면</a:t>
            </a:r>
            <a:r>
              <a:rPr lang="en-US" altLang="ko-KR" dirty="0"/>
              <a:t> </a:t>
            </a:r>
            <a:r>
              <a:rPr lang="ko-KR" altLang="en-US" dirty="0"/>
              <a:t>부모의 </a:t>
            </a:r>
            <a:r>
              <a:rPr lang="en-US" altLang="ko-KR" dirty="0" err="1"/>
              <a:t>ezApprovalInfo_Complete</a:t>
            </a:r>
            <a:r>
              <a:rPr lang="ko-KR" altLang="en-US" dirty="0"/>
              <a:t>를 호출하고 컨트롤러와 서비스를 통해 문서</a:t>
            </a:r>
            <a:r>
              <a:rPr lang="en-US" altLang="ko-KR" dirty="0"/>
              <a:t> </a:t>
            </a:r>
            <a:r>
              <a:rPr lang="ko-KR" altLang="en-US" dirty="0"/>
              <a:t>추가정보와 결재선 </a:t>
            </a:r>
            <a:r>
              <a:rPr lang="ko-KR" altLang="en-US" dirty="0" err="1"/>
              <a:t>정보를업데이트한</a:t>
            </a:r>
            <a:r>
              <a:rPr lang="en-US" altLang="ko-KR" dirty="0"/>
              <a:t> </a:t>
            </a:r>
            <a:r>
              <a:rPr lang="ko-KR" altLang="en-US" dirty="0"/>
              <a:t>후 팝업창을 닫습니다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23p </a:t>
            </a:r>
            <a:r>
              <a:rPr lang="en-US" altLang="ko-KR" dirty="0" err="1"/>
              <a:t>ezApprovalInfo_complete</a:t>
            </a:r>
            <a:r>
              <a:rPr lang="en-US" altLang="ko-KR" dirty="0"/>
              <a:t> = </a:t>
            </a:r>
            <a:r>
              <a:rPr lang="ko-KR" altLang="en-US" dirty="0"/>
              <a:t>이 함수는 </a:t>
            </a:r>
            <a:r>
              <a:rPr lang="en-US" altLang="ko-KR" dirty="0"/>
              <a:t>'</a:t>
            </a:r>
            <a:r>
              <a:rPr lang="ko-KR" altLang="en-US" dirty="0"/>
              <a:t>결재정보</a:t>
            </a:r>
            <a:r>
              <a:rPr lang="en-US" altLang="ko-KR" dirty="0"/>
              <a:t>' </a:t>
            </a:r>
            <a:r>
              <a:rPr lang="ko-KR" altLang="en-US" dirty="0"/>
              <a:t>팝업창에서 사용자가 결재선</a:t>
            </a:r>
            <a:r>
              <a:rPr lang="en-US" altLang="ko-KR" dirty="0"/>
              <a:t>, </a:t>
            </a:r>
            <a:r>
              <a:rPr lang="ko-KR" altLang="en-US" dirty="0"/>
              <a:t>수신처</a:t>
            </a:r>
            <a:r>
              <a:rPr lang="en-US" altLang="ko-KR" dirty="0"/>
              <a:t>, </a:t>
            </a:r>
            <a:r>
              <a:rPr lang="ko-KR" altLang="en-US" dirty="0"/>
              <a:t>문서 정보</a:t>
            </a:r>
            <a:r>
              <a:rPr lang="en-US" altLang="ko-KR" dirty="0"/>
              <a:t>(</a:t>
            </a:r>
            <a:r>
              <a:rPr lang="ko-KR" altLang="en-US" dirty="0"/>
              <a:t>보안 등급</a:t>
            </a:r>
            <a:r>
              <a:rPr lang="en-US" altLang="ko-KR" dirty="0"/>
              <a:t>, </a:t>
            </a:r>
            <a:r>
              <a:rPr lang="ko-KR" altLang="en-US" dirty="0"/>
              <a:t>보존 기간 등</a:t>
            </a:r>
            <a:r>
              <a:rPr lang="en-US" altLang="ko-KR" dirty="0"/>
              <a:t>)</a:t>
            </a:r>
            <a:r>
              <a:rPr lang="ko-KR" altLang="en-US" dirty="0"/>
              <a:t>를 설정하고 </a:t>
            </a:r>
            <a:r>
              <a:rPr lang="en-US" altLang="ko-KR" dirty="0"/>
              <a:t>'</a:t>
            </a:r>
            <a:r>
              <a:rPr lang="ko-KR" altLang="en-US" dirty="0"/>
              <a:t>확인</a:t>
            </a:r>
            <a:r>
              <a:rPr lang="en-US" altLang="ko-KR" dirty="0"/>
              <a:t>' </a:t>
            </a:r>
            <a:r>
              <a:rPr lang="ko-KR" altLang="en-US" dirty="0"/>
              <a:t>버튼을 눌렀을 때 실행되는 </a:t>
            </a:r>
            <a:r>
              <a:rPr lang="ko-KR" altLang="en-US" dirty="0" err="1"/>
              <a:t>콜백</a:t>
            </a:r>
            <a:r>
              <a:rPr lang="en-US" altLang="ko-KR" dirty="0"/>
              <a:t>(Callback) </a:t>
            </a:r>
            <a:r>
              <a:rPr lang="ko-KR" altLang="en-US" dirty="0"/>
              <a:t>함수입니다</a:t>
            </a:r>
            <a:r>
              <a:rPr lang="en-US" altLang="ko-KR" dirty="0"/>
              <a:t>. </a:t>
            </a:r>
            <a:r>
              <a:rPr lang="ko-KR" altLang="en-US" dirty="0"/>
              <a:t>팝업창에서 설정된 최신 정보들을</a:t>
            </a:r>
          </a:p>
          <a:p>
            <a:pPr marL="0" indent="0">
              <a:buNone/>
            </a:pPr>
            <a:r>
              <a:rPr lang="ko-KR" altLang="en-US" dirty="0"/>
              <a:t>     받아와 현재 작성 중인 기안 문서에 최종적으로 반영하고 업데이트하는 역할을 담당합니다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 err="1"/>
              <a:t>SetExtraDocInfo</a:t>
            </a:r>
            <a:r>
              <a:rPr lang="en-US" altLang="ko-KR" dirty="0"/>
              <a:t>() = </a:t>
            </a:r>
            <a:r>
              <a:rPr lang="ko-KR" altLang="en-US" dirty="0"/>
              <a:t>문서의 추가 정보 또는 확장 정보를 저장하는 역할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 err="1"/>
              <a:t>SaveAprLine</a:t>
            </a:r>
            <a:r>
              <a:rPr lang="en-US" altLang="ko-KR" dirty="0"/>
              <a:t>() = </a:t>
            </a:r>
            <a:r>
              <a:rPr lang="ko-KR" altLang="en-US" dirty="0"/>
              <a:t>문서의 결재선 정보를 저장하고 업데이트</a:t>
            </a:r>
            <a:r>
              <a:rPr lang="en-US" altLang="ko-KR" dirty="0"/>
              <a:t>(</a:t>
            </a:r>
            <a:r>
              <a:rPr lang="ko-KR" altLang="en-US" dirty="0"/>
              <a:t>결재자</a:t>
            </a:r>
            <a:r>
              <a:rPr lang="en-US" altLang="ko-KR" dirty="0"/>
              <a:t>, </a:t>
            </a:r>
            <a:r>
              <a:rPr lang="ko-KR" altLang="en-US" dirty="0" err="1"/>
              <a:t>합의자</a:t>
            </a:r>
            <a:r>
              <a:rPr lang="en-US" altLang="ko-KR" dirty="0"/>
              <a:t>, </a:t>
            </a:r>
            <a:r>
              <a:rPr lang="ko-KR" altLang="en-US" dirty="0"/>
              <a:t>수신처 등의 정보가 담긴</a:t>
            </a:r>
            <a:r>
              <a:rPr lang="en-US" altLang="ko-KR" dirty="0"/>
              <a:t>XML</a:t>
            </a:r>
            <a:r>
              <a:rPr lang="ko-KR" altLang="en-US" dirty="0"/>
              <a:t>데이터 받음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646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팝업창이 닫히면 결재 정보가 문서에 그대로 반영된 것을 확인할 수 있습니다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GetDraftAprLineInfo</a:t>
            </a:r>
            <a:r>
              <a:rPr lang="en-US" altLang="ko-KR" dirty="0"/>
              <a:t> </a:t>
            </a:r>
            <a:r>
              <a:rPr lang="ko-KR" altLang="en-US" dirty="0"/>
              <a:t>함수가 기존 결재선 표시 영역 </a:t>
            </a:r>
            <a:r>
              <a:rPr lang="en-US" altLang="ko-KR" dirty="0"/>
              <a:t>HTML </a:t>
            </a:r>
            <a:r>
              <a:rPr lang="ko-KR" altLang="en-US" dirty="0"/>
              <a:t>모두 삭제 후 새로운 결재자 정보 다시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btnApprovalInfo_save</a:t>
            </a:r>
            <a:r>
              <a:rPr lang="ko-KR" altLang="en-US" dirty="0"/>
              <a:t>가 서버에 변경사항을 최종 저장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594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다음으로 기안 버튼을 클릭하면</a:t>
            </a:r>
            <a:r>
              <a:rPr lang="en-US" altLang="ko-KR" dirty="0"/>
              <a:t>, </a:t>
            </a:r>
            <a:r>
              <a:rPr lang="ko-KR" altLang="en-US" dirty="0"/>
              <a:t>결재진행테이블에 해당 문서가 있는지</a:t>
            </a:r>
            <a:r>
              <a:rPr lang="en-US" altLang="ko-KR" dirty="0"/>
              <a:t>, </a:t>
            </a:r>
            <a:r>
              <a:rPr lang="ko-KR" altLang="en-US" dirty="0"/>
              <a:t>문서 제목의 길이가 유효한지 등을 체크하고 수신처를 확인하는 </a:t>
            </a:r>
            <a:r>
              <a:rPr lang="en-US" altLang="ko-KR" dirty="0" err="1"/>
              <a:t>recipient_check</a:t>
            </a:r>
            <a:r>
              <a:rPr lang="en-US" altLang="ko-KR" dirty="0"/>
              <a:t>(</a:t>
            </a:r>
            <a:r>
              <a:rPr lang="ko-KR" altLang="en-US" dirty="0"/>
              <a:t>유효성 체크</a:t>
            </a:r>
            <a:r>
              <a:rPr lang="en-US" altLang="ko-KR" dirty="0"/>
              <a:t>) </a:t>
            </a:r>
            <a:r>
              <a:rPr lang="ko-KR" altLang="en-US" dirty="0"/>
              <a:t>메소드가 호출되며 그 안에서 다시 </a:t>
            </a:r>
            <a:r>
              <a:rPr lang="en-US" altLang="ko-KR" dirty="0" err="1"/>
              <a:t>tempItemCode_complete</a:t>
            </a:r>
            <a:r>
              <a:rPr lang="ko-KR" altLang="en-US" dirty="0"/>
              <a:t>가 호출됩니다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TempItemCode_complete</a:t>
            </a:r>
            <a:r>
              <a:rPr lang="ko-KR" altLang="en-US" dirty="0"/>
              <a:t>에서 </a:t>
            </a:r>
            <a:r>
              <a:rPr lang="en-US" altLang="ko-KR" dirty="0" err="1"/>
              <a:t>chk_passwd</a:t>
            </a:r>
            <a:r>
              <a:rPr lang="ko-KR" altLang="en-US" dirty="0"/>
              <a:t>를 통해 </a:t>
            </a:r>
            <a:r>
              <a:rPr lang="en-US" altLang="ko-KR" dirty="0" err="1"/>
              <a:t>ezApproval</a:t>
            </a:r>
            <a:r>
              <a:rPr lang="ko-KR" altLang="en-US" dirty="0"/>
              <a:t>의 </a:t>
            </a:r>
            <a:r>
              <a:rPr lang="ko-KR" altLang="en-US" dirty="0" err="1"/>
              <a:t>메인컨트롤러가</a:t>
            </a:r>
            <a:r>
              <a:rPr lang="ko-KR" altLang="en-US" dirty="0"/>
              <a:t> 호출되고 그 결과로 의견입력 창을 확인할 수 있습니다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TempItemCode_Complete</a:t>
            </a:r>
            <a:r>
              <a:rPr lang="en-US" altLang="ko-KR" dirty="0"/>
              <a:t>() = </a:t>
            </a:r>
            <a:r>
              <a:rPr lang="ko-KR" altLang="en-US" dirty="0"/>
              <a:t>문서에 분류코드가 설정되었는지</a:t>
            </a:r>
            <a:r>
              <a:rPr lang="en-US" altLang="ko-KR" dirty="0"/>
              <a:t>, </a:t>
            </a:r>
            <a:r>
              <a:rPr lang="ko-KR" altLang="en-US" dirty="0"/>
              <a:t>누락되었다면 사용자에게 </a:t>
            </a:r>
            <a:r>
              <a:rPr lang="en-US" altLang="ko-KR" dirty="0"/>
              <a:t>'</a:t>
            </a:r>
            <a:r>
              <a:rPr lang="ko-KR" altLang="en-US" dirty="0"/>
              <a:t>결재 정보</a:t>
            </a:r>
            <a:r>
              <a:rPr lang="en-US" altLang="ko-KR" dirty="0"/>
              <a:t>' </a:t>
            </a:r>
            <a:r>
              <a:rPr lang="ko-KR" altLang="en-US" dirty="0"/>
              <a:t>창을 띄워 입력 유도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62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의견입력이 완료되면 서명을 위한 </a:t>
            </a:r>
            <a:r>
              <a:rPr lang="en-US" altLang="ko-KR" dirty="0" err="1"/>
              <a:t>openSignUI</a:t>
            </a:r>
            <a:r>
              <a:rPr lang="ko-KR" altLang="en-US" dirty="0"/>
              <a:t>가 호출됩니다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Ezsp_GETPROPERTYVALUE</a:t>
            </a:r>
            <a:r>
              <a:rPr lang="en-US" altLang="ko-KR" dirty="0"/>
              <a:t> </a:t>
            </a:r>
            <a:r>
              <a:rPr lang="en-US" altLang="ko-KR" dirty="0" err="1"/>
              <a:t>sp</a:t>
            </a:r>
            <a:r>
              <a:rPr lang="ko-KR" altLang="en-US" dirty="0"/>
              <a:t>를 활용하여 현재 사용자의 서명 리스트를 반환하고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AprsignSelect.cshtml</a:t>
            </a:r>
            <a:r>
              <a:rPr lang="en-US" altLang="ko-KR" dirty="0"/>
              <a:t> </a:t>
            </a:r>
            <a:r>
              <a:rPr lang="ko-KR" altLang="en-US" dirty="0"/>
              <a:t>에서는 전달받은 서명 리스트를 이용하여 각각의 이미지파일을 불러옵니다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openSignUI</a:t>
            </a:r>
            <a:r>
              <a:rPr lang="en-US" altLang="ko-KR" dirty="0"/>
              <a:t>() = </a:t>
            </a:r>
            <a:r>
              <a:rPr lang="ko-KR" altLang="en-US" dirty="0"/>
              <a:t>이미지 서명 필요 </a:t>
            </a:r>
            <a:r>
              <a:rPr lang="en-US" altLang="ko-KR" dirty="0"/>
              <a:t>: </a:t>
            </a:r>
            <a:r>
              <a:rPr lang="ko-KR" altLang="en-US" dirty="0"/>
              <a:t>등록된 이미지 서명을 선택할 수 있는 </a:t>
            </a:r>
            <a:r>
              <a:rPr lang="ko-KR" altLang="en-US" dirty="0" err="1"/>
              <a:t>팝업창</a:t>
            </a:r>
            <a:r>
              <a:rPr lang="ko-KR" altLang="en-US" dirty="0"/>
              <a:t> 을 띄웁니다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			</a:t>
            </a:r>
            <a:r>
              <a:rPr lang="ko-KR" altLang="en-US" dirty="0"/>
              <a:t>자동 서명 적용 </a:t>
            </a:r>
            <a:r>
              <a:rPr lang="en-US" altLang="ko-KR" dirty="0"/>
              <a:t>: </a:t>
            </a:r>
            <a:r>
              <a:rPr lang="ko-KR" altLang="en-US" dirty="0"/>
              <a:t>가장 최근에 등록된 서명 이미지 자동으로 적용</a:t>
            </a:r>
          </a:p>
          <a:p>
            <a:pPr marL="0" indent="0">
              <a:buNone/>
            </a:pPr>
            <a:r>
              <a:rPr lang="ko-KR" altLang="en-US" dirty="0"/>
              <a:t>			이미지 서명 불필요 </a:t>
            </a:r>
            <a:r>
              <a:rPr lang="en-US" altLang="ko-KR" dirty="0"/>
              <a:t>: </a:t>
            </a:r>
            <a:r>
              <a:rPr lang="ko-KR" altLang="en-US" dirty="0"/>
              <a:t>사용자 이름을 서명으로 간주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301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서명까지 선택을 완료하면 최종적으로 기안을 하게 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Draft_complete</a:t>
            </a:r>
            <a:r>
              <a:rPr lang="en-US" altLang="ko-KR" dirty="0"/>
              <a:t> </a:t>
            </a:r>
            <a:r>
              <a:rPr lang="ko-KR" altLang="en-US" dirty="0"/>
              <a:t>안에서 </a:t>
            </a:r>
            <a:r>
              <a:rPr lang="ko-KR" altLang="en-US" dirty="0" err="1"/>
              <a:t>첫번재로</a:t>
            </a:r>
            <a:r>
              <a:rPr lang="ko-KR" altLang="en-US" dirty="0"/>
              <a:t> </a:t>
            </a:r>
            <a:r>
              <a:rPr lang="ko-KR" altLang="en-US" dirty="0" err="1"/>
              <a:t>채번을</a:t>
            </a:r>
            <a:r>
              <a:rPr lang="ko-KR" altLang="en-US" dirty="0"/>
              <a:t> 위해 </a:t>
            </a:r>
            <a:r>
              <a:rPr lang="en-US" altLang="ko-KR" dirty="0" err="1"/>
              <a:t>getDocNumber</a:t>
            </a:r>
            <a:r>
              <a:rPr lang="ko-KR" altLang="en-US" dirty="0"/>
              <a:t>가 호출됩니다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getDocNumber</a:t>
            </a:r>
            <a:r>
              <a:rPr lang="ko-KR" altLang="en-US" dirty="0"/>
              <a:t>에서는 결재선에 기안자를 제외하고 다른 결재자가 존재한다면 </a:t>
            </a:r>
            <a:r>
              <a:rPr lang="ko-KR" altLang="en-US" dirty="0" err="1"/>
              <a:t>채번과정을</a:t>
            </a:r>
            <a:r>
              <a:rPr lang="ko-KR" altLang="en-US" dirty="0"/>
              <a:t> </a:t>
            </a:r>
            <a:r>
              <a:rPr lang="ko-KR" altLang="en-US" dirty="0" err="1"/>
              <a:t>거치지않고</a:t>
            </a:r>
            <a:r>
              <a:rPr lang="ko-KR" altLang="en-US" dirty="0"/>
              <a:t> </a:t>
            </a:r>
            <a:r>
              <a:rPr lang="ko-KR" altLang="en-US" dirty="0" err="1"/>
              <a:t>리턴하게</a:t>
            </a:r>
            <a:r>
              <a:rPr lang="ko-KR" altLang="en-US" dirty="0"/>
              <a:t> 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결재선에 기안자가 </a:t>
            </a:r>
            <a:r>
              <a:rPr lang="ko-KR" altLang="en-US" dirty="0" err="1"/>
              <a:t>한명만</a:t>
            </a:r>
            <a:r>
              <a:rPr lang="ko-KR" altLang="en-US" dirty="0"/>
              <a:t> 존재하여</a:t>
            </a:r>
            <a:r>
              <a:rPr lang="en-US" altLang="ko-KR" dirty="0"/>
              <a:t>, </a:t>
            </a:r>
            <a:r>
              <a:rPr lang="ko-KR" altLang="en-US" dirty="0"/>
              <a:t>기안자가 </a:t>
            </a:r>
            <a:r>
              <a:rPr lang="ko-KR" altLang="en-US" dirty="0" err="1"/>
              <a:t>최종결재자가</a:t>
            </a:r>
            <a:r>
              <a:rPr lang="ko-KR" altLang="en-US" dirty="0"/>
              <a:t> 되는 경우에는 </a:t>
            </a:r>
            <a:r>
              <a:rPr lang="ko-KR" altLang="en-US" dirty="0" err="1"/>
              <a:t>채번과정을</a:t>
            </a:r>
            <a:r>
              <a:rPr lang="ko-KR" altLang="en-US" dirty="0"/>
              <a:t> 거치게 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두번째로 </a:t>
            </a:r>
            <a:r>
              <a:rPr lang="en-US" altLang="ko-KR" dirty="0" err="1"/>
              <a:t>SendDraftMappingSign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통해 서명 정보를 저장하고</a:t>
            </a:r>
            <a:r>
              <a:rPr lang="en-US" altLang="ko-KR" dirty="0"/>
              <a:t>, </a:t>
            </a:r>
            <a:r>
              <a:rPr lang="ko-KR" altLang="en-US" dirty="0"/>
              <a:t>세번째로 </a:t>
            </a:r>
            <a:r>
              <a:rPr lang="en-US" altLang="ko-KR" dirty="0" err="1"/>
              <a:t>SaveDraftDocInfo</a:t>
            </a:r>
            <a:r>
              <a:rPr lang="en-US" altLang="ko-KR" dirty="0"/>
              <a:t> </a:t>
            </a:r>
            <a:r>
              <a:rPr lang="ko-KR" altLang="en-US" dirty="0"/>
              <a:t>메소드를 호출합니다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saveDraftDocInfo</a:t>
            </a:r>
            <a:r>
              <a:rPr lang="ko-KR" altLang="en-US" dirty="0"/>
              <a:t> 에서는 </a:t>
            </a:r>
            <a:r>
              <a:rPr lang="en-US" altLang="ko-KR" dirty="0" err="1"/>
              <a:t>saveFile</a:t>
            </a:r>
            <a:r>
              <a:rPr lang="en-US" altLang="ko-KR" dirty="0"/>
              <a:t> </a:t>
            </a:r>
            <a:r>
              <a:rPr lang="ko-KR" altLang="en-US" dirty="0"/>
              <a:t>메소드를 통해 문서 파일을 저장하는 과정을 거칩니다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getDocNumber</a:t>
            </a:r>
            <a:r>
              <a:rPr lang="en-US" altLang="ko-KR" dirty="0"/>
              <a:t>() = </a:t>
            </a:r>
            <a:r>
              <a:rPr lang="ko-KR" altLang="en-US" dirty="0"/>
              <a:t>새로운 문서 번호를 요청하고 </a:t>
            </a:r>
            <a:r>
              <a:rPr lang="ko-KR" altLang="en-US" dirty="0" err="1"/>
              <a:t>받아옴</a:t>
            </a:r>
            <a:r>
              <a:rPr lang="en-US" altLang="ko-KR" dirty="0"/>
              <a:t>('</a:t>
            </a:r>
            <a:r>
              <a:rPr lang="ko-KR" altLang="en-US" dirty="0"/>
              <a:t>문서번호</a:t>
            </a:r>
            <a:r>
              <a:rPr lang="en-US" altLang="ko-KR" dirty="0"/>
              <a:t>' </a:t>
            </a:r>
            <a:r>
              <a:rPr lang="ko-KR" altLang="en-US" dirty="0"/>
              <a:t>필드의 </a:t>
            </a:r>
            <a:r>
              <a:rPr lang="ko-KR" altLang="en-US" dirty="0" err="1"/>
              <a:t>현재값</a:t>
            </a:r>
            <a:r>
              <a:rPr lang="en-US" altLang="ko-KR" dirty="0"/>
              <a:t>, </a:t>
            </a:r>
            <a:r>
              <a:rPr lang="ko-KR" altLang="en-US" dirty="0"/>
              <a:t>기안부서</a:t>
            </a:r>
            <a:r>
              <a:rPr lang="en-US" altLang="ko-KR" dirty="0"/>
              <a:t>, </a:t>
            </a:r>
            <a:r>
              <a:rPr lang="ko-KR" altLang="en-US" dirty="0"/>
              <a:t>양식</a:t>
            </a:r>
            <a:r>
              <a:rPr lang="en-US" altLang="ko-KR" dirty="0"/>
              <a:t>ID, </a:t>
            </a:r>
            <a:r>
              <a:rPr lang="ko-KR" altLang="en-US" dirty="0"/>
              <a:t>기안 날짜 등의 정보를</a:t>
            </a:r>
            <a:r>
              <a:rPr lang="en-US" altLang="ko-KR" dirty="0"/>
              <a:t>) </a:t>
            </a:r>
            <a:r>
              <a:rPr lang="ko-KR" altLang="en-US" dirty="0"/>
              <a:t>서버의 전송</a:t>
            </a:r>
          </a:p>
          <a:p>
            <a:pPr marL="0" indent="0">
              <a:buNone/>
            </a:pPr>
            <a:r>
              <a:rPr lang="ko-KR" altLang="en-US" dirty="0"/>
              <a:t>서버는 이걸 바탕으로 문서 </a:t>
            </a:r>
            <a:r>
              <a:rPr lang="ko-KR" altLang="en-US" dirty="0" err="1"/>
              <a:t>채번</a:t>
            </a:r>
            <a:r>
              <a:rPr lang="ko-KR" altLang="en-US" dirty="0"/>
              <a:t> 규칙에 따라 다음 순번의 문서 번호 생성</a:t>
            </a:r>
            <a:r>
              <a:rPr lang="en-US" altLang="ko-KR" dirty="0"/>
              <a:t>, </a:t>
            </a:r>
            <a:r>
              <a:rPr lang="ko-KR" altLang="en-US" dirty="0"/>
              <a:t>반환 후 문서의 </a:t>
            </a:r>
            <a:r>
              <a:rPr lang="en-US" altLang="ko-KR" dirty="0"/>
              <a:t>'</a:t>
            </a:r>
            <a:r>
              <a:rPr lang="ko-KR" altLang="en-US" dirty="0"/>
              <a:t>문서번호</a:t>
            </a:r>
            <a:r>
              <a:rPr lang="en-US" altLang="ko-KR" dirty="0"/>
              <a:t>' </a:t>
            </a:r>
            <a:r>
              <a:rPr lang="ko-KR" altLang="en-US" dirty="0"/>
              <a:t>필드에 최종 표기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 err="1"/>
              <a:t>SaveDraftDocInfo</a:t>
            </a:r>
            <a:r>
              <a:rPr lang="en-US" altLang="ko-KR" dirty="0"/>
              <a:t>() = </a:t>
            </a:r>
            <a:r>
              <a:rPr lang="ko-KR" altLang="en-US" dirty="0"/>
              <a:t>문서를 최종 </a:t>
            </a:r>
            <a:r>
              <a:rPr lang="ko-KR" altLang="en-US" dirty="0" err="1"/>
              <a:t>상신하는</a:t>
            </a:r>
            <a:r>
              <a:rPr lang="ko-KR" altLang="en-US" dirty="0"/>
              <a:t> 시점에</a:t>
            </a:r>
            <a:r>
              <a:rPr lang="en-US" altLang="ko-KR" dirty="0"/>
              <a:t>, </a:t>
            </a:r>
            <a:r>
              <a:rPr lang="ko-KR" altLang="en-US" dirty="0"/>
              <a:t>문서와 관련된 모든 정보를 서버에 저장</a:t>
            </a:r>
          </a:p>
          <a:p>
            <a:pPr marL="0" indent="0">
              <a:buNone/>
            </a:pPr>
            <a:r>
              <a:rPr lang="ko-KR" altLang="en-US" dirty="0"/>
              <a:t>연관 함수</a:t>
            </a:r>
            <a:r>
              <a:rPr lang="en-US" altLang="ko-KR" dirty="0"/>
              <a:t>(</a:t>
            </a:r>
            <a:r>
              <a:rPr lang="en-US" altLang="ko-KR" dirty="0" err="1"/>
              <a:t>SaveFile</a:t>
            </a:r>
            <a:r>
              <a:rPr lang="en-US" altLang="ko-KR" dirty="0"/>
              <a:t>(), </a:t>
            </a:r>
            <a:r>
              <a:rPr lang="ko-KR" altLang="en-US" dirty="0"/>
              <a:t>작성한 문서의 본문</a:t>
            </a:r>
            <a:r>
              <a:rPr lang="en-US" altLang="ko-KR" dirty="0"/>
              <a:t>(HTML) </a:t>
            </a:r>
            <a:r>
              <a:rPr lang="ko-KR" altLang="en-US" dirty="0"/>
              <a:t>파일로 저장</a:t>
            </a:r>
          </a:p>
          <a:p>
            <a:pPr marL="0" indent="0">
              <a:buNone/>
            </a:pPr>
            <a:r>
              <a:rPr lang="en-US" altLang="ko-KR" dirty="0" err="1"/>
              <a:t>SignSave</a:t>
            </a:r>
            <a:r>
              <a:rPr lang="en-US" altLang="ko-KR" dirty="0"/>
              <a:t>(), </a:t>
            </a:r>
            <a:r>
              <a:rPr lang="ko-KR" altLang="en-US" dirty="0"/>
              <a:t>적용된 전자 서명 정보 저장</a:t>
            </a:r>
          </a:p>
          <a:p>
            <a:pPr marL="0" indent="0">
              <a:buNone/>
            </a:pPr>
            <a:r>
              <a:rPr lang="ko-KR" altLang="en-US" dirty="0"/>
              <a:t>문서의 종류</a:t>
            </a:r>
            <a:r>
              <a:rPr lang="en-US" altLang="ko-KR" dirty="0"/>
              <a:t>(</a:t>
            </a:r>
            <a:r>
              <a:rPr lang="ko-KR" altLang="en-US" dirty="0"/>
              <a:t>신규 기안</a:t>
            </a:r>
            <a:r>
              <a:rPr lang="en-US" altLang="ko-KR" dirty="0"/>
              <a:t>, </a:t>
            </a:r>
            <a:r>
              <a:rPr lang="ko-KR" altLang="en-US" dirty="0" err="1"/>
              <a:t>재기안</a:t>
            </a:r>
            <a:r>
              <a:rPr lang="en-US" altLang="ko-KR" dirty="0"/>
              <a:t>, </a:t>
            </a:r>
            <a:r>
              <a:rPr lang="ko-KR" altLang="en-US" dirty="0"/>
              <a:t>수신 문서</a:t>
            </a:r>
            <a:r>
              <a:rPr lang="en-US" altLang="ko-KR" dirty="0"/>
              <a:t>)</a:t>
            </a:r>
            <a:r>
              <a:rPr lang="ko-KR" altLang="en-US" dirty="0"/>
              <a:t>에 따라 </a:t>
            </a:r>
            <a:r>
              <a:rPr lang="en-US" altLang="ko-KR" dirty="0" err="1"/>
              <a:t>SaveDraftDocInfo_ilban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SaveDraftDocInfo_susin</a:t>
            </a:r>
            <a:r>
              <a:rPr lang="en-US" altLang="ko-KR" dirty="0"/>
              <a:t>() </a:t>
            </a:r>
            <a:r>
              <a:rPr lang="ko-KR" altLang="en-US" dirty="0"/>
              <a:t>분기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843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다음을 파일을 저장하는 과정의 코드입니다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SaveDraftDocInfo</a:t>
            </a:r>
            <a:r>
              <a:rPr lang="ko-KR" altLang="en-US" dirty="0"/>
              <a:t>에서 </a:t>
            </a:r>
            <a:r>
              <a:rPr lang="en-US" altLang="ko-KR" dirty="0" err="1"/>
              <a:t>SaveFile</a:t>
            </a:r>
            <a:r>
              <a:rPr lang="ko-KR" altLang="en-US" dirty="0"/>
              <a:t>을 호출하여 </a:t>
            </a:r>
            <a:r>
              <a:rPr lang="en-US" altLang="ko-KR" dirty="0" err="1"/>
              <a:t>aspx</a:t>
            </a:r>
            <a:r>
              <a:rPr lang="ko-KR" altLang="en-US" dirty="0"/>
              <a:t>컨트롤러의 </a:t>
            </a:r>
            <a:r>
              <a:rPr lang="en-US" altLang="ko-KR" dirty="0" err="1"/>
              <a:t>saveFile</a:t>
            </a:r>
            <a:r>
              <a:rPr lang="en-US" altLang="ko-KR" dirty="0"/>
              <a:t> </a:t>
            </a:r>
            <a:r>
              <a:rPr lang="ko-KR" altLang="en-US" dirty="0"/>
              <a:t>메소드를 호출하고 서비스단계에서 </a:t>
            </a:r>
            <a:r>
              <a:rPr lang="en-US" altLang="ko-KR" dirty="0" err="1"/>
              <a:t>StreamWriter</a:t>
            </a:r>
            <a:r>
              <a:rPr lang="ko-KR" altLang="en-US" dirty="0"/>
              <a:t>를 통해 파일데이터 디렉토리에 문서 파일을 생성합니다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SaveTempFileName</a:t>
            </a:r>
            <a:r>
              <a:rPr lang="en-US" altLang="ko-KR" dirty="0"/>
              <a:t> : </a:t>
            </a:r>
            <a:r>
              <a:rPr lang="ko-KR" altLang="en-US" dirty="0"/>
              <a:t>이라는 전체 경로에</a:t>
            </a:r>
            <a:r>
              <a:rPr lang="en-US" altLang="ko-KR" dirty="0"/>
              <a:t>, </a:t>
            </a:r>
            <a:r>
              <a:rPr lang="ko-KR" altLang="en-US" dirty="0"/>
              <a:t>만약 파일이 있다면 덮어쓰기</a:t>
            </a:r>
            <a:r>
              <a:rPr lang="en-US" altLang="ko-KR" dirty="0"/>
              <a:t>(`false`)</a:t>
            </a:r>
            <a:r>
              <a:rPr lang="ko-KR" altLang="en-US" dirty="0"/>
              <a:t>를 하고</a:t>
            </a:r>
            <a:r>
              <a:rPr lang="en-US" altLang="ko-KR" dirty="0"/>
              <a:t>, </a:t>
            </a:r>
            <a:r>
              <a:rPr lang="ko-KR" altLang="en-US" dirty="0"/>
              <a:t>서버 </a:t>
            </a:r>
            <a:r>
              <a:rPr lang="en-US" altLang="ko-KR" dirty="0"/>
              <a:t>OS</a:t>
            </a:r>
            <a:r>
              <a:rPr lang="ko-KR" altLang="en-US" dirty="0"/>
              <a:t>의 기본 인코딩 방식</a:t>
            </a:r>
            <a:r>
              <a:rPr lang="en-US" altLang="ko-KR" dirty="0"/>
              <a:t>(`</a:t>
            </a:r>
            <a:r>
              <a:rPr lang="en-US" altLang="ko-KR" dirty="0" err="1"/>
              <a:t>Encoding.Default</a:t>
            </a:r>
            <a:r>
              <a:rPr lang="en-US" altLang="ko-KR" dirty="0"/>
              <a:t>`)</a:t>
            </a:r>
            <a:r>
              <a:rPr lang="ko-KR" altLang="en-US" dirty="0"/>
              <a:t>으로 문자열을 쓸 수 있는 파일 쓰기 도구를 만들어라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SStreamWriter</a:t>
            </a:r>
            <a:r>
              <a:rPr lang="en-US" altLang="ko-KR" dirty="0"/>
              <a:t> : </a:t>
            </a:r>
            <a:r>
              <a:rPr lang="ko-KR" altLang="en-US" dirty="0"/>
              <a:t>문자</a:t>
            </a:r>
            <a:r>
              <a:rPr lang="en-US" altLang="ko-KR" dirty="0"/>
              <a:t>(</a:t>
            </a:r>
            <a:r>
              <a:rPr lang="ko-KR" altLang="en-US" dirty="0"/>
              <a:t>텍스트</a:t>
            </a:r>
            <a:r>
              <a:rPr lang="en-US" altLang="ko-KR" dirty="0"/>
              <a:t>)</a:t>
            </a:r>
            <a:r>
              <a:rPr lang="ko-KR" altLang="en-US" dirty="0"/>
              <a:t>를 파일이나 메모리</a:t>
            </a:r>
            <a:r>
              <a:rPr lang="en-US" altLang="ko-KR" dirty="0"/>
              <a:t>, </a:t>
            </a:r>
            <a:r>
              <a:rPr lang="ko-KR" altLang="en-US" dirty="0"/>
              <a:t>네트워크 등 다양한 출력 대상에 편리하게 기록하게 </a:t>
            </a:r>
            <a:r>
              <a:rPr lang="ko-KR" altLang="en-US" dirty="0" err="1"/>
              <a:t>해주는것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5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다시 </a:t>
            </a:r>
            <a:r>
              <a:rPr lang="en-US" altLang="ko-KR" dirty="0" err="1"/>
              <a:t>saveDraftDocInfo</a:t>
            </a:r>
            <a:r>
              <a:rPr lang="ko-KR" altLang="en-US" dirty="0"/>
              <a:t>로 돌아와서 </a:t>
            </a:r>
            <a:r>
              <a:rPr lang="en-US" altLang="ko-KR" dirty="0" err="1"/>
              <a:t>saveDraftDocInfo_ilban</a:t>
            </a:r>
            <a:r>
              <a:rPr lang="en-US" altLang="ko-KR" dirty="0"/>
              <a:t> </a:t>
            </a:r>
            <a:r>
              <a:rPr lang="ko-KR" altLang="en-US" dirty="0"/>
              <a:t>메소드를 호출합니다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메소드 안에서는 실질적인 기안 과정을 처리하는</a:t>
            </a:r>
            <a:r>
              <a:rPr lang="en-US" altLang="ko-KR" dirty="0"/>
              <a:t> </a:t>
            </a:r>
            <a:r>
              <a:rPr lang="ko-KR" altLang="en-US" dirty="0"/>
              <a:t>주요 컨트롤러인 </a:t>
            </a:r>
            <a:r>
              <a:rPr lang="en-US" altLang="ko-KR" dirty="0" err="1"/>
              <a:t>DraftUIAspx</a:t>
            </a:r>
            <a:r>
              <a:rPr lang="ko-KR" altLang="en-US" dirty="0"/>
              <a:t>를 호출하고 서비스에서 </a:t>
            </a:r>
            <a:r>
              <a:rPr lang="en-US" altLang="ko-KR" dirty="0" err="1"/>
              <a:t>doProcess</a:t>
            </a:r>
            <a:r>
              <a:rPr lang="ko-KR" altLang="en-US" dirty="0"/>
              <a:t>메소드를 호출합니다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는 모든 결재 진행의 시작을 담당합니다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승인의 경우 </a:t>
            </a:r>
            <a:r>
              <a:rPr lang="en-US" altLang="ko-KR" dirty="0" err="1"/>
              <a:t>updatedocInfo</a:t>
            </a:r>
            <a:r>
              <a:rPr lang="ko-KR" altLang="en-US" dirty="0"/>
              <a:t>를 통해 </a:t>
            </a:r>
            <a:r>
              <a:rPr lang="en-US" altLang="ko-KR" dirty="0" err="1"/>
              <a:t>db</a:t>
            </a:r>
            <a:r>
              <a:rPr lang="ko-KR" altLang="en-US" dirty="0"/>
              <a:t>에 문서 정보를 업데이트하고 </a:t>
            </a:r>
            <a:r>
              <a:rPr lang="en-US" altLang="ko-KR" dirty="0" err="1"/>
              <a:t>doApprove</a:t>
            </a:r>
            <a:r>
              <a:rPr lang="ko-KR" altLang="en-US" dirty="0"/>
              <a:t>를 통해 결재 진행 상태를 변경합니다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0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다음으로 전자결재의 장점을 나열 해봤습니다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4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368651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를 자세히 살펴보겠습니다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먼저 </a:t>
            </a:r>
            <a:r>
              <a:rPr lang="en-US" altLang="ko-KR" dirty="0" err="1"/>
              <a:t>UpdateDocInfo</a:t>
            </a:r>
            <a:r>
              <a:rPr lang="ko-KR" altLang="en-US" dirty="0"/>
              <a:t>가 호출되면 </a:t>
            </a:r>
            <a:r>
              <a:rPr lang="en-US" altLang="ko-KR" dirty="0" err="1"/>
              <a:t>Ezsp_UPDATEDOCINFO</a:t>
            </a:r>
            <a:r>
              <a:rPr lang="en-US" altLang="ko-KR" dirty="0"/>
              <a:t> </a:t>
            </a:r>
            <a:r>
              <a:rPr lang="ko-KR" altLang="en-US" dirty="0"/>
              <a:t>프로시저를 활용하여 </a:t>
            </a:r>
            <a:r>
              <a:rPr lang="en-US" altLang="ko-KR" dirty="0"/>
              <a:t>TBAPRDOCINFO </a:t>
            </a:r>
            <a:r>
              <a:rPr lang="ko-KR" altLang="en-US" dirty="0"/>
              <a:t>테이블에 문서 제목과 주소가 업데이트 된 것을 확인하실 수 있습니다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 err="1"/>
              <a:t>붙인이유</a:t>
            </a:r>
            <a:r>
              <a:rPr lang="ko-KR" altLang="en-US" dirty="0"/>
              <a:t> 객체가 가진 데이터를 문자열로 변환</a:t>
            </a:r>
            <a:r>
              <a:rPr lang="en-US" altLang="ko-KR" dirty="0"/>
              <a:t>( SQL</a:t>
            </a:r>
            <a:r>
              <a:rPr lang="ko-KR" altLang="en-US" dirty="0"/>
              <a:t>쿼리 조각을 문자열로 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721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06741-CFD2-B054-2EE9-39588EE94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B83447-927F-E2C4-0193-7E5B7CA1B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D65F5D-B8C0-B767-D0A1-18E65DF4F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이어서 프로시저 내부를 확인해보겠습니다</a:t>
            </a:r>
            <a:r>
              <a:rPr lang="en-US" altLang="ko-KR" dirty="0"/>
              <a:t>. If</a:t>
            </a:r>
            <a:r>
              <a:rPr lang="ko-KR" altLang="en-US" dirty="0"/>
              <a:t> </a:t>
            </a:r>
            <a:r>
              <a:rPr lang="en-US" altLang="ko-KR" dirty="0"/>
              <a:t>&lt;&gt;</a:t>
            </a:r>
            <a:r>
              <a:rPr lang="ko-KR" altLang="en-US" dirty="0"/>
              <a:t> 에서 값이 </a:t>
            </a:r>
            <a:r>
              <a:rPr lang="ko-KR" altLang="en-US" dirty="0" err="1"/>
              <a:t>있을경우</a:t>
            </a:r>
            <a:r>
              <a:rPr lang="ko-KR" altLang="en-US" dirty="0"/>
              <a:t> 실행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USE </a:t>
            </a:r>
            <a:r>
              <a:rPr lang="ko-KR" altLang="en-US" dirty="0"/>
              <a:t>설명</a:t>
            </a:r>
            <a:r>
              <a:rPr lang="en-US" altLang="ko-KR" dirty="0"/>
              <a:t>:* </a:t>
            </a:r>
            <a:r>
              <a:rPr lang="ko-KR" altLang="en-US" dirty="0"/>
              <a:t>이 </a:t>
            </a:r>
            <a:r>
              <a:rPr lang="en-US" altLang="ko-KR" dirty="0"/>
              <a:t>T-SQL </a:t>
            </a:r>
            <a:r>
              <a:rPr lang="ko-KR" altLang="en-US" dirty="0"/>
              <a:t>코드가 실행될 데이터베이스를 </a:t>
            </a:r>
            <a:r>
              <a:rPr lang="en-US" altLang="ko-KR" dirty="0"/>
              <a:t>ezApproval_core0000</a:t>
            </a:r>
            <a:r>
              <a:rPr lang="ko-KR" altLang="en-US" dirty="0"/>
              <a:t>으로 지정합니다</a:t>
            </a:r>
            <a:r>
              <a:rPr lang="en-US" altLang="ko-KR" dirty="0"/>
              <a:t>. </a:t>
            </a:r>
            <a:r>
              <a:rPr lang="ko-KR" altLang="en-US" dirty="0"/>
              <a:t>앞으로 실행될 모든 쿼리는 이 데이터베이스를 기준으로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ALTER PROCEDURE </a:t>
            </a:r>
            <a:r>
              <a:rPr lang="ko-KR" altLang="en-US" dirty="0"/>
              <a:t>설명</a:t>
            </a:r>
            <a:r>
              <a:rPr lang="en-US" altLang="ko-KR" dirty="0"/>
              <a:t>:* EZSP_UPDATEDOCINFO</a:t>
            </a:r>
            <a:r>
              <a:rPr lang="ko-KR" altLang="en-US" dirty="0"/>
              <a:t>라는 이름의 저장 프로시저를 수정</a:t>
            </a:r>
            <a:r>
              <a:rPr lang="en-US" altLang="ko-KR" dirty="0"/>
              <a:t>(ALTER) </a:t>
            </a:r>
            <a:r>
              <a:rPr lang="ko-KR" altLang="en-US" dirty="0"/>
              <a:t>또는 생성합니다</a:t>
            </a:r>
            <a:r>
              <a:rPr lang="en-US" altLang="ko-KR" dirty="0"/>
              <a:t>. </a:t>
            </a:r>
            <a:r>
              <a:rPr lang="ko-KR" altLang="en-US" dirty="0"/>
              <a:t>이 프로시저는 세 개의 파라미터</a:t>
            </a:r>
            <a:r>
              <a:rPr lang="en-US" altLang="ko-KR" dirty="0"/>
              <a:t>(</a:t>
            </a:r>
            <a:r>
              <a:rPr lang="ko-KR" altLang="en-US" dirty="0" err="1"/>
              <a:t>입력값</a:t>
            </a:r>
            <a:r>
              <a:rPr lang="en-US" altLang="ko-KR" dirty="0"/>
              <a:t>)</a:t>
            </a:r>
            <a:r>
              <a:rPr lang="ko-KR" altLang="en-US" dirty="0"/>
              <a:t>를 받습니다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*   @PDOCID: </a:t>
            </a:r>
            <a:r>
              <a:rPr lang="ko-KR" altLang="en-US" dirty="0"/>
              <a:t>문서의 고유 </a:t>
            </a:r>
            <a:r>
              <a:rPr lang="en-US" altLang="ko-KR" dirty="0"/>
              <a:t>ID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*   @PHREF: </a:t>
            </a:r>
            <a:r>
              <a:rPr lang="ko-KR" altLang="en-US" dirty="0"/>
              <a:t>문서 본문 파일의 경로입니다</a:t>
            </a:r>
            <a:r>
              <a:rPr lang="en-US" altLang="ko-KR" dirty="0"/>
              <a:t>. (</a:t>
            </a:r>
            <a:r>
              <a:rPr lang="ko-KR" altLang="en-US" dirty="0"/>
              <a:t>예</a:t>
            </a:r>
            <a:r>
              <a:rPr lang="en-US" altLang="ko-KR" dirty="0"/>
              <a:t>: /</a:t>
            </a:r>
            <a:r>
              <a:rPr lang="en-US" altLang="ko-KR" dirty="0" err="1"/>
              <a:t>ezApproval</a:t>
            </a:r>
            <a:r>
              <a:rPr lang="en-US" altLang="ko-KR" dirty="0"/>
              <a:t>/2025/09/D00001.mht)</a:t>
            </a:r>
          </a:p>
          <a:p>
            <a:pPr marL="0" indent="0">
              <a:buNone/>
            </a:pPr>
            <a:r>
              <a:rPr lang="en-US" altLang="ko-KR" dirty="0"/>
              <a:t>      *   @PDOCTITLE: </a:t>
            </a:r>
            <a:r>
              <a:rPr lang="ko-KR" altLang="en-US" dirty="0"/>
              <a:t>문서의 제목입니다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SET</a:t>
            </a:r>
            <a:r>
              <a:rPr lang="ko-KR" altLang="en-US" dirty="0"/>
              <a:t> </a:t>
            </a:r>
            <a:r>
              <a:rPr lang="en-US" altLang="ko-KR" dirty="0"/>
              <a:t>ANSI_NULLS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  <a:r>
              <a:rPr lang="en-US" altLang="ko-KR" dirty="0"/>
              <a:t>:* NULL</a:t>
            </a:r>
            <a:r>
              <a:rPr lang="ko-KR" altLang="en-US" dirty="0"/>
              <a:t>값을 다루는 규칙을</a:t>
            </a:r>
            <a:r>
              <a:rPr lang="en-US" altLang="ko-KR" dirty="0"/>
              <a:t>(ANSI)</a:t>
            </a:r>
            <a:r>
              <a:rPr lang="ko-KR" altLang="en-US" dirty="0"/>
              <a:t>에 맞게 설정 식별자</a:t>
            </a:r>
            <a:r>
              <a:rPr lang="en-US" altLang="ko-KR" dirty="0"/>
              <a:t>(</a:t>
            </a: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 err="1"/>
              <a:t>컬럼명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을 묶는 따옴표 사용 규칙 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SET QUOTED_IDENTIFIER ON </a:t>
            </a:r>
            <a:r>
              <a:rPr lang="ko-KR" altLang="en-US" dirty="0"/>
              <a:t>설명</a:t>
            </a:r>
            <a:r>
              <a:rPr lang="en-US" altLang="ko-KR" dirty="0"/>
              <a:t>:* </a:t>
            </a:r>
            <a:r>
              <a:rPr lang="ko-KR" altLang="en-US" dirty="0"/>
              <a:t>큰따옴표</a:t>
            </a:r>
            <a:r>
              <a:rPr lang="en-US" altLang="ko-KR" dirty="0"/>
              <a:t>(`"`)</a:t>
            </a:r>
            <a:r>
              <a:rPr lang="ko-KR" altLang="en-US" dirty="0"/>
              <a:t>를 </a:t>
            </a:r>
            <a:r>
              <a:rPr lang="en-US" altLang="ko-KR" dirty="0"/>
              <a:t>SQL </a:t>
            </a:r>
            <a:r>
              <a:rPr lang="ko-KR" altLang="en-US" dirty="0"/>
              <a:t>서버가 </a:t>
            </a:r>
            <a:r>
              <a:rPr lang="en-US" altLang="ko-KR" dirty="0"/>
              <a:t>'</a:t>
            </a:r>
            <a:r>
              <a:rPr lang="ko-KR" altLang="en-US" dirty="0"/>
              <a:t>식별자</a:t>
            </a:r>
            <a:r>
              <a:rPr lang="en-US" altLang="ko-KR" dirty="0"/>
              <a:t>(Identifier)'</a:t>
            </a:r>
            <a:r>
              <a:rPr lang="ko-KR" altLang="en-US" dirty="0"/>
              <a:t>로 처리할지</a:t>
            </a:r>
            <a:r>
              <a:rPr lang="en-US" altLang="ko-KR" dirty="0"/>
              <a:t>, </a:t>
            </a:r>
            <a:r>
              <a:rPr lang="ko-KR" altLang="en-US" dirty="0"/>
              <a:t>아니면 </a:t>
            </a:r>
            <a:r>
              <a:rPr lang="en-US" altLang="ko-KR" dirty="0"/>
              <a:t>'</a:t>
            </a:r>
            <a:r>
              <a:rPr lang="ko-KR" altLang="en-US" dirty="0"/>
              <a:t>문자열</a:t>
            </a:r>
            <a:r>
              <a:rPr lang="en-US" altLang="ko-KR" dirty="0"/>
              <a:t>(String Literal)'</a:t>
            </a:r>
            <a:r>
              <a:rPr lang="ko-KR" altLang="en-US" dirty="0"/>
              <a:t>로 처리할지를 결정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AS BEGIN </a:t>
            </a:r>
            <a:r>
              <a:rPr lang="ko-KR" altLang="en-US" dirty="0"/>
              <a:t>설명</a:t>
            </a:r>
            <a:r>
              <a:rPr lang="en-US" altLang="ko-KR" dirty="0"/>
              <a:t>:* </a:t>
            </a:r>
            <a:r>
              <a:rPr lang="ko-KR" altLang="en-US" dirty="0"/>
              <a:t>프로시저의 실제 실행 로직이 시작되는 부분입니다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SET XACT_ABORT ON BEGIN TRAN </a:t>
            </a:r>
            <a:r>
              <a:rPr lang="ko-KR" altLang="en-US" dirty="0"/>
              <a:t>설명</a:t>
            </a:r>
            <a:r>
              <a:rPr lang="en-US" altLang="ko-KR" dirty="0"/>
              <a:t>:* </a:t>
            </a:r>
            <a:r>
              <a:rPr lang="ko-KR" altLang="en-US" dirty="0"/>
              <a:t>데이터의 일관성과 안정성을 보장하기 위해 트랜잭션</a:t>
            </a:r>
            <a:r>
              <a:rPr lang="en-US" altLang="ko-KR" dirty="0"/>
              <a:t>(Transaction)</a:t>
            </a:r>
            <a:r>
              <a:rPr lang="ko-KR" altLang="en-US" dirty="0"/>
              <a:t>을 시작합니다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*   BEGIN TRAN: </a:t>
            </a:r>
            <a:r>
              <a:rPr lang="ko-KR" altLang="en-US" dirty="0"/>
              <a:t>지금부터 실행되는 모든 </a:t>
            </a:r>
            <a:r>
              <a:rPr lang="en-US" altLang="ko-KR" dirty="0"/>
              <a:t>SQL </a:t>
            </a:r>
            <a:r>
              <a:rPr lang="ko-KR" altLang="en-US" dirty="0"/>
              <a:t>구문은 하나의 묶음</a:t>
            </a:r>
            <a:r>
              <a:rPr lang="en-US" altLang="ko-KR" dirty="0"/>
              <a:t>(</a:t>
            </a:r>
            <a:r>
              <a:rPr lang="ko-KR" altLang="en-US" dirty="0"/>
              <a:t>트랜잭션</a:t>
            </a:r>
            <a:r>
              <a:rPr lang="en-US" altLang="ko-KR" dirty="0"/>
              <a:t>)</a:t>
            </a:r>
            <a:r>
              <a:rPr lang="ko-KR" altLang="en-US" dirty="0"/>
              <a:t>으로 처리됩니다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*   SET XACT_ABORT ON: </a:t>
            </a:r>
            <a:r>
              <a:rPr lang="ko-KR" altLang="en-US" dirty="0"/>
              <a:t>만약 트랜잭션 내에서 오류가 발생하면</a:t>
            </a:r>
            <a:r>
              <a:rPr lang="en-US" altLang="ko-KR" dirty="0"/>
              <a:t>, </a:t>
            </a:r>
            <a:r>
              <a:rPr lang="ko-KR" altLang="en-US" dirty="0"/>
              <a:t>시스템이 자동으로 전체 트랜잭션을 롤백</a:t>
            </a:r>
            <a:r>
              <a:rPr lang="en-US" altLang="ko-KR" dirty="0"/>
              <a:t>(</a:t>
            </a:r>
            <a:r>
              <a:rPr lang="ko-KR" altLang="en-US" dirty="0"/>
              <a:t>취소</a:t>
            </a:r>
            <a:r>
              <a:rPr lang="en-US" altLang="ko-KR" dirty="0"/>
              <a:t>)</a:t>
            </a:r>
            <a:r>
              <a:rPr lang="ko-KR" altLang="en-US" dirty="0"/>
              <a:t>하도록 설정합니다</a:t>
            </a:r>
            <a:r>
              <a:rPr lang="en-US" altLang="ko-KR" dirty="0"/>
              <a:t>. </a:t>
            </a:r>
            <a:r>
              <a:rPr lang="ko-KR" altLang="en-US" dirty="0"/>
              <a:t>이는 데이터가 일부만 변경되는 위험한 상황을 방지합니다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IF @PREF </a:t>
            </a:r>
            <a:r>
              <a:rPr lang="ko-KR" altLang="en-US" dirty="0"/>
              <a:t>설명</a:t>
            </a:r>
            <a:r>
              <a:rPr lang="en-US" altLang="ko-KR" dirty="0"/>
              <a:t>:* </a:t>
            </a:r>
            <a:r>
              <a:rPr lang="ko-KR" altLang="en-US" dirty="0"/>
              <a:t>만약 </a:t>
            </a:r>
            <a:r>
              <a:rPr lang="en-US" altLang="ko-KR" dirty="0"/>
              <a:t>@PHREF(</a:t>
            </a:r>
            <a:r>
              <a:rPr lang="ko-KR" altLang="en-US" dirty="0"/>
              <a:t>문서 경로</a:t>
            </a:r>
            <a:r>
              <a:rPr lang="en-US" altLang="ko-KR" dirty="0"/>
              <a:t>) </a:t>
            </a:r>
            <a:r>
              <a:rPr lang="ko-KR" altLang="en-US" dirty="0"/>
              <a:t>파라미터에 값이 전달되었다면 </a:t>
            </a:r>
            <a:r>
              <a:rPr lang="en-US" altLang="ko-KR" dirty="0"/>
              <a:t>(</a:t>
            </a:r>
            <a:r>
              <a:rPr lang="ko-KR" altLang="en-US" dirty="0"/>
              <a:t>빈 문자열이 아니라면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en-US" altLang="ko-KR" dirty="0"/>
              <a:t>  *   TBAPRDOCINFO </a:t>
            </a:r>
            <a:r>
              <a:rPr lang="ko-KR" altLang="en-US" dirty="0"/>
              <a:t>테이블 </a:t>
            </a:r>
            <a:r>
              <a:rPr lang="en-US" altLang="ko-KR" dirty="0"/>
              <a:t>(</a:t>
            </a:r>
            <a:r>
              <a:rPr lang="ko-KR" altLang="en-US" dirty="0"/>
              <a:t>진행 중인 결재문서 정보를 담는 테이블로 추정</a:t>
            </a:r>
            <a:r>
              <a:rPr lang="en-US" altLang="ko-KR" dirty="0"/>
              <a:t>)</a:t>
            </a:r>
            <a:r>
              <a:rPr lang="ko-KR" altLang="en-US" dirty="0"/>
              <a:t>에서 </a:t>
            </a:r>
            <a:r>
              <a:rPr lang="en-US" altLang="ko-KR" dirty="0"/>
              <a:t>@PDOCID</a:t>
            </a:r>
            <a:r>
              <a:rPr lang="ko-KR" altLang="en-US" dirty="0"/>
              <a:t>에 해당하는 문서의 </a:t>
            </a:r>
            <a:r>
              <a:rPr lang="en-US" altLang="ko-KR" dirty="0" err="1"/>
              <a:t>Href</a:t>
            </a:r>
            <a:r>
              <a:rPr lang="en-US" altLang="ko-KR" dirty="0"/>
              <a:t> </a:t>
            </a:r>
            <a:r>
              <a:rPr lang="ko-KR" altLang="en-US" dirty="0"/>
              <a:t>컬럼 값을 새로운 경로로 업데이트합니다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IF</a:t>
            </a:r>
            <a:r>
              <a:rPr lang="ko-KR" altLang="en-US" dirty="0"/>
              <a:t> </a:t>
            </a:r>
            <a:r>
              <a:rPr lang="en-US" altLang="ko-KR" dirty="0"/>
              <a:t>@PDOCTITLE </a:t>
            </a:r>
            <a:r>
              <a:rPr lang="ko-KR" altLang="en-US" dirty="0"/>
              <a:t>설명</a:t>
            </a:r>
            <a:r>
              <a:rPr lang="en-US" altLang="ko-KR" dirty="0"/>
              <a:t>:* </a:t>
            </a:r>
            <a:r>
              <a:rPr lang="ko-KR" altLang="en-US" dirty="0"/>
              <a:t>만약 </a:t>
            </a:r>
            <a:r>
              <a:rPr lang="en-US" altLang="ko-KR" dirty="0"/>
              <a:t>@PDOCTITLE(</a:t>
            </a:r>
            <a:r>
              <a:rPr lang="ko-KR" altLang="en-US" dirty="0"/>
              <a:t>문서 제목</a:t>
            </a:r>
            <a:r>
              <a:rPr lang="en-US" altLang="ko-KR" dirty="0"/>
              <a:t>) </a:t>
            </a:r>
            <a:r>
              <a:rPr lang="ko-KR" altLang="en-US" dirty="0"/>
              <a:t>파라미터에 값이 전달되었다면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*   </a:t>
            </a:r>
            <a:r>
              <a:rPr lang="ko-KR" altLang="en-US" dirty="0"/>
              <a:t>먼저 </a:t>
            </a:r>
            <a:r>
              <a:rPr lang="en-US" altLang="ko-KR" dirty="0"/>
              <a:t>TBAPRDOCINFO (</a:t>
            </a:r>
            <a:r>
              <a:rPr lang="ko-KR" altLang="en-US" dirty="0"/>
              <a:t>진행함</a:t>
            </a:r>
            <a:r>
              <a:rPr lang="en-US" altLang="ko-KR" dirty="0"/>
              <a:t>)</a:t>
            </a:r>
            <a:r>
              <a:rPr lang="ko-KR" altLang="en-US" dirty="0"/>
              <a:t>에 해당 문서가 있는지 확인합니다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있다면</a:t>
            </a:r>
            <a:r>
              <a:rPr lang="en-US" altLang="ko-KR" dirty="0"/>
              <a:t>,* TBAPRDOCINFO </a:t>
            </a:r>
            <a:r>
              <a:rPr lang="ko-KR" altLang="en-US" dirty="0"/>
              <a:t>테이블의 문서 제목을 업데이트합니다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   </a:t>
            </a:r>
            <a:r>
              <a:rPr lang="ko-KR" altLang="en-US" dirty="0"/>
              <a:t>없다면</a:t>
            </a:r>
            <a:r>
              <a:rPr lang="en-US" altLang="ko-KR" dirty="0"/>
              <a:t>,* </a:t>
            </a:r>
            <a:r>
              <a:rPr lang="ko-KR" altLang="en-US" dirty="0"/>
              <a:t>문서는 완료된 것으로 간주하고 </a:t>
            </a:r>
            <a:r>
              <a:rPr lang="en-US" altLang="ko-KR" dirty="0"/>
              <a:t>TBENDAPRDOCINFO (</a:t>
            </a:r>
            <a:r>
              <a:rPr lang="ko-KR" altLang="en-US" dirty="0"/>
              <a:t>완료함</a:t>
            </a:r>
            <a:r>
              <a:rPr lang="en-US" altLang="ko-KR" dirty="0"/>
              <a:t>) </a:t>
            </a:r>
            <a:r>
              <a:rPr lang="ko-KR" altLang="en-US" dirty="0"/>
              <a:t>테이블의 문서 제목을 업데이트합니다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*   WITH(NOLOCK): </a:t>
            </a:r>
            <a:r>
              <a:rPr lang="ko-KR" altLang="en-US" dirty="0"/>
              <a:t>조회 시 다른 트랜잭션의 작업이 끝날 때까지 기다리지 않도록 하여 응답 속도를 높이는 옵션이지만</a:t>
            </a:r>
            <a:r>
              <a:rPr lang="en-US" altLang="ko-KR" dirty="0"/>
              <a:t>, </a:t>
            </a:r>
            <a:r>
              <a:rPr lang="ko-KR" altLang="en-US" dirty="0"/>
              <a:t>정합성이 깨진 데이터를 읽을 가능성도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IF @ERROR &lt;&gt; 0 </a:t>
            </a:r>
            <a:r>
              <a:rPr lang="ko-KR" altLang="en-US" dirty="0"/>
              <a:t>설명</a:t>
            </a:r>
            <a:r>
              <a:rPr lang="en-US" altLang="ko-KR" dirty="0"/>
              <a:t>:* </a:t>
            </a:r>
            <a:r>
              <a:rPr lang="ko-KR" altLang="en-US" dirty="0"/>
              <a:t>트랜잭션의 성공 여부를 결정하는 부분입니다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*   IF @@ERROR &lt;&gt; 0: </a:t>
            </a:r>
            <a:r>
              <a:rPr lang="ko-KR" altLang="en-US" dirty="0"/>
              <a:t>만약 트랜잭션이 시작된 이후 어떤 </a:t>
            </a:r>
            <a:r>
              <a:rPr lang="ko-KR" altLang="en-US" dirty="0" err="1"/>
              <a:t>단계에서든</a:t>
            </a:r>
            <a:r>
              <a:rPr lang="ko-KR" altLang="en-US" dirty="0"/>
              <a:t> 오류가 발생했다면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   *   ROLLBACK TRAN: </a:t>
            </a:r>
            <a:r>
              <a:rPr lang="ko-KR" altLang="en-US" dirty="0"/>
              <a:t>트랜잭션 내에서 실행된 모든 데이터 변경 작업을 취소하고 트랜잭션 시작 전 상태로 되돌립니다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 *   ELSE COMMIT TRAN: </a:t>
            </a:r>
            <a:r>
              <a:rPr lang="ko-KR" altLang="en-US" dirty="0"/>
              <a:t>오류가 없었다면</a:t>
            </a:r>
            <a:r>
              <a:rPr lang="en-US" altLang="ko-KR" dirty="0"/>
              <a:t>, </a:t>
            </a:r>
            <a:r>
              <a:rPr lang="ko-KR" altLang="en-US" dirty="0"/>
              <a:t>모든 변경 작업을 데이터베이스에 영구적으로 저장</a:t>
            </a:r>
            <a:r>
              <a:rPr lang="en-US" altLang="ko-KR" dirty="0"/>
              <a:t>(</a:t>
            </a:r>
            <a:r>
              <a:rPr lang="ko-KR" altLang="en-US" dirty="0"/>
              <a:t>반영</a:t>
            </a:r>
            <a:r>
              <a:rPr lang="en-US" altLang="ko-KR" dirty="0"/>
              <a:t>)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9B6D8E-ECC2-75A4-B298-0FCA139C6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459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</a:t>
            </a:r>
            <a:r>
              <a:rPr lang="en-US" altLang="ko-KR" dirty="0" err="1"/>
              <a:t>doApprove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먼저 </a:t>
            </a:r>
            <a:r>
              <a:rPr lang="en-US" altLang="ko-KR" dirty="0" err="1"/>
              <a:t>ezsp_DOAPPPROVE_APRLINEINFO</a:t>
            </a:r>
            <a:r>
              <a:rPr lang="en-US" altLang="ko-KR" dirty="0"/>
              <a:t> SP</a:t>
            </a:r>
            <a:r>
              <a:rPr lang="ko-KR" altLang="en-US" dirty="0"/>
              <a:t>를 이용해 결재 상태가 </a:t>
            </a:r>
            <a:r>
              <a:rPr lang="en-US" altLang="ko-KR" dirty="0"/>
              <a:t>‘</a:t>
            </a:r>
            <a:r>
              <a:rPr lang="ko-KR" altLang="en-US" dirty="0"/>
              <a:t>진행</a:t>
            </a:r>
            <a:r>
              <a:rPr lang="en-US" altLang="ko-KR" dirty="0"/>
              <a:t>＇</a:t>
            </a:r>
            <a:r>
              <a:rPr lang="ko-KR" altLang="en-US" dirty="0"/>
              <a:t>인 결재자를 반환하고</a:t>
            </a:r>
            <a:r>
              <a:rPr lang="en-US" altLang="ko-KR" dirty="0"/>
              <a:t>, </a:t>
            </a:r>
            <a:r>
              <a:rPr lang="ko-KR" altLang="en-US" dirty="0"/>
              <a:t>결재 상태를 </a:t>
            </a:r>
            <a:r>
              <a:rPr lang="en-US" altLang="ko-KR" dirty="0"/>
              <a:t>‘</a:t>
            </a:r>
            <a:r>
              <a:rPr lang="ko-KR" altLang="en-US" dirty="0"/>
              <a:t>완료</a:t>
            </a:r>
            <a:r>
              <a:rPr lang="en-US" altLang="ko-KR" dirty="0"/>
              <a:t>＇</a:t>
            </a:r>
            <a:r>
              <a:rPr lang="ko-KR" altLang="en-US" dirty="0"/>
              <a:t>로 바꾸고 </a:t>
            </a:r>
            <a:r>
              <a:rPr lang="en-US" altLang="ko-KR" dirty="0" err="1"/>
              <a:t>ReceivedDate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ProcessDate</a:t>
            </a:r>
            <a:r>
              <a:rPr lang="ko-KR" altLang="en-US" dirty="0"/>
              <a:t>를 현재 시각으로 업데이트해주는 쿼리를 작성합니다 쿼리 실행 이후 데이터베이스에서 상태가 업데이트 된 것을 확인하실 수 있습니다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doApprove</a:t>
            </a:r>
            <a:r>
              <a:rPr lang="en-US" altLang="ko-KR" dirty="0"/>
              <a:t>() = </a:t>
            </a:r>
            <a:r>
              <a:rPr lang="ko-KR" altLang="en-US" dirty="0"/>
              <a:t>결재자가 문서를 </a:t>
            </a:r>
            <a:r>
              <a:rPr lang="en-US" altLang="ko-KR" dirty="0"/>
              <a:t>'</a:t>
            </a:r>
            <a:r>
              <a:rPr lang="ko-KR" altLang="en-US" dirty="0"/>
              <a:t>승인</a:t>
            </a:r>
            <a:r>
              <a:rPr lang="en-US" altLang="ko-KR" dirty="0"/>
              <a:t>' </a:t>
            </a:r>
            <a:r>
              <a:rPr lang="ko-KR" altLang="en-US" dirty="0" err="1"/>
              <a:t>했을경우</a:t>
            </a:r>
            <a:r>
              <a:rPr lang="ko-KR" altLang="en-US" dirty="0"/>
              <a:t> 현재 결재자의 승인 상태를 데이터베이스에 반영</a:t>
            </a:r>
            <a:r>
              <a:rPr lang="en-US" altLang="ko-KR" dirty="0"/>
              <a:t>, </a:t>
            </a:r>
            <a:r>
              <a:rPr lang="ko-KR" altLang="en-US" dirty="0"/>
              <a:t>미리 설정된 결재선을 따라 다음 결재자에게 결재를 넘기거나 모든 결재가 끝났을 경우 문서를 최종 완료 처리</a:t>
            </a:r>
            <a:r>
              <a:rPr lang="en-US" altLang="ko-KR" dirty="0"/>
              <a:t>(</a:t>
            </a:r>
            <a:r>
              <a:rPr lang="en-US" altLang="ko-KR" dirty="0" err="1"/>
              <a:t>doDocComplete</a:t>
            </a:r>
            <a:r>
              <a:rPr lang="en-US" altLang="ko-KR" dirty="0"/>
              <a:t>())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43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다음으로  </a:t>
            </a:r>
            <a:r>
              <a:rPr lang="en-US" altLang="ko-KR" dirty="0"/>
              <a:t>EZSP_DOAPPROVE_NEXTUSER SP</a:t>
            </a:r>
            <a:r>
              <a:rPr lang="ko-KR" altLang="en-US" dirty="0"/>
              <a:t>를 이용하여 현재 결재 진행중인 사용자 다음 순번의 결재자들의 정보를 반환합니다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그 중 결재 타입이 </a:t>
            </a:r>
            <a:r>
              <a:rPr lang="ko-KR" altLang="en-US" dirty="0" err="1"/>
              <a:t>개인병렬합의인</a:t>
            </a:r>
            <a:r>
              <a:rPr lang="ko-KR" altLang="en-US" dirty="0"/>
              <a:t> 결재자들의 상태를 모두 진행으로 바꿔주고 </a:t>
            </a:r>
            <a:r>
              <a:rPr lang="en-US" altLang="ko-KR" dirty="0" err="1"/>
              <a:t>ReceivedDate</a:t>
            </a:r>
            <a:r>
              <a:rPr lang="ko-KR" altLang="en-US" dirty="0"/>
              <a:t>를 업데이트해주는 쿼리를 작성합니다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에서 전달받은 </a:t>
            </a:r>
            <a:r>
              <a:rPr lang="en-US" altLang="ko-KR" dirty="0" err="1"/>
              <a:t>sql</a:t>
            </a:r>
            <a:r>
              <a:rPr lang="ko-KR" altLang="en-US" dirty="0"/>
              <a:t>문을 실행하면 데이터베이스에서 병렬합의에 해당하는 </a:t>
            </a:r>
            <a:r>
              <a:rPr lang="en-US" altLang="ko-KR" dirty="0"/>
              <a:t>2</a:t>
            </a:r>
            <a:r>
              <a:rPr lang="ko-KR" altLang="en-US" dirty="0"/>
              <a:t>번과 </a:t>
            </a:r>
            <a:r>
              <a:rPr lang="en-US" altLang="ko-KR" dirty="0"/>
              <a:t>3</a:t>
            </a:r>
            <a:r>
              <a:rPr lang="ko-KR" altLang="en-US" dirty="0"/>
              <a:t>번 결재자들의 정보가 업데이트 된 것을 확인할 수 있습니다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참고로 </a:t>
            </a:r>
            <a:r>
              <a:rPr lang="en-US" altLang="ko-KR" sz="1200" kern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ExecuteTransactionSQL</a:t>
            </a:r>
            <a:r>
              <a:rPr lang="en-US" altLang="ko-KR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추가</a:t>
            </a:r>
            <a:r>
              <a:rPr lang="en-US" altLang="ko-KR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</a:t>
            </a:r>
            <a:r>
              <a:rPr lang="en-US" altLang="ko-KR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 등 결과값을 반환하지 않는 </a:t>
            </a:r>
            <a:r>
              <a:rPr lang="en-US" altLang="ko-KR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SQL</a:t>
            </a:r>
            <a:r>
              <a:rPr lang="ko-KR" alt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문을 실행하는 함수인 </a:t>
            </a:r>
            <a:r>
              <a:rPr lang="en-US" altLang="ko-KR" sz="1200" kern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DBHelper</a:t>
            </a:r>
            <a:r>
              <a:rPr lang="ko-KR" alt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</a:t>
            </a:r>
            <a:r>
              <a:rPr lang="en-US" altLang="ko-KR" sz="1200" kern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ExecuteSQL</a:t>
            </a:r>
            <a:r>
              <a:rPr lang="ko-KR" alt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사용한다</a:t>
            </a:r>
            <a:endParaRPr lang="en-US" altLang="ko-KR" sz="1200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indent="0">
              <a:buNone/>
            </a:pPr>
            <a:r>
              <a:rPr lang="en-US" altLang="ko-KR" dirty="0" err="1"/>
              <a:t>ExecuteSQL</a:t>
            </a:r>
            <a:r>
              <a:rPr lang="ko-KR" altLang="en-US" dirty="0"/>
              <a:t>안에 </a:t>
            </a:r>
            <a:r>
              <a:rPr lang="en-US" altLang="ko-KR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string </a:t>
            </a:r>
            <a:r>
              <a:rPr lang="en-US" altLang="ko-KR" sz="1200" kern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sql</a:t>
            </a:r>
            <a:r>
              <a:rPr lang="en-US" altLang="ko-KR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= "SET XACT_ABORT ON Begin Tran;\n " + </a:t>
            </a:r>
            <a:r>
              <a:rPr lang="en-US" altLang="ko-KR" sz="1200" kern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pSQL</a:t>
            </a:r>
            <a:r>
              <a:rPr lang="en-US" altLang="ko-KR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+ " Commit Tran;\n";</a:t>
            </a:r>
            <a:r>
              <a:rPr lang="ko-KR" altLang="en-US" sz="12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 있음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93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saveDraftDocinfo</a:t>
            </a:r>
            <a:r>
              <a:rPr lang="ko-KR" altLang="en-US" dirty="0"/>
              <a:t>를 마무리하고 다시 </a:t>
            </a:r>
            <a:r>
              <a:rPr lang="en-US" altLang="ko-KR" dirty="0" err="1"/>
              <a:t>Draft_complete</a:t>
            </a:r>
            <a:r>
              <a:rPr lang="ko-KR" altLang="en-US" dirty="0"/>
              <a:t>로 돌아와서 작성된 의견이 있다면 </a:t>
            </a:r>
            <a:r>
              <a:rPr lang="en-US" altLang="ko-KR" dirty="0" err="1"/>
              <a:t>SaveOpinion_docComplete</a:t>
            </a:r>
            <a:r>
              <a:rPr lang="ko-KR" altLang="en-US" dirty="0"/>
              <a:t>메소드를 통해 데이터베이스에 저장합니다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 err="1"/>
              <a:t>updateLineHistory</a:t>
            </a:r>
            <a:r>
              <a:rPr lang="ko-KR" altLang="en-US" dirty="0"/>
              <a:t>를 이용해 결재선</a:t>
            </a:r>
            <a:r>
              <a:rPr lang="en-US" altLang="ko-KR" dirty="0"/>
              <a:t> </a:t>
            </a:r>
            <a:r>
              <a:rPr lang="ko-KR" altLang="en-US" dirty="0"/>
              <a:t>정보 이력을 업데이트 하며 기안을 마무리하게 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SaveOpinion_DocComplete</a:t>
            </a:r>
            <a:r>
              <a:rPr lang="en-US" altLang="ko-KR" dirty="0"/>
              <a:t>() = </a:t>
            </a:r>
            <a:r>
              <a:rPr lang="ko-KR" altLang="en-US" dirty="0"/>
              <a:t>문서 </a:t>
            </a:r>
            <a:r>
              <a:rPr lang="ko-KR" altLang="en-US" dirty="0" err="1"/>
              <a:t>상신시</a:t>
            </a: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/>
              <a:t>결재 비밀번호 </a:t>
            </a:r>
            <a:r>
              <a:rPr lang="ko-KR" altLang="en-US" dirty="0" err="1"/>
              <a:t>확인창</a:t>
            </a:r>
            <a:r>
              <a:rPr lang="en-US" altLang="ko-KR" dirty="0"/>
              <a:t>'</a:t>
            </a:r>
            <a:r>
              <a:rPr lang="ko-KR" altLang="en-US" dirty="0"/>
              <a:t>에서 함께 입력한 결재 의견을 서버에 저장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함수가 호출되면 문서</a:t>
            </a:r>
            <a:r>
              <a:rPr lang="en-US" altLang="ko-KR" dirty="0"/>
              <a:t>ID, </a:t>
            </a:r>
            <a:r>
              <a:rPr lang="ko-KR" altLang="en-US" dirty="0"/>
              <a:t>사용자 정보</a:t>
            </a:r>
            <a:r>
              <a:rPr lang="en-US" altLang="ko-KR" dirty="0"/>
              <a:t>, </a:t>
            </a:r>
            <a:r>
              <a:rPr lang="ko-KR" altLang="en-US" dirty="0"/>
              <a:t>의견 내용</a:t>
            </a:r>
            <a:r>
              <a:rPr lang="en-US" altLang="ko-KR" dirty="0"/>
              <a:t>(XML)</a:t>
            </a:r>
            <a:r>
              <a:rPr lang="ko-KR" altLang="en-US" dirty="0"/>
              <a:t>으로 구성하여 서버에서 받아 의견 정보 테이블에 저장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UpdateLineHistory</a:t>
            </a:r>
            <a:r>
              <a:rPr lang="en-US" altLang="ko-KR" dirty="0"/>
              <a:t>() = </a:t>
            </a:r>
            <a:r>
              <a:rPr lang="ko-KR" altLang="en-US" dirty="0"/>
              <a:t>결재선이 변경되었을 때</a:t>
            </a:r>
            <a:r>
              <a:rPr lang="en-US" altLang="ko-KR" dirty="0"/>
              <a:t>, </a:t>
            </a:r>
            <a:r>
              <a:rPr lang="ko-KR" altLang="en-US" dirty="0"/>
              <a:t>결재선 변경 이력을 서버에 저장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문서가 </a:t>
            </a:r>
            <a:r>
              <a:rPr lang="ko-KR" altLang="en-US" dirty="0" err="1"/>
              <a:t>상신되거나</a:t>
            </a:r>
            <a:r>
              <a:rPr lang="ko-KR" altLang="en-US" dirty="0"/>
              <a:t> 결재선이 </a:t>
            </a:r>
            <a:r>
              <a:rPr lang="ko-KR" altLang="en-US" dirty="0" err="1"/>
              <a:t>수정될때</a:t>
            </a:r>
            <a:r>
              <a:rPr lang="ko-KR" altLang="en-US" dirty="0"/>
              <a:t> 호출</a:t>
            </a:r>
            <a:r>
              <a:rPr lang="en-US" altLang="ko-KR" dirty="0"/>
              <a:t>, </a:t>
            </a:r>
            <a:r>
              <a:rPr lang="ko-KR" altLang="en-US" dirty="0"/>
              <a:t>누가 언제 결재선을 수정했는지 </a:t>
            </a:r>
            <a:r>
              <a:rPr lang="ko-KR" altLang="en-US" dirty="0" err="1"/>
              <a:t>추적가능하게</a:t>
            </a:r>
            <a:r>
              <a:rPr lang="ko-KR" altLang="en-US" dirty="0"/>
              <a:t> 함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28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기안과정이 </a:t>
            </a:r>
            <a:r>
              <a:rPr lang="ko-KR" altLang="en-US" dirty="0" err="1"/>
              <a:t>끝난후에는</a:t>
            </a:r>
            <a:r>
              <a:rPr lang="ko-KR" altLang="en-US" dirty="0"/>
              <a:t> 진행함과 기안함에서 본인이 기안한 문서를 확인할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253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다음으로 </a:t>
            </a:r>
            <a:r>
              <a:rPr lang="ko-KR" altLang="en-US" dirty="0" err="1"/>
              <a:t>합의자</a:t>
            </a:r>
            <a:r>
              <a:rPr lang="ko-KR" altLang="en-US" dirty="0"/>
              <a:t> 차례입니다</a:t>
            </a:r>
            <a:r>
              <a:rPr lang="en-US" altLang="ko-KR" dirty="0"/>
              <a:t>. </a:t>
            </a:r>
            <a:r>
              <a:rPr lang="ko-KR" altLang="en-US" dirty="0"/>
              <a:t>합의자도 마찬가지로 미결함과 진행함에서 문서를 확인할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첫번째 합의자는 결재에 합의하는 경우를 예시로 들어보겠습니다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691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합의 버튼을 클릭하면 먼저 </a:t>
            </a:r>
            <a:r>
              <a:rPr lang="en-US" altLang="ko-KR" dirty="0" err="1"/>
              <a:t>CheckApprov</a:t>
            </a:r>
            <a:r>
              <a:rPr lang="ko-KR" altLang="en-US" dirty="0"/>
              <a:t>를 통해 해당 문서가 진행상태인지를 검사합니다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진행 중인 문서라면 </a:t>
            </a:r>
            <a:r>
              <a:rPr lang="en-US" altLang="ko-KR" dirty="0" err="1"/>
              <a:t>chkPasswd</a:t>
            </a:r>
            <a:r>
              <a:rPr lang="en-US" altLang="ko-KR" dirty="0"/>
              <a:t> </a:t>
            </a:r>
            <a:r>
              <a:rPr lang="ko-KR" altLang="en-US" dirty="0"/>
              <a:t>메소드를 호출하고 의견입력 창을 띄우게 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의견을 입력하고</a:t>
            </a:r>
            <a:r>
              <a:rPr lang="en-US" altLang="ko-KR" dirty="0"/>
              <a:t> </a:t>
            </a:r>
            <a:r>
              <a:rPr lang="ko-KR" altLang="en-US" dirty="0"/>
              <a:t>확인 버튼을 누르면 </a:t>
            </a:r>
            <a:r>
              <a:rPr lang="ko-KR" altLang="en-US" dirty="0" err="1"/>
              <a:t>리턴펑션인</a:t>
            </a:r>
            <a:r>
              <a:rPr lang="ko-KR" altLang="en-US" dirty="0"/>
              <a:t> </a:t>
            </a:r>
            <a:r>
              <a:rPr lang="en-US" altLang="ko-KR" dirty="0" err="1"/>
              <a:t>check_passwd_Approve_Complete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호출 되고</a:t>
            </a:r>
            <a:r>
              <a:rPr lang="en-US" altLang="ko-KR" dirty="0"/>
              <a:t> </a:t>
            </a:r>
            <a:r>
              <a:rPr lang="ko-KR" altLang="en-US" dirty="0"/>
              <a:t>최종합의자가 아니기 때문에 서명과정을 거치지 않아 바로 </a:t>
            </a:r>
            <a:r>
              <a:rPr lang="en-US" altLang="ko-KR" dirty="0" err="1"/>
              <a:t>openSignUI_Complete</a:t>
            </a:r>
            <a:r>
              <a:rPr lang="ko-KR" altLang="en-US" dirty="0"/>
              <a:t>을 호출합니다</a:t>
            </a:r>
            <a:r>
              <a:rPr lang="en-US" altLang="ko-KR" dirty="0"/>
              <a:t>. </a:t>
            </a:r>
            <a:r>
              <a:rPr lang="en-US" altLang="ko-KR" dirty="0" err="1"/>
              <a:t>openSignUI_Complete</a:t>
            </a:r>
            <a:r>
              <a:rPr lang="en-US" altLang="ko-KR" dirty="0"/>
              <a:t> </a:t>
            </a:r>
            <a:r>
              <a:rPr lang="ko-KR" altLang="en-US" dirty="0"/>
              <a:t>안에서는 결재선 내역 업데이트</a:t>
            </a:r>
            <a:r>
              <a:rPr lang="en-US" altLang="ko-KR" dirty="0"/>
              <a:t>, </a:t>
            </a:r>
            <a:r>
              <a:rPr lang="ko-KR" altLang="en-US" dirty="0"/>
              <a:t>사인 정보 저장</a:t>
            </a:r>
            <a:r>
              <a:rPr lang="en-US" altLang="ko-KR" dirty="0"/>
              <a:t>, </a:t>
            </a:r>
            <a:r>
              <a:rPr lang="ko-KR" altLang="en-US" dirty="0"/>
              <a:t>결재의견 저장</a:t>
            </a:r>
            <a:r>
              <a:rPr lang="en-US" altLang="ko-KR" dirty="0"/>
              <a:t>, </a:t>
            </a:r>
            <a:r>
              <a:rPr lang="ko-KR" altLang="en-US" dirty="0"/>
              <a:t>결재 정보 저장 과정을 거칩니다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519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결재 정보 저장 과정을 자세히 살펴보겠습니다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SaveApproveInfo</a:t>
            </a:r>
            <a:r>
              <a:rPr lang="ko-KR" altLang="en-US" dirty="0"/>
              <a:t>가 호출되면 </a:t>
            </a:r>
            <a:r>
              <a:rPr lang="en-US" altLang="ko-KR" dirty="0" err="1"/>
              <a:t>saveFile</a:t>
            </a:r>
            <a:r>
              <a:rPr lang="ko-KR" altLang="en-US" dirty="0"/>
              <a:t>을 통해 파일데이터 디렉토리에 파일을 저장하고 </a:t>
            </a:r>
            <a:r>
              <a:rPr lang="en-US" altLang="ko-KR" dirty="0" err="1"/>
              <a:t>SignSave</a:t>
            </a:r>
            <a:r>
              <a:rPr lang="ko-KR" altLang="en-US" dirty="0"/>
              <a:t>를 통해 </a:t>
            </a:r>
            <a:r>
              <a:rPr lang="en-US" altLang="ko-KR" dirty="0" err="1"/>
              <a:t>db</a:t>
            </a:r>
            <a:r>
              <a:rPr lang="ko-KR" altLang="en-US" dirty="0"/>
              <a:t>에 사인</a:t>
            </a:r>
            <a:r>
              <a:rPr lang="en-US" altLang="ko-KR" dirty="0"/>
              <a:t> </a:t>
            </a:r>
            <a:r>
              <a:rPr lang="ko-KR" altLang="en-US" dirty="0"/>
              <a:t>정보를 저장합니다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이후 </a:t>
            </a:r>
            <a:r>
              <a:rPr lang="en-US" altLang="ko-KR" dirty="0" err="1"/>
              <a:t>ApprovUIAspx</a:t>
            </a:r>
            <a:r>
              <a:rPr lang="ko-KR" altLang="en-US" dirty="0"/>
              <a:t> 컨트롤러의 </a:t>
            </a:r>
            <a:r>
              <a:rPr lang="en-US" altLang="ko-KR" dirty="0" err="1"/>
              <a:t>DoApprov</a:t>
            </a:r>
            <a:r>
              <a:rPr lang="ko-KR" altLang="en-US" dirty="0"/>
              <a:t>메소드를 호출하고 서비스에서 </a:t>
            </a: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를 호출합니다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 err="1"/>
              <a:t>updateDocInfo</a:t>
            </a:r>
            <a:r>
              <a:rPr lang="ko-KR" altLang="en-US" dirty="0"/>
              <a:t>를 통해 문서 정보를 업데이트 하고 </a:t>
            </a:r>
            <a:r>
              <a:rPr lang="en-US" altLang="ko-KR" dirty="0" err="1"/>
              <a:t>DoApprove</a:t>
            </a:r>
            <a:r>
              <a:rPr lang="ko-KR" altLang="en-US" dirty="0"/>
              <a:t>를 통해 결재 승인을 진행합니다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doProcess</a:t>
            </a:r>
            <a:r>
              <a:rPr lang="en-US" altLang="ko-KR" dirty="0"/>
              <a:t>() = </a:t>
            </a:r>
            <a:r>
              <a:rPr lang="ko-KR" altLang="en-US" dirty="0"/>
              <a:t>결재와 관련된 모든 행위</a:t>
            </a:r>
            <a:r>
              <a:rPr lang="en-US" altLang="ko-KR" dirty="0"/>
              <a:t>(</a:t>
            </a:r>
            <a:r>
              <a:rPr lang="ko-KR" altLang="en-US" dirty="0"/>
              <a:t>승인</a:t>
            </a:r>
            <a:r>
              <a:rPr lang="en-US" altLang="ko-KR" dirty="0"/>
              <a:t>, </a:t>
            </a:r>
            <a:r>
              <a:rPr lang="ko-KR" altLang="en-US" dirty="0"/>
              <a:t>반려</a:t>
            </a:r>
            <a:r>
              <a:rPr lang="en-US" altLang="ko-KR" dirty="0"/>
              <a:t>, </a:t>
            </a:r>
            <a:r>
              <a:rPr lang="ko-KR" altLang="en-US" dirty="0"/>
              <a:t>보류</a:t>
            </a:r>
            <a:r>
              <a:rPr lang="en-US" altLang="ko-KR" dirty="0"/>
              <a:t>) </a:t>
            </a:r>
            <a:r>
              <a:rPr lang="ko-KR" altLang="en-US" dirty="0"/>
              <a:t>처리하기위한 최상위 </a:t>
            </a:r>
            <a:r>
              <a:rPr lang="ko-KR" altLang="en-US" dirty="0" err="1"/>
              <a:t>진입점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사용자의 결재행위에 따라 어떤 로직을 탈지 결정</a:t>
            </a:r>
            <a:r>
              <a:rPr lang="en-US" altLang="ko-KR" dirty="0"/>
              <a:t>(</a:t>
            </a:r>
            <a:r>
              <a:rPr lang="en-US" altLang="ko-KR" dirty="0" err="1"/>
              <a:t>doApprove</a:t>
            </a:r>
            <a:r>
              <a:rPr lang="en-US" altLang="ko-KR" dirty="0"/>
              <a:t>, </a:t>
            </a:r>
            <a:r>
              <a:rPr lang="en-US" altLang="ko-KR" dirty="0" err="1"/>
              <a:t>doBansong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err="1"/>
              <a:t>pAprSate</a:t>
            </a:r>
            <a:r>
              <a:rPr lang="ko-KR" altLang="en-US" dirty="0"/>
              <a:t>파라미터를 통해 사용자의 결재 행위 파악</a:t>
            </a:r>
            <a:r>
              <a:rPr lang="en-US" altLang="ko-KR" dirty="0"/>
              <a:t>(</a:t>
            </a:r>
            <a:r>
              <a:rPr lang="ko-KR" altLang="en-US" dirty="0"/>
              <a:t>승인</a:t>
            </a:r>
            <a:r>
              <a:rPr lang="en-US" altLang="ko-KR" dirty="0"/>
              <a:t>, </a:t>
            </a:r>
            <a:r>
              <a:rPr lang="ko-KR" altLang="en-US" dirty="0"/>
              <a:t>반려</a:t>
            </a:r>
            <a:r>
              <a:rPr lang="en-US" altLang="ko-KR" dirty="0"/>
              <a:t>),</a:t>
            </a:r>
          </a:p>
          <a:p>
            <a:pPr marL="0" indent="0">
              <a:buNone/>
            </a:pPr>
            <a:r>
              <a:rPr lang="ko-KR" altLang="en-US" dirty="0"/>
              <a:t>각 </a:t>
            </a:r>
            <a:r>
              <a:rPr lang="en-US" altLang="ko-KR" dirty="0" err="1"/>
              <a:t>doApprove</a:t>
            </a:r>
            <a:r>
              <a:rPr lang="en-US" altLang="ko-KR" dirty="0"/>
              <a:t>, </a:t>
            </a:r>
            <a:r>
              <a:rPr lang="en-US" altLang="ko-KR" dirty="0" err="1"/>
              <a:t>doBansong</a:t>
            </a:r>
            <a:r>
              <a:rPr lang="en-US" altLang="ko-KR" dirty="0"/>
              <a:t> </a:t>
            </a:r>
            <a:r>
              <a:rPr lang="ko-KR" altLang="en-US" dirty="0"/>
              <a:t>메서드 반환된 </a:t>
            </a:r>
            <a:r>
              <a:rPr lang="en-US" altLang="ko-KR" dirty="0"/>
              <a:t>SQL </a:t>
            </a:r>
            <a:r>
              <a:rPr lang="ko-KR" altLang="en-US" dirty="0"/>
              <a:t>쿼리들을 모아 하나의 트랜잭션으로 묶어 최종 실행</a:t>
            </a:r>
          </a:p>
          <a:p>
            <a:pPr marL="0" indent="0">
              <a:buNone/>
            </a:pPr>
            <a:r>
              <a:rPr lang="ko-KR" altLang="en-US" dirty="0"/>
              <a:t>최종 실행 후 임시 파일 삭제</a:t>
            </a:r>
            <a:r>
              <a:rPr lang="en-US" altLang="ko-KR" dirty="0"/>
              <a:t>, </a:t>
            </a:r>
            <a:r>
              <a:rPr lang="ko-KR" altLang="en-US" dirty="0"/>
              <a:t>게시판에 문서 등록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593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결재 진행 시작부분인 </a:t>
            </a: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코드입니다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결재를 승인하는 </a:t>
            </a:r>
            <a:r>
              <a:rPr lang="en-US" altLang="ko-KR" dirty="0" err="1"/>
              <a:t>doApprove</a:t>
            </a:r>
            <a:r>
              <a:rPr lang="en-US" altLang="ko-KR" dirty="0"/>
              <a:t> </a:t>
            </a:r>
            <a:r>
              <a:rPr lang="ko-KR" altLang="en-US" dirty="0"/>
              <a:t>에서는 먼저 </a:t>
            </a:r>
            <a:r>
              <a:rPr lang="en-US" altLang="ko-KR" dirty="0"/>
              <a:t>EZSP_DOAPPROVE_APRLINEINFO SP</a:t>
            </a:r>
            <a:r>
              <a:rPr lang="ko-KR" altLang="en-US" dirty="0"/>
              <a:t>를 활용하여 현재 사용자의 정보를 불러오고</a:t>
            </a:r>
            <a:r>
              <a:rPr lang="en-US" altLang="ko-KR" dirty="0"/>
              <a:t> </a:t>
            </a:r>
            <a:r>
              <a:rPr lang="ko-KR" altLang="en-US" dirty="0"/>
              <a:t>결재 상태를 </a:t>
            </a:r>
            <a:r>
              <a:rPr lang="en-US" altLang="ko-KR" dirty="0"/>
              <a:t>‘</a:t>
            </a:r>
            <a:r>
              <a:rPr lang="ko-KR" altLang="en-US" dirty="0"/>
              <a:t>완료</a:t>
            </a:r>
            <a:r>
              <a:rPr lang="en-US" altLang="ko-KR" dirty="0"/>
              <a:t>’</a:t>
            </a:r>
            <a:r>
              <a:rPr lang="ko-KR" altLang="en-US" dirty="0"/>
              <a:t>로 바꾸는 쿼리를 작성합니다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EZSP_DOAPPROVE_APRCOUNT SP</a:t>
            </a:r>
            <a:r>
              <a:rPr lang="ko-KR" altLang="en-US" dirty="0"/>
              <a:t>를 통해 결재선에서 결재 상태가 </a:t>
            </a:r>
            <a:r>
              <a:rPr lang="en-US" altLang="ko-KR" dirty="0"/>
              <a:t>‘</a:t>
            </a:r>
            <a:r>
              <a:rPr lang="ko-KR" altLang="en-US" dirty="0"/>
              <a:t>진행</a:t>
            </a:r>
            <a:r>
              <a:rPr lang="en-US" altLang="ko-KR" dirty="0"/>
              <a:t>＇</a:t>
            </a:r>
            <a:r>
              <a:rPr lang="ko-KR" altLang="en-US" dirty="0"/>
              <a:t>인 결재자들의 수를 반환합니다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진행 중인 결재자들의 수가 </a:t>
            </a:r>
            <a:r>
              <a:rPr lang="en-US" altLang="ko-KR" dirty="0"/>
              <a:t>3</a:t>
            </a:r>
            <a:r>
              <a:rPr lang="ko-KR" altLang="en-US" dirty="0"/>
              <a:t>명이므로 그대로 </a:t>
            </a:r>
            <a:r>
              <a:rPr lang="ko-KR" altLang="en-US" dirty="0" err="1"/>
              <a:t>리턴되고</a:t>
            </a:r>
            <a:r>
              <a:rPr lang="ko-KR" altLang="en-US" dirty="0"/>
              <a:t> 트랜잭션을 실행합니다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결과 데이터베이스에서 첫번째 </a:t>
            </a:r>
            <a:r>
              <a:rPr lang="ko-KR" altLang="en-US" dirty="0" err="1"/>
              <a:t>중간결재자의</a:t>
            </a:r>
            <a:r>
              <a:rPr lang="ko-KR" altLang="en-US" dirty="0"/>
              <a:t> 결재 진행상태가 완료로 바뀐 것을 확인하실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번째 목차로는 전자 결재 용어를 정리해보겠습니다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5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085580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결재 과정을 마친 후에는 문서가 미결함에서 삭제되고 진행함에서 확인이 가능하며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문서에 본인의 합의 사실이 반영됩니다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858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두번째 합의자도 마찬가지로 미결함과 진행함에서 문서를 확인할 수 있으며 결재를 반려하는 경우를 예시로 들어보겠습니다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349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반려  확인 버튼을 누르면 이전과 마찬가지로 의견입력 창이 뜹니다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반려의 경우 의견입력이 필수적이며 입력 후 확인 버튼을 누르면 </a:t>
            </a:r>
            <a:r>
              <a:rPr lang="en-US" altLang="ko-KR" dirty="0" err="1"/>
              <a:t>openOpinionUI_complete</a:t>
            </a:r>
            <a:r>
              <a:rPr lang="en-US" altLang="ko-KR" dirty="0"/>
              <a:t> </a:t>
            </a:r>
            <a:r>
              <a:rPr lang="ko-KR" altLang="en-US" dirty="0"/>
              <a:t>메소드가 호출되며 </a:t>
            </a:r>
            <a:r>
              <a:rPr lang="en-US" altLang="ko-KR" dirty="0" err="1"/>
              <a:t>SaveOpinion_DocComplete</a:t>
            </a:r>
            <a:r>
              <a:rPr lang="ko-KR" altLang="en-US" dirty="0"/>
              <a:t>을 통해 작성된 의견을 </a:t>
            </a:r>
            <a:r>
              <a:rPr lang="en-US" altLang="ko-KR" dirty="0" err="1"/>
              <a:t>db</a:t>
            </a:r>
            <a:r>
              <a:rPr lang="ko-KR" altLang="en-US" dirty="0"/>
              <a:t>에 저장합니다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5039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의견 저장 이후에는 </a:t>
            </a:r>
            <a:r>
              <a:rPr lang="en-US" altLang="ko-KR" dirty="0" err="1"/>
              <a:t>SaveApproveInfo</a:t>
            </a:r>
            <a:r>
              <a:rPr lang="ko-KR" altLang="en-US" dirty="0"/>
              <a:t>를 호출하여 결재 정보를 저장합니다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승인시와는 달리 </a:t>
            </a:r>
            <a:r>
              <a:rPr lang="en-US" altLang="ko-KR" dirty="0" err="1"/>
              <a:t>ApprovUIAspx</a:t>
            </a:r>
            <a:r>
              <a:rPr lang="ko-KR" altLang="en-US" dirty="0"/>
              <a:t>컨트롤러의 </a:t>
            </a:r>
            <a:r>
              <a:rPr lang="en-US" altLang="ko-KR" dirty="0" err="1"/>
              <a:t>DoBansongApprov</a:t>
            </a:r>
            <a:r>
              <a:rPr lang="en-US" altLang="ko-KR" dirty="0"/>
              <a:t> </a:t>
            </a:r>
            <a:r>
              <a:rPr lang="ko-KR" altLang="en-US" dirty="0"/>
              <a:t>메소드를 호출하고 </a:t>
            </a:r>
            <a:r>
              <a:rPr lang="en-US" altLang="ko-KR" dirty="0" err="1"/>
              <a:t>doProcess</a:t>
            </a:r>
            <a:r>
              <a:rPr lang="ko-KR" altLang="en-US" dirty="0"/>
              <a:t>를 호출합니다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개인병렬합의의</a:t>
            </a:r>
            <a:r>
              <a:rPr lang="ko-KR" altLang="en-US" dirty="0"/>
              <a:t> 경우 합의자가 반려하더라도 다음 결재자에게 결재 순서가 넘어갈 수 있으므로 </a:t>
            </a:r>
            <a:r>
              <a:rPr lang="en-US" altLang="ko-KR" dirty="0" err="1"/>
              <a:t>doApprov</a:t>
            </a:r>
            <a:r>
              <a:rPr lang="ko-KR" altLang="en-US" dirty="0"/>
              <a:t>를 호출합니다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SaveApproveInfo</a:t>
            </a:r>
            <a:r>
              <a:rPr lang="en-US" altLang="ko-KR" dirty="0"/>
              <a:t>() = </a:t>
            </a:r>
            <a:r>
              <a:rPr lang="ko-KR" altLang="en-US" dirty="0"/>
              <a:t>사용자가 결재 문서에 대해 승인</a:t>
            </a:r>
            <a:r>
              <a:rPr lang="en-US" altLang="ko-KR" dirty="0"/>
              <a:t>, </a:t>
            </a:r>
            <a:r>
              <a:rPr lang="ko-KR" altLang="en-US" dirty="0"/>
              <a:t>반려</a:t>
            </a:r>
            <a:r>
              <a:rPr lang="en-US" altLang="ko-KR" dirty="0"/>
              <a:t>, </a:t>
            </a:r>
            <a:r>
              <a:rPr lang="ko-KR" altLang="en-US" dirty="0"/>
              <a:t>보류 등 최종적으로 실행할 때 호출됩니다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pApproveFlag</a:t>
            </a:r>
            <a:r>
              <a:rPr lang="ko-KR" altLang="en-US" dirty="0"/>
              <a:t>를 통해 어떤 종류의 작업인지 구분</a:t>
            </a:r>
          </a:p>
          <a:p>
            <a:pPr marL="0" indent="0">
              <a:buNone/>
            </a:pPr>
            <a:r>
              <a:rPr lang="en-US" altLang="ko-KR" dirty="0" err="1"/>
              <a:t>pApproveFlag</a:t>
            </a:r>
            <a:r>
              <a:rPr lang="en-US" altLang="ko-KR" dirty="0"/>
              <a:t> = 2 </a:t>
            </a:r>
            <a:r>
              <a:rPr lang="ko-KR" altLang="en-US" dirty="0" err="1"/>
              <a:t>일경우</a:t>
            </a:r>
            <a:r>
              <a:rPr lang="ko-KR" altLang="en-US" dirty="0"/>
              <a:t> </a:t>
            </a:r>
          </a:p>
          <a:p>
            <a:pPr marL="0" indent="0">
              <a:buNone/>
            </a:pPr>
            <a:r>
              <a:rPr lang="ko-KR" altLang="en-US" dirty="0"/>
              <a:t>				</a:t>
            </a:r>
            <a:r>
              <a:rPr lang="en-US" altLang="ko-KR" dirty="0"/>
              <a:t>1. </a:t>
            </a:r>
            <a:r>
              <a:rPr lang="en-US" altLang="ko-KR" dirty="0" err="1"/>
              <a:t>SaveFile</a:t>
            </a:r>
            <a:r>
              <a:rPr lang="en-US" altLang="ko-KR" dirty="0"/>
              <a:t>(), </a:t>
            </a:r>
            <a:r>
              <a:rPr lang="en-US" altLang="ko-KR" dirty="0" err="1"/>
              <a:t>SignSave</a:t>
            </a:r>
            <a:r>
              <a:rPr lang="en-US" altLang="ko-KR" dirty="0"/>
              <a:t>() </a:t>
            </a:r>
            <a:r>
              <a:rPr lang="ko-KR" altLang="en-US" dirty="0"/>
              <a:t>호출 및 현재 문서 본문과 서명 정보 저장</a:t>
            </a:r>
          </a:p>
          <a:p>
            <a:pPr marL="0" indent="0">
              <a:buNone/>
            </a:pPr>
            <a:r>
              <a:rPr lang="ko-KR" altLang="en-US" dirty="0"/>
              <a:t>				</a:t>
            </a:r>
            <a:r>
              <a:rPr lang="en-US" altLang="ko-KR" dirty="0"/>
              <a:t>2. </a:t>
            </a:r>
            <a:r>
              <a:rPr lang="ko-KR" altLang="en-US" dirty="0"/>
              <a:t>문서</a:t>
            </a:r>
            <a:r>
              <a:rPr lang="en-US" altLang="ko-KR" dirty="0"/>
              <a:t>ID, </a:t>
            </a:r>
            <a:r>
              <a:rPr lang="ko-KR" altLang="en-US" dirty="0"/>
              <a:t>결재선 정보</a:t>
            </a:r>
            <a:r>
              <a:rPr lang="en-US" altLang="ko-KR" dirty="0"/>
              <a:t>, </a:t>
            </a:r>
            <a:r>
              <a:rPr lang="ko-KR" altLang="en-US" dirty="0"/>
              <a:t>문서 속성</a:t>
            </a:r>
            <a:r>
              <a:rPr lang="en-US" altLang="ko-KR" dirty="0"/>
              <a:t>, </a:t>
            </a:r>
            <a:r>
              <a:rPr lang="ko-KR" altLang="en-US" dirty="0"/>
              <a:t>반려정보</a:t>
            </a:r>
            <a:r>
              <a:rPr lang="en-US" altLang="ko-KR" dirty="0"/>
              <a:t>(</a:t>
            </a:r>
            <a:r>
              <a:rPr lang="ko-KR" altLang="en-US" dirty="0"/>
              <a:t>누가</a:t>
            </a:r>
            <a:r>
              <a:rPr lang="en-US" altLang="ko-KR" dirty="0"/>
              <a:t>, </a:t>
            </a:r>
            <a:r>
              <a:rPr lang="ko-KR" altLang="en-US" dirty="0" err="1"/>
              <a:t>어느시점</a:t>
            </a:r>
            <a:r>
              <a:rPr lang="en-US" altLang="ko-KR" dirty="0"/>
              <a:t>) </a:t>
            </a:r>
            <a:r>
              <a:rPr lang="ko-KR" altLang="en-US" dirty="0"/>
              <a:t>등 모든 데이터 </a:t>
            </a:r>
            <a:r>
              <a:rPr lang="en-US" altLang="ko-KR" dirty="0"/>
              <a:t>XML </a:t>
            </a:r>
            <a:r>
              <a:rPr lang="ko-KR" altLang="en-US" dirty="0"/>
              <a:t>구성</a:t>
            </a:r>
          </a:p>
          <a:p>
            <a:pPr marL="0" indent="0">
              <a:buNone/>
            </a:pPr>
            <a:r>
              <a:rPr lang="ko-KR" altLang="en-US" dirty="0"/>
              <a:t>				</a:t>
            </a:r>
            <a:r>
              <a:rPr lang="en-US" altLang="ko-KR" dirty="0"/>
              <a:t>3. </a:t>
            </a:r>
            <a:r>
              <a:rPr lang="en-US" altLang="ko-KR" dirty="0" err="1"/>
              <a:t>DoBansongApprov</a:t>
            </a:r>
            <a:r>
              <a:rPr lang="ko-KR" altLang="en-US" dirty="0"/>
              <a:t>로 </a:t>
            </a:r>
            <a:r>
              <a:rPr lang="en-US" altLang="ko-KR" dirty="0"/>
              <a:t>XML </a:t>
            </a:r>
            <a:r>
              <a:rPr lang="ko-KR" altLang="en-US" dirty="0"/>
              <a:t>데이터 전송</a:t>
            </a:r>
          </a:p>
          <a:p>
            <a:pPr marL="0" indent="0">
              <a:buNone/>
            </a:pPr>
            <a:r>
              <a:rPr lang="ko-KR" altLang="en-US" dirty="0"/>
              <a:t>				</a:t>
            </a:r>
            <a:r>
              <a:rPr lang="en-US" altLang="ko-KR" dirty="0"/>
              <a:t>4. </a:t>
            </a:r>
            <a:r>
              <a:rPr lang="ko-KR" altLang="en-US" dirty="0"/>
              <a:t>해당 문서를 반려상태로 변경</a:t>
            </a:r>
            <a:r>
              <a:rPr lang="en-US" altLang="ko-KR" dirty="0"/>
              <a:t>, </a:t>
            </a:r>
            <a:r>
              <a:rPr lang="ko-KR" altLang="en-US" dirty="0"/>
              <a:t>기안자에게 알림 발송</a:t>
            </a:r>
          </a:p>
          <a:p>
            <a:pPr marL="0" indent="0">
              <a:buNone/>
            </a:pPr>
            <a:r>
              <a:rPr lang="ko-KR" altLang="en-US" dirty="0"/>
              <a:t>				</a:t>
            </a:r>
            <a:r>
              <a:rPr lang="en-US" altLang="ko-KR" dirty="0"/>
              <a:t>5. </a:t>
            </a:r>
            <a:r>
              <a:rPr lang="ko-KR" altLang="en-US" dirty="0"/>
              <a:t>서버 처리 </a:t>
            </a:r>
            <a:r>
              <a:rPr lang="ko-KR" altLang="en-US" dirty="0" err="1"/>
              <a:t>실패시</a:t>
            </a:r>
            <a:r>
              <a:rPr lang="ko-KR" altLang="en-US" dirty="0"/>
              <a:t> </a:t>
            </a:r>
            <a:r>
              <a:rPr lang="en-US" altLang="ko-KR" dirty="0" err="1"/>
              <a:t>SaveOrgFile</a:t>
            </a:r>
            <a:r>
              <a:rPr lang="en-US" altLang="ko-KR" dirty="0"/>
              <a:t>() </a:t>
            </a:r>
            <a:r>
              <a:rPr lang="ko-KR" altLang="en-US" dirty="0"/>
              <a:t>호출하여 문서 내용 이전 상태로 롤백 시도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218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반려 과정의 </a:t>
            </a: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코드는 다음과 같습니다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doApprov</a:t>
            </a:r>
            <a:r>
              <a:rPr lang="ko-KR" altLang="en-US" dirty="0"/>
              <a:t>에서 결재상태를 </a:t>
            </a:r>
            <a:r>
              <a:rPr lang="en-US" altLang="ko-KR" dirty="0"/>
              <a:t>‘</a:t>
            </a:r>
            <a:r>
              <a:rPr lang="ko-KR" altLang="en-US" dirty="0"/>
              <a:t>반송</a:t>
            </a:r>
            <a:r>
              <a:rPr lang="en-US" altLang="ko-KR" dirty="0"/>
              <a:t>＇</a:t>
            </a:r>
            <a:r>
              <a:rPr lang="ko-KR" altLang="en-US" dirty="0"/>
              <a:t>으로 바꾸는 쿼리를 작성하고 결재선에서 결재 상태가 </a:t>
            </a:r>
            <a:r>
              <a:rPr lang="en-US" altLang="ko-KR" dirty="0"/>
              <a:t>‘</a:t>
            </a:r>
            <a:r>
              <a:rPr lang="ko-KR" altLang="en-US" dirty="0"/>
              <a:t>진행</a:t>
            </a:r>
            <a:r>
              <a:rPr lang="en-US" altLang="ko-KR" dirty="0"/>
              <a:t>＇</a:t>
            </a:r>
            <a:r>
              <a:rPr lang="ko-KR" altLang="en-US" dirty="0"/>
              <a:t>인 결재자들의 수를 반환합니다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진행중인 결재자가 </a:t>
            </a:r>
            <a:r>
              <a:rPr lang="ko-KR" altLang="en-US" dirty="0" err="1"/>
              <a:t>두명이므로</a:t>
            </a:r>
            <a:r>
              <a:rPr lang="ko-KR" altLang="en-US" dirty="0"/>
              <a:t> 그대로 </a:t>
            </a:r>
            <a:r>
              <a:rPr lang="ko-KR" altLang="en-US" dirty="0" err="1"/>
              <a:t>리턴되어</a:t>
            </a:r>
            <a:r>
              <a:rPr lang="ko-KR" altLang="en-US" dirty="0"/>
              <a:t> 트랜잭션이 실행됩니다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데이터베이스에서 두번째 합의자의 진행 상태가 반송으로 바뀐 것을 확인하실 수 있습니다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CommandType</a:t>
            </a:r>
            <a:r>
              <a:rPr lang="en-US" altLang="ko-KR" dirty="0"/>
              <a:t> = </a:t>
            </a:r>
            <a:r>
              <a:rPr lang="ko-KR" altLang="en-US" dirty="0"/>
              <a:t>열거형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StoredProcedure</a:t>
            </a:r>
            <a:r>
              <a:rPr lang="en-US" altLang="ko-KR" dirty="0"/>
              <a:t> = </a:t>
            </a:r>
            <a:r>
              <a:rPr lang="ko-KR" altLang="en-US" dirty="0"/>
              <a:t>열거형 안에 있는 멤버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GetQueryValuseSP</a:t>
            </a:r>
            <a:r>
              <a:rPr lang="en-US" altLang="ko-KR" dirty="0"/>
              <a:t> = </a:t>
            </a:r>
            <a:r>
              <a:rPr lang="ko-KR" altLang="en-US" dirty="0"/>
              <a:t>저장 프로시저를 실행해서 결과값으로 숫자 하나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  <a:r>
              <a:rPr lang="ko-KR" altLang="en-US" dirty="0"/>
              <a:t>를 받아오는 </a:t>
            </a:r>
            <a:r>
              <a:rPr lang="en-US" altLang="ko-KR" dirty="0" err="1"/>
              <a:t>DBHelper</a:t>
            </a:r>
            <a:r>
              <a:rPr lang="ko-KR" altLang="en-US" dirty="0"/>
              <a:t>에 메서드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05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두번째 합의자의 결재가 끝난 후 문서에서 결재를 반려했음을 확인할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262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세번재</a:t>
            </a:r>
            <a:r>
              <a:rPr lang="ko-KR" altLang="en-US" dirty="0"/>
              <a:t> 합의자는 병렬 합의의 마지막 순서이며 합의하는 경우를 예시로 들어보겠습니다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866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마지막 합의자는 첫번째 합의자와 유사한 과정을 거치므로 바로 </a:t>
            </a:r>
            <a:r>
              <a:rPr lang="en-US" altLang="ko-KR" dirty="0" err="1"/>
              <a:t>doApprov</a:t>
            </a:r>
            <a:r>
              <a:rPr lang="en-US" altLang="ko-KR" dirty="0"/>
              <a:t> </a:t>
            </a:r>
            <a:r>
              <a:rPr lang="ko-KR" altLang="en-US" dirty="0"/>
              <a:t>코드로 넘어가겠습니다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결재자의 진행 상태를 </a:t>
            </a:r>
            <a:r>
              <a:rPr lang="en-US" altLang="ko-KR" dirty="0"/>
              <a:t>‘</a:t>
            </a:r>
            <a:r>
              <a:rPr lang="ko-KR" altLang="en-US" dirty="0"/>
              <a:t>완료</a:t>
            </a:r>
            <a:r>
              <a:rPr lang="en-US" altLang="ko-KR" dirty="0"/>
              <a:t>＇</a:t>
            </a:r>
            <a:r>
              <a:rPr lang="ko-KR" altLang="en-US" dirty="0"/>
              <a:t>로 바꾸는 쿼리를 작성한 후에 결재선에서 결재 상태가 </a:t>
            </a:r>
            <a:r>
              <a:rPr lang="en-US" altLang="ko-KR" dirty="0"/>
              <a:t>‘</a:t>
            </a:r>
            <a:r>
              <a:rPr lang="ko-KR" altLang="en-US" dirty="0"/>
              <a:t>진행</a:t>
            </a:r>
            <a:r>
              <a:rPr lang="en-US" altLang="ko-KR" dirty="0"/>
              <a:t>＇</a:t>
            </a:r>
            <a:r>
              <a:rPr lang="ko-KR" altLang="en-US" dirty="0"/>
              <a:t>인 결재자 수를 반환합니다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반환값이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명이므로 </a:t>
            </a:r>
            <a:r>
              <a:rPr lang="ko-KR" altLang="en-US" dirty="0" err="1"/>
              <a:t>라스트병렬협조</a:t>
            </a:r>
            <a:r>
              <a:rPr lang="ko-KR" altLang="en-US" dirty="0"/>
              <a:t> 값을 </a:t>
            </a:r>
            <a:r>
              <a:rPr lang="en-US" altLang="ko-KR" dirty="0"/>
              <a:t>true</a:t>
            </a:r>
            <a:r>
              <a:rPr lang="ko-KR" altLang="en-US" dirty="0"/>
              <a:t>로 바꾸고 다음 결재자의 결재 상태를 </a:t>
            </a:r>
            <a:r>
              <a:rPr lang="en-US" altLang="ko-KR" dirty="0"/>
              <a:t>‘</a:t>
            </a:r>
            <a:r>
              <a:rPr lang="ko-KR" altLang="en-US" dirty="0"/>
              <a:t>진행</a:t>
            </a:r>
            <a:r>
              <a:rPr lang="en-US" altLang="ko-KR" dirty="0"/>
              <a:t>’</a:t>
            </a:r>
            <a:r>
              <a:rPr lang="ko-KR" altLang="en-US" dirty="0"/>
              <a:t>으로 바꾸는 쿼리를 작성합니다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이후 데이터베이스에서 마지막 합의자의 결재 상태가 </a:t>
            </a:r>
            <a:r>
              <a:rPr lang="en-US" altLang="ko-KR" dirty="0"/>
              <a:t>‘</a:t>
            </a:r>
            <a:r>
              <a:rPr lang="ko-KR" altLang="en-US" dirty="0"/>
              <a:t>완료</a:t>
            </a:r>
            <a:r>
              <a:rPr lang="en-US" altLang="ko-KR" dirty="0"/>
              <a:t>’</a:t>
            </a:r>
            <a:r>
              <a:rPr lang="ko-KR" altLang="en-US" dirty="0"/>
              <a:t>로 바뀌고</a:t>
            </a:r>
            <a:r>
              <a:rPr lang="en-US" altLang="ko-KR" dirty="0"/>
              <a:t>, </a:t>
            </a:r>
            <a:r>
              <a:rPr lang="ko-KR" altLang="en-US" dirty="0"/>
              <a:t>다음 결재자의 상태가 </a:t>
            </a:r>
            <a:r>
              <a:rPr lang="en-US" altLang="ko-KR" dirty="0"/>
              <a:t>‘</a:t>
            </a:r>
            <a:r>
              <a:rPr lang="ko-KR" altLang="en-US" dirty="0"/>
              <a:t>진행</a:t>
            </a:r>
            <a:r>
              <a:rPr lang="en-US" altLang="ko-KR" dirty="0"/>
              <a:t>＇</a:t>
            </a:r>
            <a:r>
              <a:rPr lang="ko-KR" altLang="en-US" dirty="0"/>
              <a:t>으로 바뀌는 것을 확인하실 수 있습니다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docXML</a:t>
            </a:r>
            <a:r>
              <a:rPr lang="en-US" altLang="ko-KR" dirty="0"/>
              <a:t> </a:t>
            </a:r>
            <a:r>
              <a:rPr lang="ko-KR" altLang="en-US" dirty="0"/>
              <a:t>데이터 안에서 </a:t>
            </a:r>
            <a:r>
              <a:rPr lang="en-US" altLang="ko-KR" dirty="0"/>
              <a:t>APRTYPE </a:t>
            </a:r>
            <a:r>
              <a:rPr lang="ko-KR" altLang="en-US" dirty="0"/>
              <a:t>태그를 찾아</a:t>
            </a:r>
            <a:r>
              <a:rPr lang="en-US" altLang="ko-KR" dirty="0"/>
              <a:t>, </a:t>
            </a:r>
            <a:r>
              <a:rPr lang="ko-KR" altLang="en-US" dirty="0"/>
              <a:t>그 태그 안의 데이터를 대조하는 것</a:t>
            </a:r>
            <a:r>
              <a:rPr lang="en-US" altLang="ko-KR" dirty="0"/>
              <a:t>"</a:t>
            </a:r>
            <a:r>
              <a:rPr lang="ko-KR" altLang="en-US" dirty="0"/>
              <a:t>이 정확한 분석입니다</a:t>
            </a:r>
            <a:r>
              <a:rPr lang="en-US" altLang="ko-KR" dirty="0"/>
              <a:t>. </a:t>
            </a:r>
            <a:r>
              <a:rPr lang="ko-KR" altLang="en-US" dirty="0"/>
              <a:t>이 과정을 </a:t>
            </a:r>
            <a:r>
              <a:rPr lang="en-US" altLang="ko-KR" dirty="0"/>
              <a:t>for </a:t>
            </a:r>
            <a:r>
              <a:rPr lang="ko-KR" altLang="en-US" dirty="0"/>
              <a:t>반복문을 통해 문서에 있는 모든 결재자 라인에 대해 수행하는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555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마지막으로 최종 결재자가 결재를 승인하는 경우를 예시로 들어보겠습니다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1358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의견입력과 서명 과정을 거친 후 이전의 결재자들과 다르게 </a:t>
            </a:r>
            <a:r>
              <a:rPr lang="ko-KR" altLang="en-US" dirty="0" err="1"/>
              <a:t>채번</a:t>
            </a:r>
            <a:r>
              <a:rPr lang="ko-KR" altLang="en-US" dirty="0"/>
              <a:t> 과정을 거칩니다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채번을</a:t>
            </a:r>
            <a:r>
              <a:rPr lang="ko-KR" altLang="en-US" dirty="0"/>
              <a:t> 위해 </a:t>
            </a:r>
            <a:r>
              <a:rPr lang="en-US" altLang="ko-KR" dirty="0" err="1"/>
              <a:t>getDocNumber</a:t>
            </a:r>
            <a:r>
              <a:rPr lang="en-US" altLang="ko-KR" dirty="0"/>
              <a:t> </a:t>
            </a:r>
            <a:r>
              <a:rPr lang="ko-KR" altLang="en-US" dirty="0"/>
              <a:t>가 호출되고 </a:t>
            </a:r>
            <a:r>
              <a:rPr lang="en-US" altLang="ko-KR" dirty="0" err="1"/>
              <a:t>Aspx</a:t>
            </a:r>
            <a:r>
              <a:rPr lang="ko-KR" altLang="en-US" dirty="0"/>
              <a:t>컨트롤러의 </a:t>
            </a:r>
            <a:r>
              <a:rPr lang="en-US" altLang="ko-KR" dirty="0" err="1"/>
              <a:t>GetDocNumber</a:t>
            </a:r>
            <a:r>
              <a:rPr lang="ko-KR" altLang="en-US" dirty="0"/>
              <a:t>를 호출하여 해당부서의 해당년월에 결재가 완료된 문서의 번호를 반환합니다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반환값은</a:t>
            </a:r>
            <a:r>
              <a:rPr lang="ko-KR" altLang="en-US" dirty="0"/>
              <a:t> </a:t>
            </a:r>
            <a:r>
              <a:rPr lang="en-US" altLang="ko-KR" dirty="0"/>
              <a:t>field</a:t>
            </a:r>
            <a:r>
              <a:rPr lang="ko-KR" altLang="en-US" dirty="0"/>
              <a:t>에 저장해 두었다가 이후 완료 문서들의 정보가 저장되는 </a:t>
            </a:r>
            <a:r>
              <a:rPr lang="en-US" altLang="ko-KR" dirty="0"/>
              <a:t>TBENDAPRDOCINFO </a:t>
            </a:r>
            <a:r>
              <a:rPr lang="ko-KR" altLang="en-US" dirty="0"/>
              <a:t>테이블에 정보를 </a:t>
            </a:r>
            <a:r>
              <a:rPr lang="ko-KR" altLang="en-US" dirty="0" err="1"/>
              <a:t>생성할때</a:t>
            </a:r>
            <a:r>
              <a:rPr lang="ko-KR" altLang="en-US" dirty="0"/>
              <a:t> 함께 저장됩니다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getDocNumber</a:t>
            </a:r>
            <a:r>
              <a:rPr lang="en-US" altLang="ko-KR" dirty="0"/>
              <a:t>() = </a:t>
            </a:r>
            <a:r>
              <a:rPr lang="ko-KR" altLang="en-US" dirty="0"/>
              <a:t>최종 결재자가 </a:t>
            </a:r>
            <a:r>
              <a:rPr lang="en-US" altLang="ko-KR" dirty="0"/>
              <a:t>'</a:t>
            </a:r>
            <a:r>
              <a:rPr lang="ko-KR" altLang="en-US" dirty="0"/>
              <a:t>승인</a:t>
            </a:r>
            <a:r>
              <a:rPr lang="en-US" altLang="ko-KR" dirty="0"/>
              <a:t>'</a:t>
            </a:r>
            <a:r>
              <a:rPr lang="ko-KR" altLang="en-US" dirty="0"/>
              <a:t>을 </a:t>
            </a:r>
            <a:r>
              <a:rPr lang="ko-KR" altLang="en-US" dirty="0" err="1"/>
              <a:t>할때</a:t>
            </a:r>
            <a:r>
              <a:rPr lang="ko-KR" altLang="en-US" dirty="0"/>
              <a:t> 서버에 공식적인 문서 번호를 요청하여 받아오고 이를 문서 </a:t>
            </a:r>
            <a:r>
              <a:rPr lang="ko-KR" altLang="en-US" dirty="0" err="1"/>
              <a:t>본문에최종적으로</a:t>
            </a:r>
            <a:r>
              <a:rPr lang="ko-KR" altLang="en-US" dirty="0"/>
              <a:t> 기록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기안자의 부서 </a:t>
            </a:r>
            <a:r>
              <a:rPr lang="en-US" altLang="ko-KR" dirty="0"/>
              <a:t>ID"</a:t>
            </a:r>
            <a:r>
              <a:rPr lang="ko-KR" altLang="en-US" dirty="0"/>
              <a:t>와 </a:t>
            </a:r>
            <a:r>
              <a:rPr lang="en-US" altLang="ko-KR" dirty="0"/>
              <a:t>"</a:t>
            </a:r>
            <a:r>
              <a:rPr lang="ko-KR" altLang="en-US" dirty="0"/>
              <a:t>문서 번호 접두사</a:t>
            </a:r>
            <a:r>
              <a:rPr lang="en-US" altLang="ko-KR" dirty="0"/>
              <a:t>(</a:t>
            </a:r>
            <a:r>
              <a:rPr lang="en-US" altLang="ko-KR" dirty="0" err="1"/>
              <a:t>draftDepthid</a:t>
            </a:r>
            <a:r>
              <a:rPr lang="en-US" altLang="ko-KR" dirty="0"/>
              <a:t>, </a:t>
            </a:r>
            <a:r>
              <a:rPr lang="en-US" altLang="ko-KR" dirty="0" err="1"/>
              <a:t>pPrefix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2</a:t>
            </a:r>
            <a:r>
              <a:rPr lang="ko-KR" altLang="en-US" dirty="0"/>
              <a:t>번째 목차로는 전자 결재 용어를 정리해보겠습니다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2141996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채번</a:t>
            </a:r>
            <a:r>
              <a:rPr lang="ko-KR" altLang="en-US" dirty="0"/>
              <a:t> 과정을 거친 후 </a:t>
            </a:r>
            <a:r>
              <a:rPr lang="en-US" altLang="ko-KR" dirty="0" err="1"/>
              <a:t>SaveApproveInfo</a:t>
            </a:r>
            <a:r>
              <a:rPr lang="ko-KR" altLang="en-US" dirty="0"/>
              <a:t>를 통해 </a:t>
            </a:r>
            <a:r>
              <a:rPr lang="en-US" altLang="ko-KR" dirty="0" err="1"/>
              <a:t>ApprovUIAspx</a:t>
            </a:r>
            <a:r>
              <a:rPr lang="ko-KR" altLang="en-US" dirty="0"/>
              <a:t>컨트롤러를 호출하고 서비스에서 </a:t>
            </a: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메소드를 호출합니다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마찬가지로 </a:t>
            </a:r>
            <a:r>
              <a:rPr lang="en-US" altLang="ko-KR" dirty="0" err="1"/>
              <a:t>updateDocInfo</a:t>
            </a:r>
            <a:r>
              <a:rPr lang="ko-KR" altLang="en-US" dirty="0"/>
              <a:t>를 통해 문서 정보를 업데이트하고 </a:t>
            </a:r>
            <a:r>
              <a:rPr lang="en-US" altLang="ko-KR" dirty="0" err="1"/>
              <a:t>doapprove</a:t>
            </a:r>
            <a:r>
              <a:rPr lang="ko-KR" altLang="en-US" dirty="0"/>
              <a:t>를 통해 결재를 진행합니다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doApprove</a:t>
            </a:r>
            <a:r>
              <a:rPr lang="ko-KR" altLang="en-US" dirty="0"/>
              <a:t>에서는 </a:t>
            </a:r>
            <a:r>
              <a:rPr lang="en-US" altLang="ko-KR" dirty="0" err="1"/>
              <a:t>doDocComplete</a:t>
            </a:r>
            <a:r>
              <a:rPr lang="ko-KR" altLang="en-US" dirty="0"/>
              <a:t>와 </a:t>
            </a:r>
            <a:r>
              <a:rPr lang="en-US" altLang="ko-KR" dirty="0" err="1"/>
              <a:t>DeleteDocInfo</a:t>
            </a:r>
            <a:r>
              <a:rPr lang="ko-KR" altLang="en-US" dirty="0"/>
              <a:t>를 호출하여 완료 처리를 하고</a:t>
            </a:r>
            <a:r>
              <a:rPr lang="en-US" altLang="ko-KR" dirty="0"/>
              <a:t> </a:t>
            </a:r>
            <a:r>
              <a:rPr lang="ko-KR" altLang="en-US" dirty="0"/>
              <a:t>마지막으로 진행 문서 파일을 삭제하기위해 </a:t>
            </a:r>
            <a:r>
              <a:rPr lang="en-US" altLang="ko-KR" dirty="0" err="1"/>
              <a:t>chkDocDelete</a:t>
            </a:r>
            <a:r>
              <a:rPr lang="ko-KR" altLang="en-US" dirty="0"/>
              <a:t>를 실행합니다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SaveApproveInfo</a:t>
            </a:r>
            <a:r>
              <a:rPr lang="en-US" altLang="ko-KR" dirty="0"/>
              <a:t> = </a:t>
            </a:r>
            <a:r>
              <a:rPr lang="ko-KR" altLang="en-US" dirty="0"/>
              <a:t>최종 결재가 </a:t>
            </a:r>
            <a:r>
              <a:rPr lang="ko-KR" altLang="en-US" dirty="0" err="1"/>
              <a:t>인것을</a:t>
            </a:r>
            <a:r>
              <a:rPr lang="ko-KR" altLang="en-US" dirty="0"/>
              <a:t> </a:t>
            </a:r>
            <a:r>
              <a:rPr lang="ko-KR" altLang="en-US" dirty="0" err="1"/>
              <a:t>파악후</a:t>
            </a:r>
            <a:r>
              <a:rPr lang="ko-KR" altLang="en-US" dirty="0"/>
              <a:t> </a:t>
            </a:r>
            <a:r>
              <a:rPr lang="en-US" altLang="ko-KR" dirty="0" err="1"/>
              <a:t>getDocNumber</a:t>
            </a:r>
            <a:r>
              <a:rPr lang="en-US" altLang="ko-KR" dirty="0"/>
              <a:t>() </a:t>
            </a:r>
            <a:r>
              <a:rPr lang="ko-KR" altLang="en-US" dirty="0"/>
              <a:t>함수 호출하여 공식 문서 번호 </a:t>
            </a:r>
            <a:r>
              <a:rPr lang="ko-KR" altLang="en-US" dirty="0" err="1"/>
              <a:t>채번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 err="1"/>
              <a:t>채번된</a:t>
            </a:r>
            <a:r>
              <a:rPr lang="ko-KR" altLang="en-US" dirty="0"/>
              <a:t> 문서 번호를 문서의 메타데이터에 반영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docAprEndFd</a:t>
            </a:r>
            <a:r>
              <a:rPr lang="en-US" altLang="ko-KR" dirty="0"/>
              <a:t> = </a:t>
            </a:r>
            <a:r>
              <a:rPr lang="ko-KR" altLang="en-US" dirty="0"/>
              <a:t>최종 결재자인지</a:t>
            </a:r>
            <a:r>
              <a:rPr lang="en-US" altLang="ko-KR" dirty="0"/>
              <a:t>(</a:t>
            </a:r>
            <a:r>
              <a:rPr lang="en-US" altLang="ko-KR" dirty="0" err="1"/>
              <a:t>docAprEndFg</a:t>
            </a:r>
            <a:r>
              <a:rPr lang="en-US" altLang="ko-KR" dirty="0"/>
              <a:t>) </a:t>
            </a:r>
            <a:r>
              <a:rPr lang="ko-KR" altLang="en-US" dirty="0"/>
              <a:t>먼저 확인하고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 err="1"/>
              <a:t>ApprovUI.cshtml</a:t>
            </a:r>
            <a:r>
              <a:rPr lang="en-US" altLang="ko-KR" dirty="0"/>
              <a:t> </a:t>
            </a:r>
            <a:r>
              <a:rPr lang="ko-KR" altLang="en-US" dirty="0"/>
              <a:t>파일의 </a:t>
            </a:r>
            <a:r>
              <a:rPr lang="en-US" altLang="ko-KR" dirty="0" err="1"/>
              <a:t>openSignUI_Complete</a:t>
            </a:r>
            <a:r>
              <a:rPr lang="en-US" altLang="ko-KR" dirty="0"/>
              <a:t> </a:t>
            </a:r>
            <a:r>
              <a:rPr lang="ko-KR" altLang="en-US" dirty="0"/>
              <a:t>함수를 보면</a:t>
            </a:r>
            <a:r>
              <a:rPr lang="en-US" altLang="ko-KR" dirty="0"/>
              <a:t>, </a:t>
            </a:r>
            <a:r>
              <a:rPr lang="ko-KR" altLang="en-US" dirty="0"/>
              <a:t>최종 결재자인지</a:t>
            </a:r>
            <a:r>
              <a:rPr lang="en-US" altLang="ko-KR" dirty="0"/>
              <a:t>(</a:t>
            </a:r>
            <a:r>
              <a:rPr lang="en-US" altLang="ko-KR" dirty="0" err="1"/>
              <a:t>docAprEndFg</a:t>
            </a:r>
            <a:r>
              <a:rPr lang="en-US" altLang="ko-KR" dirty="0"/>
              <a:t>) </a:t>
            </a:r>
            <a:r>
              <a:rPr lang="ko-KR" altLang="en-US" dirty="0"/>
              <a:t>먼저 확인하고</a:t>
            </a:r>
            <a:r>
              <a:rPr lang="en-US" altLang="ko-KR" dirty="0"/>
              <a:t>, </a:t>
            </a:r>
            <a:r>
              <a:rPr lang="en-US" altLang="ko-KR" dirty="0" err="1"/>
              <a:t>getDocNumber</a:t>
            </a:r>
            <a:r>
              <a:rPr lang="en-US" altLang="ko-KR" dirty="0"/>
              <a:t>()</a:t>
            </a:r>
            <a:r>
              <a:rPr lang="ko-KR" altLang="en-US" dirty="0"/>
              <a:t>를 호출하여 </a:t>
            </a:r>
            <a:r>
              <a:rPr lang="ko-KR" altLang="en-US" dirty="0" err="1"/>
              <a:t>채번을</a:t>
            </a:r>
            <a:r>
              <a:rPr lang="ko-KR" altLang="en-US" dirty="0"/>
              <a:t> 진행합니다</a:t>
            </a:r>
            <a:r>
              <a:rPr lang="en-US" altLang="ko-KR" dirty="0"/>
              <a:t>. </a:t>
            </a:r>
            <a:r>
              <a:rPr lang="ko-KR" altLang="en-US" dirty="0"/>
              <a:t>그 후에 </a:t>
            </a:r>
            <a:r>
              <a:rPr lang="en-US" altLang="ko-KR" dirty="0" err="1"/>
              <a:t>SaveApproveInfo</a:t>
            </a:r>
            <a:r>
              <a:rPr lang="en-US" altLang="ko-KR" dirty="0"/>
              <a:t>() </a:t>
            </a:r>
            <a:r>
              <a:rPr lang="ko-KR" altLang="en-US" dirty="0"/>
              <a:t>함수를 호출하여 </a:t>
            </a:r>
            <a:r>
              <a:rPr lang="ko-KR" altLang="en-US" dirty="0" err="1"/>
              <a:t>채번된</a:t>
            </a:r>
            <a:r>
              <a:rPr lang="ko-KR" altLang="en-US" dirty="0"/>
              <a:t> 번호를</a:t>
            </a:r>
          </a:p>
          <a:p>
            <a:pPr marL="0" indent="0">
              <a:buNone/>
            </a:pPr>
            <a:r>
              <a:rPr lang="ko-KR" altLang="en-US" dirty="0"/>
              <a:t>  포함한 데이터를 서버로 전송합니다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972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최종결재자의</a:t>
            </a:r>
            <a:r>
              <a:rPr lang="ko-KR" altLang="en-US" dirty="0"/>
              <a:t> 결재 진행 코드입니다</a:t>
            </a:r>
            <a:r>
              <a:rPr lang="en-US" altLang="ko-KR" dirty="0"/>
              <a:t>. </a:t>
            </a:r>
            <a:r>
              <a:rPr lang="ko-KR" altLang="en-US" dirty="0"/>
              <a:t>결재를 위해  </a:t>
            </a:r>
            <a:r>
              <a:rPr lang="en-US" altLang="ko-KR" dirty="0" err="1"/>
              <a:t>doApprov</a:t>
            </a:r>
            <a:r>
              <a:rPr lang="ko-KR" altLang="en-US" dirty="0"/>
              <a:t>를 호출하여</a:t>
            </a:r>
            <a:r>
              <a:rPr lang="en-US" altLang="ko-KR" dirty="0"/>
              <a:t> </a:t>
            </a:r>
            <a:r>
              <a:rPr lang="ko-KR" altLang="en-US" dirty="0"/>
              <a:t>결재 상태를 </a:t>
            </a:r>
            <a:r>
              <a:rPr lang="en-US" altLang="ko-KR" dirty="0"/>
              <a:t>‘</a:t>
            </a:r>
            <a:r>
              <a:rPr lang="ko-KR" altLang="en-US" dirty="0"/>
              <a:t>완료</a:t>
            </a:r>
            <a:r>
              <a:rPr lang="en-US" altLang="ko-KR" dirty="0"/>
              <a:t>＇</a:t>
            </a:r>
            <a:r>
              <a:rPr lang="ko-KR" altLang="en-US" dirty="0"/>
              <a:t>로 바꾸는 쿼리를 작성하고 다음 결재자가 존재하지 않으므로 </a:t>
            </a:r>
            <a:r>
              <a:rPr lang="ko-KR" altLang="en-US" dirty="0" err="1"/>
              <a:t>다음결재자의</a:t>
            </a:r>
            <a:r>
              <a:rPr lang="ko-KR" altLang="en-US" dirty="0"/>
              <a:t> 결재 상태를 </a:t>
            </a:r>
            <a:r>
              <a:rPr lang="en-US" altLang="ko-KR" dirty="0"/>
              <a:t>‘</a:t>
            </a:r>
            <a:r>
              <a:rPr lang="ko-KR" altLang="en-US" dirty="0"/>
              <a:t>진행</a:t>
            </a:r>
            <a:r>
              <a:rPr lang="en-US" altLang="ko-KR" dirty="0"/>
              <a:t>＇</a:t>
            </a:r>
            <a:r>
              <a:rPr lang="ko-KR" altLang="en-US" dirty="0"/>
              <a:t>으로 바꾸는 과정을 거치지 않습니다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마지막으로 문서를 완료처리하기 위해 </a:t>
            </a:r>
            <a:r>
              <a:rPr lang="en-US" altLang="ko-KR" dirty="0" err="1"/>
              <a:t>doDocComplete</a:t>
            </a:r>
            <a:r>
              <a:rPr lang="en-US" altLang="ko-KR" dirty="0"/>
              <a:t> </a:t>
            </a:r>
            <a:r>
              <a:rPr lang="ko-KR" altLang="en-US" dirty="0"/>
              <a:t>메소드를 호출합니다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DbHelper.GetSqlMapQueryText</a:t>
            </a:r>
            <a:r>
              <a:rPr lang="en-US" altLang="ko-KR" dirty="0"/>
              <a:t>(“</a:t>
            </a:r>
            <a:r>
              <a:rPr lang="en-US" altLang="ko-KR" dirty="0" err="1"/>
              <a:t>DoApprove</a:t>
            </a:r>
            <a:r>
              <a:rPr lang="en-US" altLang="ko-KR" dirty="0"/>
              <a:t>”, `</a:t>
            </a:r>
            <a:r>
              <a:rPr lang="en-US" altLang="ko-KR" dirty="0" err="1"/>
              <a:t>ezApproval</a:t>
            </a:r>
            <a:r>
              <a:rPr lang="en-US" altLang="ko-KR" dirty="0"/>
              <a:t>`) = </a:t>
            </a:r>
            <a:r>
              <a:rPr lang="en-US" altLang="ko-KR" dirty="0" err="1"/>
              <a:t>ezApproval</a:t>
            </a:r>
            <a:r>
              <a:rPr lang="en-US" altLang="ko-KR" dirty="0"/>
              <a:t> </a:t>
            </a:r>
            <a:r>
              <a:rPr lang="ko-KR" altLang="en-US" dirty="0"/>
              <a:t>네임스페이스를 가진 파일에서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 err="1"/>
              <a:t>DoApprove</a:t>
            </a:r>
            <a:r>
              <a:rPr lang="ko-KR" altLang="en-US" dirty="0"/>
              <a:t>인 태그를 찾아 그 안의 </a:t>
            </a:r>
            <a:r>
              <a:rPr lang="en-US" altLang="ko-KR" dirty="0"/>
              <a:t>SQL </a:t>
            </a:r>
            <a:r>
              <a:rPr lang="ko-KR" altLang="en-US" dirty="0" err="1"/>
              <a:t>쿼리문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`UPDATE TBAPRLINEINFO SET` </a:t>
            </a:r>
            <a:r>
              <a:rPr lang="ko-KR" altLang="en-US" dirty="0"/>
              <a:t>이라는 문자열을</a:t>
            </a:r>
          </a:p>
          <a:p>
            <a:pPr marL="0" indent="0">
              <a:buNone/>
            </a:pPr>
            <a:r>
              <a:rPr lang="ko-KR" altLang="en-US" dirty="0"/>
              <a:t>반환해 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5756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doDocComplete</a:t>
            </a:r>
            <a:r>
              <a:rPr lang="en-US" altLang="ko-KR" dirty="0"/>
              <a:t> </a:t>
            </a:r>
            <a:r>
              <a:rPr lang="ko-KR" altLang="en-US" dirty="0"/>
              <a:t>에서는 먼저 </a:t>
            </a:r>
            <a:r>
              <a:rPr lang="en-US" altLang="ko-KR" dirty="0" err="1"/>
              <a:t>doApproveEnd</a:t>
            </a:r>
            <a:r>
              <a:rPr lang="ko-KR" altLang="en-US" dirty="0"/>
              <a:t>를 실행합니다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doApproveEnd</a:t>
            </a:r>
            <a:r>
              <a:rPr lang="ko-KR" altLang="en-US" dirty="0"/>
              <a:t>에서는 결재완료 후 문서가 들어가게 될 문서함의 위치를 반환하고 쿼리를 작성합니다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 err="1"/>
              <a:t>copyFile</a:t>
            </a:r>
            <a:r>
              <a:rPr lang="en-US" altLang="ko-KR" dirty="0"/>
              <a:t> </a:t>
            </a:r>
            <a:r>
              <a:rPr lang="ko-KR" altLang="en-US" dirty="0"/>
              <a:t>메소드를 통해 진행 문서 폴더에 있던 파일을 완료 문서 폴더의 위치에 복사하고 </a:t>
            </a:r>
            <a:r>
              <a:rPr lang="en-US" altLang="ko-KR" dirty="0"/>
              <a:t>, TBENDAPRDOCINFO </a:t>
            </a:r>
            <a:r>
              <a:rPr lang="ko-KR" altLang="en-US" dirty="0"/>
              <a:t>테이블에 문서정보를  생성하는 쿼리를 작성합니다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doApproveEnd</a:t>
            </a:r>
            <a:r>
              <a:rPr lang="en-US" altLang="ko-KR" dirty="0"/>
              <a:t> = </a:t>
            </a:r>
            <a:r>
              <a:rPr lang="ko-KR" altLang="en-US" dirty="0"/>
              <a:t>최종 결재자가 문서를 </a:t>
            </a:r>
            <a:r>
              <a:rPr lang="en-US" altLang="ko-KR" dirty="0"/>
              <a:t>'</a:t>
            </a:r>
            <a:r>
              <a:rPr lang="ko-KR" altLang="en-US" dirty="0"/>
              <a:t>승인</a:t>
            </a:r>
            <a:r>
              <a:rPr lang="en-US" altLang="ko-KR" dirty="0"/>
              <a:t>'</a:t>
            </a:r>
            <a:r>
              <a:rPr lang="ko-KR" altLang="en-US" dirty="0"/>
              <a:t>했을 때</a:t>
            </a:r>
            <a:r>
              <a:rPr lang="en-US" altLang="ko-KR" dirty="0"/>
              <a:t>, </a:t>
            </a:r>
            <a:r>
              <a:rPr lang="ko-KR" altLang="en-US" dirty="0"/>
              <a:t>결재가 완료된 문서를 최종적으로 처리하고 보관합니다</a:t>
            </a:r>
            <a:r>
              <a:rPr lang="en-US" altLang="ko-KR" dirty="0"/>
              <a:t>. </a:t>
            </a:r>
            <a:r>
              <a:rPr lang="en-US" altLang="ko-KR" dirty="0" err="1"/>
              <a:t>doDocComplete</a:t>
            </a:r>
            <a:r>
              <a:rPr lang="en-US" altLang="ko-KR" dirty="0"/>
              <a:t> </a:t>
            </a:r>
            <a:r>
              <a:rPr lang="ko-KR" altLang="en-US" dirty="0"/>
              <a:t>같은 </a:t>
            </a:r>
            <a:r>
              <a:rPr lang="ko-KR" altLang="en-US" dirty="0" err="1"/>
              <a:t>상위메서드에</a:t>
            </a:r>
            <a:r>
              <a:rPr lang="ko-KR" altLang="en-US" dirty="0"/>
              <a:t> 호출되어 문서의 마무리 작업을 담당</a:t>
            </a:r>
          </a:p>
          <a:p>
            <a:pPr marL="0" indent="0">
              <a:buNone/>
            </a:pPr>
            <a:r>
              <a:rPr lang="ko-KR" altLang="en-US" dirty="0"/>
              <a:t>주요 동작 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완료 처리할 문서의 상태</a:t>
            </a:r>
            <a:r>
              <a:rPr lang="en-US" altLang="ko-KR" dirty="0"/>
              <a:t>, </a:t>
            </a:r>
            <a:r>
              <a:rPr lang="ko-KR" altLang="en-US" dirty="0"/>
              <a:t>현재 파일 경로</a:t>
            </a:r>
            <a:r>
              <a:rPr lang="en-US" altLang="ko-KR" dirty="0"/>
              <a:t>(</a:t>
            </a:r>
            <a:r>
              <a:rPr lang="en-US" altLang="ko-KR" dirty="0" err="1"/>
              <a:t>Href</a:t>
            </a:r>
            <a:r>
              <a:rPr lang="en-US" altLang="ko-KR" dirty="0"/>
              <a:t>) </a:t>
            </a:r>
            <a:r>
              <a:rPr lang="ko-KR" altLang="en-US" dirty="0"/>
              <a:t>등 최종 정보를 </a:t>
            </a:r>
            <a:r>
              <a:rPr lang="en-US" altLang="ko-KR" dirty="0"/>
              <a:t>DB</a:t>
            </a:r>
            <a:r>
              <a:rPr lang="ko-KR" altLang="en-US" dirty="0"/>
              <a:t>에서 조회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문서의 종류와 부서 </a:t>
            </a:r>
            <a:r>
              <a:rPr lang="ko-KR" altLang="en-US" dirty="0" err="1"/>
              <a:t>정보등을</a:t>
            </a:r>
            <a:r>
              <a:rPr lang="ko-KR" altLang="en-US" dirty="0"/>
              <a:t> 바탕으로 완료된 문서가 최종적으로 보관될 </a:t>
            </a:r>
            <a:r>
              <a:rPr lang="en-US" altLang="ko-KR" dirty="0"/>
              <a:t>'</a:t>
            </a:r>
            <a:r>
              <a:rPr lang="ko-KR" altLang="en-US" dirty="0"/>
              <a:t>문서함</a:t>
            </a:r>
            <a:r>
              <a:rPr lang="en-US" altLang="ko-KR" dirty="0"/>
              <a:t>'(Container)</a:t>
            </a:r>
            <a:r>
              <a:rPr lang="ko-KR" altLang="en-US" dirty="0"/>
              <a:t>을 결정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현재 </a:t>
            </a:r>
            <a:r>
              <a:rPr lang="en-US" altLang="ko-KR" dirty="0"/>
              <a:t>'</a:t>
            </a:r>
            <a:r>
              <a:rPr lang="ko-KR" altLang="en-US" dirty="0"/>
              <a:t>진행</a:t>
            </a:r>
            <a:r>
              <a:rPr lang="en-US" altLang="ko-KR" dirty="0"/>
              <a:t>' </a:t>
            </a:r>
            <a:r>
              <a:rPr lang="ko-KR" altLang="en-US" dirty="0"/>
              <a:t>상태의 폴더에 있는 문서 파일</a:t>
            </a:r>
            <a:r>
              <a:rPr lang="en-US" altLang="ko-KR" dirty="0"/>
              <a:t>(.</a:t>
            </a:r>
            <a:r>
              <a:rPr lang="en-US" altLang="ko-KR" dirty="0" err="1"/>
              <a:t>mht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'</a:t>
            </a:r>
            <a:r>
              <a:rPr lang="ko-KR" altLang="en-US" dirty="0"/>
              <a:t>완료</a:t>
            </a:r>
            <a:r>
              <a:rPr lang="en-US" altLang="ko-KR" dirty="0"/>
              <a:t>' </a:t>
            </a:r>
            <a:r>
              <a:rPr lang="ko-KR" altLang="en-US" dirty="0"/>
              <a:t>상태의 영구 보관용 폴더로 복사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문서의 상태를 </a:t>
            </a:r>
            <a:r>
              <a:rPr lang="en-US" altLang="ko-KR" dirty="0"/>
              <a:t>'</a:t>
            </a:r>
            <a:r>
              <a:rPr lang="ko-KR" altLang="en-US" dirty="0"/>
              <a:t>완료</a:t>
            </a:r>
            <a:r>
              <a:rPr lang="en-US" altLang="ko-KR" dirty="0"/>
              <a:t>'</a:t>
            </a:r>
            <a:r>
              <a:rPr lang="ko-KR" altLang="en-US" dirty="0"/>
              <a:t>로 변경하고</a:t>
            </a:r>
            <a:r>
              <a:rPr lang="en-US" altLang="ko-KR" dirty="0"/>
              <a:t>, </a:t>
            </a:r>
            <a:r>
              <a:rPr lang="ko-KR" altLang="en-US" dirty="0"/>
              <a:t>파일 경로를 영구 보관 폴더로 업데이트 하며</a:t>
            </a:r>
            <a:r>
              <a:rPr lang="en-US" altLang="ko-KR" dirty="0"/>
              <a:t>, </a:t>
            </a:r>
            <a:r>
              <a:rPr lang="ko-KR" altLang="en-US" dirty="0"/>
              <a:t>완료 시각을 기록하는 등의 </a:t>
            </a:r>
            <a:r>
              <a:rPr lang="en-US" altLang="ko-KR" dirty="0"/>
              <a:t>SQL</a:t>
            </a:r>
            <a:r>
              <a:rPr lang="ko-KR" altLang="en-US" dirty="0"/>
              <a:t>쿼리를 상위 메서드로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07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doApprovEnd</a:t>
            </a:r>
            <a:r>
              <a:rPr lang="ko-KR" altLang="en-US" dirty="0"/>
              <a:t>가 종료된 후 </a:t>
            </a:r>
            <a:r>
              <a:rPr lang="en-US" altLang="ko-KR" dirty="0" err="1"/>
              <a:t>DeleteDocInfo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 err="1"/>
              <a:t>APRDeleteDocInfo</a:t>
            </a:r>
            <a:r>
              <a:rPr lang="en-US" altLang="ko-KR" dirty="0"/>
              <a:t> </a:t>
            </a:r>
            <a:r>
              <a:rPr lang="en-US" altLang="ko-KR" dirty="0" err="1"/>
              <a:t>sp</a:t>
            </a:r>
            <a:r>
              <a:rPr lang="ko-KR" altLang="en-US" dirty="0"/>
              <a:t>를 활용하여 진행문서 테이블인 </a:t>
            </a:r>
            <a:r>
              <a:rPr lang="en-US" altLang="ko-KR" dirty="0"/>
              <a:t>TBAPRDOCINFO </a:t>
            </a:r>
            <a:r>
              <a:rPr lang="ko-KR" altLang="en-US" dirty="0"/>
              <a:t>에서 문서의 정보를 삭제할 수 있도록 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DeleteDocInfo</a:t>
            </a:r>
            <a:r>
              <a:rPr lang="en-US" altLang="ko-KR" dirty="0"/>
              <a:t>() = </a:t>
            </a:r>
            <a:r>
              <a:rPr lang="ko-KR" altLang="en-US" dirty="0"/>
              <a:t>진행 중인 문서의 </a:t>
            </a:r>
            <a:r>
              <a:rPr lang="en-US" altLang="ko-KR" dirty="0"/>
              <a:t>DB </a:t>
            </a:r>
            <a:r>
              <a:rPr lang="ko-KR" altLang="en-US" dirty="0"/>
              <a:t>기록을 삭제하는 역할</a:t>
            </a:r>
            <a:r>
              <a:rPr lang="en-US" altLang="ko-KR" dirty="0"/>
              <a:t>, </a:t>
            </a:r>
            <a:r>
              <a:rPr lang="ko-KR" altLang="en-US" dirty="0"/>
              <a:t>결재가 완료된 문서는 </a:t>
            </a:r>
            <a:r>
              <a:rPr lang="en-US" altLang="ko-KR" dirty="0"/>
              <a:t>'</a:t>
            </a:r>
            <a:r>
              <a:rPr lang="ko-KR" altLang="en-US" dirty="0"/>
              <a:t>완료함</a:t>
            </a:r>
            <a:r>
              <a:rPr lang="en-US" altLang="ko-KR" dirty="0"/>
              <a:t>'</a:t>
            </a:r>
            <a:r>
              <a:rPr lang="ko-KR" altLang="en-US" dirty="0"/>
              <a:t>으로 데이터가 이관되기 때문에</a:t>
            </a:r>
            <a:r>
              <a:rPr lang="en-US" altLang="ko-KR" dirty="0"/>
              <a:t>, '</a:t>
            </a:r>
            <a:r>
              <a:rPr lang="ko-KR" altLang="en-US" dirty="0"/>
              <a:t>진행함</a:t>
            </a:r>
            <a:r>
              <a:rPr lang="en-US" altLang="ko-KR" dirty="0"/>
              <a:t>' </a:t>
            </a:r>
            <a:r>
              <a:rPr lang="ko-KR" altLang="en-US" dirty="0"/>
              <a:t>테이블에 남아있는 원본 기록은 삭제</a:t>
            </a:r>
          </a:p>
          <a:p>
            <a:pPr marL="0" indent="0">
              <a:buNone/>
            </a:pPr>
            <a:r>
              <a:rPr lang="ko-KR" altLang="en-US" dirty="0"/>
              <a:t>최종 결재자 승인 시 동작 </a:t>
            </a:r>
            <a:r>
              <a:rPr lang="en-US" altLang="ko-KR" dirty="0"/>
              <a:t>: </a:t>
            </a:r>
            <a:r>
              <a:rPr lang="ko-KR" altLang="en-US" dirty="0"/>
              <a:t>최종 결재자가 문서를 승인하면 </a:t>
            </a:r>
            <a:r>
              <a:rPr lang="en-US" altLang="ko-KR" dirty="0" err="1"/>
              <a:t>doDocComplete</a:t>
            </a:r>
            <a:r>
              <a:rPr lang="ko-KR" altLang="en-US" dirty="0"/>
              <a:t>가 </a:t>
            </a:r>
            <a:r>
              <a:rPr lang="en-US" altLang="ko-KR" dirty="0" err="1"/>
              <a:t>DeleteDocInfo</a:t>
            </a:r>
            <a:r>
              <a:rPr lang="en-US" altLang="ko-KR" dirty="0"/>
              <a:t>() </a:t>
            </a:r>
            <a:r>
              <a:rPr lang="ko-KR" altLang="en-US" dirty="0"/>
              <a:t>메서드가 호출됨</a:t>
            </a:r>
          </a:p>
          <a:p>
            <a:pPr marL="0" indent="0">
              <a:buNone/>
            </a:pPr>
            <a:r>
              <a:rPr lang="ko-KR" altLang="en-US" dirty="0"/>
              <a:t>중요한점은 즉시 데이터를 </a:t>
            </a:r>
            <a:r>
              <a:rPr lang="ko-KR" altLang="en-US" dirty="0" err="1"/>
              <a:t>삭제하는게</a:t>
            </a:r>
            <a:r>
              <a:rPr lang="ko-KR" altLang="en-US" dirty="0"/>
              <a:t> 아닌 </a:t>
            </a:r>
            <a:r>
              <a:rPr lang="ko-KR" altLang="en-US" dirty="0" err="1"/>
              <a:t>이또한</a:t>
            </a:r>
            <a:r>
              <a:rPr lang="ko-KR" altLang="en-US" dirty="0"/>
              <a:t> </a:t>
            </a:r>
            <a:r>
              <a:rPr lang="en-US" altLang="ko-KR" dirty="0"/>
              <a:t>SQL </a:t>
            </a:r>
            <a:r>
              <a:rPr lang="ko-KR" altLang="en-US" dirty="0"/>
              <a:t>쿼리 구문을 상위 메서드로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4238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doProcess</a:t>
            </a:r>
            <a:r>
              <a:rPr lang="ko-KR" altLang="en-US" dirty="0"/>
              <a:t>로 돌아와 트랜잭션이 실행 된 후 데이터베이스를 확인해보겠습니다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TBAPRDOCINFO </a:t>
            </a:r>
            <a:r>
              <a:rPr lang="ko-KR" altLang="en-US" dirty="0"/>
              <a:t>테이블에서는 문서 정보가 삭제 되고 </a:t>
            </a:r>
            <a:r>
              <a:rPr lang="en-US" altLang="ko-KR" dirty="0"/>
              <a:t>TBENDAPRDOCINFO</a:t>
            </a:r>
            <a:r>
              <a:rPr lang="ko-KR" altLang="en-US" dirty="0"/>
              <a:t>테이블에서는 문서 정보가 추가된 것을 확인하실 수 있습니다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ExecuteTranactionSQL</a:t>
            </a:r>
            <a:r>
              <a:rPr lang="en-US" altLang="ko-KR" dirty="0"/>
              <a:t>() = </a:t>
            </a:r>
            <a:r>
              <a:rPr lang="ko-KR" altLang="en-US" dirty="0"/>
              <a:t>하나의 트랜잭션으로 </a:t>
            </a:r>
            <a:r>
              <a:rPr lang="ko-KR" altLang="en-US" dirty="0" err="1"/>
              <a:t>처리하는것을</a:t>
            </a:r>
            <a:r>
              <a:rPr lang="ko-KR" altLang="en-US" dirty="0"/>
              <a:t> 목표</a:t>
            </a:r>
          </a:p>
          <a:p>
            <a:pPr marL="0" indent="0">
              <a:buNone/>
            </a:pPr>
            <a:r>
              <a:rPr lang="ko-KR" altLang="en-US" dirty="0"/>
              <a:t>회사 </a:t>
            </a:r>
            <a:r>
              <a:rPr lang="en-US" altLang="ko-KR" dirty="0"/>
              <a:t>ID</a:t>
            </a:r>
            <a:r>
              <a:rPr lang="ko-KR" altLang="en-US" dirty="0"/>
              <a:t>를 사용하여 </a:t>
            </a:r>
            <a:r>
              <a:rPr lang="ko-KR" altLang="en-US" dirty="0" err="1"/>
              <a:t>접속해야할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명을 결정</a:t>
            </a:r>
          </a:p>
          <a:p>
            <a:pPr marL="0" indent="0">
              <a:buNone/>
            </a:pPr>
            <a:r>
              <a:rPr lang="en-US" altLang="ko-KR" dirty="0" err="1"/>
              <a:t>DBHelper</a:t>
            </a:r>
            <a:r>
              <a:rPr lang="ko-KR" altLang="en-US" dirty="0"/>
              <a:t>로부터 받은 실행 결과가 </a:t>
            </a:r>
            <a:r>
              <a:rPr lang="en-US" altLang="ko-KR" dirty="0"/>
              <a:t>'OK'</a:t>
            </a:r>
            <a:r>
              <a:rPr lang="ko-KR" altLang="en-US" dirty="0"/>
              <a:t>이면 </a:t>
            </a:r>
            <a:r>
              <a:rPr lang="en-US" altLang="ko-KR" dirty="0"/>
              <a:t>true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그렇지 않으면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648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마지막으로 진행 문서 파일을 삭제하기위해 </a:t>
            </a:r>
            <a:r>
              <a:rPr lang="en-US" altLang="ko-KR" dirty="0" err="1"/>
              <a:t>chkDocDelete</a:t>
            </a:r>
            <a:r>
              <a:rPr lang="ko-KR" altLang="en-US" dirty="0"/>
              <a:t>를 실행합니다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Ezsp_GETDOCINFO_HREF</a:t>
            </a:r>
            <a:r>
              <a:rPr lang="en-US" altLang="ko-KR" dirty="0"/>
              <a:t> SP</a:t>
            </a:r>
            <a:r>
              <a:rPr lang="ko-KR" altLang="en-US" dirty="0"/>
              <a:t>를 통해 파일명을</a:t>
            </a:r>
            <a:r>
              <a:rPr lang="en-US" altLang="ko-KR" dirty="0"/>
              <a:t> </a:t>
            </a:r>
            <a:r>
              <a:rPr lang="ko-KR" altLang="en-US" dirty="0"/>
              <a:t>가져오고 파일명의 주소를 통해 해당 디렉토리에서 파일을 삭제합니다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chckDocDelete</a:t>
            </a:r>
            <a:r>
              <a:rPr lang="en-US" altLang="ko-KR" dirty="0"/>
              <a:t>() = </a:t>
            </a:r>
            <a:r>
              <a:rPr lang="ko-KR" altLang="en-US" dirty="0"/>
              <a:t>최종 결재자인 경우 결재 완료 트랜잭션이 성공적으로 실행된 후</a:t>
            </a:r>
            <a:r>
              <a:rPr lang="en-US" altLang="ko-KR" dirty="0"/>
              <a:t>, </a:t>
            </a:r>
            <a:r>
              <a:rPr lang="ko-KR" altLang="en-US" dirty="0"/>
              <a:t>시스템에 남아있는 불필요한 파일을 정리합니다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doApproveEnd</a:t>
            </a:r>
            <a:r>
              <a:rPr lang="en-US" altLang="ko-KR" dirty="0"/>
              <a:t> </a:t>
            </a:r>
            <a:r>
              <a:rPr lang="ko-KR" altLang="en-US" dirty="0"/>
              <a:t>메서드가 문서를 </a:t>
            </a:r>
            <a:r>
              <a:rPr lang="en-US" altLang="ko-KR" dirty="0"/>
              <a:t>'</a:t>
            </a:r>
            <a:r>
              <a:rPr lang="ko-KR" altLang="en-US" dirty="0"/>
              <a:t>완료</a:t>
            </a:r>
            <a:r>
              <a:rPr lang="en-US" altLang="ko-KR" dirty="0"/>
              <a:t>' </a:t>
            </a:r>
            <a:r>
              <a:rPr lang="ko-KR" altLang="en-US" dirty="0"/>
              <a:t>상태로 처리 시 원본 문서 파일</a:t>
            </a:r>
            <a:r>
              <a:rPr lang="en-US" altLang="ko-KR" dirty="0"/>
              <a:t>(.</a:t>
            </a:r>
            <a:r>
              <a:rPr lang="en-US" altLang="ko-KR" dirty="0" err="1"/>
              <a:t>mht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'</a:t>
            </a:r>
            <a:r>
              <a:rPr lang="ko-KR" altLang="en-US" dirty="0"/>
              <a:t>진행함</a:t>
            </a:r>
            <a:r>
              <a:rPr lang="en-US" altLang="ko-KR" dirty="0"/>
              <a:t>' </a:t>
            </a:r>
            <a:r>
              <a:rPr lang="ko-KR" altLang="en-US" dirty="0"/>
              <a:t>폴더에서 </a:t>
            </a:r>
            <a:r>
              <a:rPr lang="en-US" altLang="ko-KR" dirty="0"/>
              <a:t>'</a:t>
            </a:r>
            <a:r>
              <a:rPr lang="ko-KR" altLang="en-US" dirty="0"/>
              <a:t>완료함</a:t>
            </a:r>
            <a:r>
              <a:rPr lang="en-US" altLang="ko-KR" dirty="0"/>
              <a:t>'</a:t>
            </a:r>
            <a:r>
              <a:rPr lang="ko-KR" altLang="en-US" dirty="0"/>
              <a:t>의 영구 보관 폴더로 복사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이후 </a:t>
            </a:r>
            <a:r>
              <a:rPr lang="en-US" altLang="ko-KR" dirty="0"/>
              <a:t>DB </a:t>
            </a:r>
            <a:r>
              <a:rPr lang="ko-KR" altLang="en-US" dirty="0"/>
              <a:t>작업</a:t>
            </a:r>
            <a:r>
              <a:rPr lang="en-US" altLang="ko-KR" dirty="0"/>
              <a:t>(</a:t>
            </a:r>
            <a:r>
              <a:rPr lang="ko-KR" altLang="en-US" dirty="0"/>
              <a:t>진행함에서 삭제</a:t>
            </a:r>
            <a:r>
              <a:rPr lang="en-US" altLang="ko-KR" dirty="0"/>
              <a:t>, </a:t>
            </a:r>
            <a:r>
              <a:rPr lang="ko-KR" altLang="en-US" dirty="0"/>
              <a:t>완료함에 추가</a:t>
            </a:r>
            <a:r>
              <a:rPr lang="en-US" altLang="ko-KR" dirty="0"/>
              <a:t>)</a:t>
            </a:r>
            <a:r>
              <a:rPr lang="ko-KR" altLang="en-US" dirty="0"/>
              <a:t>이 모두 성공적으로 완료되면 </a:t>
            </a: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메서드가 호출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문서가 </a:t>
            </a:r>
            <a:r>
              <a:rPr lang="en-US" altLang="ko-KR" dirty="0"/>
              <a:t>'</a:t>
            </a:r>
            <a:r>
              <a:rPr lang="ko-KR" altLang="en-US" dirty="0"/>
              <a:t>완료함</a:t>
            </a:r>
            <a:r>
              <a:rPr lang="en-US" altLang="ko-KR" dirty="0"/>
              <a:t>' </a:t>
            </a:r>
            <a:r>
              <a:rPr lang="ko-KR" altLang="en-US" dirty="0"/>
              <a:t>테이블에 안전하게 보관된 것을 확인 후 불필요해진 </a:t>
            </a:r>
            <a:r>
              <a:rPr lang="en-US" altLang="ko-KR" dirty="0"/>
              <a:t>'</a:t>
            </a:r>
            <a:r>
              <a:rPr lang="ko-KR" altLang="en-US" dirty="0"/>
              <a:t>진행함</a:t>
            </a:r>
            <a:r>
              <a:rPr lang="en-US" altLang="ko-KR" dirty="0"/>
              <a:t>' </a:t>
            </a:r>
            <a:r>
              <a:rPr lang="ko-KR" altLang="en-US"/>
              <a:t>폴더에 남아있던 원본 문서 파일을 찾아서 완전히 삭제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 목차로는 전자 결재 기본</a:t>
            </a:r>
            <a:r>
              <a:rPr lang="en-US" altLang="ko-KR" dirty="0"/>
              <a:t> FLOW</a:t>
            </a:r>
            <a:r>
              <a:rPr lang="ko-KR" altLang="en-US" dirty="0"/>
              <a:t>를 통해 결재 흐름을 살펴보겠습니다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기안자의 기안 후 결재를 승인하면 다음 </a:t>
            </a:r>
            <a:r>
              <a:rPr lang="ko-KR" altLang="en-US" dirty="0" err="1"/>
              <a:t>결재자에게로</a:t>
            </a:r>
            <a:r>
              <a:rPr lang="ko-KR" altLang="en-US" dirty="0"/>
              <a:t> 넘어가고 반려하면 이전 결재자나 원기안자에게 넘어갈 수 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대결자를 지정하면 대신 결재가 가능하고</a:t>
            </a:r>
            <a:r>
              <a:rPr lang="en-US" altLang="ko-KR" dirty="0"/>
              <a:t>, </a:t>
            </a:r>
            <a:r>
              <a:rPr lang="ko-KR" altLang="en-US" dirty="0"/>
              <a:t>전결자는 최종 결재자 대신 결재하며 결재완료 처리를 할 수 있습니다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7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98829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순차 합의와 병렬 합의 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개인 순차합의는 지정한 결재선 순서대로 합의를 거친 후 최종 결재자에게 순서가 넘어가며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개인 병렬합의는 순차합의와 다르게 순서가 정해지지 않고 합의를 거친 후 최종 결재자에게 넘어갑니다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8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89027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부서 순차 합의 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부서 순차합의는 결재선의 순서대로 합의부서가 순차적으로 합의를 진행합니다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합의부서의 순서가 되면 해당 부서의 </a:t>
            </a:r>
            <a:r>
              <a:rPr lang="ko-KR" altLang="en-US" dirty="0" err="1"/>
              <a:t>수발신담당자에게</a:t>
            </a:r>
            <a:r>
              <a:rPr lang="ko-KR" altLang="en-US" dirty="0"/>
              <a:t> 문서가 전달되고 결재선 지정 후 최종 결재자까지 결재를 진행하면 다음 부서로 결재 순서가 넘어갑니다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48812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부서 병렬 합의 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부서 병렬합의도 </a:t>
            </a:r>
            <a:r>
              <a:rPr lang="ko-KR" altLang="en-US" dirty="0" err="1"/>
              <a:t>부서순차합의와</a:t>
            </a:r>
            <a:r>
              <a:rPr lang="ko-KR" altLang="en-US" dirty="0"/>
              <a:t> 유사하지만 부서간 결재 순서가 존재하지 않는다는 차이점이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10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307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2025-09-09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BC59-BE05-4360-9633-CB8C5AFCE046}" type="datetime1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69568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1400" y="6356349"/>
            <a:ext cx="2743200" cy="365125"/>
          </a:xfrm>
        </p:spPr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402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위쪽 모서리의 한쪽은 둥글고 다른 한쪽은 잘림 1">
            <a:extLst>
              <a:ext uri="{FF2B5EF4-FFF2-40B4-BE49-F238E27FC236}">
                <a16:creationId xmlns:a16="http://schemas.microsoft.com/office/drawing/2014/main" id="{3009B724-29F8-6BB9-2039-62133392D79B}"/>
              </a:ext>
            </a:extLst>
          </p:cNvPr>
          <p:cNvSpPr/>
          <p:nvPr userDrawn="1"/>
        </p:nvSpPr>
        <p:spPr>
          <a:xfrm>
            <a:off x="0" y="0"/>
            <a:ext cx="1112808" cy="678264"/>
          </a:xfrm>
          <a:prstGeom prst="snip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2025-09-09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그래픽, 폰트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1D0E0545-C957-6AE5-6F37-2D7A3D579E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083" y="113984"/>
            <a:ext cx="1586250" cy="34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customXml" Target="../ink/ink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4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8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3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7.png"/><Relationship Id="rId7" Type="http://schemas.openxmlformats.org/officeDocument/2006/relationships/image" Target="../media/image11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2.png"/><Relationship Id="rId9" Type="http://schemas.openxmlformats.org/officeDocument/2006/relationships/image" Target="../media/image1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5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11" Type="http://schemas.openxmlformats.org/officeDocument/2006/relationships/diagramColors" Target="../diagrams/colors5.xml"/><Relationship Id="rId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5.xml"/><Relationship Id="rId4" Type="http://schemas.openxmlformats.org/officeDocument/2006/relationships/diagramLayout" Target="../diagrams/layout4.xml"/><Relationship Id="rId9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F8FA4-5878-A148-0FB0-BDFD107EFE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98583" y="2484210"/>
            <a:ext cx="1686468" cy="64008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전자결재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AEF14F7-E069-A680-78E8-F5331698E954}"/>
              </a:ext>
            </a:extLst>
          </p:cNvPr>
          <p:cNvSpPr txBox="1">
            <a:spLocks/>
          </p:cNvSpPr>
          <p:nvPr/>
        </p:nvSpPr>
        <p:spPr>
          <a:xfrm>
            <a:off x="6908799" y="3338870"/>
            <a:ext cx="1330037" cy="3948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600" dirty="0"/>
              <a:t>사원 이지민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E1D1D3-89B0-4709-5903-762BA863C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061344" y="3124290"/>
            <a:ext cx="5047862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B201D64-9B1D-5599-3E69-F1450144CD3E}"/>
              </a:ext>
            </a:extLst>
          </p:cNvPr>
          <p:cNvSpPr txBox="1">
            <a:spLocks/>
          </p:cNvSpPr>
          <p:nvPr/>
        </p:nvSpPr>
        <p:spPr>
          <a:xfrm>
            <a:off x="3061344" y="3338870"/>
            <a:ext cx="1330037" cy="3948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600" dirty="0"/>
              <a:t>2025-09-01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956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7695B-80E8-92BF-EB07-055B400FB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1003C-2E51-D197-1420-45AD593E875A}"/>
              </a:ext>
            </a:extLst>
          </p:cNvPr>
          <p:cNvSpPr txBox="1">
            <a:spLocks/>
          </p:cNvSpPr>
          <p:nvPr/>
        </p:nvSpPr>
        <p:spPr>
          <a:xfrm>
            <a:off x="766890" y="1151930"/>
            <a:ext cx="3623578" cy="43568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400" b="1" dirty="0"/>
              <a:t>부서 병렬 합의</a:t>
            </a:r>
            <a:endParaRPr lang="en-US" altLang="ko-KR" sz="2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ACAF7C-C703-50CC-0CA7-C54B3BE16721}"/>
              </a:ext>
            </a:extLst>
          </p:cNvPr>
          <p:cNvGrpSpPr/>
          <p:nvPr/>
        </p:nvGrpSpPr>
        <p:grpSpPr>
          <a:xfrm>
            <a:off x="878856" y="2665956"/>
            <a:ext cx="1228438" cy="776382"/>
            <a:chOff x="4367" y="756946"/>
            <a:chExt cx="1354078" cy="81244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D7BD5E9-7425-A8A5-0F45-6B5D0A5E840C}"/>
                </a:ext>
              </a:extLst>
            </p:cNvPr>
            <p:cNvSpPr/>
            <p:nvPr/>
          </p:nvSpPr>
          <p:spPr>
            <a:xfrm>
              <a:off x="4367" y="756946"/>
              <a:ext cx="1354078" cy="812447"/>
            </a:xfrm>
            <a:prstGeom prst="roundRect">
              <a:avLst>
                <a:gd name="adj" fmla="val 10000"/>
              </a:avLst>
            </a:prstGeom>
            <a:solidFill>
              <a:srgbClr val="D24726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E47D1F8-FBDC-025A-C90E-DC6CE0C293D3}"/>
                </a:ext>
              </a:extLst>
            </p:cNvPr>
            <p:cNvSpPr txBox="1"/>
            <p:nvPr/>
          </p:nvSpPr>
          <p:spPr>
            <a:xfrm>
              <a:off x="28163" y="780742"/>
              <a:ext cx="1306486" cy="764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kern="1200" dirty="0" err="1"/>
                <a:t>기안자</a:t>
              </a:r>
              <a:endParaRPr lang="ko-KR" altLang="en-US" sz="1600" b="1" kern="12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D1C48F-A271-A379-4545-8FC5DEE178F0}"/>
              </a:ext>
            </a:extLst>
          </p:cNvPr>
          <p:cNvGrpSpPr/>
          <p:nvPr/>
        </p:nvGrpSpPr>
        <p:grpSpPr>
          <a:xfrm>
            <a:off x="2480998" y="2868208"/>
            <a:ext cx="287064" cy="335811"/>
            <a:chOff x="1493854" y="995264"/>
            <a:chExt cx="287064" cy="335811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8D092C6-E876-EF2D-163E-267AEA1B7568}"/>
                </a:ext>
              </a:extLst>
            </p:cNvPr>
            <p:cNvSpPr/>
            <p:nvPr/>
          </p:nvSpPr>
          <p:spPr>
            <a:xfrm>
              <a:off x="1493854" y="995264"/>
              <a:ext cx="287064" cy="3358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화살표: 오른쪽 4">
              <a:extLst>
                <a:ext uri="{FF2B5EF4-FFF2-40B4-BE49-F238E27FC236}">
                  <a16:creationId xmlns:a16="http://schemas.microsoft.com/office/drawing/2014/main" id="{6FDDD9E5-0272-419F-0BD4-7E83BC62261C}"/>
                </a:ext>
              </a:extLst>
            </p:cNvPr>
            <p:cNvSpPr txBox="1"/>
            <p:nvPr/>
          </p:nvSpPr>
          <p:spPr>
            <a:xfrm>
              <a:off x="1493854" y="1062426"/>
              <a:ext cx="200945" cy="201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73A569A-2A1F-BDE5-1B81-A6FCD0C9DA93}"/>
              </a:ext>
            </a:extLst>
          </p:cNvPr>
          <p:cNvGrpSpPr/>
          <p:nvPr/>
        </p:nvGrpSpPr>
        <p:grpSpPr>
          <a:xfrm>
            <a:off x="3343025" y="1807209"/>
            <a:ext cx="1608963" cy="2789385"/>
            <a:chOff x="2510455" y="2225964"/>
            <a:chExt cx="1902691" cy="3482109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C97F2AA-17F5-F748-B3DF-E9C1E86AFA86}"/>
                </a:ext>
              </a:extLst>
            </p:cNvPr>
            <p:cNvSpPr/>
            <p:nvPr/>
          </p:nvSpPr>
          <p:spPr>
            <a:xfrm>
              <a:off x="2510455" y="2225964"/>
              <a:ext cx="1902691" cy="34821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D913A80-FA6E-5BDD-1AD7-E4281F87EE12}"/>
                </a:ext>
              </a:extLst>
            </p:cNvPr>
            <p:cNvGrpSpPr/>
            <p:nvPr/>
          </p:nvGrpSpPr>
          <p:grpSpPr>
            <a:xfrm>
              <a:off x="2784762" y="2550864"/>
              <a:ext cx="1354078" cy="812447"/>
              <a:chOff x="4367" y="756946"/>
              <a:chExt cx="1354078" cy="81244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8CB22A2-2EF7-2761-340F-13B3CE0EE1FC}"/>
                  </a:ext>
                </a:extLst>
              </p:cNvPr>
              <p:cNvSpPr/>
              <p:nvPr/>
            </p:nvSpPr>
            <p:spPr>
              <a:xfrm>
                <a:off x="4367" y="756946"/>
                <a:ext cx="1354078" cy="812447"/>
              </a:xfrm>
              <a:prstGeom prst="roundRect">
                <a:avLst>
                  <a:gd name="adj" fmla="val 10000"/>
                </a:avLst>
              </a:prstGeom>
              <a:solidFill>
                <a:srgbClr val="D24726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0" name="사각형: 둥근 모서리 4">
                <a:extLst>
                  <a:ext uri="{FF2B5EF4-FFF2-40B4-BE49-F238E27FC236}">
                    <a16:creationId xmlns:a16="http://schemas.microsoft.com/office/drawing/2014/main" id="{B3B68DB1-91AE-F9B8-7907-42A729B9D674}"/>
                  </a:ext>
                </a:extLst>
              </p:cNvPr>
              <p:cNvSpPr txBox="1"/>
              <p:nvPr/>
            </p:nvSpPr>
            <p:spPr>
              <a:xfrm>
                <a:off x="28163" y="780742"/>
                <a:ext cx="1306486" cy="7648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600" b="1" dirty="0"/>
                  <a:t>합의부서</a:t>
                </a:r>
                <a:endParaRPr lang="ko-KR" altLang="en-US" sz="1600" b="1" kern="12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52560E-678F-8B31-15F8-E879E00D76E6}"/>
                </a:ext>
              </a:extLst>
            </p:cNvPr>
            <p:cNvGrpSpPr/>
            <p:nvPr/>
          </p:nvGrpSpPr>
          <p:grpSpPr>
            <a:xfrm>
              <a:off x="2784762" y="3597737"/>
              <a:ext cx="1354078" cy="812447"/>
              <a:chOff x="4367" y="756946"/>
              <a:chExt cx="1354078" cy="81244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3DD57BA9-0536-A859-0819-DFBDC5DBE0F1}"/>
                  </a:ext>
                </a:extLst>
              </p:cNvPr>
              <p:cNvSpPr/>
              <p:nvPr/>
            </p:nvSpPr>
            <p:spPr>
              <a:xfrm>
                <a:off x="4367" y="756946"/>
                <a:ext cx="1354078" cy="812447"/>
              </a:xfrm>
              <a:prstGeom prst="roundRect">
                <a:avLst>
                  <a:gd name="adj" fmla="val 10000"/>
                </a:avLst>
              </a:prstGeom>
              <a:solidFill>
                <a:srgbClr val="D24726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3" name="사각형: 둥근 모서리 4">
                <a:extLst>
                  <a:ext uri="{FF2B5EF4-FFF2-40B4-BE49-F238E27FC236}">
                    <a16:creationId xmlns:a16="http://schemas.microsoft.com/office/drawing/2014/main" id="{9D2D579C-5FEC-ECFE-7F85-6092BCE68132}"/>
                  </a:ext>
                </a:extLst>
              </p:cNvPr>
              <p:cNvSpPr txBox="1"/>
              <p:nvPr/>
            </p:nvSpPr>
            <p:spPr>
              <a:xfrm>
                <a:off x="28163" y="780742"/>
                <a:ext cx="1306486" cy="7648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600" b="1" dirty="0"/>
                  <a:t>합의부서</a:t>
                </a:r>
                <a:endParaRPr lang="ko-KR" altLang="en-US" sz="1600" b="1" kern="12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88E5D28-789B-6BB7-42BB-4ADDF7B8E73B}"/>
                </a:ext>
              </a:extLst>
            </p:cNvPr>
            <p:cNvGrpSpPr/>
            <p:nvPr/>
          </p:nvGrpSpPr>
          <p:grpSpPr>
            <a:xfrm>
              <a:off x="2784762" y="4644610"/>
              <a:ext cx="1354078" cy="812447"/>
              <a:chOff x="4367" y="756946"/>
              <a:chExt cx="1354078" cy="812447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572F7BF8-A9BA-219E-8DF2-7C2B558AD2C6}"/>
                  </a:ext>
                </a:extLst>
              </p:cNvPr>
              <p:cNvSpPr/>
              <p:nvPr/>
            </p:nvSpPr>
            <p:spPr>
              <a:xfrm>
                <a:off x="4367" y="756946"/>
                <a:ext cx="1354078" cy="812447"/>
              </a:xfrm>
              <a:prstGeom prst="roundRect">
                <a:avLst>
                  <a:gd name="adj" fmla="val 10000"/>
                </a:avLst>
              </a:prstGeom>
              <a:solidFill>
                <a:srgbClr val="D24726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6" name="사각형: 둥근 모서리 4">
                <a:extLst>
                  <a:ext uri="{FF2B5EF4-FFF2-40B4-BE49-F238E27FC236}">
                    <a16:creationId xmlns:a16="http://schemas.microsoft.com/office/drawing/2014/main" id="{BB5B25A3-4670-899E-2141-AA1CF9D1AEF5}"/>
                  </a:ext>
                </a:extLst>
              </p:cNvPr>
              <p:cNvSpPr txBox="1"/>
              <p:nvPr/>
            </p:nvSpPr>
            <p:spPr>
              <a:xfrm>
                <a:off x="28163" y="780742"/>
                <a:ext cx="1306486" cy="7648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600" b="1" dirty="0"/>
                  <a:t>합의부서</a:t>
                </a:r>
                <a:endParaRPr lang="ko-KR" altLang="en-US" sz="1600" b="1" kern="1200" dirty="0"/>
              </a:p>
            </p:txBody>
          </p:sp>
        </p:grpSp>
      </p:grpSp>
      <p:graphicFrame>
        <p:nvGraphicFramePr>
          <p:cNvPr id="34" name="내용 개체 틀 3">
            <a:extLst>
              <a:ext uri="{FF2B5EF4-FFF2-40B4-BE49-F238E27FC236}">
                <a16:creationId xmlns:a16="http://schemas.microsoft.com/office/drawing/2014/main" id="{36C8D813-69C1-88DF-D381-90B89637C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9980945"/>
              </p:ext>
            </p:extLst>
          </p:nvPr>
        </p:nvGraphicFramePr>
        <p:xfrm>
          <a:off x="1493075" y="5029142"/>
          <a:ext cx="5633268" cy="129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1CE418B-DCB5-22F4-63BC-AFBEC984B847}"/>
              </a:ext>
            </a:extLst>
          </p:cNvPr>
          <p:cNvCxnSpPr>
            <a:cxnSpLocks/>
          </p:cNvCxnSpPr>
          <p:nvPr/>
        </p:nvCxnSpPr>
        <p:spPr>
          <a:xfrm flipH="1">
            <a:off x="2142600" y="4218293"/>
            <a:ext cx="1432386" cy="955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AAB6CFF-1B38-0425-1FD7-D659B0E0C351}"/>
              </a:ext>
            </a:extLst>
          </p:cNvPr>
          <p:cNvCxnSpPr>
            <a:cxnSpLocks/>
          </p:cNvCxnSpPr>
          <p:nvPr/>
        </p:nvCxnSpPr>
        <p:spPr>
          <a:xfrm flipH="1" flipV="1">
            <a:off x="4699905" y="4272776"/>
            <a:ext cx="1487814" cy="859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8EC3F48-0EE5-3F28-9507-BC2289D46B9B}"/>
              </a:ext>
            </a:extLst>
          </p:cNvPr>
          <p:cNvGrpSpPr/>
          <p:nvPr/>
        </p:nvGrpSpPr>
        <p:grpSpPr>
          <a:xfrm>
            <a:off x="5644133" y="2935370"/>
            <a:ext cx="287064" cy="335811"/>
            <a:chOff x="1493854" y="995264"/>
            <a:chExt cx="287064" cy="335811"/>
          </a:xfrm>
        </p:grpSpPr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id="{4444356D-F2C2-212C-F2BE-FC0BF34F6F4D}"/>
                </a:ext>
              </a:extLst>
            </p:cNvPr>
            <p:cNvSpPr/>
            <p:nvPr/>
          </p:nvSpPr>
          <p:spPr>
            <a:xfrm>
              <a:off x="1493854" y="995264"/>
              <a:ext cx="287064" cy="3358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화살표: 오른쪽 4">
              <a:extLst>
                <a:ext uri="{FF2B5EF4-FFF2-40B4-BE49-F238E27FC236}">
                  <a16:creationId xmlns:a16="http://schemas.microsoft.com/office/drawing/2014/main" id="{633823F8-CD79-88BD-19C2-E5DBBADDFC95}"/>
                </a:ext>
              </a:extLst>
            </p:cNvPr>
            <p:cNvSpPr txBox="1"/>
            <p:nvPr/>
          </p:nvSpPr>
          <p:spPr>
            <a:xfrm>
              <a:off x="1493854" y="1062426"/>
              <a:ext cx="200945" cy="201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52C64BA-93BE-E0C5-060D-ADA0C9E107C7}"/>
              </a:ext>
            </a:extLst>
          </p:cNvPr>
          <p:cNvGrpSpPr/>
          <p:nvPr/>
        </p:nvGrpSpPr>
        <p:grpSpPr>
          <a:xfrm>
            <a:off x="6732333" y="2748666"/>
            <a:ext cx="1279284" cy="776382"/>
            <a:chOff x="4367" y="756946"/>
            <a:chExt cx="1354078" cy="812447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A71CEDF-6429-E807-3D09-06F36D8581EC}"/>
                </a:ext>
              </a:extLst>
            </p:cNvPr>
            <p:cNvSpPr/>
            <p:nvPr/>
          </p:nvSpPr>
          <p:spPr>
            <a:xfrm>
              <a:off x="4367" y="756946"/>
              <a:ext cx="1354078" cy="812447"/>
            </a:xfrm>
            <a:prstGeom prst="roundRect">
              <a:avLst>
                <a:gd name="adj" fmla="val 10000"/>
              </a:avLst>
            </a:prstGeom>
            <a:solidFill>
              <a:srgbClr val="D24726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54" name="사각형: 둥근 모서리 4">
              <a:extLst>
                <a:ext uri="{FF2B5EF4-FFF2-40B4-BE49-F238E27FC236}">
                  <a16:creationId xmlns:a16="http://schemas.microsoft.com/office/drawing/2014/main" id="{158C02EF-3D80-3FB5-EA89-C175B3DCD607}"/>
                </a:ext>
              </a:extLst>
            </p:cNvPr>
            <p:cNvSpPr txBox="1"/>
            <p:nvPr/>
          </p:nvSpPr>
          <p:spPr>
            <a:xfrm>
              <a:off x="28163" y="780742"/>
              <a:ext cx="1306486" cy="764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/>
                <a:t>최종 결재자</a:t>
              </a:r>
              <a:endParaRPr lang="ko-KR" altLang="en-US" sz="1600" b="1" kern="1200" dirty="0"/>
            </a:p>
          </p:txBody>
        </p:sp>
      </p:grpSp>
      <p:sp>
        <p:nvSpPr>
          <p:cNvPr id="55" name="제목 1">
            <a:extLst>
              <a:ext uri="{FF2B5EF4-FFF2-40B4-BE49-F238E27FC236}">
                <a16:creationId xmlns:a16="http://schemas.microsoft.com/office/drawing/2014/main" id="{5248CE11-EC8D-E9AA-070F-3E09561E63B4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5157521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3)</a:t>
            </a:r>
            <a:r>
              <a:rPr lang="ko-KR" altLang="en-US" sz="1800" b="1" dirty="0"/>
              <a:t>전자 결재 기본 </a:t>
            </a:r>
            <a:r>
              <a:rPr lang="en-US" altLang="ko-KR" sz="1800" b="1" dirty="0"/>
              <a:t>FLOW</a:t>
            </a:r>
            <a:endParaRPr lang="ko-KR" altLang="en-US" sz="1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3775EA-6FF4-7497-E129-6CC21E607B1A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93941C-812F-92E9-0AE5-563B575452A9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1488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98030-9B4A-4734-8B38-E70E8DEB2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65F6815C-3F83-DA32-600F-9879DD8B3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24683"/>
              </p:ext>
            </p:extLst>
          </p:nvPr>
        </p:nvGraphicFramePr>
        <p:xfrm>
          <a:off x="1" y="1616363"/>
          <a:ext cx="6095999" cy="527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1083">
                  <a:extLst>
                    <a:ext uri="{9D8B030D-6E8A-4147-A177-3AD203B41FA5}">
                      <a16:colId xmlns:a16="http://schemas.microsoft.com/office/drawing/2014/main" val="3486948199"/>
                    </a:ext>
                  </a:extLst>
                </a:gridCol>
                <a:gridCol w="1978981">
                  <a:extLst>
                    <a:ext uri="{9D8B030D-6E8A-4147-A177-3AD203B41FA5}">
                      <a16:colId xmlns:a16="http://schemas.microsoft.com/office/drawing/2014/main" val="3941780135"/>
                    </a:ext>
                  </a:extLst>
                </a:gridCol>
                <a:gridCol w="2755935">
                  <a:extLst>
                    <a:ext uri="{9D8B030D-6E8A-4147-A177-3AD203B41FA5}">
                      <a16:colId xmlns:a16="http://schemas.microsoft.com/office/drawing/2014/main" val="2278712520"/>
                    </a:ext>
                  </a:extLst>
                </a:gridCol>
              </a:tblGrid>
              <a:tr h="346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3916"/>
                  </a:ext>
                </a:extLst>
              </a:tr>
              <a:tr h="317725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진행 문서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TBAPRATTACHINFO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첨부 파일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434636"/>
                  </a:ext>
                </a:extLst>
              </a:tr>
              <a:tr h="498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TBAPRDOCATTACHINFO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첨부 문서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94055"/>
                  </a:ext>
                </a:extLst>
              </a:tr>
              <a:tr h="3177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TBAPRDOCINFO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050259"/>
                  </a:ext>
                </a:extLst>
              </a:tr>
              <a:tr h="3177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TBAPRLINEINFO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결재선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51590"/>
                  </a:ext>
                </a:extLst>
              </a:tr>
              <a:tr h="4989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TBAPROPINIONINFO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의견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94620"/>
                  </a:ext>
                </a:extLst>
              </a:tr>
              <a:tr h="498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TBAPRRECEIPTPROCESSINFO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수신처리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538322"/>
                  </a:ext>
                </a:extLst>
              </a:tr>
              <a:tr h="498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TBEXPAPRDOCINFO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확장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662494"/>
                  </a:ext>
                </a:extLst>
              </a:tr>
              <a:tr h="3177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TBEXPAPRLINE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결재선 확장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92715"/>
                  </a:ext>
                </a:extLst>
              </a:tr>
              <a:tr h="498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TBRECEIPTPOINTINFO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수신처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890115"/>
                  </a:ext>
                </a:extLst>
              </a:tr>
              <a:tr h="31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코드리스트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TBCODELIST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코드 리스트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492935"/>
                  </a:ext>
                </a:extLst>
              </a:tr>
              <a:tr h="31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서명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TBSIGNINFO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문서 별 사인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1783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ABCD6D3-1FCE-AEB7-C6C0-0254FCFAD116}"/>
              </a:ext>
            </a:extLst>
          </p:cNvPr>
          <p:cNvSpPr txBox="1"/>
          <p:nvPr/>
        </p:nvSpPr>
        <p:spPr>
          <a:xfrm>
            <a:off x="6523182" y="1925935"/>
            <a:ext cx="40247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400" dirty="0"/>
              <a:t>진행 문서에 대한 정보를 담은 테이블은 주로 </a:t>
            </a:r>
            <a:r>
              <a:rPr lang="en-US" altLang="ko-KR" sz="1400" dirty="0"/>
              <a:t>TBAPR</a:t>
            </a:r>
            <a:r>
              <a:rPr lang="ko-KR" altLang="en-US" sz="1400" dirty="0"/>
              <a:t>로 시작하는 이름을 가지고 있으며 결재가 진행 중일때에만 정보가 존재합니다</a:t>
            </a:r>
            <a:endParaRPr lang="en-US" altLang="ko-KR" sz="1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4E590DA-1942-DB4B-032E-2954602F9356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1)</a:t>
            </a:r>
            <a:r>
              <a:rPr lang="ko-KR" altLang="en-US" sz="1800" b="1" dirty="0"/>
              <a:t>전자 결재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801DA-A9AF-3E22-2631-7AF681D7542E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02A52A-48EE-D771-C954-23F396BF255E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11/56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673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F1B3F-B166-37F6-3C89-3FEF73372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4EFA2C2F-B58C-62AE-0194-E3E45AC32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11938"/>
              </p:ext>
            </p:extLst>
          </p:nvPr>
        </p:nvGraphicFramePr>
        <p:xfrm>
          <a:off x="0" y="1533236"/>
          <a:ext cx="6770257" cy="51949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1628">
                  <a:extLst>
                    <a:ext uri="{9D8B030D-6E8A-4147-A177-3AD203B41FA5}">
                      <a16:colId xmlns:a16="http://schemas.microsoft.com/office/drawing/2014/main" val="3486948199"/>
                    </a:ext>
                  </a:extLst>
                </a:gridCol>
                <a:gridCol w="2197870">
                  <a:extLst>
                    <a:ext uri="{9D8B030D-6E8A-4147-A177-3AD203B41FA5}">
                      <a16:colId xmlns:a16="http://schemas.microsoft.com/office/drawing/2014/main" val="3941780135"/>
                    </a:ext>
                  </a:extLst>
                </a:gridCol>
                <a:gridCol w="3060759">
                  <a:extLst>
                    <a:ext uri="{9D8B030D-6E8A-4147-A177-3AD203B41FA5}">
                      <a16:colId xmlns:a16="http://schemas.microsoft.com/office/drawing/2014/main" val="2278712520"/>
                    </a:ext>
                  </a:extLst>
                </a:gridCol>
              </a:tblGrid>
              <a:tr h="379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3916"/>
                  </a:ext>
                </a:extLst>
              </a:tr>
              <a:tr h="497021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완료 문서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TBENDAPRDOCATTACHINFO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첨부 문서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434636"/>
                  </a:ext>
                </a:extLst>
              </a:tr>
              <a:tr h="2877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TBENDAPRDOCINFO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94055"/>
                  </a:ext>
                </a:extLst>
              </a:tr>
              <a:tr h="2877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TBENDAPRLINEINFO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결재선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050259"/>
                  </a:ext>
                </a:extLst>
              </a:tr>
              <a:tr h="497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TBENDAPROPINIONINFO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의견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51590"/>
                  </a:ext>
                </a:extLst>
              </a:tr>
              <a:tr h="2877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TBENDATTACHINFO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첨부파일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94620"/>
                  </a:ext>
                </a:extLst>
              </a:tr>
              <a:tr h="497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TBENDATTACHPERBATCH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첨부파일 일괄 기안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538322"/>
                  </a:ext>
                </a:extLst>
              </a:tr>
              <a:tr h="497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TBENDRECEIPTPOINTINFO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수신처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662494"/>
                  </a:ext>
                </a:extLst>
              </a:tr>
              <a:tr h="497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TBENDRECEIPTPROCESSINFO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수신처리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92715"/>
                  </a:ext>
                </a:extLst>
              </a:tr>
              <a:tr h="497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TBEXPENDAPRDOCINFO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완료문서 확장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890115"/>
                  </a:ext>
                </a:extLst>
              </a:tr>
              <a:tr h="2877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TBEXPENDAPRLINE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완료문서 결재선 확장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4929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A7BCF5-AC3A-2450-1E83-AA0D011D13D8}"/>
              </a:ext>
            </a:extLst>
          </p:cNvPr>
          <p:cNvSpPr txBox="1"/>
          <p:nvPr/>
        </p:nvSpPr>
        <p:spPr>
          <a:xfrm>
            <a:off x="7274779" y="2175647"/>
            <a:ext cx="36021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400" dirty="0"/>
              <a:t>테이블명에 </a:t>
            </a:r>
            <a:r>
              <a:rPr lang="en-US" altLang="ko-KR" sz="1400" dirty="0"/>
              <a:t>END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붙은경우</a:t>
            </a:r>
            <a:r>
              <a:rPr lang="ko-KR" altLang="en-US" sz="1400" dirty="0"/>
              <a:t> 결재가 완료 상태입니다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ko-KR" altLang="en-US" sz="1400" dirty="0"/>
              <a:t>완료 상태로 바뀌면 완료문서 테이블들로 정보가 넘어갑니다</a:t>
            </a:r>
            <a:endParaRPr lang="en-US" altLang="ko-KR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4E8F885-E232-8E0B-84C6-6A0219052153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4)</a:t>
            </a:r>
            <a:r>
              <a:rPr lang="ko-KR" altLang="en-US" sz="1800" b="1" dirty="0"/>
              <a:t>전자 결재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6D0AF-7C7D-2FF8-4A90-35FD040D72E2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F3F1D-4DE2-6E10-E0EE-FE6D558A98C1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0644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87F14-58BE-3AF7-DD27-472424346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58D7DE72-9DC5-AF3A-ACA7-4B0F0E0D7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57150"/>
              </p:ext>
            </p:extLst>
          </p:nvPr>
        </p:nvGraphicFramePr>
        <p:xfrm>
          <a:off x="2287" y="1590313"/>
          <a:ext cx="7132761" cy="49905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2566">
                  <a:extLst>
                    <a:ext uri="{9D8B030D-6E8A-4147-A177-3AD203B41FA5}">
                      <a16:colId xmlns:a16="http://schemas.microsoft.com/office/drawing/2014/main" val="3486948199"/>
                    </a:ext>
                  </a:extLst>
                </a:gridCol>
                <a:gridCol w="2315551">
                  <a:extLst>
                    <a:ext uri="{9D8B030D-6E8A-4147-A177-3AD203B41FA5}">
                      <a16:colId xmlns:a16="http://schemas.microsoft.com/office/drawing/2014/main" val="3941780135"/>
                    </a:ext>
                  </a:extLst>
                </a:gridCol>
                <a:gridCol w="3224644">
                  <a:extLst>
                    <a:ext uri="{9D8B030D-6E8A-4147-A177-3AD203B41FA5}">
                      <a16:colId xmlns:a16="http://schemas.microsoft.com/office/drawing/2014/main" val="2278712520"/>
                    </a:ext>
                  </a:extLst>
                </a:gridCol>
              </a:tblGrid>
              <a:tr h="410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3916"/>
                  </a:ext>
                </a:extLst>
              </a:tr>
              <a:tr h="41055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문서함 관련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TBCONTAINER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문서함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434636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TBCONTAINERTODOCSTAT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문서 상태 별 문서함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94055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TBCONTAINERTYPE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문서함 타입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050259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TBCONTAINERUSERDEPT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문서함 별 사용 부서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51590"/>
                  </a:ext>
                </a:extLst>
              </a:tr>
              <a:tr h="410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문서번호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TBDOCNUMBER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/>
                      </a:pPr>
                      <a:r>
                        <a:rPr lang="ko-KR" altLang="en-US" sz="1600" dirty="0"/>
                        <a:t>문서 번호 </a:t>
                      </a:r>
                      <a:r>
                        <a:rPr lang="ko-KR" altLang="en-US" sz="1600" dirty="0" err="1"/>
                        <a:t>채번</a:t>
                      </a:r>
                      <a:r>
                        <a:rPr lang="ko-KR" altLang="en-US" sz="1600" dirty="0"/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94620"/>
                  </a:ext>
                </a:extLst>
              </a:tr>
              <a:tr h="54793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양식함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TBFormContainer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/>
                      </a:pPr>
                      <a:r>
                        <a:rPr lang="ko-KR" altLang="en-US" sz="1600" dirty="0"/>
                        <a:t>양식함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538322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TBFormContUserGroup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양식함 병 사용 부서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662494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TBFormGroup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/>
                      </a:pPr>
                      <a:r>
                        <a:rPr lang="ko-KR" altLang="en-US" sz="1600" dirty="0"/>
                        <a:t>양식 그룹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92715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TBFormInfo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양식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890115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TBFormRecv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양식 별 고정 수신처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4929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51041E-A59F-F446-9D87-45159605E9AE}"/>
              </a:ext>
            </a:extLst>
          </p:cNvPr>
          <p:cNvSpPr txBox="1"/>
          <p:nvPr/>
        </p:nvSpPr>
        <p:spPr>
          <a:xfrm>
            <a:off x="7363691" y="1852044"/>
            <a:ext cx="4024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문서함과 양식함 정보를 담고 있는 테이블들이 존재합니다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B79B993-2C87-9CF8-206D-BF014CE5A7E1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4)</a:t>
            </a:r>
            <a:r>
              <a:rPr lang="ko-KR" altLang="en-US" sz="1800" b="1" dirty="0"/>
              <a:t>전자 결재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07C24-59BF-74AD-0669-8B82DD515C1E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1376EF-76BB-2EE4-1A1D-576116E81CBB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13/56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396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050A5-C206-7B3A-61B7-B3770D3FD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FB5A3E71-06BE-E8FC-822F-91A3578F3584}"/>
              </a:ext>
            </a:extLst>
          </p:cNvPr>
          <p:cNvGrpSpPr/>
          <p:nvPr/>
        </p:nvGrpSpPr>
        <p:grpSpPr>
          <a:xfrm>
            <a:off x="5290839" y="2093343"/>
            <a:ext cx="3219165" cy="1138757"/>
            <a:chOff x="6012968" y="1864237"/>
            <a:chExt cx="3219165" cy="113875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EAE11E0-D00F-1DD2-C76F-D41D18FD5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2117350"/>
              <a:ext cx="2921711" cy="88564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3B70FC-626A-A426-0A49-5D1516B0B7F6}"/>
                </a:ext>
              </a:extLst>
            </p:cNvPr>
            <p:cNvSpPr txBox="1"/>
            <p:nvPr/>
          </p:nvSpPr>
          <p:spPr>
            <a:xfrm>
              <a:off x="6012968" y="1864237"/>
              <a:ext cx="3219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TBCODEDOCTYPE(</a:t>
              </a:r>
              <a:r>
                <a:rPr lang="ko-KR" altLang="en-US" sz="1600" b="1" dirty="0"/>
                <a:t>문서타입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5DF9416-FFC2-7C79-B100-93F7C5EF6987}"/>
              </a:ext>
            </a:extLst>
          </p:cNvPr>
          <p:cNvGrpSpPr/>
          <p:nvPr/>
        </p:nvGrpSpPr>
        <p:grpSpPr>
          <a:xfrm>
            <a:off x="6147636" y="4292334"/>
            <a:ext cx="2583213" cy="2391965"/>
            <a:chOff x="6147636" y="4292334"/>
            <a:chExt cx="2583213" cy="239196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AB30A79-A542-912E-45E0-BFB34D894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9346" y="4578330"/>
              <a:ext cx="2459368" cy="210596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9BA23E-5066-CD7A-D8B0-4764236E542E}"/>
                </a:ext>
              </a:extLst>
            </p:cNvPr>
            <p:cNvSpPr txBox="1"/>
            <p:nvPr/>
          </p:nvSpPr>
          <p:spPr>
            <a:xfrm>
              <a:off x="6147636" y="4292334"/>
              <a:ext cx="2583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TBCODEAPRTYPE(</a:t>
              </a:r>
              <a:r>
                <a:rPr lang="ko-KR" altLang="en-US" sz="1600" b="1" dirty="0"/>
                <a:t>결재타입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5BFD73-28A5-A971-1124-2E8695C1E4AB}"/>
              </a:ext>
            </a:extLst>
          </p:cNvPr>
          <p:cNvGrpSpPr/>
          <p:nvPr/>
        </p:nvGrpSpPr>
        <p:grpSpPr>
          <a:xfrm>
            <a:off x="8927279" y="3429000"/>
            <a:ext cx="2921711" cy="3255299"/>
            <a:chOff x="8927279" y="3429000"/>
            <a:chExt cx="2921711" cy="325529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02C4850-7529-F4EE-BAD5-9839AE15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60443" y="3736715"/>
              <a:ext cx="2798167" cy="294758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C45E2B-971E-3D59-25F8-4D9B34F8647C}"/>
                </a:ext>
              </a:extLst>
            </p:cNvPr>
            <p:cNvSpPr txBox="1"/>
            <p:nvPr/>
          </p:nvSpPr>
          <p:spPr>
            <a:xfrm>
              <a:off x="8927279" y="3429000"/>
              <a:ext cx="2921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TBCODEAPRSTATE(</a:t>
              </a:r>
              <a:r>
                <a:rPr lang="ko-KR" altLang="en-US" sz="1600" b="1" dirty="0"/>
                <a:t>결재상태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7C6FE5-5B33-1ADF-F71F-8429C9CF5CD8}"/>
              </a:ext>
            </a:extLst>
          </p:cNvPr>
          <p:cNvGrpSpPr/>
          <p:nvPr/>
        </p:nvGrpSpPr>
        <p:grpSpPr>
          <a:xfrm>
            <a:off x="63236" y="3044583"/>
            <a:ext cx="7713063" cy="1176821"/>
            <a:chOff x="362413" y="3141597"/>
            <a:chExt cx="7713063" cy="11768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3BCF1E-7815-88D8-F480-EA90F43F5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536" y="3454067"/>
              <a:ext cx="7593940" cy="86435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599102-2A06-87BE-9F73-C7B31E81AA52}"/>
                </a:ext>
              </a:extLst>
            </p:cNvPr>
            <p:cNvSpPr txBox="1"/>
            <p:nvPr/>
          </p:nvSpPr>
          <p:spPr>
            <a:xfrm>
              <a:off x="362413" y="3141597"/>
              <a:ext cx="2902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TBAPRLINEINFO(</a:t>
              </a:r>
              <a:r>
                <a:rPr lang="ko-KR" altLang="en-US" sz="1600" b="1" dirty="0"/>
                <a:t>결재선정보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1268C6-D12C-8418-3F7D-98A64236077E}"/>
                </a:ext>
              </a:extLst>
            </p:cNvPr>
            <p:cNvSpPr/>
            <p:nvPr/>
          </p:nvSpPr>
          <p:spPr>
            <a:xfrm>
              <a:off x="3357208" y="3453511"/>
              <a:ext cx="597847" cy="8643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C56175-F031-78DE-A6D7-627E90B8776B}"/>
                </a:ext>
              </a:extLst>
            </p:cNvPr>
            <p:cNvSpPr/>
            <p:nvPr/>
          </p:nvSpPr>
          <p:spPr>
            <a:xfrm>
              <a:off x="3977201" y="3453511"/>
              <a:ext cx="597847" cy="8643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A53D30A-2524-29ED-D44E-456322BA0820}"/>
              </a:ext>
            </a:extLst>
          </p:cNvPr>
          <p:cNvCxnSpPr>
            <a:stCxn id="18" idx="2"/>
            <a:endCxn id="10" idx="1"/>
          </p:cNvCxnSpPr>
          <p:nvPr/>
        </p:nvCxnSpPr>
        <p:spPr>
          <a:xfrm>
            <a:off x="2969867" y="1855143"/>
            <a:ext cx="2404004" cy="9341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F49EA41-DF71-4B6C-F0F8-D19897C9D63B}"/>
              </a:ext>
            </a:extLst>
          </p:cNvPr>
          <p:cNvGrpSpPr/>
          <p:nvPr/>
        </p:nvGrpSpPr>
        <p:grpSpPr>
          <a:xfrm>
            <a:off x="182359" y="1496762"/>
            <a:ext cx="6982065" cy="732194"/>
            <a:chOff x="334876" y="1190120"/>
            <a:chExt cx="8658730" cy="143055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68F1010-2926-F3FE-CE58-C4BA77B41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643"/>
            <a:stretch/>
          </p:blipFill>
          <p:spPr>
            <a:xfrm>
              <a:off x="463344" y="1226685"/>
              <a:ext cx="8530262" cy="66363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6C1B7-ABE0-D351-4881-0193F21FF05C}"/>
                </a:ext>
              </a:extLst>
            </p:cNvPr>
            <p:cNvSpPr txBox="1"/>
            <p:nvPr/>
          </p:nvSpPr>
          <p:spPr>
            <a:xfrm>
              <a:off x="334876" y="2035895"/>
              <a:ext cx="299479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TBAPRDOCINFO(</a:t>
              </a:r>
              <a:r>
                <a:rPr lang="ko-KR" altLang="en-US" sz="1600" b="1" dirty="0"/>
                <a:t>진행문서정보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4A8A85-DE5D-118F-B929-3841D85B0D93}"/>
                </a:ext>
              </a:extLst>
            </p:cNvPr>
            <p:cNvSpPr/>
            <p:nvPr/>
          </p:nvSpPr>
          <p:spPr>
            <a:xfrm>
              <a:off x="3397136" y="1190120"/>
              <a:ext cx="789274" cy="7002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806D9F9-D039-C1D7-FEC8-DD8767148511}"/>
              </a:ext>
            </a:extLst>
          </p:cNvPr>
          <p:cNvCxnSpPr>
            <a:cxnSpLocks/>
            <a:stCxn id="20" idx="2"/>
            <a:endCxn id="8" idx="1"/>
          </p:cNvCxnSpPr>
          <p:nvPr/>
        </p:nvCxnSpPr>
        <p:spPr>
          <a:xfrm>
            <a:off x="3356955" y="4220847"/>
            <a:ext cx="2882391" cy="14104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CC31C2F-F209-C5A8-5A7D-75E9496C4D97}"/>
              </a:ext>
            </a:extLst>
          </p:cNvPr>
          <p:cNvCxnSpPr>
            <a:cxnSpLocks/>
          </p:cNvCxnSpPr>
          <p:nvPr/>
        </p:nvCxnSpPr>
        <p:spPr>
          <a:xfrm>
            <a:off x="4590779" y="3885686"/>
            <a:ext cx="4402827" cy="2382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제목 1">
            <a:extLst>
              <a:ext uri="{FF2B5EF4-FFF2-40B4-BE49-F238E27FC236}">
                <a16:creationId xmlns:a16="http://schemas.microsoft.com/office/drawing/2014/main" id="{46F21758-414E-8914-A3B9-919A4F4A722B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4)</a:t>
            </a:r>
            <a:r>
              <a:rPr lang="ko-KR" altLang="en-US" sz="1800" b="1" dirty="0"/>
              <a:t>전자 결재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구조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0B201C-BE23-9FFB-D935-95E26184BE6C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F1CA0-232F-108E-E342-2C371A0C4DA8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14/56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584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D91B4-ED5B-8D18-D452-E6E7E3380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1CE86-7505-C33D-B7D5-675BB0B774C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96207" y="2623106"/>
            <a:ext cx="4278750" cy="64008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전자결재 소스 코드 분석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7EC1DC1-4E39-AD79-2B6C-932A4422B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211815" y="3552553"/>
            <a:ext cx="5047862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3736ED-CCA9-43E4-A5A6-87566732E1C0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15/56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8468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4A85E-C5BA-6C30-FACA-5DD706483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BCE92E9-E5F9-4CA7-3853-EB105F95DE9A}"/>
              </a:ext>
            </a:extLst>
          </p:cNvPr>
          <p:cNvGrpSpPr/>
          <p:nvPr/>
        </p:nvGrpSpPr>
        <p:grpSpPr>
          <a:xfrm>
            <a:off x="73890" y="1712306"/>
            <a:ext cx="11176001" cy="1215621"/>
            <a:chOff x="144780" y="908742"/>
            <a:chExt cx="11902440" cy="1276087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B721359-FDEE-75B6-8225-8DE61B8620FA}"/>
                </a:ext>
              </a:extLst>
            </p:cNvPr>
            <p:cNvGrpSpPr/>
            <p:nvPr/>
          </p:nvGrpSpPr>
          <p:grpSpPr>
            <a:xfrm>
              <a:off x="288945" y="1083176"/>
              <a:ext cx="10035325" cy="1062030"/>
              <a:chOff x="464221" y="1465516"/>
              <a:chExt cx="10035325" cy="1062030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827DB06-D9F3-AF1E-7627-FEC9A133F958}"/>
                  </a:ext>
                </a:extLst>
              </p:cNvPr>
              <p:cNvGrpSpPr/>
              <p:nvPr/>
            </p:nvGrpSpPr>
            <p:grpSpPr>
              <a:xfrm>
                <a:off x="464221" y="1465516"/>
                <a:ext cx="10035325" cy="1062030"/>
                <a:chOff x="464221" y="1736702"/>
                <a:chExt cx="10035325" cy="1062030"/>
              </a:xfrm>
            </p:grpSpPr>
            <p:sp>
              <p:nvSpPr>
                <p:cNvPr id="37" name="사각형: 둥근 한쪽 모서리 36">
                  <a:extLst>
                    <a:ext uri="{FF2B5EF4-FFF2-40B4-BE49-F238E27FC236}">
                      <a16:creationId xmlns:a16="http://schemas.microsoft.com/office/drawing/2014/main" id="{D20B5AD3-06B9-6183-CA81-D0E583A424C7}"/>
                    </a:ext>
                  </a:extLst>
                </p:cNvPr>
                <p:cNvSpPr/>
                <p:nvPr/>
              </p:nvSpPr>
              <p:spPr>
                <a:xfrm>
                  <a:off x="464221" y="1736702"/>
                  <a:ext cx="1749778" cy="903111"/>
                </a:xfrm>
                <a:prstGeom prst="round1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spc="600" dirty="0">
                      <a:solidFill>
                        <a:schemeClr val="bg1"/>
                      </a:solidFill>
                    </a:rPr>
                    <a:t>기안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A071B20-7195-7022-B15B-52B8767571B9}"/>
                    </a:ext>
                  </a:extLst>
                </p:cNvPr>
                <p:cNvSpPr txBox="1"/>
                <p:nvPr/>
              </p:nvSpPr>
              <p:spPr>
                <a:xfrm>
                  <a:off x="2216693" y="2034368"/>
                  <a:ext cx="384054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ezApproval</a:t>
                  </a:r>
                  <a:r>
                    <a:rPr lang="en-US" altLang="ko-KR" sz="1400" dirty="0"/>
                    <a:t>/</a:t>
                  </a:r>
                  <a:r>
                    <a:rPr lang="en-US" altLang="ko-KR" sz="1400" dirty="0" err="1"/>
                    <a:t>DraftUIAspx</a:t>
                  </a:r>
                  <a:r>
                    <a:rPr lang="en-US" altLang="ko-KR" sz="1400" dirty="0"/>
                    <a:t>/</a:t>
                  </a:r>
                  <a:r>
                    <a:rPr lang="en-US" altLang="ko-KR" sz="1400" dirty="0" err="1"/>
                    <a:t>DoDraft</a:t>
                  </a:r>
                  <a:endParaRPr lang="ko-KR" altLang="en-US" sz="1400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E09F66A-C4DF-6844-7A26-5F50B97FCC8C}"/>
                    </a:ext>
                  </a:extLst>
                </p:cNvPr>
                <p:cNvSpPr txBox="1"/>
                <p:nvPr/>
              </p:nvSpPr>
              <p:spPr>
                <a:xfrm>
                  <a:off x="5896150" y="2034367"/>
                  <a:ext cx="108180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DoDraft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16CBEFD-1CCB-F751-8498-91353313F931}"/>
                    </a:ext>
                  </a:extLst>
                </p:cNvPr>
                <p:cNvSpPr txBox="1"/>
                <p:nvPr/>
              </p:nvSpPr>
              <p:spPr>
                <a:xfrm>
                  <a:off x="7374450" y="2034368"/>
                  <a:ext cx="118762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doProcess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D2661BF-EC36-A33D-CF5E-98126346DED2}"/>
                    </a:ext>
                  </a:extLst>
                </p:cNvPr>
                <p:cNvSpPr txBox="1"/>
                <p:nvPr/>
              </p:nvSpPr>
              <p:spPr>
                <a:xfrm>
                  <a:off x="8956838" y="2247166"/>
                  <a:ext cx="118762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doApprov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F440CF75-F039-AC01-3E6C-9E1D57686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5474" y="2188254"/>
                  <a:ext cx="425999" cy="0"/>
                </a:xfrm>
                <a:prstGeom prst="straightConnector1">
                  <a:avLst/>
                </a:prstGeom>
                <a:ln>
                  <a:solidFill>
                    <a:schemeClr val="dk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1F3FD7D-7078-44FB-2130-D21D38EFD863}"/>
                    </a:ext>
                  </a:extLst>
                </p:cNvPr>
                <p:cNvSpPr txBox="1"/>
                <p:nvPr/>
              </p:nvSpPr>
              <p:spPr>
                <a:xfrm>
                  <a:off x="3183817" y="1823787"/>
                  <a:ext cx="95695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컨트롤러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D7158FF-3592-DAE5-E3DE-206AAAF48925}"/>
                    </a:ext>
                  </a:extLst>
                </p:cNvPr>
                <p:cNvSpPr txBox="1"/>
                <p:nvPr/>
              </p:nvSpPr>
              <p:spPr>
                <a:xfrm>
                  <a:off x="5964019" y="1827398"/>
                  <a:ext cx="9569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서비스</a:t>
                  </a: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B7FBA7CB-D6AF-3D6C-96D3-696B90B19C96}"/>
                    </a:ext>
                  </a:extLst>
                </p:cNvPr>
                <p:cNvSpPr/>
                <p:nvPr/>
              </p:nvSpPr>
              <p:spPr>
                <a:xfrm>
                  <a:off x="7423235" y="2000193"/>
                  <a:ext cx="1081803" cy="394578"/>
                </a:xfrm>
                <a:prstGeom prst="roundRect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6" name="연결선: 꺾임 45">
                  <a:extLst>
                    <a:ext uri="{FF2B5EF4-FFF2-40B4-BE49-F238E27FC236}">
                      <a16:creationId xmlns:a16="http://schemas.microsoft.com/office/drawing/2014/main" id="{A96CDF23-AE4E-102B-7A8D-417D0E067BAF}"/>
                    </a:ext>
                  </a:extLst>
                </p:cNvPr>
                <p:cNvCxnSpPr>
                  <a:cxnSpLocks/>
                  <a:stCxn id="41" idx="2"/>
                  <a:endCxn id="45" idx="2"/>
                </p:cNvCxnSpPr>
                <p:nvPr/>
              </p:nvCxnSpPr>
              <p:spPr>
                <a:xfrm rot="5400000" flipH="1">
                  <a:off x="8677309" y="1681599"/>
                  <a:ext cx="160172" cy="1586515"/>
                </a:xfrm>
                <a:prstGeom prst="bentConnector3">
                  <a:avLst>
                    <a:gd name="adj1" fmla="val -149821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F1101F8-C217-AE7E-6313-5ED731CC7461}"/>
                    </a:ext>
                  </a:extLst>
                </p:cNvPr>
                <p:cNvSpPr txBox="1"/>
                <p:nvPr/>
              </p:nvSpPr>
              <p:spPr>
                <a:xfrm>
                  <a:off x="6151383" y="2342141"/>
                  <a:ext cx="174787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err="1">
                      <a:solidFill>
                        <a:srgbClr val="FF0000"/>
                      </a:solidFill>
                    </a:rPr>
                    <a:t>ExecuteTransactionSQL</a:t>
                  </a:r>
                  <a:r>
                    <a:rPr lang="en-US" altLang="ko-KR" sz="1200" dirty="0">
                      <a:solidFill>
                        <a:srgbClr val="FF0000"/>
                      </a:solidFill>
                    </a:rPr>
                    <a:t>()</a:t>
                  </a:r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F7F4F41-C0DB-408B-3A2C-9DF1F722115E}"/>
                    </a:ext>
                  </a:extLst>
                </p:cNvPr>
                <p:cNvSpPr txBox="1"/>
                <p:nvPr/>
              </p:nvSpPr>
              <p:spPr>
                <a:xfrm>
                  <a:off x="8742383" y="2521733"/>
                  <a:ext cx="80855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rgbClr val="FF0000"/>
                      </a:solidFill>
                    </a:rPr>
                    <a:t>SQL </a:t>
                  </a:r>
                  <a:r>
                    <a:rPr lang="ko-KR" altLang="en-US" sz="1200" dirty="0">
                      <a:solidFill>
                        <a:srgbClr val="FF0000"/>
                      </a:solidFill>
                    </a:rPr>
                    <a:t>문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FBE9FF8-4888-A1B3-FFD1-7C942DEF7821}"/>
                    </a:ext>
                  </a:extLst>
                </p:cNvPr>
                <p:cNvSpPr txBox="1"/>
                <p:nvPr/>
              </p:nvSpPr>
              <p:spPr>
                <a:xfrm>
                  <a:off x="8865557" y="1813198"/>
                  <a:ext cx="163398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UpdateDocInfo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DD32AD3E-7633-195E-52AE-A7621337A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381" y="2173221"/>
                  <a:ext cx="406269" cy="225708"/>
                </a:xfrm>
                <a:prstGeom prst="straightConnector1">
                  <a:avLst/>
                </a:prstGeom>
                <a:ln>
                  <a:solidFill>
                    <a:schemeClr val="dk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25235A75-987A-020E-BFAC-89B215474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658" y="2188254"/>
                  <a:ext cx="425999" cy="0"/>
                </a:xfrm>
                <a:prstGeom prst="straightConnector1">
                  <a:avLst/>
                </a:prstGeom>
                <a:ln>
                  <a:solidFill>
                    <a:schemeClr val="dk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FDEE02D1-A5A2-E9C8-BC54-F54C2C6F4969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flipV="1">
                <a:off x="8432199" y="1695901"/>
                <a:ext cx="433358" cy="223784"/>
              </a:xfrm>
              <a:prstGeom prst="straightConnector1">
                <a:avLst/>
              </a:prstGeom>
              <a:ln>
                <a:solidFill>
                  <a:schemeClr val="dk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3F7D93A-2454-2E03-BB83-A97CF59F1B04}"/>
                </a:ext>
              </a:extLst>
            </p:cNvPr>
            <p:cNvSpPr/>
            <p:nvPr/>
          </p:nvSpPr>
          <p:spPr>
            <a:xfrm>
              <a:off x="144780" y="908742"/>
              <a:ext cx="11902440" cy="1276087"/>
            </a:xfrm>
            <a:prstGeom prst="roundRect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F793447-3BF6-1A4E-CCC6-59BC09E17603}"/>
              </a:ext>
            </a:extLst>
          </p:cNvPr>
          <p:cNvGrpSpPr/>
          <p:nvPr/>
        </p:nvGrpSpPr>
        <p:grpSpPr>
          <a:xfrm>
            <a:off x="73890" y="2952550"/>
            <a:ext cx="11176001" cy="1243953"/>
            <a:chOff x="140441" y="2384777"/>
            <a:chExt cx="11902440" cy="1243953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0A498722-79CB-CB7C-F24E-432602C0F349}"/>
                </a:ext>
              </a:extLst>
            </p:cNvPr>
            <p:cNvGrpSpPr/>
            <p:nvPr/>
          </p:nvGrpSpPr>
          <p:grpSpPr>
            <a:xfrm>
              <a:off x="292659" y="2530279"/>
              <a:ext cx="10035325" cy="1062030"/>
              <a:chOff x="464221" y="1465516"/>
              <a:chExt cx="10035325" cy="1062030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E084C2FD-868C-43D7-0D35-2345262B99CC}"/>
                  </a:ext>
                </a:extLst>
              </p:cNvPr>
              <p:cNvGrpSpPr/>
              <p:nvPr/>
            </p:nvGrpSpPr>
            <p:grpSpPr>
              <a:xfrm>
                <a:off x="464221" y="1465516"/>
                <a:ext cx="10035325" cy="1062030"/>
                <a:chOff x="464221" y="1736702"/>
                <a:chExt cx="10035325" cy="1062030"/>
              </a:xfrm>
            </p:grpSpPr>
            <p:sp>
              <p:nvSpPr>
                <p:cNvPr id="125" name="사각형: 둥근 한쪽 모서리 124">
                  <a:extLst>
                    <a:ext uri="{FF2B5EF4-FFF2-40B4-BE49-F238E27FC236}">
                      <a16:creationId xmlns:a16="http://schemas.microsoft.com/office/drawing/2014/main" id="{5D4F95DE-F166-3F86-9D87-2EFEFA1CB9EE}"/>
                    </a:ext>
                  </a:extLst>
                </p:cNvPr>
                <p:cNvSpPr/>
                <p:nvPr/>
              </p:nvSpPr>
              <p:spPr>
                <a:xfrm>
                  <a:off x="464221" y="1736702"/>
                  <a:ext cx="1749778" cy="903111"/>
                </a:xfrm>
                <a:prstGeom prst="round1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spc="600" dirty="0">
                      <a:solidFill>
                        <a:schemeClr val="bg1"/>
                      </a:solidFill>
                    </a:rPr>
                    <a:t>승인</a:t>
                  </a:r>
                  <a:r>
                    <a:rPr lang="en-US" altLang="ko-KR" sz="1400" b="1" spc="6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1400" b="1" spc="600" dirty="0">
                      <a:solidFill>
                        <a:schemeClr val="bg1"/>
                      </a:solidFill>
                    </a:rPr>
                    <a:t>합의</a:t>
                  </a:r>
                  <a:r>
                    <a:rPr lang="en-US" altLang="ko-KR" sz="1400" b="1" spc="600" dirty="0">
                      <a:solidFill>
                        <a:schemeClr val="bg1"/>
                      </a:solidFill>
                    </a:rPr>
                    <a:t>)</a:t>
                  </a:r>
                  <a:endParaRPr lang="ko-KR" altLang="en-US" sz="1400" b="1" spc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1A5FAF0-DD91-456D-47D9-5C5FDDA3C4D7}"/>
                    </a:ext>
                  </a:extLst>
                </p:cNvPr>
                <p:cNvSpPr txBox="1"/>
                <p:nvPr/>
              </p:nvSpPr>
              <p:spPr>
                <a:xfrm>
                  <a:off x="2157671" y="2034368"/>
                  <a:ext cx="38405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ezApproval</a:t>
                  </a:r>
                  <a:r>
                    <a:rPr lang="en-US" altLang="ko-KR" sz="1400" dirty="0"/>
                    <a:t>/</a:t>
                  </a:r>
                  <a:r>
                    <a:rPr lang="en-US" altLang="ko-KR" sz="1400" dirty="0" err="1"/>
                    <a:t>ApprovUIAspx</a:t>
                  </a:r>
                  <a:r>
                    <a:rPr lang="en-US" altLang="ko-KR" sz="1400" dirty="0"/>
                    <a:t>/</a:t>
                  </a:r>
                  <a:r>
                    <a:rPr lang="en-US" altLang="ko-KR" sz="1400" dirty="0" err="1"/>
                    <a:t>DoApprov</a:t>
                  </a:r>
                  <a:endParaRPr lang="ko-KR" altLang="en-US" sz="1400" dirty="0"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2192569-EF55-B399-7D61-064CB876B460}"/>
                    </a:ext>
                  </a:extLst>
                </p:cNvPr>
                <p:cNvSpPr txBox="1"/>
                <p:nvPr/>
              </p:nvSpPr>
              <p:spPr>
                <a:xfrm>
                  <a:off x="5837132" y="2015895"/>
                  <a:ext cx="15866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Doapprov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15F8001-12DA-7A69-9E73-F2D6C0FB5299}"/>
                    </a:ext>
                  </a:extLst>
                </p:cNvPr>
                <p:cNvSpPr txBox="1"/>
                <p:nvPr/>
              </p:nvSpPr>
              <p:spPr>
                <a:xfrm>
                  <a:off x="7361735" y="2015894"/>
                  <a:ext cx="11876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doProcess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76CA345-0960-D72C-383F-EAFAEB3CCE16}"/>
                    </a:ext>
                  </a:extLst>
                </p:cNvPr>
                <p:cNvSpPr txBox="1"/>
                <p:nvPr/>
              </p:nvSpPr>
              <p:spPr>
                <a:xfrm>
                  <a:off x="8956838" y="2247166"/>
                  <a:ext cx="11876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doApprov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cxnSp>
              <p:nvCxnSpPr>
                <p:cNvPr id="130" name="직선 화살표 연결선 129">
                  <a:extLst>
                    <a:ext uri="{FF2B5EF4-FFF2-40B4-BE49-F238E27FC236}">
                      <a16:creationId xmlns:a16="http://schemas.microsoft.com/office/drawing/2014/main" id="{014ACDCE-D4AB-6FCD-DC61-46A4DD90C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8751" y="2197490"/>
                  <a:ext cx="42599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화살표 연결선 130">
                  <a:extLst>
                    <a:ext uri="{FF2B5EF4-FFF2-40B4-BE49-F238E27FC236}">
                      <a16:creationId xmlns:a16="http://schemas.microsoft.com/office/drawing/2014/main" id="{991003E3-9B5B-1364-2707-DD884E5F6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6169" y="2188254"/>
                  <a:ext cx="42599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9B00212-DAFC-3A6A-A79A-CF25B299C668}"/>
                    </a:ext>
                  </a:extLst>
                </p:cNvPr>
                <p:cNvSpPr txBox="1"/>
                <p:nvPr/>
              </p:nvSpPr>
              <p:spPr>
                <a:xfrm>
                  <a:off x="3124794" y="1823787"/>
                  <a:ext cx="95695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컨트롤러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ACFC7D0A-9BFB-F881-6555-C38D12D8D934}"/>
                    </a:ext>
                  </a:extLst>
                </p:cNvPr>
                <p:cNvSpPr txBox="1"/>
                <p:nvPr/>
              </p:nvSpPr>
              <p:spPr>
                <a:xfrm>
                  <a:off x="5934510" y="1827398"/>
                  <a:ext cx="95695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서비스</a:t>
                  </a:r>
                </a:p>
              </p:txBody>
            </p:sp>
            <p:sp>
              <p:nvSpPr>
                <p:cNvPr id="134" name="사각형: 둥근 모서리 133">
                  <a:extLst>
                    <a:ext uri="{FF2B5EF4-FFF2-40B4-BE49-F238E27FC236}">
                      <a16:creationId xmlns:a16="http://schemas.microsoft.com/office/drawing/2014/main" id="{9D955E35-923B-2D06-4483-2FF86567959C}"/>
                    </a:ext>
                  </a:extLst>
                </p:cNvPr>
                <p:cNvSpPr/>
                <p:nvPr/>
              </p:nvSpPr>
              <p:spPr>
                <a:xfrm>
                  <a:off x="7413399" y="1981721"/>
                  <a:ext cx="1067970" cy="394578"/>
                </a:xfrm>
                <a:prstGeom prst="roundRect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5" name="연결선: 꺾임 134">
                  <a:extLst>
                    <a:ext uri="{FF2B5EF4-FFF2-40B4-BE49-F238E27FC236}">
                      <a16:creationId xmlns:a16="http://schemas.microsoft.com/office/drawing/2014/main" id="{E1E6DFA2-13EB-A57C-F452-86A4A3656F85}"/>
                    </a:ext>
                  </a:extLst>
                </p:cNvPr>
                <p:cNvCxnSpPr>
                  <a:cxnSpLocks/>
                  <a:stCxn id="129" idx="2"/>
                  <a:endCxn id="134" idx="2"/>
                </p:cNvCxnSpPr>
                <p:nvPr/>
              </p:nvCxnSpPr>
              <p:spPr>
                <a:xfrm rot="5400000" flipH="1">
                  <a:off x="8659696" y="1663987"/>
                  <a:ext cx="178644" cy="1603268"/>
                </a:xfrm>
                <a:prstGeom prst="bentConnector3">
                  <a:avLst>
                    <a:gd name="adj1" fmla="val -127964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4BEBBB2-3020-6088-D455-0E6E7009F043}"/>
                    </a:ext>
                  </a:extLst>
                </p:cNvPr>
                <p:cNvSpPr txBox="1"/>
                <p:nvPr/>
              </p:nvSpPr>
              <p:spPr>
                <a:xfrm>
                  <a:off x="6151383" y="2342141"/>
                  <a:ext cx="17478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err="1">
                      <a:solidFill>
                        <a:srgbClr val="FF0000"/>
                      </a:solidFill>
                    </a:rPr>
                    <a:t>ExecuteTransactionSQL</a:t>
                  </a:r>
                  <a:r>
                    <a:rPr lang="en-US" altLang="ko-KR" sz="1200" dirty="0">
                      <a:solidFill>
                        <a:srgbClr val="FF0000"/>
                      </a:solidFill>
                    </a:rPr>
                    <a:t>()</a:t>
                  </a:r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9BAF0E5C-FBD2-51F1-11E7-400EFEB9B629}"/>
                    </a:ext>
                  </a:extLst>
                </p:cNvPr>
                <p:cNvSpPr txBox="1"/>
                <p:nvPr/>
              </p:nvSpPr>
              <p:spPr>
                <a:xfrm>
                  <a:off x="8742383" y="2521733"/>
                  <a:ext cx="8085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rgbClr val="FF0000"/>
                      </a:solidFill>
                    </a:rPr>
                    <a:t>SQL </a:t>
                  </a:r>
                  <a:r>
                    <a:rPr lang="ko-KR" altLang="en-US" sz="1200" dirty="0">
                      <a:solidFill>
                        <a:srgbClr val="FF0000"/>
                      </a:solidFill>
                    </a:rPr>
                    <a:t>문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793CC8E-23FC-7771-CCB2-2383C666AA91}"/>
                    </a:ext>
                  </a:extLst>
                </p:cNvPr>
                <p:cNvSpPr txBox="1"/>
                <p:nvPr/>
              </p:nvSpPr>
              <p:spPr>
                <a:xfrm>
                  <a:off x="8865557" y="1813198"/>
                  <a:ext cx="16339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UpdateDocInfo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cxnSp>
              <p:nvCxnSpPr>
                <p:cNvPr id="139" name="직선 화살표 연결선 138">
                  <a:extLst>
                    <a:ext uri="{FF2B5EF4-FFF2-40B4-BE49-F238E27FC236}">
                      <a16:creationId xmlns:a16="http://schemas.microsoft.com/office/drawing/2014/main" id="{A28F7333-C8FC-45DA-5C08-73F373ABC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381" y="2173221"/>
                  <a:ext cx="406269" cy="22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507C4EA2-E20B-25DD-311C-6E3A8688D7D7}"/>
                  </a:ext>
                </a:extLst>
              </p:cNvPr>
              <p:cNvCxnSpPr>
                <a:cxnSpLocks/>
                <a:endCxn id="138" idx="1"/>
              </p:cNvCxnSpPr>
              <p:nvPr/>
            </p:nvCxnSpPr>
            <p:spPr>
              <a:xfrm flipV="1">
                <a:off x="8432199" y="1695901"/>
                <a:ext cx="433358" cy="2237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D5EC8C7F-40E0-ECB7-3DDE-0B85872DF050}"/>
                </a:ext>
              </a:extLst>
            </p:cNvPr>
            <p:cNvSpPr/>
            <p:nvPr/>
          </p:nvSpPr>
          <p:spPr>
            <a:xfrm>
              <a:off x="140441" y="2384777"/>
              <a:ext cx="11902440" cy="1243953"/>
            </a:xfrm>
            <a:prstGeom prst="roundRect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DB77D079-B328-4623-D918-BFD5BE1633F8}"/>
              </a:ext>
            </a:extLst>
          </p:cNvPr>
          <p:cNvGrpSpPr/>
          <p:nvPr/>
        </p:nvGrpSpPr>
        <p:grpSpPr>
          <a:xfrm>
            <a:off x="152604" y="4363459"/>
            <a:ext cx="10977214" cy="1060370"/>
            <a:chOff x="464221" y="3213610"/>
            <a:chExt cx="11948001" cy="1060370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419B7BD9-A1BB-569E-DE2F-A012D14042F6}"/>
                </a:ext>
              </a:extLst>
            </p:cNvPr>
            <p:cNvSpPr/>
            <p:nvPr/>
          </p:nvSpPr>
          <p:spPr>
            <a:xfrm>
              <a:off x="10985527" y="3527819"/>
              <a:ext cx="1111317" cy="3803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 w="254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90DEF4A5-9EB7-F414-AED9-FAC15F0B8FDF}"/>
                </a:ext>
              </a:extLst>
            </p:cNvPr>
            <p:cNvGrpSpPr/>
            <p:nvPr/>
          </p:nvGrpSpPr>
          <p:grpSpPr>
            <a:xfrm>
              <a:off x="464221" y="3213610"/>
              <a:ext cx="11588448" cy="1060370"/>
              <a:chOff x="464221" y="3417711"/>
              <a:chExt cx="11588448" cy="1060370"/>
            </a:xfrm>
          </p:grpSpPr>
          <p:sp>
            <p:nvSpPr>
              <p:cNvPr id="170" name="사각형: 둥근 한쪽 모서리 169">
                <a:extLst>
                  <a:ext uri="{FF2B5EF4-FFF2-40B4-BE49-F238E27FC236}">
                    <a16:creationId xmlns:a16="http://schemas.microsoft.com/office/drawing/2014/main" id="{AC5E6250-9EF1-29A2-AE0C-050825A5FF81}"/>
                  </a:ext>
                </a:extLst>
              </p:cNvPr>
              <p:cNvSpPr/>
              <p:nvPr/>
            </p:nvSpPr>
            <p:spPr>
              <a:xfrm>
                <a:off x="464221" y="3417711"/>
                <a:ext cx="1749778" cy="903111"/>
              </a:xfrm>
              <a:prstGeom prst="round1Rect">
                <a:avLst/>
              </a:prstGeom>
              <a:solidFill>
                <a:srgbClr val="EBD1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spc="600" dirty="0">
                    <a:solidFill>
                      <a:schemeClr val="bg1"/>
                    </a:solidFill>
                  </a:rPr>
                  <a:t>반려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9D31F8A-9A4B-D91B-A9C2-5531410EDD3C}"/>
                  </a:ext>
                </a:extLst>
              </p:cNvPr>
              <p:cNvSpPr txBox="1"/>
              <p:nvPr/>
            </p:nvSpPr>
            <p:spPr>
              <a:xfrm>
                <a:off x="2205580" y="3715377"/>
                <a:ext cx="3374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/>
                  <a:t>ezApproval</a:t>
                </a:r>
                <a:r>
                  <a:rPr lang="en-US" altLang="ko-KR" sz="1100" dirty="0"/>
                  <a:t>/</a:t>
                </a:r>
                <a:r>
                  <a:rPr lang="en-US" altLang="ko-KR" sz="1100" dirty="0" err="1"/>
                  <a:t>ApprovUIAspx</a:t>
                </a:r>
                <a:r>
                  <a:rPr lang="en-US" altLang="ko-KR" sz="1100" dirty="0"/>
                  <a:t>/</a:t>
                </a:r>
                <a:r>
                  <a:rPr lang="en-US" altLang="ko-KR" sz="1100" dirty="0" err="1"/>
                  <a:t>DoBansongApprov</a:t>
                </a:r>
                <a:endParaRPr lang="ko-KR" altLang="en-US" sz="1100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896F81A-3666-21FF-C414-76D35D41CE42}"/>
                  </a:ext>
                </a:extLst>
              </p:cNvPr>
              <p:cNvSpPr txBox="1"/>
              <p:nvPr/>
            </p:nvSpPr>
            <p:spPr>
              <a:xfrm>
                <a:off x="6064681" y="3715377"/>
                <a:ext cx="1858339" cy="36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DoBansongapprov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A19995C-84A6-14A5-7430-EB2D240D9725}"/>
                  </a:ext>
                </a:extLst>
              </p:cNvPr>
              <p:cNvSpPr txBox="1"/>
              <p:nvPr/>
            </p:nvSpPr>
            <p:spPr>
              <a:xfrm>
                <a:off x="8196787" y="3715377"/>
                <a:ext cx="1390985" cy="36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doProcess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A71045C-91F0-4E71-0D38-DFE58AD90657}"/>
                  </a:ext>
                </a:extLst>
              </p:cNvPr>
              <p:cNvSpPr txBox="1"/>
              <p:nvPr/>
            </p:nvSpPr>
            <p:spPr>
              <a:xfrm>
                <a:off x="9602796" y="3815689"/>
                <a:ext cx="13909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doBansong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38E574F-92D7-1A04-14A1-A06021BCA35A}"/>
                  </a:ext>
                </a:extLst>
              </p:cNvPr>
              <p:cNvSpPr txBox="1"/>
              <p:nvPr/>
            </p:nvSpPr>
            <p:spPr>
              <a:xfrm>
                <a:off x="11070703" y="3786769"/>
                <a:ext cx="9819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/>
                  <a:t>doApprov</a:t>
                </a:r>
                <a:r>
                  <a:rPr lang="en-US" altLang="ko-KR" sz="1100" dirty="0"/>
                  <a:t>()</a:t>
                </a:r>
                <a:endParaRPr lang="ko-KR" altLang="en-US" sz="1100" dirty="0"/>
              </a:p>
            </p:txBody>
          </p:sp>
          <p:cxnSp>
            <p:nvCxnSpPr>
              <p:cNvPr id="176" name="직선 화살표 연결선 175">
                <a:extLst>
                  <a:ext uri="{FF2B5EF4-FFF2-40B4-BE49-F238E27FC236}">
                    <a16:creationId xmlns:a16="http://schemas.microsoft.com/office/drawing/2014/main" id="{9366E157-5407-8603-57CB-303F5173F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118" y="3867870"/>
                <a:ext cx="4259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1133FEBF-ED4F-55D5-285D-0A26413F0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0788" y="3895579"/>
                <a:ext cx="4259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D261196B-BFBD-4D84-CFB0-3A2BC0E8B305}"/>
                  </a:ext>
                </a:extLst>
              </p:cNvPr>
              <p:cNvCxnSpPr>
                <a:cxnSpLocks/>
                <a:endCxn id="187" idx="1"/>
              </p:cNvCxnSpPr>
              <p:nvPr/>
            </p:nvCxnSpPr>
            <p:spPr>
              <a:xfrm flipV="1">
                <a:off x="9188537" y="3623534"/>
                <a:ext cx="276959" cy="2720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화살표 연결선 178">
                <a:extLst>
                  <a:ext uri="{FF2B5EF4-FFF2-40B4-BE49-F238E27FC236}">
                    <a16:creationId xmlns:a16="http://schemas.microsoft.com/office/drawing/2014/main" id="{6CA831C6-2A23-2D1B-12A8-2B2A71EEC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6634" y="3969577"/>
                <a:ext cx="4259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124664F-9BEA-4882-97E7-09CD8CC8DCA3}"/>
                  </a:ext>
                </a:extLst>
              </p:cNvPr>
              <p:cNvSpPr txBox="1"/>
              <p:nvPr/>
            </p:nvSpPr>
            <p:spPr>
              <a:xfrm>
                <a:off x="3497707" y="3524253"/>
                <a:ext cx="956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컨트롤러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1C980F1-40F0-6125-108B-0DBF275F0156}"/>
                  </a:ext>
                </a:extLst>
              </p:cNvPr>
              <p:cNvSpPr txBox="1"/>
              <p:nvPr/>
            </p:nvSpPr>
            <p:spPr>
              <a:xfrm>
                <a:off x="6470949" y="3535176"/>
                <a:ext cx="956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서비스</a:t>
                </a:r>
              </a:p>
            </p:txBody>
          </p:sp>
          <p:sp>
            <p:nvSpPr>
              <p:cNvPr id="182" name="사각형: 둥근 모서리 181">
                <a:extLst>
                  <a:ext uri="{FF2B5EF4-FFF2-40B4-BE49-F238E27FC236}">
                    <a16:creationId xmlns:a16="http://schemas.microsoft.com/office/drawing/2014/main" id="{A0FAA623-A37E-0795-573B-227AD087594A}"/>
                  </a:ext>
                </a:extLst>
              </p:cNvPr>
              <p:cNvSpPr/>
              <p:nvPr/>
            </p:nvSpPr>
            <p:spPr>
              <a:xfrm>
                <a:off x="8231584" y="3706345"/>
                <a:ext cx="1059142" cy="360404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오른쪽 중괄호 182">
                <a:extLst>
                  <a:ext uri="{FF2B5EF4-FFF2-40B4-BE49-F238E27FC236}">
                    <a16:creationId xmlns:a16="http://schemas.microsoft.com/office/drawing/2014/main" id="{60B9BADD-BA38-BF87-A604-7A5A9BB2F0C1}"/>
                  </a:ext>
                </a:extLst>
              </p:cNvPr>
              <p:cNvSpPr/>
              <p:nvPr/>
            </p:nvSpPr>
            <p:spPr>
              <a:xfrm rot="5400000">
                <a:off x="10728503" y="2977119"/>
                <a:ext cx="83234" cy="2364696"/>
              </a:xfrm>
              <a:prstGeom prst="rightBrace">
                <a:avLst>
                  <a:gd name="adj1" fmla="val 53163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84" name="연결선: 꺾임 183">
                <a:extLst>
                  <a:ext uri="{FF2B5EF4-FFF2-40B4-BE49-F238E27FC236}">
                    <a16:creationId xmlns:a16="http://schemas.microsoft.com/office/drawing/2014/main" id="{87ECF60E-A128-6773-F379-7DC31641F032}"/>
                  </a:ext>
                </a:extLst>
              </p:cNvPr>
              <p:cNvCxnSpPr/>
              <p:nvPr/>
            </p:nvCxnSpPr>
            <p:spPr>
              <a:xfrm rot="5400000">
                <a:off x="9508570" y="3408231"/>
                <a:ext cx="52630" cy="1566334"/>
              </a:xfrm>
              <a:prstGeom prst="bentConnector3">
                <a:avLst>
                  <a:gd name="adj1" fmla="val 53435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555733C-EFE6-B170-9844-C1B9CC829EFB}"/>
                  </a:ext>
                </a:extLst>
              </p:cNvPr>
              <p:cNvSpPr txBox="1"/>
              <p:nvPr/>
            </p:nvSpPr>
            <p:spPr>
              <a:xfrm>
                <a:off x="7046816" y="4063237"/>
                <a:ext cx="1747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rgbClr val="FF0000"/>
                    </a:solidFill>
                  </a:rPr>
                  <a:t>ExecuteTransactionSQL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()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1332A58-51B9-B84F-67C4-43AF277A6A1C}"/>
                  </a:ext>
                </a:extLst>
              </p:cNvPr>
              <p:cNvSpPr txBox="1"/>
              <p:nvPr/>
            </p:nvSpPr>
            <p:spPr>
              <a:xfrm>
                <a:off x="9706763" y="4201082"/>
                <a:ext cx="8085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SQL 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문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E69C21A2-3EAF-7577-135A-5BE32F8A0700}"/>
                  </a:ext>
                </a:extLst>
              </p:cNvPr>
              <p:cNvSpPr txBox="1"/>
              <p:nvPr/>
            </p:nvSpPr>
            <p:spPr>
              <a:xfrm>
                <a:off x="9465496" y="3469645"/>
                <a:ext cx="1633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UpdateDocInfo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  <p:cxnSp>
            <p:nvCxnSpPr>
              <p:cNvPr id="188" name="직선 화살표 연결선 187">
                <a:extLst>
                  <a:ext uri="{FF2B5EF4-FFF2-40B4-BE49-F238E27FC236}">
                    <a16:creationId xmlns:a16="http://schemas.microsoft.com/office/drawing/2014/main" id="{E1FC6150-761A-4474-35CE-6B1C7E4D0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3164" y="3856573"/>
                <a:ext cx="377776" cy="185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756C906-930E-534E-8726-37AF9554DB37}"/>
                </a:ext>
              </a:extLst>
            </p:cNvPr>
            <p:cNvSpPr txBox="1"/>
            <p:nvPr/>
          </p:nvSpPr>
          <p:spPr>
            <a:xfrm>
              <a:off x="10778233" y="3217126"/>
              <a:ext cx="16339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>
                  <a:solidFill>
                    <a:schemeClr val="accent5">
                      <a:lumMod val="50000"/>
                    </a:schemeClr>
                  </a:solidFill>
                </a:rPr>
                <a:t>개인병렬합의시에만</a:t>
              </a:r>
              <a:endParaRPr lang="ko-KR" altLang="en-US" sz="1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064784EB-0125-D158-EAA4-46BE63948876}"/>
              </a:ext>
            </a:extLst>
          </p:cNvPr>
          <p:cNvSpPr/>
          <p:nvPr/>
        </p:nvSpPr>
        <p:spPr>
          <a:xfrm>
            <a:off x="4099" y="4204580"/>
            <a:ext cx="11245792" cy="1251240"/>
          </a:xfrm>
          <a:prstGeom prst="roundRect">
            <a:avLst/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923CBB98-7F67-8A3F-BD7F-C2B16B21AB77}"/>
              </a:ext>
            </a:extLst>
          </p:cNvPr>
          <p:cNvGrpSpPr/>
          <p:nvPr/>
        </p:nvGrpSpPr>
        <p:grpSpPr>
          <a:xfrm>
            <a:off x="195378" y="5634527"/>
            <a:ext cx="11054513" cy="1275910"/>
            <a:chOff x="510753" y="5124361"/>
            <a:chExt cx="12049438" cy="1275910"/>
          </a:xfrm>
        </p:grpSpPr>
        <p:sp>
          <p:nvSpPr>
            <p:cNvPr id="242" name="사각형: 둥근 한쪽 모서리 241">
              <a:extLst>
                <a:ext uri="{FF2B5EF4-FFF2-40B4-BE49-F238E27FC236}">
                  <a16:creationId xmlns:a16="http://schemas.microsoft.com/office/drawing/2014/main" id="{E0C0C518-6C17-1FF9-AFC6-D007195D6C39}"/>
                </a:ext>
              </a:extLst>
            </p:cNvPr>
            <p:cNvSpPr/>
            <p:nvPr/>
          </p:nvSpPr>
          <p:spPr>
            <a:xfrm>
              <a:off x="510753" y="5124361"/>
              <a:ext cx="1749778" cy="903111"/>
            </a:xfrm>
            <a:prstGeom prst="round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spc="600" dirty="0">
                  <a:solidFill>
                    <a:schemeClr val="bg1"/>
                  </a:solidFill>
                </a:rPr>
                <a:t>최종결재</a:t>
              </a:r>
              <a:endParaRPr lang="en-US" altLang="ko-KR" sz="1300" b="1" spc="600" dirty="0">
                <a:solidFill>
                  <a:schemeClr val="bg1"/>
                </a:soli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8A93CD4E-049A-DA31-75B9-7C00910D1FC8}"/>
                </a:ext>
              </a:extLst>
            </p:cNvPr>
            <p:cNvSpPr txBox="1"/>
            <p:nvPr/>
          </p:nvSpPr>
          <p:spPr>
            <a:xfrm>
              <a:off x="2531466" y="5396390"/>
              <a:ext cx="3347066" cy="36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ezApproval</a:t>
              </a:r>
              <a:r>
                <a:rPr lang="en-US" altLang="ko-KR" sz="1400" dirty="0"/>
                <a:t>/</a:t>
              </a:r>
              <a:r>
                <a:rPr lang="en-US" altLang="ko-KR" sz="1400" dirty="0" err="1"/>
                <a:t>ApprovUIAspx</a:t>
              </a:r>
              <a:r>
                <a:rPr lang="en-US" altLang="ko-KR" sz="1400" dirty="0"/>
                <a:t>/</a:t>
              </a:r>
              <a:r>
                <a:rPr lang="en-US" altLang="ko-KR" sz="1400" dirty="0" err="1"/>
                <a:t>DoApprov</a:t>
              </a:r>
              <a:endParaRPr lang="ko-KR" altLang="en-US" sz="1400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B0180257-4329-7565-C8F0-2B12F1841EB6}"/>
                </a:ext>
              </a:extLst>
            </p:cNvPr>
            <p:cNvSpPr txBox="1"/>
            <p:nvPr/>
          </p:nvSpPr>
          <p:spPr>
            <a:xfrm>
              <a:off x="5622078" y="5396388"/>
              <a:ext cx="1382783" cy="36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Doapprov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F997D4E-53C5-44C7-BBD8-56CC8B8932DC}"/>
                </a:ext>
              </a:extLst>
            </p:cNvPr>
            <p:cNvSpPr txBox="1"/>
            <p:nvPr/>
          </p:nvSpPr>
          <p:spPr>
            <a:xfrm>
              <a:off x="6813964" y="5396388"/>
              <a:ext cx="1035027" cy="36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doProcess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D4FD8DE-F00B-8962-0A9D-189BD2A04BAF}"/>
                </a:ext>
              </a:extLst>
            </p:cNvPr>
            <p:cNvSpPr txBox="1"/>
            <p:nvPr/>
          </p:nvSpPr>
          <p:spPr>
            <a:xfrm>
              <a:off x="8144338" y="5551199"/>
              <a:ext cx="1035027" cy="36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doApprov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01415E0-BE98-4BFC-878E-11575BE3850B}"/>
                </a:ext>
              </a:extLst>
            </p:cNvPr>
            <p:cNvSpPr txBox="1"/>
            <p:nvPr/>
          </p:nvSpPr>
          <p:spPr>
            <a:xfrm>
              <a:off x="9332932" y="5659674"/>
              <a:ext cx="1735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doDocComplete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AF3E9ACD-B994-33BC-4A75-182B26C96445}"/>
                </a:ext>
              </a:extLst>
            </p:cNvPr>
            <p:cNvSpPr txBox="1"/>
            <p:nvPr/>
          </p:nvSpPr>
          <p:spPr>
            <a:xfrm>
              <a:off x="10824765" y="5380770"/>
              <a:ext cx="1735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doApproveEnd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55637EC-E2F8-A6C2-FBBA-525F1469EE1C}"/>
                </a:ext>
              </a:extLst>
            </p:cNvPr>
            <p:cNvSpPr txBox="1"/>
            <p:nvPr/>
          </p:nvSpPr>
          <p:spPr>
            <a:xfrm>
              <a:off x="10824765" y="5873584"/>
              <a:ext cx="1735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DeleteDocInfo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cxnSp>
          <p:nvCxnSpPr>
            <p:cNvPr id="250" name="직선 화살표 연결선 249">
              <a:extLst>
                <a:ext uri="{FF2B5EF4-FFF2-40B4-BE49-F238E27FC236}">
                  <a16:creationId xmlns:a16="http://schemas.microsoft.com/office/drawing/2014/main" id="{F6C7F7C4-B2D6-110A-9A17-E3E2571CB618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>
              <a:off x="5364133" y="5576589"/>
              <a:ext cx="2579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직선 화살표 연결선 250">
              <a:extLst>
                <a:ext uri="{FF2B5EF4-FFF2-40B4-BE49-F238E27FC236}">
                  <a16:creationId xmlns:a16="http://schemas.microsoft.com/office/drawing/2014/main" id="{9EBE5C0A-12F9-0700-8ACF-29CA77B688E3}"/>
                </a:ext>
              </a:extLst>
            </p:cNvPr>
            <p:cNvCxnSpPr>
              <a:cxnSpLocks/>
            </p:cNvCxnSpPr>
            <p:nvPr/>
          </p:nvCxnSpPr>
          <p:spPr>
            <a:xfrm>
              <a:off x="6604660" y="5576589"/>
              <a:ext cx="2579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03E08E71-A775-0F2C-DC86-C1EB6F619DEE}"/>
                </a:ext>
              </a:extLst>
            </p:cNvPr>
            <p:cNvCxnSpPr>
              <a:cxnSpLocks/>
              <a:endCxn id="263" idx="1"/>
            </p:cNvCxnSpPr>
            <p:nvPr/>
          </p:nvCxnSpPr>
          <p:spPr>
            <a:xfrm flipV="1">
              <a:off x="7805360" y="5391285"/>
              <a:ext cx="197320" cy="196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직선 화살표 연결선 252">
              <a:extLst>
                <a:ext uri="{FF2B5EF4-FFF2-40B4-BE49-F238E27FC236}">
                  <a16:creationId xmlns:a16="http://schemas.microsoft.com/office/drawing/2014/main" id="{D8A686C3-9E55-6540-89F8-048E0B2194E5}"/>
                </a:ext>
              </a:extLst>
            </p:cNvPr>
            <p:cNvCxnSpPr>
              <a:cxnSpLocks/>
              <a:endCxn id="248" idx="1"/>
            </p:cNvCxnSpPr>
            <p:nvPr/>
          </p:nvCxnSpPr>
          <p:spPr>
            <a:xfrm flipV="1">
              <a:off x="10697865" y="5534659"/>
              <a:ext cx="126900" cy="27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26F56C01-E4F2-E213-1AB8-DF41A6B618EA}"/>
                </a:ext>
              </a:extLst>
            </p:cNvPr>
            <p:cNvCxnSpPr>
              <a:cxnSpLocks/>
              <a:endCxn id="249" idx="1"/>
            </p:cNvCxnSpPr>
            <p:nvPr/>
          </p:nvCxnSpPr>
          <p:spPr>
            <a:xfrm>
              <a:off x="10701987" y="5763553"/>
              <a:ext cx="122778" cy="263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BEC4964-00BD-CA9B-C09C-752CE95D6B88}"/>
                </a:ext>
              </a:extLst>
            </p:cNvPr>
            <p:cNvSpPr txBox="1"/>
            <p:nvPr/>
          </p:nvSpPr>
          <p:spPr>
            <a:xfrm>
              <a:off x="3669967" y="5248718"/>
              <a:ext cx="95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2">
                      <a:lumMod val="75000"/>
                    </a:schemeClr>
                  </a:solidFill>
                </a:rPr>
                <a:t>컨트롤러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1DA0913-305F-2DCF-902B-07FBE348E065}"/>
                </a:ext>
              </a:extLst>
            </p:cNvPr>
            <p:cNvSpPr txBox="1"/>
            <p:nvPr/>
          </p:nvSpPr>
          <p:spPr>
            <a:xfrm>
              <a:off x="5763120" y="5231716"/>
              <a:ext cx="95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2">
                      <a:lumMod val="75000"/>
                    </a:schemeClr>
                  </a:solidFill>
                </a:rPr>
                <a:t>서비스</a:t>
              </a:r>
            </a:p>
          </p:txBody>
        </p:sp>
        <p:sp>
          <p:nvSpPr>
            <p:cNvPr id="257" name="사각형: 둥근 모서리 256">
              <a:extLst>
                <a:ext uri="{FF2B5EF4-FFF2-40B4-BE49-F238E27FC236}">
                  <a16:creationId xmlns:a16="http://schemas.microsoft.com/office/drawing/2014/main" id="{A1C84018-8110-ED39-BF94-5F3A5E1E74F9}"/>
                </a:ext>
              </a:extLst>
            </p:cNvPr>
            <p:cNvSpPr/>
            <p:nvPr/>
          </p:nvSpPr>
          <p:spPr>
            <a:xfrm>
              <a:off x="6813964" y="5407131"/>
              <a:ext cx="956953" cy="360404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오른쪽 중괄호 257">
              <a:extLst>
                <a:ext uri="{FF2B5EF4-FFF2-40B4-BE49-F238E27FC236}">
                  <a16:creationId xmlns:a16="http://schemas.microsoft.com/office/drawing/2014/main" id="{6D423AEF-6333-747F-9B71-1817836D73D9}"/>
                </a:ext>
              </a:extLst>
            </p:cNvPr>
            <p:cNvSpPr/>
            <p:nvPr/>
          </p:nvSpPr>
          <p:spPr>
            <a:xfrm rot="5400000">
              <a:off x="10061282" y="4401295"/>
              <a:ext cx="166366" cy="3601039"/>
            </a:xfrm>
            <a:prstGeom prst="rightBrace">
              <a:avLst>
                <a:gd name="adj1" fmla="val 53163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F726C22-B447-5153-0E5B-32BE45E01E8C}"/>
                </a:ext>
              </a:extLst>
            </p:cNvPr>
            <p:cNvSpPr txBox="1"/>
            <p:nvPr/>
          </p:nvSpPr>
          <p:spPr>
            <a:xfrm>
              <a:off x="5640131" y="5805621"/>
              <a:ext cx="1747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FF0000"/>
                  </a:solidFill>
                </a:rPr>
                <a:t>ExecuteTransactionSQL</a:t>
              </a:r>
              <a:r>
                <a:rPr lang="en-US" altLang="ko-KR" sz="1200" dirty="0">
                  <a:solidFill>
                    <a:srgbClr val="FF0000"/>
                  </a:solidFill>
                </a:rPr>
                <a:t>()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6CD9DED5-E6B2-AD56-8929-9CE65CB70C34}"/>
                </a:ext>
              </a:extLst>
            </p:cNvPr>
            <p:cNvSpPr txBox="1"/>
            <p:nvPr/>
          </p:nvSpPr>
          <p:spPr>
            <a:xfrm>
              <a:off x="9597184" y="6123272"/>
              <a:ext cx="808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SQL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문</a:t>
              </a:r>
            </a:p>
          </p:txBody>
        </p:sp>
        <p:cxnSp>
          <p:nvCxnSpPr>
            <p:cNvPr id="261" name="연결선: 꺾임 260">
              <a:extLst>
                <a:ext uri="{FF2B5EF4-FFF2-40B4-BE49-F238E27FC236}">
                  <a16:creationId xmlns:a16="http://schemas.microsoft.com/office/drawing/2014/main" id="{8CAACB3E-3E3D-199D-75B2-BDBBE4ECDE50}"/>
                </a:ext>
              </a:extLst>
            </p:cNvPr>
            <p:cNvCxnSpPr>
              <a:cxnSpLocks/>
              <a:stCxn id="260" idx="1"/>
              <a:endCxn id="257" idx="2"/>
            </p:cNvCxnSpPr>
            <p:nvPr/>
          </p:nvCxnSpPr>
          <p:spPr>
            <a:xfrm rot="10800000">
              <a:off x="7292442" y="5767536"/>
              <a:ext cx="2304743" cy="494237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7ED1F490-2071-ABAF-9DB7-B000A5384D15}"/>
                </a:ext>
              </a:extLst>
            </p:cNvPr>
            <p:cNvCxnSpPr>
              <a:cxnSpLocks/>
            </p:cNvCxnSpPr>
            <p:nvPr/>
          </p:nvCxnSpPr>
          <p:spPr>
            <a:xfrm>
              <a:off x="9088537" y="5723922"/>
              <a:ext cx="261608" cy="123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6C6178D-6918-4A05-2D76-1BFCBA334F08}"/>
                </a:ext>
              </a:extLst>
            </p:cNvPr>
            <p:cNvSpPr txBox="1"/>
            <p:nvPr/>
          </p:nvSpPr>
          <p:spPr>
            <a:xfrm>
              <a:off x="8002680" y="5237396"/>
              <a:ext cx="1633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UpdateDocInfo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710DBE20-489E-993C-C0AA-1B688958433C}"/>
                </a:ext>
              </a:extLst>
            </p:cNvPr>
            <p:cNvCxnSpPr>
              <a:cxnSpLocks/>
            </p:cNvCxnSpPr>
            <p:nvPr/>
          </p:nvCxnSpPr>
          <p:spPr>
            <a:xfrm>
              <a:off x="7798037" y="5589600"/>
              <a:ext cx="234506" cy="196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079FB852-66D2-6F51-A4D9-5B4FCEF21E43}"/>
              </a:ext>
            </a:extLst>
          </p:cNvPr>
          <p:cNvSpPr/>
          <p:nvPr/>
        </p:nvSpPr>
        <p:spPr>
          <a:xfrm>
            <a:off x="10442" y="5476101"/>
            <a:ext cx="10919653" cy="1428332"/>
          </a:xfrm>
          <a:prstGeom prst="roundRect">
            <a:avLst/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제목 1">
            <a:extLst>
              <a:ext uri="{FF2B5EF4-FFF2-40B4-BE49-F238E27FC236}">
                <a16:creationId xmlns:a16="http://schemas.microsoft.com/office/drawing/2014/main" id="{34D23977-F817-4341-C366-D19909D46B6D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 0) </a:t>
            </a:r>
            <a:r>
              <a:rPr lang="ko-KR" altLang="en-US" sz="1800" b="1" dirty="0"/>
              <a:t>결재 과정 요약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1004EF8-4232-99A8-72EF-CEF5F5B369EC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FBA28-0CBC-E6C6-7977-64F1DA9F2D71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16/56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81873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FB83D-8BE5-3D1B-6791-C654D9AAA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2C8E92-B9A0-B10F-C6AD-A0340CC20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94" y="1708001"/>
            <a:ext cx="4291177" cy="40538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F83BE9C-813B-E73D-7950-3AC4EE1F7A9F}"/>
                  </a:ext>
                </a:extLst>
              </p14:cNvPr>
              <p14:cNvContentPartPr/>
              <p14:nvPr/>
            </p14:nvContentPartPr>
            <p14:xfrm>
              <a:off x="2513396" y="3694239"/>
              <a:ext cx="553680" cy="208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F83BE9C-813B-E73D-7950-3AC4EE1F7A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9756" y="3586239"/>
                <a:ext cx="661320" cy="236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39E8ECB-39E1-977B-7900-0DDBD4B1D4D9}"/>
              </a:ext>
            </a:extLst>
          </p:cNvPr>
          <p:cNvSpPr/>
          <p:nvPr/>
        </p:nvSpPr>
        <p:spPr>
          <a:xfrm>
            <a:off x="1608284" y="5307564"/>
            <a:ext cx="812802" cy="4542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F8D82EC-063A-81A1-9E77-8B72A5897336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5AEF8-FF39-5008-6460-2967EB6349AC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0415B8-92FC-0914-C71D-7795EE222AE5}"/>
              </a:ext>
            </a:extLst>
          </p:cNvPr>
          <p:cNvSpPr txBox="1"/>
          <p:nvPr/>
        </p:nvSpPr>
        <p:spPr>
          <a:xfrm>
            <a:off x="183294" y="1369447"/>
            <a:ext cx="160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1.</a:t>
            </a:r>
            <a:r>
              <a:rPr lang="ko-KR" altLang="en-US" sz="1600" b="1" dirty="0"/>
              <a:t> 양식 선택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F15F688-3BC3-9BDC-EAD0-902612725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455" y="1232140"/>
            <a:ext cx="5267889" cy="359947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881E925-54C4-0C81-84B4-E098C424A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2263" y="2515821"/>
            <a:ext cx="4219779" cy="275278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8A311A9-A7EE-7C16-E833-8247801FFB44}"/>
              </a:ext>
            </a:extLst>
          </p:cNvPr>
          <p:cNvCxnSpPr>
            <a:cxnSpLocks/>
          </p:cNvCxnSpPr>
          <p:nvPr/>
        </p:nvCxnSpPr>
        <p:spPr>
          <a:xfrm flipV="1">
            <a:off x="2421086" y="2178231"/>
            <a:ext cx="2565369" cy="31293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2FB957-CBA8-DC70-786C-FDE1522DBE58}"/>
              </a:ext>
            </a:extLst>
          </p:cNvPr>
          <p:cNvSpPr/>
          <p:nvPr/>
        </p:nvSpPr>
        <p:spPr>
          <a:xfrm>
            <a:off x="5103516" y="1856792"/>
            <a:ext cx="410876" cy="3214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73495F-835C-A54B-23FF-B2B2E3F6F204}"/>
              </a:ext>
            </a:extLst>
          </p:cNvPr>
          <p:cNvSpPr/>
          <p:nvPr/>
        </p:nvSpPr>
        <p:spPr>
          <a:xfrm>
            <a:off x="5507844" y="1859901"/>
            <a:ext cx="610333" cy="3214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16EA15-BEFB-1F24-329F-6821F0FCD91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813011" y="2181340"/>
            <a:ext cx="899252" cy="2958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254325E-5C1F-A572-ED43-8FB974A3EDEF}"/>
              </a:ext>
            </a:extLst>
          </p:cNvPr>
          <p:cNvSpPr txBox="1"/>
          <p:nvPr/>
        </p:nvSpPr>
        <p:spPr>
          <a:xfrm>
            <a:off x="4986455" y="936280"/>
            <a:ext cx="2086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기안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결재 상신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BD4D0E-E608-D660-61F2-56DA724EFE89}"/>
              </a:ext>
            </a:extLst>
          </p:cNvPr>
          <p:cNvSpPr txBox="1"/>
          <p:nvPr/>
        </p:nvSpPr>
        <p:spPr>
          <a:xfrm>
            <a:off x="6799541" y="2177267"/>
            <a:ext cx="2086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결재 라인 지정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4ACBB-14CB-CEB5-70BB-CEA1A868FAE7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17/56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72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1" grpId="0"/>
      <p:bldP spid="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21857-1B84-A83C-A48B-2064C4BD3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79FFD3-63AB-E057-E202-9F0C47E4420F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466B8-8C11-8B06-D77C-C0FAD9EAC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4" y="1221316"/>
            <a:ext cx="3126227" cy="29533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CEA57F1-2E0E-CBE8-EB3A-428E6A412BDD}"/>
                  </a:ext>
                </a:extLst>
              </p14:cNvPr>
              <p14:cNvContentPartPr/>
              <p14:nvPr/>
            </p14:nvContentPartPr>
            <p14:xfrm>
              <a:off x="1122456" y="2333209"/>
              <a:ext cx="553680" cy="208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CEA57F1-2E0E-CBE8-EB3A-428E6A412B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456" y="2225209"/>
                <a:ext cx="661320" cy="236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EAF49EE-000D-7231-CDF3-D58251BC08B2}"/>
              </a:ext>
            </a:extLst>
          </p:cNvPr>
          <p:cNvSpPr/>
          <p:nvPr/>
        </p:nvSpPr>
        <p:spPr>
          <a:xfrm>
            <a:off x="1254844" y="3859824"/>
            <a:ext cx="553680" cy="3054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B7AEF1D-5FB4-55B3-A209-199E3B935BAD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7A176-BAC7-2D12-C215-6C56FA14096A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8E5321-5ED4-BF68-484F-F5548187E964}"/>
              </a:ext>
            </a:extLst>
          </p:cNvPr>
          <p:cNvCxnSpPr>
            <a:cxnSpLocks/>
          </p:cNvCxnSpPr>
          <p:nvPr/>
        </p:nvCxnSpPr>
        <p:spPr>
          <a:xfrm>
            <a:off x="10590736" y="853526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749828-0EAA-76EE-D0A5-6DC26E97095A}"/>
              </a:ext>
            </a:extLst>
          </p:cNvPr>
          <p:cNvCxnSpPr>
            <a:cxnSpLocks/>
          </p:cNvCxnSpPr>
          <p:nvPr/>
        </p:nvCxnSpPr>
        <p:spPr>
          <a:xfrm>
            <a:off x="10590736" y="1033411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27CB0E-E45E-C31C-8089-2F227D93A312}"/>
              </a:ext>
            </a:extLst>
          </p:cNvPr>
          <p:cNvSpPr txBox="1"/>
          <p:nvPr/>
        </p:nvSpPr>
        <p:spPr>
          <a:xfrm>
            <a:off x="11175134" y="697029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984B4-C6F1-E86D-261E-7119482597E6}"/>
              </a:ext>
            </a:extLst>
          </p:cNvPr>
          <p:cNvSpPr txBox="1"/>
          <p:nvPr/>
        </p:nvSpPr>
        <p:spPr>
          <a:xfrm>
            <a:off x="11183118" y="913539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383196A-B701-5BB9-33AF-8B4BFA107F50}"/>
              </a:ext>
            </a:extLst>
          </p:cNvPr>
          <p:cNvSpPr/>
          <p:nvPr/>
        </p:nvSpPr>
        <p:spPr>
          <a:xfrm>
            <a:off x="10350511" y="602822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59B224B-314D-7927-80E9-2201CBBDB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14" y="4283436"/>
            <a:ext cx="2926443" cy="211804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E6D8D4B-7297-E642-17BD-3E49E14889CF}"/>
              </a:ext>
            </a:extLst>
          </p:cNvPr>
          <p:cNvSpPr txBox="1"/>
          <p:nvPr/>
        </p:nvSpPr>
        <p:spPr>
          <a:xfrm>
            <a:off x="325034" y="6279335"/>
            <a:ext cx="241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DraftUI.cshtml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340C7D-530D-9420-BB76-7EC2D957B5B5}"/>
              </a:ext>
            </a:extLst>
          </p:cNvPr>
          <p:cNvSpPr txBox="1"/>
          <p:nvPr/>
        </p:nvSpPr>
        <p:spPr>
          <a:xfrm>
            <a:off x="4129455" y="1223929"/>
            <a:ext cx="64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ABDAAC2-82A8-59AA-4380-A3BC62C51D3A}"/>
              </a:ext>
            </a:extLst>
          </p:cNvPr>
          <p:cNvCxnSpPr>
            <a:cxnSpLocks/>
          </p:cNvCxnSpPr>
          <p:nvPr/>
        </p:nvCxnSpPr>
        <p:spPr>
          <a:xfrm>
            <a:off x="4456957" y="1659017"/>
            <a:ext cx="0" cy="492809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D2D0AAF-687B-4258-6CB6-D7FAC77DC7C2}"/>
              </a:ext>
            </a:extLst>
          </p:cNvPr>
          <p:cNvSpPr txBox="1"/>
          <p:nvPr/>
        </p:nvSpPr>
        <p:spPr>
          <a:xfrm>
            <a:off x="3329125" y="1689657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btnOK_onClick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A48E74-5FAE-9869-B96F-9FBC45253569}"/>
              </a:ext>
            </a:extLst>
          </p:cNvPr>
          <p:cNvSpPr txBox="1"/>
          <p:nvPr/>
        </p:nvSpPr>
        <p:spPr>
          <a:xfrm>
            <a:off x="3403083" y="2665299"/>
            <a:ext cx="239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Openform_left_Complete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82F8446-BD2B-8606-A615-9041B6D81706}"/>
              </a:ext>
            </a:extLst>
          </p:cNvPr>
          <p:cNvCxnSpPr>
            <a:cxnSpLocks/>
          </p:cNvCxnSpPr>
          <p:nvPr/>
        </p:nvCxnSpPr>
        <p:spPr>
          <a:xfrm>
            <a:off x="4460387" y="3186033"/>
            <a:ext cx="0" cy="529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55A432-DB6F-68FF-0529-C9DB1A4C98C4}"/>
              </a:ext>
            </a:extLst>
          </p:cNvPr>
          <p:cNvSpPr txBox="1"/>
          <p:nvPr/>
        </p:nvSpPr>
        <p:spPr>
          <a:xfrm>
            <a:off x="3403083" y="3716019"/>
            <a:ext cx="214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openDraftUI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0502313-538F-B4EC-2338-99EE02AB9DA6}"/>
              </a:ext>
            </a:extLst>
          </p:cNvPr>
          <p:cNvCxnSpPr>
            <a:cxnSpLocks/>
          </p:cNvCxnSpPr>
          <p:nvPr/>
        </p:nvCxnSpPr>
        <p:spPr>
          <a:xfrm>
            <a:off x="4454850" y="1997434"/>
            <a:ext cx="0" cy="529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CDC87D-FD95-3753-FC21-2A600E2837AC}"/>
              </a:ext>
            </a:extLst>
          </p:cNvPr>
          <p:cNvCxnSpPr>
            <a:cxnSpLocks/>
          </p:cNvCxnSpPr>
          <p:nvPr/>
        </p:nvCxnSpPr>
        <p:spPr>
          <a:xfrm flipV="1">
            <a:off x="1833004" y="1997434"/>
            <a:ext cx="1945894" cy="1842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53456F3-9C8C-87CF-1956-9322FCD9EA6B}"/>
              </a:ext>
            </a:extLst>
          </p:cNvPr>
          <p:cNvCxnSpPr>
            <a:cxnSpLocks/>
          </p:cNvCxnSpPr>
          <p:nvPr/>
        </p:nvCxnSpPr>
        <p:spPr>
          <a:xfrm flipH="1">
            <a:off x="3089444" y="4642964"/>
            <a:ext cx="2152869" cy="6787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0486EB6-F779-59BE-6FD3-3E3EAB270C74}"/>
              </a:ext>
            </a:extLst>
          </p:cNvPr>
          <p:cNvSpPr txBox="1"/>
          <p:nvPr/>
        </p:nvSpPr>
        <p:spPr>
          <a:xfrm>
            <a:off x="4905004" y="4179039"/>
            <a:ext cx="1964918" cy="53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DraftU</a:t>
            </a:r>
            <a:r>
              <a:rPr lang="en-US" altLang="ko-KR" sz="1400" dirty="0" err="1"/>
              <a:t>IController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ko-KR" altLang="en-US" sz="1400" dirty="0" err="1"/>
              <a:t>DraftUI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8920FE-89BE-A8E0-7388-2EAAA8068CA7}"/>
              </a:ext>
            </a:extLst>
          </p:cNvPr>
          <p:cNvSpPr txBox="1"/>
          <p:nvPr/>
        </p:nvSpPr>
        <p:spPr>
          <a:xfrm>
            <a:off x="5398988" y="12239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610EFE3-1BA9-6312-D51C-2109DB200358}"/>
              </a:ext>
            </a:extLst>
          </p:cNvPr>
          <p:cNvCxnSpPr>
            <a:cxnSpLocks/>
          </p:cNvCxnSpPr>
          <p:nvPr/>
        </p:nvCxnSpPr>
        <p:spPr>
          <a:xfrm>
            <a:off x="5914124" y="1661630"/>
            <a:ext cx="0" cy="492548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6359F69-5B8C-F060-BC37-D4AB8C695B3C}"/>
              </a:ext>
            </a:extLst>
          </p:cNvPr>
          <p:cNvSpPr txBox="1"/>
          <p:nvPr/>
        </p:nvSpPr>
        <p:spPr>
          <a:xfrm>
            <a:off x="7210162" y="12239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CE9D864-A5B9-26FE-8237-C7A2EFE7AB56}"/>
              </a:ext>
            </a:extLst>
          </p:cNvPr>
          <p:cNvCxnSpPr>
            <a:cxnSpLocks/>
          </p:cNvCxnSpPr>
          <p:nvPr/>
        </p:nvCxnSpPr>
        <p:spPr>
          <a:xfrm>
            <a:off x="7649096" y="1661630"/>
            <a:ext cx="0" cy="492548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601B184-86A7-F718-60A0-64C6F44F093E}"/>
              </a:ext>
            </a:extLst>
          </p:cNvPr>
          <p:cNvSpPr txBox="1"/>
          <p:nvPr/>
        </p:nvSpPr>
        <p:spPr>
          <a:xfrm>
            <a:off x="6420489" y="4285546"/>
            <a:ext cx="2629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DraftUI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A18FFB-BAB0-75E9-3B75-64784D1D92EF}"/>
              </a:ext>
            </a:extLst>
          </p:cNvPr>
          <p:cNvSpPr txBox="1"/>
          <p:nvPr/>
        </p:nvSpPr>
        <p:spPr>
          <a:xfrm>
            <a:off x="6360129" y="4771373"/>
            <a:ext cx="6090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EZSP_GETFORMCONTENT	= </a:t>
            </a:r>
            <a:r>
              <a:rPr lang="ko-KR" altLang="en-US" sz="1100" b="1" i="1" dirty="0"/>
              <a:t>양식의 </a:t>
            </a:r>
            <a:r>
              <a:rPr lang="en-US" altLang="ko-KR" sz="1100" b="1" i="1" dirty="0"/>
              <a:t>HTML </a:t>
            </a:r>
            <a:r>
              <a:rPr lang="ko-KR" altLang="en-US" sz="1100" b="1" i="1" dirty="0"/>
              <a:t>본문 내용을 가져옵니다</a:t>
            </a:r>
            <a:endParaRPr lang="en-US" altLang="ko-KR" sz="1100" b="1" i="1" dirty="0"/>
          </a:p>
          <a:p>
            <a:r>
              <a:rPr lang="en-US" altLang="ko-KR" sz="1400" b="1" i="1" dirty="0"/>
              <a:t>EZSP_GETFORMVERSION	= </a:t>
            </a:r>
            <a:r>
              <a:rPr lang="ko-KR" altLang="en-US" sz="1100" b="1" i="1" dirty="0"/>
              <a:t>양식의 버전을 확인합니다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EZSP_GETPROPERTYLIST	= </a:t>
            </a:r>
            <a:r>
              <a:rPr lang="ko-KR" altLang="en-US" sz="1100" b="1" i="1" dirty="0"/>
              <a:t>양식의 속성</a:t>
            </a:r>
            <a:r>
              <a:rPr lang="en-US" altLang="ko-KR" sz="1100" b="1" i="1" dirty="0"/>
              <a:t>(</a:t>
            </a:r>
            <a:r>
              <a:rPr lang="ko-KR" altLang="en-US" sz="1100" b="1" i="1" dirty="0"/>
              <a:t>결재 옵션 등</a:t>
            </a:r>
            <a:r>
              <a:rPr lang="en-US" altLang="ko-KR" sz="1100" b="1" i="1" dirty="0"/>
              <a:t>)</a:t>
            </a:r>
            <a:r>
              <a:rPr lang="ko-KR" altLang="en-US" sz="1100" b="1" i="1" dirty="0"/>
              <a:t>을 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EZSP_GETAUTODICNUM_ITEM	= </a:t>
            </a:r>
            <a:r>
              <a:rPr lang="ko-KR" altLang="en-US" sz="1100" b="1" i="1" dirty="0"/>
              <a:t>자동 문서번호 생성 규칙에 대한 정보를 </a:t>
            </a:r>
            <a:r>
              <a:rPr lang="en-US" altLang="ko-KR" sz="1100" b="1" i="1" dirty="0"/>
              <a:t>				    </a:t>
            </a:r>
            <a:r>
              <a:rPr lang="ko-KR" altLang="en-US" sz="1100" b="1" i="1" dirty="0"/>
              <a:t>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EZSP_GETAPPROVPWD	= </a:t>
            </a:r>
            <a:r>
              <a:rPr lang="ko-KR" altLang="en-US" sz="1100" b="1" i="1" dirty="0"/>
              <a:t>사용자의 결재 비밀번호 정보를 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EZSP_GETFORMOPTION	= </a:t>
            </a:r>
            <a:r>
              <a:rPr lang="ko-KR" altLang="en-US" sz="1100" b="1" i="1" dirty="0"/>
              <a:t>양식의 추가 옵션들을 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EZSP_GETUSERADDJOBLIST	= </a:t>
            </a:r>
            <a:r>
              <a:rPr lang="ko-KR" altLang="en-US" sz="1100" b="1" i="1" dirty="0"/>
              <a:t>사용자의 겸직 정보를 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EZSP_GETPARENTDEPTNAME	= </a:t>
            </a:r>
            <a:r>
              <a:rPr lang="ko-KR" altLang="en-US" sz="1100" b="1" i="1" dirty="0"/>
              <a:t>사용자의 상위 부서 이름을 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pPr algn="ctr"/>
            <a:endParaRPr lang="ko-KR" altLang="en-US" sz="1400" b="1" i="1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C4CFA-763F-C3D0-FE92-28E87A8DE4AF}"/>
              </a:ext>
            </a:extLst>
          </p:cNvPr>
          <p:cNvCxnSpPr>
            <a:cxnSpLocks/>
          </p:cNvCxnSpPr>
          <p:nvPr/>
        </p:nvCxnSpPr>
        <p:spPr>
          <a:xfrm>
            <a:off x="6713980" y="4307996"/>
            <a:ext cx="5569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E670529-09CC-2CC3-0357-7F874CA293AC}"/>
              </a:ext>
            </a:extLst>
          </p:cNvPr>
          <p:cNvCxnSpPr>
            <a:cxnSpLocks/>
          </p:cNvCxnSpPr>
          <p:nvPr/>
        </p:nvCxnSpPr>
        <p:spPr>
          <a:xfrm flipH="1">
            <a:off x="6693299" y="4429434"/>
            <a:ext cx="577586" cy="46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D0D495F-8176-515C-A84E-FB1455C2CD26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476355" y="4023796"/>
            <a:ext cx="615767" cy="246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ACCD9E7-9FC9-5559-037F-F7C76811C2EA}"/>
              </a:ext>
            </a:extLst>
          </p:cNvPr>
          <p:cNvSpPr txBox="1"/>
          <p:nvPr/>
        </p:nvSpPr>
        <p:spPr>
          <a:xfrm>
            <a:off x="10481724" y="1190001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D2767C-C21B-A1E8-F2F7-EDA8C16EB6A3}"/>
              </a:ext>
            </a:extLst>
          </p:cNvPr>
          <p:cNvSpPr txBox="1"/>
          <p:nvPr/>
        </p:nvSpPr>
        <p:spPr>
          <a:xfrm>
            <a:off x="10481724" y="14730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D0541AD-D60D-72DF-1EAA-F83CDCB55970}"/>
              </a:ext>
            </a:extLst>
          </p:cNvPr>
          <p:cNvSpPr txBox="1"/>
          <p:nvPr/>
        </p:nvSpPr>
        <p:spPr>
          <a:xfrm>
            <a:off x="3743996" y="5073201"/>
            <a:ext cx="1056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 반환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14E237-AF3A-13D9-1CAF-8A712E346924}"/>
              </a:ext>
            </a:extLst>
          </p:cNvPr>
          <p:cNvSpPr txBox="1"/>
          <p:nvPr/>
        </p:nvSpPr>
        <p:spPr>
          <a:xfrm>
            <a:off x="1934627" y="2511410"/>
            <a:ext cx="116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이벤트 발생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FA1619F-86F1-5DC9-DA24-3C650475F40E}"/>
              </a:ext>
            </a:extLst>
          </p:cNvPr>
          <p:cNvSpPr txBox="1"/>
          <p:nvPr/>
        </p:nvSpPr>
        <p:spPr>
          <a:xfrm>
            <a:off x="3327119" y="3004796"/>
            <a:ext cx="154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Rtnval</a:t>
            </a:r>
            <a:r>
              <a:rPr lang="ko-KR" altLang="en-US" sz="1400" dirty="0">
                <a:solidFill>
                  <a:srgbClr val="FF0000"/>
                </a:solidFill>
              </a:rPr>
              <a:t> (선택된 양식 정보 배열)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2E2380-4EC2-E885-A2CD-ECC0D733BA3C}"/>
              </a:ext>
            </a:extLst>
          </p:cNvPr>
          <p:cNvSpPr txBox="1"/>
          <p:nvPr/>
        </p:nvSpPr>
        <p:spPr>
          <a:xfrm>
            <a:off x="3349876" y="4121657"/>
            <a:ext cx="1845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pDraftFlag</a:t>
            </a:r>
            <a:r>
              <a:rPr lang="ko-KR" altLang="en-US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type</a:t>
            </a:r>
            <a:r>
              <a:rPr lang="ko-KR" altLang="en-US" sz="14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05B325-0E4F-9862-E602-2FC1F418F771}"/>
              </a:ext>
            </a:extLst>
          </p:cNvPr>
          <p:cNvSpPr txBox="1"/>
          <p:nvPr/>
        </p:nvSpPr>
        <p:spPr>
          <a:xfrm>
            <a:off x="6572196" y="3949078"/>
            <a:ext cx="8350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</a:t>
            </a:r>
            <a:r>
              <a:rPr lang="ko-KR" altLang="en-US" sz="1400" dirty="0" err="1">
                <a:solidFill>
                  <a:srgbClr val="FF0000"/>
                </a:solidFill>
              </a:rPr>
              <a:t>ormID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89F794-BB92-CB46-8381-206472860539}"/>
              </a:ext>
            </a:extLst>
          </p:cNvPr>
          <p:cNvSpPr txBox="1"/>
          <p:nvPr/>
        </p:nvSpPr>
        <p:spPr>
          <a:xfrm>
            <a:off x="6235864" y="4483441"/>
            <a:ext cx="1305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0070C0"/>
                </a:solidFill>
              </a:rPr>
              <a:t>DraftUIModel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8B7B5-261F-107C-9FFB-CED400667482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18/56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8221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475919" y="138457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3761128" y="182228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-317075" y="1989009"/>
            <a:ext cx="2042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DraftUI.cshtml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918093" y="138457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433229" y="182228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28607A-5FE6-BC9A-5184-D352F30FCBA2}"/>
              </a:ext>
            </a:extLst>
          </p:cNvPr>
          <p:cNvSpPr txBox="1"/>
          <p:nvPr/>
        </p:nvSpPr>
        <p:spPr>
          <a:xfrm>
            <a:off x="8243400" y="2387435"/>
            <a:ext cx="2066925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DraftUIContent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857591" y="138457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B35A3-12C0-57C7-FBFF-2FFE87C85DD1}"/>
              </a:ext>
            </a:extLst>
          </p:cNvPr>
          <p:cNvSpPr txBox="1"/>
          <p:nvPr/>
        </p:nvSpPr>
        <p:spPr>
          <a:xfrm>
            <a:off x="10306102" y="5033193"/>
            <a:ext cx="189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EZSP_GET_HREF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9296525" y="182228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712607" y="138457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1171045" y="182305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8759FFC-F03C-2441-5F9F-C3CE7C401A37}"/>
              </a:ext>
            </a:extLst>
          </p:cNvPr>
          <p:cNvCxnSpPr>
            <a:cxnSpLocks/>
          </p:cNvCxnSpPr>
          <p:nvPr/>
        </p:nvCxnSpPr>
        <p:spPr>
          <a:xfrm>
            <a:off x="2682651" y="2387435"/>
            <a:ext cx="2863175" cy="30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1EE6FF-70A0-2C21-2845-27A48A69617E}"/>
              </a:ext>
            </a:extLst>
          </p:cNvPr>
          <p:cNvCxnSpPr>
            <a:cxnSpLocks/>
          </p:cNvCxnSpPr>
          <p:nvPr/>
        </p:nvCxnSpPr>
        <p:spPr>
          <a:xfrm>
            <a:off x="4746811" y="4792178"/>
            <a:ext cx="6618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C8C5DF3-5A72-5359-DD30-06C2D66BDA81}"/>
              </a:ext>
            </a:extLst>
          </p:cNvPr>
          <p:cNvCxnSpPr>
            <a:cxnSpLocks/>
          </p:cNvCxnSpPr>
          <p:nvPr/>
        </p:nvCxnSpPr>
        <p:spPr>
          <a:xfrm flipH="1" flipV="1">
            <a:off x="7265885" y="4974203"/>
            <a:ext cx="3330098" cy="1430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C1B0C62F-9B17-4E3C-0FDC-12868F42B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4" y="2259706"/>
            <a:ext cx="2569832" cy="194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993E72AA-6221-5D6A-C07E-C2D233C94F71}"/>
              </a:ext>
            </a:extLst>
          </p:cNvPr>
          <p:cNvSpPr txBox="1"/>
          <p:nvPr/>
        </p:nvSpPr>
        <p:spPr>
          <a:xfrm>
            <a:off x="5518807" y="2280146"/>
            <a:ext cx="186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DraftUI</a:t>
            </a:r>
            <a:r>
              <a:rPr lang="en-US" altLang="ko-KR" sz="1400" dirty="0"/>
              <a:t>Controller/</a:t>
            </a:r>
          </a:p>
          <a:p>
            <a:pPr algn="ctr"/>
            <a:r>
              <a:rPr lang="ko-KR" altLang="en-US" sz="1400" dirty="0" err="1"/>
              <a:t>Draft</a:t>
            </a:r>
            <a:r>
              <a:rPr lang="en-US" altLang="ko-KR" sz="1400" dirty="0"/>
              <a:t>Content</a:t>
            </a:r>
            <a:endParaRPr lang="ko-KR" altLang="en-US" sz="14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E99BAAA-C45A-8E68-CCF4-DEC8A5CE5AF3}"/>
              </a:ext>
            </a:extLst>
          </p:cNvPr>
          <p:cNvCxnSpPr>
            <a:cxnSpLocks/>
          </p:cNvCxnSpPr>
          <p:nvPr/>
        </p:nvCxnSpPr>
        <p:spPr>
          <a:xfrm>
            <a:off x="7449501" y="2495467"/>
            <a:ext cx="7938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294BB8F-43BB-BAF9-24FA-C8F5D25152E5}"/>
              </a:ext>
            </a:extLst>
          </p:cNvPr>
          <p:cNvCxnSpPr>
            <a:cxnSpLocks/>
          </p:cNvCxnSpPr>
          <p:nvPr/>
        </p:nvCxnSpPr>
        <p:spPr>
          <a:xfrm flipH="1">
            <a:off x="7449501" y="2603509"/>
            <a:ext cx="79389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E6C77EA-55A4-07B0-E245-CAA11252CB69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2650148" y="2541756"/>
            <a:ext cx="2868659" cy="2653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ABE9D8F-E083-FA0B-1DDC-EC4D167EFDDD}"/>
              </a:ext>
            </a:extLst>
          </p:cNvPr>
          <p:cNvSpPr txBox="1"/>
          <p:nvPr/>
        </p:nvSpPr>
        <p:spPr>
          <a:xfrm>
            <a:off x="2596393" y="2995406"/>
            <a:ext cx="222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</a:rPr>
              <a:t>DraftUI.cshtml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/>
              <a:t>DocumentComplete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E8874E-2A0A-7D9C-930B-353C328535AB}"/>
              </a:ext>
            </a:extLst>
          </p:cNvPr>
          <p:cNvSpPr txBox="1"/>
          <p:nvPr/>
        </p:nvSpPr>
        <p:spPr>
          <a:xfrm>
            <a:off x="2700452" y="3780666"/>
            <a:ext cx="222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</a:rPr>
              <a:t>DraftContent.cshtml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/>
              <a:t>Set_EditorContentURL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B5C1C5B-1AFA-B9C8-D41A-6AD85A36CAA6}"/>
              </a:ext>
            </a:extLst>
          </p:cNvPr>
          <p:cNvSpPr txBox="1"/>
          <p:nvPr/>
        </p:nvSpPr>
        <p:spPr>
          <a:xfrm>
            <a:off x="2786870" y="4653284"/>
            <a:ext cx="206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ConvertMhtToHTML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5315881" y="4560094"/>
            <a:ext cx="2109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ezHome</a:t>
            </a:r>
            <a:r>
              <a:rPr lang="en-US" altLang="ko-KR" sz="1400" dirty="0"/>
              <a:t>/</a:t>
            </a:r>
            <a:r>
              <a:rPr lang="en-US" altLang="ko-KR" sz="1400" dirty="0" err="1"/>
              <a:t>CKEditor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MHTtoHTMLBody</a:t>
            </a:r>
            <a:endParaRPr lang="ko-KR" alt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5982529-FD36-8848-4559-EBFF4F6717C2}"/>
              </a:ext>
            </a:extLst>
          </p:cNvPr>
          <p:cNvSpPr txBox="1"/>
          <p:nvPr/>
        </p:nvSpPr>
        <p:spPr>
          <a:xfrm>
            <a:off x="10165470" y="4857876"/>
            <a:ext cx="206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Get_HREF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E0499E-5BB2-B9B4-6ED8-4C37A43C5B18}"/>
              </a:ext>
            </a:extLst>
          </p:cNvPr>
          <p:cNvSpPr txBox="1"/>
          <p:nvPr/>
        </p:nvSpPr>
        <p:spPr>
          <a:xfrm>
            <a:off x="10165469" y="5374932"/>
            <a:ext cx="206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LoadMHTFile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StartMHT2File()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236BB98-97E8-4E6E-A16E-3BA3F579B6E4}"/>
              </a:ext>
            </a:extLst>
          </p:cNvPr>
          <p:cNvCxnSpPr>
            <a:cxnSpLocks/>
          </p:cNvCxnSpPr>
          <p:nvPr/>
        </p:nvCxnSpPr>
        <p:spPr>
          <a:xfrm>
            <a:off x="3743546" y="3394930"/>
            <a:ext cx="0" cy="497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F50FF57-2113-042A-4F4A-6B7A2B70E5EF}"/>
              </a:ext>
            </a:extLst>
          </p:cNvPr>
          <p:cNvCxnSpPr>
            <a:cxnSpLocks/>
          </p:cNvCxnSpPr>
          <p:nvPr/>
        </p:nvCxnSpPr>
        <p:spPr>
          <a:xfrm>
            <a:off x="2612094" y="3192398"/>
            <a:ext cx="280090" cy="48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3155CE2-B47A-C4DA-89C0-910374876C03}"/>
              </a:ext>
            </a:extLst>
          </p:cNvPr>
          <p:cNvCxnSpPr>
            <a:cxnSpLocks/>
          </p:cNvCxnSpPr>
          <p:nvPr/>
        </p:nvCxnSpPr>
        <p:spPr>
          <a:xfrm>
            <a:off x="3686525" y="4295748"/>
            <a:ext cx="0" cy="392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4698C52-1C4B-5E06-638C-DB29E18ECE1B}"/>
              </a:ext>
            </a:extLst>
          </p:cNvPr>
          <p:cNvCxnSpPr>
            <a:cxnSpLocks/>
          </p:cNvCxnSpPr>
          <p:nvPr/>
        </p:nvCxnSpPr>
        <p:spPr>
          <a:xfrm>
            <a:off x="7283224" y="4879305"/>
            <a:ext cx="3312759" cy="125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EE047A0-CE39-CC53-A7DF-9555EE33F1B8}"/>
              </a:ext>
            </a:extLst>
          </p:cNvPr>
          <p:cNvCxnSpPr>
            <a:cxnSpLocks/>
          </p:cNvCxnSpPr>
          <p:nvPr/>
        </p:nvCxnSpPr>
        <p:spPr>
          <a:xfrm flipH="1">
            <a:off x="4722978" y="4911746"/>
            <a:ext cx="6857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171BED3-33CB-72B3-E6D7-0E0C18FA4B76}"/>
              </a:ext>
            </a:extLst>
          </p:cNvPr>
          <p:cNvCxnSpPr>
            <a:cxnSpLocks/>
          </p:cNvCxnSpPr>
          <p:nvPr/>
        </p:nvCxnSpPr>
        <p:spPr>
          <a:xfrm flipV="1">
            <a:off x="3820333" y="4303886"/>
            <a:ext cx="0" cy="3846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EDED503-5165-278A-2F33-A4FD32406F39}"/>
              </a:ext>
            </a:extLst>
          </p:cNvPr>
          <p:cNvSpPr/>
          <p:nvPr/>
        </p:nvSpPr>
        <p:spPr>
          <a:xfrm>
            <a:off x="116698" y="2272211"/>
            <a:ext cx="2605730" cy="19425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489834-8A81-4B65-0F2B-0F0BC0D069B4}"/>
              </a:ext>
            </a:extLst>
          </p:cNvPr>
          <p:cNvSpPr/>
          <p:nvPr/>
        </p:nvSpPr>
        <p:spPr>
          <a:xfrm>
            <a:off x="170558" y="2517320"/>
            <a:ext cx="2484954" cy="1617267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1A9EE-744A-E1EE-97AC-8C8FB3452E20}"/>
              </a:ext>
            </a:extLst>
          </p:cNvPr>
          <p:cNvSpPr txBox="1"/>
          <p:nvPr/>
        </p:nvSpPr>
        <p:spPr>
          <a:xfrm>
            <a:off x="24969" y="2449621"/>
            <a:ext cx="192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DraftContent.cshtml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689E488-543B-65E1-8380-30331DC44833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F124A-91F3-DC7A-18CB-D15D4578F59E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D50AA-92B3-2B12-24DD-77F9E1E0739A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  <a:r>
              <a:rPr lang="en-US" altLang="ko-KR" b="1" dirty="0"/>
              <a:t>  -  </a:t>
            </a:r>
            <a:r>
              <a:rPr lang="ko-KR" altLang="en-US" b="1" dirty="0" err="1"/>
              <a:t>기안기</a:t>
            </a:r>
            <a:r>
              <a:rPr lang="ko-KR" altLang="en-US" b="1" dirty="0"/>
              <a:t> 생성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755AA9-310C-D8FE-4EC4-161088E198D7}"/>
              </a:ext>
            </a:extLst>
          </p:cNvPr>
          <p:cNvCxnSpPr>
            <a:cxnSpLocks/>
          </p:cNvCxnSpPr>
          <p:nvPr/>
        </p:nvCxnSpPr>
        <p:spPr>
          <a:xfrm>
            <a:off x="8988891" y="335291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B4BDC7A-CBF4-375F-4DED-125C47BA0E80}"/>
              </a:ext>
            </a:extLst>
          </p:cNvPr>
          <p:cNvCxnSpPr>
            <a:cxnSpLocks/>
          </p:cNvCxnSpPr>
          <p:nvPr/>
        </p:nvCxnSpPr>
        <p:spPr>
          <a:xfrm>
            <a:off x="8988891" y="515176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BBBB6F-1409-1E9A-1A35-B3FFD160C62B}"/>
              </a:ext>
            </a:extLst>
          </p:cNvPr>
          <p:cNvSpPr txBox="1"/>
          <p:nvPr/>
        </p:nvSpPr>
        <p:spPr>
          <a:xfrm>
            <a:off x="9573289" y="178794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60A27-EDBF-A621-3E18-F3E97BC04805}"/>
              </a:ext>
            </a:extLst>
          </p:cNvPr>
          <p:cNvSpPr txBox="1"/>
          <p:nvPr/>
        </p:nvSpPr>
        <p:spPr>
          <a:xfrm>
            <a:off x="9581273" y="395304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1890F46-1764-827A-F47F-831257211CCE}"/>
              </a:ext>
            </a:extLst>
          </p:cNvPr>
          <p:cNvSpPr/>
          <p:nvPr/>
        </p:nvSpPr>
        <p:spPr>
          <a:xfrm>
            <a:off x="8748666" y="84587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5F87A2-3A86-7B2E-5CB4-52C685EFA27D}"/>
              </a:ext>
            </a:extLst>
          </p:cNvPr>
          <p:cNvSpPr txBox="1"/>
          <p:nvPr/>
        </p:nvSpPr>
        <p:spPr>
          <a:xfrm>
            <a:off x="8879879" y="67176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FD560-0582-0E03-58D9-FD1BACBFD05E}"/>
              </a:ext>
            </a:extLst>
          </p:cNvPr>
          <p:cNvSpPr txBox="1"/>
          <p:nvPr/>
        </p:nvSpPr>
        <p:spPr>
          <a:xfrm>
            <a:off x="8879879" y="954830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71521-0084-C7C9-B507-11496DC5CE85}"/>
              </a:ext>
            </a:extLst>
          </p:cNvPr>
          <p:cNvSpPr txBox="1"/>
          <p:nvPr/>
        </p:nvSpPr>
        <p:spPr>
          <a:xfrm>
            <a:off x="4180919" y="4380296"/>
            <a:ext cx="171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문서</a:t>
            </a:r>
            <a:r>
              <a:rPr lang="en-US" altLang="ko-KR" sz="1400" dirty="0">
                <a:solidFill>
                  <a:srgbClr val="FF0000"/>
                </a:solidFill>
              </a:rPr>
              <a:t>ID, </a:t>
            </a:r>
            <a:r>
              <a:rPr lang="ko-KR" altLang="en-US" sz="1400" dirty="0">
                <a:solidFill>
                  <a:srgbClr val="FF0000"/>
                </a:solidFill>
              </a:rPr>
              <a:t>타입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모드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0A98A-B452-1C78-209F-87F8C06F1C7D}"/>
              </a:ext>
            </a:extLst>
          </p:cNvPr>
          <p:cNvSpPr txBox="1"/>
          <p:nvPr/>
        </p:nvSpPr>
        <p:spPr>
          <a:xfrm>
            <a:off x="8109547" y="4582412"/>
            <a:ext cx="80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문서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980B5A-6760-66BD-5F93-AA8DBCD825F5}"/>
              </a:ext>
            </a:extLst>
          </p:cNvPr>
          <p:cNvSpPr txBox="1"/>
          <p:nvPr/>
        </p:nvSpPr>
        <p:spPr>
          <a:xfrm>
            <a:off x="8386449" y="5147845"/>
            <a:ext cx="1487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MHT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파일 경로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변환된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문자열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639D3B-F4DA-D0E8-19C6-73FE731BA761}"/>
              </a:ext>
            </a:extLst>
          </p:cNvPr>
          <p:cNvSpPr txBox="1"/>
          <p:nvPr/>
        </p:nvSpPr>
        <p:spPr>
          <a:xfrm>
            <a:off x="4456572" y="5004841"/>
            <a:ext cx="148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최종 변환된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문자열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9772CD-7A5E-CC70-795C-DC0E5C77D367}"/>
              </a:ext>
            </a:extLst>
          </p:cNvPr>
          <p:cNvSpPr txBox="1"/>
          <p:nvPr/>
        </p:nvSpPr>
        <p:spPr>
          <a:xfrm>
            <a:off x="3686525" y="2506959"/>
            <a:ext cx="201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DraftContent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 URL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설정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4FB646-DF08-853F-A32F-E2B76DCF257A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19/56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17617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EF537-CD7B-FAD9-735F-9537EABC09B7}"/>
              </a:ext>
            </a:extLst>
          </p:cNvPr>
          <p:cNvSpPr txBox="1">
            <a:spLocks/>
          </p:cNvSpPr>
          <p:nvPr/>
        </p:nvSpPr>
        <p:spPr>
          <a:xfrm>
            <a:off x="1228342" y="0"/>
            <a:ext cx="1449544" cy="89715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3BD3A-3F5F-57CA-BBF2-B98D1DE496E0}"/>
              </a:ext>
            </a:extLst>
          </p:cNvPr>
          <p:cNvSpPr txBox="1"/>
          <p:nvPr/>
        </p:nvSpPr>
        <p:spPr>
          <a:xfrm>
            <a:off x="1377631" y="22698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1. </a:t>
            </a:r>
            <a:r>
              <a:rPr lang="ko-KR" altLang="en-US" sz="1800" b="1" dirty="0"/>
              <a:t>전자결</a:t>
            </a:r>
            <a:r>
              <a:rPr lang="ko-KR" altLang="en-US" b="1" dirty="0"/>
              <a:t>재 구조파악</a:t>
            </a:r>
            <a:endParaRPr lang="en-US" altLang="ko-KR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8946-D511-800D-E01E-8C5C5DCD4241}"/>
              </a:ext>
            </a:extLst>
          </p:cNvPr>
          <p:cNvSpPr txBox="1"/>
          <p:nvPr/>
        </p:nvSpPr>
        <p:spPr>
          <a:xfrm>
            <a:off x="1704201" y="2678248"/>
            <a:ext cx="2354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1) </a:t>
            </a:r>
            <a:r>
              <a:rPr lang="ko-KR" altLang="en-US" sz="1600" b="1" dirty="0"/>
              <a:t>전자결재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장점</a:t>
            </a:r>
            <a:endParaRPr lang="en-US" altLang="ko-KR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862CA-3F9E-1F12-410E-7E62781F19C8}"/>
              </a:ext>
            </a:extLst>
          </p:cNvPr>
          <p:cNvSpPr txBox="1"/>
          <p:nvPr/>
        </p:nvSpPr>
        <p:spPr>
          <a:xfrm>
            <a:off x="1704201" y="3149391"/>
            <a:ext cx="22333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2) </a:t>
            </a:r>
            <a:r>
              <a:rPr lang="ko-KR" altLang="en-US" sz="1600" b="1" dirty="0"/>
              <a:t>전자결재 용어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5B539-4F28-6FB4-F0FF-39BBD5646E14}"/>
              </a:ext>
            </a:extLst>
          </p:cNvPr>
          <p:cNvSpPr txBox="1"/>
          <p:nvPr/>
        </p:nvSpPr>
        <p:spPr>
          <a:xfrm>
            <a:off x="6813249" y="2265238"/>
            <a:ext cx="291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전자결재 소스 분석</a:t>
            </a:r>
            <a:endParaRPr lang="en-US" altLang="ko-KR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07B039-6E50-0C3A-D7AF-A74D4D171FB5}"/>
              </a:ext>
            </a:extLst>
          </p:cNvPr>
          <p:cNvSpPr txBox="1"/>
          <p:nvPr/>
        </p:nvSpPr>
        <p:spPr>
          <a:xfrm>
            <a:off x="6915885" y="2655902"/>
            <a:ext cx="249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1) </a:t>
            </a:r>
            <a:r>
              <a:rPr lang="ko-KR" altLang="en-US" sz="1600" b="1" dirty="0" err="1"/>
              <a:t>기안자</a:t>
            </a:r>
            <a:endParaRPr lang="en-US" altLang="ko-KR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DD0A2-A21A-321C-FEB1-1AFC5EA8E036}"/>
              </a:ext>
            </a:extLst>
          </p:cNvPr>
          <p:cNvSpPr txBox="1"/>
          <p:nvPr/>
        </p:nvSpPr>
        <p:spPr>
          <a:xfrm>
            <a:off x="1704200" y="4057700"/>
            <a:ext cx="22333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4) DB </a:t>
            </a:r>
            <a:r>
              <a:rPr lang="ko-KR" altLang="en-US" sz="1600" b="1" dirty="0"/>
              <a:t>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5936-F135-A2BA-929D-CB09A11911C4}"/>
              </a:ext>
            </a:extLst>
          </p:cNvPr>
          <p:cNvSpPr txBox="1"/>
          <p:nvPr/>
        </p:nvSpPr>
        <p:spPr>
          <a:xfrm>
            <a:off x="6915885" y="3092026"/>
            <a:ext cx="249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2) </a:t>
            </a:r>
            <a:r>
              <a:rPr lang="ko-KR" altLang="en-US" sz="1600" b="1" dirty="0" err="1"/>
              <a:t>합의자</a:t>
            </a:r>
            <a:r>
              <a:rPr lang="en-US" altLang="ko-KR" sz="1600" b="1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6E8DB-2C44-99F2-ED15-9C131A0E0909}"/>
              </a:ext>
            </a:extLst>
          </p:cNvPr>
          <p:cNvSpPr txBox="1"/>
          <p:nvPr/>
        </p:nvSpPr>
        <p:spPr>
          <a:xfrm>
            <a:off x="6915885" y="3621189"/>
            <a:ext cx="249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3) </a:t>
            </a:r>
            <a:r>
              <a:rPr lang="ko-KR" altLang="en-US" sz="1600" b="1" dirty="0"/>
              <a:t>최종 결재자</a:t>
            </a:r>
            <a:endParaRPr lang="en-US" altLang="ko-K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BCAA2-A73A-5C66-6C1E-07D553FEFAD4}"/>
              </a:ext>
            </a:extLst>
          </p:cNvPr>
          <p:cNvSpPr txBox="1"/>
          <p:nvPr/>
        </p:nvSpPr>
        <p:spPr>
          <a:xfrm>
            <a:off x="3937516" y="2652293"/>
            <a:ext cx="748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· · · 4</a:t>
            </a:r>
            <a:endParaRPr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9268E5-6E29-6E90-BB04-1D1C23D8262D}"/>
              </a:ext>
            </a:extLst>
          </p:cNvPr>
          <p:cNvSpPr txBox="1"/>
          <p:nvPr/>
        </p:nvSpPr>
        <p:spPr>
          <a:xfrm>
            <a:off x="1704200" y="3586557"/>
            <a:ext cx="22333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3) </a:t>
            </a:r>
            <a:r>
              <a:rPr lang="ko-KR" altLang="en-US" sz="1600" b="1" dirty="0"/>
              <a:t>전자결재 기본 </a:t>
            </a:r>
            <a:r>
              <a:rPr lang="en-US" altLang="ko-KR" sz="1600" b="1" dirty="0"/>
              <a:t>Flow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15781-1EB8-C54F-9E7E-9938CD74739C}"/>
              </a:ext>
            </a:extLst>
          </p:cNvPr>
          <p:cNvSpPr txBox="1"/>
          <p:nvPr/>
        </p:nvSpPr>
        <p:spPr>
          <a:xfrm>
            <a:off x="3937515" y="3092026"/>
            <a:ext cx="748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· · · 6</a:t>
            </a:r>
            <a:endParaRPr lang="ko-KR" alt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8CC2F-BA58-F1EB-A422-A6BFB830896D}"/>
              </a:ext>
            </a:extLst>
          </p:cNvPr>
          <p:cNvSpPr txBox="1"/>
          <p:nvPr/>
        </p:nvSpPr>
        <p:spPr>
          <a:xfrm>
            <a:off x="3937517" y="3589967"/>
            <a:ext cx="1073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· · · 10</a:t>
            </a:r>
            <a:endParaRPr lang="ko-KR" alt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C24C97-5427-56F9-5F1E-7790D0A62EF0}"/>
              </a:ext>
            </a:extLst>
          </p:cNvPr>
          <p:cNvSpPr txBox="1"/>
          <p:nvPr/>
        </p:nvSpPr>
        <p:spPr>
          <a:xfrm>
            <a:off x="3937514" y="4136789"/>
            <a:ext cx="1073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· · · 14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5281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76D61D46-A654-6C85-E402-63DA80011F58}"/>
              </a:ext>
            </a:extLst>
          </p:cNvPr>
          <p:cNvGrpSpPr/>
          <p:nvPr/>
        </p:nvGrpSpPr>
        <p:grpSpPr>
          <a:xfrm>
            <a:off x="212914" y="1112503"/>
            <a:ext cx="5559328" cy="3737400"/>
            <a:chOff x="473228" y="1717015"/>
            <a:chExt cx="5559328" cy="373740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1F66DF3-C2C4-3D67-5252-A4EFA52299B6}"/>
                </a:ext>
              </a:extLst>
            </p:cNvPr>
            <p:cNvGrpSpPr/>
            <p:nvPr/>
          </p:nvGrpSpPr>
          <p:grpSpPr>
            <a:xfrm>
              <a:off x="473228" y="1765091"/>
              <a:ext cx="5028860" cy="3689324"/>
              <a:chOff x="473228" y="1357969"/>
              <a:chExt cx="5028860" cy="3689324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06A1CD5B-793A-C9C1-062C-4748D24C8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228" y="1357969"/>
                <a:ext cx="4863592" cy="367647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3A642E-9078-BE99-06F9-006CC499A76C}"/>
                  </a:ext>
                </a:extLst>
              </p:cNvPr>
              <p:cNvSpPr/>
              <p:nvPr/>
            </p:nvSpPr>
            <p:spPr>
              <a:xfrm>
                <a:off x="473228" y="1598937"/>
                <a:ext cx="4857749" cy="3448356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A1C9513-6B59-2863-8149-A9A31D31DDDE}"/>
                  </a:ext>
                </a:extLst>
              </p:cNvPr>
              <p:cNvSpPr/>
              <p:nvPr/>
            </p:nvSpPr>
            <p:spPr>
              <a:xfrm>
                <a:off x="558119" y="2096904"/>
                <a:ext cx="4667887" cy="2729056"/>
              </a:xfrm>
              <a:prstGeom prst="rect">
                <a:avLst/>
              </a:prstGeom>
              <a:noFill/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C2E497-A7C3-20F6-F6AD-17C70962A60F}"/>
                  </a:ext>
                </a:extLst>
              </p:cNvPr>
              <p:cNvSpPr txBox="1"/>
              <p:nvPr/>
            </p:nvSpPr>
            <p:spPr>
              <a:xfrm>
                <a:off x="3560738" y="1800822"/>
                <a:ext cx="1941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err="1">
                    <a:solidFill>
                      <a:schemeClr val="accent5">
                        <a:lumMod val="50000"/>
                      </a:schemeClr>
                    </a:solidFill>
                  </a:rPr>
                  <a:t>DraftContent.cshtml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20FB60-FA09-DAA8-BC6A-0CE2343C2A93}"/>
                </a:ext>
              </a:extLst>
            </p:cNvPr>
            <p:cNvSpPr txBox="1"/>
            <p:nvPr/>
          </p:nvSpPr>
          <p:spPr>
            <a:xfrm>
              <a:off x="4091206" y="1717015"/>
              <a:ext cx="1941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FF0000"/>
                  </a:solidFill>
                </a:rPr>
                <a:t>DraftUI.cshtml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6BC5635-2AE6-58BC-A9D4-2DE7B9D40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93" y="5383619"/>
            <a:ext cx="5596949" cy="9163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7E9A8D-6531-37DA-33C0-C0CB78C13078}"/>
              </a:ext>
            </a:extLst>
          </p:cNvPr>
          <p:cNvCxnSpPr>
            <a:cxnSpLocks/>
          </p:cNvCxnSpPr>
          <p:nvPr/>
        </p:nvCxnSpPr>
        <p:spPr>
          <a:xfrm>
            <a:off x="2365473" y="4938789"/>
            <a:ext cx="0" cy="43197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52F616-A11A-F75A-E9AE-3D4ACE9D5B68}"/>
              </a:ext>
            </a:extLst>
          </p:cNvPr>
          <p:cNvSpPr txBox="1"/>
          <p:nvPr/>
        </p:nvSpPr>
        <p:spPr>
          <a:xfrm>
            <a:off x="10221817" y="800720"/>
            <a:ext cx="1887649" cy="31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CKEditorController.cs</a:t>
            </a:r>
            <a:endParaRPr lang="ko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0D65B1C-89E3-D141-4493-ECDEE41287C8}"/>
              </a:ext>
            </a:extLst>
          </p:cNvPr>
          <p:cNvGrpSpPr/>
          <p:nvPr/>
        </p:nvGrpSpPr>
        <p:grpSpPr>
          <a:xfrm>
            <a:off x="5397049" y="1173429"/>
            <a:ext cx="6583184" cy="3676474"/>
            <a:chOff x="362413" y="1305802"/>
            <a:chExt cx="6891161" cy="388283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7C0ACE2-6F5B-632F-C809-374F56820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413" y="1305802"/>
              <a:ext cx="6891161" cy="388283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341448-1C7E-7CBD-21C9-B8FDB621C9F8}"/>
                </a:ext>
              </a:extLst>
            </p:cNvPr>
            <p:cNvSpPr/>
            <p:nvPr/>
          </p:nvSpPr>
          <p:spPr>
            <a:xfrm>
              <a:off x="551727" y="3299235"/>
              <a:ext cx="2326939" cy="23296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CA6F5A-A24C-26AB-343C-71B9079903EC}"/>
                </a:ext>
              </a:extLst>
            </p:cNvPr>
            <p:cNvSpPr/>
            <p:nvPr/>
          </p:nvSpPr>
          <p:spPr>
            <a:xfrm>
              <a:off x="362413" y="4139437"/>
              <a:ext cx="3095459" cy="1049201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071A56-B167-D5A7-CA30-28E06E2CA591}"/>
                </a:ext>
              </a:extLst>
            </p:cNvPr>
            <p:cNvSpPr txBox="1"/>
            <p:nvPr/>
          </p:nvSpPr>
          <p:spPr>
            <a:xfrm>
              <a:off x="2878666" y="3279099"/>
              <a:ext cx="1622281" cy="292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rgbClr val="FF0000"/>
                  </a:solidFill>
                </a:rPr>
                <a:t>Mht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파일 로드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104159-47F5-AEC5-302C-8992EC070680}"/>
                </a:ext>
              </a:extLst>
            </p:cNvPr>
            <p:cNvSpPr txBox="1"/>
            <p:nvPr/>
          </p:nvSpPr>
          <p:spPr>
            <a:xfrm>
              <a:off x="3457872" y="4110000"/>
              <a:ext cx="16222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rgbClr val="FF0000"/>
                  </a:solidFill>
                </a:rPr>
                <a:t>Mht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-&gt; html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변환</a:t>
              </a:r>
            </a:p>
          </p:txBody>
        </p:sp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C0329B3D-6BD3-5AD3-4CB4-8CED510BC3D3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E0594A-C7EE-6119-A0E2-7CD33261082D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B6621B-A76A-547C-38B0-78BFE05DB5BA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  <a:r>
              <a:rPr lang="en-US" altLang="ko-KR" b="1" dirty="0"/>
              <a:t>  -  </a:t>
            </a:r>
            <a:r>
              <a:rPr lang="ko-KR" altLang="en-US" b="1" dirty="0" err="1"/>
              <a:t>기안기</a:t>
            </a:r>
            <a:r>
              <a:rPr lang="ko-KR" altLang="en-US" b="1" dirty="0"/>
              <a:t> 생성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64E16-E37B-E9E0-1A18-3F0F0116287B}"/>
              </a:ext>
            </a:extLst>
          </p:cNvPr>
          <p:cNvSpPr txBox="1"/>
          <p:nvPr/>
        </p:nvSpPr>
        <p:spPr>
          <a:xfrm>
            <a:off x="6724073" y="5283200"/>
            <a:ext cx="5292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1) DB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에서 파일 경로 조회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(.</a:t>
            </a:r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mht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파일 원본 경로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b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2) MHT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파일 로드 및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HTML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반환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파일을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통쨰로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HTML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문자열로 반환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결과를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XML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로 재가공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(&lt;body&gt;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태그 속성들과 안의 내용</a:t>
            </a:r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InnerHtml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을 분리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4) &lt;BODYATTS&gt;, &lt;BODYDATA&gt;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태그에 담아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XML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로 변경 후 반환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3FD95C8D-7359-A39B-E40C-818FFD768E4C}"/>
              </a:ext>
            </a:extLst>
          </p:cNvPr>
          <p:cNvCxnSpPr>
            <a:cxnSpLocks/>
          </p:cNvCxnSpPr>
          <p:nvPr/>
        </p:nvCxnSpPr>
        <p:spPr>
          <a:xfrm>
            <a:off x="8988891" y="335291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7DA57AF-45BE-26C5-37A5-10430E3172B6}"/>
              </a:ext>
            </a:extLst>
          </p:cNvPr>
          <p:cNvCxnSpPr>
            <a:cxnSpLocks/>
          </p:cNvCxnSpPr>
          <p:nvPr/>
        </p:nvCxnSpPr>
        <p:spPr>
          <a:xfrm>
            <a:off x="8988891" y="515176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E52B0D-AD31-E331-70DF-C71E56200D91}"/>
              </a:ext>
            </a:extLst>
          </p:cNvPr>
          <p:cNvSpPr txBox="1"/>
          <p:nvPr/>
        </p:nvSpPr>
        <p:spPr>
          <a:xfrm>
            <a:off x="9573289" y="178794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4E6F74-645B-A0B3-75C1-D91A94086AB6}"/>
              </a:ext>
            </a:extLst>
          </p:cNvPr>
          <p:cNvSpPr txBox="1"/>
          <p:nvPr/>
        </p:nvSpPr>
        <p:spPr>
          <a:xfrm>
            <a:off x="9581273" y="395304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03F786D-AB8B-7A96-2147-46D92C9A4359}"/>
              </a:ext>
            </a:extLst>
          </p:cNvPr>
          <p:cNvSpPr/>
          <p:nvPr/>
        </p:nvSpPr>
        <p:spPr>
          <a:xfrm>
            <a:off x="8748666" y="84587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91548F-E830-C769-EFB4-B8A6E4BBAA2A}"/>
              </a:ext>
            </a:extLst>
          </p:cNvPr>
          <p:cNvSpPr txBox="1"/>
          <p:nvPr/>
        </p:nvSpPr>
        <p:spPr>
          <a:xfrm>
            <a:off x="8879879" y="67176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48BE1-D662-FAE6-1EC8-2D68D7949E9F}"/>
              </a:ext>
            </a:extLst>
          </p:cNvPr>
          <p:cNvSpPr txBox="1"/>
          <p:nvPr/>
        </p:nvSpPr>
        <p:spPr>
          <a:xfrm>
            <a:off x="8879879" y="954830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EFE3C5-F2A9-AF46-BCDA-DCB649440867}"/>
              </a:ext>
            </a:extLst>
          </p:cNvPr>
          <p:cNvSpPr txBox="1"/>
          <p:nvPr/>
        </p:nvSpPr>
        <p:spPr>
          <a:xfrm>
            <a:off x="9512196" y="771492"/>
            <a:ext cx="585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C72688-567B-035D-D964-445545A3FC7B}"/>
              </a:ext>
            </a:extLst>
          </p:cNvPr>
          <p:cNvSpPr txBox="1"/>
          <p:nvPr/>
        </p:nvSpPr>
        <p:spPr>
          <a:xfrm>
            <a:off x="8896279" y="3015653"/>
            <a:ext cx="1549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</a:rPr>
              <a:t>문서 고유</a:t>
            </a:r>
            <a:r>
              <a:rPr lang="en-US" altLang="ko-KR" sz="1200" b="1" dirty="0">
                <a:solidFill>
                  <a:srgbClr val="FF0000"/>
                </a:solidFill>
              </a:rPr>
              <a:t>ID, </a:t>
            </a:r>
            <a:r>
              <a:rPr lang="ko-KR" altLang="en-US" sz="1200" b="1" dirty="0">
                <a:solidFill>
                  <a:srgbClr val="FF0000"/>
                </a:solidFill>
              </a:rPr>
              <a:t>암호화된 문서 파일 </a:t>
            </a:r>
            <a:r>
              <a:rPr lang="en-US" altLang="ko-KR" sz="1200" b="1" dirty="0">
                <a:solidFill>
                  <a:srgbClr val="FF0000"/>
                </a:solidFill>
              </a:rPr>
              <a:t>(.</a:t>
            </a:r>
            <a:r>
              <a:rPr lang="en-US" altLang="ko-KR" sz="1200" b="1" dirty="0" err="1">
                <a:solidFill>
                  <a:srgbClr val="FF0000"/>
                </a:solidFill>
              </a:rPr>
              <a:t>mht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r>
              <a:rPr lang="ko-KR" altLang="en-US" sz="1200" b="1" dirty="0">
                <a:solidFill>
                  <a:srgbClr val="FF0000"/>
                </a:solidFill>
              </a:rPr>
              <a:t>경로 정보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AA276F-D799-0828-5F6F-AB5CF2408199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909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218751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3503960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660925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176061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600423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9039357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455439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913877" y="177412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8759FFC-F03C-2441-5F9F-C3CE7C401A37}"/>
              </a:ext>
            </a:extLst>
          </p:cNvPr>
          <p:cNvCxnSpPr>
            <a:cxnSpLocks/>
          </p:cNvCxnSpPr>
          <p:nvPr/>
        </p:nvCxnSpPr>
        <p:spPr>
          <a:xfrm flipV="1">
            <a:off x="2616821" y="2478910"/>
            <a:ext cx="2458727" cy="13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C1B0C62F-9B17-4E3C-0FDC-12868F42B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9" y="2150065"/>
            <a:ext cx="2569832" cy="194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993E72AA-6221-5D6A-C07E-C2D233C94F71}"/>
              </a:ext>
            </a:extLst>
          </p:cNvPr>
          <p:cNvSpPr txBox="1"/>
          <p:nvPr/>
        </p:nvSpPr>
        <p:spPr>
          <a:xfrm>
            <a:off x="4943314" y="2231285"/>
            <a:ext cx="248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ezEditor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MainController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selectEditor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EDED503-5165-278A-2F33-A4FD32406F39}"/>
              </a:ext>
            </a:extLst>
          </p:cNvPr>
          <p:cNvSpPr/>
          <p:nvPr/>
        </p:nvSpPr>
        <p:spPr>
          <a:xfrm>
            <a:off x="165199" y="2421339"/>
            <a:ext cx="2468551" cy="1671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50DB848-5F6F-D1C2-D87E-24373F624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8" y="4678232"/>
            <a:ext cx="5504986" cy="4632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CCEC07-2126-87D9-8DB3-3F98E3F0920B}"/>
              </a:ext>
            </a:extLst>
          </p:cNvPr>
          <p:cNvCxnSpPr>
            <a:cxnSpLocks/>
          </p:cNvCxnSpPr>
          <p:nvPr/>
        </p:nvCxnSpPr>
        <p:spPr>
          <a:xfrm>
            <a:off x="1369714" y="4070764"/>
            <a:ext cx="0" cy="514762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38B27F5F-6195-F3BC-9DE4-4C865A546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1610" y="3735662"/>
            <a:ext cx="1609725" cy="2371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814A3A-35AC-5E3A-4528-287F81231F3F}"/>
              </a:ext>
            </a:extLst>
          </p:cNvPr>
          <p:cNvSpPr txBox="1"/>
          <p:nvPr/>
        </p:nvSpPr>
        <p:spPr>
          <a:xfrm>
            <a:off x="4950829" y="3212442"/>
            <a:ext cx="248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ezEditor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MainController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KukudocsEditor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C8BAD-CE97-6D71-6B5F-61C93A4458FC}"/>
              </a:ext>
            </a:extLst>
          </p:cNvPr>
          <p:cNvSpPr txBox="1"/>
          <p:nvPr/>
        </p:nvSpPr>
        <p:spPr>
          <a:xfrm>
            <a:off x="252385" y="2798844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KukudocsEditor.cshtml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2C8B42-E141-F91E-CF5B-77384D6ED1C4}"/>
              </a:ext>
            </a:extLst>
          </p:cNvPr>
          <p:cNvCxnSpPr>
            <a:cxnSpLocks/>
          </p:cNvCxnSpPr>
          <p:nvPr/>
        </p:nvCxnSpPr>
        <p:spPr>
          <a:xfrm>
            <a:off x="6188210" y="2768490"/>
            <a:ext cx="0" cy="365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78A349-53CF-001F-8793-A30A5C868B71}"/>
              </a:ext>
            </a:extLst>
          </p:cNvPr>
          <p:cNvCxnSpPr>
            <a:cxnSpLocks/>
          </p:cNvCxnSpPr>
          <p:nvPr/>
        </p:nvCxnSpPr>
        <p:spPr>
          <a:xfrm flipH="1" flipV="1">
            <a:off x="2152739" y="3474052"/>
            <a:ext cx="3046877" cy="1722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94188F-5327-1A1A-F1AC-11C44E879242}"/>
              </a:ext>
            </a:extLst>
          </p:cNvPr>
          <p:cNvSpPr/>
          <p:nvPr/>
        </p:nvSpPr>
        <p:spPr>
          <a:xfrm>
            <a:off x="617770" y="3121355"/>
            <a:ext cx="1534969" cy="949409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-145520" y="2147580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DraftContent.cshtml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96253EE-AFC4-62B9-55AF-BD8CAFB061C8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BC63A-F6FC-DF02-2B02-1883F1D83CE0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32B91-5515-363A-8023-8F6BE28E635D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  <a:r>
              <a:rPr lang="en-US" altLang="ko-KR" b="1" dirty="0"/>
              <a:t>  -  </a:t>
            </a:r>
            <a:r>
              <a:rPr lang="ko-KR" altLang="en-US" b="1" dirty="0" err="1"/>
              <a:t>기안기</a:t>
            </a:r>
            <a:r>
              <a:rPr lang="ko-KR" altLang="en-US" b="1" dirty="0"/>
              <a:t> 생성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7B0795-8B5E-1080-6803-F5745D922CB0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7F3405D-0429-2FAE-3655-9F282F4F7825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365146-4D6F-2E61-905A-1661DBF50B8E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228EB6-EF40-34BE-D2F3-F0DDAB83CE53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A167C92-C928-921E-D5B6-0356110F7AA8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35D012-D157-A44B-85BF-036A717A4B5F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03ECB1-5C70-ED3C-52E1-18B6029161C4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40B76B-6325-EFB3-CCEE-32BE6E7EFFCD}"/>
              </a:ext>
            </a:extLst>
          </p:cNvPr>
          <p:cNvSpPr txBox="1"/>
          <p:nvPr/>
        </p:nvSpPr>
        <p:spPr>
          <a:xfrm>
            <a:off x="2472886" y="2118599"/>
            <a:ext cx="2617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시스템상 설정된 에디터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92CED5-194A-6807-30C0-819A201C9E01}"/>
              </a:ext>
            </a:extLst>
          </p:cNvPr>
          <p:cNvSpPr txBox="1"/>
          <p:nvPr/>
        </p:nvSpPr>
        <p:spPr>
          <a:xfrm>
            <a:off x="3109132" y="3106621"/>
            <a:ext cx="11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뷰로 전달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595E76-AC25-4BB8-2259-7C21D8BBF8B9}"/>
              </a:ext>
            </a:extLst>
          </p:cNvPr>
          <p:cNvSpPr txBox="1"/>
          <p:nvPr/>
        </p:nvSpPr>
        <p:spPr>
          <a:xfrm>
            <a:off x="1448040" y="4190989"/>
            <a:ext cx="240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Iframe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으로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DraftContent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내부에 생성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103C75C3-BEBE-9D06-2697-E2BAB32E5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857" y="1424236"/>
            <a:ext cx="2717926" cy="5901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1CF8A2-71E1-9BFD-DABD-0ABBBBF91B8C}"/>
              </a:ext>
            </a:extLst>
          </p:cNvPr>
          <p:cNvSpPr txBox="1"/>
          <p:nvPr/>
        </p:nvSpPr>
        <p:spPr>
          <a:xfrm>
            <a:off x="9512196" y="771492"/>
            <a:ext cx="585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D6618-2A41-FA02-6815-A61AF5F7EC1E}"/>
              </a:ext>
            </a:extLst>
          </p:cNvPr>
          <p:cNvSpPr txBox="1"/>
          <p:nvPr/>
        </p:nvSpPr>
        <p:spPr>
          <a:xfrm>
            <a:off x="161856" y="1131662"/>
            <a:ext cx="2103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appsettings.json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0CB65-EC25-C0E8-398C-D9E6C9ECE92B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21/56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6557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2114780" y="14883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2399989" y="192603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1272157" y="1956670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Set_EditorContentURL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1A9EE-744A-E1EE-97AC-8C8FB3452E20}"/>
              </a:ext>
            </a:extLst>
          </p:cNvPr>
          <p:cNvSpPr txBox="1"/>
          <p:nvPr/>
        </p:nvSpPr>
        <p:spPr>
          <a:xfrm>
            <a:off x="1093143" y="2718099"/>
            <a:ext cx="2629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FieldsAvailable</a:t>
            </a:r>
            <a:r>
              <a:rPr lang="en-US" altLang="ko-KR" sz="1400" dirty="0"/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4556954" y="14883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5072090" y="192603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7496452" y="14883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B35A3-12C0-57C7-FBFF-2FFE87C85DD1}"/>
              </a:ext>
            </a:extLst>
          </p:cNvPr>
          <p:cNvSpPr txBox="1"/>
          <p:nvPr/>
        </p:nvSpPr>
        <p:spPr>
          <a:xfrm>
            <a:off x="1042972" y="5709818"/>
            <a:ext cx="272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EZSP_CREATENEWDOC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7935386" y="192603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9351468" y="14883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9809906" y="192680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1EE6FF-70A0-2C21-2845-27A48A69617E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3436467" y="4279470"/>
            <a:ext cx="592871" cy="383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E99BAAA-C45A-8E68-CCF4-DEC8A5CE5AF3}"/>
              </a:ext>
            </a:extLst>
          </p:cNvPr>
          <p:cNvCxnSpPr>
            <a:cxnSpLocks/>
          </p:cNvCxnSpPr>
          <p:nvPr/>
        </p:nvCxnSpPr>
        <p:spPr>
          <a:xfrm>
            <a:off x="2407697" y="2324113"/>
            <a:ext cx="0" cy="407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ABE9D8F-E083-FA0B-1DDC-EC4D167EFDDD}"/>
              </a:ext>
            </a:extLst>
          </p:cNvPr>
          <p:cNvSpPr txBox="1"/>
          <p:nvPr/>
        </p:nvSpPr>
        <p:spPr>
          <a:xfrm>
            <a:off x="1271842" y="3469144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Process_AfterOpen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B5C1C5B-1AFA-B9C8-D41A-6AD85A36CAA6}"/>
              </a:ext>
            </a:extLst>
          </p:cNvPr>
          <p:cNvSpPr txBox="1"/>
          <p:nvPr/>
        </p:nvSpPr>
        <p:spPr>
          <a:xfrm>
            <a:off x="1369542" y="4017860"/>
            <a:ext cx="206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Common_Function.js 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CreateNewDoc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3867769" y="4643293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CreateNewDoc</a:t>
            </a:r>
            <a:endParaRPr lang="en-US" altLang="ko-KR" sz="14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3155CE2-B47A-C4DA-89C0-910374876C03}"/>
              </a:ext>
            </a:extLst>
          </p:cNvPr>
          <p:cNvCxnSpPr>
            <a:cxnSpLocks/>
          </p:cNvCxnSpPr>
          <p:nvPr/>
        </p:nvCxnSpPr>
        <p:spPr>
          <a:xfrm>
            <a:off x="2291220" y="3700148"/>
            <a:ext cx="0" cy="451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171BED3-33CB-72B3-E6D7-0E0C18FA4B76}"/>
              </a:ext>
            </a:extLst>
          </p:cNvPr>
          <p:cNvCxnSpPr>
            <a:cxnSpLocks/>
          </p:cNvCxnSpPr>
          <p:nvPr/>
        </p:nvCxnSpPr>
        <p:spPr>
          <a:xfrm flipV="1">
            <a:off x="2519402" y="3737211"/>
            <a:ext cx="0" cy="3768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D83454-3D7E-E4B4-5264-FD2ADDFD9C8D}"/>
              </a:ext>
            </a:extLst>
          </p:cNvPr>
          <p:cNvSpPr txBox="1"/>
          <p:nvPr/>
        </p:nvSpPr>
        <p:spPr>
          <a:xfrm>
            <a:off x="6619419" y="5147344"/>
            <a:ext cx="2631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CreateNewDoc</a:t>
            </a:r>
            <a:r>
              <a:rPr lang="en-US" altLang="ko-KR" sz="1400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68DA4C-3DCF-3AE4-F059-2D992AB4ABB8}"/>
              </a:ext>
            </a:extLst>
          </p:cNvPr>
          <p:cNvSpPr txBox="1"/>
          <p:nvPr/>
        </p:nvSpPr>
        <p:spPr>
          <a:xfrm>
            <a:off x="1035761" y="5091967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ezApproval/ezDoc.js</a:t>
            </a:r>
          </a:p>
          <a:p>
            <a:pPr algn="ctr"/>
            <a:r>
              <a:rPr lang="en-US" altLang="ko-KR" sz="1400">
                <a:solidFill>
                  <a:srgbClr val="FF0000"/>
                </a:solidFill>
              </a:rPr>
              <a:t>CreateNewDoc()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78A4858-543E-AAED-F2A3-C699D0E54508}"/>
              </a:ext>
            </a:extLst>
          </p:cNvPr>
          <p:cNvCxnSpPr>
            <a:cxnSpLocks/>
          </p:cNvCxnSpPr>
          <p:nvPr/>
        </p:nvCxnSpPr>
        <p:spPr>
          <a:xfrm flipH="1">
            <a:off x="3242803" y="5428555"/>
            <a:ext cx="3992893" cy="50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D9CC579-0B1F-CC5C-C866-66DE4FD1A4E2}"/>
              </a:ext>
            </a:extLst>
          </p:cNvPr>
          <p:cNvCxnSpPr>
            <a:cxnSpLocks/>
          </p:cNvCxnSpPr>
          <p:nvPr/>
        </p:nvCxnSpPr>
        <p:spPr>
          <a:xfrm flipV="1">
            <a:off x="3323024" y="5569224"/>
            <a:ext cx="3994633" cy="14059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B7487B0-D90E-2EFF-0217-102110A87FC3}"/>
              </a:ext>
            </a:extLst>
          </p:cNvPr>
          <p:cNvCxnSpPr>
            <a:cxnSpLocks/>
          </p:cNvCxnSpPr>
          <p:nvPr/>
        </p:nvCxnSpPr>
        <p:spPr>
          <a:xfrm>
            <a:off x="6362838" y="4899000"/>
            <a:ext cx="729735" cy="2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54BC034-84D8-7A2F-D277-39CF3B8C21A8}"/>
              </a:ext>
            </a:extLst>
          </p:cNvPr>
          <p:cNvCxnSpPr>
            <a:cxnSpLocks/>
          </p:cNvCxnSpPr>
          <p:nvPr/>
        </p:nvCxnSpPr>
        <p:spPr>
          <a:xfrm flipH="1" flipV="1">
            <a:off x="6289815" y="4969924"/>
            <a:ext cx="768468" cy="2629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3F5D431-3CCC-1A30-40D2-957A21AF7DB8}"/>
              </a:ext>
            </a:extLst>
          </p:cNvPr>
          <p:cNvCxnSpPr>
            <a:cxnSpLocks/>
          </p:cNvCxnSpPr>
          <p:nvPr/>
        </p:nvCxnSpPr>
        <p:spPr>
          <a:xfrm>
            <a:off x="2291220" y="3015041"/>
            <a:ext cx="0" cy="451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A19986-2395-3E25-6ABB-D312B7356F6B}"/>
              </a:ext>
            </a:extLst>
          </p:cNvPr>
          <p:cNvCxnSpPr>
            <a:cxnSpLocks/>
          </p:cNvCxnSpPr>
          <p:nvPr/>
        </p:nvCxnSpPr>
        <p:spPr>
          <a:xfrm flipV="1">
            <a:off x="2519402" y="3052104"/>
            <a:ext cx="0" cy="3768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02CE5D78-D6F3-F6EB-D9BF-E658FC08EE1E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FA5E6-30C5-5BD6-31C6-928DEC262B56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C014E-8596-C7BF-2BC5-E5AAE1652033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  <a:r>
              <a:rPr lang="en-US" altLang="ko-KR" b="1" dirty="0"/>
              <a:t>  -  </a:t>
            </a:r>
            <a:r>
              <a:rPr lang="ko-KR" altLang="en-US" b="1" dirty="0" err="1"/>
              <a:t>기안기</a:t>
            </a:r>
            <a:r>
              <a:rPr lang="ko-KR" altLang="en-US" b="1" dirty="0"/>
              <a:t> 생성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3B80BF3-7303-F16C-D0E3-C2A239963B2C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5E4BF6-298F-03E4-C06C-CE636013F90D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4FC9C3-31A5-685A-7F16-0F7CCA55E34E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0556F-B6DE-4EC8-12C9-6BD797A27744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D2EE90-A624-6761-537A-7AB3F441013C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F3C20F-1FCE-EFE1-0D7F-6436FBCE3F29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AB3FDE-14AD-7531-7EE3-73DE9DD48417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432219-32DB-A170-1DEB-1E1400EC045A}"/>
              </a:ext>
            </a:extLst>
          </p:cNvPr>
          <p:cNvSpPr txBox="1"/>
          <p:nvPr/>
        </p:nvSpPr>
        <p:spPr>
          <a:xfrm>
            <a:off x="328959" y="2345958"/>
            <a:ext cx="2374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HTML</a:t>
            </a:r>
            <a:r>
              <a:rPr lang="ko-KR" altLang="en-US" sz="1200" dirty="0">
                <a:solidFill>
                  <a:srgbClr val="FF0000"/>
                </a:solidFill>
              </a:rPr>
              <a:t>이 담긴 </a:t>
            </a:r>
            <a:r>
              <a:rPr lang="en-US" altLang="ko-KR" sz="1200" dirty="0">
                <a:solidFill>
                  <a:srgbClr val="FF0000"/>
                </a:solidFill>
              </a:rPr>
              <a:t>XML </a:t>
            </a:r>
            <a:r>
              <a:rPr lang="ko-KR" altLang="en-US" sz="1200" dirty="0">
                <a:solidFill>
                  <a:srgbClr val="FF0000"/>
                </a:solidFill>
              </a:rPr>
              <a:t>문자열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06A69A-1A53-F656-2F15-0CF9D25CE8B3}"/>
              </a:ext>
            </a:extLst>
          </p:cNvPr>
          <p:cNvSpPr txBox="1"/>
          <p:nvPr/>
        </p:nvSpPr>
        <p:spPr>
          <a:xfrm>
            <a:off x="59202" y="3104156"/>
            <a:ext cx="2525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rgbClr val="FF0000"/>
                </a:solidFill>
              </a:rPr>
              <a:t>DraftUI.cshtml</a:t>
            </a:r>
            <a:r>
              <a:rPr lang="ko-KR" altLang="en-US" sz="1200">
                <a:solidFill>
                  <a:srgbClr val="FF0000"/>
                </a:solidFill>
              </a:rPr>
              <a:t>의 함수를 호출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7F1EFE-3782-E775-DC7F-35AFA6284066}"/>
              </a:ext>
            </a:extLst>
          </p:cNvPr>
          <p:cNvSpPr txBox="1"/>
          <p:nvPr/>
        </p:nvSpPr>
        <p:spPr>
          <a:xfrm>
            <a:off x="2870046" y="4552259"/>
            <a:ext cx="9344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FORMID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4FA9DC-2B90-9333-97CE-0901369E3A59}"/>
              </a:ext>
            </a:extLst>
          </p:cNvPr>
          <p:cNvSpPr txBox="1"/>
          <p:nvPr/>
        </p:nvSpPr>
        <p:spPr>
          <a:xfrm>
            <a:off x="6516241" y="4600825"/>
            <a:ext cx="11348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FormID</a:t>
            </a:r>
            <a:r>
              <a:rPr lang="ko-KR" altLang="en-US" sz="1200" dirty="0">
                <a:solidFill>
                  <a:srgbClr val="FF0000"/>
                </a:solidFill>
              </a:rPr>
              <a:t> 전달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2C99F7-FAAA-7656-314E-24402560FA5B}"/>
              </a:ext>
            </a:extLst>
          </p:cNvPr>
          <p:cNvSpPr txBox="1"/>
          <p:nvPr/>
        </p:nvSpPr>
        <p:spPr>
          <a:xfrm>
            <a:off x="5045982" y="5190692"/>
            <a:ext cx="11348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FormID</a:t>
            </a:r>
            <a:r>
              <a:rPr lang="ko-KR" altLang="en-US" sz="1200" dirty="0">
                <a:solidFill>
                  <a:srgbClr val="FF0000"/>
                </a:solidFill>
              </a:rPr>
              <a:t> 전달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E284F77-9744-9138-58BF-F83EB5743712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399989" y="5453927"/>
            <a:ext cx="7708" cy="255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38E6F23-23A8-6E29-ED33-FFFEF29EF205}"/>
              </a:ext>
            </a:extLst>
          </p:cNvPr>
          <p:cNvSpPr txBox="1"/>
          <p:nvPr/>
        </p:nvSpPr>
        <p:spPr>
          <a:xfrm>
            <a:off x="600932" y="5535892"/>
            <a:ext cx="1781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새로운 문서 </a:t>
            </a:r>
            <a:r>
              <a:rPr lang="en-US" altLang="ko-KR" sz="1200" dirty="0">
                <a:solidFill>
                  <a:srgbClr val="FF0000"/>
                </a:solidFill>
              </a:rPr>
              <a:t>ID(</a:t>
            </a:r>
            <a:r>
              <a:rPr lang="ko-KR" altLang="en-US" sz="1200" dirty="0">
                <a:solidFill>
                  <a:srgbClr val="FF0000"/>
                </a:solidFill>
              </a:rPr>
              <a:t>문자열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5957BB-7B71-3A14-46C0-64A4DFE83513}"/>
              </a:ext>
            </a:extLst>
          </p:cNvPr>
          <p:cNvSpPr txBox="1"/>
          <p:nvPr/>
        </p:nvSpPr>
        <p:spPr>
          <a:xfrm>
            <a:off x="2580521" y="6017595"/>
            <a:ext cx="1871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TBAPRDOCINFO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 새 문서 레코드 생성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8E85D2-CABD-97AC-0349-3E07D51CD554}"/>
              </a:ext>
            </a:extLst>
          </p:cNvPr>
          <p:cNvSpPr txBox="1"/>
          <p:nvPr/>
        </p:nvSpPr>
        <p:spPr>
          <a:xfrm>
            <a:off x="3123995" y="3552608"/>
            <a:ext cx="84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새로 생성된 </a:t>
            </a:r>
            <a:r>
              <a:rPr lang="en-US" altLang="ko-KR" sz="1200" dirty="0" err="1">
                <a:solidFill>
                  <a:schemeClr val="accent5">
                    <a:lumMod val="50000"/>
                  </a:schemeClr>
                </a:solidFill>
              </a:rPr>
              <a:t>DocID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9354A72-08C7-2BD6-3C2F-2AC7B0A0B1C9}"/>
              </a:ext>
            </a:extLst>
          </p:cNvPr>
          <p:cNvSpPr txBox="1"/>
          <p:nvPr/>
        </p:nvSpPr>
        <p:spPr>
          <a:xfrm>
            <a:off x="878429" y="3761909"/>
            <a:ext cx="1218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FormID</a:t>
            </a:r>
            <a:r>
              <a:rPr lang="en-US" altLang="ko-KR" sz="1400" dirty="0">
                <a:solidFill>
                  <a:srgbClr val="FF0000"/>
                </a:solidFill>
              </a:rPr>
              <a:t>(XML)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39EB0-1A8A-E55D-C5FF-EC9DCEC4BCE4}"/>
              </a:ext>
            </a:extLst>
          </p:cNvPr>
          <p:cNvSpPr txBox="1"/>
          <p:nvPr/>
        </p:nvSpPr>
        <p:spPr>
          <a:xfrm>
            <a:off x="9512196" y="771492"/>
            <a:ext cx="585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BC69C-4FFF-1054-2F08-BEBDCF534C0A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22/56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19013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래픽, 폰트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AD81664C-7132-A75E-5FB9-D8A9B52E91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61" y="78249"/>
            <a:ext cx="1633989" cy="36040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1834FF8-15AD-EBC1-C96F-84294EFC16C6}"/>
              </a:ext>
            </a:extLst>
          </p:cNvPr>
          <p:cNvSpPr txBox="1"/>
          <p:nvPr/>
        </p:nvSpPr>
        <p:spPr>
          <a:xfrm>
            <a:off x="2726483" y="1309699"/>
            <a:ext cx="384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myoffice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/Common_Function.js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FA5798-C992-CBBB-D315-43581B474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27" y="1594893"/>
            <a:ext cx="5667375" cy="30670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459BDE-D9DD-99BD-06A6-E03648CE225C}"/>
              </a:ext>
            </a:extLst>
          </p:cNvPr>
          <p:cNvSpPr/>
          <p:nvPr/>
        </p:nvSpPr>
        <p:spPr>
          <a:xfrm>
            <a:off x="878077" y="2957071"/>
            <a:ext cx="4619612" cy="30777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31457-8298-4ED0-8A38-A01246EF7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92" y="867632"/>
            <a:ext cx="4305300" cy="1809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C35A7A-916B-082E-B78A-B642B326A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992" y="2788776"/>
            <a:ext cx="4543425" cy="39909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691214-A066-5CD6-72FC-3EBA010F3BBB}"/>
              </a:ext>
            </a:extLst>
          </p:cNvPr>
          <p:cNvSpPr/>
          <p:nvPr/>
        </p:nvSpPr>
        <p:spPr>
          <a:xfrm>
            <a:off x="7985474" y="1919262"/>
            <a:ext cx="2477287" cy="2933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1A0D85-9C5E-A954-BDE6-6C5D7108FB3F}"/>
              </a:ext>
            </a:extLst>
          </p:cNvPr>
          <p:cNvSpPr/>
          <p:nvPr/>
        </p:nvSpPr>
        <p:spPr>
          <a:xfrm>
            <a:off x="7985474" y="5379307"/>
            <a:ext cx="3605648" cy="21998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84CBA2D-13BB-92ED-6C06-2568A5D53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6" y="4849410"/>
            <a:ext cx="7365357" cy="2199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9B34AE6-2BFD-25FE-07BE-4293A61FC6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621" y="5193031"/>
            <a:ext cx="5667375" cy="147249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41F7872-76E2-61F5-624D-AFF44541087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497689" y="1772507"/>
            <a:ext cx="1541303" cy="1372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316F583-57D8-0ECC-B022-F9884AF00679}"/>
              </a:ext>
            </a:extLst>
          </p:cNvPr>
          <p:cNvCxnSpPr>
            <a:cxnSpLocks/>
          </p:cNvCxnSpPr>
          <p:nvPr/>
        </p:nvCxnSpPr>
        <p:spPr>
          <a:xfrm>
            <a:off x="9224117" y="2302933"/>
            <a:ext cx="0" cy="65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95DD439-723C-484A-FBC3-1F9ED11406F2}"/>
              </a:ext>
            </a:extLst>
          </p:cNvPr>
          <p:cNvCxnSpPr>
            <a:cxnSpLocks/>
          </p:cNvCxnSpPr>
          <p:nvPr/>
        </p:nvCxnSpPr>
        <p:spPr>
          <a:xfrm flipH="1">
            <a:off x="5971822" y="5489298"/>
            <a:ext cx="1907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679D27EE-ECB0-99B9-CF31-51583031C5FF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73E9D-80A5-A11A-74D4-EA67FB9470A6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B2F22-3907-CBA5-F809-B040BA25EA00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  <a:r>
              <a:rPr lang="en-US" altLang="ko-KR" b="1" dirty="0"/>
              <a:t>  -  </a:t>
            </a:r>
            <a:r>
              <a:rPr lang="ko-KR" altLang="en-US" b="1" dirty="0" err="1"/>
              <a:t>기안기</a:t>
            </a:r>
            <a:r>
              <a:rPr lang="ko-KR" altLang="en-US" b="1" dirty="0"/>
              <a:t>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94B5C-CFED-3FA5-94E5-6D3C20D515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23/56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78259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3503960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2376128" y="1803988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btnApprovalInfo</a:t>
            </a:r>
            <a:r>
              <a:rPr lang="en-US" altLang="ko-KR" sz="1400" dirty="0"/>
              <a:t> ()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660925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176061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600423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B35A3-12C0-57C7-FBFF-2FFE87C85DD1}"/>
              </a:ext>
            </a:extLst>
          </p:cNvPr>
          <p:cNvSpPr txBox="1"/>
          <p:nvPr/>
        </p:nvSpPr>
        <p:spPr>
          <a:xfrm>
            <a:off x="9549151" y="3070134"/>
            <a:ext cx="2729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EZSP_GETFORMOPTION</a:t>
            </a:r>
          </a:p>
          <a:p>
            <a:pPr algn="ctr"/>
            <a:r>
              <a:rPr lang="en-US" altLang="ko-KR" sz="1400" b="1" i="1" dirty="0"/>
              <a:t>EZSP_GETSECURITYTYPE</a:t>
            </a:r>
          </a:p>
          <a:p>
            <a:pPr algn="ctr"/>
            <a:r>
              <a:rPr lang="en-US" altLang="ko-KR" sz="1400" b="1" i="1" dirty="0"/>
              <a:t>EZSP_GETKEEPTYPE</a:t>
            </a:r>
          </a:p>
          <a:p>
            <a:pPr algn="ctr"/>
            <a:r>
              <a:rPr lang="en-US" altLang="ko-KR" sz="1400" b="1" i="1" dirty="0"/>
              <a:t>EZSP_GETAPRTYPE_FORMOPTION</a:t>
            </a:r>
          </a:p>
          <a:p>
            <a:pPr algn="ctr"/>
            <a:endParaRPr lang="en-US" altLang="ko-KR" sz="1400" b="1" i="1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9039357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455439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913877" y="177412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1EE6FF-70A0-2C21-2845-27A48A69617E}"/>
              </a:ext>
            </a:extLst>
          </p:cNvPr>
          <p:cNvCxnSpPr>
            <a:cxnSpLocks/>
          </p:cNvCxnSpPr>
          <p:nvPr/>
        </p:nvCxnSpPr>
        <p:spPr>
          <a:xfrm>
            <a:off x="7491176" y="2428675"/>
            <a:ext cx="526209" cy="193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ABE9D8F-E083-FA0B-1DDC-EC4D167EFDDD}"/>
              </a:ext>
            </a:extLst>
          </p:cNvPr>
          <p:cNvSpPr txBox="1"/>
          <p:nvPr/>
        </p:nvSpPr>
        <p:spPr>
          <a:xfrm>
            <a:off x="325694" y="5667597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ezApprovalInfo.cshtml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4963440" y="2210206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ezLIneController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ezApprovalInfo</a:t>
            </a:r>
            <a:endParaRPr lang="en-US" altLang="ko-KR" sz="14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3155CE2-B47A-C4DA-89C0-910374876C03}"/>
              </a:ext>
            </a:extLst>
          </p:cNvPr>
          <p:cNvCxnSpPr>
            <a:cxnSpLocks/>
          </p:cNvCxnSpPr>
          <p:nvPr/>
        </p:nvCxnSpPr>
        <p:spPr>
          <a:xfrm>
            <a:off x="4312810" y="2079793"/>
            <a:ext cx="968867" cy="289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EE047A0-CE39-CC53-A7DF-9555EE33F1B8}"/>
              </a:ext>
            </a:extLst>
          </p:cNvPr>
          <p:cNvCxnSpPr>
            <a:cxnSpLocks/>
          </p:cNvCxnSpPr>
          <p:nvPr/>
        </p:nvCxnSpPr>
        <p:spPr>
          <a:xfrm flipH="1" flipV="1">
            <a:off x="7435944" y="2574153"/>
            <a:ext cx="544657" cy="2148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171BED3-33CB-72B3-E6D7-0E0C18FA4B76}"/>
              </a:ext>
            </a:extLst>
          </p:cNvPr>
          <p:cNvCxnSpPr>
            <a:cxnSpLocks/>
          </p:cNvCxnSpPr>
          <p:nvPr/>
        </p:nvCxnSpPr>
        <p:spPr>
          <a:xfrm flipH="1">
            <a:off x="2678120" y="2756325"/>
            <a:ext cx="2795850" cy="12239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D83454-3D7E-E4B4-5264-FD2ADDFD9C8D}"/>
              </a:ext>
            </a:extLst>
          </p:cNvPr>
          <p:cNvSpPr txBox="1"/>
          <p:nvPr/>
        </p:nvSpPr>
        <p:spPr>
          <a:xfrm>
            <a:off x="7965074" y="2589762"/>
            <a:ext cx="1938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ezApprovalInfo</a:t>
            </a:r>
            <a:r>
              <a:rPr lang="en-US" altLang="ko-KR" sz="1400" dirty="0"/>
              <a:t>()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54BC034-84D8-7A2F-D277-39CF3B8C21A8}"/>
              </a:ext>
            </a:extLst>
          </p:cNvPr>
          <p:cNvCxnSpPr>
            <a:cxnSpLocks/>
          </p:cNvCxnSpPr>
          <p:nvPr/>
        </p:nvCxnSpPr>
        <p:spPr>
          <a:xfrm flipH="1" flipV="1">
            <a:off x="9647965" y="2898747"/>
            <a:ext cx="349158" cy="21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3CB05E3-3C03-7D0C-9827-53C57EB3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" y="1568640"/>
            <a:ext cx="2690455" cy="1375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673734-D513-764B-E746-A366D9466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0" y="3818628"/>
            <a:ext cx="2629107" cy="18569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6DB2F93-AB4B-53DF-EF9C-02A261553CBB}"/>
              </a:ext>
            </a:extLst>
          </p:cNvPr>
          <p:cNvSpPr/>
          <p:nvPr/>
        </p:nvSpPr>
        <p:spPr>
          <a:xfrm>
            <a:off x="189344" y="1558253"/>
            <a:ext cx="327024" cy="196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EF642E5-EA97-F1EC-7986-091B58FCE6FC}"/>
              </a:ext>
            </a:extLst>
          </p:cNvPr>
          <p:cNvCxnSpPr>
            <a:cxnSpLocks/>
          </p:cNvCxnSpPr>
          <p:nvPr/>
        </p:nvCxnSpPr>
        <p:spPr>
          <a:xfrm>
            <a:off x="9714412" y="2797574"/>
            <a:ext cx="428344" cy="231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86A734F-4BF0-3DA2-D4AA-FF3AE707E930}"/>
              </a:ext>
            </a:extLst>
          </p:cNvPr>
          <p:cNvGrpSpPr/>
          <p:nvPr/>
        </p:nvGrpSpPr>
        <p:grpSpPr>
          <a:xfrm>
            <a:off x="1077986" y="4011411"/>
            <a:ext cx="11073130" cy="1664215"/>
            <a:chOff x="1077986" y="4011411"/>
            <a:chExt cx="11073130" cy="166421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58AD37C-BC06-61FE-31B8-3A200F746B13}"/>
                </a:ext>
              </a:extLst>
            </p:cNvPr>
            <p:cNvSpPr/>
            <p:nvPr/>
          </p:nvSpPr>
          <p:spPr>
            <a:xfrm>
              <a:off x="1077986" y="5479203"/>
              <a:ext cx="327024" cy="19642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F9CD92-8BAE-E6F5-3867-53A7EF13F759}"/>
                </a:ext>
              </a:extLst>
            </p:cNvPr>
            <p:cNvSpPr txBox="1"/>
            <p:nvPr/>
          </p:nvSpPr>
          <p:spPr>
            <a:xfrm>
              <a:off x="2805123" y="4011411"/>
              <a:ext cx="1520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btnOK</a:t>
              </a:r>
              <a:r>
                <a:rPr lang="en-US" altLang="ko-KR" sz="1400" dirty="0"/>
                <a:t> ()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8C88049-6F0C-F962-5466-0820E08D71C8}"/>
                </a:ext>
              </a:extLst>
            </p:cNvPr>
            <p:cNvSpPr txBox="1"/>
            <p:nvPr/>
          </p:nvSpPr>
          <p:spPr>
            <a:xfrm>
              <a:off x="2494264" y="4732038"/>
              <a:ext cx="2220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ezApprovalinfo_complete</a:t>
              </a:r>
              <a:r>
                <a:rPr lang="en-US" altLang="ko-KR" sz="1400" dirty="0"/>
                <a:t>()</a:t>
              </a:r>
              <a:endParaRPr lang="en-US" altLang="ko-KR" sz="1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61A9E9B-4FA3-2E7D-FB54-E325B6944EFB}"/>
                </a:ext>
              </a:extLst>
            </p:cNvPr>
            <p:cNvSpPr txBox="1"/>
            <p:nvPr/>
          </p:nvSpPr>
          <p:spPr>
            <a:xfrm>
              <a:off x="4936228" y="4998489"/>
              <a:ext cx="26319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ezLineAspxController</a:t>
              </a:r>
              <a:r>
                <a:rPr lang="en-US" altLang="ko-KR" sz="1400" dirty="0"/>
                <a:t>/</a:t>
              </a:r>
            </a:p>
            <a:p>
              <a:pPr algn="ctr"/>
              <a:r>
                <a:rPr lang="en-US" altLang="ko-KR" sz="1400" dirty="0" err="1"/>
                <a:t>SaveAprLine</a:t>
              </a:r>
              <a:endParaRPr lang="en-US" altLang="ko-KR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29F7F0A-D0DB-A232-D69D-5F9C87CC6383}"/>
                </a:ext>
              </a:extLst>
            </p:cNvPr>
            <p:cNvSpPr txBox="1"/>
            <p:nvPr/>
          </p:nvSpPr>
          <p:spPr>
            <a:xfrm>
              <a:off x="4810655" y="4289985"/>
              <a:ext cx="26319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ezDocInfoAspxController</a:t>
              </a:r>
              <a:r>
                <a:rPr lang="en-US" altLang="ko-KR" sz="1400" dirty="0"/>
                <a:t>/</a:t>
              </a:r>
            </a:p>
            <a:p>
              <a:pPr algn="ctr"/>
              <a:r>
                <a:rPr lang="en-US" altLang="ko-KR" sz="1400" dirty="0" err="1"/>
                <a:t>SetExtraDocInfo</a:t>
              </a:r>
              <a:endParaRPr lang="en-US" altLang="ko-KR" sz="14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29FA858-5C68-23C8-4C86-548525957077}"/>
                </a:ext>
              </a:extLst>
            </p:cNvPr>
            <p:cNvSpPr txBox="1"/>
            <p:nvPr/>
          </p:nvSpPr>
          <p:spPr>
            <a:xfrm>
              <a:off x="7961364" y="4486514"/>
              <a:ext cx="20857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SetExtraDocInfo</a:t>
              </a:r>
              <a:r>
                <a:rPr lang="en-US" altLang="ko-KR" sz="1400" dirty="0"/>
                <a:t>()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403B84B-C1C8-754B-9089-F5067F796EE3}"/>
                </a:ext>
              </a:extLst>
            </p:cNvPr>
            <p:cNvSpPr txBox="1"/>
            <p:nvPr/>
          </p:nvSpPr>
          <p:spPr>
            <a:xfrm>
              <a:off x="8026538" y="5039815"/>
              <a:ext cx="19705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SaveAprLine</a:t>
              </a:r>
              <a:r>
                <a:rPr lang="en-US" altLang="ko-KR" sz="1400" dirty="0"/>
                <a:t>()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28DF42-3465-D86A-5F32-77E2616DE66A}"/>
                </a:ext>
              </a:extLst>
            </p:cNvPr>
            <p:cNvSpPr txBox="1"/>
            <p:nvPr/>
          </p:nvSpPr>
          <p:spPr>
            <a:xfrm>
              <a:off x="9519183" y="4463615"/>
              <a:ext cx="263193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SetExtraDocInfo</a:t>
              </a:r>
              <a:r>
                <a:rPr lang="en-US" altLang="ko-KR" sz="1400" dirty="0"/>
                <a:t>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D0A0A1-8DD3-9BC9-FD18-C83A3AD66405}"/>
                </a:ext>
              </a:extLst>
            </p:cNvPr>
            <p:cNvSpPr txBox="1"/>
            <p:nvPr/>
          </p:nvSpPr>
          <p:spPr>
            <a:xfrm>
              <a:off x="9928584" y="5039815"/>
              <a:ext cx="19705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SaveAprLine</a:t>
              </a:r>
              <a:r>
                <a:rPr lang="en-US" altLang="ko-KR" sz="1400" dirty="0"/>
                <a:t>()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6F86C97-3E34-D226-A813-A7C10A6E9F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2425" y="4237787"/>
              <a:ext cx="1542017" cy="13396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331F66B-9FE5-7DC0-BD3B-4C11D6C8E8AC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10" y="4249869"/>
              <a:ext cx="10250" cy="4219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3659D72-5CC2-FBFD-9AF8-6A0F7F79D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4118" y="4586178"/>
              <a:ext cx="533827" cy="1852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F3D048F-5B87-F943-C334-DE5AD079447F}"/>
                </a:ext>
              </a:extLst>
            </p:cNvPr>
            <p:cNvCxnSpPr>
              <a:cxnSpLocks/>
            </p:cNvCxnSpPr>
            <p:nvPr/>
          </p:nvCxnSpPr>
          <p:spPr>
            <a:xfrm>
              <a:off x="4667780" y="5011462"/>
              <a:ext cx="399706" cy="1561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65439CA-34EF-99B1-3928-C536AF80B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2634" y="4671798"/>
              <a:ext cx="960813" cy="69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1E2EF8B-65F7-000B-3A68-9D730B1BB5F1}"/>
                </a:ext>
              </a:extLst>
            </p:cNvPr>
            <p:cNvCxnSpPr>
              <a:cxnSpLocks/>
            </p:cNvCxnSpPr>
            <p:nvPr/>
          </p:nvCxnSpPr>
          <p:spPr>
            <a:xfrm>
              <a:off x="7239775" y="5150497"/>
              <a:ext cx="993672" cy="171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E8C2DD83-A480-EBCC-DA59-6FDE52638AB7}"/>
                </a:ext>
              </a:extLst>
            </p:cNvPr>
            <p:cNvCxnSpPr>
              <a:cxnSpLocks/>
            </p:cNvCxnSpPr>
            <p:nvPr/>
          </p:nvCxnSpPr>
          <p:spPr>
            <a:xfrm>
              <a:off x="9751806" y="4665254"/>
              <a:ext cx="36006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23F57-BDDC-447C-4CFF-C1C71B66BC7A}"/>
                </a:ext>
              </a:extLst>
            </p:cNvPr>
            <p:cNvCxnSpPr>
              <a:cxnSpLocks/>
            </p:cNvCxnSpPr>
            <p:nvPr/>
          </p:nvCxnSpPr>
          <p:spPr>
            <a:xfrm>
              <a:off x="9870582" y="5185047"/>
              <a:ext cx="36006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4838CF8-1D53-4F8C-C0CA-BC7A493D4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590" y="4759727"/>
              <a:ext cx="34449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EBAF650-9CA8-4BC8-03BB-8F45CA7FDF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4633" y="5300924"/>
              <a:ext cx="34449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A2C805B-B2F9-25ED-9489-8CE3DA539C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3696" y="4779496"/>
              <a:ext cx="969751" cy="1479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EE75879-4F76-7B9B-41E5-0B7EDF5D8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2780" y="5299639"/>
              <a:ext cx="969751" cy="1479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7DCA49C-3E05-6BDC-BF8F-C817FF2E6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5853" y="4678785"/>
              <a:ext cx="408479" cy="1494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31C1277-99B9-A959-830C-2497FD811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2556" y="5096689"/>
              <a:ext cx="394065" cy="16738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C234B02D-356C-70E0-35F1-E04F28DC402F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37A000-4428-D756-CC7F-9B8302E20087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7841AA-7D1B-DF9F-973E-3D6ADEFE959F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결재정보 수정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F0F9134-C667-2439-D373-085F5E036940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4EC645C-9DCE-92FD-7B6B-3AE024251088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F937D7D-EDEB-EAA0-055C-0AFA6854AB8D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45F202-9866-472F-3E04-A9FA51F80F19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2183C4A-2942-F711-8461-A2CD3617E708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F54DC8-0AD4-51A9-45F5-DA347386BD5E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3E85D2-62C5-C397-0C37-01A064B08C9E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514393-A9E2-59FF-30E5-9ED48FDCC782}"/>
              </a:ext>
            </a:extLst>
          </p:cNvPr>
          <p:cNvSpPr txBox="1"/>
          <p:nvPr/>
        </p:nvSpPr>
        <p:spPr>
          <a:xfrm>
            <a:off x="7908731" y="3139242"/>
            <a:ext cx="219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결재 옵션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보안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보존 유형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결재 유형 목록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B3FD9D-E958-F43D-E588-18F012328E81}"/>
              </a:ext>
            </a:extLst>
          </p:cNvPr>
          <p:cNvSpPr txBox="1"/>
          <p:nvPr/>
        </p:nvSpPr>
        <p:spPr>
          <a:xfrm>
            <a:off x="9714411" y="2459207"/>
            <a:ext cx="1442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UserID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FormID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4ABDDB-EE76-CDCF-F90E-E81CEA68A10B}"/>
              </a:ext>
            </a:extLst>
          </p:cNvPr>
          <p:cNvSpPr txBox="1"/>
          <p:nvPr/>
        </p:nvSpPr>
        <p:spPr>
          <a:xfrm>
            <a:off x="3348677" y="2696085"/>
            <a:ext cx="1635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ezApprovalInfoModel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 담긴 값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85591-339C-FF19-F618-DEDDD6AAB739}"/>
              </a:ext>
            </a:extLst>
          </p:cNvPr>
          <p:cNvSpPr txBox="1"/>
          <p:nvPr/>
        </p:nvSpPr>
        <p:spPr>
          <a:xfrm>
            <a:off x="4457777" y="1708528"/>
            <a:ext cx="116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구분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폼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B64776-485B-47FF-C359-463FB376C457}"/>
              </a:ext>
            </a:extLst>
          </p:cNvPr>
          <p:cNvSpPr txBox="1"/>
          <p:nvPr/>
        </p:nvSpPr>
        <p:spPr>
          <a:xfrm>
            <a:off x="7335100" y="2119955"/>
            <a:ext cx="116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구분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폼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9F435D-E8F4-B85A-F0BA-673CDFD7A0B1}"/>
              </a:ext>
            </a:extLst>
          </p:cNvPr>
          <p:cNvSpPr txBox="1"/>
          <p:nvPr/>
        </p:nvSpPr>
        <p:spPr>
          <a:xfrm>
            <a:off x="2665358" y="4314731"/>
            <a:ext cx="150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Rtn(</a:t>
            </a:r>
            <a:r>
              <a:rPr lang="ko-KR" altLang="en-US" sz="1200" dirty="0">
                <a:solidFill>
                  <a:srgbClr val="FF0000"/>
                </a:solidFill>
              </a:rPr>
              <a:t>수정된 정보 배열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6917FC-AEDB-2FFE-129D-A783164A0ECB}"/>
              </a:ext>
            </a:extLst>
          </p:cNvPr>
          <p:cNvSpPr txBox="1"/>
          <p:nvPr/>
        </p:nvSpPr>
        <p:spPr>
          <a:xfrm>
            <a:off x="4237009" y="4167186"/>
            <a:ext cx="84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문서 부가정보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E589D6-2E4D-419E-2214-8B11BA2E9AC0}"/>
              </a:ext>
            </a:extLst>
          </p:cNvPr>
          <p:cNvSpPr txBox="1"/>
          <p:nvPr/>
        </p:nvSpPr>
        <p:spPr>
          <a:xfrm>
            <a:off x="5091805" y="4808982"/>
            <a:ext cx="84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결재선 정보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0CEA27-AD1A-D097-6076-2DBF55E3515B}"/>
              </a:ext>
            </a:extLst>
          </p:cNvPr>
          <p:cNvSpPr txBox="1"/>
          <p:nvPr/>
        </p:nvSpPr>
        <p:spPr>
          <a:xfrm>
            <a:off x="9379091" y="4719766"/>
            <a:ext cx="119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동적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Update SQL 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쿼리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8A8A54-51D1-864B-0BFA-594A93D41192}"/>
              </a:ext>
            </a:extLst>
          </p:cNvPr>
          <p:cNvSpPr txBox="1"/>
          <p:nvPr/>
        </p:nvSpPr>
        <p:spPr>
          <a:xfrm>
            <a:off x="9475786" y="5436764"/>
            <a:ext cx="119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수정 가능한 첫 결재선 순번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D92F9E-32C4-5897-A19A-C3EEDA809A9A}"/>
              </a:ext>
            </a:extLst>
          </p:cNvPr>
          <p:cNvSpPr txBox="1"/>
          <p:nvPr/>
        </p:nvSpPr>
        <p:spPr>
          <a:xfrm>
            <a:off x="6909308" y="4832842"/>
            <a:ext cx="119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성공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실패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67E79-5431-BB6E-ED44-8769CB036563}"/>
              </a:ext>
            </a:extLst>
          </p:cNvPr>
          <p:cNvSpPr txBox="1"/>
          <p:nvPr/>
        </p:nvSpPr>
        <p:spPr>
          <a:xfrm>
            <a:off x="7335100" y="5406745"/>
            <a:ext cx="119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성공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실패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C3E930-35C8-E756-24A9-AD520811A6AA}"/>
              </a:ext>
            </a:extLst>
          </p:cNvPr>
          <p:cNvSpPr txBox="1"/>
          <p:nvPr/>
        </p:nvSpPr>
        <p:spPr>
          <a:xfrm>
            <a:off x="2960225" y="3258802"/>
            <a:ext cx="6221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APRLINE (XML)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2FEB95A-DE54-8279-D330-1D513934D2D1}"/>
              </a:ext>
            </a:extLst>
          </p:cNvPr>
          <p:cNvSpPr txBox="1"/>
          <p:nvPr/>
        </p:nvSpPr>
        <p:spPr>
          <a:xfrm>
            <a:off x="7341948" y="4099877"/>
            <a:ext cx="101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Docin</a:t>
            </a:r>
            <a:r>
              <a:rPr lang="en-US" altLang="ko-KR" sz="1200" dirty="0">
                <a:solidFill>
                  <a:srgbClr val="FF0000"/>
                </a:solidFill>
              </a:rPr>
              <a:t>(XML)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D7B49D-EF78-1573-7004-33F0A76FE1B3}"/>
              </a:ext>
            </a:extLst>
          </p:cNvPr>
          <p:cNvSpPr txBox="1"/>
          <p:nvPr/>
        </p:nvSpPr>
        <p:spPr>
          <a:xfrm>
            <a:off x="9445296" y="4263448"/>
            <a:ext cx="101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DocID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F14F85-041D-597D-4B4F-358478682696}"/>
              </a:ext>
            </a:extLst>
          </p:cNvPr>
          <p:cNvSpPr txBox="1"/>
          <p:nvPr/>
        </p:nvSpPr>
        <p:spPr>
          <a:xfrm>
            <a:off x="10073312" y="4843233"/>
            <a:ext cx="101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DocID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2EEAF9-A69B-62CD-4FBE-1CB23345C700}"/>
              </a:ext>
            </a:extLst>
          </p:cNvPr>
          <p:cNvSpPr txBox="1"/>
          <p:nvPr/>
        </p:nvSpPr>
        <p:spPr>
          <a:xfrm>
            <a:off x="7647338" y="4818157"/>
            <a:ext cx="1137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AprLine</a:t>
            </a:r>
            <a:r>
              <a:rPr lang="en-US" altLang="ko-KR" sz="1200" dirty="0">
                <a:solidFill>
                  <a:srgbClr val="FF0000"/>
                </a:solidFill>
              </a:rPr>
              <a:t>(XML)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E9F68-08F3-9ACB-8DC5-D7ED9BB3B56F}"/>
              </a:ext>
            </a:extLst>
          </p:cNvPr>
          <p:cNvSpPr txBox="1"/>
          <p:nvPr/>
        </p:nvSpPr>
        <p:spPr>
          <a:xfrm>
            <a:off x="9512196" y="771492"/>
            <a:ext cx="585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B7799-DDB1-3728-D6F5-86A315685A81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24/56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8AEDE1-E3B4-449F-336C-1D59EFEFA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25" y="1556319"/>
            <a:ext cx="4497023" cy="3176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45F1EFA9-B372-E646-6FF6-68304B728DE1}"/>
              </a:ext>
            </a:extLst>
          </p:cNvPr>
          <p:cNvGrpSpPr/>
          <p:nvPr/>
        </p:nvGrpSpPr>
        <p:grpSpPr>
          <a:xfrm>
            <a:off x="6295038" y="1505635"/>
            <a:ext cx="4318694" cy="3227034"/>
            <a:chOff x="1209808" y="4565936"/>
            <a:chExt cx="4301066" cy="301620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FB9F329-6420-3A1B-6737-CDA250A4B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9808" y="4565936"/>
              <a:ext cx="4301066" cy="30162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6F9CEA-95AA-B1FD-9840-62BACBFB390E}"/>
                </a:ext>
              </a:extLst>
            </p:cNvPr>
            <p:cNvSpPr/>
            <p:nvPr/>
          </p:nvSpPr>
          <p:spPr>
            <a:xfrm>
              <a:off x="1987771" y="4927416"/>
              <a:ext cx="2654784" cy="1194753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DCB61ED-CCDF-4291-2CE6-15581208BF93}"/>
              </a:ext>
            </a:extLst>
          </p:cNvPr>
          <p:cNvCxnSpPr>
            <a:cxnSpLocks/>
          </p:cNvCxnSpPr>
          <p:nvPr/>
        </p:nvCxnSpPr>
        <p:spPr>
          <a:xfrm>
            <a:off x="4754142" y="2575876"/>
            <a:ext cx="232204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F1E31A-0438-8821-DCA8-1DB4CF27C899}"/>
              </a:ext>
            </a:extLst>
          </p:cNvPr>
          <p:cNvSpPr/>
          <p:nvPr/>
        </p:nvSpPr>
        <p:spPr>
          <a:xfrm>
            <a:off x="2413070" y="2028795"/>
            <a:ext cx="2325378" cy="1347399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A015A2D-EAE9-0403-C1D5-E6A70F982385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9B8CD-52D1-22AF-2DA7-B634D7154987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658DB-12F5-5F89-3B15-355D8ECF4F25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결재정보 수정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C64F7C2-4C5A-5FE9-0049-9D27872A1DD8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09C190-4B06-96C4-7749-AD54B3573C8B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7C4389-D847-6DF2-AA41-C9F0CA6ED451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E54CF1-E5A0-B19E-5846-F6A6E238363B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B283DA6-D0A2-287F-8225-164446509151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81F040-0F25-7082-0CF6-D781679E3A2C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92DED-DF30-D4AD-91CC-FA046245BA8C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610982-347E-C87F-4A36-825886AC0D30}"/>
              </a:ext>
            </a:extLst>
          </p:cNvPr>
          <p:cNvSpPr txBox="1"/>
          <p:nvPr/>
        </p:nvSpPr>
        <p:spPr>
          <a:xfrm>
            <a:off x="3538006" y="5020479"/>
            <a:ext cx="4231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DraftUI.cshtml</a:t>
            </a:r>
            <a:r>
              <a:rPr lang="en-US" altLang="ko-KR" dirty="0"/>
              <a:t> (</a:t>
            </a:r>
            <a:r>
              <a:rPr lang="en-US" altLang="ko-KR" dirty="0" err="1"/>
              <a:t>GetDraftAprLineInfo</a:t>
            </a:r>
            <a:r>
              <a:rPr lang="en-US" altLang="ko-KR" dirty="0"/>
              <a:t>()) 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47219-2AD0-E818-A52D-BBC10AA1B841}"/>
              </a:ext>
            </a:extLst>
          </p:cNvPr>
          <p:cNvSpPr txBox="1"/>
          <p:nvPr/>
        </p:nvSpPr>
        <p:spPr>
          <a:xfrm>
            <a:off x="3538006" y="5451464"/>
            <a:ext cx="435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DraftUI.cshtml</a:t>
            </a:r>
            <a:r>
              <a:rPr lang="en-US" altLang="ko-KR" dirty="0"/>
              <a:t> (</a:t>
            </a:r>
            <a:r>
              <a:rPr lang="en-US" altLang="ko-KR" dirty="0" err="1"/>
              <a:t>btnApprovalInfo_save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DA5494-D893-77C7-534A-C4204E373B20}"/>
              </a:ext>
            </a:extLst>
          </p:cNvPr>
          <p:cNvSpPr txBox="1"/>
          <p:nvPr/>
        </p:nvSpPr>
        <p:spPr>
          <a:xfrm>
            <a:off x="241425" y="5243895"/>
            <a:ext cx="3095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ezApprovalInfo_Complete</a:t>
            </a:r>
            <a:r>
              <a:rPr lang="ko-KR" altLang="en-US" dirty="0"/>
              <a:t>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3AECB2-370A-1736-E98F-BB44976FCDB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237020" y="5205145"/>
            <a:ext cx="300986" cy="170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0D8C71-71BF-362E-E8EC-E10F73CFE4C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237020" y="5451464"/>
            <a:ext cx="30098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A361DF7-DD95-438C-3761-35CCC37ADEB4}"/>
              </a:ext>
            </a:extLst>
          </p:cNvPr>
          <p:cNvSpPr txBox="1"/>
          <p:nvPr/>
        </p:nvSpPr>
        <p:spPr>
          <a:xfrm>
            <a:off x="7649860" y="4989799"/>
            <a:ext cx="3152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결재선 표시 영역의 </a:t>
            </a:r>
            <a:r>
              <a:rPr lang="ko-KR" altLang="en-US" sz="1200" dirty="0" err="1"/>
              <a:t>HTML을</a:t>
            </a:r>
            <a:r>
              <a:rPr lang="ko-KR" altLang="en-US" sz="1200" dirty="0"/>
              <a:t> 모두 지우고, 새로운 결재자 정보로 다시 그립니다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32059-526C-414F-E1D4-40A2E08C557D}"/>
              </a:ext>
            </a:extLst>
          </p:cNvPr>
          <p:cNvSpPr txBox="1"/>
          <p:nvPr/>
        </p:nvSpPr>
        <p:spPr>
          <a:xfrm>
            <a:off x="7649860" y="5543797"/>
            <a:ext cx="3203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서버에 변경사항을 최종 저장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0D607-604E-B955-7A39-EC3F9806C080}"/>
              </a:ext>
            </a:extLst>
          </p:cNvPr>
          <p:cNvSpPr txBox="1"/>
          <p:nvPr/>
        </p:nvSpPr>
        <p:spPr>
          <a:xfrm>
            <a:off x="9512196" y="771492"/>
            <a:ext cx="585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CF112-37D3-BA8D-9120-D6D359A16417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25/56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1956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717817" y="133090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4003026" y="176860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2875194" y="1799243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btnSendDraft_onClick</a:t>
            </a:r>
            <a:r>
              <a:rPr lang="en-US" altLang="ko-KR" sz="1400" dirty="0"/>
              <a:t> ()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6159991" y="133090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675127" y="176860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600423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9039357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455439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913877" y="177412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C1B0C62F-9B17-4E3C-0FDC-12868F42B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" y="1428003"/>
            <a:ext cx="2806632" cy="2121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ABE9D8F-E083-FA0B-1DDC-EC4D167EFDDD}"/>
              </a:ext>
            </a:extLst>
          </p:cNvPr>
          <p:cNvSpPr txBox="1"/>
          <p:nvPr/>
        </p:nvSpPr>
        <p:spPr>
          <a:xfrm>
            <a:off x="2915407" y="2546989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Recipient_Check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5470806" y="4485866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mainController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ezchkPasswd</a:t>
            </a:r>
            <a:endParaRPr lang="en-US" altLang="ko-KR" sz="14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F50FF57-2113-042A-4F4A-6B7A2B70E5EF}"/>
              </a:ext>
            </a:extLst>
          </p:cNvPr>
          <p:cNvCxnSpPr>
            <a:cxnSpLocks/>
          </p:cNvCxnSpPr>
          <p:nvPr/>
        </p:nvCxnSpPr>
        <p:spPr>
          <a:xfrm>
            <a:off x="3999659" y="2216941"/>
            <a:ext cx="3033" cy="337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EDED503-5165-278A-2F33-A4FD32406F39}"/>
              </a:ext>
            </a:extLst>
          </p:cNvPr>
          <p:cNvSpPr/>
          <p:nvPr/>
        </p:nvSpPr>
        <p:spPr>
          <a:xfrm>
            <a:off x="48969" y="1568796"/>
            <a:ext cx="313445" cy="199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B7487B0-D90E-2EFF-0217-102110A87FC3}"/>
              </a:ext>
            </a:extLst>
          </p:cNvPr>
          <p:cNvCxnSpPr>
            <a:cxnSpLocks/>
          </p:cNvCxnSpPr>
          <p:nvPr/>
        </p:nvCxnSpPr>
        <p:spPr>
          <a:xfrm>
            <a:off x="4606215" y="4035396"/>
            <a:ext cx="976244" cy="404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54BC034-84D8-7A2F-D277-39CF3B8C21A8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2731693" y="4747476"/>
            <a:ext cx="2889585" cy="40850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78A968B-FA8F-1C74-9893-8700081C258B}"/>
              </a:ext>
            </a:extLst>
          </p:cNvPr>
          <p:cNvCxnSpPr>
            <a:cxnSpLocks/>
          </p:cNvCxnSpPr>
          <p:nvPr/>
        </p:nvCxnSpPr>
        <p:spPr>
          <a:xfrm>
            <a:off x="3993034" y="2863652"/>
            <a:ext cx="3033" cy="337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5E3A1F-8C9F-757F-DF9D-0B2945A3B9AC}"/>
              </a:ext>
            </a:extLst>
          </p:cNvPr>
          <p:cNvSpPr txBox="1"/>
          <p:nvPr/>
        </p:nvSpPr>
        <p:spPr>
          <a:xfrm>
            <a:off x="2882783" y="3214909"/>
            <a:ext cx="24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TempItemCode_Complete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54C0BD-B15F-5B8B-EDE3-4FE00B2036C4}"/>
              </a:ext>
            </a:extLst>
          </p:cNvPr>
          <p:cNvCxnSpPr>
            <a:cxnSpLocks/>
          </p:cNvCxnSpPr>
          <p:nvPr/>
        </p:nvCxnSpPr>
        <p:spPr>
          <a:xfrm>
            <a:off x="3993033" y="3521436"/>
            <a:ext cx="3033" cy="337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530152-DC99-81C5-4EAE-7167EA8DD0F9}"/>
              </a:ext>
            </a:extLst>
          </p:cNvPr>
          <p:cNvSpPr txBox="1"/>
          <p:nvPr/>
        </p:nvSpPr>
        <p:spPr>
          <a:xfrm>
            <a:off x="2875193" y="3827532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chk_Passwd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A9412-F0C6-B1A3-E01F-931ACDD2399E}"/>
              </a:ext>
            </a:extLst>
          </p:cNvPr>
          <p:cNvSpPr txBox="1"/>
          <p:nvPr/>
        </p:nvSpPr>
        <p:spPr>
          <a:xfrm>
            <a:off x="727638" y="6421233"/>
            <a:ext cx="194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ezchkPasswd.cshtml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96A4C37-9B1F-5625-0B2E-4DC81D9F7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44" y="3880822"/>
            <a:ext cx="2504849" cy="2550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30BBFD-FEB3-59B5-D64C-4FE903EF22EA}"/>
              </a:ext>
            </a:extLst>
          </p:cNvPr>
          <p:cNvSpPr txBox="1"/>
          <p:nvPr/>
        </p:nvSpPr>
        <p:spPr>
          <a:xfrm>
            <a:off x="8227594" y="4594407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ezchkPasswd</a:t>
            </a:r>
            <a:r>
              <a:rPr lang="en-US" altLang="ko-KR" sz="1400" dirty="0"/>
              <a:t>()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8DE5FA-407D-12B0-FC91-E1295DECD8BB}"/>
              </a:ext>
            </a:extLst>
          </p:cNvPr>
          <p:cNvCxnSpPr>
            <a:cxnSpLocks/>
          </p:cNvCxnSpPr>
          <p:nvPr/>
        </p:nvCxnSpPr>
        <p:spPr>
          <a:xfrm flipV="1">
            <a:off x="8024408" y="4707234"/>
            <a:ext cx="425970" cy="3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988AB0-8E89-575D-1880-3FD147028D50}"/>
              </a:ext>
            </a:extLst>
          </p:cNvPr>
          <p:cNvCxnSpPr>
            <a:cxnSpLocks/>
          </p:cNvCxnSpPr>
          <p:nvPr/>
        </p:nvCxnSpPr>
        <p:spPr>
          <a:xfrm flipH="1">
            <a:off x="7994169" y="4861123"/>
            <a:ext cx="456209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8F366FE1-A0F6-500C-F128-A746E108A147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3DDA2-3704-86A6-F5E8-439170D5849A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7D8AF-E884-B6C2-D87A-90A46F497B7A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의견 입력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B6460EC-C973-71B2-67D5-9E1FFDDA4462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90B1868-347C-1552-91F0-557527273406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F723E-0C9A-C64B-058A-F5F5C90DCC39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CB5C4-FD59-D736-4922-7DD38D554C97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7A767F6-3F7B-5EB4-6DC8-4DCE941A4FD4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C8D82D-8210-1D0A-5193-14A24200A902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6D23E2-88F2-E914-E72A-E948DEA2DAB9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854EA9-4F9D-485D-464F-27C2A20F809A}"/>
              </a:ext>
            </a:extLst>
          </p:cNvPr>
          <p:cNvSpPr txBox="1"/>
          <p:nvPr/>
        </p:nvSpPr>
        <p:spPr>
          <a:xfrm>
            <a:off x="245754" y="4485866"/>
            <a:ext cx="25048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옵션 값에 따라 비밀번호 </a:t>
            </a:r>
            <a:r>
              <a:rPr lang="ko-KR" altLang="en-US" sz="1000" dirty="0" err="1"/>
              <a:t>입력창</a:t>
            </a:r>
            <a:r>
              <a:rPr lang="ko-KR" altLang="en-US" sz="1000" dirty="0"/>
              <a:t>, </a:t>
            </a:r>
            <a:endParaRPr lang="en-US" altLang="ko-KR" sz="1000" dirty="0"/>
          </a:p>
          <a:p>
            <a:r>
              <a:rPr lang="ko-KR" altLang="en-US" sz="1000" dirty="0"/>
              <a:t>의견 </a:t>
            </a:r>
            <a:r>
              <a:rPr lang="ko-KR" altLang="en-US" sz="1000" dirty="0" err="1"/>
              <a:t>입력창</a:t>
            </a:r>
            <a:r>
              <a:rPr lang="ko-KR" altLang="en-US" sz="1000" dirty="0"/>
              <a:t> 등이 </a:t>
            </a:r>
            <a:endParaRPr lang="en-US" altLang="ko-KR" sz="1000" dirty="0"/>
          </a:p>
          <a:p>
            <a:r>
              <a:rPr lang="ko-KR" altLang="en-US" sz="1000" dirty="0"/>
              <a:t>조합된 최종 팝업창이 화면에 표기됩니다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7E5AEB-8FE9-D75F-FD54-E7D5E2B3F264}"/>
              </a:ext>
            </a:extLst>
          </p:cNvPr>
          <p:cNvSpPr txBox="1"/>
          <p:nvPr/>
        </p:nvSpPr>
        <p:spPr>
          <a:xfrm>
            <a:off x="4053083" y="2181556"/>
            <a:ext cx="121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수신처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3D2459-6ACB-650E-BB3E-2953FE47DC90}"/>
              </a:ext>
            </a:extLst>
          </p:cNvPr>
          <p:cNvSpPr txBox="1"/>
          <p:nvPr/>
        </p:nvSpPr>
        <p:spPr>
          <a:xfrm>
            <a:off x="4019118" y="2889389"/>
            <a:ext cx="1736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문서 분류 확인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F254D9-2716-58A8-FF46-8C74A92BC266}"/>
              </a:ext>
            </a:extLst>
          </p:cNvPr>
          <p:cNvSpPr txBox="1"/>
          <p:nvPr/>
        </p:nvSpPr>
        <p:spPr>
          <a:xfrm>
            <a:off x="4753684" y="3923456"/>
            <a:ext cx="116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문서</a:t>
            </a:r>
            <a:r>
              <a:rPr lang="en-US" altLang="ko-KR" sz="1000" dirty="0">
                <a:solidFill>
                  <a:srgbClr val="FF0000"/>
                </a:solidFill>
              </a:rPr>
              <a:t>ID, </a:t>
            </a:r>
            <a:r>
              <a:rPr lang="ko-KR" altLang="en-US" sz="1000" dirty="0">
                <a:solidFill>
                  <a:srgbClr val="FF0000"/>
                </a:solidFill>
              </a:rPr>
              <a:t>폼</a:t>
            </a:r>
            <a:r>
              <a:rPr lang="en-US" altLang="ko-KR" sz="1000" dirty="0">
                <a:solidFill>
                  <a:srgbClr val="FF0000"/>
                </a:solidFill>
              </a:rPr>
              <a:t>ID, Flag </a:t>
            </a:r>
          </a:p>
          <a:p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2ADC2D-FCDD-C682-5CBA-00E48B4069DC}"/>
              </a:ext>
            </a:extLst>
          </p:cNvPr>
          <p:cNvSpPr txBox="1"/>
          <p:nvPr/>
        </p:nvSpPr>
        <p:spPr>
          <a:xfrm>
            <a:off x="7578218" y="4375467"/>
            <a:ext cx="116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문서</a:t>
            </a:r>
            <a:r>
              <a:rPr lang="en-US" altLang="ko-KR" sz="1000" dirty="0">
                <a:solidFill>
                  <a:srgbClr val="FF0000"/>
                </a:solidFill>
              </a:rPr>
              <a:t>ID, </a:t>
            </a:r>
            <a:r>
              <a:rPr lang="ko-KR" altLang="en-US" sz="1000" dirty="0">
                <a:solidFill>
                  <a:srgbClr val="FF0000"/>
                </a:solidFill>
              </a:rPr>
              <a:t>폼</a:t>
            </a:r>
            <a:r>
              <a:rPr lang="en-US" altLang="ko-KR" sz="1000" dirty="0">
                <a:solidFill>
                  <a:srgbClr val="FF0000"/>
                </a:solidFill>
              </a:rPr>
              <a:t>ID, Flag </a:t>
            </a:r>
          </a:p>
          <a:p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35B6B7-3236-500F-B41B-DFDAB9850295}"/>
              </a:ext>
            </a:extLst>
          </p:cNvPr>
          <p:cNvSpPr txBox="1"/>
          <p:nvPr/>
        </p:nvSpPr>
        <p:spPr>
          <a:xfrm>
            <a:off x="7611873" y="4949183"/>
            <a:ext cx="1517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양식의 각종 옵션정보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비밀번호 사용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의견 필수 여부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DAE8C9-EA4A-FDAC-EAFA-7970534D7330}"/>
              </a:ext>
            </a:extLst>
          </p:cNvPr>
          <p:cNvSpPr txBox="1"/>
          <p:nvPr/>
        </p:nvSpPr>
        <p:spPr>
          <a:xfrm>
            <a:off x="3680531" y="5042911"/>
            <a:ext cx="20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옵션 값에 따른 비밀번호 </a:t>
            </a:r>
            <a:r>
              <a:rPr lang="ko-KR" altLang="en-US" sz="1200" dirty="0" err="1">
                <a:solidFill>
                  <a:schemeClr val="accent5">
                    <a:lumMod val="50000"/>
                  </a:schemeClr>
                </a:solidFill>
              </a:rPr>
              <a:t>입력창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의견 </a:t>
            </a:r>
            <a:r>
              <a:rPr lang="ko-KR" altLang="en-US" sz="1200" dirty="0" err="1">
                <a:solidFill>
                  <a:schemeClr val="accent5">
                    <a:lumMod val="50000"/>
                  </a:schemeClr>
                </a:solidFill>
              </a:rPr>
              <a:t>입력창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 등이 조합된 데이터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DACE78-6227-BE9C-6268-A6E3378CD3D9}"/>
              </a:ext>
            </a:extLst>
          </p:cNvPr>
          <p:cNvSpPr txBox="1"/>
          <p:nvPr/>
        </p:nvSpPr>
        <p:spPr>
          <a:xfrm>
            <a:off x="9512196" y="771492"/>
            <a:ext cx="585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DEE512-F54E-1039-369C-62F18D97EA28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26/56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74605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218751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3503960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2376128" y="1803988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chk_pass_complete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1A9EE-744A-E1EE-97AC-8C8FB3452E20}"/>
              </a:ext>
            </a:extLst>
          </p:cNvPr>
          <p:cNvSpPr txBox="1"/>
          <p:nvPr/>
        </p:nvSpPr>
        <p:spPr>
          <a:xfrm>
            <a:off x="4863026" y="2740200"/>
            <a:ext cx="262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ezAPRSIGNAspxController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getSignRequest</a:t>
            </a:r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660925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176061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600423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B35A3-12C0-57C7-FBFF-2FFE87C85DD1}"/>
              </a:ext>
            </a:extLst>
          </p:cNvPr>
          <p:cNvSpPr txBox="1"/>
          <p:nvPr/>
        </p:nvSpPr>
        <p:spPr>
          <a:xfrm>
            <a:off x="9733940" y="4626069"/>
            <a:ext cx="272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EZSP_GETPROPERTYVALUE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9039357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455439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913877" y="177412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E99BAAA-C45A-8E68-CCF4-DEC8A5CE5AF3}"/>
              </a:ext>
            </a:extLst>
          </p:cNvPr>
          <p:cNvCxnSpPr>
            <a:cxnSpLocks/>
          </p:cNvCxnSpPr>
          <p:nvPr/>
        </p:nvCxnSpPr>
        <p:spPr>
          <a:xfrm>
            <a:off x="3486377" y="2056316"/>
            <a:ext cx="0" cy="403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B5C1C5B-1AFA-B9C8-D41A-6AD85A36CAA6}"/>
              </a:ext>
            </a:extLst>
          </p:cNvPr>
          <p:cNvSpPr txBox="1"/>
          <p:nvPr/>
        </p:nvSpPr>
        <p:spPr>
          <a:xfrm>
            <a:off x="2452915" y="2435498"/>
            <a:ext cx="206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openSignUI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3155CE2-B47A-C4DA-89C0-910374876C03}"/>
              </a:ext>
            </a:extLst>
          </p:cNvPr>
          <p:cNvCxnSpPr>
            <a:cxnSpLocks/>
          </p:cNvCxnSpPr>
          <p:nvPr/>
        </p:nvCxnSpPr>
        <p:spPr>
          <a:xfrm>
            <a:off x="7113078" y="3153682"/>
            <a:ext cx="937503" cy="275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E09C52B-031A-1F25-2351-6F8F770E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13" y="1432810"/>
            <a:ext cx="2136013" cy="2174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EDED503-5165-278A-2F33-A4FD32406F39}"/>
              </a:ext>
            </a:extLst>
          </p:cNvPr>
          <p:cNvSpPr/>
          <p:nvPr/>
        </p:nvSpPr>
        <p:spPr>
          <a:xfrm>
            <a:off x="633651" y="3265985"/>
            <a:ext cx="733754" cy="3915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1A8924F-02FB-42E9-145B-DB6D9F35493B}"/>
              </a:ext>
            </a:extLst>
          </p:cNvPr>
          <p:cNvCxnSpPr>
            <a:cxnSpLocks/>
          </p:cNvCxnSpPr>
          <p:nvPr/>
        </p:nvCxnSpPr>
        <p:spPr>
          <a:xfrm flipV="1">
            <a:off x="1367405" y="2056316"/>
            <a:ext cx="1183507" cy="1381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C47D2D-C445-0B36-ABED-E4E02F8FE960}"/>
              </a:ext>
            </a:extLst>
          </p:cNvPr>
          <p:cNvSpPr txBox="1"/>
          <p:nvPr/>
        </p:nvSpPr>
        <p:spPr>
          <a:xfrm>
            <a:off x="7724721" y="3320963"/>
            <a:ext cx="2629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getSignRequest</a:t>
            </a:r>
            <a:r>
              <a:rPr lang="en-US" altLang="ko-KR" sz="1400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C891F5-4BC7-07AF-4B6B-D04EED7CD41A}"/>
              </a:ext>
            </a:extLst>
          </p:cNvPr>
          <p:cNvSpPr txBox="1"/>
          <p:nvPr/>
        </p:nvSpPr>
        <p:spPr>
          <a:xfrm>
            <a:off x="9733940" y="4104114"/>
            <a:ext cx="2629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getPropertyValue</a:t>
            </a:r>
            <a:r>
              <a:rPr lang="en-US" altLang="ko-KR" sz="1400" dirty="0"/>
              <a:t>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2152D63-96B9-6D29-5FCE-BB4678A513F4}"/>
              </a:ext>
            </a:extLst>
          </p:cNvPr>
          <p:cNvCxnSpPr>
            <a:cxnSpLocks/>
          </p:cNvCxnSpPr>
          <p:nvPr/>
        </p:nvCxnSpPr>
        <p:spPr>
          <a:xfrm>
            <a:off x="4207133" y="2678308"/>
            <a:ext cx="844051" cy="173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DDC6C9-A9C5-77F7-0D73-FBC9DA9DFB60}"/>
              </a:ext>
            </a:extLst>
          </p:cNvPr>
          <p:cNvCxnSpPr>
            <a:cxnSpLocks/>
          </p:cNvCxnSpPr>
          <p:nvPr/>
        </p:nvCxnSpPr>
        <p:spPr>
          <a:xfrm>
            <a:off x="9753710" y="3685306"/>
            <a:ext cx="563715" cy="274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0B5427F9-19DD-CC99-EC3E-2D0F52561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2" y="4072351"/>
            <a:ext cx="2620477" cy="233100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457EDCC8-280D-0847-0642-AC2A71AF9C77}"/>
              </a:ext>
            </a:extLst>
          </p:cNvPr>
          <p:cNvSpPr/>
          <p:nvPr/>
        </p:nvSpPr>
        <p:spPr>
          <a:xfrm>
            <a:off x="142968" y="4528016"/>
            <a:ext cx="2390904" cy="1707832"/>
          </a:xfrm>
          <a:prstGeom prst="rect">
            <a:avLst/>
          </a:prstGeom>
          <a:noFill/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400024-D3B7-8F2F-3DD6-2595A8F11761}"/>
              </a:ext>
            </a:extLst>
          </p:cNvPr>
          <p:cNvSpPr/>
          <p:nvPr/>
        </p:nvSpPr>
        <p:spPr>
          <a:xfrm>
            <a:off x="32400" y="4108808"/>
            <a:ext cx="2609354" cy="221375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5FA304-A469-83DA-F4A3-994092DCD5D2}"/>
              </a:ext>
            </a:extLst>
          </p:cNvPr>
          <p:cNvSpPr txBox="1"/>
          <p:nvPr/>
        </p:nvSpPr>
        <p:spPr>
          <a:xfrm>
            <a:off x="0" y="4274015"/>
            <a:ext cx="203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AprSignSelect.cshtml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EDB9AD-39C6-1368-0E82-51D63EDBD0C5}"/>
              </a:ext>
            </a:extLst>
          </p:cNvPr>
          <p:cNvSpPr txBox="1"/>
          <p:nvPr/>
        </p:nvSpPr>
        <p:spPr>
          <a:xfrm>
            <a:off x="0" y="3807295"/>
            <a:ext cx="143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AprSign.cshtml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9D9C8EA-83DA-8DD7-0D73-AEDE8E200370}"/>
              </a:ext>
            </a:extLst>
          </p:cNvPr>
          <p:cNvCxnSpPr>
            <a:cxnSpLocks/>
          </p:cNvCxnSpPr>
          <p:nvPr/>
        </p:nvCxnSpPr>
        <p:spPr>
          <a:xfrm flipH="1">
            <a:off x="2472886" y="4343204"/>
            <a:ext cx="7445238" cy="70178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D915E7D-BD46-7EDD-F77D-342878C392B7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B2AC3-E99C-3D3B-202D-5C97FE938450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서명 선택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384DCC-F9A8-5F34-F7CD-12465E717803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555018B-BD4E-A3DB-5859-530D8BA7F83A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44DCA3-4B92-EA5D-FCC5-92AEA55BAF51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A3BC89-3C36-3EE0-5951-44587F6867A9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E9E5CF-7262-58B3-A53A-6E58287A7F15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744802-46A8-0B30-5B04-3C1CAAE69895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BC2565-ACE0-90DA-87A2-9D43866450A0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9F0BD3-AF7D-2FE2-1A84-B77715E12074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D81C70-F974-1432-D5AE-9E546926A334}"/>
              </a:ext>
            </a:extLst>
          </p:cNvPr>
          <p:cNvSpPr txBox="1"/>
          <p:nvPr/>
        </p:nvSpPr>
        <p:spPr>
          <a:xfrm>
            <a:off x="3598739" y="2142405"/>
            <a:ext cx="1413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TRUE(</a:t>
            </a:r>
            <a:r>
              <a:rPr lang="ko-KR" altLang="en-US" sz="1400" dirty="0">
                <a:solidFill>
                  <a:srgbClr val="FF0000"/>
                </a:solidFill>
              </a:rPr>
              <a:t>인증성공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686F70-20D7-C60C-A5B2-996E35753B6A}"/>
              </a:ext>
            </a:extLst>
          </p:cNvPr>
          <p:cNvSpPr txBox="1"/>
          <p:nvPr/>
        </p:nvSpPr>
        <p:spPr>
          <a:xfrm>
            <a:off x="4096323" y="2814407"/>
            <a:ext cx="75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유저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577E1-BDC3-B3F3-7582-2C843B8E8505}"/>
              </a:ext>
            </a:extLst>
          </p:cNvPr>
          <p:cNvSpPr txBox="1"/>
          <p:nvPr/>
        </p:nvSpPr>
        <p:spPr>
          <a:xfrm>
            <a:off x="7389612" y="2955643"/>
            <a:ext cx="75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유저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4FD73D-695F-B35B-415D-1A412B5FBE34}"/>
              </a:ext>
            </a:extLst>
          </p:cNvPr>
          <p:cNvSpPr txBox="1"/>
          <p:nvPr/>
        </p:nvSpPr>
        <p:spPr>
          <a:xfrm>
            <a:off x="9820776" y="3500640"/>
            <a:ext cx="75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유저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5F1AA6-6306-F838-60D1-4072D9A2E90A}"/>
              </a:ext>
            </a:extLst>
          </p:cNvPr>
          <p:cNvSpPr txBox="1"/>
          <p:nvPr/>
        </p:nvSpPr>
        <p:spPr>
          <a:xfrm>
            <a:off x="8479490" y="4494149"/>
            <a:ext cx="1436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서명 파일 이름 목록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(XML)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C1D710D-4E1B-9076-5196-C0DE6166C245}"/>
              </a:ext>
            </a:extLst>
          </p:cNvPr>
          <p:cNvSpPr txBox="1"/>
          <p:nvPr/>
        </p:nvSpPr>
        <p:spPr>
          <a:xfrm>
            <a:off x="9512196" y="771492"/>
            <a:ext cx="585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D098E9-A0A7-8423-3FEB-84930C0649EB}"/>
              </a:ext>
            </a:extLst>
          </p:cNvPr>
          <p:cNvSpPr txBox="1"/>
          <p:nvPr/>
        </p:nvSpPr>
        <p:spPr>
          <a:xfrm>
            <a:off x="2348214" y="3244920"/>
            <a:ext cx="3765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이미지 서명 필요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등록된 이미지 서명을 선택할 수 있는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팝업창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을 띄웁니다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자동 서명 적용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가장 최근에 등록된 서명 이미지 자동으로 적용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이미지 서명 불필요 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사용자 이름을 서명으로 간주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C6341-1BA7-B111-8413-79D9AD6F52DF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27/56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52583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2580393" y="134766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2865602" y="178536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1737769" y="1849484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Draft_Complete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022567" y="134766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5537703" y="178536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7462999" y="135240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7901933" y="179011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9318015" y="135240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9776453" y="179088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4221736" y="2525883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GetDocNumber</a:t>
            </a:r>
            <a:endParaRPr lang="en-US" altLang="ko-KR" sz="14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F50FF57-2113-042A-4F4A-6B7A2B70E5EF}"/>
              </a:ext>
            </a:extLst>
          </p:cNvPr>
          <p:cNvCxnSpPr>
            <a:cxnSpLocks/>
          </p:cNvCxnSpPr>
          <p:nvPr/>
        </p:nvCxnSpPr>
        <p:spPr>
          <a:xfrm>
            <a:off x="2734604" y="2089423"/>
            <a:ext cx="0" cy="362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30BBFD-FEB3-59B5-D64C-4FE903EF22EA}"/>
              </a:ext>
            </a:extLst>
          </p:cNvPr>
          <p:cNvSpPr txBox="1"/>
          <p:nvPr/>
        </p:nvSpPr>
        <p:spPr>
          <a:xfrm>
            <a:off x="6940385" y="2677324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GetDocNumber</a:t>
            </a:r>
            <a:r>
              <a:rPr lang="en-US" altLang="ko-KR" sz="1400" dirty="0"/>
              <a:t>()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988AB0-8E89-575D-1880-3FD147028D50}"/>
              </a:ext>
            </a:extLst>
          </p:cNvPr>
          <p:cNvCxnSpPr>
            <a:cxnSpLocks/>
          </p:cNvCxnSpPr>
          <p:nvPr/>
        </p:nvCxnSpPr>
        <p:spPr>
          <a:xfrm flipV="1">
            <a:off x="3007906" y="2086217"/>
            <a:ext cx="0" cy="36506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676B81-D889-A8A5-77CF-7102956FE278}"/>
              </a:ext>
            </a:extLst>
          </p:cNvPr>
          <p:cNvSpPr txBox="1"/>
          <p:nvPr/>
        </p:nvSpPr>
        <p:spPr>
          <a:xfrm>
            <a:off x="8876011" y="2547488"/>
            <a:ext cx="193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ezWorkFlow.cs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GetDocNumber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E32A3C-6103-C23C-965B-B30291E6CBA7}"/>
              </a:ext>
            </a:extLst>
          </p:cNvPr>
          <p:cNvCxnSpPr>
            <a:cxnSpLocks/>
          </p:cNvCxnSpPr>
          <p:nvPr/>
        </p:nvCxnSpPr>
        <p:spPr>
          <a:xfrm>
            <a:off x="3697147" y="2550416"/>
            <a:ext cx="657739" cy="99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427732-EA7F-D92E-2BDD-191C85B494A5}"/>
              </a:ext>
            </a:extLst>
          </p:cNvPr>
          <p:cNvCxnSpPr>
            <a:cxnSpLocks/>
          </p:cNvCxnSpPr>
          <p:nvPr/>
        </p:nvCxnSpPr>
        <p:spPr>
          <a:xfrm flipV="1">
            <a:off x="6511398" y="2817778"/>
            <a:ext cx="618792" cy="13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BE61EB-99C1-B550-0110-B9E74BE054B9}"/>
              </a:ext>
            </a:extLst>
          </p:cNvPr>
          <p:cNvCxnSpPr>
            <a:cxnSpLocks/>
          </p:cNvCxnSpPr>
          <p:nvPr/>
        </p:nvCxnSpPr>
        <p:spPr>
          <a:xfrm flipV="1">
            <a:off x="8586480" y="2824495"/>
            <a:ext cx="618792" cy="13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8841AED-0822-2C0E-7B2B-6DFC93EBBEEC}"/>
              </a:ext>
            </a:extLst>
          </p:cNvPr>
          <p:cNvCxnSpPr>
            <a:cxnSpLocks/>
          </p:cNvCxnSpPr>
          <p:nvPr/>
        </p:nvCxnSpPr>
        <p:spPr>
          <a:xfrm flipH="1">
            <a:off x="8630814" y="2985101"/>
            <a:ext cx="48482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27CE367-68EE-568F-64FD-510A760BA3F9}"/>
              </a:ext>
            </a:extLst>
          </p:cNvPr>
          <p:cNvCxnSpPr>
            <a:cxnSpLocks/>
          </p:cNvCxnSpPr>
          <p:nvPr/>
        </p:nvCxnSpPr>
        <p:spPr>
          <a:xfrm flipH="1">
            <a:off x="6511398" y="2955656"/>
            <a:ext cx="58857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EEF461B-A032-D9C2-D442-7C7E09B2E0AC}"/>
              </a:ext>
            </a:extLst>
          </p:cNvPr>
          <p:cNvCxnSpPr>
            <a:cxnSpLocks/>
          </p:cNvCxnSpPr>
          <p:nvPr/>
        </p:nvCxnSpPr>
        <p:spPr>
          <a:xfrm flipH="1" flipV="1">
            <a:off x="3635004" y="2711185"/>
            <a:ext cx="708809" cy="939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A1D736-AAFD-9153-120C-B17B2222DBE3}"/>
              </a:ext>
            </a:extLst>
          </p:cNvPr>
          <p:cNvSpPr txBox="1"/>
          <p:nvPr/>
        </p:nvSpPr>
        <p:spPr>
          <a:xfrm>
            <a:off x="1763507" y="3440399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SendDraftMappingSign</a:t>
            </a:r>
            <a:r>
              <a:rPr lang="en-US" altLang="ko-KR" sz="1400" dirty="0"/>
              <a:t>()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ED20AF6-C367-5C8E-9C60-B1F08B8F0B0A}"/>
              </a:ext>
            </a:extLst>
          </p:cNvPr>
          <p:cNvSpPr/>
          <p:nvPr/>
        </p:nvSpPr>
        <p:spPr>
          <a:xfrm>
            <a:off x="1836118" y="2552790"/>
            <a:ext cx="284060" cy="2514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F7684B7-7FC5-FB4D-A241-D73799A92F17}"/>
              </a:ext>
            </a:extLst>
          </p:cNvPr>
          <p:cNvSpPr/>
          <p:nvPr/>
        </p:nvSpPr>
        <p:spPr>
          <a:xfrm>
            <a:off x="1694088" y="3486435"/>
            <a:ext cx="284060" cy="2514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294F1E-7AB9-ADA7-2FD9-A8CC0B8AD367}"/>
              </a:ext>
            </a:extLst>
          </p:cNvPr>
          <p:cNvSpPr txBox="1"/>
          <p:nvPr/>
        </p:nvSpPr>
        <p:spPr>
          <a:xfrm>
            <a:off x="1681628" y="4344151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SaveDraftDocInfo</a:t>
            </a:r>
            <a:r>
              <a:rPr lang="en-US" altLang="ko-KR" sz="1400" dirty="0"/>
              <a:t>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0889AA-A890-0575-EB4D-2FCDAA8446FB}"/>
              </a:ext>
            </a:extLst>
          </p:cNvPr>
          <p:cNvSpPr txBox="1"/>
          <p:nvPr/>
        </p:nvSpPr>
        <p:spPr>
          <a:xfrm>
            <a:off x="1675692" y="4958138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SaveFile</a:t>
            </a:r>
            <a:r>
              <a:rPr lang="en-US" altLang="ko-KR" sz="1400" dirty="0"/>
              <a:t>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70E85C-1634-DDB9-97A6-51B1930BCEE7}"/>
              </a:ext>
            </a:extLst>
          </p:cNvPr>
          <p:cNvSpPr txBox="1"/>
          <p:nvPr/>
        </p:nvSpPr>
        <p:spPr>
          <a:xfrm>
            <a:off x="4188861" y="4923330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SaveFile</a:t>
            </a:r>
            <a:endParaRPr lang="en-US" altLang="ko-KR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8F5891-E294-24BC-AFA5-2B00347F5E32}"/>
              </a:ext>
            </a:extLst>
          </p:cNvPr>
          <p:cNvSpPr txBox="1"/>
          <p:nvPr/>
        </p:nvSpPr>
        <p:spPr>
          <a:xfrm>
            <a:off x="6899248" y="5038005"/>
            <a:ext cx="2146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SaveFile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E9B7CAA-9E2B-8AFF-1500-A5D0B21DA711}"/>
              </a:ext>
            </a:extLst>
          </p:cNvPr>
          <p:cNvCxnSpPr>
            <a:cxnSpLocks/>
          </p:cNvCxnSpPr>
          <p:nvPr/>
        </p:nvCxnSpPr>
        <p:spPr>
          <a:xfrm flipH="1">
            <a:off x="6609492" y="5332953"/>
            <a:ext cx="60573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E8653B0-5E4E-FDCD-77F7-E55DB9F6CC26}"/>
              </a:ext>
            </a:extLst>
          </p:cNvPr>
          <p:cNvCxnSpPr>
            <a:cxnSpLocks/>
          </p:cNvCxnSpPr>
          <p:nvPr/>
        </p:nvCxnSpPr>
        <p:spPr>
          <a:xfrm>
            <a:off x="3257362" y="5160645"/>
            <a:ext cx="1146335" cy="6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1356A8C-0BA0-059D-FBA6-3C0F508C1CDD}"/>
              </a:ext>
            </a:extLst>
          </p:cNvPr>
          <p:cNvCxnSpPr>
            <a:cxnSpLocks/>
          </p:cNvCxnSpPr>
          <p:nvPr/>
        </p:nvCxnSpPr>
        <p:spPr>
          <a:xfrm>
            <a:off x="6609492" y="5185480"/>
            <a:ext cx="6617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D5A52A5-EB59-A7FB-E4BA-C9BBBCC0D653}"/>
              </a:ext>
            </a:extLst>
          </p:cNvPr>
          <p:cNvCxnSpPr>
            <a:cxnSpLocks/>
          </p:cNvCxnSpPr>
          <p:nvPr/>
        </p:nvCxnSpPr>
        <p:spPr>
          <a:xfrm flipH="1" flipV="1">
            <a:off x="3241465" y="5311339"/>
            <a:ext cx="1119784" cy="33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EB0010B0-C01F-28DD-B98E-2A38E19A963B}"/>
              </a:ext>
            </a:extLst>
          </p:cNvPr>
          <p:cNvSpPr/>
          <p:nvPr/>
        </p:nvSpPr>
        <p:spPr>
          <a:xfrm>
            <a:off x="1731502" y="4412466"/>
            <a:ext cx="284060" cy="2514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0F63EA-F03E-30E0-62AD-DC72A1281525}"/>
              </a:ext>
            </a:extLst>
          </p:cNvPr>
          <p:cNvSpPr txBox="1"/>
          <p:nvPr/>
        </p:nvSpPr>
        <p:spPr>
          <a:xfrm>
            <a:off x="1901996" y="2329259"/>
            <a:ext cx="193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docnumber.js</a:t>
            </a:r>
          </a:p>
          <a:p>
            <a:pPr algn="ctr"/>
            <a:r>
              <a:rPr lang="en-US" altLang="ko-KR" sz="1400" dirty="0" err="1"/>
              <a:t>getDocNumber</a:t>
            </a:r>
            <a:r>
              <a:rPr lang="en-US" altLang="ko-KR" sz="1400" dirty="0"/>
              <a:t>()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E0D1229-6C86-905B-8994-CC5AC213E2B5}"/>
              </a:ext>
            </a:extLst>
          </p:cNvPr>
          <p:cNvCxnSpPr>
            <a:cxnSpLocks/>
          </p:cNvCxnSpPr>
          <p:nvPr/>
        </p:nvCxnSpPr>
        <p:spPr>
          <a:xfrm>
            <a:off x="2690692" y="4614452"/>
            <a:ext cx="0" cy="362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F3D5E68-94B2-0EF4-7A71-48711C030FFF}"/>
              </a:ext>
            </a:extLst>
          </p:cNvPr>
          <p:cNvCxnSpPr>
            <a:cxnSpLocks/>
          </p:cNvCxnSpPr>
          <p:nvPr/>
        </p:nvCxnSpPr>
        <p:spPr>
          <a:xfrm flipV="1">
            <a:off x="2963994" y="4611246"/>
            <a:ext cx="0" cy="36506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385845D1-A250-C92B-8AF4-0937F574823D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7B17E-8EF2-EA2F-9162-0F23012577CF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095829-6531-CF34-E961-7365453F36D5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735D77-95D0-CDBB-6ED0-C44D51A236E4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9CAEEE-3FE2-246E-30D4-4B9C342144C6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C49BE-F22A-52AF-69CD-C7E50A068810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F8F9B6B-8123-5647-AF8A-8FE17EDE0D9B}"/>
              </a:ext>
            </a:extLst>
          </p:cNvPr>
          <p:cNvSpPr/>
          <p:nvPr/>
        </p:nvSpPr>
        <p:spPr>
          <a:xfrm>
            <a:off x="8805075" y="146933"/>
            <a:ext cx="1284179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D97B9-0389-3E03-4DC5-4F0002C38A03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37E20-E873-F741-3682-B133BBE51AD4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BE3F49-BC52-9E9E-74E1-0845FE74083E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BFD90D-57EB-E59C-5A59-9BF3461A9296}"/>
              </a:ext>
            </a:extLst>
          </p:cNvPr>
          <p:cNvSpPr txBox="1"/>
          <p:nvPr/>
        </p:nvSpPr>
        <p:spPr>
          <a:xfrm>
            <a:off x="1920229" y="2091908"/>
            <a:ext cx="971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서명 정보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697389-7CDF-E540-2E2B-1C20DD2210DB}"/>
              </a:ext>
            </a:extLst>
          </p:cNvPr>
          <p:cNvSpPr txBox="1"/>
          <p:nvPr/>
        </p:nvSpPr>
        <p:spPr>
          <a:xfrm>
            <a:off x="3062706" y="2095779"/>
            <a:ext cx="228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최종 결재자 여부에 따라 호출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D81AC0-613E-190F-BB5C-2CC45B3F7E9D}"/>
              </a:ext>
            </a:extLst>
          </p:cNvPr>
          <p:cNvSpPr txBox="1"/>
          <p:nvPr/>
        </p:nvSpPr>
        <p:spPr>
          <a:xfrm>
            <a:off x="1061350" y="2854925"/>
            <a:ext cx="3478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결재선에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기안자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외 다른 결재자가 있으면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채번하지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않고, 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기안자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1인 결재일 경우에만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채번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과정을 거칩니다.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DFB9B2-D830-49ED-C80F-57CEE39BC6DA}"/>
              </a:ext>
            </a:extLst>
          </p:cNvPr>
          <p:cNvSpPr txBox="1"/>
          <p:nvPr/>
        </p:nvSpPr>
        <p:spPr>
          <a:xfrm>
            <a:off x="3914071" y="3502801"/>
            <a:ext cx="12656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서명 적용</a:t>
            </a:r>
            <a:r>
              <a:rPr lang="en-US" altLang="ko-KR" sz="1000" dirty="0"/>
              <a:t>(</a:t>
            </a:r>
            <a:r>
              <a:rPr lang="ko-KR" altLang="en-US" sz="1000" dirty="0"/>
              <a:t>시각적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8CC9DB-DABC-1776-7C64-9B5C9421F8C3}"/>
              </a:ext>
            </a:extLst>
          </p:cNvPr>
          <p:cNvSpPr txBox="1"/>
          <p:nvPr/>
        </p:nvSpPr>
        <p:spPr>
          <a:xfrm>
            <a:off x="9512196" y="771492"/>
            <a:ext cx="585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48F208-6E11-8FAD-34FA-CA372B3C1BA5}"/>
              </a:ext>
            </a:extLst>
          </p:cNvPr>
          <p:cNvSpPr txBox="1"/>
          <p:nvPr/>
        </p:nvSpPr>
        <p:spPr>
          <a:xfrm>
            <a:off x="2828255" y="4174206"/>
            <a:ext cx="12477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문서 저장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2C0357-8637-C8DB-F3FB-F9A9A9509E68}"/>
              </a:ext>
            </a:extLst>
          </p:cNvPr>
          <p:cNvSpPr txBox="1"/>
          <p:nvPr/>
        </p:nvSpPr>
        <p:spPr>
          <a:xfrm>
            <a:off x="7954800" y="5351693"/>
            <a:ext cx="167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문서의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HTML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본문을 파일로 서버에 저장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B966A9-C21F-61D1-06B7-A48F3645938E}"/>
              </a:ext>
            </a:extLst>
          </p:cNvPr>
          <p:cNvSpPr txBox="1"/>
          <p:nvPr/>
        </p:nvSpPr>
        <p:spPr>
          <a:xfrm>
            <a:off x="8703898" y="3130839"/>
            <a:ext cx="2426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 </a:t>
            </a:r>
            <a:r>
              <a:rPr lang="ko-KR" altLang="en-US" sz="1000" dirty="0" err="1"/>
              <a:t>채번</a:t>
            </a:r>
            <a:r>
              <a:rPr lang="ko-KR" altLang="en-US" sz="1000" dirty="0"/>
              <a:t> 규칙에 따라 </a:t>
            </a:r>
            <a:r>
              <a:rPr lang="ko-KR" altLang="en-US" sz="1000" dirty="0" err="1"/>
              <a:t>DB에서</a:t>
            </a:r>
            <a:r>
              <a:rPr lang="ko-KR" altLang="en-US" sz="1000" dirty="0"/>
              <a:t> 문서 번호를 </a:t>
            </a:r>
            <a:endParaRPr lang="en-US" altLang="ko-KR" sz="1000" dirty="0"/>
          </a:p>
          <a:p>
            <a:r>
              <a:rPr lang="ko-KR" altLang="en-US" sz="1000" dirty="0"/>
              <a:t>생성하는 로직 수행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EE49F0-050B-1B4C-0CF7-DDB034BF0865}"/>
              </a:ext>
            </a:extLst>
          </p:cNvPr>
          <p:cNvSpPr txBox="1"/>
          <p:nvPr/>
        </p:nvSpPr>
        <p:spPr>
          <a:xfrm>
            <a:off x="371053" y="4604310"/>
            <a:ext cx="23981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최종적으로 완성된 문서를 서버에 저장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결재 시작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8ADAFB-BFE1-4BF6-2C8E-EB07168DBF5C}"/>
              </a:ext>
            </a:extLst>
          </p:cNvPr>
          <p:cNvSpPr txBox="1"/>
          <p:nvPr/>
        </p:nvSpPr>
        <p:spPr>
          <a:xfrm>
            <a:off x="3262609" y="4604310"/>
            <a:ext cx="1448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en-US" altLang="ko-KR" sz="1400" dirty="0" err="1">
                <a:solidFill>
                  <a:srgbClr val="FF0000"/>
                </a:solidFill>
              </a:rPr>
              <a:t>mht</a:t>
            </a:r>
            <a:r>
              <a:rPr lang="ko-KR" altLang="en-US" sz="1400" dirty="0">
                <a:solidFill>
                  <a:srgbClr val="FF0000"/>
                </a:solidFill>
              </a:rPr>
              <a:t>로 변환된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본문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B491A-48D7-0320-5433-A026E0E59F57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28/56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52513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CD1064-64CF-1A77-A261-D517C6D3124E}"/>
              </a:ext>
            </a:extLst>
          </p:cNvPr>
          <p:cNvGrpSpPr/>
          <p:nvPr/>
        </p:nvGrpSpPr>
        <p:grpSpPr>
          <a:xfrm>
            <a:off x="401824" y="2190406"/>
            <a:ext cx="5047926" cy="588683"/>
            <a:chOff x="4256511" y="1927699"/>
            <a:chExt cx="5047926" cy="58868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EFCDED-ED82-AD51-B2EF-36AFFF55E39E}"/>
                </a:ext>
              </a:extLst>
            </p:cNvPr>
            <p:cNvSpPr txBox="1"/>
            <p:nvPr/>
          </p:nvSpPr>
          <p:spPr>
            <a:xfrm>
              <a:off x="7347225" y="1927699"/>
              <a:ext cx="1957212" cy="314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Common_Function.js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4BF34D5-CEC1-73BB-0573-9CB1373B3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6511" y="2173482"/>
              <a:ext cx="4724400" cy="34290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27AD91-7700-4EA9-5BF7-38F09D4B290E}"/>
              </a:ext>
            </a:extLst>
          </p:cNvPr>
          <p:cNvGrpSpPr/>
          <p:nvPr/>
        </p:nvGrpSpPr>
        <p:grpSpPr>
          <a:xfrm>
            <a:off x="401824" y="2844603"/>
            <a:ext cx="5438276" cy="632084"/>
            <a:chOff x="401824" y="2844603"/>
            <a:chExt cx="5438276" cy="63208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2DED283-5ADA-2B45-D5DC-03B2B0B7B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824" y="3162362"/>
              <a:ext cx="4867275" cy="31432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53D89C-C2D6-4D20-F44A-DDADA4BBD6BA}"/>
                </a:ext>
              </a:extLst>
            </p:cNvPr>
            <p:cNvSpPr txBox="1"/>
            <p:nvPr/>
          </p:nvSpPr>
          <p:spPr>
            <a:xfrm>
              <a:off x="3882888" y="2844603"/>
              <a:ext cx="1957212" cy="314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aspxController.cs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78CF879-877B-E578-1401-803FEF3230D1}"/>
              </a:ext>
            </a:extLst>
          </p:cNvPr>
          <p:cNvGrpSpPr/>
          <p:nvPr/>
        </p:nvGrpSpPr>
        <p:grpSpPr>
          <a:xfrm>
            <a:off x="401824" y="3468347"/>
            <a:ext cx="6603032" cy="1496807"/>
            <a:chOff x="4281360" y="2955036"/>
            <a:chExt cx="6603032" cy="149680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1AA91F0-12D6-F647-A480-5BD9BAFBF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1360" y="3242168"/>
              <a:ext cx="6391545" cy="120967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D240CA-776A-8D45-671D-A9DACAA0D56D}"/>
                </a:ext>
              </a:extLst>
            </p:cNvPr>
            <p:cNvSpPr txBox="1"/>
            <p:nvPr/>
          </p:nvSpPr>
          <p:spPr>
            <a:xfrm>
              <a:off x="8655526" y="2955036"/>
              <a:ext cx="2228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ezApprovalAspxService.cs</a:t>
              </a:r>
              <a:endParaRPr lang="en-US" altLang="ko-KR" sz="1400" dirty="0"/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DB767C6-3CAB-3757-4B82-3CF7DF558775}"/>
              </a:ext>
            </a:extLst>
          </p:cNvPr>
          <p:cNvCxnSpPr>
            <a:cxnSpLocks/>
          </p:cNvCxnSpPr>
          <p:nvPr/>
        </p:nvCxnSpPr>
        <p:spPr>
          <a:xfrm>
            <a:off x="1570449" y="2820516"/>
            <a:ext cx="5250" cy="347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EAB4D66-8E1C-3F96-7A6D-B311B63839F2}"/>
              </a:ext>
            </a:extLst>
          </p:cNvPr>
          <p:cNvCxnSpPr>
            <a:cxnSpLocks/>
          </p:cNvCxnSpPr>
          <p:nvPr/>
        </p:nvCxnSpPr>
        <p:spPr>
          <a:xfrm>
            <a:off x="1570449" y="3493364"/>
            <a:ext cx="5250" cy="347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636525-1A86-982A-BEB5-334217D7D063}"/>
              </a:ext>
            </a:extLst>
          </p:cNvPr>
          <p:cNvSpPr/>
          <p:nvPr/>
        </p:nvSpPr>
        <p:spPr>
          <a:xfrm>
            <a:off x="400733" y="4254054"/>
            <a:ext cx="4388514" cy="29332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8A8EED-0C39-0C44-BA2A-13CABD2C66B0}"/>
              </a:ext>
            </a:extLst>
          </p:cNvPr>
          <p:cNvGrpSpPr/>
          <p:nvPr/>
        </p:nvGrpSpPr>
        <p:grpSpPr>
          <a:xfrm>
            <a:off x="400733" y="1500982"/>
            <a:ext cx="11770628" cy="4264883"/>
            <a:chOff x="400733" y="1500982"/>
            <a:chExt cx="11770628" cy="426488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C6BFE10-BB49-91F8-E407-888881A2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04856" y="1500982"/>
              <a:ext cx="4785320" cy="11335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FFD76E-B1A6-C6C9-8927-B7AA68159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3878413"/>
              <a:ext cx="6075361" cy="113466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4E797D-A620-4DC6-E473-BF4743B8FD3B}"/>
                </a:ext>
              </a:extLst>
            </p:cNvPr>
            <p:cNvSpPr txBox="1"/>
            <p:nvPr/>
          </p:nvSpPr>
          <p:spPr>
            <a:xfrm>
              <a:off x="400733" y="5027201"/>
              <a:ext cx="486727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 err="1"/>
                <a:t>SaveTempFileName</a:t>
              </a:r>
              <a:r>
                <a:rPr lang="en-US" altLang="ko-KR" sz="1400" dirty="0"/>
                <a:t> = </a:t>
              </a:r>
              <a:r>
                <a:rPr lang="ko-KR" altLang="en-US" sz="1400" dirty="0"/>
                <a:t>"\\</a:t>
              </a:r>
              <a:r>
                <a:rPr lang="en-US" altLang="ko-KR" sz="1400" dirty="0"/>
                <a:t>IP</a:t>
              </a:r>
              <a:r>
                <a:rPr lang="ko-KR" altLang="en-US" sz="1400" dirty="0"/>
                <a:t>\FileData\Upload_Approval\core0000\Doc\</a:t>
              </a:r>
              <a:endParaRPr lang="en-US" altLang="ko-KR" sz="1400" dirty="0"/>
            </a:p>
            <a:p>
              <a:r>
                <a:rPr lang="ko-KR" altLang="en-US" sz="1400" dirty="0"/>
                <a:t>202</a:t>
              </a:r>
              <a:r>
                <a:rPr lang="en-US" altLang="ko-KR" sz="1400" dirty="0"/>
                <a:t>5</a:t>
              </a:r>
              <a:r>
                <a:rPr lang="ko-KR" altLang="en-US" sz="1400" dirty="0"/>
                <a:t>\1000\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79\00000000000000012179_temp.mht"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DCF5DA1-B9F2-3243-3A7E-FF4022DBD9BC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9397516" y="2634547"/>
              <a:ext cx="0" cy="1243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60E084D-EBBB-75F1-AA74-9A2D14E60479}"/>
              </a:ext>
            </a:extLst>
          </p:cNvPr>
          <p:cNvGrpSpPr/>
          <p:nvPr/>
        </p:nvGrpSpPr>
        <p:grpSpPr>
          <a:xfrm>
            <a:off x="401824" y="1203067"/>
            <a:ext cx="4019704" cy="945103"/>
            <a:chOff x="4281360" y="993172"/>
            <a:chExt cx="4019704" cy="94510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7C9BC93-B3D5-83A9-03C8-F0F9E8CF1284}"/>
                </a:ext>
              </a:extLst>
            </p:cNvPr>
            <p:cNvGrpSpPr/>
            <p:nvPr/>
          </p:nvGrpSpPr>
          <p:grpSpPr>
            <a:xfrm>
              <a:off x="4281360" y="993172"/>
              <a:ext cx="4019704" cy="945103"/>
              <a:chOff x="4281360" y="990279"/>
              <a:chExt cx="4019704" cy="945103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321C3C8-8C9E-DCF6-1EBC-8C2888AB02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80981"/>
              <a:stretch/>
            </p:blipFill>
            <p:spPr>
              <a:xfrm>
                <a:off x="4281360" y="1312481"/>
                <a:ext cx="3879536" cy="62290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7C52607-8869-6C8C-0C60-9C80DD88643F}"/>
                  </a:ext>
                </a:extLst>
              </p:cNvPr>
              <p:cNvSpPr txBox="1"/>
              <p:nvPr/>
            </p:nvSpPr>
            <p:spPr>
              <a:xfrm>
                <a:off x="7427277" y="990279"/>
                <a:ext cx="8737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Draft.js</a:t>
                </a: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DD654F-F5A3-2EDE-9428-F526B08721AD}"/>
                </a:ext>
              </a:extLst>
            </p:cNvPr>
            <p:cNvSpPr/>
            <p:nvPr/>
          </p:nvSpPr>
          <p:spPr>
            <a:xfrm>
              <a:off x="5058000" y="1419451"/>
              <a:ext cx="847937" cy="11817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88C2D2C-9B3B-EF3B-7F7D-6FD0F7706AC7}"/>
              </a:ext>
            </a:extLst>
          </p:cNvPr>
          <p:cNvCxnSpPr>
            <a:cxnSpLocks/>
          </p:cNvCxnSpPr>
          <p:nvPr/>
        </p:nvCxnSpPr>
        <p:spPr>
          <a:xfrm>
            <a:off x="1575699" y="1828744"/>
            <a:ext cx="0" cy="518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130E83F2-3961-768A-D22B-EA1F9AA38E78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98C7C-849D-DC27-F925-EE95B166E515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CF35FDB-DBAA-AD96-BA34-1C616BFA0C01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BC3E95-ED5E-B41A-18CD-B9EF9E2DCF1A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F795AF-779D-9AD2-0F01-EB5F12DE375E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BA9F71-AA0A-76E2-540B-BB8EC60E468E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A5D0BF-11C6-B12F-965E-F4B580036782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2CBBA3-920F-3B1C-AFEE-0FA08C5408C9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3E6617-2062-2971-CFA0-48115A92A22D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F40F5D-68ED-0F07-DE2B-4C9845BE28F7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66F1C0-36DA-7027-4045-538E5920F4A3}"/>
              </a:ext>
            </a:extLst>
          </p:cNvPr>
          <p:cNvSpPr txBox="1"/>
          <p:nvPr/>
        </p:nvSpPr>
        <p:spPr>
          <a:xfrm>
            <a:off x="9512196" y="771492"/>
            <a:ext cx="585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53A00-8E50-F10F-D469-933ED9879F8E}"/>
              </a:ext>
            </a:extLst>
          </p:cNvPr>
          <p:cNvSpPr txBox="1"/>
          <p:nvPr/>
        </p:nvSpPr>
        <p:spPr>
          <a:xfrm>
            <a:off x="400733" y="6032885"/>
            <a:ext cx="61172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FileData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Upload_Approval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회사ID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Doc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\연도\1000\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975627-5C9D-C0BD-5B00-262125905FA5}"/>
              </a:ext>
            </a:extLst>
          </p:cNvPr>
          <p:cNvSpPr txBox="1"/>
          <p:nvPr/>
        </p:nvSpPr>
        <p:spPr>
          <a:xfrm>
            <a:off x="1760138" y="2102508"/>
            <a:ext cx="2539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en-US" altLang="ko-KR" sz="1200" dirty="0" err="1">
                <a:solidFill>
                  <a:srgbClr val="FF0000"/>
                </a:solidFill>
              </a:rPr>
              <a:t>mht</a:t>
            </a:r>
            <a:r>
              <a:rPr lang="ko-KR" altLang="en-US" sz="1200" dirty="0">
                <a:solidFill>
                  <a:srgbClr val="FF0000"/>
                </a:solidFill>
              </a:rPr>
              <a:t>로 변환된 </a:t>
            </a:r>
            <a:r>
              <a:rPr lang="en-US" altLang="ko-KR" sz="1200" dirty="0">
                <a:solidFill>
                  <a:srgbClr val="FF0000"/>
                </a:solidFill>
              </a:rPr>
              <a:t>HTML</a:t>
            </a:r>
            <a:r>
              <a:rPr lang="ko-KR" altLang="en-US" sz="1200" dirty="0">
                <a:solidFill>
                  <a:srgbClr val="FF0000"/>
                </a:solidFill>
              </a:rPr>
              <a:t> 본문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0FC411-A9AF-B4D8-35CA-84F720290D8D}"/>
              </a:ext>
            </a:extLst>
          </p:cNvPr>
          <p:cNvSpPr txBox="1"/>
          <p:nvPr/>
        </p:nvSpPr>
        <p:spPr>
          <a:xfrm>
            <a:off x="5564011" y="5181473"/>
            <a:ext cx="28816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임시 파일로 문서</a:t>
            </a:r>
            <a:r>
              <a:rPr lang="en-US" altLang="ko-KR" sz="1000" dirty="0" err="1">
                <a:solidFill>
                  <a:schemeClr val="bg2">
                    <a:lumMod val="50000"/>
                  </a:schemeClr>
                </a:solidFill>
              </a:rPr>
              <a:t>ID_temp.mht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생성후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임시 파일이 정상적으로 생성되면 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파일을 다시 문서</a:t>
            </a:r>
            <a:r>
              <a:rPr lang="en-US" altLang="ko-KR" sz="1000" dirty="0" err="1">
                <a:solidFill>
                  <a:schemeClr val="bg2">
                    <a:lumMod val="50000"/>
                  </a:schemeClr>
                </a:solidFill>
              </a:rPr>
              <a:t>ID.mht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라는 최종 파일명으로 복사 한 후 임시 파일을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삭제하게됩니다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716E7-9A18-4BAD-6C6D-461830294DE3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29/56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057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50797-B639-FD05-130F-D641DE660ABD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034125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1)</a:t>
            </a:r>
            <a:r>
              <a:rPr lang="ko-KR" altLang="en-US" sz="1800" b="1" dirty="0"/>
              <a:t>전자 </a:t>
            </a:r>
            <a:r>
              <a:rPr lang="ko-KR" altLang="en-US" sz="1800" b="1" dirty="0" err="1"/>
              <a:t>결재란</a:t>
            </a:r>
            <a:r>
              <a:rPr lang="en-US" altLang="ko-KR" sz="1800" b="1" dirty="0"/>
              <a:t>?</a:t>
            </a:r>
            <a:endParaRPr lang="ko-KR" altLang="en-US" sz="1800" b="1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2BAED1C-293D-9834-F3C9-D56DC850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02" y="1757157"/>
            <a:ext cx="10917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Arial" panose="020B0604020202020204" pitchFamily="34" charset="0"/>
              </a:rPr>
              <a:t>종이 문서를 사용하지 않고</a:t>
            </a:r>
            <a:r>
              <a:rPr lang="en-US" altLang="ko-KR" b="1" dirty="0">
                <a:latin typeface="Arial" panose="020B0604020202020204" pitchFamily="34" charset="0"/>
              </a:rPr>
              <a:t>, 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ko-KR" altLang="en-US" b="1" dirty="0">
                <a:latin typeface="Arial" panose="020B0604020202020204" pitchFamily="34" charset="0"/>
              </a:rPr>
              <a:t>전산망</a:t>
            </a:r>
            <a:r>
              <a:rPr lang="en-US" altLang="ko-KR" b="1" dirty="0">
                <a:latin typeface="Arial" panose="020B0604020202020204" pitchFamily="34" charset="0"/>
              </a:rPr>
              <a:t>(PC</a:t>
            </a:r>
            <a:r>
              <a:rPr lang="en-US" altLang="ko-KR" b="1" dirty="0"/>
              <a:t>·</a:t>
            </a:r>
            <a:r>
              <a:rPr lang="ko-KR" altLang="en-US" b="1" dirty="0"/>
              <a:t>모바일 등</a:t>
            </a:r>
            <a:r>
              <a:rPr lang="en-US" altLang="ko-KR" b="1" dirty="0"/>
              <a:t>)</a:t>
            </a:r>
            <a:r>
              <a:rPr lang="ko-KR" altLang="en-US" b="1" dirty="0"/>
              <a:t>을 통해 문서의 기안</a:t>
            </a:r>
            <a:r>
              <a:rPr lang="en-US" altLang="ko-KR" b="1" dirty="0"/>
              <a:t>, </a:t>
            </a:r>
            <a:r>
              <a:rPr lang="ko-KR" altLang="en-US" b="1" dirty="0"/>
              <a:t>결재</a:t>
            </a:r>
            <a:r>
              <a:rPr lang="en-US" altLang="ko-KR" b="1" dirty="0"/>
              <a:t>, </a:t>
            </a:r>
            <a:r>
              <a:rPr lang="ko-KR" altLang="en-US" b="1" dirty="0"/>
              <a:t>승인</a:t>
            </a:r>
            <a:r>
              <a:rPr lang="en-US" altLang="ko-KR" b="1" dirty="0"/>
              <a:t>, </a:t>
            </a:r>
            <a:r>
              <a:rPr lang="ko-KR" altLang="en-US" b="1" dirty="0"/>
              <a:t>반송 등의 과정을 처리하는 시스템</a:t>
            </a:r>
            <a:r>
              <a:rPr lang="ko-KR" altLang="en-US" dirty="0"/>
              <a:t>을 말한다</a:t>
            </a:r>
            <a:r>
              <a:rPr lang="en-US" altLang="ko-KR" dirty="0"/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8AF1F-3B4B-CF59-35B3-484ED569920F}"/>
              </a:ext>
            </a:extLst>
          </p:cNvPr>
          <p:cNvSpPr txBox="1"/>
          <p:nvPr/>
        </p:nvSpPr>
        <p:spPr>
          <a:xfrm>
            <a:off x="1223913" y="2902292"/>
            <a:ext cx="5024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기존 결재 업무를 </a:t>
            </a:r>
            <a:r>
              <a:rPr lang="ko-KR" altLang="en-US" b="1" dirty="0"/>
              <a:t>디지털 방식으로 전환</a:t>
            </a:r>
            <a:r>
              <a:rPr lang="ko-KR" altLang="en-US" dirty="0"/>
              <a:t>하여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빠르고 효율적인 결재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관리의 체계화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시간과 공간의 제약 해소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보안성과 투명성 강화를 가능하게 해주는 업무 시스템이다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88C0D-CCE1-F3F6-0EB0-625B66E508C3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021B3-4906-F86D-0AFE-26EF11BDF124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5273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2580393" y="134766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2865602" y="178536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4632274" y="134291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5147410" y="178062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7072706" y="134766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7511640" y="178536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8927722" y="134766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9386160" y="178614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3844643" y="2629723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DraftUIAspxController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DoDraft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0BBFD-FEB3-59B5-D64C-4FE903EF22EA}"/>
              </a:ext>
            </a:extLst>
          </p:cNvPr>
          <p:cNvSpPr txBox="1"/>
          <p:nvPr/>
        </p:nvSpPr>
        <p:spPr>
          <a:xfrm>
            <a:off x="6550092" y="2672579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Dodraft</a:t>
            </a:r>
            <a:r>
              <a:rPr lang="en-US" altLang="ko-KR" sz="1400" dirty="0"/>
              <a:t>()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427732-EA7F-D92E-2BDD-191C85B494A5}"/>
              </a:ext>
            </a:extLst>
          </p:cNvPr>
          <p:cNvCxnSpPr>
            <a:cxnSpLocks/>
          </p:cNvCxnSpPr>
          <p:nvPr/>
        </p:nvCxnSpPr>
        <p:spPr>
          <a:xfrm flipV="1">
            <a:off x="6121105" y="2813033"/>
            <a:ext cx="618792" cy="13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BE61EB-99C1-B550-0110-B9E74BE054B9}"/>
              </a:ext>
            </a:extLst>
          </p:cNvPr>
          <p:cNvCxnSpPr>
            <a:cxnSpLocks/>
          </p:cNvCxnSpPr>
          <p:nvPr/>
        </p:nvCxnSpPr>
        <p:spPr>
          <a:xfrm flipV="1">
            <a:off x="8196187" y="2819750"/>
            <a:ext cx="618792" cy="13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8841AED-0822-2C0E-7B2B-6DFC93EBBEEC}"/>
              </a:ext>
            </a:extLst>
          </p:cNvPr>
          <p:cNvCxnSpPr>
            <a:cxnSpLocks/>
          </p:cNvCxnSpPr>
          <p:nvPr/>
        </p:nvCxnSpPr>
        <p:spPr>
          <a:xfrm flipH="1">
            <a:off x="8240521" y="2980356"/>
            <a:ext cx="48482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27CE367-68EE-568F-64FD-510A760BA3F9}"/>
              </a:ext>
            </a:extLst>
          </p:cNvPr>
          <p:cNvCxnSpPr>
            <a:cxnSpLocks/>
          </p:cNvCxnSpPr>
          <p:nvPr/>
        </p:nvCxnSpPr>
        <p:spPr>
          <a:xfrm flipH="1">
            <a:off x="6121105" y="2950911"/>
            <a:ext cx="58857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A1D736-AAFD-9153-120C-B17B2222DBE3}"/>
              </a:ext>
            </a:extLst>
          </p:cNvPr>
          <p:cNvSpPr txBox="1"/>
          <p:nvPr/>
        </p:nvSpPr>
        <p:spPr>
          <a:xfrm>
            <a:off x="8592570" y="3666269"/>
            <a:ext cx="1577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UpdateDocInfo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294F1E-7AB9-ADA7-2FD9-A8CC0B8AD367}"/>
              </a:ext>
            </a:extLst>
          </p:cNvPr>
          <p:cNvSpPr txBox="1"/>
          <p:nvPr/>
        </p:nvSpPr>
        <p:spPr>
          <a:xfrm>
            <a:off x="1681628" y="1794612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SaveDraftDocInfo</a:t>
            </a:r>
            <a:r>
              <a:rPr lang="en-US" altLang="ko-KR" sz="1400" dirty="0"/>
              <a:t>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0889AA-A890-0575-EB4D-2FCDAA8446FB}"/>
              </a:ext>
            </a:extLst>
          </p:cNvPr>
          <p:cNvSpPr txBox="1"/>
          <p:nvPr/>
        </p:nvSpPr>
        <p:spPr>
          <a:xfrm>
            <a:off x="8802081" y="2672578"/>
            <a:ext cx="1217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doProcess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47A7C87-8B64-C94B-B0C7-3C4A990B9349}"/>
              </a:ext>
            </a:extLst>
          </p:cNvPr>
          <p:cNvCxnSpPr>
            <a:cxnSpLocks/>
          </p:cNvCxnSpPr>
          <p:nvPr/>
        </p:nvCxnSpPr>
        <p:spPr>
          <a:xfrm>
            <a:off x="3835174" y="2521637"/>
            <a:ext cx="466257" cy="150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80D5A78-2E62-4C0F-2DE5-4FD7BB254EE6}"/>
              </a:ext>
            </a:extLst>
          </p:cNvPr>
          <p:cNvCxnSpPr>
            <a:cxnSpLocks/>
          </p:cNvCxnSpPr>
          <p:nvPr/>
        </p:nvCxnSpPr>
        <p:spPr>
          <a:xfrm>
            <a:off x="9274783" y="2958708"/>
            <a:ext cx="0" cy="707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6C030F-51B0-6467-3F9D-1FF27349A735}"/>
              </a:ext>
            </a:extLst>
          </p:cNvPr>
          <p:cNvSpPr txBox="1"/>
          <p:nvPr/>
        </p:nvSpPr>
        <p:spPr>
          <a:xfrm>
            <a:off x="1741281" y="2384538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SaveDraftDocInfo_ilban</a:t>
            </a:r>
            <a:r>
              <a:rPr lang="en-US" altLang="ko-KR" sz="1400" dirty="0"/>
              <a:t>()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099E60-C55E-E585-16D1-D8810CCBE01B}"/>
              </a:ext>
            </a:extLst>
          </p:cNvPr>
          <p:cNvCxnSpPr>
            <a:cxnSpLocks/>
          </p:cNvCxnSpPr>
          <p:nvPr/>
        </p:nvCxnSpPr>
        <p:spPr>
          <a:xfrm>
            <a:off x="2693512" y="2020223"/>
            <a:ext cx="0" cy="364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8C6941-2C5A-7580-C901-7DF858AC2FC3}"/>
              </a:ext>
            </a:extLst>
          </p:cNvPr>
          <p:cNvSpPr txBox="1"/>
          <p:nvPr/>
        </p:nvSpPr>
        <p:spPr>
          <a:xfrm>
            <a:off x="7987107" y="3901302"/>
            <a:ext cx="272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/>
              <a:t>EZSP_UPDATEDOCINFO</a:t>
            </a:r>
            <a:endParaRPr lang="en-US" altLang="ko-KR" sz="1400" b="1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ACCDB-2747-7A12-EA39-A48B5D115502}"/>
              </a:ext>
            </a:extLst>
          </p:cNvPr>
          <p:cNvSpPr txBox="1"/>
          <p:nvPr/>
        </p:nvSpPr>
        <p:spPr>
          <a:xfrm>
            <a:off x="8592570" y="4541464"/>
            <a:ext cx="1577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doApprove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76FC01-07B0-8A46-0B69-71A5F69A5CFC}"/>
              </a:ext>
            </a:extLst>
          </p:cNvPr>
          <p:cNvSpPr txBox="1"/>
          <p:nvPr/>
        </p:nvSpPr>
        <p:spPr>
          <a:xfrm>
            <a:off x="7984270" y="4857995"/>
            <a:ext cx="3073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EZSP_DOAPPROVE_APRLINEINFO</a:t>
            </a:r>
          </a:p>
          <a:p>
            <a:pPr algn="ctr"/>
            <a:r>
              <a:rPr lang="en-US" altLang="ko-KR" sz="1400" b="1" i="1" dirty="0"/>
              <a:t>EZSP_TBAPRLINEINFO</a:t>
            </a:r>
          </a:p>
          <a:p>
            <a:pPr algn="ctr"/>
            <a:r>
              <a:rPr lang="en-US" altLang="ko-KR" sz="1400" b="1" i="1" dirty="0"/>
              <a:t>EZSP_DOAPPROVE_NEXTUSER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7617AF1-24F2-28F9-CA1B-A1703CAB48EA}"/>
              </a:ext>
            </a:extLst>
          </p:cNvPr>
          <p:cNvCxnSpPr>
            <a:cxnSpLocks/>
            <a:stCxn id="66" idx="3"/>
            <a:endCxn id="20" idx="3"/>
          </p:cNvCxnSpPr>
          <p:nvPr/>
        </p:nvCxnSpPr>
        <p:spPr>
          <a:xfrm>
            <a:off x="10019673" y="2826467"/>
            <a:ext cx="150873" cy="1868886"/>
          </a:xfrm>
          <a:prstGeom prst="curvedConnector3">
            <a:avLst>
              <a:gd name="adj1" fmla="val 2515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D4E80E51-BD70-0421-D610-D0545D159AD1}"/>
              </a:ext>
            </a:extLst>
          </p:cNvPr>
          <p:cNvCxnSpPr>
            <a:cxnSpLocks/>
          </p:cNvCxnSpPr>
          <p:nvPr/>
        </p:nvCxnSpPr>
        <p:spPr>
          <a:xfrm flipH="1" flipV="1">
            <a:off x="10139756" y="2813033"/>
            <a:ext cx="180192" cy="1581260"/>
          </a:xfrm>
          <a:prstGeom prst="curvedConnector3">
            <a:avLst>
              <a:gd name="adj1" fmla="val -12686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A7E041B-7B45-B3A9-13BF-1E4A99CCE48C}"/>
              </a:ext>
            </a:extLst>
          </p:cNvPr>
          <p:cNvCxnSpPr>
            <a:cxnSpLocks/>
          </p:cNvCxnSpPr>
          <p:nvPr/>
        </p:nvCxnSpPr>
        <p:spPr>
          <a:xfrm flipV="1">
            <a:off x="9520790" y="2997563"/>
            <a:ext cx="0" cy="7532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9A03B82-D746-A235-A794-D0C2462FEE54}"/>
              </a:ext>
            </a:extLst>
          </p:cNvPr>
          <p:cNvCxnSpPr>
            <a:cxnSpLocks/>
          </p:cNvCxnSpPr>
          <p:nvPr/>
        </p:nvCxnSpPr>
        <p:spPr>
          <a:xfrm flipH="1" flipV="1">
            <a:off x="3780785" y="2629723"/>
            <a:ext cx="418277" cy="18343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3E6461-B98A-60C4-8930-8D2038AB9BCA}"/>
              </a:ext>
            </a:extLst>
          </p:cNvPr>
          <p:cNvCxnSpPr>
            <a:cxnSpLocks/>
          </p:cNvCxnSpPr>
          <p:nvPr/>
        </p:nvCxnSpPr>
        <p:spPr>
          <a:xfrm flipV="1">
            <a:off x="3000277" y="2047746"/>
            <a:ext cx="0" cy="36580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7E8909C-7DAC-23E4-B5DA-FC6C691500EE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E146B-4B3B-CF39-DCA0-07C874EA4522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8A7082-02A9-FEF1-C683-E381BBE1FC94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4E1E23-FDF3-8FEB-130C-C435316CDCF8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55B1E2-34D3-D67B-5E1A-C441E76641BD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49070B-2221-A37C-F913-44AB50FA825B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D7FD71D-6773-E723-2A0A-2E12875855FC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C04127-5D9B-480E-D633-47FFD6B2BEF9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532A33-DE7D-E993-B11A-1B1C0252AA05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D6FBF7-1360-3FF6-7627-020794C14699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5A507C-56EA-E047-EFDB-DFF590230893}"/>
              </a:ext>
            </a:extLst>
          </p:cNvPr>
          <p:cNvSpPr txBox="1"/>
          <p:nvPr/>
        </p:nvSpPr>
        <p:spPr>
          <a:xfrm>
            <a:off x="9512196" y="771492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87C02F-BB2D-F897-7B8D-9B70F0F4D775}"/>
              </a:ext>
            </a:extLst>
          </p:cNvPr>
          <p:cNvSpPr txBox="1"/>
          <p:nvPr/>
        </p:nvSpPr>
        <p:spPr>
          <a:xfrm>
            <a:off x="8440541" y="3054397"/>
            <a:ext cx="893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결재 상신 시에만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393896-7D8A-9FF9-FF0B-8303E0CA447E}"/>
              </a:ext>
            </a:extLst>
          </p:cNvPr>
          <p:cNvSpPr txBox="1"/>
          <p:nvPr/>
        </p:nvSpPr>
        <p:spPr>
          <a:xfrm>
            <a:off x="6779133" y="3750763"/>
            <a:ext cx="30032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동적 SQL(UPDATE, INSERT) 생성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C72E6-9B36-0BE6-2BE7-5E18D0501D67}"/>
              </a:ext>
            </a:extLst>
          </p:cNvPr>
          <p:cNvSpPr txBox="1"/>
          <p:nvPr/>
        </p:nvSpPr>
        <p:spPr>
          <a:xfrm>
            <a:off x="8050144" y="4439521"/>
            <a:ext cx="893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결재 승인 시에만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1CE5EA-C111-A6DF-9061-6650CA68C307}"/>
              </a:ext>
            </a:extLst>
          </p:cNvPr>
          <p:cNvSpPr txBox="1"/>
          <p:nvPr/>
        </p:nvSpPr>
        <p:spPr>
          <a:xfrm>
            <a:off x="8982018" y="2021956"/>
            <a:ext cx="10376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pstrXML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모든 문서정보 </a:t>
            </a:r>
            <a:r>
              <a:rPr lang="en-US" altLang="ko-KR" sz="1000" dirty="0">
                <a:solidFill>
                  <a:srgbClr val="FF0000"/>
                </a:solidFill>
              </a:rPr>
              <a:t>XML)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664E7E-4BC6-97D0-315C-190CC7F7121D}"/>
              </a:ext>
            </a:extLst>
          </p:cNvPr>
          <p:cNvSpPr txBox="1"/>
          <p:nvPr/>
        </p:nvSpPr>
        <p:spPr>
          <a:xfrm>
            <a:off x="9598433" y="3157113"/>
            <a:ext cx="84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5">
                    <a:lumMod val="50000"/>
                  </a:schemeClr>
                </a:solidFill>
              </a:rPr>
              <a:t>SQL </a:t>
            </a:r>
            <a:r>
              <a:rPr lang="ko-KR" altLang="en-US" sz="1000" dirty="0">
                <a:solidFill>
                  <a:schemeClr val="accent5">
                    <a:lumMod val="50000"/>
                  </a:schemeClr>
                </a:solidFill>
              </a:rPr>
              <a:t>쿼리 묶음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D99A3C-3E21-81FF-0E62-CE7CAB4520E2}"/>
              </a:ext>
            </a:extLst>
          </p:cNvPr>
          <p:cNvSpPr txBox="1"/>
          <p:nvPr/>
        </p:nvSpPr>
        <p:spPr>
          <a:xfrm>
            <a:off x="2037731" y="3456995"/>
            <a:ext cx="6117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현재 결재자의 정확한 정보(순번, 타입 등)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DB에서</a:t>
            </a:r>
            <a:r>
              <a:rPr lang="ko-KR" altLang="en-US" dirty="0"/>
              <a:t> 조회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ADF08B-819B-BADB-76C5-FB618B0A9BCF}"/>
              </a:ext>
            </a:extLst>
          </p:cNvPr>
          <p:cNvSpPr txBox="1"/>
          <p:nvPr/>
        </p:nvSpPr>
        <p:spPr>
          <a:xfrm>
            <a:off x="6443992" y="4381134"/>
            <a:ext cx="1573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현재 결재자의 정보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순번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타입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조회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806FA9-FE61-1FAB-DCD4-7A7D6DCB3A54}"/>
              </a:ext>
            </a:extLst>
          </p:cNvPr>
          <p:cNvSpPr txBox="1"/>
          <p:nvPr/>
        </p:nvSpPr>
        <p:spPr>
          <a:xfrm>
            <a:off x="6476929" y="5491424"/>
            <a:ext cx="1573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다음 순번의 결재자 정보 조회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428B22-9F41-91AA-FA29-BE5786502BA3}"/>
              </a:ext>
            </a:extLst>
          </p:cNvPr>
          <p:cNvSpPr txBox="1"/>
          <p:nvPr/>
        </p:nvSpPr>
        <p:spPr>
          <a:xfrm>
            <a:off x="6471261" y="5030027"/>
            <a:ext cx="1573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현재 사용자의 결재선 정보 조회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2F7D7-F0DD-AB9A-C91A-FF9000231DB1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30/56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6200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5CD7FB-E84F-CA4C-77AD-BD7A0661027C}"/>
              </a:ext>
            </a:extLst>
          </p:cNvPr>
          <p:cNvSpPr txBox="1"/>
          <p:nvPr/>
        </p:nvSpPr>
        <p:spPr>
          <a:xfrm>
            <a:off x="203763" y="1609979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ezWorkFlow.cs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42F30E-CA5F-2959-655F-B42D45387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63" y="1962503"/>
            <a:ext cx="6702290" cy="3693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BAB39A-3B40-D29E-3FE0-2CBA3EFB1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63" y="2538513"/>
            <a:ext cx="7296150" cy="2562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A663CD-546E-2673-DEBC-307F2D1E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63" y="5257211"/>
            <a:ext cx="3857625" cy="4476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D8F766-860F-C8F0-530A-9B8D41DFE4D1}"/>
              </a:ext>
            </a:extLst>
          </p:cNvPr>
          <p:cNvSpPr/>
          <p:nvPr/>
        </p:nvSpPr>
        <p:spPr>
          <a:xfrm>
            <a:off x="1092024" y="2996282"/>
            <a:ext cx="2969364" cy="1919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5BC8EAB-B3C6-8802-656B-2DD74350A54D}"/>
              </a:ext>
            </a:extLst>
          </p:cNvPr>
          <p:cNvCxnSpPr>
            <a:cxnSpLocks/>
          </p:cNvCxnSpPr>
          <p:nvPr/>
        </p:nvCxnSpPr>
        <p:spPr>
          <a:xfrm>
            <a:off x="11000815" y="5015309"/>
            <a:ext cx="0" cy="953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F3DC1-76D3-7780-5C21-E2243CEFFDF0}"/>
              </a:ext>
            </a:extLst>
          </p:cNvPr>
          <p:cNvSpPr/>
          <p:nvPr/>
        </p:nvSpPr>
        <p:spPr>
          <a:xfrm>
            <a:off x="1140673" y="4048510"/>
            <a:ext cx="653837" cy="1919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90D6023-58A0-38F7-F6DB-57B3D0B2D260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027D-8B8F-C784-F767-D0D3A967E69D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261B7D-ADC2-53DD-B854-3015C15CB209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948BCF-CD86-5251-D67C-9DC577F9013B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048113-1F35-1B7F-A2A7-493425CCE306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E3143-4316-F3B1-6698-238E8477CD78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102AA2C-36F3-6E7C-B467-DBB380DB9DCF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597687-90F4-FEDD-15CF-EECB73A5F036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D0A83-E1DC-1E87-73C3-031AEA0A0F6E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BBC646-97C5-DF8B-9F8E-5B8F348354DF}"/>
              </a:ext>
            </a:extLst>
          </p:cNvPr>
          <p:cNvSpPr txBox="1"/>
          <p:nvPr/>
        </p:nvSpPr>
        <p:spPr>
          <a:xfrm>
            <a:off x="1494636" y="1286813"/>
            <a:ext cx="2282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문서 저장에 필요한 모든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SQL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쿼리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저장 프로시저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, UPDATE, INSER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문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를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조립 후 실행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E30BE9-79BB-2FB2-5C78-3546E9250E49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7C43B5-BAB0-0F7E-956E-15BE86B7A6D8}"/>
              </a:ext>
            </a:extLst>
          </p:cNvPr>
          <p:cNvSpPr txBox="1"/>
          <p:nvPr/>
        </p:nvSpPr>
        <p:spPr>
          <a:xfrm>
            <a:off x="9512196" y="771492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8979C87-5A2C-4CEA-A5B8-51C14E7E27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803" y="2540039"/>
            <a:ext cx="7043638" cy="1466850"/>
          </a:xfrm>
          <a:prstGeom prst="rect">
            <a:avLst/>
          </a:prstGeom>
        </p:spPr>
      </p:pic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6D1BA8-A340-CD22-BFE1-BB9F6971F22E}"/>
              </a:ext>
            </a:extLst>
          </p:cNvPr>
          <p:cNvCxnSpPr>
            <a:cxnSpLocks/>
          </p:cNvCxnSpPr>
          <p:nvPr/>
        </p:nvCxnSpPr>
        <p:spPr>
          <a:xfrm flipV="1">
            <a:off x="4102904" y="2678754"/>
            <a:ext cx="941958" cy="4407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그림 34">
            <a:extLst>
              <a:ext uri="{FF2B5EF4-FFF2-40B4-BE49-F238E27FC236}">
                <a16:creationId xmlns:a16="http://schemas.microsoft.com/office/drawing/2014/main" id="{135F4C5F-0C81-1156-0055-9EE2DDBA47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5877" y="4025595"/>
            <a:ext cx="6975970" cy="98971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BFB7C6-8043-D73B-8E8F-EDED724680FD}"/>
              </a:ext>
            </a:extLst>
          </p:cNvPr>
          <p:cNvSpPr/>
          <p:nvPr/>
        </p:nvSpPr>
        <p:spPr>
          <a:xfrm>
            <a:off x="8940801" y="4668784"/>
            <a:ext cx="3221046" cy="3892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442A5D1E-3372-348D-EF50-3279F4F9C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2904" y="5235654"/>
            <a:ext cx="6975970" cy="989714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EF3556-0359-D5D7-1506-D4097B8650D3}"/>
              </a:ext>
            </a:extLst>
          </p:cNvPr>
          <p:cNvSpPr/>
          <p:nvPr/>
        </p:nvSpPr>
        <p:spPr>
          <a:xfrm>
            <a:off x="7769757" y="5824558"/>
            <a:ext cx="3755595" cy="55498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E95D6-2472-FAA1-A556-6F647DAFC62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31/56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D675F0-00E1-9242-9E2C-3052B2EFAE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9700" y="4891364"/>
            <a:ext cx="2266713" cy="12394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28719B1-EAB6-6A58-8FE3-1C15092507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15827" y="4881740"/>
            <a:ext cx="826606" cy="12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1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9D6F3-97C6-77F0-8B67-EF3DE7E19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BA9677D-5A00-0633-D857-7CE669BB7AFD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70E71-98F5-3920-FDFB-BC7B54CEFF64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0898DE-E030-6FCB-F7A2-02000FDB5307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7EB708D-C89B-C4F9-5494-23980EA804B7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3BB7488-ED3D-B837-4577-53DD776D855C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1F3CEF-9C44-521C-6DA1-BE1A00352856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B85A7A6-0160-131D-19FB-F972621ACB66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04F156-72AC-68AF-B01C-C50C3E44AFD0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132100-F939-A7EE-2208-4137EFC9FBC6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76937E-739B-A43A-262E-F6433C992A9D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5353CD-9DBD-B403-8BC9-E5D4EC709FEA}"/>
              </a:ext>
            </a:extLst>
          </p:cNvPr>
          <p:cNvSpPr txBox="1"/>
          <p:nvPr/>
        </p:nvSpPr>
        <p:spPr>
          <a:xfrm>
            <a:off x="9512196" y="771492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885FAF-6494-8BF0-DE9F-FB5060A58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91" y="1639922"/>
            <a:ext cx="4408514" cy="44749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09033FE-9A2C-A543-EFA7-6FEEEBEA95A7}"/>
              </a:ext>
            </a:extLst>
          </p:cNvPr>
          <p:cNvSpPr/>
          <p:nvPr/>
        </p:nvSpPr>
        <p:spPr>
          <a:xfrm>
            <a:off x="417410" y="1639922"/>
            <a:ext cx="1457690" cy="6981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E8D1445-BD3A-1D7E-C030-F8E50170DBCD}"/>
              </a:ext>
            </a:extLst>
          </p:cNvPr>
          <p:cNvCxnSpPr>
            <a:cxnSpLocks/>
          </p:cNvCxnSpPr>
          <p:nvPr/>
        </p:nvCxnSpPr>
        <p:spPr>
          <a:xfrm flipH="1" flipV="1">
            <a:off x="1963959" y="2116915"/>
            <a:ext cx="3487717" cy="105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FBFF119-581A-83D6-0DE7-CDFA2937C50D}"/>
              </a:ext>
            </a:extLst>
          </p:cNvPr>
          <p:cNvSpPr txBox="1"/>
          <p:nvPr/>
        </p:nvSpPr>
        <p:spPr>
          <a:xfrm>
            <a:off x="5653967" y="1850504"/>
            <a:ext cx="16033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프로시저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설정부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4A486F-3105-0817-FA6E-D3E7B45F6D29}"/>
              </a:ext>
            </a:extLst>
          </p:cNvPr>
          <p:cNvSpPr/>
          <p:nvPr/>
        </p:nvSpPr>
        <p:spPr>
          <a:xfrm>
            <a:off x="417410" y="2338085"/>
            <a:ext cx="2117446" cy="52741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48F3AE-522B-B321-FF46-97DDE6FBD1E5}"/>
              </a:ext>
            </a:extLst>
          </p:cNvPr>
          <p:cNvSpPr/>
          <p:nvPr/>
        </p:nvSpPr>
        <p:spPr>
          <a:xfrm>
            <a:off x="417409" y="2895026"/>
            <a:ext cx="4315195" cy="304278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8E9D5D9-B232-20E7-51A9-146BB34DF2DB}"/>
              </a:ext>
            </a:extLst>
          </p:cNvPr>
          <p:cNvCxnSpPr>
            <a:cxnSpLocks/>
          </p:cNvCxnSpPr>
          <p:nvPr/>
        </p:nvCxnSpPr>
        <p:spPr>
          <a:xfrm flipH="1">
            <a:off x="2534856" y="2616555"/>
            <a:ext cx="29168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BDEB65-3862-04CF-F655-688D625E5D59}"/>
              </a:ext>
            </a:extLst>
          </p:cNvPr>
          <p:cNvCxnSpPr>
            <a:cxnSpLocks/>
          </p:cNvCxnSpPr>
          <p:nvPr/>
        </p:nvCxnSpPr>
        <p:spPr>
          <a:xfrm flipH="1">
            <a:off x="4732604" y="4662082"/>
            <a:ext cx="29168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109901-03D2-AAE1-D910-A64F012D10E2}"/>
              </a:ext>
            </a:extLst>
          </p:cNvPr>
          <p:cNvSpPr txBox="1"/>
          <p:nvPr/>
        </p:nvSpPr>
        <p:spPr>
          <a:xfrm>
            <a:off x="5653966" y="2530422"/>
            <a:ext cx="16033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파라미터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선언부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DED42D-B5C0-A168-E4CB-D8834C8E3389}"/>
              </a:ext>
            </a:extLst>
          </p:cNvPr>
          <p:cNvSpPr txBox="1"/>
          <p:nvPr/>
        </p:nvSpPr>
        <p:spPr>
          <a:xfrm>
            <a:off x="7778199" y="4523582"/>
            <a:ext cx="16033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실행부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852DD-3092-B71D-D437-BC433A8D15FF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32/56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4735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974FB54-020A-89F1-F7EA-C1364B37D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0" y="2709563"/>
            <a:ext cx="4490157" cy="25577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E604DD-41C7-301B-3ABC-BFFABF8DEA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785" y="5891803"/>
            <a:ext cx="2715004" cy="81926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21D288-B385-BC25-7766-D68BD91C6C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267" y="5819535"/>
            <a:ext cx="6935168" cy="8192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5CD7FB-E84F-CA4C-77AD-BD7A0661027C}"/>
              </a:ext>
            </a:extLst>
          </p:cNvPr>
          <p:cNvSpPr txBox="1"/>
          <p:nvPr/>
        </p:nvSpPr>
        <p:spPr>
          <a:xfrm>
            <a:off x="203763" y="1609979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ezWorkFlow.cs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42F30E-CA5F-2959-655F-B42D45387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63" y="1962503"/>
            <a:ext cx="6702290" cy="3693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BAB39A-3B40-D29E-3FE0-2CBA3EFB1D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763" y="2538513"/>
            <a:ext cx="7296150" cy="2562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A663CD-546E-2673-DEBC-307F2D1E92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763" y="5257211"/>
            <a:ext cx="3857625" cy="4476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D8F766-860F-C8F0-530A-9B8D41DFE4D1}"/>
              </a:ext>
            </a:extLst>
          </p:cNvPr>
          <p:cNvSpPr/>
          <p:nvPr/>
        </p:nvSpPr>
        <p:spPr>
          <a:xfrm>
            <a:off x="1047567" y="4034860"/>
            <a:ext cx="6452345" cy="22105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6D1BA8-A340-CD22-BFE1-BB9F6971F22E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273740" y="2085828"/>
            <a:ext cx="2913897" cy="1949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D5E7737-F4C4-A88F-3943-EBDF7B085EEF}"/>
              </a:ext>
            </a:extLst>
          </p:cNvPr>
          <p:cNvSpPr txBox="1"/>
          <p:nvPr/>
        </p:nvSpPr>
        <p:spPr>
          <a:xfrm>
            <a:off x="8914087" y="3121223"/>
            <a:ext cx="309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 상태가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진행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중인 결재자 반환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E1B1C-1EDD-BB73-5EC2-0039430E9C4E}"/>
              </a:ext>
            </a:extLst>
          </p:cNvPr>
          <p:cNvSpPr txBox="1"/>
          <p:nvPr/>
        </p:nvSpPr>
        <p:spPr>
          <a:xfrm>
            <a:off x="8715584" y="5636128"/>
            <a:ext cx="3669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 상태를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완료</a:t>
            </a:r>
            <a:r>
              <a:rPr lang="en-US" altLang="ko-KR" sz="1400" dirty="0">
                <a:solidFill>
                  <a:srgbClr val="FF0000"/>
                </a:solidFill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</a:rPr>
              <a:t>로 바꿔주는 쿼리 작성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C3DCF1-FAF1-F23C-79F8-9B7665F38AAE}"/>
              </a:ext>
            </a:extLst>
          </p:cNvPr>
          <p:cNvSpPr/>
          <p:nvPr/>
        </p:nvSpPr>
        <p:spPr>
          <a:xfrm>
            <a:off x="3538006" y="6215605"/>
            <a:ext cx="617305" cy="2080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085472-886C-163F-ADDC-AE2D76ABC466}"/>
              </a:ext>
            </a:extLst>
          </p:cNvPr>
          <p:cNvSpPr/>
          <p:nvPr/>
        </p:nvSpPr>
        <p:spPr>
          <a:xfrm>
            <a:off x="7870605" y="6269662"/>
            <a:ext cx="1412292" cy="19070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226A6B-B9A7-9B6F-11E2-C1DA0DDB508F}"/>
              </a:ext>
            </a:extLst>
          </p:cNvPr>
          <p:cNvSpPr/>
          <p:nvPr/>
        </p:nvSpPr>
        <p:spPr>
          <a:xfrm>
            <a:off x="7498080" y="2702961"/>
            <a:ext cx="4523635" cy="14454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BBD639A-234B-E513-2174-0C550F56AB68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BC0F9-C28E-837D-8AEC-6768BD31AD49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8031AC-766E-B8F9-9DF3-CF1CC585DB80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94FFC3-09B2-5C0A-B10C-5A73FB4154FB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F83F03-99CC-C70D-CD5B-F31AC9B1984E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8F58A-BDF1-76B5-0F1E-E05132B6ABDB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21231-5E13-1144-3B20-ABC45033C8F7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706E2E-E2B7-0856-25EC-CC794D3A843B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DD2D5D-1B26-B131-FA67-6CFDDFBCA076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BC22B3-46FC-DC3F-7B2B-D977F3E08557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40E41C-CB92-5AC6-5315-8C48D1C03187}"/>
              </a:ext>
            </a:extLst>
          </p:cNvPr>
          <p:cNvSpPr txBox="1"/>
          <p:nvPr/>
        </p:nvSpPr>
        <p:spPr>
          <a:xfrm>
            <a:off x="9512196" y="771492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BD117F7-5F8E-23D8-0BE9-F5B9E9F8069B}"/>
              </a:ext>
            </a:extLst>
          </p:cNvPr>
          <p:cNvGrpSpPr/>
          <p:nvPr/>
        </p:nvGrpSpPr>
        <p:grpSpPr>
          <a:xfrm>
            <a:off x="2606768" y="4304665"/>
            <a:ext cx="2179429" cy="874309"/>
            <a:chOff x="-2318326" y="4227067"/>
            <a:chExt cx="2179429" cy="874309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F693F5C-DF96-ECE8-C354-3AF1285D4FA4}"/>
                </a:ext>
              </a:extLst>
            </p:cNvPr>
            <p:cNvSpPr/>
            <p:nvPr/>
          </p:nvSpPr>
          <p:spPr>
            <a:xfrm>
              <a:off x="-2318325" y="4227067"/>
              <a:ext cx="2063682" cy="844827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55A3CC-3E7D-06D8-3448-70A96CDDBF05}"/>
                </a:ext>
              </a:extLst>
            </p:cNvPr>
            <p:cNvSpPr txBox="1"/>
            <p:nvPr/>
          </p:nvSpPr>
          <p:spPr>
            <a:xfrm>
              <a:off x="-2318326" y="4270379"/>
              <a:ext cx="217942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</a:rPr>
                <a:t>현재 결재자의 상태를 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‘</a:t>
              </a:r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</a:rPr>
                <a:t>완료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’</a:t>
              </a:r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</a:rPr>
                <a:t>로 변경하고 다음 결재가 있다면 그 결재자의 상태를 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＇</a:t>
              </a:r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</a:rPr>
                <a:t>진행중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’</a:t>
              </a:r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</a:rPr>
                <a:t>으로 변경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621FFC-3B65-21F4-6DA5-13DFA4A2E0C4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33/56</a:t>
            </a:r>
            <a:endParaRPr lang="ko-KR" altLang="en-US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7BB7A2B-B44C-80EE-062E-0D09549691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6082" y="1023403"/>
            <a:ext cx="484215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2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DE7D781E-71C9-A264-B940-3C3EBC239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546" y="5601953"/>
            <a:ext cx="3092934" cy="11411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2F5A273-198E-9F53-E1D4-819E326DE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56" y="5683331"/>
            <a:ext cx="6935168" cy="9716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5CD7FB-E84F-CA4C-77AD-BD7A0661027C}"/>
              </a:ext>
            </a:extLst>
          </p:cNvPr>
          <p:cNvSpPr txBox="1"/>
          <p:nvPr/>
        </p:nvSpPr>
        <p:spPr>
          <a:xfrm>
            <a:off x="203763" y="1609979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ezWorkFlow.cs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42F30E-CA5F-2959-655F-B42D45387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63" y="1962503"/>
            <a:ext cx="6702290" cy="3693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BAB39A-3B40-D29E-3FE0-2CBA3EFB1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63" y="2538513"/>
            <a:ext cx="7296150" cy="2562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A663CD-546E-2673-DEBC-307F2D1E9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763" y="5129244"/>
            <a:ext cx="3857625" cy="4476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D8F766-860F-C8F0-530A-9B8D41DFE4D1}"/>
              </a:ext>
            </a:extLst>
          </p:cNvPr>
          <p:cNvSpPr/>
          <p:nvPr/>
        </p:nvSpPr>
        <p:spPr>
          <a:xfrm>
            <a:off x="1047567" y="4034860"/>
            <a:ext cx="6452345" cy="22105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6D1BA8-A340-CD22-BFE1-BB9F6971F22E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273740" y="1746113"/>
            <a:ext cx="3043699" cy="22887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47CAA2-7168-B1E9-0266-04587F1F370F}"/>
              </a:ext>
            </a:extLst>
          </p:cNvPr>
          <p:cNvSpPr/>
          <p:nvPr/>
        </p:nvSpPr>
        <p:spPr>
          <a:xfrm>
            <a:off x="3299316" y="6041444"/>
            <a:ext cx="762072" cy="44767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BBC02-9FE0-C9DC-9D31-07CA06005DE1}"/>
              </a:ext>
            </a:extLst>
          </p:cNvPr>
          <p:cNvSpPr txBox="1"/>
          <p:nvPr/>
        </p:nvSpPr>
        <p:spPr>
          <a:xfrm>
            <a:off x="9046932" y="5078733"/>
            <a:ext cx="309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개인병렬합의인</a:t>
            </a:r>
            <a:r>
              <a:rPr lang="ko-KR" altLang="en-US" sz="1400" dirty="0">
                <a:solidFill>
                  <a:srgbClr val="FF0000"/>
                </a:solidFill>
              </a:rPr>
              <a:t> 결재자들의 상태를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진행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으로 바꿔주는 쿼리 작성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5DA9D1-9C37-FD35-9A87-DC0462712BF7}"/>
              </a:ext>
            </a:extLst>
          </p:cNvPr>
          <p:cNvSpPr/>
          <p:nvPr/>
        </p:nvSpPr>
        <p:spPr>
          <a:xfrm>
            <a:off x="8417546" y="6054948"/>
            <a:ext cx="1743724" cy="4548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51D7F6-DFFE-7F5E-3259-0D27FEBFBBA6}"/>
              </a:ext>
            </a:extLst>
          </p:cNvPr>
          <p:cNvSpPr/>
          <p:nvPr/>
        </p:nvSpPr>
        <p:spPr>
          <a:xfrm>
            <a:off x="939672" y="5235656"/>
            <a:ext cx="1311159" cy="3180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A06005B-1999-727E-4537-62499CDE5B04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B33EF-F4B9-3A86-1FB1-9EB029288845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BF6C46-1AFF-E1B4-FA51-A5F7AA01430F}"/>
              </a:ext>
            </a:extLst>
          </p:cNvPr>
          <p:cNvCxnSpPr>
            <a:cxnSpLocks/>
          </p:cNvCxnSpPr>
          <p:nvPr/>
        </p:nvCxnSpPr>
        <p:spPr>
          <a:xfrm>
            <a:off x="5730886" y="394195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AC49AE-2D32-1468-AF25-352723730DA7}"/>
              </a:ext>
            </a:extLst>
          </p:cNvPr>
          <p:cNvCxnSpPr>
            <a:cxnSpLocks/>
          </p:cNvCxnSpPr>
          <p:nvPr/>
        </p:nvCxnSpPr>
        <p:spPr>
          <a:xfrm>
            <a:off x="5730886" y="574080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BFF79C-41F8-909F-9A99-B41E571CC2EC}"/>
              </a:ext>
            </a:extLst>
          </p:cNvPr>
          <p:cNvSpPr txBox="1"/>
          <p:nvPr/>
        </p:nvSpPr>
        <p:spPr>
          <a:xfrm>
            <a:off x="6315284" y="237698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EB3B4-5188-CD25-6D49-9570E589318C}"/>
              </a:ext>
            </a:extLst>
          </p:cNvPr>
          <p:cNvSpPr txBox="1"/>
          <p:nvPr/>
        </p:nvSpPr>
        <p:spPr>
          <a:xfrm>
            <a:off x="6323268" y="454208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A921557-25CA-53C8-5045-BD7C761D4B10}"/>
              </a:ext>
            </a:extLst>
          </p:cNvPr>
          <p:cNvSpPr/>
          <p:nvPr/>
        </p:nvSpPr>
        <p:spPr>
          <a:xfrm>
            <a:off x="5490661" y="143491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BFDC8C-CC4C-B450-9782-1D0BE60BC587}"/>
              </a:ext>
            </a:extLst>
          </p:cNvPr>
          <p:cNvSpPr txBox="1"/>
          <p:nvPr/>
        </p:nvSpPr>
        <p:spPr>
          <a:xfrm>
            <a:off x="5621874" y="730670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D03556-F05B-6DC4-25FE-D2C141070944}"/>
              </a:ext>
            </a:extLst>
          </p:cNvPr>
          <p:cNvSpPr txBox="1"/>
          <p:nvPr/>
        </p:nvSpPr>
        <p:spPr>
          <a:xfrm>
            <a:off x="5621874" y="1013734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98DE03-4D9C-29CF-AE74-E0486D8D175D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97BB1A-CDEE-791E-97C0-7ECFA266BAC0}"/>
              </a:ext>
            </a:extLst>
          </p:cNvPr>
          <p:cNvSpPr txBox="1"/>
          <p:nvPr/>
        </p:nvSpPr>
        <p:spPr>
          <a:xfrm>
            <a:off x="6328995" y="768050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96C74B-C3CB-E2EA-BF15-7C4B7D1D6E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1741" y="3005576"/>
            <a:ext cx="5329578" cy="204355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480B89-A40C-E612-1E9D-968E11D0AE4F}"/>
              </a:ext>
            </a:extLst>
          </p:cNvPr>
          <p:cNvSpPr/>
          <p:nvPr/>
        </p:nvSpPr>
        <p:spPr>
          <a:xfrm>
            <a:off x="7237724" y="3819625"/>
            <a:ext cx="3883788" cy="6829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18B967-9A47-A270-8C37-72AE87B512F1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34/56</a:t>
            </a:r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5E7737-F4C4-A88F-3943-EBDF7B085EEF}"/>
              </a:ext>
            </a:extLst>
          </p:cNvPr>
          <p:cNvSpPr txBox="1"/>
          <p:nvPr/>
        </p:nvSpPr>
        <p:spPr>
          <a:xfrm>
            <a:off x="9046932" y="2463044"/>
            <a:ext cx="309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현재 결재  진행중인 결재자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다음 순번의 결재자들의 정보를 반환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01997CB-3690-BC18-4548-AE55E913FA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1158" y="911825"/>
            <a:ext cx="4401164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86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2580393" y="134766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2865602" y="178536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1737769" y="1849484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Draft_Complete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022567" y="134766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5537703" y="178536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7462999" y="135240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7901933" y="179011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9318015" y="135240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9776453" y="179088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F50FF57-2113-042A-4F4A-6B7A2B70E5EF}"/>
              </a:ext>
            </a:extLst>
          </p:cNvPr>
          <p:cNvCxnSpPr>
            <a:cxnSpLocks/>
          </p:cNvCxnSpPr>
          <p:nvPr/>
        </p:nvCxnSpPr>
        <p:spPr>
          <a:xfrm>
            <a:off x="2846679" y="2243755"/>
            <a:ext cx="0" cy="290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0F63EA-F03E-30E0-62AD-DC72A1281525}"/>
              </a:ext>
            </a:extLst>
          </p:cNvPr>
          <p:cNvSpPr txBox="1"/>
          <p:nvPr/>
        </p:nvSpPr>
        <p:spPr>
          <a:xfrm>
            <a:off x="1646713" y="2521261"/>
            <a:ext cx="2583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SaveOpinion_DocComplete</a:t>
            </a:r>
            <a:r>
              <a:rPr lang="en-US" altLang="ko-KR" sz="1400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676B81-D889-A8A5-77CF-7102956FE278}"/>
              </a:ext>
            </a:extLst>
          </p:cNvPr>
          <p:cNvSpPr txBox="1"/>
          <p:nvPr/>
        </p:nvSpPr>
        <p:spPr>
          <a:xfrm>
            <a:off x="1894320" y="3565769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UpdateLineHistory</a:t>
            </a:r>
            <a:r>
              <a:rPr lang="en-US" altLang="ko-KR" sz="1400" dirty="0"/>
              <a:t>()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ED20AF6-C367-5C8E-9C60-B1F08B8F0B0A}"/>
              </a:ext>
            </a:extLst>
          </p:cNvPr>
          <p:cNvSpPr/>
          <p:nvPr/>
        </p:nvSpPr>
        <p:spPr>
          <a:xfrm>
            <a:off x="2463172" y="2268748"/>
            <a:ext cx="284060" cy="2514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0889AA-A890-0575-EB4D-2FCDAA8446FB}"/>
              </a:ext>
            </a:extLst>
          </p:cNvPr>
          <p:cNvSpPr txBox="1"/>
          <p:nvPr/>
        </p:nvSpPr>
        <p:spPr>
          <a:xfrm>
            <a:off x="8739537" y="3530758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UpdateHistoryForLine</a:t>
            </a:r>
            <a:r>
              <a:rPr lang="en-US" altLang="ko-KR" sz="1400" dirty="0"/>
              <a:t>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70E85C-1634-DDB9-97A6-51B1930BCEE7}"/>
              </a:ext>
            </a:extLst>
          </p:cNvPr>
          <p:cNvSpPr txBox="1"/>
          <p:nvPr/>
        </p:nvSpPr>
        <p:spPr>
          <a:xfrm>
            <a:off x="4105267" y="3475806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ezAPRHISTORYAspxcontroller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UpdateLineHistory</a:t>
            </a:r>
            <a:endParaRPr lang="en-US" altLang="ko-KR" sz="14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E9B7CAA-9E2B-8AFF-1500-A5D0B21DA711}"/>
              </a:ext>
            </a:extLst>
          </p:cNvPr>
          <p:cNvCxnSpPr>
            <a:cxnSpLocks/>
          </p:cNvCxnSpPr>
          <p:nvPr/>
        </p:nvCxnSpPr>
        <p:spPr>
          <a:xfrm flipH="1">
            <a:off x="6541190" y="3805301"/>
            <a:ext cx="60573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1356A8C-0BA0-059D-FBA6-3C0F508C1CDD}"/>
              </a:ext>
            </a:extLst>
          </p:cNvPr>
          <p:cNvCxnSpPr>
            <a:cxnSpLocks/>
          </p:cNvCxnSpPr>
          <p:nvPr/>
        </p:nvCxnSpPr>
        <p:spPr>
          <a:xfrm>
            <a:off x="6541190" y="3689709"/>
            <a:ext cx="6617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D5A52A5-EB59-A7FB-E4BA-C9BBBCC0D653}"/>
              </a:ext>
            </a:extLst>
          </p:cNvPr>
          <p:cNvCxnSpPr>
            <a:cxnSpLocks/>
          </p:cNvCxnSpPr>
          <p:nvPr/>
        </p:nvCxnSpPr>
        <p:spPr>
          <a:xfrm flipH="1">
            <a:off x="8623488" y="3805301"/>
            <a:ext cx="32834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EB0010B0-C01F-28DD-B98E-2A38E19A963B}"/>
              </a:ext>
            </a:extLst>
          </p:cNvPr>
          <p:cNvSpPr/>
          <p:nvPr/>
        </p:nvSpPr>
        <p:spPr>
          <a:xfrm>
            <a:off x="1780556" y="3573531"/>
            <a:ext cx="284060" cy="2514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07C7FA-1A84-EAAF-A06C-4E9AA8C82FEF}"/>
              </a:ext>
            </a:extLst>
          </p:cNvPr>
          <p:cNvSpPr txBox="1"/>
          <p:nvPr/>
        </p:nvSpPr>
        <p:spPr>
          <a:xfrm>
            <a:off x="8565623" y="3786367"/>
            <a:ext cx="295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EZSP_UPDATEHISTORYFORLINE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1BF0140-0F0D-BE0B-9568-05A6940EB01B}"/>
              </a:ext>
            </a:extLst>
          </p:cNvPr>
          <p:cNvCxnSpPr>
            <a:cxnSpLocks/>
          </p:cNvCxnSpPr>
          <p:nvPr/>
        </p:nvCxnSpPr>
        <p:spPr>
          <a:xfrm>
            <a:off x="8627504" y="3684647"/>
            <a:ext cx="3590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907EE12-75D3-2686-E975-46D80B222373}"/>
              </a:ext>
            </a:extLst>
          </p:cNvPr>
          <p:cNvCxnSpPr>
            <a:cxnSpLocks/>
          </p:cNvCxnSpPr>
          <p:nvPr/>
        </p:nvCxnSpPr>
        <p:spPr>
          <a:xfrm flipH="1">
            <a:off x="3624839" y="3786367"/>
            <a:ext cx="60573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762C04-8658-CC37-CFB2-2294D814B552}"/>
              </a:ext>
            </a:extLst>
          </p:cNvPr>
          <p:cNvCxnSpPr>
            <a:cxnSpLocks/>
          </p:cNvCxnSpPr>
          <p:nvPr/>
        </p:nvCxnSpPr>
        <p:spPr>
          <a:xfrm>
            <a:off x="3624839" y="3670775"/>
            <a:ext cx="6617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54162-BA8C-EB94-380A-AD483CF9DD26}"/>
              </a:ext>
            </a:extLst>
          </p:cNvPr>
          <p:cNvSpPr txBox="1"/>
          <p:nvPr/>
        </p:nvSpPr>
        <p:spPr>
          <a:xfrm>
            <a:off x="6800559" y="3517156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UpdateLineHistory</a:t>
            </a:r>
            <a:r>
              <a:rPr lang="en-US" altLang="ko-KR" sz="1400" dirty="0"/>
              <a:t>()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9F7DDE5-C166-62A8-8A32-6C5BBFFB49AF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E100E-8B9E-5665-ACFA-431B2D705732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A0DE6C-07C6-D371-59FE-3989F29B1CBF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5662BE5-55C4-EA95-7727-CA4F696DC652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21A9E4E-A4A6-947A-24F9-D38F9B6BB16B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B8E7A-9F26-7F0D-11B9-74A488FD2009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26C83-AC8B-0DCB-4E59-C309EF79BC56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8F224-6996-655A-92A0-C23CCC9AB868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C6B75E-687D-97DF-6168-014CE4576C59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72089E-E710-366B-FE5A-A08DCA532885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EEE75F-D08E-3DE5-B6EF-EFE011A5A0AE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7C946-E4F0-A71C-223E-44263FF15010}"/>
              </a:ext>
            </a:extLst>
          </p:cNvPr>
          <p:cNvSpPr txBox="1"/>
          <p:nvPr/>
        </p:nvSpPr>
        <p:spPr>
          <a:xfrm>
            <a:off x="9134079" y="2951983"/>
            <a:ext cx="1453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이력 테이블에 현재 결재선 정보 기록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BD4B12-3477-4068-FDDC-CAD0FDA25E0C}"/>
              </a:ext>
            </a:extLst>
          </p:cNvPr>
          <p:cNvSpPr txBox="1"/>
          <p:nvPr/>
        </p:nvSpPr>
        <p:spPr>
          <a:xfrm>
            <a:off x="388321" y="2551072"/>
            <a:ext cx="1380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의견 내용을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XML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로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변환후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서버에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요청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19B880-47B2-3DEA-5DCA-902084DF78CD}"/>
              </a:ext>
            </a:extLst>
          </p:cNvPr>
          <p:cNvSpPr txBox="1"/>
          <p:nvPr/>
        </p:nvSpPr>
        <p:spPr>
          <a:xfrm>
            <a:off x="4033894" y="2434571"/>
            <a:ext cx="246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사용자가 결재 상신 시점에 남긴 의견이 있을 경우에만 실행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326091-4AC5-6E1D-2A7A-63EB4957FE0D}"/>
              </a:ext>
            </a:extLst>
          </p:cNvPr>
          <p:cNvSpPr txBox="1"/>
          <p:nvPr/>
        </p:nvSpPr>
        <p:spPr>
          <a:xfrm>
            <a:off x="562801" y="3915693"/>
            <a:ext cx="2241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결재를 상신하기 직전 최종 결재선 정보를 이력으로 남김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0FA3DF-EBF2-0D3B-A1B9-F5715C15FAA1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35/56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6835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555E1A7-9381-BD5B-8F7C-05D11C120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" y="3883548"/>
            <a:ext cx="3407868" cy="19679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962F35-ED06-ACDD-3228-A7BD4EB12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251" y="3574487"/>
            <a:ext cx="3533422" cy="15183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EB9259-E204-B29F-51C3-3279ED7E4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251" y="5211855"/>
            <a:ext cx="3533422" cy="14581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F6D8FE8-4CE5-B001-EFC4-31E1F96B5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9129" y="3760729"/>
            <a:ext cx="3939976" cy="22631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2843ED5-BD1A-F3C3-8A29-31524CD0D5A9}"/>
              </a:ext>
            </a:extLst>
          </p:cNvPr>
          <p:cNvCxnSpPr>
            <a:cxnSpLocks/>
          </p:cNvCxnSpPr>
          <p:nvPr/>
        </p:nvCxnSpPr>
        <p:spPr>
          <a:xfrm>
            <a:off x="3516188" y="4867510"/>
            <a:ext cx="716063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9308CCA-A914-F744-DCBB-8EBEEB808EFD}"/>
              </a:ext>
            </a:extLst>
          </p:cNvPr>
          <p:cNvSpPr txBox="1"/>
          <p:nvPr/>
        </p:nvSpPr>
        <p:spPr>
          <a:xfrm>
            <a:off x="3516188" y="4482803"/>
            <a:ext cx="83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600" dirty="0">
                <a:solidFill>
                  <a:srgbClr val="FF0000"/>
                </a:solidFill>
              </a:rPr>
              <a:t>기안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F01BA1-DE76-58F1-6D92-39117F2175DF}"/>
              </a:ext>
            </a:extLst>
          </p:cNvPr>
          <p:cNvGrpSpPr/>
          <p:nvPr/>
        </p:nvGrpSpPr>
        <p:grpSpPr>
          <a:xfrm>
            <a:off x="2710241" y="666727"/>
            <a:ext cx="6334773" cy="2623942"/>
            <a:chOff x="2710241" y="666727"/>
            <a:chExt cx="6334773" cy="262394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BF7BD50-89B1-51B0-BE30-2E1B316BEC1D}"/>
                </a:ext>
              </a:extLst>
            </p:cNvPr>
            <p:cNvSpPr/>
            <p:nvPr/>
          </p:nvSpPr>
          <p:spPr>
            <a:xfrm>
              <a:off x="5408208" y="958626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285D43-AF44-E1D2-5712-0756ADD0F871}"/>
                </a:ext>
              </a:extLst>
            </p:cNvPr>
            <p:cNvSpPr/>
            <p:nvPr/>
          </p:nvSpPr>
          <p:spPr>
            <a:xfrm>
              <a:off x="5408141" y="2542385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17D80B8-57D8-AC94-2C66-5635717C556B}"/>
                </a:ext>
              </a:extLst>
            </p:cNvPr>
            <p:cNvSpPr/>
            <p:nvPr/>
          </p:nvSpPr>
          <p:spPr>
            <a:xfrm>
              <a:off x="5408142" y="1754496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60BECD9-535D-23A2-4DF1-289075310550}"/>
                </a:ext>
              </a:extLst>
            </p:cNvPr>
            <p:cNvSpPr/>
            <p:nvPr/>
          </p:nvSpPr>
          <p:spPr>
            <a:xfrm>
              <a:off x="8112078" y="1745351"/>
              <a:ext cx="763327" cy="7420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5BFA1AA-6239-49B6-2BAE-4F44CFD50859}"/>
                </a:ext>
              </a:extLst>
            </p:cNvPr>
            <p:cNvSpPr/>
            <p:nvPr/>
          </p:nvSpPr>
          <p:spPr>
            <a:xfrm>
              <a:off x="2745196" y="1721052"/>
              <a:ext cx="763327" cy="7420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9323F5-C842-E2A0-8EE4-BEFADBC43180}"/>
                </a:ext>
              </a:extLst>
            </p:cNvPr>
            <p:cNvSpPr txBox="1"/>
            <p:nvPr/>
          </p:nvSpPr>
          <p:spPr>
            <a:xfrm>
              <a:off x="2710241" y="1953587"/>
              <a:ext cx="1006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pc="600" dirty="0" err="1"/>
                <a:t>기안자</a:t>
              </a:r>
              <a:endParaRPr lang="ko-KR" altLang="en-US" sz="1200" b="1" spc="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42CFBC-532E-80AD-69F1-1CA5A4DDCAEA}"/>
                </a:ext>
              </a:extLst>
            </p:cNvPr>
            <p:cNvSpPr txBox="1"/>
            <p:nvPr/>
          </p:nvSpPr>
          <p:spPr>
            <a:xfrm>
              <a:off x="5315693" y="1168992"/>
              <a:ext cx="106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합의자</a:t>
              </a:r>
              <a:r>
                <a:rPr lang="en-US" altLang="ko-KR" sz="1200" b="1" spc="600" dirty="0">
                  <a:solidFill>
                    <a:schemeClr val="accent4">
                      <a:lumMod val="75000"/>
                    </a:schemeClr>
                  </a:solidFill>
                </a:rPr>
                <a:t>1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DDC356-0BBD-539B-AA83-B5AAE0C307C4}"/>
                </a:ext>
              </a:extLst>
            </p:cNvPr>
            <p:cNvSpPr txBox="1"/>
            <p:nvPr/>
          </p:nvSpPr>
          <p:spPr>
            <a:xfrm>
              <a:off x="5320261" y="1975972"/>
              <a:ext cx="1061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합의자</a:t>
              </a:r>
              <a:r>
                <a:rPr lang="en-US" altLang="ko-KR" sz="1200" b="1" spc="600" dirty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AF692B-ED90-9940-6402-DC98111094EB}"/>
                </a:ext>
              </a:extLst>
            </p:cNvPr>
            <p:cNvSpPr txBox="1"/>
            <p:nvPr/>
          </p:nvSpPr>
          <p:spPr>
            <a:xfrm>
              <a:off x="5315692" y="2745768"/>
              <a:ext cx="106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합의자</a:t>
              </a:r>
              <a:r>
                <a:rPr lang="en-US" altLang="ko-KR" sz="1200" b="1" spc="600" dirty="0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F218A-75C9-FBF7-B095-4BE4C5725A6B}"/>
                </a:ext>
              </a:extLst>
            </p:cNvPr>
            <p:cNvSpPr txBox="1"/>
            <p:nvPr/>
          </p:nvSpPr>
          <p:spPr>
            <a:xfrm>
              <a:off x="7979129" y="1877318"/>
              <a:ext cx="1065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rPr>
                <a:t>최종</a:t>
              </a:r>
              <a:endParaRPr lang="en-US" altLang="ko-KR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rPr>
                <a:t>결재자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7A66620-BBE7-36C3-564A-976397C79F9F}"/>
                </a:ext>
              </a:extLst>
            </p:cNvPr>
            <p:cNvSpPr/>
            <p:nvPr/>
          </p:nvSpPr>
          <p:spPr>
            <a:xfrm>
              <a:off x="4613715" y="893505"/>
              <a:ext cx="2428476" cy="2397164"/>
            </a:xfrm>
            <a:prstGeom prst="roundRect">
              <a:avLst/>
            </a:prstGeom>
            <a:noFill/>
            <a:ln w="317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B025EB-C687-C6BD-729F-330E0DCC1D6D}"/>
                </a:ext>
              </a:extLst>
            </p:cNvPr>
            <p:cNvSpPr txBox="1"/>
            <p:nvPr/>
          </p:nvSpPr>
          <p:spPr>
            <a:xfrm>
              <a:off x="4979445" y="666727"/>
              <a:ext cx="2032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pc="600" dirty="0">
                  <a:solidFill>
                    <a:schemeClr val="accent5">
                      <a:lumMod val="50000"/>
                    </a:schemeClr>
                  </a:solidFill>
                </a:rPr>
                <a:t>개인 병렬 합의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F1451B0-E1BB-7C73-31B8-16529040E309}"/>
                </a:ext>
              </a:extLst>
            </p:cNvPr>
            <p:cNvCxnSpPr>
              <a:cxnSpLocks/>
            </p:cNvCxnSpPr>
            <p:nvPr/>
          </p:nvCxnSpPr>
          <p:spPr>
            <a:xfrm>
              <a:off x="3516188" y="2078284"/>
              <a:ext cx="10975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E9B7C6C-195C-1393-2FCC-8174CAA571DF}"/>
                </a:ext>
              </a:extLst>
            </p:cNvPr>
            <p:cNvCxnSpPr>
              <a:cxnSpLocks/>
            </p:cNvCxnSpPr>
            <p:nvPr/>
          </p:nvCxnSpPr>
          <p:spPr>
            <a:xfrm>
              <a:off x="7023862" y="2089024"/>
              <a:ext cx="10975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ADDB2DC7-BCF8-B909-36BA-0E585985D874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CFEA7C1-2E71-B1E6-F80A-A06FF902B5F8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1F9CB2-377A-6B57-22D9-6C2E1872674A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C39C569-DB90-E4A4-5B4B-9E2DF2EB3F25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AF10AF-1516-83D2-15E8-0AAE900C720B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7ABBA8-C562-8343-7C94-F5808A79CE9C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A961DC-3957-C021-CB28-B52389C8AED7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68A500-5E9C-1819-BDCF-FA3BD7E4D394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47C0A4-2478-A4B3-B37E-9AB3B966523C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A5CCA5-BBD4-AC58-85DC-C6F9B99BAAA9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F74D0-9967-ED7E-1181-5093BD6D1C3D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36/56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9020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532E66D4-F210-EF17-19CF-EEF68EBF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393" y="3593474"/>
            <a:ext cx="2992189" cy="14404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F5013EC-75B7-3E65-7FBC-7C35C4EEA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393" y="5247249"/>
            <a:ext cx="2992189" cy="1342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F5EA688-F026-6332-58E0-C1D4AC6EE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141" y="3638760"/>
            <a:ext cx="5020773" cy="29028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62A025-ADB6-F937-FFD3-28845B82D055}"/>
              </a:ext>
            </a:extLst>
          </p:cNvPr>
          <p:cNvSpPr/>
          <p:nvPr/>
        </p:nvSpPr>
        <p:spPr>
          <a:xfrm>
            <a:off x="5408141" y="3601220"/>
            <a:ext cx="606817" cy="39364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02982C-4B9F-8D18-E7D2-79B761F80931}"/>
              </a:ext>
            </a:extLst>
          </p:cNvPr>
          <p:cNvSpPr txBox="1"/>
          <p:nvPr/>
        </p:nvSpPr>
        <p:spPr>
          <a:xfrm>
            <a:off x="1216131" y="3106827"/>
            <a:ext cx="126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600" dirty="0"/>
              <a:t>결재 전</a:t>
            </a: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87A20AC-DC5B-F1E0-660B-347D2D86B177}"/>
              </a:ext>
            </a:extLst>
          </p:cNvPr>
          <p:cNvGrpSpPr/>
          <p:nvPr/>
        </p:nvGrpSpPr>
        <p:grpSpPr>
          <a:xfrm>
            <a:off x="2710241" y="666727"/>
            <a:ext cx="6334773" cy="2623942"/>
            <a:chOff x="2710241" y="666727"/>
            <a:chExt cx="6334773" cy="262394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8EF9107-4509-EE57-CF34-2451D8F69AAC}"/>
                </a:ext>
              </a:extLst>
            </p:cNvPr>
            <p:cNvSpPr/>
            <p:nvPr/>
          </p:nvSpPr>
          <p:spPr>
            <a:xfrm>
              <a:off x="5408208" y="958626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9CA52BA-CF1A-E342-C3CE-75E648D225DD}"/>
                </a:ext>
              </a:extLst>
            </p:cNvPr>
            <p:cNvSpPr/>
            <p:nvPr/>
          </p:nvSpPr>
          <p:spPr>
            <a:xfrm>
              <a:off x="5408141" y="2542385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0365BD43-7CC2-FC2D-5D60-CE2DCFF6BDFA}"/>
                </a:ext>
              </a:extLst>
            </p:cNvPr>
            <p:cNvSpPr/>
            <p:nvPr/>
          </p:nvSpPr>
          <p:spPr>
            <a:xfrm>
              <a:off x="5408142" y="1754496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C0E3CA6-BA10-9752-C3E4-42E4D51B3969}"/>
                </a:ext>
              </a:extLst>
            </p:cNvPr>
            <p:cNvSpPr/>
            <p:nvPr/>
          </p:nvSpPr>
          <p:spPr>
            <a:xfrm>
              <a:off x="8112078" y="1745351"/>
              <a:ext cx="763327" cy="7420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F57A4BE-0A76-4DCD-D600-D4D10742D134}"/>
                </a:ext>
              </a:extLst>
            </p:cNvPr>
            <p:cNvSpPr/>
            <p:nvPr/>
          </p:nvSpPr>
          <p:spPr>
            <a:xfrm>
              <a:off x="2745196" y="1721052"/>
              <a:ext cx="763327" cy="7420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1AC79E-6A57-0F8C-38D5-0232F7F1C630}"/>
                </a:ext>
              </a:extLst>
            </p:cNvPr>
            <p:cNvSpPr txBox="1"/>
            <p:nvPr/>
          </p:nvSpPr>
          <p:spPr>
            <a:xfrm>
              <a:off x="2710241" y="1953587"/>
              <a:ext cx="1006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기안자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215EE3-C619-BEEB-7D2F-79B07E7416FF}"/>
                </a:ext>
              </a:extLst>
            </p:cNvPr>
            <p:cNvSpPr txBox="1"/>
            <p:nvPr/>
          </p:nvSpPr>
          <p:spPr>
            <a:xfrm>
              <a:off x="5315693" y="1168992"/>
              <a:ext cx="106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/>
                <a:t>합의자</a:t>
              </a:r>
              <a:r>
                <a:rPr lang="en-US" altLang="ko-KR" sz="1200" b="1" spc="600" dirty="0"/>
                <a:t>1</a:t>
              </a:r>
              <a:endParaRPr lang="ko-KR" altLang="en-US" sz="1200" b="1" spc="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5D4905-746E-8026-7F9F-ADA9FCFBD1F4}"/>
                </a:ext>
              </a:extLst>
            </p:cNvPr>
            <p:cNvSpPr txBox="1"/>
            <p:nvPr/>
          </p:nvSpPr>
          <p:spPr>
            <a:xfrm>
              <a:off x="5320261" y="1975972"/>
              <a:ext cx="1061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합의자</a:t>
              </a:r>
              <a:r>
                <a:rPr lang="en-US" altLang="ko-KR" sz="1200" b="1" spc="600" dirty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717A7F-94BA-1B22-4877-EA044FE28FDB}"/>
                </a:ext>
              </a:extLst>
            </p:cNvPr>
            <p:cNvSpPr txBox="1"/>
            <p:nvPr/>
          </p:nvSpPr>
          <p:spPr>
            <a:xfrm>
              <a:off x="5315692" y="2745768"/>
              <a:ext cx="106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합의자</a:t>
              </a:r>
              <a:r>
                <a:rPr lang="en-US" altLang="ko-KR" sz="1200" b="1" spc="600" dirty="0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CE5099-8656-A42B-2EB2-7C9819D17AFC}"/>
                </a:ext>
              </a:extLst>
            </p:cNvPr>
            <p:cNvSpPr txBox="1"/>
            <p:nvPr/>
          </p:nvSpPr>
          <p:spPr>
            <a:xfrm>
              <a:off x="7979129" y="1877318"/>
              <a:ext cx="1065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rPr>
                <a:t>최종</a:t>
              </a:r>
              <a:endParaRPr lang="en-US" altLang="ko-KR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rPr>
                <a:t>결재자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83FBCDD-A62D-11CE-BF51-8A3F35AA6EBD}"/>
                </a:ext>
              </a:extLst>
            </p:cNvPr>
            <p:cNvSpPr/>
            <p:nvPr/>
          </p:nvSpPr>
          <p:spPr>
            <a:xfrm>
              <a:off x="4613715" y="893505"/>
              <a:ext cx="2428476" cy="2397164"/>
            </a:xfrm>
            <a:prstGeom prst="roundRect">
              <a:avLst/>
            </a:prstGeom>
            <a:noFill/>
            <a:ln w="317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D53992-F772-6AA7-D4E6-334385CE4E4E}"/>
                </a:ext>
              </a:extLst>
            </p:cNvPr>
            <p:cNvSpPr txBox="1"/>
            <p:nvPr/>
          </p:nvSpPr>
          <p:spPr>
            <a:xfrm>
              <a:off x="4979445" y="666727"/>
              <a:ext cx="2032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pc="600" dirty="0">
                  <a:solidFill>
                    <a:schemeClr val="accent5">
                      <a:lumMod val="50000"/>
                    </a:schemeClr>
                  </a:solidFill>
                </a:rPr>
                <a:t>개인 병렬 합의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C83B586-90AA-3103-82BE-ACF7002FBDE7}"/>
                </a:ext>
              </a:extLst>
            </p:cNvPr>
            <p:cNvCxnSpPr>
              <a:cxnSpLocks/>
            </p:cNvCxnSpPr>
            <p:nvPr/>
          </p:nvCxnSpPr>
          <p:spPr>
            <a:xfrm>
              <a:off x="3516188" y="2078284"/>
              <a:ext cx="10975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7826251-94C0-2ECA-AAFD-B39B6F907A83}"/>
                </a:ext>
              </a:extLst>
            </p:cNvPr>
            <p:cNvCxnSpPr>
              <a:cxnSpLocks/>
            </p:cNvCxnSpPr>
            <p:nvPr/>
          </p:nvCxnSpPr>
          <p:spPr>
            <a:xfrm>
              <a:off x="7023862" y="2089024"/>
              <a:ext cx="10975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FA943BF6-A796-EDC9-00A4-ED48F09D985D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합의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1AA74A-8422-4E39-0288-E2F1D7329F8F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C9A369-D1F8-1576-5D6D-A905C7B340F7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83F5248-A12E-E0CD-1AF5-ED4F9E26E00E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C8A0B9-0CA7-06E5-57FB-4075C5974828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E35520-E572-863E-E855-A1B4342F6FEE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2C6215-7BA0-7B41-FFDA-318A031B7DE7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D7A5D1-AEC0-309A-E503-85639C3DD3A2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708E2-ED93-EC75-6ED2-28735FE4C4E3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AE345A-9F1F-7158-C900-FDFFC165AF1C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E993B-54DD-D045-4A40-86A76D72DB19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37/56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6618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946689" y="136996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4231898" y="180766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3104065" y="1871787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btnApprove_onclick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6116405" y="136996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631541" y="180766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556837" y="137471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8995771" y="181241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411853" y="137471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870291" y="181318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0F63EA-F03E-30E0-62AD-DC72A1281525}"/>
              </a:ext>
            </a:extLst>
          </p:cNvPr>
          <p:cNvSpPr txBox="1"/>
          <p:nvPr/>
        </p:nvSpPr>
        <p:spPr>
          <a:xfrm>
            <a:off x="116837" y="5170233"/>
            <a:ext cx="2583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ezchkPasswd.cshtml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676B81-D889-A8A5-77CF-7102956FE278}"/>
              </a:ext>
            </a:extLst>
          </p:cNvPr>
          <p:cNvSpPr txBox="1"/>
          <p:nvPr/>
        </p:nvSpPr>
        <p:spPr>
          <a:xfrm>
            <a:off x="3324432" y="2294279"/>
            <a:ext cx="1803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CheckApprov</a:t>
            </a:r>
            <a:r>
              <a:rPr lang="en-US" altLang="ko-KR" sz="1400" dirty="0"/>
              <a:t>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0889AA-A890-0575-EB4D-2FCDAA8446FB}"/>
              </a:ext>
            </a:extLst>
          </p:cNvPr>
          <p:cNvSpPr txBox="1"/>
          <p:nvPr/>
        </p:nvSpPr>
        <p:spPr>
          <a:xfrm>
            <a:off x="3642236" y="2737708"/>
            <a:ext cx="1134145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chkPasswd</a:t>
            </a:r>
            <a:r>
              <a:rPr lang="en-US" altLang="ko-KR" sz="1400" dirty="0"/>
              <a:t>()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E9B7CAA-9E2B-8AFF-1500-A5D0B21DA711}"/>
              </a:ext>
            </a:extLst>
          </p:cNvPr>
          <p:cNvCxnSpPr>
            <a:cxnSpLocks/>
          </p:cNvCxnSpPr>
          <p:nvPr/>
        </p:nvCxnSpPr>
        <p:spPr>
          <a:xfrm flipH="1">
            <a:off x="2433809" y="3429000"/>
            <a:ext cx="1084992" cy="2623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E8653B0-5E4E-FDCD-77F7-E55DB9F6CC26}"/>
              </a:ext>
            </a:extLst>
          </p:cNvPr>
          <p:cNvCxnSpPr>
            <a:cxnSpLocks/>
          </p:cNvCxnSpPr>
          <p:nvPr/>
        </p:nvCxnSpPr>
        <p:spPr>
          <a:xfrm>
            <a:off x="4226201" y="2077839"/>
            <a:ext cx="0" cy="319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54162-BA8C-EB94-380A-AD483CF9DD26}"/>
              </a:ext>
            </a:extLst>
          </p:cNvPr>
          <p:cNvSpPr txBox="1"/>
          <p:nvPr/>
        </p:nvSpPr>
        <p:spPr>
          <a:xfrm>
            <a:off x="3225128" y="3193627"/>
            <a:ext cx="2036503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CommonPopUp</a:t>
            </a:r>
            <a:r>
              <a:rPr lang="en-US" altLang="ko-KR" sz="14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761F7B-2263-DB2D-F30C-C00169C01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3" y="1505221"/>
            <a:ext cx="2631933" cy="15216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D0F765B-9A45-107A-93AA-563C3313FB11}"/>
              </a:ext>
            </a:extLst>
          </p:cNvPr>
          <p:cNvSpPr/>
          <p:nvPr/>
        </p:nvSpPr>
        <p:spPr>
          <a:xfrm>
            <a:off x="36803" y="1432875"/>
            <a:ext cx="325612" cy="3064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E546177-5C8B-D9E7-4406-A29E730E2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54" y="3322780"/>
            <a:ext cx="1822614" cy="186458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A2A5CE-4522-E113-A332-30EF215070D9}"/>
              </a:ext>
            </a:extLst>
          </p:cNvPr>
          <p:cNvSpPr/>
          <p:nvPr/>
        </p:nvSpPr>
        <p:spPr>
          <a:xfrm>
            <a:off x="983776" y="4848773"/>
            <a:ext cx="500591" cy="3064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F460F0-AB6E-4755-F803-863339BED1CE}"/>
              </a:ext>
            </a:extLst>
          </p:cNvPr>
          <p:cNvSpPr txBox="1"/>
          <p:nvPr/>
        </p:nvSpPr>
        <p:spPr>
          <a:xfrm>
            <a:off x="2842485" y="3881990"/>
            <a:ext cx="29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chk_Passwd_Approve_complete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7E970F0-0084-ADCF-6B18-330EDB46B782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1484367" y="4042357"/>
            <a:ext cx="1471079" cy="959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7358E3-710B-1DD5-7292-149FD04EA937}"/>
              </a:ext>
            </a:extLst>
          </p:cNvPr>
          <p:cNvSpPr txBox="1"/>
          <p:nvPr/>
        </p:nvSpPr>
        <p:spPr>
          <a:xfrm>
            <a:off x="2835884" y="4476477"/>
            <a:ext cx="29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openSignUI_complete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8C62EF-F258-05DC-6153-1D02B9A3A018}"/>
              </a:ext>
            </a:extLst>
          </p:cNvPr>
          <p:cNvSpPr txBox="1"/>
          <p:nvPr/>
        </p:nvSpPr>
        <p:spPr>
          <a:xfrm>
            <a:off x="3284160" y="5090500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UpdateLineHistory</a:t>
            </a:r>
            <a:r>
              <a:rPr lang="en-US" altLang="ko-KR" sz="1400" dirty="0"/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22FA21-EB73-A5CF-1012-4DAB6BF79336}"/>
              </a:ext>
            </a:extLst>
          </p:cNvPr>
          <p:cNvSpPr txBox="1"/>
          <p:nvPr/>
        </p:nvSpPr>
        <p:spPr>
          <a:xfrm>
            <a:off x="3266298" y="5333545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ApprovMappingSign</a:t>
            </a:r>
            <a:r>
              <a:rPr lang="en-US" altLang="ko-KR" sz="1400" dirty="0"/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1C419A-1FA2-854E-442A-3C9CC35B6D3B}"/>
              </a:ext>
            </a:extLst>
          </p:cNvPr>
          <p:cNvSpPr txBox="1"/>
          <p:nvPr/>
        </p:nvSpPr>
        <p:spPr>
          <a:xfrm>
            <a:off x="3018078" y="5567107"/>
            <a:ext cx="2546002" cy="306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SaveOpinion_DocComplete</a:t>
            </a:r>
            <a:r>
              <a:rPr lang="en-US" altLang="ko-KR" sz="1400" dirty="0"/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257EB2-EFCF-8E52-96A3-E72785564862}"/>
              </a:ext>
            </a:extLst>
          </p:cNvPr>
          <p:cNvSpPr txBox="1"/>
          <p:nvPr/>
        </p:nvSpPr>
        <p:spPr>
          <a:xfrm>
            <a:off x="3258388" y="5789183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SaveApproveInfo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88425D7-4A06-838F-35A3-B64FAFAFB62C}"/>
              </a:ext>
            </a:extLst>
          </p:cNvPr>
          <p:cNvCxnSpPr>
            <a:cxnSpLocks/>
          </p:cNvCxnSpPr>
          <p:nvPr/>
        </p:nvCxnSpPr>
        <p:spPr>
          <a:xfrm>
            <a:off x="4136093" y="4788611"/>
            <a:ext cx="0" cy="339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3F27511-2618-90AF-9E18-3B133477F302}"/>
              </a:ext>
            </a:extLst>
          </p:cNvPr>
          <p:cNvCxnSpPr>
            <a:cxnSpLocks/>
          </p:cNvCxnSpPr>
          <p:nvPr/>
        </p:nvCxnSpPr>
        <p:spPr>
          <a:xfrm flipV="1">
            <a:off x="4330407" y="4782038"/>
            <a:ext cx="0" cy="3378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0F28E15-7CC6-334A-42CC-AEB5E6BAF224}"/>
              </a:ext>
            </a:extLst>
          </p:cNvPr>
          <p:cNvCxnSpPr>
            <a:cxnSpLocks/>
          </p:cNvCxnSpPr>
          <p:nvPr/>
        </p:nvCxnSpPr>
        <p:spPr>
          <a:xfrm>
            <a:off x="4237591" y="4173191"/>
            <a:ext cx="0" cy="360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3387F8A-78E4-606C-0C23-F337AB78E920}"/>
              </a:ext>
            </a:extLst>
          </p:cNvPr>
          <p:cNvCxnSpPr>
            <a:cxnSpLocks/>
          </p:cNvCxnSpPr>
          <p:nvPr/>
        </p:nvCxnSpPr>
        <p:spPr>
          <a:xfrm>
            <a:off x="4226201" y="2557273"/>
            <a:ext cx="0" cy="319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924B94-9B09-2858-7B7E-DC9F92C23AB6}"/>
              </a:ext>
            </a:extLst>
          </p:cNvPr>
          <p:cNvCxnSpPr>
            <a:cxnSpLocks/>
          </p:cNvCxnSpPr>
          <p:nvPr/>
        </p:nvCxnSpPr>
        <p:spPr>
          <a:xfrm>
            <a:off x="4217989" y="3003602"/>
            <a:ext cx="0" cy="319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12FFB241-EE72-493E-0217-CB85C2A658B0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합의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739EB1-FF71-D578-1CA2-FF7CC2240C04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698DF3-CB19-D20F-6387-643F06E7D901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DC2E43C-4259-DEAE-721E-90F566B87B87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FD66C-1A7D-243E-53AC-E4B6C954315D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FAA9F8-9261-80C5-696F-4FE397B2C269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F516A-E370-736F-D029-EF637F9CB10F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044189-CE03-914F-B44B-F0D9D45EEA31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62159-CC13-5254-4075-C28F09BB2969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2B4E50-4FAA-7EB1-511D-B2A865A120F8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C408CD-79E8-89DF-8D44-50D7994DE66E}"/>
              </a:ext>
            </a:extLst>
          </p:cNvPr>
          <p:cNvSpPr txBox="1"/>
          <p:nvPr/>
        </p:nvSpPr>
        <p:spPr>
          <a:xfrm>
            <a:off x="4794923" y="2231461"/>
            <a:ext cx="1628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합의를 진행할 수 있는 상태 확인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782C46-4138-91D2-5F4C-018DDFAAD18C}"/>
              </a:ext>
            </a:extLst>
          </p:cNvPr>
          <p:cNvSpPr txBox="1"/>
          <p:nvPr/>
        </p:nvSpPr>
        <p:spPr>
          <a:xfrm>
            <a:off x="5577299" y="3886064"/>
            <a:ext cx="10195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의견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입력후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팝업이 정상적으로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닫혔을때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실행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9227E2-1D93-86CD-414F-3E2F131F19DB}"/>
              </a:ext>
            </a:extLst>
          </p:cNvPr>
          <p:cNvSpPr txBox="1"/>
          <p:nvPr/>
        </p:nvSpPr>
        <p:spPr>
          <a:xfrm>
            <a:off x="5045631" y="3414898"/>
            <a:ext cx="10195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팝업창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생성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2CEFA5-D9B1-0788-DE16-82B571C9B212}"/>
              </a:ext>
            </a:extLst>
          </p:cNvPr>
          <p:cNvSpPr txBox="1"/>
          <p:nvPr/>
        </p:nvSpPr>
        <p:spPr>
          <a:xfrm>
            <a:off x="5486227" y="5170233"/>
            <a:ext cx="1736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결재 이력을 남기고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서명을 화면에 적용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의견을 저장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후 서버에 전송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A65268-CB3A-65FD-4380-A34703C2DB21}"/>
              </a:ext>
            </a:extLst>
          </p:cNvPr>
          <p:cNvSpPr txBox="1"/>
          <p:nvPr/>
        </p:nvSpPr>
        <p:spPr>
          <a:xfrm>
            <a:off x="4823880" y="2779431"/>
            <a:ext cx="1223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결재 비밀번호 체크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F0F54-68EA-321D-75CE-7C8E4B341FC0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38/56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859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43" grpId="0"/>
      <p:bldP spid="47" grpId="0"/>
      <p:bldP spid="48" grpId="0"/>
      <p:bldP spid="49" grpId="0"/>
      <p:bldP spid="5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2079906" y="1324811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2365115" y="1762512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4522080" y="1324811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5037216" y="1762512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6962512" y="1329556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7401446" y="1767257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8817528" y="1329556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9275966" y="1768032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0889AA-A890-0575-EB4D-2FCDAA8446FB}"/>
              </a:ext>
            </a:extLst>
          </p:cNvPr>
          <p:cNvSpPr txBox="1"/>
          <p:nvPr/>
        </p:nvSpPr>
        <p:spPr>
          <a:xfrm>
            <a:off x="1794087" y="2419529"/>
            <a:ext cx="1134145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SaveFile</a:t>
            </a:r>
            <a:r>
              <a:rPr lang="en-US" altLang="ko-KR" sz="1400" dirty="0"/>
              <a:t>()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E8653B0-5E4E-FDCD-77F7-E55DB9F6CC26}"/>
              </a:ext>
            </a:extLst>
          </p:cNvPr>
          <p:cNvCxnSpPr>
            <a:cxnSpLocks/>
          </p:cNvCxnSpPr>
          <p:nvPr/>
        </p:nvCxnSpPr>
        <p:spPr>
          <a:xfrm>
            <a:off x="2238495" y="2101012"/>
            <a:ext cx="0" cy="319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54162-BA8C-EB94-380A-AD483CF9DD26}"/>
              </a:ext>
            </a:extLst>
          </p:cNvPr>
          <p:cNvSpPr txBox="1"/>
          <p:nvPr/>
        </p:nvSpPr>
        <p:spPr>
          <a:xfrm>
            <a:off x="1612782" y="2619194"/>
            <a:ext cx="15191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SignSave</a:t>
            </a:r>
            <a:r>
              <a:rPr lang="en-US" altLang="ko-KR" sz="1400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F460F0-AB6E-4755-F803-863339BED1CE}"/>
              </a:ext>
            </a:extLst>
          </p:cNvPr>
          <p:cNvSpPr txBox="1"/>
          <p:nvPr/>
        </p:nvSpPr>
        <p:spPr>
          <a:xfrm>
            <a:off x="3446061" y="2848657"/>
            <a:ext cx="294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ApproveUIAspxController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DoApprov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6799DB-0EAC-78CF-3D25-3A200E05E693}"/>
              </a:ext>
            </a:extLst>
          </p:cNvPr>
          <p:cNvSpPr txBox="1"/>
          <p:nvPr/>
        </p:nvSpPr>
        <p:spPr>
          <a:xfrm>
            <a:off x="6858680" y="2905121"/>
            <a:ext cx="1083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DoApprov</a:t>
            </a:r>
            <a:r>
              <a:rPr lang="en-US" altLang="ko-KR" sz="1400" dirty="0"/>
              <a:t>()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04A621F-229D-7BCB-1F06-F16798050E01}"/>
              </a:ext>
            </a:extLst>
          </p:cNvPr>
          <p:cNvCxnSpPr>
            <a:cxnSpLocks/>
          </p:cNvCxnSpPr>
          <p:nvPr/>
        </p:nvCxnSpPr>
        <p:spPr>
          <a:xfrm>
            <a:off x="3086705" y="1956708"/>
            <a:ext cx="845699" cy="891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8C62EF-F258-05DC-6153-1D02B9A3A018}"/>
              </a:ext>
            </a:extLst>
          </p:cNvPr>
          <p:cNvSpPr txBox="1"/>
          <p:nvPr/>
        </p:nvSpPr>
        <p:spPr>
          <a:xfrm>
            <a:off x="8308153" y="4153577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UpdateDocInfo</a:t>
            </a:r>
            <a:r>
              <a:rPr lang="en-US" altLang="ko-KR" sz="1400" dirty="0"/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22FA21-EB73-A5CF-1012-4DAB6BF79336}"/>
              </a:ext>
            </a:extLst>
          </p:cNvPr>
          <p:cNvSpPr txBox="1"/>
          <p:nvPr/>
        </p:nvSpPr>
        <p:spPr>
          <a:xfrm>
            <a:off x="8331503" y="4416142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doApprove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257EB2-EFCF-8E52-96A3-E72785564862}"/>
              </a:ext>
            </a:extLst>
          </p:cNvPr>
          <p:cNvSpPr txBox="1"/>
          <p:nvPr/>
        </p:nvSpPr>
        <p:spPr>
          <a:xfrm>
            <a:off x="1360943" y="1792210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SaveApproveInfo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71E6DA0-59C7-43FC-4C45-26618A08F2B6}"/>
              </a:ext>
            </a:extLst>
          </p:cNvPr>
          <p:cNvCxnSpPr>
            <a:cxnSpLocks/>
          </p:cNvCxnSpPr>
          <p:nvPr/>
        </p:nvCxnSpPr>
        <p:spPr>
          <a:xfrm>
            <a:off x="6038295" y="3054627"/>
            <a:ext cx="807894" cy="7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F43E2E8-0C87-783C-2A26-0A06156674F4}"/>
              </a:ext>
            </a:extLst>
          </p:cNvPr>
          <p:cNvCxnSpPr>
            <a:cxnSpLocks/>
          </p:cNvCxnSpPr>
          <p:nvPr/>
        </p:nvCxnSpPr>
        <p:spPr>
          <a:xfrm>
            <a:off x="7810980" y="3167065"/>
            <a:ext cx="882397" cy="452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331ABE-539D-43BB-04CB-E43F0F9CD63C}"/>
              </a:ext>
            </a:extLst>
          </p:cNvPr>
          <p:cNvSpPr txBox="1"/>
          <p:nvPr/>
        </p:nvSpPr>
        <p:spPr>
          <a:xfrm>
            <a:off x="8554377" y="3506924"/>
            <a:ext cx="15191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doProcess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7EE963-AE1F-E6C5-F5AD-906572A4D714}"/>
              </a:ext>
            </a:extLst>
          </p:cNvPr>
          <p:cNvCxnSpPr>
            <a:cxnSpLocks/>
          </p:cNvCxnSpPr>
          <p:nvPr/>
        </p:nvCxnSpPr>
        <p:spPr>
          <a:xfrm>
            <a:off x="9142094" y="3834399"/>
            <a:ext cx="0" cy="319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006FC3A-7240-429D-9781-CED26836F409}"/>
              </a:ext>
            </a:extLst>
          </p:cNvPr>
          <p:cNvCxnSpPr>
            <a:cxnSpLocks/>
          </p:cNvCxnSpPr>
          <p:nvPr/>
        </p:nvCxnSpPr>
        <p:spPr>
          <a:xfrm flipV="1">
            <a:off x="9372554" y="3814701"/>
            <a:ext cx="0" cy="40672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2A7BE9-A29B-07F7-CD42-4EEDDB02199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761994" y="3226885"/>
            <a:ext cx="792383" cy="43392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6DCE3B6-2B8D-D16A-FC1C-FEF3A4751386}"/>
              </a:ext>
            </a:extLst>
          </p:cNvPr>
          <p:cNvCxnSpPr>
            <a:cxnSpLocks/>
          </p:cNvCxnSpPr>
          <p:nvPr/>
        </p:nvCxnSpPr>
        <p:spPr>
          <a:xfrm flipH="1">
            <a:off x="6038295" y="3197077"/>
            <a:ext cx="820385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69272BF-49BB-6358-6196-4F56D53E1488}"/>
              </a:ext>
            </a:extLst>
          </p:cNvPr>
          <p:cNvCxnSpPr>
            <a:cxnSpLocks/>
          </p:cNvCxnSpPr>
          <p:nvPr/>
        </p:nvCxnSpPr>
        <p:spPr>
          <a:xfrm flipH="1" flipV="1">
            <a:off x="2996256" y="2004184"/>
            <a:ext cx="907743" cy="94027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E2417EA-6C1D-84D2-D759-B37DA043A180}"/>
              </a:ext>
            </a:extLst>
          </p:cNvPr>
          <p:cNvCxnSpPr>
            <a:cxnSpLocks/>
          </p:cNvCxnSpPr>
          <p:nvPr/>
        </p:nvCxnSpPr>
        <p:spPr>
          <a:xfrm flipV="1">
            <a:off x="2468955" y="2101012"/>
            <a:ext cx="0" cy="32451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54718786-F185-CEB1-7540-EBDF1048DB45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합의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411A4D5-5D87-B480-BE62-EB8AC78109F9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22F9859-2598-4F81-E715-127D35155DA2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26828F-5287-6160-1E67-6C333412BC03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DF837-E7D4-A164-FB8E-29961D804E12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F2719-1DB9-6596-2F49-99228E622589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7E8E0-2678-BE73-1C7D-93A056A896A8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1844E-1200-46FA-90EC-70D636B08E10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4C969-0831-2361-8803-AE93AA140E45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13FF6E-0145-F0E1-9229-AB986918B8C7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61F52A-C9CC-34D3-4137-C049AC7F94BC}"/>
              </a:ext>
            </a:extLst>
          </p:cNvPr>
          <p:cNvSpPr txBox="1"/>
          <p:nvPr/>
        </p:nvSpPr>
        <p:spPr>
          <a:xfrm>
            <a:off x="31278" y="3018873"/>
            <a:ext cx="28321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DB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에 결재 상태를 업데이트하기 전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내용이 수정 됐을 경우 대비해 현재 시점의 문서 본문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(.</a:t>
            </a:r>
            <a:r>
              <a:rPr lang="en-US" altLang="ko-KR" sz="1000" dirty="0" err="1">
                <a:solidFill>
                  <a:schemeClr val="bg2">
                    <a:lumMod val="50000"/>
                  </a:schemeClr>
                </a:solidFill>
              </a:rPr>
              <a:t>mht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을 먼저 서버에 임시 저장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서명도 마찬가지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2F448-3BEE-B1FC-E1A4-B94193AE3C73}"/>
              </a:ext>
            </a:extLst>
          </p:cNvPr>
          <p:cNvSpPr txBox="1"/>
          <p:nvPr/>
        </p:nvSpPr>
        <p:spPr>
          <a:xfrm>
            <a:off x="2429221" y="2173969"/>
            <a:ext cx="1204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5">
                    <a:lumMod val="50000"/>
                  </a:schemeClr>
                </a:solidFill>
              </a:rPr>
              <a:t>True/False</a:t>
            </a:r>
            <a:endParaRPr lang="ko-KR" alt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7C3C4-EFFE-A7CD-A04D-3709B04751D5}"/>
              </a:ext>
            </a:extLst>
          </p:cNvPr>
          <p:cNvSpPr txBox="1"/>
          <p:nvPr/>
        </p:nvSpPr>
        <p:spPr>
          <a:xfrm>
            <a:off x="887381" y="2191449"/>
            <a:ext cx="1700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문서</a:t>
            </a:r>
            <a:r>
              <a:rPr lang="en-US" altLang="ko-KR" sz="1000" dirty="0">
                <a:solidFill>
                  <a:srgbClr val="FF0000"/>
                </a:solidFill>
              </a:rPr>
              <a:t>ID, </a:t>
            </a:r>
            <a:r>
              <a:rPr lang="ko-KR" altLang="en-US" sz="1000" dirty="0">
                <a:solidFill>
                  <a:srgbClr val="FF0000"/>
                </a:solidFill>
              </a:rPr>
              <a:t>에디터 객체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403BCD-1631-C0B5-231D-B05901CC239F}"/>
              </a:ext>
            </a:extLst>
          </p:cNvPr>
          <p:cNvSpPr txBox="1"/>
          <p:nvPr/>
        </p:nvSpPr>
        <p:spPr>
          <a:xfrm>
            <a:off x="3262973" y="2112564"/>
            <a:ext cx="1700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문서</a:t>
            </a:r>
            <a:r>
              <a:rPr lang="en-US" altLang="ko-KR" sz="1000" dirty="0">
                <a:solidFill>
                  <a:srgbClr val="FF0000"/>
                </a:solidFill>
              </a:rPr>
              <a:t>ID, </a:t>
            </a:r>
            <a:r>
              <a:rPr lang="ko-KR" altLang="en-US" sz="1000" dirty="0">
                <a:solidFill>
                  <a:srgbClr val="FF0000"/>
                </a:solidFill>
              </a:rPr>
              <a:t>유저</a:t>
            </a:r>
            <a:r>
              <a:rPr lang="en-US" altLang="ko-KR" sz="1000" dirty="0">
                <a:solidFill>
                  <a:srgbClr val="FF0000"/>
                </a:solidFill>
              </a:rPr>
              <a:t>ID(XML)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D97DA5-8C93-2697-A45E-476DCB6B8551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39/56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258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A83D1-D0A1-4BC0-2088-0DDD360DF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67A797-BF1F-F498-6D74-38C1A7C386FD}"/>
              </a:ext>
            </a:extLst>
          </p:cNvPr>
          <p:cNvSpPr txBox="1"/>
          <p:nvPr/>
        </p:nvSpPr>
        <p:spPr>
          <a:xfrm>
            <a:off x="544946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업무 효율성 향상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종이 문서를 인쇄</a:t>
            </a:r>
            <a:r>
              <a:rPr lang="en-US" altLang="ko-KR" dirty="0"/>
              <a:t>·</a:t>
            </a:r>
            <a:r>
              <a:rPr lang="ko-KR" altLang="en-US" dirty="0"/>
              <a:t>배포 </a:t>
            </a:r>
            <a:r>
              <a:rPr lang="en-US" altLang="ko-KR" dirty="0"/>
              <a:t>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결재 요청</a:t>
            </a:r>
            <a:r>
              <a:rPr lang="en-US" altLang="ko-KR" dirty="0"/>
              <a:t>, </a:t>
            </a:r>
            <a:r>
              <a:rPr lang="ko-KR" altLang="en-US" dirty="0"/>
              <a:t>승인</a:t>
            </a:r>
            <a:r>
              <a:rPr lang="en-US" altLang="ko-KR" dirty="0"/>
              <a:t>, </a:t>
            </a:r>
            <a:r>
              <a:rPr lang="ko-KR" altLang="en-US" dirty="0"/>
              <a:t>반려가 실시간 처리 가능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언제 어디서든</a:t>
            </a:r>
            <a:r>
              <a:rPr lang="en-US" altLang="ko-KR" dirty="0"/>
              <a:t>(PC·</a:t>
            </a:r>
            <a:r>
              <a:rPr lang="ko-KR" altLang="en-US" dirty="0"/>
              <a:t>모바일</a:t>
            </a:r>
            <a:r>
              <a:rPr lang="en-US" altLang="ko-KR" dirty="0"/>
              <a:t>) </a:t>
            </a:r>
            <a:r>
              <a:rPr lang="ko-KR" altLang="en-US" dirty="0"/>
              <a:t>결재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C482B-E3D7-5380-7E06-CA4AD0CA0D9C}"/>
              </a:ext>
            </a:extLst>
          </p:cNvPr>
          <p:cNvSpPr txBox="1"/>
          <p:nvPr/>
        </p:nvSpPr>
        <p:spPr>
          <a:xfrm>
            <a:off x="544946" y="37270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투명성</a:t>
            </a:r>
            <a:r>
              <a:rPr lang="en-US" altLang="ko-KR" b="1" dirty="0"/>
              <a:t>·</a:t>
            </a:r>
            <a:r>
              <a:rPr lang="ko-KR" altLang="en-US" b="1" dirty="0"/>
              <a:t>책임성 확보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결재 이력 자동 기록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문서 수정</a:t>
            </a:r>
            <a:r>
              <a:rPr lang="en-US" altLang="ko-KR" dirty="0"/>
              <a:t>·</a:t>
            </a:r>
            <a:r>
              <a:rPr lang="ko-KR" altLang="en-US" dirty="0"/>
              <a:t>열람 내역이 남아 책임 소재 명확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회수</a:t>
            </a:r>
            <a:r>
              <a:rPr lang="en-US" altLang="ko-KR" dirty="0"/>
              <a:t>, </a:t>
            </a:r>
            <a:r>
              <a:rPr lang="ko-KR" altLang="en-US" dirty="0"/>
              <a:t>보류</a:t>
            </a:r>
            <a:r>
              <a:rPr lang="en-US" altLang="ko-KR" dirty="0"/>
              <a:t>, </a:t>
            </a:r>
            <a:r>
              <a:rPr lang="ko-KR" altLang="en-US" dirty="0"/>
              <a:t>참조 등 상태 관리가 명확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92E4F-C9A2-0463-5513-234846FB4DE7}"/>
              </a:ext>
            </a:extLst>
          </p:cNvPr>
          <p:cNvSpPr txBox="1"/>
          <p:nvPr/>
        </p:nvSpPr>
        <p:spPr>
          <a:xfrm>
            <a:off x="544946" y="506634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보안 강화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권한에 따른 문서 열람</a:t>
            </a:r>
            <a:r>
              <a:rPr lang="en-US" altLang="ko-KR" dirty="0"/>
              <a:t>·</a:t>
            </a:r>
            <a:r>
              <a:rPr lang="ko-KR" altLang="en-US" dirty="0"/>
              <a:t>수정 제어 가능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비밀번호</a:t>
            </a:r>
            <a:r>
              <a:rPr lang="en-US" altLang="ko-KR" dirty="0"/>
              <a:t>, </a:t>
            </a:r>
            <a:r>
              <a:rPr lang="ko-KR" altLang="en-US" dirty="0"/>
              <a:t>공인인증</a:t>
            </a:r>
            <a:r>
              <a:rPr lang="en-US" altLang="ko-KR" dirty="0"/>
              <a:t>, SSO </a:t>
            </a:r>
            <a:r>
              <a:rPr lang="ko-KR" altLang="en-US" dirty="0"/>
              <a:t>등 보안 인증 연계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종이 문서 분실</a:t>
            </a:r>
            <a:r>
              <a:rPr lang="en-US" altLang="ko-KR" dirty="0"/>
              <a:t>·</a:t>
            </a:r>
            <a:r>
              <a:rPr lang="ko-KR" altLang="en-US" dirty="0"/>
              <a:t>유출 위험 감소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F6879-2FC7-DCE5-CCD1-693E12427819}"/>
              </a:ext>
            </a:extLst>
          </p:cNvPr>
          <p:cNvSpPr txBox="1"/>
          <p:nvPr/>
        </p:nvSpPr>
        <p:spPr>
          <a:xfrm>
            <a:off x="6188366" y="231878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비용 절감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종이</a:t>
            </a:r>
            <a:r>
              <a:rPr lang="en-US" altLang="ko-KR" dirty="0"/>
              <a:t>, </a:t>
            </a:r>
            <a:r>
              <a:rPr lang="ko-KR" altLang="en-US" dirty="0"/>
              <a:t>인쇄</a:t>
            </a:r>
            <a:r>
              <a:rPr lang="en-US" altLang="ko-KR" dirty="0"/>
              <a:t>, </a:t>
            </a:r>
            <a:r>
              <a:rPr lang="ko-KR" altLang="en-US" dirty="0"/>
              <a:t>보관 공간 등 물리적 자원 절감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문서 전달을 위한 인력</a:t>
            </a:r>
            <a:r>
              <a:rPr lang="en-US" altLang="ko-KR" dirty="0"/>
              <a:t>·</a:t>
            </a:r>
            <a:r>
              <a:rPr lang="ko-KR" altLang="en-US" dirty="0"/>
              <a:t>시간 비용 절감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AD282-948D-D90A-C6E7-053187F42931}"/>
              </a:ext>
            </a:extLst>
          </p:cNvPr>
          <p:cNvSpPr txBox="1"/>
          <p:nvPr/>
        </p:nvSpPr>
        <p:spPr>
          <a:xfrm>
            <a:off x="6188366" y="3773251"/>
            <a:ext cx="6188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문서 관리 용이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문서가 전자적으로 보관되므로 검색</a:t>
            </a:r>
            <a:r>
              <a:rPr lang="en-US" altLang="ko-KR" dirty="0"/>
              <a:t>·</a:t>
            </a:r>
            <a:r>
              <a:rPr lang="ko-KR" altLang="en-US" dirty="0"/>
              <a:t>조회 접근성 ↑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버전 관리 가능 → 최신 문서 확인 용이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데이터 백업</a:t>
            </a:r>
            <a:r>
              <a:rPr lang="en-US" altLang="ko-KR" dirty="0"/>
              <a:t>·</a:t>
            </a:r>
            <a:r>
              <a:rPr lang="ko-KR" altLang="en-US" dirty="0"/>
              <a:t>복구 용이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E8159-C93E-C07A-4EF1-51BD0E6190E8}"/>
              </a:ext>
            </a:extLst>
          </p:cNvPr>
          <p:cNvSpPr txBox="1"/>
          <p:nvPr/>
        </p:nvSpPr>
        <p:spPr>
          <a:xfrm>
            <a:off x="6188366" y="5112524"/>
            <a:ext cx="6234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6. </a:t>
            </a:r>
            <a:r>
              <a:rPr lang="ko-KR" altLang="en-US" b="1" dirty="0"/>
              <a:t>협업 강화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부서 합의</a:t>
            </a:r>
            <a:r>
              <a:rPr lang="en-US" altLang="ko-KR" dirty="0"/>
              <a:t>, </a:t>
            </a:r>
            <a:r>
              <a:rPr lang="ko-KR" altLang="en-US" dirty="0"/>
              <a:t>병렬</a:t>
            </a:r>
            <a:r>
              <a:rPr lang="en-US" altLang="ko-KR" dirty="0"/>
              <a:t>·</a:t>
            </a:r>
            <a:r>
              <a:rPr lang="ko-KR" altLang="en-US" dirty="0"/>
              <a:t>순차 합의 등 협업 결재 구조 지원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여러 사람이 동시에 문서 검토 및 의견 반영 가능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C1878BC-B8CA-4C7F-D273-B000EA850D1D}"/>
              </a:ext>
            </a:extLst>
          </p:cNvPr>
          <p:cNvSpPr txBox="1">
            <a:spLocks/>
          </p:cNvSpPr>
          <p:nvPr/>
        </p:nvSpPr>
        <p:spPr>
          <a:xfrm>
            <a:off x="1252611" y="266931"/>
            <a:ext cx="4635006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1)</a:t>
            </a:r>
            <a:r>
              <a:rPr lang="ko-KR" altLang="en-US" sz="1800" b="1" dirty="0"/>
              <a:t>전자 결재의 장점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A486B-2C0F-A6E7-938D-1306EB582521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C323D4-88D8-03F7-C6B6-05AB2D2FBC0E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4279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A9AEC051-1BA8-5702-542F-5DC73A06D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51" y="3956255"/>
            <a:ext cx="5544324" cy="246731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4FA7A2-F04E-39AE-7262-08F336E98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888" y="3202043"/>
            <a:ext cx="4763165" cy="7240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FFB38F-9DB5-0774-C15E-9D4E8E0A4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8141" y="1536264"/>
            <a:ext cx="4534533" cy="1705213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5F294C1-E67C-25DF-8636-75717F949322}"/>
              </a:ext>
            </a:extLst>
          </p:cNvPr>
          <p:cNvSpPr txBox="1"/>
          <p:nvPr/>
        </p:nvSpPr>
        <p:spPr>
          <a:xfrm>
            <a:off x="4025376" y="963498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ezWorkFlow.cs</a:t>
            </a:r>
            <a:endParaRPr lang="en-US" altLang="ko-KR" sz="1400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373B0BC-FA74-ABB6-52B7-6410987E6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374" y="1849226"/>
            <a:ext cx="4267200" cy="260032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55EF8F68-ECBB-5D56-AAAB-DE28670AB0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934" y="1374513"/>
            <a:ext cx="5124450" cy="371475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43481CAD-ACA8-18F4-699D-CF465CD71474}"/>
              </a:ext>
            </a:extLst>
          </p:cNvPr>
          <p:cNvSpPr/>
          <p:nvPr/>
        </p:nvSpPr>
        <p:spPr>
          <a:xfrm>
            <a:off x="724829" y="3369143"/>
            <a:ext cx="3447326" cy="2449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D5B017A-031E-9A84-CEA0-9653A5B0D625}"/>
              </a:ext>
            </a:extLst>
          </p:cNvPr>
          <p:cNvSpPr/>
          <p:nvPr/>
        </p:nvSpPr>
        <p:spPr>
          <a:xfrm>
            <a:off x="6093152" y="3241478"/>
            <a:ext cx="4795901" cy="68014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671A5-E122-2139-0EF3-8AEE1D67960E}"/>
              </a:ext>
            </a:extLst>
          </p:cNvPr>
          <p:cNvSpPr txBox="1"/>
          <p:nvPr/>
        </p:nvSpPr>
        <p:spPr>
          <a:xfrm>
            <a:off x="9514162" y="1563081"/>
            <a:ext cx="2922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현재 사용자 결재 정보 불러오기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0B604-7F31-13EC-EC92-34BFB3314AF3}"/>
              </a:ext>
            </a:extLst>
          </p:cNvPr>
          <p:cNvSpPr txBox="1"/>
          <p:nvPr/>
        </p:nvSpPr>
        <p:spPr>
          <a:xfrm>
            <a:off x="10061206" y="2600870"/>
            <a:ext cx="2521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 상태를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완료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로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바꾸는 쿼리 작성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3C98B7-FE84-242B-79DA-8ED209F229CC}"/>
              </a:ext>
            </a:extLst>
          </p:cNvPr>
          <p:cNvCxnSpPr>
            <a:cxnSpLocks/>
          </p:cNvCxnSpPr>
          <p:nvPr/>
        </p:nvCxnSpPr>
        <p:spPr>
          <a:xfrm flipV="1">
            <a:off x="4204892" y="1442864"/>
            <a:ext cx="1861221" cy="2048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87483B47-7F36-3219-3496-4A422ABBF2D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87035"/>
          <a:stretch/>
        </p:blipFill>
        <p:spPr>
          <a:xfrm>
            <a:off x="6118141" y="1173225"/>
            <a:ext cx="5362575" cy="4001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AF6C9B-D51E-8698-3259-3E052B91AE3E}"/>
              </a:ext>
            </a:extLst>
          </p:cNvPr>
          <p:cNvSpPr txBox="1"/>
          <p:nvPr/>
        </p:nvSpPr>
        <p:spPr>
          <a:xfrm>
            <a:off x="9577871" y="4238390"/>
            <a:ext cx="292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결재선에서 결재 상태가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진행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인 결재자들 반환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C64586-522B-A2A7-ACE3-20687AC0A42C}"/>
              </a:ext>
            </a:extLst>
          </p:cNvPr>
          <p:cNvSpPr/>
          <p:nvPr/>
        </p:nvSpPr>
        <p:spPr>
          <a:xfrm>
            <a:off x="6322359" y="6040857"/>
            <a:ext cx="2114051" cy="3803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0FDC57-EC39-3657-FE32-F04D14D74AC2}"/>
              </a:ext>
            </a:extLst>
          </p:cNvPr>
          <p:cNvSpPr txBox="1"/>
          <p:nvPr/>
        </p:nvSpPr>
        <p:spPr>
          <a:xfrm>
            <a:off x="8169935" y="5944418"/>
            <a:ext cx="1804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SubCount</a:t>
            </a:r>
            <a:r>
              <a:rPr lang="en-US" altLang="ko-KR" sz="1400" dirty="0">
                <a:solidFill>
                  <a:srgbClr val="FF0000"/>
                </a:solidFill>
              </a:rPr>
              <a:t> =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72DFC10-27FA-C256-B89F-D49463DC90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2414" y="4762528"/>
            <a:ext cx="3924300" cy="371475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3F402B-B82E-523A-588F-989B0575C83D}"/>
              </a:ext>
            </a:extLst>
          </p:cNvPr>
          <p:cNvCxnSpPr>
            <a:cxnSpLocks/>
          </p:cNvCxnSpPr>
          <p:nvPr/>
        </p:nvCxnSpPr>
        <p:spPr>
          <a:xfrm flipH="1" flipV="1">
            <a:off x="4286714" y="4914066"/>
            <a:ext cx="2035645" cy="10921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871341D-41F0-CB09-D8FF-640186B3E5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7681" y="5464341"/>
            <a:ext cx="4821340" cy="1321981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CCBE325-F61D-8CD2-EE39-BA1711FF4EBE}"/>
              </a:ext>
            </a:extLst>
          </p:cNvPr>
          <p:cNvCxnSpPr>
            <a:cxnSpLocks/>
          </p:cNvCxnSpPr>
          <p:nvPr/>
        </p:nvCxnSpPr>
        <p:spPr>
          <a:xfrm>
            <a:off x="1960092" y="5134003"/>
            <a:ext cx="0" cy="330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F439FB6A-B055-E462-EAF4-982DC7FDEFCE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합의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21F5BFD-9C0F-5AF9-0ECA-2BF47C72B55A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CA6E99-02FF-E2CE-5ECC-5FB3C264065B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E9A74B-B9FF-97A2-4BEC-FB3CD9A69264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3AC67A-EDE2-E888-7A22-2C1999E2F858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8494C-DA2F-023F-7C09-BD69A567A392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7B6F0D-1157-48A5-7E15-2230E2073E4C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BE2B33-EB73-F41A-CCD7-C6F0B995F5D5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7D423-2856-1887-AD49-5C3D59ED1FC2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970726-F78C-57CA-86AF-C294F5B41E88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285EB8-DFE8-C4CC-C67B-CA1C07DACA56}"/>
              </a:ext>
            </a:extLst>
          </p:cNvPr>
          <p:cNvSpPr txBox="1"/>
          <p:nvPr/>
        </p:nvSpPr>
        <p:spPr>
          <a:xfrm>
            <a:off x="11081729" y="659798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40/56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59812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D3B56AC-2D1E-D93E-6C11-773A5736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58" y="3647901"/>
            <a:ext cx="3657600" cy="1590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C490A9-FB3A-6741-11BD-4AE0372EC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374" y="3638760"/>
            <a:ext cx="4855510" cy="27490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55DCA3-930A-5758-2ACA-B749A8259557}"/>
              </a:ext>
            </a:extLst>
          </p:cNvPr>
          <p:cNvSpPr txBox="1"/>
          <p:nvPr/>
        </p:nvSpPr>
        <p:spPr>
          <a:xfrm>
            <a:off x="6182649" y="1175398"/>
            <a:ext cx="829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600" dirty="0">
                <a:solidFill>
                  <a:srgbClr val="FF0000"/>
                </a:solidFill>
              </a:rPr>
              <a:t>합의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F12E0E-F936-2BFF-B93C-7856A010A2AB}"/>
              </a:ext>
            </a:extLst>
          </p:cNvPr>
          <p:cNvSpPr/>
          <p:nvPr/>
        </p:nvSpPr>
        <p:spPr>
          <a:xfrm>
            <a:off x="7661789" y="5013273"/>
            <a:ext cx="450289" cy="8884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B1188-7C1C-3C42-DC95-1D1C78AE901E}"/>
              </a:ext>
            </a:extLst>
          </p:cNvPr>
          <p:cNvSpPr txBox="1"/>
          <p:nvPr/>
        </p:nvSpPr>
        <p:spPr>
          <a:xfrm>
            <a:off x="1447553" y="3116656"/>
            <a:ext cx="126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600" dirty="0"/>
              <a:t>결재 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EAD7052-C20D-A738-6254-9A63B98BC941}"/>
              </a:ext>
            </a:extLst>
          </p:cNvPr>
          <p:cNvGrpSpPr/>
          <p:nvPr/>
        </p:nvGrpSpPr>
        <p:grpSpPr>
          <a:xfrm>
            <a:off x="2710241" y="666727"/>
            <a:ext cx="6334773" cy="2623942"/>
            <a:chOff x="2710241" y="666727"/>
            <a:chExt cx="6334773" cy="262394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3D69582-87DE-BEA7-9668-B8BF0858FEEA}"/>
                </a:ext>
              </a:extLst>
            </p:cNvPr>
            <p:cNvSpPr/>
            <p:nvPr/>
          </p:nvSpPr>
          <p:spPr>
            <a:xfrm>
              <a:off x="5408208" y="958626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07E592-C716-4356-1B72-BFCE9F29D7CC}"/>
                </a:ext>
              </a:extLst>
            </p:cNvPr>
            <p:cNvSpPr/>
            <p:nvPr/>
          </p:nvSpPr>
          <p:spPr>
            <a:xfrm>
              <a:off x="5408141" y="2542385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E8F45C8-D583-E134-CDD0-FFBF629F95EE}"/>
                </a:ext>
              </a:extLst>
            </p:cNvPr>
            <p:cNvSpPr/>
            <p:nvPr/>
          </p:nvSpPr>
          <p:spPr>
            <a:xfrm>
              <a:off x="5408142" y="1754496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6C53586-5FF0-5B74-E0CB-DEF821D55C06}"/>
                </a:ext>
              </a:extLst>
            </p:cNvPr>
            <p:cNvSpPr/>
            <p:nvPr/>
          </p:nvSpPr>
          <p:spPr>
            <a:xfrm>
              <a:off x="8112078" y="1745351"/>
              <a:ext cx="763327" cy="7420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41C974-FDBC-6E73-9855-B644170E936E}"/>
                </a:ext>
              </a:extLst>
            </p:cNvPr>
            <p:cNvSpPr/>
            <p:nvPr/>
          </p:nvSpPr>
          <p:spPr>
            <a:xfrm>
              <a:off x="2745196" y="1721052"/>
              <a:ext cx="763327" cy="7420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6CD87E-AFE9-6A03-804C-BB0F4E2BBF09}"/>
                </a:ext>
              </a:extLst>
            </p:cNvPr>
            <p:cNvSpPr txBox="1"/>
            <p:nvPr/>
          </p:nvSpPr>
          <p:spPr>
            <a:xfrm>
              <a:off x="2710241" y="1953587"/>
              <a:ext cx="1006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기안자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A27E58-D7EA-3CC2-880C-29D0A3E0EF1C}"/>
                </a:ext>
              </a:extLst>
            </p:cNvPr>
            <p:cNvSpPr txBox="1"/>
            <p:nvPr/>
          </p:nvSpPr>
          <p:spPr>
            <a:xfrm>
              <a:off x="5315693" y="1168992"/>
              <a:ext cx="106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/>
                <a:t>합의자</a:t>
              </a:r>
              <a:r>
                <a:rPr lang="en-US" altLang="ko-KR" sz="1200" b="1" spc="600" dirty="0"/>
                <a:t>1</a:t>
              </a:r>
              <a:endParaRPr lang="ko-KR" altLang="en-US" sz="1200" b="1" spc="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E6D781-24BE-D789-F26E-34049CFD5DBC}"/>
                </a:ext>
              </a:extLst>
            </p:cNvPr>
            <p:cNvSpPr txBox="1"/>
            <p:nvPr/>
          </p:nvSpPr>
          <p:spPr>
            <a:xfrm>
              <a:off x="5320261" y="1975972"/>
              <a:ext cx="1061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합의자</a:t>
              </a:r>
              <a:r>
                <a:rPr lang="en-US" altLang="ko-KR" sz="1200" b="1" spc="600" dirty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A3567C-4B7B-B242-25D9-205B0AD22030}"/>
                </a:ext>
              </a:extLst>
            </p:cNvPr>
            <p:cNvSpPr txBox="1"/>
            <p:nvPr/>
          </p:nvSpPr>
          <p:spPr>
            <a:xfrm>
              <a:off x="5315692" y="2745768"/>
              <a:ext cx="106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합의자</a:t>
              </a:r>
              <a:r>
                <a:rPr lang="en-US" altLang="ko-KR" sz="1200" b="1" spc="600" dirty="0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F39D16-9CB7-29D1-1399-1F72370C312B}"/>
                </a:ext>
              </a:extLst>
            </p:cNvPr>
            <p:cNvSpPr txBox="1"/>
            <p:nvPr/>
          </p:nvSpPr>
          <p:spPr>
            <a:xfrm>
              <a:off x="7979129" y="1877318"/>
              <a:ext cx="1065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rPr>
                <a:t>최종</a:t>
              </a:r>
              <a:endParaRPr lang="en-US" altLang="ko-KR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rPr>
                <a:t>결재자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3AB31DE-F2FD-A09A-D2F4-3F9B450B4AA1}"/>
                </a:ext>
              </a:extLst>
            </p:cNvPr>
            <p:cNvSpPr/>
            <p:nvPr/>
          </p:nvSpPr>
          <p:spPr>
            <a:xfrm>
              <a:off x="4613715" y="893505"/>
              <a:ext cx="2428476" cy="2397164"/>
            </a:xfrm>
            <a:prstGeom prst="roundRect">
              <a:avLst/>
            </a:prstGeom>
            <a:noFill/>
            <a:ln w="317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4367FF-EAA0-45D7-E6E6-58F83ABEE07A}"/>
                </a:ext>
              </a:extLst>
            </p:cNvPr>
            <p:cNvSpPr txBox="1"/>
            <p:nvPr/>
          </p:nvSpPr>
          <p:spPr>
            <a:xfrm>
              <a:off x="4979445" y="666727"/>
              <a:ext cx="2032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pc="600" dirty="0">
                  <a:solidFill>
                    <a:schemeClr val="accent5">
                      <a:lumMod val="50000"/>
                    </a:schemeClr>
                  </a:solidFill>
                </a:rPr>
                <a:t>개인 병렬 합의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D09B09BE-D999-8011-6034-C1FBE8E73DAC}"/>
                </a:ext>
              </a:extLst>
            </p:cNvPr>
            <p:cNvCxnSpPr>
              <a:cxnSpLocks/>
            </p:cNvCxnSpPr>
            <p:nvPr/>
          </p:nvCxnSpPr>
          <p:spPr>
            <a:xfrm>
              <a:off x="3516188" y="2078284"/>
              <a:ext cx="10975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12FE7BD-73F5-E651-8B20-7002D36D01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3862" y="2089024"/>
              <a:ext cx="10975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4295FEB9-D933-7A19-AB2D-8115622D1118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합의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4A156-C9E6-DD6D-2A14-5CFA31FC60D4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8933A-2CAD-0DB4-7D3B-59CE7EABDE5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41/56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54210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00F551C-D6C8-F606-3019-EB17708C3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58" y="3489026"/>
            <a:ext cx="2910924" cy="15781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4393778-1CE4-318A-05B6-C4C63329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458" y="5249577"/>
            <a:ext cx="2910924" cy="14514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20A9B8A-A46D-789C-1844-752FF9D03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775" y="3573869"/>
            <a:ext cx="4992844" cy="29685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D0D2F3-6BC8-D497-2EEB-EA96705EB2D0}"/>
              </a:ext>
            </a:extLst>
          </p:cNvPr>
          <p:cNvSpPr/>
          <p:nvPr/>
        </p:nvSpPr>
        <p:spPr>
          <a:xfrm>
            <a:off x="5093822" y="3573869"/>
            <a:ext cx="628638" cy="3695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EC9AA78-4753-7E34-566A-BA46D49E5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2859" y="4065338"/>
            <a:ext cx="3126896" cy="184112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E04F75-6AA4-5044-E640-20DF5A61007B}"/>
              </a:ext>
            </a:extLst>
          </p:cNvPr>
          <p:cNvSpPr/>
          <p:nvPr/>
        </p:nvSpPr>
        <p:spPr>
          <a:xfrm>
            <a:off x="8636691" y="5145519"/>
            <a:ext cx="1059005" cy="52627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0A15E4-1ED1-A3F4-D3E9-EFFA3FB34E9F}"/>
              </a:ext>
            </a:extLst>
          </p:cNvPr>
          <p:cNvSpPr txBox="1"/>
          <p:nvPr/>
        </p:nvSpPr>
        <p:spPr>
          <a:xfrm>
            <a:off x="1358235" y="2953430"/>
            <a:ext cx="126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600" dirty="0"/>
              <a:t>결재 전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6A0BE2D-2F5D-3387-F6C4-424DC6DB162D}"/>
              </a:ext>
            </a:extLst>
          </p:cNvPr>
          <p:cNvGrpSpPr/>
          <p:nvPr/>
        </p:nvGrpSpPr>
        <p:grpSpPr>
          <a:xfrm>
            <a:off x="2710241" y="666727"/>
            <a:ext cx="6334773" cy="2623942"/>
            <a:chOff x="2710241" y="666727"/>
            <a:chExt cx="6334773" cy="262394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9C757BE-26FE-2E93-B533-E957477101C3}"/>
                </a:ext>
              </a:extLst>
            </p:cNvPr>
            <p:cNvGrpSpPr/>
            <p:nvPr/>
          </p:nvGrpSpPr>
          <p:grpSpPr>
            <a:xfrm>
              <a:off x="2710241" y="666727"/>
              <a:ext cx="6334773" cy="2623942"/>
              <a:chOff x="2710241" y="666727"/>
              <a:chExt cx="6334773" cy="2623942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27FAF2A-19B1-4404-B7E9-6F1D51EA83CB}"/>
                  </a:ext>
                </a:extLst>
              </p:cNvPr>
              <p:cNvSpPr/>
              <p:nvPr/>
            </p:nvSpPr>
            <p:spPr>
              <a:xfrm>
                <a:off x="5408208" y="958626"/>
                <a:ext cx="763327" cy="742070"/>
              </a:xfrm>
              <a:prstGeom prst="ellipse">
                <a:avLst/>
              </a:prstGeom>
              <a:solidFill>
                <a:srgbClr val="D0E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FD0270D-1AA0-E7A4-E685-61ACCF476FEB}"/>
                  </a:ext>
                </a:extLst>
              </p:cNvPr>
              <p:cNvSpPr/>
              <p:nvPr/>
            </p:nvSpPr>
            <p:spPr>
              <a:xfrm>
                <a:off x="5408141" y="2542385"/>
                <a:ext cx="763327" cy="742070"/>
              </a:xfrm>
              <a:prstGeom prst="ellipse">
                <a:avLst/>
              </a:prstGeom>
              <a:solidFill>
                <a:srgbClr val="D0E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0E0A74B-C0CD-35C6-2D8F-7D0018DBA605}"/>
                  </a:ext>
                </a:extLst>
              </p:cNvPr>
              <p:cNvSpPr/>
              <p:nvPr/>
            </p:nvSpPr>
            <p:spPr>
              <a:xfrm>
                <a:off x="5408142" y="1754496"/>
                <a:ext cx="763327" cy="742070"/>
              </a:xfrm>
              <a:prstGeom prst="ellipse">
                <a:avLst/>
              </a:prstGeom>
              <a:solidFill>
                <a:srgbClr val="D0E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CAD96C7-5D23-8D0F-229E-B3630B3BE80C}"/>
                  </a:ext>
                </a:extLst>
              </p:cNvPr>
              <p:cNvSpPr/>
              <p:nvPr/>
            </p:nvSpPr>
            <p:spPr>
              <a:xfrm>
                <a:off x="8112078" y="1745351"/>
                <a:ext cx="763327" cy="74207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6B1F670-3192-5472-8D12-0F914FCA912C}"/>
                  </a:ext>
                </a:extLst>
              </p:cNvPr>
              <p:cNvSpPr/>
              <p:nvPr/>
            </p:nvSpPr>
            <p:spPr>
              <a:xfrm>
                <a:off x="2745196" y="1721052"/>
                <a:ext cx="763327" cy="74207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C4FE68-256A-306E-AA0C-EACB139A71F8}"/>
                  </a:ext>
                </a:extLst>
              </p:cNvPr>
              <p:cNvSpPr txBox="1"/>
              <p:nvPr/>
            </p:nvSpPr>
            <p:spPr>
              <a:xfrm>
                <a:off x="2710241" y="1953587"/>
                <a:ext cx="10067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spc="600" dirty="0" err="1">
                    <a:solidFill>
                      <a:schemeClr val="accent4">
                        <a:lumMod val="75000"/>
                      </a:schemeClr>
                    </a:solidFill>
                  </a:rPr>
                  <a:t>기안자</a:t>
                </a:r>
                <a:endPara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07FCDC-2928-E9F3-915B-31C3D6819964}"/>
                  </a:ext>
                </a:extLst>
              </p:cNvPr>
              <p:cNvSpPr txBox="1"/>
              <p:nvPr/>
            </p:nvSpPr>
            <p:spPr>
              <a:xfrm>
                <a:off x="5315693" y="1168992"/>
                <a:ext cx="1065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spc="600" dirty="0" err="1">
                    <a:solidFill>
                      <a:schemeClr val="accent4">
                        <a:lumMod val="75000"/>
                      </a:schemeClr>
                    </a:solidFill>
                  </a:rPr>
                  <a:t>합의자</a:t>
                </a:r>
                <a:r>
                  <a:rPr lang="en-US" altLang="ko-KR" sz="1200" b="1" spc="600" dirty="0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  <a:endPara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C17F6B-5782-F1E0-26B8-C8CDB4A8BE27}"/>
                  </a:ext>
                </a:extLst>
              </p:cNvPr>
              <p:cNvSpPr txBox="1"/>
              <p:nvPr/>
            </p:nvSpPr>
            <p:spPr>
              <a:xfrm>
                <a:off x="5320261" y="1975972"/>
                <a:ext cx="1061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spc="600" dirty="0" err="1"/>
                  <a:t>합의자</a:t>
                </a:r>
                <a:r>
                  <a:rPr lang="en-US" altLang="ko-KR" sz="1200" b="1" spc="600" dirty="0"/>
                  <a:t>2</a:t>
                </a:r>
                <a:endParaRPr lang="ko-KR" altLang="en-US" sz="1200" b="1" spc="6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CA03E4-92F5-B706-F1C9-CBAEE7DC5696}"/>
                  </a:ext>
                </a:extLst>
              </p:cNvPr>
              <p:cNvSpPr txBox="1"/>
              <p:nvPr/>
            </p:nvSpPr>
            <p:spPr>
              <a:xfrm>
                <a:off x="5315692" y="2745768"/>
                <a:ext cx="1065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spc="600" dirty="0" err="1">
                    <a:solidFill>
                      <a:schemeClr val="accent4">
                        <a:lumMod val="75000"/>
                      </a:schemeClr>
                    </a:solidFill>
                  </a:rPr>
                  <a:t>합의자</a:t>
                </a:r>
                <a:r>
                  <a:rPr lang="en-US" altLang="ko-KR" sz="1200" b="1" spc="600" dirty="0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  <a:endPara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8B3ADD-048E-5629-B406-3E29554033E3}"/>
                  </a:ext>
                </a:extLst>
              </p:cNvPr>
              <p:cNvSpPr txBox="1"/>
              <p:nvPr/>
            </p:nvSpPr>
            <p:spPr>
              <a:xfrm>
                <a:off x="7979129" y="1877318"/>
                <a:ext cx="1065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spc="600" dirty="0">
                    <a:solidFill>
                      <a:schemeClr val="accent4">
                        <a:lumMod val="75000"/>
                      </a:schemeClr>
                    </a:solidFill>
                  </a:rPr>
                  <a:t>최종</a:t>
                </a:r>
                <a:endParaRPr lang="en-US" altLang="ko-KR" sz="1200" b="1" spc="6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algn="ctr"/>
                <a:r>
                  <a:rPr lang="ko-KR" altLang="en-US" sz="1200" b="1" spc="600" dirty="0">
                    <a:solidFill>
                      <a:schemeClr val="accent4">
                        <a:lumMod val="75000"/>
                      </a:schemeClr>
                    </a:solidFill>
                  </a:rPr>
                  <a:t>결재자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112D4282-6C1B-FCAB-421B-F426B9D39CE6}"/>
                  </a:ext>
                </a:extLst>
              </p:cNvPr>
              <p:cNvSpPr/>
              <p:nvPr/>
            </p:nvSpPr>
            <p:spPr>
              <a:xfrm>
                <a:off x="4613715" y="893505"/>
                <a:ext cx="2428476" cy="2397164"/>
              </a:xfrm>
              <a:prstGeom prst="roundRect">
                <a:avLst/>
              </a:prstGeom>
              <a:noFill/>
              <a:ln w="317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42EACF-F17F-2E19-0DD8-F6891B0DAD56}"/>
                  </a:ext>
                </a:extLst>
              </p:cNvPr>
              <p:cNvSpPr txBox="1"/>
              <p:nvPr/>
            </p:nvSpPr>
            <p:spPr>
              <a:xfrm>
                <a:off x="4979445" y="666727"/>
                <a:ext cx="20325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spc="600" dirty="0">
                    <a:solidFill>
                      <a:schemeClr val="accent5">
                        <a:lumMod val="50000"/>
                      </a:schemeClr>
                    </a:solidFill>
                  </a:rPr>
                  <a:t>개인 병렬 합의</a:t>
                </a:r>
              </a:p>
            </p:txBody>
          </p: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0832EF92-1A78-1F57-6CDA-58A5CF953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6188" y="2078284"/>
                <a:ext cx="10975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3C1826A2-C592-6C57-1E19-B2E32F071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862" y="2089024"/>
                <a:ext cx="10975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FC5DDC-196D-8D70-8D69-5B26928C3345}"/>
                </a:ext>
              </a:extLst>
            </p:cNvPr>
            <p:cNvSpPr txBox="1"/>
            <p:nvPr/>
          </p:nvSpPr>
          <p:spPr>
            <a:xfrm>
              <a:off x="6182649" y="1175398"/>
              <a:ext cx="829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pc="600" dirty="0">
                  <a:solidFill>
                    <a:srgbClr val="FF0000"/>
                  </a:solidFill>
                </a:rPr>
                <a:t>합의</a:t>
              </a:r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D609D036-3529-F32A-4A38-06C5316E569E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반려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2F438-B9C3-C438-CD25-BBF335A764E6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34C869-D00D-D93D-7F8A-74AF579600B8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42/56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80913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253950" y="136996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3539159" y="180766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2456761" y="1803827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btnReject_onclick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696124" y="136996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211260" y="180766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136556" y="137471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8575490" y="181241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9991572" y="137471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450010" y="181318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0F63EA-F03E-30E0-62AD-DC72A1281525}"/>
              </a:ext>
            </a:extLst>
          </p:cNvPr>
          <p:cNvSpPr txBox="1"/>
          <p:nvPr/>
        </p:nvSpPr>
        <p:spPr>
          <a:xfrm>
            <a:off x="419814" y="5025772"/>
            <a:ext cx="1935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ezchkPasswd.cshtml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0889AA-A890-0575-EB4D-2FCDAA8446FB}"/>
              </a:ext>
            </a:extLst>
          </p:cNvPr>
          <p:cNvSpPr txBox="1"/>
          <p:nvPr/>
        </p:nvSpPr>
        <p:spPr>
          <a:xfrm>
            <a:off x="3016840" y="2844463"/>
            <a:ext cx="1134145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chkPasswd</a:t>
            </a:r>
            <a:r>
              <a:rPr lang="en-US" altLang="ko-KR" sz="1400" dirty="0"/>
              <a:t>()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E9B7CAA-9E2B-8AFF-1500-A5D0B21DA711}"/>
              </a:ext>
            </a:extLst>
          </p:cNvPr>
          <p:cNvCxnSpPr>
            <a:cxnSpLocks/>
          </p:cNvCxnSpPr>
          <p:nvPr/>
        </p:nvCxnSpPr>
        <p:spPr>
          <a:xfrm flipH="1">
            <a:off x="2389860" y="3395633"/>
            <a:ext cx="580554" cy="2347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54162-BA8C-EB94-380A-AD483CF9DD26}"/>
              </a:ext>
            </a:extLst>
          </p:cNvPr>
          <p:cNvSpPr txBox="1"/>
          <p:nvPr/>
        </p:nvSpPr>
        <p:spPr>
          <a:xfrm>
            <a:off x="2565660" y="3233258"/>
            <a:ext cx="2036503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CommonPopUp</a:t>
            </a:r>
            <a:r>
              <a:rPr lang="en-US" altLang="ko-KR" sz="14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761F7B-2263-DB2D-F30C-C00169C01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3" y="1505221"/>
            <a:ext cx="2631933" cy="15216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D0F765B-9A45-107A-93AA-563C3313FB11}"/>
              </a:ext>
            </a:extLst>
          </p:cNvPr>
          <p:cNvSpPr/>
          <p:nvPr/>
        </p:nvSpPr>
        <p:spPr>
          <a:xfrm>
            <a:off x="221963" y="1461523"/>
            <a:ext cx="325612" cy="3064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E546177-5C8B-D9E7-4406-A29E730E2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87" y="3178750"/>
            <a:ext cx="1822614" cy="186458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A2A5CE-4522-E113-A332-30EF215070D9}"/>
              </a:ext>
            </a:extLst>
          </p:cNvPr>
          <p:cNvSpPr/>
          <p:nvPr/>
        </p:nvSpPr>
        <p:spPr>
          <a:xfrm>
            <a:off x="977866" y="4736908"/>
            <a:ext cx="500591" cy="3064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F460F0-AB6E-4755-F803-863339BED1CE}"/>
              </a:ext>
            </a:extLst>
          </p:cNvPr>
          <p:cNvSpPr txBox="1"/>
          <p:nvPr/>
        </p:nvSpPr>
        <p:spPr>
          <a:xfrm>
            <a:off x="2661661" y="2318324"/>
            <a:ext cx="1844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Reject_Complete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7E970F0-0084-ADCF-6B18-330EDB46B782}"/>
              </a:ext>
            </a:extLst>
          </p:cNvPr>
          <p:cNvCxnSpPr>
            <a:cxnSpLocks/>
          </p:cNvCxnSpPr>
          <p:nvPr/>
        </p:nvCxnSpPr>
        <p:spPr>
          <a:xfrm flipV="1">
            <a:off x="1470012" y="4459793"/>
            <a:ext cx="1077072" cy="405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1F75DA-1FEE-A39C-4F3E-D805118F9F61}"/>
              </a:ext>
            </a:extLst>
          </p:cNvPr>
          <p:cNvCxnSpPr>
            <a:cxnSpLocks/>
          </p:cNvCxnSpPr>
          <p:nvPr/>
        </p:nvCxnSpPr>
        <p:spPr>
          <a:xfrm>
            <a:off x="9604352" y="4814058"/>
            <a:ext cx="2817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7358E3-710B-1DD5-7292-149FD04EA937}"/>
              </a:ext>
            </a:extLst>
          </p:cNvPr>
          <p:cNvSpPr txBox="1"/>
          <p:nvPr/>
        </p:nvSpPr>
        <p:spPr>
          <a:xfrm>
            <a:off x="2184659" y="4206459"/>
            <a:ext cx="29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openOpinionUI_complete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8C62EF-F258-05DC-6153-1D02B9A3A018}"/>
              </a:ext>
            </a:extLst>
          </p:cNvPr>
          <p:cNvSpPr txBox="1"/>
          <p:nvPr/>
        </p:nvSpPr>
        <p:spPr>
          <a:xfrm>
            <a:off x="7405744" y="4626339"/>
            <a:ext cx="2339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OpinionSaveDocComplete</a:t>
            </a:r>
            <a:r>
              <a:rPr lang="en-US" altLang="ko-KR" sz="1400" dirty="0"/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22FA21-EB73-A5CF-1012-4DAB6BF79336}"/>
              </a:ext>
            </a:extLst>
          </p:cNvPr>
          <p:cNvSpPr txBox="1"/>
          <p:nvPr/>
        </p:nvSpPr>
        <p:spPr>
          <a:xfrm>
            <a:off x="9630121" y="4612676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InsertOpinion</a:t>
            </a:r>
            <a:r>
              <a:rPr lang="en-US" altLang="ko-KR" sz="1400" dirty="0"/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1C419A-1FA2-854E-442A-3C9CC35B6D3B}"/>
              </a:ext>
            </a:extLst>
          </p:cNvPr>
          <p:cNvSpPr txBox="1"/>
          <p:nvPr/>
        </p:nvSpPr>
        <p:spPr>
          <a:xfrm>
            <a:off x="2424062" y="4603579"/>
            <a:ext cx="2546002" cy="306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SaveOpinion_DocComplete</a:t>
            </a:r>
            <a:r>
              <a:rPr lang="en-US" altLang="ko-KR" sz="1400" dirty="0"/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257EB2-EFCF-8E52-96A3-E72785564862}"/>
              </a:ext>
            </a:extLst>
          </p:cNvPr>
          <p:cNvSpPr txBox="1"/>
          <p:nvPr/>
        </p:nvSpPr>
        <p:spPr>
          <a:xfrm>
            <a:off x="4708632" y="4563199"/>
            <a:ext cx="2917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ezAPROPINIONAspxcontroller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OpinionSaveDoccomplete</a:t>
            </a:r>
            <a:endParaRPr lang="en-US" altLang="ko-KR" sz="14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88425D7-4A06-838F-35A3-B64FAFAFB62C}"/>
              </a:ext>
            </a:extLst>
          </p:cNvPr>
          <p:cNvCxnSpPr>
            <a:cxnSpLocks/>
          </p:cNvCxnSpPr>
          <p:nvPr/>
        </p:nvCxnSpPr>
        <p:spPr>
          <a:xfrm>
            <a:off x="3539159" y="2065022"/>
            <a:ext cx="0" cy="318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ABFE97-0A11-BD23-7667-3F3DCF3F25B4}"/>
              </a:ext>
            </a:extLst>
          </p:cNvPr>
          <p:cNvCxnSpPr>
            <a:cxnSpLocks/>
          </p:cNvCxnSpPr>
          <p:nvPr/>
        </p:nvCxnSpPr>
        <p:spPr>
          <a:xfrm>
            <a:off x="3591660" y="4423425"/>
            <a:ext cx="0" cy="360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1AF9A1-E27C-31C6-7E54-2AC7982F2F9A}"/>
              </a:ext>
            </a:extLst>
          </p:cNvPr>
          <p:cNvSpPr txBox="1"/>
          <p:nvPr/>
        </p:nvSpPr>
        <p:spPr>
          <a:xfrm>
            <a:off x="9233209" y="4932530"/>
            <a:ext cx="272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EZSP_INSERTOPINIONINFO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CD04D4-FD56-F69B-BD4F-9E05FE168D3A}"/>
              </a:ext>
            </a:extLst>
          </p:cNvPr>
          <p:cNvCxnSpPr>
            <a:cxnSpLocks/>
          </p:cNvCxnSpPr>
          <p:nvPr/>
        </p:nvCxnSpPr>
        <p:spPr>
          <a:xfrm>
            <a:off x="7237456" y="4821142"/>
            <a:ext cx="2817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9BD779B-DA79-FF3C-BB1A-5DD7C0050AC1}"/>
              </a:ext>
            </a:extLst>
          </p:cNvPr>
          <p:cNvCxnSpPr>
            <a:cxnSpLocks/>
          </p:cNvCxnSpPr>
          <p:nvPr/>
        </p:nvCxnSpPr>
        <p:spPr>
          <a:xfrm>
            <a:off x="4744907" y="4780227"/>
            <a:ext cx="2817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7E9D1B9-633D-2135-79BD-4B618C9ECF7C}"/>
              </a:ext>
            </a:extLst>
          </p:cNvPr>
          <p:cNvCxnSpPr>
            <a:cxnSpLocks/>
          </p:cNvCxnSpPr>
          <p:nvPr/>
        </p:nvCxnSpPr>
        <p:spPr>
          <a:xfrm flipH="1">
            <a:off x="9604352" y="4900336"/>
            <a:ext cx="278050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2160ECD-FE6A-EF2D-4BBA-8B3C78E98F28}"/>
              </a:ext>
            </a:extLst>
          </p:cNvPr>
          <p:cNvCxnSpPr>
            <a:cxnSpLocks/>
          </p:cNvCxnSpPr>
          <p:nvPr/>
        </p:nvCxnSpPr>
        <p:spPr>
          <a:xfrm flipH="1">
            <a:off x="7241174" y="4934116"/>
            <a:ext cx="278050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385542-DFDC-7ACD-0888-98693BFCD12D}"/>
              </a:ext>
            </a:extLst>
          </p:cNvPr>
          <p:cNvCxnSpPr>
            <a:cxnSpLocks/>
          </p:cNvCxnSpPr>
          <p:nvPr/>
        </p:nvCxnSpPr>
        <p:spPr>
          <a:xfrm flipH="1">
            <a:off x="4744907" y="4934116"/>
            <a:ext cx="278050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353C6F-EC85-0500-FFE8-EA91BDA4A3E8}"/>
              </a:ext>
            </a:extLst>
          </p:cNvPr>
          <p:cNvCxnSpPr>
            <a:cxnSpLocks/>
          </p:cNvCxnSpPr>
          <p:nvPr/>
        </p:nvCxnSpPr>
        <p:spPr>
          <a:xfrm>
            <a:off x="3539159" y="2579217"/>
            <a:ext cx="0" cy="318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46796C-BD4E-933C-B42A-3C83C1692DEF}"/>
              </a:ext>
            </a:extLst>
          </p:cNvPr>
          <p:cNvCxnSpPr>
            <a:cxnSpLocks/>
          </p:cNvCxnSpPr>
          <p:nvPr/>
        </p:nvCxnSpPr>
        <p:spPr>
          <a:xfrm>
            <a:off x="3527962" y="3073766"/>
            <a:ext cx="0" cy="318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02C20DA1-998D-FE06-A859-1DB1CC50F07B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반려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7B507-3080-2027-13D9-619C94FDE5CF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67559F-2439-3456-78AA-D8BEBD69DE95}"/>
              </a:ext>
            </a:extLst>
          </p:cNvPr>
          <p:cNvSpPr txBox="1"/>
          <p:nvPr/>
        </p:nvSpPr>
        <p:spPr>
          <a:xfrm>
            <a:off x="4308083" y="3288147"/>
            <a:ext cx="10195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팝업창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생성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F82E68-F28E-6534-0D08-B6EA211044D1}"/>
              </a:ext>
            </a:extLst>
          </p:cNvPr>
          <p:cNvSpPr txBox="1"/>
          <p:nvPr/>
        </p:nvSpPr>
        <p:spPr>
          <a:xfrm>
            <a:off x="4198773" y="2836100"/>
            <a:ext cx="1223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결재 비밀번호 체크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5C443AE-DA8A-35EA-C8F8-01F12B6BE5C9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4F2628E-8AA8-952F-396F-5F6D32E3AA3D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AFC43D8-5CE8-50E0-F11A-A77041D00C0E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5FDDF-9454-CCFD-46CB-4C85D9886F5F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D2D8C4-E8B6-3955-573C-37029EAB5073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CC51FA-8AF2-96C8-D115-6BE21A49E331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9D2815-7377-2C09-CBE2-A44174AAD211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1E78D9-FF78-6CE3-96E1-3EECB4981BEC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A2EDAF-B325-80F9-12DC-8CCF3451138F}"/>
              </a:ext>
            </a:extLst>
          </p:cNvPr>
          <p:cNvSpPr txBox="1"/>
          <p:nvPr/>
        </p:nvSpPr>
        <p:spPr>
          <a:xfrm>
            <a:off x="9407654" y="5204467"/>
            <a:ext cx="9406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의견 저장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4302CC-10EA-087E-E7AD-E4571B2069C6}"/>
              </a:ext>
            </a:extLst>
          </p:cNvPr>
          <p:cNvSpPr txBox="1"/>
          <p:nvPr/>
        </p:nvSpPr>
        <p:spPr>
          <a:xfrm>
            <a:off x="4627622" y="4218215"/>
            <a:ext cx="12604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의견 저장 요청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46B4E6-B7F2-1C2F-C2BE-5518F1AE8024}"/>
              </a:ext>
            </a:extLst>
          </p:cNvPr>
          <p:cNvSpPr txBox="1"/>
          <p:nvPr/>
        </p:nvSpPr>
        <p:spPr>
          <a:xfrm>
            <a:off x="2472533" y="4950384"/>
            <a:ext cx="1260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의견 데이터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(XML)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D25D5E-799E-0776-384D-C1A174C3C7C5}"/>
              </a:ext>
            </a:extLst>
          </p:cNvPr>
          <p:cNvSpPr txBox="1"/>
          <p:nvPr/>
        </p:nvSpPr>
        <p:spPr>
          <a:xfrm>
            <a:off x="10576092" y="3690054"/>
            <a:ext cx="12604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XML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데이터 파싱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의견 내용 추출 이미지 의견도 처리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DC36E2-5FC4-F1AF-5816-AF28E2071EB9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43/56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96227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2636303" y="140531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2921512" y="184301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078477" y="140531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5593613" y="184301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7518909" y="141005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7957843" y="184775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9373925" y="141005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9832363" y="184853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F50FF57-2113-042A-4F4A-6B7A2B70E5EF}"/>
              </a:ext>
            </a:extLst>
          </p:cNvPr>
          <p:cNvCxnSpPr>
            <a:cxnSpLocks/>
          </p:cNvCxnSpPr>
          <p:nvPr/>
        </p:nvCxnSpPr>
        <p:spPr>
          <a:xfrm>
            <a:off x="2924131" y="2016080"/>
            <a:ext cx="0" cy="43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0889AA-A890-0575-EB4D-2FCDAA8446FB}"/>
              </a:ext>
            </a:extLst>
          </p:cNvPr>
          <p:cNvSpPr txBox="1"/>
          <p:nvPr/>
        </p:nvSpPr>
        <p:spPr>
          <a:xfrm>
            <a:off x="2112889" y="2435032"/>
            <a:ext cx="1641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SaveApproveInfo</a:t>
            </a:r>
            <a:r>
              <a:rPr lang="en-US" altLang="ko-KR" sz="1400" dirty="0"/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A54162-BA8C-EB94-380A-AD483CF9DD26}"/>
              </a:ext>
            </a:extLst>
          </p:cNvPr>
          <p:cNvSpPr txBox="1"/>
          <p:nvPr/>
        </p:nvSpPr>
        <p:spPr>
          <a:xfrm>
            <a:off x="8826253" y="3024192"/>
            <a:ext cx="2036503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doProcess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7358E3-710B-1DD5-7292-149FD04EA937}"/>
              </a:ext>
            </a:extLst>
          </p:cNvPr>
          <p:cNvSpPr txBox="1"/>
          <p:nvPr/>
        </p:nvSpPr>
        <p:spPr>
          <a:xfrm>
            <a:off x="1441745" y="1797060"/>
            <a:ext cx="29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openOpinionUI_complete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8C62EF-F258-05DC-6153-1D02B9A3A018}"/>
              </a:ext>
            </a:extLst>
          </p:cNvPr>
          <p:cNvSpPr txBox="1"/>
          <p:nvPr/>
        </p:nvSpPr>
        <p:spPr>
          <a:xfrm>
            <a:off x="6824713" y="3030653"/>
            <a:ext cx="2339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DoBansongApprov</a:t>
            </a:r>
            <a:r>
              <a:rPr lang="en-US" altLang="ko-KR" sz="1400" dirty="0"/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22FA21-EB73-A5CF-1012-4DAB6BF79336}"/>
              </a:ext>
            </a:extLst>
          </p:cNvPr>
          <p:cNvSpPr txBox="1"/>
          <p:nvPr/>
        </p:nvSpPr>
        <p:spPr>
          <a:xfrm>
            <a:off x="9213305" y="4716462"/>
            <a:ext cx="1296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doApprov()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257EB2-EFCF-8E52-96A3-E72785564862}"/>
              </a:ext>
            </a:extLst>
          </p:cNvPr>
          <p:cNvSpPr txBox="1"/>
          <p:nvPr/>
        </p:nvSpPr>
        <p:spPr>
          <a:xfrm>
            <a:off x="4064253" y="2963526"/>
            <a:ext cx="2917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ApproveUIAspxController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DoBansongApprov</a:t>
            </a:r>
            <a:endParaRPr lang="en-US" altLang="ko-KR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CD04D4-FD56-F69B-BD4F-9E05FE168D3A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3754724" y="2588921"/>
            <a:ext cx="759134" cy="448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C0BD7B-A3FB-8C41-89DE-501895506889}"/>
              </a:ext>
            </a:extLst>
          </p:cNvPr>
          <p:cNvCxnSpPr>
            <a:cxnSpLocks/>
          </p:cNvCxnSpPr>
          <p:nvPr/>
        </p:nvCxnSpPr>
        <p:spPr>
          <a:xfrm>
            <a:off x="6486725" y="3198731"/>
            <a:ext cx="6277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66F164B-32E6-C9FE-73D1-A9C14B28A734}"/>
              </a:ext>
            </a:extLst>
          </p:cNvPr>
          <p:cNvCxnSpPr>
            <a:cxnSpLocks/>
          </p:cNvCxnSpPr>
          <p:nvPr/>
        </p:nvCxnSpPr>
        <p:spPr>
          <a:xfrm>
            <a:off x="8787447" y="3168405"/>
            <a:ext cx="6277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8B1EF0-6780-EE0A-45B0-7F3D2403AF13}"/>
              </a:ext>
            </a:extLst>
          </p:cNvPr>
          <p:cNvSpPr txBox="1"/>
          <p:nvPr/>
        </p:nvSpPr>
        <p:spPr>
          <a:xfrm>
            <a:off x="8924047" y="3740194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UpdateDocInfo</a:t>
            </a:r>
            <a:r>
              <a:rPr lang="en-US" altLang="ko-KR" sz="1400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34DA7E-976A-D569-9D09-1489AABC2C09}"/>
              </a:ext>
            </a:extLst>
          </p:cNvPr>
          <p:cNvSpPr txBox="1"/>
          <p:nvPr/>
        </p:nvSpPr>
        <p:spPr>
          <a:xfrm>
            <a:off x="8876691" y="4104563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doBansong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2028128-FA06-AAAC-D0A4-282180417C54}"/>
              </a:ext>
            </a:extLst>
          </p:cNvPr>
          <p:cNvCxnSpPr>
            <a:cxnSpLocks/>
          </p:cNvCxnSpPr>
          <p:nvPr/>
        </p:nvCxnSpPr>
        <p:spPr>
          <a:xfrm flipH="1">
            <a:off x="9723133" y="3326443"/>
            <a:ext cx="3413" cy="40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EFED910-632D-68CD-A3BB-E517EF33940C}"/>
              </a:ext>
            </a:extLst>
          </p:cNvPr>
          <p:cNvCxnSpPr>
            <a:cxnSpLocks/>
          </p:cNvCxnSpPr>
          <p:nvPr/>
        </p:nvCxnSpPr>
        <p:spPr>
          <a:xfrm flipH="1">
            <a:off x="9698146" y="4393534"/>
            <a:ext cx="3413" cy="40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4AE3849-DE4A-D899-CB1D-082D5E55B96E}"/>
              </a:ext>
            </a:extLst>
          </p:cNvPr>
          <p:cNvCxnSpPr>
            <a:cxnSpLocks/>
          </p:cNvCxnSpPr>
          <p:nvPr/>
        </p:nvCxnSpPr>
        <p:spPr>
          <a:xfrm flipH="1" flipV="1">
            <a:off x="9929325" y="3290066"/>
            <a:ext cx="5436" cy="44366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C88AF83-797E-0E58-85F1-3E97F88D15DC}"/>
              </a:ext>
            </a:extLst>
          </p:cNvPr>
          <p:cNvCxnSpPr>
            <a:cxnSpLocks/>
          </p:cNvCxnSpPr>
          <p:nvPr/>
        </p:nvCxnSpPr>
        <p:spPr>
          <a:xfrm flipH="1" flipV="1">
            <a:off x="9882737" y="4357541"/>
            <a:ext cx="5436" cy="44366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A52A2EAD-783D-7ABB-9800-0CA6AE85DE27}"/>
              </a:ext>
            </a:extLst>
          </p:cNvPr>
          <p:cNvCxnSpPr>
            <a:cxnSpLocks/>
          </p:cNvCxnSpPr>
          <p:nvPr/>
        </p:nvCxnSpPr>
        <p:spPr>
          <a:xfrm flipH="1">
            <a:off x="10400983" y="3225136"/>
            <a:ext cx="50439" cy="1080372"/>
          </a:xfrm>
          <a:prstGeom prst="curvedConnector3">
            <a:avLst>
              <a:gd name="adj1" fmla="val -4532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B20F4665-24F9-105A-8047-191D4F24BC96}"/>
              </a:ext>
            </a:extLst>
          </p:cNvPr>
          <p:cNvCxnSpPr>
            <a:cxnSpLocks/>
          </p:cNvCxnSpPr>
          <p:nvPr/>
        </p:nvCxnSpPr>
        <p:spPr>
          <a:xfrm flipV="1">
            <a:off x="10500412" y="3215839"/>
            <a:ext cx="50439" cy="1080372"/>
          </a:xfrm>
          <a:prstGeom prst="curvedConnector3">
            <a:avLst>
              <a:gd name="adj1" fmla="val 55322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EDA4545-E1FE-CE0E-8391-AD23177CDF22}"/>
              </a:ext>
            </a:extLst>
          </p:cNvPr>
          <p:cNvCxnSpPr>
            <a:cxnSpLocks/>
          </p:cNvCxnSpPr>
          <p:nvPr/>
        </p:nvCxnSpPr>
        <p:spPr>
          <a:xfrm flipH="1" flipV="1">
            <a:off x="8813171" y="3269782"/>
            <a:ext cx="560754" cy="374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BEB22C-F7B0-59F5-785F-598DC91ADBE4}"/>
              </a:ext>
            </a:extLst>
          </p:cNvPr>
          <p:cNvCxnSpPr>
            <a:cxnSpLocks/>
          </p:cNvCxnSpPr>
          <p:nvPr/>
        </p:nvCxnSpPr>
        <p:spPr>
          <a:xfrm flipH="1">
            <a:off x="6486725" y="3380263"/>
            <a:ext cx="627753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C316795-846C-A3B6-86DD-194A42B3909D}"/>
              </a:ext>
            </a:extLst>
          </p:cNvPr>
          <p:cNvCxnSpPr>
            <a:cxnSpLocks/>
          </p:cNvCxnSpPr>
          <p:nvPr/>
        </p:nvCxnSpPr>
        <p:spPr>
          <a:xfrm flipH="1" flipV="1">
            <a:off x="3635107" y="2692496"/>
            <a:ext cx="766173" cy="44620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1C18E8EC-EB46-4962-45CB-2CE9EBF4C681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반려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D0668-E939-E5B8-E8C8-152A9B89F7B3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C9F0C8-D9FF-5C6D-7682-A01C48F26F5D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C5057F6-3878-4973-89F2-0F9B978EDCC3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8EE3537-65F0-D4F6-32F9-E2CFA7EE1480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5A56B-D510-4E0A-65CD-2C46B055F50F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1EB89-879E-BE1F-9CE3-BA60C61F2949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433858-A002-6EF9-D0FB-940C7E68FD3F}"/>
              </a:ext>
            </a:extLst>
          </p:cNvPr>
          <p:cNvSpPr txBox="1"/>
          <p:nvPr/>
        </p:nvSpPr>
        <p:spPr>
          <a:xfrm>
            <a:off x="9576362" y="701640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4D4B6C-06C9-0C90-D294-6B770E51FFD5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56027-5AE0-315A-D88C-6E1D6E6CE4EB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653CDA-C4C4-DF96-353F-A1CB56A1C82F}"/>
              </a:ext>
            </a:extLst>
          </p:cNvPr>
          <p:cNvSpPr txBox="1"/>
          <p:nvPr/>
        </p:nvSpPr>
        <p:spPr>
          <a:xfrm>
            <a:off x="6606000" y="4947327"/>
            <a:ext cx="2916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합의자가 반려하더라도 다음 결재자에게 결재 순서가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넘어갈수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있어어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호출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EAA9EB-5887-6ED4-0327-94C7D4CEC0CF}"/>
              </a:ext>
            </a:extLst>
          </p:cNvPr>
          <p:cNvSpPr txBox="1"/>
          <p:nvPr/>
        </p:nvSpPr>
        <p:spPr>
          <a:xfrm>
            <a:off x="9860899" y="4452565"/>
            <a:ext cx="2213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EZSP_DOBANSONG_APRTYPE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05FB39-0A19-65C7-8FFF-149A44C72309}"/>
              </a:ext>
            </a:extLst>
          </p:cNvPr>
          <p:cNvSpPr txBox="1"/>
          <p:nvPr/>
        </p:nvSpPr>
        <p:spPr>
          <a:xfrm>
            <a:off x="10640874" y="4729564"/>
            <a:ext cx="2916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결제 유형 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7308D3-7F74-4AF4-9AF2-664B368553EA}"/>
              </a:ext>
            </a:extLst>
          </p:cNvPr>
          <p:cNvSpPr txBox="1"/>
          <p:nvPr/>
        </p:nvSpPr>
        <p:spPr>
          <a:xfrm>
            <a:off x="8708286" y="4422882"/>
            <a:ext cx="98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 상태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5B2B85-5F72-1DEE-9EF7-B340375DFEAE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44/56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24470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6062D52A-F56B-821D-0C86-1A3969C87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936" y="4499705"/>
            <a:ext cx="5153022" cy="22106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1296A4B-F39C-DAC9-8475-500CF9C7A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38" y="2861176"/>
            <a:ext cx="5153020" cy="163852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7157B2A-A31C-A4B3-42CE-49498F625FB2}"/>
              </a:ext>
            </a:extLst>
          </p:cNvPr>
          <p:cNvSpPr txBox="1"/>
          <p:nvPr/>
        </p:nvSpPr>
        <p:spPr>
          <a:xfrm>
            <a:off x="296868" y="863690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ezWorkFlow.cs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88DDA0-EEBC-FFA6-DF4F-C1E014F79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938" y="1287366"/>
            <a:ext cx="4752975" cy="15716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13555B5-AB79-5005-13C6-31EFA91A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4009"/>
          <a:stretch/>
        </p:blipFill>
        <p:spPr>
          <a:xfrm>
            <a:off x="362413" y="1208383"/>
            <a:ext cx="5200650" cy="4266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C05CB7D-8A03-7F9D-7BC5-00E87CA5C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8938" y="949658"/>
            <a:ext cx="4267200" cy="2667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F1B3324-ED2C-8BF4-31C6-4CFEB870E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38" y="4417942"/>
            <a:ext cx="4862708" cy="13685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5287804-20C3-FB85-EDF2-2656CFA6FE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8458" y="5485356"/>
            <a:ext cx="4940700" cy="134023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04F4D61-68AA-B9DE-ACCD-1927D534E0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413" y="1707966"/>
            <a:ext cx="3948994" cy="232293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4D0632-D184-CA4E-4163-0993D4E5BDDF}"/>
              </a:ext>
            </a:extLst>
          </p:cNvPr>
          <p:cNvSpPr/>
          <p:nvPr/>
        </p:nvSpPr>
        <p:spPr>
          <a:xfrm>
            <a:off x="1200149" y="3050525"/>
            <a:ext cx="673807" cy="20220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189DEE-3702-5CA4-613A-796CBB29619B}"/>
              </a:ext>
            </a:extLst>
          </p:cNvPr>
          <p:cNvSpPr txBox="1"/>
          <p:nvPr/>
        </p:nvSpPr>
        <p:spPr>
          <a:xfrm>
            <a:off x="1291034" y="2757376"/>
            <a:ext cx="167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 반려 진행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1B71230-7238-83C7-2C6E-8914B6D516E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984478" y="2073179"/>
            <a:ext cx="4644460" cy="10347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6F74CC-525A-5B32-D549-C76CFDB01973}"/>
              </a:ext>
            </a:extLst>
          </p:cNvPr>
          <p:cNvSpPr/>
          <p:nvPr/>
        </p:nvSpPr>
        <p:spPr>
          <a:xfrm>
            <a:off x="7323184" y="1857449"/>
            <a:ext cx="714505" cy="20761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FEFB61D-98E6-C451-D19E-5763D34279F0}"/>
              </a:ext>
            </a:extLst>
          </p:cNvPr>
          <p:cNvCxnSpPr>
            <a:cxnSpLocks/>
          </p:cNvCxnSpPr>
          <p:nvPr/>
        </p:nvCxnSpPr>
        <p:spPr>
          <a:xfrm>
            <a:off x="7680436" y="2104154"/>
            <a:ext cx="0" cy="1148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52FF7C3-2363-6EDE-3716-CB27D697F0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413" y="4100456"/>
            <a:ext cx="3509676" cy="349221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4160DB-7D6C-521D-CCCA-4212537F76FC}"/>
              </a:ext>
            </a:extLst>
          </p:cNvPr>
          <p:cNvSpPr/>
          <p:nvPr/>
        </p:nvSpPr>
        <p:spPr>
          <a:xfrm>
            <a:off x="6572937" y="3715812"/>
            <a:ext cx="5097019" cy="7109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C97EB6-66D0-8CF1-00E0-C08E8BC4ACA9}"/>
              </a:ext>
            </a:extLst>
          </p:cNvPr>
          <p:cNvSpPr txBox="1"/>
          <p:nvPr/>
        </p:nvSpPr>
        <p:spPr>
          <a:xfrm>
            <a:off x="8675370" y="6150615"/>
            <a:ext cx="1804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SubCount</a:t>
            </a:r>
            <a:r>
              <a:rPr lang="en-US" altLang="ko-KR" sz="1400" dirty="0">
                <a:solidFill>
                  <a:srgbClr val="FF0000"/>
                </a:solidFill>
              </a:rPr>
              <a:t> = 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D53868-CD2B-1DDC-29A7-33E80AD8FF3D}"/>
              </a:ext>
            </a:extLst>
          </p:cNvPr>
          <p:cNvSpPr txBox="1"/>
          <p:nvPr/>
        </p:nvSpPr>
        <p:spPr>
          <a:xfrm>
            <a:off x="9662171" y="4697856"/>
            <a:ext cx="292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결재선에서 결재 상태가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진행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</a:p>
          <a:p>
            <a:r>
              <a:rPr lang="ko-KR" altLang="en-US" sz="1400" dirty="0">
                <a:solidFill>
                  <a:srgbClr val="FF0000"/>
                </a:solidFill>
              </a:rPr>
              <a:t>인 결재자 수 반환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25284A9-6D41-097F-1003-7B2C73D3C54E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3872089" y="4275067"/>
            <a:ext cx="2756849" cy="1511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513A9A7-BF2D-6E1A-B8D5-445FCAFF99E9}"/>
              </a:ext>
            </a:extLst>
          </p:cNvPr>
          <p:cNvCxnSpPr>
            <a:cxnSpLocks/>
          </p:cNvCxnSpPr>
          <p:nvPr/>
        </p:nvCxnSpPr>
        <p:spPr>
          <a:xfrm>
            <a:off x="2725671" y="5508009"/>
            <a:ext cx="1067396" cy="955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7F1AD5A7-A7EA-3E8E-7DB9-A82F02A1A8FE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반려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92087-E842-813D-D2EB-F38468879F06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7DE564-C86E-7301-4C8D-BA9F66CDAABE}"/>
              </a:ext>
            </a:extLst>
          </p:cNvPr>
          <p:cNvSpPr txBox="1"/>
          <p:nvPr/>
        </p:nvSpPr>
        <p:spPr>
          <a:xfrm>
            <a:off x="11675861" y="6548593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45/56</a:t>
            </a:r>
            <a:endParaRPr lang="ko-KR" alt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8FC029-7D66-C041-A7C8-DAD102A43351}"/>
              </a:ext>
            </a:extLst>
          </p:cNvPr>
          <p:cNvSpPr txBox="1"/>
          <p:nvPr/>
        </p:nvSpPr>
        <p:spPr>
          <a:xfrm>
            <a:off x="9395833" y="3913963"/>
            <a:ext cx="1964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 상태 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반송</a:t>
            </a:r>
            <a:r>
              <a:rPr lang="en-US" altLang="ko-KR" sz="1400" dirty="0">
                <a:solidFill>
                  <a:srgbClr val="FF0000"/>
                </a:solidFill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</a:rPr>
              <a:t>으로 바꾸는 쿼리 작성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EB737F-2201-20BC-7042-DE977EB12DB3}"/>
              </a:ext>
            </a:extLst>
          </p:cNvPr>
          <p:cNvSpPr/>
          <p:nvPr/>
        </p:nvSpPr>
        <p:spPr>
          <a:xfrm>
            <a:off x="6660446" y="6340974"/>
            <a:ext cx="2014924" cy="30777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13527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1411AB6-4EEB-2AC6-2AF7-61D75176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42" y="3696140"/>
            <a:ext cx="3324173" cy="1715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79B7140-F9BD-7875-47EB-27883DDDD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005" y="3677126"/>
            <a:ext cx="5001324" cy="28061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F12E0E-F936-2BFF-B93C-7856A010A2AB}"/>
              </a:ext>
            </a:extLst>
          </p:cNvPr>
          <p:cNvSpPr/>
          <p:nvPr/>
        </p:nvSpPr>
        <p:spPr>
          <a:xfrm>
            <a:off x="8043452" y="5112703"/>
            <a:ext cx="450289" cy="9006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E6AB9-9F28-0E2D-9249-3557E79B4614}"/>
              </a:ext>
            </a:extLst>
          </p:cNvPr>
          <p:cNvSpPr txBox="1"/>
          <p:nvPr/>
        </p:nvSpPr>
        <p:spPr>
          <a:xfrm>
            <a:off x="1447553" y="3124073"/>
            <a:ext cx="126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600" dirty="0"/>
              <a:t>결재 후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F97CE78-EFF8-BC07-D966-DBEF2933C6AB}"/>
              </a:ext>
            </a:extLst>
          </p:cNvPr>
          <p:cNvGrpSpPr/>
          <p:nvPr/>
        </p:nvGrpSpPr>
        <p:grpSpPr>
          <a:xfrm>
            <a:off x="2710241" y="666727"/>
            <a:ext cx="6334773" cy="2623942"/>
            <a:chOff x="2710241" y="666727"/>
            <a:chExt cx="6334773" cy="262394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E2A74DA-3FF2-E0FD-6440-3DC3C5DC3C12}"/>
                </a:ext>
              </a:extLst>
            </p:cNvPr>
            <p:cNvGrpSpPr/>
            <p:nvPr/>
          </p:nvGrpSpPr>
          <p:grpSpPr>
            <a:xfrm>
              <a:off x="2710241" y="666727"/>
              <a:ext cx="6334773" cy="2623942"/>
              <a:chOff x="2710241" y="666727"/>
              <a:chExt cx="6334773" cy="262394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C7B46B0-807C-C7C4-C72F-4794BCB8C657}"/>
                  </a:ext>
                </a:extLst>
              </p:cNvPr>
              <p:cNvGrpSpPr/>
              <p:nvPr/>
            </p:nvGrpSpPr>
            <p:grpSpPr>
              <a:xfrm>
                <a:off x="2710241" y="666727"/>
                <a:ext cx="6334773" cy="2623942"/>
                <a:chOff x="2710241" y="666727"/>
                <a:chExt cx="6334773" cy="2623942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FCCA1985-8300-978B-49FD-84A4D78E5FA3}"/>
                    </a:ext>
                  </a:extLst>
                </p:cNvPr>
                <p:cNvSpPr/>
                <p:nvPr/>
              </p:nvSpPr>
              <p:spPr>
                <a:xfrm>
                  <a:off x="5408208" y="958626"/>
                  <a:ext cx="763327" cy="742070"/>
                </a:xfrm>
                <a:prstGeom prst="ellipse">
                  <a:avLst/>
                </a:prstGeom>
                <a:solidFill>
                  <a:srgbClr val="D0EC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5852E9EA-E3DE-C3E3-861C-0FE007B85370}"/>
                    </a:ext>
                  </a:extLst>
                </p:cNvPr>
                <p:cNvSpPr/>
                <p:nvPr/>
              </p:nvSpPr>
              <p:spPr>
                <a:xfrm>
                  <a:off x="5408141" y="2542385"/>
                  <a:ext cx="763327" cy="742070"/>
                </a:xfrm>
                <a:prstGeom prst="ellipse">
                  <a:avLst/>
                </a:prstGeom>
                <a:solidFill>
                  <a:srgbClr val="D0EC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9A66FB4E-C453-0E1C-DE5C-1722B8BE44C3}"/>
                    </a:ext>
                  </a:extLst>
                </p:cNvPr>
                <p:cNvSpPr/>
                <p:nvPr/>
              </p:nvSpPr>
              <p:spPr>
                <a:xfrm>
                  <a:off x="5408142" y="1754496"/>
                  <a:ext cx="763327" cy="742070"/>
                </a:xfrm>
                <a:prstGeom prst="ellipse">
                  <a:avLst/>
                </a:prstGeom>
                <a:solidFill>
                  <a:srgbClr val="D0EC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067621C6-7D79-8C39-1621-C68BC18FFA42}"/>
                    </a:ext>
                  </a:extLst>
                </p:cNvPr>
                <p:cNvSpPr/>
                <p:nvPr/>
              </p:nvSpPr>
              <p:spPr>
                <a:xfrm>
                  <a:off x="8112078" y="1745351"/>
                  <a:ext cx="763327" cy="74207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46A0C90F-6970-A3EB-9405-3B290190E96B}"/>
                    </a:ext>
                  </a:extLst>
                </p:cNvPr>
                <p:cNvSpPr/>
                <p:nvPr/>
              </p:nvSpPr>
              <p:spPr>
                <a:xfrm>
                  <a:off x="2745196" y="1721052"/>
                  <a:ext cx="763327" cy="74207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308C1A3-BB58-5413-CD53-4DF9137AA0D8}"/>
                    </a:ext>
                  </a:extLst>
                </p:cNvPr>
                <p:cNvSpPr txBox="1"/>
                <p:nvPr/>
              </p:nvSpPr>
              <p:spPr>
                <a:xfrm>
                  <a:off x="2710241" y="1953587"/>
                  <a:ext cx="10067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spc="600" dirty="0" err="1">
                      <a:solidFill>
                        <a:schemeClr val="accent4">
                          <a:lumMod val="75000"/>
                        </a:schemeClr>
                      </a:solidFill>
                    </a:rPr>
                    <a:t>기안자</a:t>
                  </a:r>
                  <a:endParaRPr lang="ko-KR" altLang="en-US" sz="1200" b="1" spc="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F33A0FD-88BE-731F-237E-3CBCFA5D1FD2}"/>
                    </a:ext>
                  </a:extLst>
                </p:cNvPr>
                <p:cNvSpPr txBox="1"/>
                <p:nvPr/>
              </p:nvSpPr>
              <p:spPr>
                <a:xfrm>
                  <a:off x="5315693" y="1168992"/>
                  <a:ext cx="10658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pc="600" dirty="0" err="1">
                      <a:solidFill>
                        <a:schemeClr val="accent4">
                          <a:lumMod val="75000"/>
                        </a:schemeClr>
                      </a:solidFill>
                    </a:rPr>
                    <a:t>합의자</a:t>
                  </a:r>
                  <a:r>
                    <a:rPr lang="en-US" altLang="ko-KR" sz="1200" b="1" spc="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</a:t>
                  </a:r>
                  <a:endParaRPr lang="ko-KR" altLang="en-US" sz="1200" b="1" spc="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6700FE-090A-3C15-B22E-B1630699B04D}"/>
                    </a:ext>
                  </a:extLst>
                </p:cNvPr>
                <p:cNvSpPr txBox="1"/>
                <p:nvPr/>
              </p:nvSpPr>
              <p:spPr>
                <a:xfrm>
                  <a:off x="5320261" y="1975972"/>
                  <a:ext cx="1061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pc="600" dirty="0" err="1"/>
                    <a:t>합의자</a:t>
                  </a:r>
                  <a:r>
                    <a:rPr lang="en-US" altLang="ko-KR" sz="1200" b="1" spc="600" dirty="0"/>
                    <a:t>2</a:t>
                  </a:r>
                  <a:endParaRPr lang="ko-KR" altLang="en-US" sz="1200" b="1" spc="60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BF3D1E8-4D5D-8428-D2D1-5B9AD51483D9}"/>
                    </a:ext>
                  </a:extLst>
                </p:cNvPr>
                <p:cNvSpPr txBox="1"/>
                <p:nvPr/>
              </p:nvSpPr>
              <p:spPr>
                <a:xfrm>
                  <a:off x="5315692" y="2745768"/>
                  <a:ext cx="10658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pc="600" dirty="0" err="1">
                      <a:solidFill>
                        <a:schemeClr val="accent4">
                          <a:lumMod val="75000"/>
                        </a:schemeClr>
                      </a:solidFill>
                    </a:rPr>
                    <a:t>합의자</a:t>
                  </a:r>
                  <a:r>
                    <a:rPr lang="en-US" altLang="ko-KR" sz="1200" b="1" spc="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3</a:t>
                  </a:r>
                  <a:endParaRPr lang="ko-KR" altLang="en-US" sz="1200" b="1" spc="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7871E1E-2B56-EC05-DDAA-99E75320F908}"/>
                    </a:ext>
                  </a:extLst>
                </p:cNvPr>
                <p:cNvSpPr txBox="1"/>
                <p:nvPr/>
              </p:nvSpPr>
              <p:spPr>
                <a:xfrm>
                  <a:off x="7979129" y="1877318"/>
                  <a:ext cx="106588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pc="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최종</a:t>
                  </a:r>
                  <a:endParaRPr lang="en-US" altLang="ko-KR" sz="1200" b="1" spc="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200" b="1" spc="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결재자</a:t>
                  </a: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2B19ADB9-D787-04FC-7AE7-CC739CA931C3}"/>
                    </a:ext>
                  </a:extLst>
                </p:cNvPr>
                <p:cNvSpPr/>
                <p:nvPr/>
              </p:nvSpPr>
              <p:spPr>
                <a:xfrm>
                  <a:off x="4613715" y="893505"/>
                  <a:ext cx="2428476" cy="2397164"/>
                </a:xfrm>
                <a:prstGeom prst="roundRect">
                  <a:avLst/>
                </a:prstGeom>
                <a:noFill/>
                <a:ln w="31750">
                  <a:solidFill>
                    <a:schemeClr val="accent5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BB246CB-6CB3-3FB8-E724-F625FF438EDD}"/>
                    </a:ext>
                  </a:extLst>
                </p:cNvPr>
                <p:cNvSpPr txBox="1"/>
                <p:nvPr/>
              </p:nvSpPr>
              <p:spPr>
                <a:xfrm>
                  <a:off x="4979445" y="666727"/>
                  <a:ext cx="20325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spc="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개인 병렬 합의</a:t>
                  </a:r>
                </a:p>
              </p:txBody>
            </p: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97D70E6C-82FD-2731-186D-BC7A8B8BC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6188" y="2078284"/>
                  <a:ext cx="109752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05F30438-75CB-B2A4-83C0-7046D5444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3862" y="2089024"/>
                  <a:ext cx="109752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94E44-4452-C0F9-F036-74A776AB865F}"/>
                  </a:ext>
                </a:extLst>
              </p:cNvPr>
              <p:cNvSpPr txBox="1"/>
              <p:nvPr/>
            </p:nvSpPr>
            <p:spPr>
              <a:xfrm>
                <a:off x="6182649" y="1175398"/>
                <a:ext cx="8293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spc="600" dirty="0">
                    <a:solidFill>
                      <a:srgbClr val="FF0000"/>
                    </a:solidFill>
                  </a:rPr>
                  <a:t>합의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08179E-9D22-0318-7B98-92456DFB5985}"/>
                </a:ext>
              </a:extLst>
            </p:cNvPr>
            <p:cNvSpPr txBox="1"/>
            <p:nvPr/>
          </p:nvSpPr>
          <p:spPr>
            <a:xfrm>
              <a:off x="6212809" y="1960583"/>
              <a:ext cx="829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pc="600" dirty="0">
                  <a:solidFill>
                    <a:srgbClr val="FF0000"/>
                  </a:solidFill>
                </a:rPr>
                <a:t>반려</a:t>
              </a:r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D7C1F899-BD89-CD77-463A-DCA972EC85D1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반려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614EB-D47A-F39B-BFFE-4EFB7AF66E4A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CC94D2-6414-A6E8-B46C-46437211468C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46/56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19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FBD2FBD-B860-02AD-9B5A-6D865140F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74" y="3725999"/>
            <a:ext cx="3230969" cy="14109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7C33D3-4E79-BE77-FB52-F9549E290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73" y="5330615"/>
            <a:ext cx="3230969" cy="14500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B225588-F28E-9A51-8840-87AB1F93A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691" y="3725999"/>
            <a:ext cx="4695396" cy="26715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5C8D9E-C56C-D809-7FB6-97B315877D30}"/>
              </a:ext>
            </a:extLst>
          </p:cNvPr>
          <p:cNvSpPr/>
          <p:nvPr/>
        </p:nvSpPr>
        <p:spPr>
          <a:xfrm>
            <a:off x="5717193" y="3710610"/>
            <a:ext cx="557090" cy="3009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131252-2F86-12A4-85E4-0FC03AC03020}"/>
              </a:ext>
            </a:extLst>
          </p:cNvPr>
          <p:cNvSpPr txBox="1"/>
          <p:nvPr/>
        </p:nvSpPr>
        <p:spPr>
          <a:xfrm>
            <a:off x="1412348" y="3163044"/>
            <a:ext cx="126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600" dirty="0"/>
              <a:t>결재 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B418F2C-B797-ADD3-33DF-9EBEA2290DA3}"/>
              </a:ext>
            </a:extLst>
          </p:cNvPr>
          <p:cNvGrpSpPr/>
          <p:nvPr/>
        </p:nvGrpSpPr>
        <p:grpSpPr>
          <a:xfrm>
            <a:off x="2710241" y="666727"/>
            <a:ext cx="6334773" cy="2623942"/>
            <a:chOff x="2710241" y="666727"/>
            <a:chExt cx="6334773" cy="262394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F1737EF-4A6D-3553-F9CB-88A26E5E2997}"/>
                </a:ext>
              </a:extLst>
            </p:cNvPr>
            <p:cNvGrpSpPr/>
            <p:nvPr/>
          </p:nvGrpSpPr>
          <p:grpSpPr>
            <a:xfrm>
              <a:off x="2710241" y="666727"/>
              <a:ext cx="6334773" cy="2623942"/>
              <a:chOff x="2710241" y="666727"/>
              <a:chExt cx="6334773" cy="2623942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A343EF-43A2-D21D-F93F-EFF287A2FD0B}"/>
                  </a:ext>
                </a:extLst>
              </p:cNvPr>
              <p:cNvGrpSpPr/>
              <p:nvPr/>
            </p:nvGrpSpPr>
            <p:grpSpPr>
              <a:xfrm>
                <a:off x="2710241" y="666727"/>
                <a:ext cx="6334773" cy="2623942"/>
                <a:chOff x="2710241" y="666727"/>
                <a:chExt cx="6334773" cy="2623942"/>
              </a:xfrm>
            </p:grpSpPr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D3EF1FB-A0FD-47F0-5C09-F3A99346F56D}"/>
                    </a:ext>
                  </a:extLst>
                </p:cNvPr>
                <p:cNvSpPr/>
                <p:nvPr/>
              </p:nvSpPr>
              <p:spPr>
                <a:xfrm>
                  <a:off x="5408208" y="958626"/>
                  <a:ext cx="763327" cy="742070"/>
                </a:xfrm>
                <a:prstGeom prst="ellipse">
                  <a:avLst/>
                </a:prstGeom>
                <a:solidFill>
                  <a:srgbClr val="D0EC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4BE541B1-03E3-83D8-6F44-7D3D7DC5E097}"/>
                    </a:ext>
                  </a:extLst>
                </p:cNvPr>
                <p:cNvSpPr/>
                <p:nvPr/>
              </p:nvSpPr>
              <p:spPr>
                <a:xfrm>
                  <a:off x="5408141" y="2542385"/>
                  <a:ext cx="763327" cy="742070"/>
                </a:xfrm>
                <a:prstGeom prst="ellipse">
                  <a:avLst/>
                </a:prstGeom>
                <a:solidFill>
                  <a:srgbClr val="D0EC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73C6F296-00AE-F9E3-10C7-91F83A252261}"/>
                    </a:ext>
                  </a:extLst>
                </p:cNvPr>
                <p:cNvSpPr/>
                <p:nvPr/>
              </p:nvSpPr>
              <p:spPr>
                <a:xfrm>
                  <a:off x="5408142" y="1754496"/>
                  <a:ext cx="763327" cy="742070"/>
                </a:xfrm>
                <a:prstGeom prst="ellipse">
                  <a:avLst/>
                </a:prstGeom>
                <a:solidFill>
                  <a:srgbClr val="D0EC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B74A4C62-E4E2-9407-DE55-7FF1DF3628DA}"/>
                    </a:ext>
                  </a:extLst>
                </p:cNvPr>
                <p:cNvSpPr/>
                <p:nvPr/>
              </p:nvSpPr>
              <p:spPr>
                <a:xfrm>
                  <a:off x="8112078" y="1745351"/>
                  <a:ext cx="763327" cy="74207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2E99566F-1A37-620A-AA0A-5B1864738E78}"/>
                    </a:ext>
                  </a:extLst>
                </p:cNvPr>
                <p:cNvSpPr/>
                <p:nvPr/>
              </p:nvSpPr>
              <p:spPr>
                <a:xfrm>
                  <a:off x="2745196" y="1721052"/>
                  <a:ext cx="763327" cy="74207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FD6795E-9CF7-245A-6EF4-B5984D759F10}"/>
                    </a:ext>
                  </a:extLst>
                </p:cNvPr>
                <p:cNvSpPr txBox="1"/>
                <p:nvPr/>
              </p:nvSpPr>
              <p:spPr>
                <a:xfrm>
                  <a:off x="2710241" y="1953587"/>
                  <a:ext cx="10067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spc="600" dirty="0" err="1">
                      <a:solidFill>
                        <a:schemeClr val="accent4">
                          <a:lumMod val="75000"/>
                        </a:schemeClr>
                      </a:solidFill>
                    </a:rPr>
                    <a:t>기안자</a:t>
                  </a:r>
                  <a:endParaRPr lang="ko-KR" altLang="en-US" sz="1200" b="1" spc="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203D94-4E11-5EAB-FC69-E6E5B53A78E3}"/>
                    </a:ext>
                  </a:extLst>
                </p:cNvPr>
                <p:cNvSpPr txBox="1"/>
                <p:nvPr/>
              </p:nvSpPr>
              <p:spPr>
                <a:xfrm>
                  <a:off x="5315693" y="1168992"/>
                  <a:ext cx="10658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pc="600" dirty="0" err="1">
                      <a:solidFill>
                        <a:schemeClr val="accent4">
                          <a:lumMod val="75000"/>
                        </a:schemeClr>
                      </a:solidFill>
                    </a:rPr>
                    <a:t>합의자</a:t>
                  </a:r>
                  <a:r>
                    <a:rPr lang="en-US" altLang="ko-KR" sz="1200" b="1" spc="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</a:t>
                  </a:r>
                  <a:endParaRPr lang="ko-KR" altLang="en-US" sz="1200" b="1" spc="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818CFF-EE94-4417-3A36-F3E77AFA698A}"/>
                    </a:ext>
                  </a:extLst>
                </p:cNvPr>
                <p:cNvSpPr txBox="1"/>
                <p:nvPr/>
              </p:nvSpPr>
              <p:spPr>
                <a:xfrm>
                  <a:off x="5320261" y="1975972"/>
                  <a:ext cx="1061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pc="600" dirty="0" err="1">
                      <a:solidFill>
                        <a:schemeClr val="accent4">
                          <a:lumMod val="75000"/>
                        </a:schemeClr>
                      </a:solidFill>
                    </a:rPr>
                    <a:t>합의자</a:t>
                  </a:r>
                  <a:r>
                    <a:rPr lang="en-US" altLang="ko-KR" sz="1200" b="1" spc="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2</a:t>
                  </a:r>
                  <a:endParaRPr lang="ko-KR" altLang="en-US" sz="1200" b="1" spc="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287E3E-0DE1-3ABF-6C23-835BDE47E126}"/>
                    </a:ext>
                  </a:extLst>
                </p:cNvPr>
                <p:cNvSpPr txBox="1"/>
                <p:nvPr/>
              </p:nvSpPr>
              <p:spPr>
                <a:xfrm>
                  <a:off x="5315692" y="2745768"/>
                  <a:ext cx="10658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pc="600" dirty="0" err="1"/>
                    <a:t>합의자</a:t>
                  </a:r>
                  <a:r>
                    <a:rPr lang="en-US" altLang="ko-KR" sz="1200" b="1" spc="600" dirty="0"/>
                    <a:t>3</a:t>
                  </a:r>
                  <a:endParaRPr lang="ko-KR" altLang="en-US" sz="1200" b="1" spc="6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3D2660F-6B26-373F-1202-30107C7B4F21}"/>
                    </a:ext>
                  </a:extLst>
                </p:cNvPr>
                <p:cNvSpPr txBox="1"/>
                <p:nvPr/>
              </p:nvSpPr>
              <p:spPr>
                <a:xfrm>
                  <a:off x="7979129" y="1877318"/>
                  <a:ext cx="106588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pc="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최종</a:t>
                  </a:r>
                  <a:endParaRPr lang="en-US" altLang="ko-KR" sz="1200" b="1" spc="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200" b="1" spc="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결재자</a:t>
                  </a:r>
                </a:p>
              </p:txBody>
            </p:sp>
            <p:sp>
              <p:nvSpPr>
                <p:cNvPr id="36" name="사각형: 둥근 모서리 35">
                  <a:extLst>
                    <a:ext uri="{FF2B5EF4-FFF2-40B4-BE49-F238E27FC236}">
                      <a16:creationId xmlns:a16="http://schemas.microsoft.com/office/drawing/2014/main" id="{FCFF670D-7834-E238-A368-5FD3CE239A10}"/>
                    </a:ext>
                  </a:extLst>
                </p:cNvPr>
                <p:cNvSpPr/>
                <p:nvPr/>
              </p:nvSpPr>
              <p:spPr>
                <a:xfrm>
                  <a:off x="4613715" y="893505"/>
                  <a:ext cx="2428476" cy="2397164"/>
                </a:xfrm>
                <a:prstGeom prst="roundRect">
                  <a:avLst/>
                </a:prstGeom>
                <a:noFill/>
                <a:ln w="31750">
                  <a:solidFill>
                    <a:schemeClr val="accent5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ADF4FDD-FC90-2633-3805-7F87AE5ABD03}"/>
                    </a:ext>
                  </a:extLst>
                </p:cNvPr>
                <p:cNvSpPr txBox="1"/>
                <p:nvPr/>
              </p:nvSpPr>
              <p:spPr>
                <a:xfrm>
                  <a:off x="4979445" y="666727"/>
                  <a:ext cx="20325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spc="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개인 병렬 합의</a:t>
                  </a:r>
                </a:p>
              </p:txBody>
            </p:sp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14E0AEE5-2868-213A-9BE2-828F1F7E2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6188" y="2078284"/>
                  <a:ext cx="109752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화살표 연결선 47">
                  <a:extLst>
                    <a:ext uri="{FF2B5EF4-FFF2-40B4-BE49-F238E27FC236}">
                      <a16:creationId xmlns:a16="http://schemas.microsoft.com/office/drawing/2014/main" id="{9C6EEE5E-7F12-BF05-6DDC-EABB5958A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3862" y="2089024"/>
                  <a:ext cx="109752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955186-8074-A289-2372-57D7B2CD33BC}"/>
                  </a:ext>
                </a:extLst>
              </p:cNvPr>
              <p:cNvSpPr txBox="1"/>
              <p:nvPr/>
            </p:nvSpPr>
            <p:spPr>
              <a:xfrm>
                <a:off x="6182649" y="1175398"/>
                <a:ext cx="8293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spc="600" dirty="0">
                    <a:solidFill>
                      <a:srgbClr val="FF0000"/>
                    </a:solidFill>
                  </a:rPr>
                  <a:t>합의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F3D73A-ECEC-6B54-A762-17F6A76E17E4}"/>
                </a:ext>
              </a:extLst>
            </p:cNvPr>
            <p:cNvSpPr txBox="1"/>
            <p:nvPr/>
          </p:nvSpPr>
          <p:spPr>
            <a:xfrm>
              <a:off x="6212809" y="1960583"/>
              <a:ext cx="829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pc="600" dirty="0">
                  <a:solidFill>
                    <a:srgbClr val="FF0000"/>
                  </a:solidFill>
                </a:rPr>
                <a:t>반려</a:t>
              </a:r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36E199E9-A384-8C78-61B8-8C74981EEFF0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마지막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E524D-644C-3F16-A548-58B9184D1789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414B7A-FB58-76B3-32C5-E99A72175E12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48A394-379C-270A-4BEC-629666BAFB4E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3CB36F9-208C-174B-FCC1-8E32697B244C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8843E-2903-67A2-150F-EAE6B4DB1EC6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F258D1-8822-4D9F-3D72-B266B4316611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E1756-D60C-847F-4267-4FC8AAA8AFA7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3A3A97-DE6A-0237-7729-F1B59EA3C372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0E1F8A-5AD2-CD9E-81B1-BB8C2EC052A4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5324A-BFC5-898B-263D-05D546EB7358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47/56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26075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46D2D53-ED21-9D11-BA05-252BEFB4F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773" y="1166862"/>
            <a:ext cx="6334917" cy="34320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6B0A6B-7B56-AD5C-3867-68C8B4EC4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52" y="1717577"/>
            <a:ext cx="5506218" cy="290553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9E1273F-F8CC-594A-62CF-C77D50A2C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14" y="1340558"/>
            <a:ext cx="5191125" cy="3905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4A1B39-FB21-1C2E-9D8A-FDA7F87C0EE7}"/>
              </a:ext>
            </a:extLst>
          </p:cNvPr>
          <p:cNvSpPr txBox="1"/>
          <p:nvPr/>
        </p:nvSpPr>
        <p:spPr>
          <a:xfrm>
            <a:off x="296868" y="993979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ezWorkFlow.cs</a:t>
            </a:r>
            <a:endParaRPr lang="en-US" altLang="ko-KR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B54F8-64EA-1A3E-056A-4642EA70ADC6}"/>
              </a:ext>
            </a:extLst>
          </p:cNvPr>
          <p:cNvSpPr txBox="1"/>
          <p:nvPr/>
        </p:nvSpPr>
        <p:spPr>
          <a:xfrm>
            <a:off x="2757210" y="3545424"/>
            <a:ext cx="292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결재선에서 결재 상태가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진행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인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결재자 수 반환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DE54A8-85AF-0B16-72C8-ACB0C851FCB0}"/>
              </a:ext>
            </a:extLst>
          </p:cNvPr>
          <p:cNvSpPr txBox="1"/>
          <p:nvPr/>
        </p:nvSpPr>
        <p:spPr>
          <a:xfrm>
            <a:off x="1543449" y="3612317"/>
            <a:ext cx="1804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SubCount</a:t>
            </a:r>
            <a:r>
              <a:rPr lang="en-US" altLang="ko-KR" sz="1400" dirty="0">
                <a:solidFill>
                  <a:srgbClr val="FF0000"/>
                </a:solidFill>
              </a:rPr>
              <a:t> = 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4237BB8-35C3-47CC-9781-01CAE0F0E6E3}"/>
              </a:ext>
            </a:extLst>
          </p:cNvPr>
          <p:cNvSpPr/>
          <p:nvPr/>
        </p:nvSpPr>
        <p:spPr>
          <a:xfrm>
            <a:off x="326021" y="3839313"/>
            <a:ext cx="1994269" cy="39052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951FD9-DE06-2E97-9DA5-D483FF728F8D}"/>
              </a:ext>
            </a:extLst>
          </p:cNvPr>
          <p:cNvSpPr txBox="1"/>
          <p:nvPr/>
        </p:nvSpPr>
        <p:spPr>
          <a:xfrm>
            <a:off x="9159257" y="3039559"/>
            <a:ext cx="292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다음 결재자의 결재 상태를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진행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으로 바꾸는 쿼리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95FD0B-6822-13E2-50DB-D8166302B60E}"/>
              </a:ext>
            </a:extLst>
          </p:cNvPr>
          <p:cNvSpPr/>
          <p:nvPr/>
        </p:nvSpPr>
        <p:spPr>
          <a:xfrm>
            <a:off x="5994694" y="3574760"/>
            <a:ext cx="4454857" cy="52322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FB8CD6-5F69-9C1F-06D5-CB69AAE003EF}"/>
              </a:ext>
            </a:extLst>
          </p:cNvPr>
          <p:cNvGrpSpPr/>
          <p:nvPr/>
        </p:nvGrpSpPr>
        <p:grpSpPr>
          <a:xfrm>
            <a:off x="188725" y="4695510"/>
            <a:ext cx="6283010" cy="1760982"/>
            <a:chOff x="188725" y="4695510"/>
            <a:chExt cx="6283010" cy="1760982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0C8ACCC-D21A-BA5B-6572-3A013871C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8725" y="4695510"/>
              <a:ext cx="6283010" cy="1760982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5E135B6-CC37-86AD-C436-E5B589D2CC2B}"/>
                </a:ext>
              </a:extLst>
            </p:cNvPr>
            <p:cNvSpPr/>
            <p:nvPr/>
          </p:nvSpPr>
          <p:spPr>
            <a:xfrm>
              <a:off x="3059577" y="5949243"/>
              <a:ext cx="609312" cy="49526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4B6F0B-D760-D098-323C-1CB1EF535C72}"/>
              </a:ext>
            </a:extLst>
          </p:cNvPr>
          <p:cNvGrpSpPr/>
          <p:nvPr/>
        </p:nvGrpSpPr>
        <p:grpSpPr>
          <a:xfrm>
            <a:off x="5210179" y="4635089"/>
            <a:ext cx="6649815" cy="1885505"/>
            <a:chOff x="5210179" y="4635089"/>
            <a:chExt cx="6649815" cy="188550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5DDCC7CE-74E3-B6FF-BC8E-1E7FD0DB8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10179" y="4635089"/>
              <a:ext cx="6649815" cy="1809422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C23BF30-E80A-B931-F5ED-A3AD03B4AFBE}"/>
                </a:ext>
              </a:extLst>
            </p:cNvPr>
            <p:cNvSpPr/>
            <p:nvPr/>
          </p:nvSpPr>
          <p:spPr>
            <a:xfrm>
              <a:off x="8251896" y="6025327"/>
              <a:ext cx="609312" cy="49526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D8E2398F-0081-D40B-FA17-AFB8CCFAB2D6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마지막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9788A-9066-7BA3-57C8-4F18CD34CB45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FB43B30-BB25-68EF-35CD-99B57F0F91F8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A9994-E263-38E6-B5B8-63462EBFEF6A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875D5F5-18F1-08A8-E263-0CED992B3D75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498CC-C8A4-61CE-7BF2-F9C2B3B7837D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E27A78-B6A3-23A1-0901-E244DF9E30B9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1CCE4-FA92-A69E-E3CF-FD228455F05F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C5FB5-5790-1C19-F99E-39CA7841C5B9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575A9A-49F9-FBB9-18B2-6EB2ABFF6739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82D3A0-4427-BFF8-02EC-AFBFB4654D2A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48/56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693801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88452FC-657F-1FF2-511E-4DCF570BD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889" y="3684146"/>
            <a:ext cx="3271479" cy="12697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15ADA04-7788-A43B-7821-319BE388E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713" y="5134938"/>
            <a:ext cx="3271479" cy="1322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122DD94-9C59-0BB8-D497-7B2176A95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512" y="3710288"/>
            <a:ext cx="4895838" cy="27854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2F1E95-47F7-52F0-8F51-B222781C76FF}"/>
              </a:ext>
            </a:extLst>
          </p:cNvPr>
          <p:cNvSpPr/>
          <p:nvPr/>
        </p:nvSpPr>
        <p:spPr>
          <a:xfrm>
            <a:off x="5784512" y="3717051"/>
            <a:ext cx="516922" cy="3765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D78419-2215-CB47-497F-6C96FCA1CFE6}"/>
              </a:ext>
            </a:extLst>
          </p:cNvPr>
          <p:cNvSpPr txBox="1"/>
          <p:nvPr/>
        </p:nvSpPr>
        <p:spPr>
          <a:xfrm>
            <a:off x="1447553" y="3133744"/>
            <a:ext cx="126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600" dirty="0"/>
              <a:t>결재 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837B02-6CB5-2B29-FC8A-F9BDC256A6FD}"/>
              </a:ext>
            </a:extLst>
          </p:cNvPr>
          <p:cNvGrpSpPr/>
          <p:nvPr/>
        </p:nvGrpSpPr>
        <p:grpSpPr>
          <a:xfrm>
            <a:off x="2710241" y="666727"/>
            <a:ext cx="6334773" cy="2623942"/>
            <a:chOff x="2710241" y="666727"/>
            <a:chExt cx="6334773" cy="262394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DA95102-9689-C5B3-2199-E3F5DF26B377}"/>
                </a:ext>
              </a:extLst>
            </p:cNvPr>
            <p:cNvGrpSpPr/>
            <p:nvPr/>
          </p:nvGrpSpPr>
          <p:grpSpPr>
            <a:xfrm>
              <a:off x="2710241" y="666727"/>
              <a:ext cx="6334773" cy="2623942"/>
              <a:chOff x="2710241" y="666727"/>
              <a:chExt cx="6334773" cy="2623942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6E147C5D-8256-A862-E6E1-8204B33318E8}"/>
                  </a:ext>
                </a:extLst>
              </p:cNvPr>
              <p:cNvGrpSpPr/>
              <p:nvPr/>
            </p:nvGrpSpPr>
            <p:grpSpPr>
              <a:xfrm>
                <a:off x="2710241" y="666727"/>
                <a:ext cx="6334773" cy="2623942"/>
                <a:chOff x="2710241" y="666727"/>
                <a:chExt cx="6334773" cy="2623942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11A90BFC-9B7F-78E8-1454-ECFEC006415C}"/>
                    </a:ext>
                  </a:extLst>
                </p:cNvPr>
                <p:cNvGrpSpPr/>
                <p:nvPr/>
              </p:nvGrpSpPr>
              <p:grpSpPr>
                <a:xfrm>
                  <a:off x="2710241" y="666727"/>
                  <a:ext cx="6334773" cy="2623942"/>
                  <a:chOff x="2710241" y="666727"/>
                  <a:chExt cx="6334773" cy="2623942"/>
                </a:xfrm>
              </p:grpSpPr>
              <p:sp>
                <p:nvSpPr>
                  <p:cNvPr id="25" name="타원 24">
                    <a:extLst>
                      <a:ext uri="{FF2B5EF4-FFF2-40B4-BE49-F238E27FC236}">
                        <a16:creationId xmlns:a16="http://schemas.microsoft.com/office/drawing/2014/main" id="{98B2103E-E763-2DD2-9346-E8030FDA530F}"/>
                      </a:ext>
                    </a:extLst>
                  </p:cNvPr>
                  <p:cNvSpPr/>
                  <p:nvPr/>
                </p:nvSpPr>
                <p:spPr>
                  <a:xfrm>
                    <a:off x="5408208" y="958626"/>
                    <a:ext cx="763327" cy="742070"/>
                  </a:xfrm>
                  <a:prstGeom prst="ellipse">
                    <a:avLst/>
                  </a:prstGeom>
                  <a:solidFill>
                    <a:srgbClr val="D0EC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42DEAC09-59BF-D724-8713-8248731B5F2A}"/>
                      </a:ext>
                    </a:extLst>
                  </p:cNvPr>
                  <p:cNvSpPr/>
                  <p:nvPr/>
                </p:nvSpPr>
                <p:spPr>
                  <a:xfrm>
                    <a:off x="5408141" y="2542385"/>
                    <a:ext cx="763327" cy="742070"/>
                  </a:xfrm>
                  <a:prstGeom prst="ellipse">
                    <a:avLst/>
                  </a:prstGeom>
                  <a:solidFill>
                    <a:srgbClr val="D0EC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B47163DC-22B5-FEBE-8C13-37B1E7A6CA02}"/>
                      </a:ext>
                    </a:extLst>
                  </p:cNvPr>
                  <p:cNvSpPr/>
                  <p:nvPr/>
                </p:nvSpPr>
                <p:spPr>
                  <a:xfrm>
                    <a:off x="5408142" y="1754496"/>
                    <a:ext cx="763327" cy="742070"/>
                  </a:xfrm>
                  <a:prstGeom prst="ellipse">
                    <a:avLst/>
                  </a:prstGeom>
                  <a:solidFill>
                    <a:srgbClr val="D0EC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타원 28">
                    <a:extLst>
                      <a:ext uri="{FF2B5EF4-FFF2-40B4-BE49-F238E27FC236}">
                        <a16:creationId xmlns:a16="http://schemas.microsoft.com/office/drawing/2014/main" id="{0F6A656E-3CBD-40D2-AAC6-C0A5E20947C4}"/>
                      </a:ext>
                    </a:extLst>
                  </p:cNvPr>
                  <p:cNvSpPr/>
                  <p:nvPr/>
                </p:nvSpPr>
                <p:spPr>
                  <a:xfrm>
                    <a:off x="8112078" y="1745351"/>
                    <a:ext cx="763327" cy="74207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4F7CAE4E-630A-6C79-4226-B29E444F18C3}"/>
                      </a:ext>
                    </a:extLst>
                  </p:cNvPr>
                  <p:cNvSpPr/>
                  <p:nvPr/>
                </p:nvSpPr>
                <p:spPr>
                  <a:xfrm>
                    <a:off x="2745196" y="1721052"/>
                    <a:ext cx="763327" cy="74207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E394483-97C4-19BB-B21B-B5D448E95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710241" y="1953587"/>
                    <a:ext cx="100677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spc="600" dirty="0" err="1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기안자</a:t>
                    </a:r>
                    <a:endParaRPr lang="ko-KR" altLang="en-US" sz="1200" b="1" spc="600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27DD66EC-006A-534C-DCB8-7F078F5D41BC}"/>
                      </a:ext>
                    </a:extLst>
                  </p:cNvPr>
                  <p:cNvSpPr txBox="1"/>
                  <p:nvPr/>
                </p:nvSpPr>
                <p:spPr>
                  <a:xfrm>
                    <a:off x="5315693" y="1168992"/>
                    <a:ext cx="10658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b="1" spc="600" dirty="0" err="1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합의자</a:t>
                    </a:r>
                    <a:r>
                      <a:rPr lang="en-US" altLang="ko-KR" sz="1200" b="1" spc="6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1</a:t>
                    </a:r>
                    <a:endParaRPr lang="ko-KR" altLang="en-US" sz="1200" b="1" spc="600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C02BC8B-4F76-5879-E168-76A7AEBFD434}"/>
                      </a:ext>
                    </a:extLst>
                  </p:cNvPr>
                  <p:cNvSpPr txBox="1"/>
                  <p:nvPr/>
                </p:nvSpPr>
                <p:spPr>
                  <a:xfrm>
                    <a:off x="5320261" y="1975972"/>
                    <a:ext cx="106131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b="1" spc="600" dirty="0" err="1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합의자</a:t>
                    </a:r>
                    <a:r>
                      <a:rPr lang="en-US" altLang="ko-KR" sz="1200" b="1" spc="6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2</a:t>
                    </a:r>
                    <a:endParaRPr lang="ko-KR" altLang="en-US" sz="1200" b="1" spc="600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0D98B05-8503-E930-E4E2-77761BC138BD}"/>
                      </a:ext>
                    </a:extLst>
                  </p:cNvPr>
                  <p:cNvSpPr txBox="1"/>
                  <p:nvPr/>
                </p:nvSpPr>
                <p:spPr>
                  <a:xfrm>
                    <a:off x="5315692" y="2745768"/>
                    <a:ext cx="10658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b="1" spc="600" dirty="0" err="1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합의자</a:t>
                    </a:r>
                    <a:r>
                      <a:rPr lang="en-US" altLang="ko-KR" sz="1200" b="1" spc="6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3</a:t>
                    </a:r>
                    <a:endParaRPr lang="ko-KR" altLang="en-US" sz="1200" b="1" spc="600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4D3D3E-65A7-D114-B8F5-654CC7670EFB}"/>
                      </a:ext>
                    </a:extLst>
                  </p:cNvPr>
                  <p:cNvSpPr txBox="1"/>
                  <p:nvPr/>
                </p:nvSpPr>
                <p:spPr>
                  <a:xfrm>
                    <a:off x="7979129" y="1877318"/>
                    <a:ext cx="106588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b="1" spc="600" dirty="0"/>
                      <a:t>최종</a:t>
                    </a:r>
                    <a:endParaRPr lang="en-US" altLang="ko-KR" sz="1200" b="1" spc="600" dirty="0"/>
                  </a:p>
                  <a:p>
                    <a:pPr algn="ctr"/>
                    <a:r>
                      <a:rPr lang="ko-KR" altLang="en-US" sz="1200" b="1" spc="600" dirty="0"/>
                      <a:t>결재자</a:t>
                    </a: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FC2FD593-F6AF-B28B-A47C-49C3AE994CAB}"/>
                      </a:ext>
                    </a:extLst>
                  </p:cNvPr>
                  <p:cNvSpPr/>
                  <p:nvPr/>
                </p:nvSpPr>
                <p:spPr>
                  <a:xfrm>
                    <a:off x="4613715" y="893505"/>
                    <a:ext cx="2428476" cy="2397164"/>
                  </a:xfrm>
                  <a:prstGeom prst="roundRect">
                    <a:avLst/>
                  </a:prstGeom>
                  <a:noFill/>
                  <a:ln w="31750">
                    <a:solidFill>
                      <a:schemeClr val="accent5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12FC717-FEED-3370-F16F-01BA674A308A}"/>
                      </a:ext>
                    </a:extLst>
                  </p:cNvPr>
                  <p:cNvSpPr txBox="1"/>
                  <p:nvPr/>
                </p:nvSpPr>
                <p:spPr>
                  <a:xfrm>
                    <a:off x="4979445" y="666727"/>
                    <a:ext cx="203258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spc="600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개인 병렬 합의</a:t>
                    </a:r>
                  </a:p>
                </p:txBody>
              </p:sp>
              <p:cxnSp>
                <p:nvCxnSpPr>
                  <p:cNvPr id="51" name="직선 화살표 연결선 50">
                    <a:extLst>
                      <a:ext uri="{FF2B5EF4-FFF2-40B4-BE49-F238E27FC236}">
                        <a16:creationId xmlns:a16="http://schemas.microsoft.com/office/drawing/2014/main" id="{F1CE7FD6-16B6-A7F5-B3DD-8447CCCD5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16188" y="2078284"/>
                    <a:ext cx="1097527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화살표 연결선 51">
                    <a:extLst>
                      <a:ext uri="{FF2B5EF4-FFF2-40B4-BE49-F238E27FC236}">
                        <a16:creationId xmlns:a16="http://schemas.microsoft.com/office/drawing/2014/main" id="{CE6F99DD-744D-7950-984C-DDB859B3C6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3862" y="2089024"/>
                    <a:ext cx="1097527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51079A3-1498-9489-F918-460C9F36636D}"/>
                    </a:ext>
                  </a:extLst>
                </p:cNvPr>
                <p:cNvSpPr txBox="1"/>
                <p:nvPr/>
              </p:nvSpPr>
              <p:spPr>
                <a:xfrm>
                  <a:off x="6182649" y="1175398"/>
                  <a:ext cx="8293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spc="600" dirty="0">
                      <a:solidFill>
                        <a:srgbClr val="FF0000"/>
                      </a:solidFill>
                    </a:rPr>
                    <a:t>합의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09E78F-6259-1274-6622-5BF850078695}"/>
                  </a:ext>
                </a:extLst>
              </p:cNvPr>
              <p:cNvSpPr txBox="1"/>
              <p:nvPr/>
            </p:nvSpPr>
            <p:spPr>
              <a:xfrm>
                <a:off x="6212809" y="1960583"/>
                <a:ext cx="8293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spc="600" dirty="0">
                    <a:solidFill>
                      <a:srgbClr val="FF0000"/>
                    </a:solidFill>
                  </a:rPr>
                  <a:t>반려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C13DBF-D233-4761-1D98-68BDAB8E669B}"/>
                </a:ext>
              </a:extLst>
            </p:cNvPr>
            <p:cNvSpPr txBox="1"/>
            <p:nvPr/>
          </p:nvSpPr>
          <p:spPr>
            <a:xfrm>
              <a:off x="6233479" y="2745768"/>
              <a:ext cx="829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pc="600" dirty="0">
                  <a:solidFill>
                    <a:srgbClr val="FF0000"/>
                  </a:solidFill>
                </a:rPr>
                <a:t>합의</a:t>
              </a:r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795C21FA-15FC-A3C2-FA66-A1840A5F6F96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3)</a:t>
            </a:r>
            <a:r>
              <a:rPr lang="ko-KR" altLang="en-US" sz="1800" b="1" dirty="0" err="1"/>
              <a:t>최종결재자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D770A-C28E-F3C8-8FDA-8612D2B6AD3F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CCCA308-9AFA-9A83-57DF-AA14171388B4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DBDB415-702E-CA39-B6F1-73C77B9C18AC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6AB599A-AF41-38C7-A1AC-E29867479BC2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FA8F0-0C0A-9AC4-97E9-C95E506EF139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A64D1-B2DF-0B41-0DFE-CF00136F3451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CD1E00-AD18-8E1B-3E9E-8194530EABA6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9C5D8A-FB02-1A0E-8548-A31B600FF062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04D35A-54E8-374A-0E30-5FCA3C85BE5B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E9C624-FF8C-A270-8D5E-4904D8732565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49/56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520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F566A72-0B77-7F9C-44A4-391BE368C8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248003"/>
              </p:ext>
            </p:extLst>
          </p:nvPr>
        </p:nvGraphicFramePr>
        <p:xfrm>
          <a:off x="469067" y="1023013"/>
          <a:ext cx="8906164" cy="5130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93">
                  <a:extLst>
                    <a:ext uri="{9D8B030D-6E8A-4147-A177-3AD203B41FA5}">
                      <a16:colId xmlns:a16="http://schemas.microsoft.com/office/drawing/2014/main" val="1233466765"/>
                    </a:ext>
                  </a:extLst>
                </a:gridCol>
                <a:gridCol w="7427071">
                  <a:extLst>
                    <a:ext uri="{9D8B030D-6E8A-4147-A177-3AD203B41FA5}">
                      <a16:colId xmlns:a16="http://schemas.microsoft.com/office/drawing/2014/main" val="351992153"/>
                    </a:ext>
                  </a:extLst>
                </a:gridCol>
              </a:tblGrid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106344"/>
                  </a:ext>
                </a:extLst>
              </a:tr>
              <a:tr h="505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결정할 권한이 있는 자가 부하직원이 제출한 안건을 허가하거나 승인하는 행위를 말한다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97920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결재선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결재에 참가할 사람들의 집합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97208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 행위에 있어 대면하여 결정이 필요한 상태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29292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 행위에 있어 동의가 필요하며 결재와 달리 서명을 하지 않아도 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533079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 행위에 있어 동의가 필요하지 않으며 결재 진행 중 열람이 가능한 결재자의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28622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선택한 결재자가 최고 결재자의 권한을 위임 받아 처리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한번에 다 </a:t>
                      </a:r>
                      <a:r>
                        <a:rPr lang="ko-KR" altLang="en-US" dirty="0" err="1"/>
                        <a:t>처리하는것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08027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 올리기 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19529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나중에 결재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47986"/>
                  </a:ext>
                </a:extLst>
              </a:tr>
              <a:tr h="35796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부서가 결재할 것이 아니면 발송 부서에 다시 보내는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3831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B5242B60-066A-7033-E4A9-F8D9A889358B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420402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2)</a:t>
            </a:r>
            <a:r>
              <a:rPr lang="ko-KR" altLang="en-US" sz="1800" b="1" dirty="0"/>
              <a:t>전자 결재 용어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8FA20-A832-394D-5038-9780E73DB518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0CA58D-ECC8-B972-E32D-B090EA1FDD65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6716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253950" y="136996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3539159" y="180766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696124" y="136996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211260" y="180766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136556" y="137471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8575490" y="181241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9991572" y="137471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450010" y="181318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1F75DA-1FEE-A39C-4F3E-D805118F9F61}"/>
              </a:ext>
            </a:extLst>
          </p:cNvPr>
          <p:cNvCxnSpPr>
            <a:cxnSpLocks/>
          </p:cNvCxnSpPr>
          <p:nvPr/>
        </p:nvCxnSpPr>
        <p:spPr>
          <a:xfrm>
            <a:off x="3395373" y="2169944"/>
            <a:ext cx="0" cy="333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7358E3-710B-1DD5-7292-149FD04EA937}"/>
              </a:ext>
            </a:extLst>
          </p:cNvPr>
          <p:cNvSpPr txBox="1"/>
          <p:nvPr/>
        </p:nvSpPr>
        <p:spPr>
          <a:xfrm>
            <a:off x="2433309" y="1862167"/>
            <a:ext cx="226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openSignUI_complete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F59F049-D427-F3A3-7B8D-800088E247C9}"/>
              </a:ext>
            </a:extLst>
          </p:cNvPr>
          <p:cNvCxnSpPr>
            <a:cxnSpLocks/>
          </p:cNvCxnSpPr>
          <p:nvPr/>
        </p:nvCxnSpPr>
        <p:spPr>
          <a:xfrm flipV="1">
            <a:off x="3615517" y="2187482"/>
            <a:ext cx="0" cy="29670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30DF992-B801-000F-6912-0D149FEB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25" y="1973389"/>
            <a:ext cx="1893100" cy="168397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A2A5CE-4522-E113-A332-30EF215070D9}"/>
              </a:ext>
            </a:extLst>
          </p:cNvPr>
          <p:cNvSpPr/>
          <p:nvPr/>
        </p:nvSpPr>
        <p:spPr>
          <a:xfrm>
            <a:off x="640355" y="3266677"/>
            <a:ext cx="583020" cy="32464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C557C-843B-6E71-FAC0-14CCD6801102}"/>
              </a:ext>
            </a:extLst>
          </p:cNvPr>
          <p:cNvSpPr txBox="1"/>
          <p:nvPr/>
        </p:nvSpPr>
        <p:spPr>
          <a:xfrm>
            <a:off x="2403256" y="2459485"/>
            <a:ext cx="2267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docnumber.js</a:t>
            </a:r>
          </a:p>
          <a:p>
            <a:pPr algn="ctr"/>
            <a:r>
              <a:rPr lang="en-US" altLang="ko-KR" sz="1400" dirty="0" err="1"/>
              <a:t>getDocNumber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F6A50-21A7-36B3-57C2-4A2A3F010E7A}"/>
              </a:ext>
            </a:extLst>
          </p:cNvPr>
          <p:cNvSpPr txBox="1"/>
          <p:nvPr/>
        </p:nvSpPr>
        <p:spPr>
          <a:xfrm>
            <a:off x="4652442" y="3593123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GetDocNumber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E84183-9821-C649-620F-3F0053955177}"/>
              </a:ext>
            </a:extLst>
          </p:cNvPr>
          <p:cNvSpPr txBox="1"/>
          <p:nvPr/>
        </p:nvSpPr>
        <p:spPr>
          <a:xfrm>
            <a:off x="7473706" y="3676717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GetDocNumber</a:t>
            </a:r>
            <a:r>
              <a:rPr lang="en-US" altLang="ko-KR" sz="1400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D1DE1C-FDF9-7BA7-B52D-FF31AE67353C}"/>
              </a:ext>
            </a:extLst>
          </p:cNvPr>
          <p:cNvSpPr txBox="1"/>
          <p:nvPr/>
        </p:nvSpPr>
        <p:spPr>
          <a:xfrm>
            <a:off x="9537601" y="3565345"/>
            <a:ext cx="193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ezWorkFlow.cs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GetDocNumber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2F749C2-3E12-76F3-C562-33426FB8F13E}"/>
              </a:ext>
            </a:extLst>
          </p:cNvPr>
          <p:cNvCxnSpPr>
            <a:cxnSpLocks/>
          </p:cNvCxnSpPr>
          <p:nvPr/>
        </p:nvCxnSpPr>
        <p:spPr>
          <a:xfrm>
            <a:off x="4350786" y="2746400"/>
            <a:ext cx="833501" cy="844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F563C65-6E6A-350D-7034-0D15640E40F4}"/>
              </a:ext>
            </a:extLst>
          </p:cNvPr>
          <p:cNvCxnSpPr>
            <a:cxnSpLocks/>
          </p:cNvCxnSpPr>
          <p:nvPr/>
        </p:nvCxnSpPr>
        <p:spPr>
          <a:xfrm flipV="1">
            <a:off x="7097169" y="3768868"/>
            <a:ext cx="618792" cy="13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640FD4B-4DE5-6543-F48B-1DD4EA69D501}"/>
              </a:ext>
            </a:extLst>
          </p:cNvPr>
          <p:cNvCxnSpPr>
            <a:cxnSpLocks/>
          </p:cNvCxnSpPr>
          <p:nvPr/>
        </p:nvCxnSpPr>
        <p:spPr>
          <a:xfrm flipV="1">
            <a:off x="9159020" y="3788567"/>
            <a:ext cx="618792" cy="13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F4C575F-53F8-6D49-0B88-E897C7FC1CCE}"/>
              </a:ext>
            </a:extLst>
          </p:cNvPr>
          <p:cNvCxnSpPr>
            <a:cxnSpLocks/>
          </p:cNvCxnSpPr>
          <p:nvPr/>
        </p:nvCxnSpPr>
        <p:spPr>
          <a:xfrm flipH="1">
            <a:off x="9203354" y="3949173"/>
            <a:ext cx="48482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53666B-5916-5D23-DAD7-17852BD81486}"/>
              </a:ext>
            </a:extLst>
          </p:cNvPr>
          <p:cNvCxnSpPr>
            <a:cxnSpLocks/>
          </p:cNvCxnSpPr>
          <p:nvPr/>
        </p:nvCxnSpPr>
        <p:spPr>
          <a:xfrm flipH="1">
            <a:off x="7097169" y="3906746"/>
            <a:ext cx="58857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6A613C-B846-B470-9F49-A6F433E8C033}"/>
              </a:ext>
            </a:extLst>
          </p:cNvPr>
          <p:cNvCxnSpPr>
            <a:cxnSpLocks/>
          </p:cNvCxnSpPr>
          <p:nvPr/>
        </p:nvCxnSpPr>
        <p:spPr>
          <a:xfrm flipH="1" flipV="1">
            <a:off x="4207516" y="2802224"/>
            <a:ext cx="821630" cy="828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36F4191-988E-D71C-8F3B-EA1FE96D1A4A}"/>
              </a:ext>
            </a:extLst>
          </p:cNvPr>
          <p:cNvCxnSpPr>
            <a:cxnSpLocks/>
          </p:cNvCxnSpPr>
          <p:nvPr/>
        </p:nvCxnSpPr>
        <p:spPr>
          <a:xfrm flipV="1">
            <a:off x="1223375" y="2099075"/>
            <a:ext cx="1327914" cy="1329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>
            <a:extLst>
              <a:ext uri="{FF2B5EF4-FFF2-40B4-BE49-F238E27FC236}">
                <a16:creationId xmlns:a16="http://schemas.microsoft.com/office/drawing/2014/main" id="{5A5A8D84-BB67-728D-AF5A-CAEB1CA52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148" y="4867088"/>
            <a:ext cx="5967565" cy="1076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C22B5749-6049-178D-713F-A8E8EDED4C2E}"/>
              </a:ext>
            </a:extLst>
          </p:cNvPr>
          <p:cNvSpPr/>
          <p:nvPr/>
        </p:nvSpPr>
        <p:spPr>
          <a:xfrm>
            <a:off x="8268239" y="5461154"/>
            <a:ext cx="1789844" cy="4577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DDD523F-C4D3-55F7-1F4F-5221578A627F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3)</a:t>
            </a:r>
            <a:r>
              <a:rPr lang="ko-KR" altLang="en-US" sz="1800" b="1" dirty="0" err="1"/>
              <a:t>최종결재자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72F65-BDB1-9FE5-1FAF-23C5208C90F4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6029738-39C7-59FE-FAB1-C6ABCDF02A9C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D6BDBB-30A1-6CFF-1339-A8AC7931269C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5C37316-58E9-4861-4585-B603F2E78FD7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A50FE-E036-AAE7-D8BF-E24B72375BC9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AFF8A-7A20-5B70-8EB2-2FC697841420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0DFBF-1223-0EC9-81ED-4A55635691C5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D3F59B-D89B-9086-74D9-ACD916490D6A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57596-3F56-B30D-C374-4E0BCF985BC0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C2226F-6C50-CE3B-B580-2DEAE6BE9832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50/56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695567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2576617" y="149305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2861826" y="193076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018791" y="149305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5533927" y="193076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7459223" y="149780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7898157" y="193550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9077170" y="149780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9535608" y="193628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0A13273-6465-7817-5E10-15BC3D652F9C}"/>
              </a:ext>
            </a:extLst>
          </p:cNvPr>
          <p:cNvCxnSpPr>
            <a:cxnSpLocks/>
          </p:cNvCxnSpPr>
          <p:nvPr/>
        </p:nvCxnSpPr>
        <p:spPr>
          <a:xfrm>
            <a:off x="2735582" y="2382345"/>
            <a:ext cx="0" cy="451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3499260-308D-D00B-C220-16CADF82A36D}"/>
              </a:ext>
            </a:extLst>
          </p:cNvPr>
          <p:cNvSpPr txBox="1"/>
          <p:nvPr/>
        </p:nvSpPr>
        <p:spPr>
          <a:xfrm>
            <a:off x="1963959" y="3539618"/>
            <a:ext cx="1641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SaveApproveInfo</a:t>
            </a:r>
            <a:r>
              <a:rPr lang="en-US" altLang="ko-KR" sz="1400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AD02B1-0A60-9F08-235E-5556520E58BB}"/>
              </a:ext>
            </a:extLst>
          </p:cNvPr>
          <p:cNvSpPr txBox="1"/>
          <p:nvPr/>
        </p:nvSpPr>
        <p:spPr>
          <a:xfrm>
            <a:off x="9070394" y="3288014"/>
            <a:ext cx="1215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doProcess</a:t>
            </a:r>
            <a:endParaRPr lang="en-US" altLang="ko-KR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845B40-0AF2-C24F-3A3B-41D1AF04F8E4}"/>
              </a:ext>
            </a:extLst>
          </p:cNvPr>
          <p:cNvSpPr txBox="1"/>
          <p:nvPr/>
        </p:nvSpPr>
        <p:spPr>
          <a:xfrm>
            <a:off x="6785339" y="3305692"/>
            <a:ext cx="2339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DoApprov</a:t>
            </a:r>
            <a:r>
              <a:rPr lang="en-US" altLang="ko-KR" sz="1400" dirty="0"/>
              <a:t>()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63CED3-ED47-BA09-02FB-DFAFFEDB41C7}"/>
              </a:ext>
            </a:extLst>
          </p:cNvPr>
          <p:cNvSpPr txBox="1"/>
          <p:nvPr/>
        </p:nvSpPr>
        <p:spPr>
          <a:xfrm>
            <a:off x="3931535" y="3250699"/>
            <a:ext cx="2917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ApproveUIAspxController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DoApprov</a:t>
            </a:r>
            <a:endParaRPr lang="en-US" altLang="ko-KR" sz="14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B737ED7-557D-99C2-6D8C-847CC0FA325E}"/>
              </a:ext>
            </a:extLst>
          </p:cNvPr>
          <p:cNvCxnSpPr>
            <a:cxnSpLocks/>
            <a:stCxn id="67" idx="3"/>
          </p:cNvCxnSpPr>
          <p:nvPr/>
        </p:nvCxnSpPr>
        <p:spPr>
          <a:xfrm flipV="1">
            <a:off x="3605794" y="3595791"/>
            <a:ext cx="878741" cy="977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0E835E4-C667-39CE-2495-51DF57FAADCE}"/>
              </a:ext>
            </a:extLst>
          </p:cNvPr>
          <p:cNvCxnSpPr>
            <a:cxnSpLocks/>
          </p:cNvCxnSpPr>
          <p:nvPr/>
        </p:nvCxnSpPr>
        <p:spPr>
          <a:xfrm>
            <a:off x="6707254" y="3492231"/>
            <a:ext cx="6277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DAC2931-B8DC-D259-8C99-3EB5C48A2330}"/>
              </a:ext>
            </a:extLst>
          </p:cNvPr>
          <p:cNvCxnSpPr>
            <a:cxnSpLocks/>
          </p:cNvCxnSpPr>
          <p:nvPr/>
        </p:nvCxnSpPr>
        <p:spPr>
          <a:xfrm>
            <a:off x="8545386" y="3456805"/>
            <a:ext cx="6277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BECAD42-41C8-CDCB-9371-F972F1AD9DF8}"/>
              </a:ext>
            </a:extLst>
          </p:cNvPr>
          <p:cNvSpPr txBox="1"/>
          <p:nvPr/>
        </p:nvSpPr>
        <p:spPr>
          <a:xfrm>
            <a:off x="8636593" y="4045768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UpdateDocInfo</a:t>
            </a:r>
            <a:r>
              <a:rPr lang="en-US" altLang="ko-KR" sz="1400" dirty="0"/>
              <a:t>()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AB164A-F9D4-8EE4-6AF1-456622B0D663}"/>
              </a:ext>
            </a:extLst>
          </p:cNvPr>
          <p:cNvSpPr txBox="1"/>
          <p:nvPr/>
        </p:nvSpPr>
        <p:spPr>
          <a:xfrm>
            <a:off x="9069577" y="4362518"/>
            <a:ext cx="1145800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doApprove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15B8A2F-39C9-A5FB-DA4D-60946EFFD073}"/>
              </a:ext>
            </a:extLst>
          </p:cNvPr>
          <p:cNvCxnSpPr>
            <a:cxnSpLocks/>
          </p:cNvCxnSpPr>
          <p:nvPr/>
        </p:nvCxnSpPr>
        <p:spPr>
          <a:xfrm flipH="1">
            <a:off x="9447499" y="3598951"/>
            <a:ext cx="3413" cy="40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0B1BD5E-30A0-984A-82B1-3ACDD20912BC}"/>
              </a:ext>
            </a:extLst>
          </p:cNvPr>
          <p:cNvCxnSpPr>
            <a:cxnSpLocks/>
          </p:cNvCxnSpPr>
          <p:nvPr/>
        </p:nvCxnSpPr>
        <p:spPr>
          <a:xfrm flipH="1" flipV="1">
            <a:off x="9642477" y="3612207"/>
            <a:ext cx="5436" cy="44366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580B463-51CA-04CE-7641-4C61594BF2BC}"/>
              </a:ext>
            </a:extLst>
          </p:cNvPr>
          <p:cNvCxnSpPr>
            <a:cxnSpLocks/>
          </p:cNvCxnSpPr>
          <p:nvPr/>
        </p:nvCxnSpPr>
        <p:spPr>
          <a:xfrm flipH="1" flipV="1">
            <a:off x="8571110" y="3558182"/>
            <a:ext cx="560754" cy="374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1CCEB14-E60F-D2AB-3232-FA5E91EE1AAB}"/>
              </a:ext>
            </a:extLst>
          </p:cNvPr>
          <p:cNvCxnSpPr>
            <a:cxnSpLocks/>
          </p:cNvCxnSpPr>
          <p:nvPr/>
        </p:nvCxnSpPr>
        <p:spPr>
          <a:xfrm flipH="1">
            <a:off x="6683858" y="3581804"/>
            <a:ext cx="627753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C71FB02-70A1-356E-BB5E-07B5BF88A70F}"/>
              </a:ext>
            </a:extLst>
          </p:cNvPr>
          <p:cNvCxnSpPr>
            <a:cxnSpLocks/>
          </p:cNvCxnSpPr>
          <p:nvPr/>
        </p:nvCxnSpPr>
        <p:spPr>
          <a:xfrm flipH="1">
            <a:off x="3548690" y="3404587"/>
            <a:ext cx="720715" cy="149673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C454ED-A66A-1FF2-FABA-785B459D730C}"/>
              </a:ext>
            </a:extLst>
          </p:cNvPr>
          <p:cNvSpPr txBox="1"/>
          <p:nvPr/>
        </p:nvSpPr>
        <p:spPr>
          <a:xfrm>
            <a:off x="1777691" y="2073029"/>
            <a:ext cx="226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openSignUI_complete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3B6EF2-F15C-9438-1F58-5BD512CA2776}"/>
              </a:ext>
            </a:extLst>
          </p:cNvPr>
          <p:cNvSpPr txBox="1"/>
          <p:nvPr/>
        </p:nvSpPr>
        <p:spPr>
          <a:xfrm>
            <a:off x="10521841" y="4566154"/>
            <a:ext cx="1583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doDoccomplete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82E7821-22A9-A9EF-EBB0-E0AD0B7D41C6}"/>
              </a:ext>
            </a:extLst>
          </p:cNvPr>
          <p:cNvCxnSpPr>
            <a:cxnSpLocks/>
          </p:cNvCxnSpPr>
          <p:nvPr/>
        </p:nvCxnSpPr>
        <p:spPr>
          <a:xfrm flipV="1">
            <a:off x="10112647" y="4400778"/>
            <a:ext cx="312328" cy="147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CA0F2C6-7A76-F28B-932D-FA7EAEA9492A}"/>
              </a:ext>
            </a:extLst>
          </p:cNvPr>
          <p:cNvSpPr txBox="1"/>
          <p:nvPr/>
        </p:nvSpPr>
        <p:spPr>
          <a:xfrm>
            <a:off x="10476688" y="4199656"/>
            <a:ext cx="1418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DeleteDocInfo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C3E537-6D14-16E4-C6F0-3ED820171A3A}"/>
              </a:ext>
            </a:extLst>
          </p:cNvPr>
          <p:cNvSpPr txBox="1"/>
          <p:nvPr/>
        </p:nvSpPr>
        <p:spPr>
          <a:xfrm>
            <a:off x="8710481" y="5052419"/>
            <a:ext cx="1906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chkDocDelete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4F0FB73-EFD4-9908-4B94-160AD9A8FBD2}"/>
              </a:ext>
            </a:extLst>
          </p:cNvPr>
          <p:cNvCxnSpPr>
            <a:cxnSpLocks/>
          </p:cNvCxnSpPr>
          <p:nvPr/>
        </p:nvCxnSpPr>
        <p:spPr>
          <a:xfrm>
            <a:off x="10140781" y="4564872"/>
            <a:ext cx="381060" cy="130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80DECC8B-6121-6006-9F0A-D1DCA6ADF058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3)</a:t>
            </a:r>
            <a:r>
              <a:rPr lang="ko-KR" altLang="en-US" sz="1800" b="1" dirty="0" err="1"/>
              <a:t>최종결재자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11A8D-4429-6420-FE2B-34B0722F470D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3879BBE-B2DE-BF32-BE92-9B9E717BAC80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782562-421F-19C5-681D-38C558895C60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3CCC235-3D1D-521D-F523-E0AA50D9E618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5FA9B-9F2B-BB96-1841-860328B2D641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D41E8-1FF6-EDEB-0C5C-787ED81FBAED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06A5-D7E2-681D-A503-7A7B4A27AA00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AE46B-A070-595A-D044-150955B4EC83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F7EB6-DA1E-D3BD-C351-C2E3E241781E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EBA113D3-A0B3-FA46-F89E-530654770841}"/>
              </a:ext>
            </a:extLst>
          </p:cNvPr>
          <p:cNvCxnSpPr>
            <a:cxnSpLocks/>
          </p:cNvCxnSpPr>
          <p:nvPr/>
        </p:nvCxnSpPr>
        <p:spPr>
          <a:xfrm flipH="1">
            <a:off x="9568311" y="4644746"/>
            <a:ext cx="3413" cy="40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AF4230-2F0B-8865-254F-08FF3EC47442}"/>
              </a:ext>
            </a:extLst>
          </p:cNvPr>
          <p:cNvSpPr txBox="1"/>
          <p:nvPr/>
        </p:nvSpPr>
        <p:spPr>
          <a:xfrm>
            <a:off x="2262694" y="2828276"/>
            <a:ext cx="62387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docAprEndFg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FA27B5E-3AA9-2BD5-1D8B-033EA7BFC39F}"/>
              </a:ext>
            </a:extLst>
          </p:cNvPr>
          <p:cNvCxnSpPr>
            <a:cxnSpLocks/>
          </p:cNvCxnSpPr>
          <p:nvPr/>
        </p:nvCxnSpPr>
        <p:spPr>
          <a:xfrm>
            <a:off x="2735582" y="3123267"/>
            <a:ext cx="0" cy="451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FA9F5C-9260-80DA-C5C8-C563B6BBD165}"/>
              </a:ext>
            </a:extLst>
          </p:cNvPr>
          <p:cNvSpPr txBox="1"/>
          <p:nvPr/>
        </p:nvSpPr>
        <p:spPr>
          <a:xfrm>
            <a:off x="8159016" y="5107040"/>
            <a:ext cx="955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진행문서 파일 삭제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D16E62-0A23-E339-732F-19046F170C9E}"/>
              </a:ext>
            </a:extLst>
          </p:cNvPr>
          <p:cNvSpPr txBox="1"/>
          <p:nvPr/>
        </p:nvSpPr>
        <p:spPr>
          <a:xfrm>
            <a:off x="10591785" y="4889558"/>
            <a:ext cx="1942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문서를 최종 완료 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보관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CD0A649-3FBC-9447-BDCB-9AE0C419C5CA}"/>
              </a:ext>
            </a:extLst>
          </p:cNvPr>
          <p:cNvCxnSpPr/>
          <p:nvPr/>
        </p:nvCxnSpPr>
        <p:spPr>
          <a:xfrm>
            <a:off x="7928442" y="193076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AD24AD-9F98-46B4-2250-D6276EBF78E9}"/>
              </a:ext>
            </a:extLst>
          </p:cNvPr>
          <p:cNvSpPr txBox="1"/>
          <p:nvPr/>
        </p:nvSpPr>
        <p:spPr>
          <a:xfrm>
            <a:off x="1052987" y="2779605"/>
            <a:ext cx="1296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최종 결재자인지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81E7D2-7CBF-B210-D004-A79A14A06F04}"/>
              </a:ext>
            </a:extLst>
          </p:cNvPr>
          <p:cNvSpPr txBox="1"/>
          <p:nvPr/>
        </p:nvSpPr>
        <p:spPr>
          <a:xfrm>
            <a:off x="10424975" y="2767428"/>
            <a:ext cx="19427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문서의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'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진행 중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'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상태 정보</a:t>
            </a: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결재 경로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결재선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의 모든 기록</a:t>
            </a: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모든 결재 참여자의 의견</a:t>
            </a: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문서 수신 및 회람 기록</a:t>
            </a: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임시 첨부파일 정보 </a:t>
            </a:r>
            <a:b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삭제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8DC583-12BB-606F-C9EB-1196ED8E07F4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51/56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88572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E6BB5935-00AE-3CD5-5B93-0B5C8F4A8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555" y="2961722"/>
            <a:ext cx="6382641" cy="241968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31E179F-5B8A-FFC7-987A-AB91CABC6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976" y="1191517"/>
            <a:ext cx="6382641" cy="17623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5AAE72-8956-D234-6245-545F4BF99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64" y="1793170"/>
            <a:ext cx="4152900" cy="2571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01382A-2F0E-C814-97F7-2A6990AC7788}"/>
              </a:ext>
            </a:extLst>
          </p:cNvPr>
          <p:cNvSpPr txBox="1"/>
          <p:nvPr/>
        </p:nvSpPr>
        <p:spPr>
          <a:xfrm>
            <a:off x="498264" y="1446591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ezWorkFlow.js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F5653E-3F36-722A-9F8F-51367BA1BC60}"/>
              </a:ext>
            </a:extLst>
          </p:cNvPr>
          <p:cNvSpPr/>
          <p:nvPr/>
        </p:nvSpPr>
        <p:spPr>
          <a:xfrm>
            <a:off x="1478458" y="2226607"/>
            <a:ext cx="2980653" cy="2111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D1C8F7-6487-EE23-D6CF-B50C2D78BE59}"/>
              </a:ext>
            </a:extLst>
          </p:cNvPr>
          <p:cNvSpPr/>
          <p:nvPr/>
        </p:nvSpPr>
        <p:spPr>
          <a:xfrm>
            <a:off x="1478458" y="3295763"/>
            <a:ext cx="2980653" cy="2111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60B13-FCAC-C09E-5227-D26372BF07A9}"/>
              </a:ext>
            </a:extLst>
          </p:cNvPr>
          <p:cNvSpPr txBox="1"/>
          <p:nvPr/>
        </p:nvSpPr>
        <p:spPr>
          <a:xfrm>
            <a:off x="2649727" y="1899429"/>
            <a:ext cx="180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문서 정보 업데이트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A35DF-0FE6-2795-8F7B-24BE0330167C}"/>
              </a:ext>
            </a:extLst>
          </p:cNvPr>
          <p:cNvSpPr txBox="1"/>
          <p:nvPr/>
        </p:nvSpPr>
        <p:spPr>
          <a:xfrm>
            <a:off x="2586003" y="2968585"/>
            <a:ext cx="180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 진행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A8A16C51-E114-D8EA-89BB-98596B8DD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99" y="724359"/>
            <a:ext cx="5124450" cy="381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751FBD5-A586-1586-E844-70E0458ABBAF}"/>
              </a:ext>
            </a:extLst>
          </p:cNvPr>
          <p:cNvSpPr txBox="1"/>
          <p:nvPr/>
        </p:nvSpPr>
        <p:spPr>
          <a:xfrm>
            <a:off x="7972152" y="4001829"/>
            <a:ext cx="3322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다음 결재자가 존재하지 않기 때문에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다음 결재자의 결재 상태를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진행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으로 바꾸는 과정 </a:t>
            </a:r>
            <a:r>
              <a:rPr lang="en-US" altLang="ko-KR" sz="1400" dirty="0">
                <a:solidFill>
                  <a:srgbClr val="FF0000"/>
                </a:solidFill>
              </a:rPr>
              <a:t>skip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5D55C13-0195-BB8A-09FC-0D573DC9D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976" y="5397688"/>
            <a:ext cx="5975264" cy="1343763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9B05BE-A93E-B7C0-75DD-0FE4F647AC5F}"/>
              </a:ext>
            </a:extLst>
          </p:cNvPr>
          <p:cNvCxnSpPr>
            <a:cxnSpLocks/>
          </p:cNvCxnSpPr>
          <p:nvPr/>
        </p:nvCxnSpPr>
        <p:spPr>
          <a:xfrm flipV="1">
            <a:off x="4459111" y="1243609"/>
            <a:ext cx="452444" cy="2032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AD9845-ED49-F078-2830-10036EB98504}"/>
              </a:ext>
            </a:extLst>
          </p:cNvPr>
          <p:cNvSpPr/>
          <p:nvPr/>
        </p:nvSpPr>
        <p:spPr>
          <a:xfrm>
            <a:off x="5534493" y="6069569"/>
            <a:ext cx="1062748" cy="2116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24938F-E454-8FB2-A300-5F75142FE0F3}"/>
              </a:ext>
            </a:extLst>
          </p:cNvPr>
          <p:cNvSpPr/>
          <p:nvPr/>
        </p:nvSpPr>
        <p:spPr>
          <a:xfrm>
            <a:off x="4898976" y="2239458"/>
            <a:ext cx="5569608" cy="6981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1A91C-BF4D-15E8-BB9E-7561393E1364}"/>
              </a:ext>
            </a:extLst>
          </p:cNvPr>
          <p:cNvSpPr txBox="1"/>
          <p:nvPr/>
        </p:nvSpPr>
        <p:spPr>
          <a:xfrm>
            <a:off x="8093996" y="2512811"/>
            <a:ext cx="239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 상태를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완료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로  바꿈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D0C159-A512-831D-6B96-E7C769FD06D6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3)</a:t>
            </a:r>
            <a:r>
              <a:rPr lang="ko-KR" altLang="en-US" sz="1800" b="1" dirty="0" err="1"/>
              <a:t>최종결재자</a:t>
            </a:r>
            <a:endParaRPr lang="ko-KR" alt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731579-A0D2-0AAC-FE52-BBBAC4BC7222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6C94F7-9A66-C458-F18E-804109B0B472}"/>
              </a:ext>
            </a:extLst>
          </p:cNvPr>
          <p:cNvSpPr txBox="1"/>
          <p:nvPr/>
        </p:nvSpPr>
        <p:spPr>
          <a:xfrm>
            <a:off x="11475674" y="6581001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52/56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322014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8FBF1E-2431-F9B4-B850-3557F7256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14" y="1183923"/>
            <a:ext cx="5381480" cy="4001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1D2928-9BCD-BA93-FF75-03D0B09A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99" y="1706209"/>
            <a:ext cx="5415310" cy="415272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24E18A-A952-69BC-61CE-D2B70D8B81D4}"/>
              </a:ext>
            </a:extLst>
          </p:cNvPr>
          <p:cNvSpPr/>
          <p:nvPr/>
        </p:nvSpPr>
        <p:spPr>
          <a:xfrm>
            <a:off x="1562827" y="2708741"/>
            <a:ext cx="4181067" cy="19250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967013B-4E88-DDAA-91A8-019509E5B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867" y="1183923"/>
            <a:ext cx="2369961" cy="2633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A32DF9A-3FE9-8156-EA15-879B477C8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867" y="1584033"/>
            <a:ext cx="5314950" cy="20669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A4941E-C191-B803-07EB-C0DB7A75FD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3781" y="2901244"/>
            <a:ext cx="4634880" cy="19250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21921B8-DCC6-0E54-8CA4-0FD74B67B0B9}"/>
              </a:ext>
            </a:extLst>
          </p:cNvPr>
          <p:cNvSpPr txBox="1"/>
          <p:nvPr/>
        </p:nvSpPr>
        <p:spPr>
          <a:xfrm>
            <a:off x="7653672" y="3401932"/>
            <a:ext cx="347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ContainerID</a:t>
            </a:r>
            <a:r>
              <a:rPr lang="en-US" altLang="ko-KR" sz="1400" dirty="0">
                <a:solidFill>
                  <a:srgbClr val="FF0000"/>
                </a:solidFill>
              </a:rPr>
              <a:t> = "0000000117“  =&gt; </a:t>
            </a:r>
            <a:r>
              <a:rPr lang="ko-KR" altLang="en-US" sz="1400" dirty="0">
                <a:solidFill>
                  <a:srgbClr val="FF0000"/>
                </a:solidFill>
              </a:rPr>
              <a:t>품의함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A50638A-628A-9CC9-952B-99731F931E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5867" y="3768460"/>
            <a:ext cx="4067175" cy="58102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4600DE1-FDEC-908D-1E36-75F3724779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6317" y="4597758"/>
            <a:ext cx="5911548" cy="104643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43AEB6-398A-23EB-CB91-6BCC3E4D7D7F}"/>
              </a:ext>
            </a:extLst>
          </p:cNvPr>
          <p:cNvSpPr/>
          <p:nvPr/>
        </p:nvSpPr>
        <p:spPr>
          <a:xfrm>
            <a:off x="7653672" y="3222279"/>
            <a:ext cx="3727145" cy="20672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2DB746-3F86-2AE3-5F16-47F6D17D5D78}"/>
              </a:ext>
            </a:extLst>
          </p:cNvPr>
          <p:cNvSpPr/>
          <p:nvPr/>
        </p:nvSpPr>
        <p:spPr>
          <a:xfrm>
            <a:off x="7045396" y="3926236"/>
            <a:ext cx="3036129" cy="20129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4E2055-C22B-0D99-3F78-2613529E90B4}"/>
              </a:ext>
            </a:extLst>
          </p:cNvPr>
          <p:cNvSpPr txBox="1"/>
          <p:nvPr/>
        </p:nvSpPr>
        <p:spPr>
          <a:xfrm>
            <a:off x="10067882" y="3745354"/>
            <a:ext cx="2220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결재 완료 후 문서가 들어가게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될 문서함의 위치를 반환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3E9631-9640-FF7E-C5D4-16F995C40663}"/>
              </a:ext>
            </a:extLst>
          </p:cNvPr>
          <p:cNvSpPr txBox="1"/>
          <p:nvPr/>
        </p:nvSpPr>
        <p:spPr>
          <a:xfrm>
            <a:off x="9107885" y="5428870"/>
            <a:ext cx="287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TBENDAPRDOCINFO </a:t>
            </a:r>
            <a:r>
              <a:rPr lang="ko-KR" altLang="en-US" sz="1200" dirty="0">
                <a:solidFill>
                  <a:srgbClr val="FF0000"/>
                </a:solidFill>
              </a:rPr>
              <a:t>테이블에 문서 정보 </a:t>
            </a:r>
            <a:r>
              <a:rPr lang="en-US" altLang="ko-KR" sz="1200" dirty="0">
                <a:solidFill>
                  <a:srgbClr val="FF0000"/>
                </a:solidFill>
              </a:rPr>
              <a:t>INSERT</a:t>
            </a:r>
            <a:r>
              <a:rPr lang="ko-KR" altLang="en-US" sz="1200" dirty="0">
                <a:solidFill>
                  <a:srgbClr val="FF0000"/>
                </a:solidFill>
              </a:rPr>
              <a:t>하는 쿼리 작성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09B2B77-21CB-30CC-7FF4-E175A75217F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745372" y="1315588"/>
            <a:ext cx="320495" cy="1483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72DF9AF-C1FD-035A-96BB-9A60C51B5BCB}"/>
              </a:ext>
            </a:extLst>
          </p:cNvPr>
          <p:cNvSpPr txBox="1"/>
          <p:nvPr/>
        </p:nvSpPr>
        <p:spPr>
          <a:xfrm>
            <a:off x="296868" y="926923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ezWorkFlow.js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F440013-0585-A0CD-A915-59FC57612172}"/>
              </a:ext>
            </a:extLst>
          </p:cNvPr>
          <p:cNvSpPr/>
          <p:nvPr/>
        </p:nvSpPr>
        <p:spPr>
          <a:xfrm>
            <a:off x="6437726" y="4555023"/>
            <a:ext cx="539029" cy="24131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E847C6F-F805-7001-470C-D045FA69F7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91845" y="5806173"/>
            <a:ext cx="5688972" cy="9533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EC454F2-4FA0-04D2-85BC-1FF67DE96DD3}"/>
              </a:ext>
            </a:extLst>
          </p:cNvPr>
          <p:cNvSpPr txBox="1"/>
          <p:nvPr/>
        </p:nvSpPr>
        <p:spPr>
          <a:xfrm>
            <a:off x="5607676" y="5562937"/>
            <a:ext cx="1690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완료문서 </a:t>
            </a:r>
            <a:r>
              <a:rPr lang="ko-KR" altLang="en-US" sz="1400" b="1" dirty="0"/>
              <a:t>폴더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0A3D666-FEB3-1411-EC75-BFDC4D6C790B}"/>
              </a:ext>
            </a:extLst>
          </p:cNvPr>
          <p:cNvCxnSpPr>
            <a:cxnSpLocks/>
            <a:stCxn id="52" idx="1"/>
            <a:endCxn id="54" idx="1"/>
          </p:cNvCxnSpPr>
          <p:nvPr/>
        </p:nvCxnSpPr>
        <p:spPr>
          <a:xfrm rot="10800000" flipV="1">
            <a:off x="5691846" y="4675679"/>
            <a:ext cx="745881" cy="1607179"/>
          </a:xfrm>
          <a:prstGeom prst="bentConnector3">
            <a:avLst>
              <a:gd name="adj1" fmla="val 13064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35783953-7A18-507A-2AA5-F081B8163EE4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3)</a:t>
            </a:r>
            <a:r>
              <a:rPr lang="ko-KR" altLang="en-US" sz="1800" b="1" dirty="0" err="1"/>
              <a:t>최종결재자</a:t>
            </a:r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035CE-3C0F-18EB-1864-6CDA3E1F4F5E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4F3979-F6E2-3529-CDEA-68B44B83A9A3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D4B267-BB0F-0D00-75AA-07AD43710C6D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C813B80-6680-95F6-4C81-6971ECF29864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7E003-1787-796C-AC3A-89EB23832FC2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9A4CEC-11C4-08FD-E876-F62E8B4E876B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8BDB36-02DD-F342-7B94-768ED8732EF4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65DC7-F154-A17E-9265-486B62FAB318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CCDE8-214A-1458-771B-740C7F3F278D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D2518B-364D-D53B-A444-8DAAD507D020}"/>
              </a:ext>
            </a:extLst>
          </p:cNvPr>
          <p:cNvSpPr txBox="1"/>
          <p:nvPr/>
        </p:nvSpPr>
        <p:spPr>
          <a:xfrm>
            <a:off x="11479748" y="6482546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53/56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697188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8FBF1E-2431-F9B4-B850-3557F7256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14" y="1183923"/>
            <a:ext cx="5381480" cy="4001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1D2928-9BCD-BA93-FF75-03D0B09A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99" y="1706209"/>
            <a:ext cx="5415310" cy="415272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24E18A-A952-69BC-61CE-D2B70D8B81D4}"/>
              </a:ext>
            </a:extLst>
          </p:cNvPr>
          <p:cNvSpPr/>
          <p:nvPr/>
        </p:nvSpPr>
        <p:spPr>
          <a:xfrm>
            <a:off x="1579742" y="4136637"/>
            <a:ext cx="3003547" cy="18700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09B2B77-21CB-30CC-7FF4-E175A75217F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583289" y="3224830"/>
            <a:ext cx="1847903" cy="911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B8A7866-B981-38CA-45C8-5DB46EC38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192" y="1706209"/>
            <a:ext cx="4646205" cy="30372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860AC4C-3786-F4B1-3957-C3C7A59ADE7D}"/>
              </a:ext>
            </a:extLst>
          </p:cNvPr>
          <p:cNvSpPr/>
          <p:nvPr/>
        </p:nvSpPr>
        <p:spPr>
          <a:xfrm>
            <a:off x="6730406" y="2367928"/>
            <a:ext cx="4346991" cy="2000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31E13-B675-3898-136F-4EAF365B2946}"/>
              </a:ext>
            </a:extLst>
          </p:cNvPr>
          <p:cNvSpPr txBox="1"/>
          <p:nvPr/>
        </p:nvSpPr>
        <p:spPr>
          <a:xfrm>
            <a:off x="8501782" y="1906263"/>
            <a:ext cx="287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TBAPRDOCINFO </a:t>
            </a:r>
            <a:r>
              <a:rPr lang="ko-KR" altLang="en-US" sz="1200" dirty="0">
                <a:solidFill>
                  <a:srgbClr val="FF0000"/>
                </a:solidFill>
              </a:rPr>
              <a:t>에서 문서의 정보를 </a:t>
            </a:r>
            <a:r>
              <a:rPr lang="en-US" altLang="ko-KR" sz="1200" dirty="0">
                <a:solidFill>
                  <a:srgbClr val="FF0000"/>
                </a:solidFill>
              </a:rPr>
              <a:t>DELETE </a:t>
            </a:r>
            <a:r>
              <a:rPr lang="ko-KR" altLang="en-US" sz="1200" dirty="0">
                <a:solidFill>
                  <a:srgbClr val="FF0000"/>
                </a:solidFill>
              </a:rPr>
              <a:t>하는 쿼리 작성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B4CA1-B070-AA11-4F8B-D73A742D0B25}"/>
              </a:ext>
            </a:extLst>
          </p:cNvPr>
          <p:cNvSpPr txBox="1"/>
          <p:nvPr/>
        </p:nvSpPr>
        <p:spPr>
          <a:xfrm>
            <a:off x="398137" y="885368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ezWorkFlow.js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4704E57-2568-876F-43EA-026A932EFDA7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3)</a:t>
            </a:r>
            <a:r>
              <a:rPr lang="ko-KR" altLang="en-US" sz="1800" b="1" dirty="0" err="1"/>
              <a:t>최종결재자</a:t>
            </a:r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426BD-FE1C-3040-914D-ACF476014811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4D9F82-FA50-73C9-781C-E1EA68560833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8531FDF-5423-AB76-A483-59C6A315862D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D7F5A23-1838-F507-6B0E-009F0EB55DA1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23B8C-E5EB-E9F6-E327-68DC456DED13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820126-AA23-7455-1603-63C5978505CF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E4AAAF-BE7E-DAC2-BEFB-C3834645DD00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481968-7A19-BCA1-AAAC-378B453C493B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04600-052E-C020-90AD-6B1BB8ADD266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D7406-3951-AD6B-823E-37DA76FC60B1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54/56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284828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41637385-F88D-DD1F-34D2-3ABC48CB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14" y="1661583"/>
            <a:ext cx="5090119" cy="115977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93F588D-3784-689E-64F9-E306BE717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13" y="1168491"/>
            <a:ext cx="6536355" cy="4161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6FAEF5-2A94-1E24-C82C-663EBF80D62A}"/>
              </a:ext>
            </a:extLst>
          </p:cNvPr>
          <p:cNvSpPr/>
          <p:nvPr/>
        </p:nvSpPr>
        <p:spPr>
          <a:xfrm>
            <a:off x="1568200" y="1937893"/>
            <a:ext cx="3500512" cy="29646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E8FA36-FE33-AB4C-FED1-81912208E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84" y="3471055"/>
            <a:ext cx="5459227" cy="10025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8BC408B-1399-5D79-83E5-0DE49C379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84" y="5259960"/>
            <a:ext cx="5459227" cy="10985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5796D7B-156D-62C8-2664-1B6944283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442724"/>
            <a:ext cx="5746312" cy="1224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CBBA184-38C7-1A0E-FFE3-A6661901AC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5867" y="5273909"/>
            <a:ext cx="6008649" cy="10959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3C30959-835C-29E6-7DB2-7F4D8F34F694}"/>
              </a:ext>
            </a:extLst>
          </p:cNvPr>
          <p:cNvCxnSpPr>
            <a:cxnSpLocks/>
          </p:cNvCxnSpPr>
          <p:nvPr/>
        </p:nvCxnSpPr>
        <p:spPr>
          <a:xfrm>
            <a:off x="5452533" y="4001170"/>
            <a:ext cx="6434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7D5787-6F86-9B4A-6174-F9F5477B7806}"/>
              </a:ext>
            </a:extLst>
          </p:cNvPr>
          <p:cNvCxnSpPr>
            <a:cxnSpLocks/>
          </p:cNvCxnSpPr>
          <p:nvPr/>
        </p:nvCxnSpPr>
        <p:spPr>
          <a:xfrm>
            <a:off x="5452533" y="5902157"/>
            <a:ext cx="6434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E6D406-65D2-F75C-31F9-87F46B427DC7}"/>
              </a:ext>
            </a:extLst>
          </p:cNvPr>
          <p:cNvSpPr txBox="1"/>
          <p:nvPr/>
        </p:nvSpPr>
        <p:spPr>
          <a:xfrm>
            <a:off x="4425244" y="3027252"/>
            <a:ext cx="321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TBAPRDOCINFO (</a:t>
            </a:r>
            <a:r>
              <a:rPr lang="ko-KR" altLang="en-US" sz="1400" b="1" dirty="0"/>
              <a:t>진행 문서 테이블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D704B8-ABC6-A3FE-444A-7A9AE2E884FF}"/>
              </a:ext>
            </a:extLst>
          </p:cNvPr>
          <p:cNvSpPr txBox="1"/>
          <p:nvPr/>
        </p:nvSpPr>
        <p:spPr>
          <a:xfrm>
            <a:off x="4304800" y="4847760"/>
            <a:ext cx="3224889" cy="3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TBENDAPRDOCINFO (</a:t>
            </a:r>
            <a:r>
              <a:rPr lang="ko-KR" altLang="en-US" sz="1400" b="1" dirty="0"/>
              <a:t>완료 문서 테이블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CBC748-6A5B-573E-07C7-27F325984143}"/>
              </a:ext>
            </a:extLst>
          </p:cNvPr>
          <p:cNvSpPr txBox="1"/>
          <p:nvPr/>
        </p:nvSpPr>
        <p:spPr>
          <a:xfrm>
            <a:off x="371694" y="803486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ezWorkFlow.js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05A9B3F-82DE-00A7-E081-0C1DB56C57C6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3)</a:t>
            </a:r>
            <a:r>
              <a:rPr lang="ko-KR" altLang="en-US" sz="1800" b="1" dirty="0" err="1"/>
              <a:t>최종결재자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34512-9741-D650-2D27-2261B5300A35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CB8729-522B-E855-862C-BF617E602806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3A33F4-167A-4C65-0E94-01213F1D7003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A0D2F9-99DB-8AF0-EF10-FC39DD616CA2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5F5F8-921C-9AD9-EF73-495EAFA5A131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87D28-4A3E-75D8-0DF4-E055163CC232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32082-D4FF-79A8-4872-D7B511E8F921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74B57-745E-42C2-B236-A3CCC5777B55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6E822F-C2C3-6DD9-8485-309DDD4F5A75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09483-47BC-F187-70D6-8974D5552289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55/56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75286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12081242-F105-84F6-BF0A-BB622BF35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84" y="4990693"/>
            <a:ext cx="5884223" cy="179886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93F588D-3784-689E-64F9-E306BE717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13" y="1168491"/>
            <a:ext cx="6536355" cy="41617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3CBC748-6A5B-573E-07C7-27F325984143}"/>
              </a:ext>
            </a:extLst>
          </p:cNvPr>
          <p:cNvSpPr txBox="1"/>
          <p:nvPr/>
        </p:nvSpPr>
        <p:spPr>
          <a:xfrm>
            <a:off x="371694" y="803486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ezWorkFlow.js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B96301-474D-8399-D049-6FF987C63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840" y="2322952"/>
            <a:ext cx="5276343" cy="9968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170893-C07C-B57B-8FDA-6E08A16543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4840" y="4397458"/>
            <a:ext cx="5401910" cy="9684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5F3110-F03C-D297-0953-66C9AC19B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414" y="1661583"/>
            <a:ext cx="5090119" cy="11597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4EABB1-18AC-B4F4-A365-EEDACD903371}"/>
              </a:ext>
            </a:extLst>
          </p:cNvPr>
          <p:cNvSpPr/>
          <p:nvPr/>
        </p:nvSpPr>
        <p:spPr>
          <a:xfrm>
            <a:off x="473177" y="2346297"/>
            <a:ext cx="4821303" cy="27088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BF8D0F-D03E-93BA-F886-89073D54DE6E}"/>
              </a:ext>
            </a:extLst>
          </p:cNvPr>
          <p:cNvCxnSpPr>
            <a:cxnSpLocks/>
          </p:cNvCxnSpPr>
          <p:nvPr/>
        </p:nvCxnSpPr>
        <p:spPr>
          <a:xfrm>
            <a:off x="3025422" y="2617179"/>
            <a:ext cx="0" cy="331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99E21B6-BCD3-99E2-2C49-94A37DEE089E}"/>
              </a:ext>
            </a:extLst>
          </p:cNvPr>
          <p:cNvCxnSpPr>
            <a:cxnSpLocks/>
          </p:cNvCxnSpPr>
          <p:nvPr/>
        </p:nvCxnSpPr>
        <p:spPr>
          <a:xfrm flipH="1">
            <a:off x="9415274" y="3344323"/>
            <a:ext cx="1" cy="713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AAB4B00-60C1-CD27-217D-7B383516AE21}"/>
              </a:ext>
            </a:extLst>
          </p:cNvPr>
          <p:cNvSpPr txBox="1"/>
          <p:nvPr/>
        </p:nvSpPr>
        <p:spPr>
          <a:xfrm>
            <a:off x="8569808" y="1982910"/>
            <a:ext cx="1690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진행문서 폴더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4395D9-CAC9-BCF2-34E5-DC9E1C06AED4}"/>
              </a:ext>
            </a:extLst>
          </p:cNvPr>
          <p:cNvSpPr/>
          <p:nvPr/>
        </p:nvSpPr>
        <p:spPr>
          <a:xfrm>
            <a:off x="9604806" y="2322952"/>
            <a:ext cx="454542" cy="2351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1EAFCE-1D06-E71A-820D-11646FE6D103}"/>
              </a:ext>
            </a:extLst>
          </p:cNvPr>
          <p:cNvSpPr txBox="1"/>
          <p:nvPr/>
        </p:nvSpPr>
        <p:spPr>
          <a:xfrm>
            <a:off x="8693756" y="4057416"/>
            <a:ext cx="1690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진행문서 폴더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94F151-ACA2-C600-5C50-C6C07777E750}"/>
              </a:ext>
            </a:extLst>
          </p:cNvPr>
          <p:cNvSpPr/>
          <p:nvPr/>
        </p:nvSpPr>
        <p:spPr>
          <a:xfrm>
            <a:off x="9596613" y="4435025"/>
            <a:ext cx="454542" cy="2351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9E4BC4B-45D7-866A-D802-F8B9D9D18AD4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3)</a:t>
            </a:r>
            <a:r>
              <a:rPr lang="ko-KR" altLang="en-US" sz="1800" b="1" dirty="0" err="1"/>
              <a:t>최종결재자</a:t>
            </a:r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BCDB9-60E8-C799-4E63-BA62FDE6391B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0F92E0-238D-B411-EB5F-777D3639BA1E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33820D-3528-FA86-58E2-14E5CFEAF432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A48056-F608-2960-6A90-495A4654CC31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30183-385D-F97C-35D9-95B0677267D3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363764-FF0F-F493-749D-7F70306F0A9C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5627D6-4B5C-6DDC-5E6D-851F853A73CB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8CCF6F-E9E0-1EFB-436A-AD7FF32051AA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4778E1-D6E3-F9C3-AE25-96787FABAC83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A61D18-DFC2-A4A3-9D90-1DF9CE3C1C62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56/56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BD0DB7-C65A-87C6-BB4D-5E58205990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694" y="3760271"/>
            <a:ext cx="5080837" cy="12098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4A894E-557B-FD14-2F68-6BFAB130D565}"/>
              </a:ext>
            </a:extLst>
          </p:cNvPr>
          <p:cNvSpPr txBox="1"/>
          <p:nvPr/>
        </p:nvSpPr>
        <p:spPr>
          <a:xfrm>
            <a:off x="2317060" y="6298123"/>
            <a:ext cx="347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파일명을 통해 해당 디렉토리에서 파일을 삭제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2E042E5-448A-94C4-459A-0FC0991BEA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694" y="2921866"/>
            <a:ext cx="5080839" cy="638264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3D8A0E7-EFBA-A5A2-F241-03F9B7FA57E4}"/>
              </a:ext>
            </a:extLst>
          </p:cNvPr>
          <p:cNvCxnSpPr>
            <a:cxnSpLocks/>
          </p:cNvCxnSpPr>
          <p:nvPr/>
        </p:nvCxnSpPr>
        <p:spPr>
          <a:xfrm>
            <a:off x="2823492" y="3429000"/>
            <a:ext cx="0" cy="331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507091-BC76-92C6-4DAF-247442FFDE12}"/>
              </a:ext>
            </a:extLst>
          </p:cNvPr>
          <p:cNvSpPr txBox="1"/>
          <p:nvPr/>
        </p:nvSpPr>
        <p:spPr>
          <a:xfrm>
            <a:off x="2907473" y="3471888"/>
            <a:ext cx="347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파일명을 가져옴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pFilename</a:t>
            </a:r>
            <a:r>
              <a:rPr lang="en-US" altLang="ko-KR" sz="1200" dirty="0">
                <a:solidFill>
                  <a:srgbClr val="FF0000"/>
                </a:solidFill>
              </a:rPr>
              <a:t> ="/</a:t>
            </a:r>
            <a:r>
              <a:rPr lang="en-US" altLang="ko-KR" sz="1200" dirty="0" err="1">
                <a:solidFill>
                  <a:srgbClr val="FF0000"/>
                </a:solidFill>
              </a:rPr>
              <a:t>Upload_Approval</a:t>
            </a:r>
            <a:r>
              <a:rPr lang="en-US" altLang="ko-KR" sz="1200" dirty="0">
                <a:solidFill>
                  <a:srgbClr val="FF0000"/>
                </a:solidFill>
              </a:rPr>
              <a:t>/core0000/Doc/2023/212/00000000000000012212.mht"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55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794B986F-97FD-206C-6F2D-835435DA5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949793"/>
              </p:ext>
            </p:extLst>
          </p:nvPr>
        </p:nvGraphicFramePr>
        <p:xfrm>
          <a:off x="318866" y="1974321"/>
          <a:ext cx="10038183" cy="433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812">
                  <a:extLst>
                    <a:ext uri="{9D8B030D-6E8A-4147-A177-3AD203B41FA5}">
                      <a16:colId xmlns:a16="http://schemas.microsoft.com/office/drawing/2014/main" val="3089284470"/>
                    </a:ext>
                  </a:extLst>
                </a:gridCol>
                <a:gridCol w="8344371">
                  <a:extLst>
                    <a:ext uri="{9D8B030D-6E8A-4147-A177-3AD203B41FA5}">
                      <a16:colId xmlns:a16="http://schemas.microsoft.com/office/drawing/2014/main" val="3055318183"/>
                    </a:ext>
                  </a:extLst>
                </a:gridCol>
              </a:tblGrid>
              <a:tr h="4343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40765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새로운 문서를 만드는 행위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49571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부재중인 결재권자를 대신하여 결재하는 것으로 중요한 안건은 반드시 나중에 최종 결재권자의 </a:t>
                      </a:r>
                      <a:r>
                        <a:rPr lang="ko-KR" altLang="en-US" dirty="0" err="1"/>
                        <a:t>후결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중간결재자가</a:t>
                      </a:r>
                      <a:r>
                        <a:rPr lang="ko-KR" altLang="en-US" dirty="0"/>
                        <a:t> 부득이한 사유로 결재할 수 없는 경우 최종집행 후에 </a:t>
                      </a:r>
                      <a:r>
                        <a:rPr lang="ko-KR" altLang="en-US" dirty="0" err="1"/>
                        <a:t>결재받는것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받아야 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02309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문서의 결재를 시작하는 행위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42825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부서합의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결재순서에 결재문서가 합의문으로 변환되어 해당 부서의 </a:t>
                      </a:r>
                      <a:r>
                        <a:rPr lang="ko-KR" altLang="en-US" dirty="0" err="1"/>
                        <a:t>수발신</a:t>
                      </a:r>
                      <a:r>
                        <a:rPr lang="ko-KR" altLang="en-US" dirty="0"/>
                        <a:t> 담당자에게 도착하며 서명 칸에는 합의 부서의 최종 결재자 서명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03975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 순차합의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합의 부서에서 반송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문서의 내용에 동의하지 않음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처리하면 해당 결재문서가 기안자에게 반송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53113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 병렬합의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합의자</a:t>
                      </a:r>
                      <a:r>
                        <a:rPr lang="ko-KR" altLang="en-US" dirty="0"/>
                        <a:t> 중 한 명이 반송처리 하더라도 결재 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09589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387C4EF0-8D28-4849-6EF1-2493F15F3FE9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364419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2)</a:t>
            </a:r>
            <a:r>
              <a:rPr lang="ko-KR" altLang="en-US" sz="1800" b="1" dirty="0"/>
              <a:t>전자 결재 용어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B15F6-3B81-43FE-E3F5-F31C78EBF9AC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98DEB-D84E-F656-BF97-B159E2A5D825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6/56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7946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BAEFB568-40FC-5961-223E-2101C6ABA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0498531"/>
              </p:ext>
            </p:extLst>
          </p:nvPr>
        </p:nvGraphicFramePr>
        <p:xfrm>
          <a:off x="323271" y="2204316"/>
          <a:ext cx="894565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0A59BA7E-C8DD-01D0-3037-E17DF105F705}"/>
              </a:ext>
            </a:extLst>
          </p:cNvPr>
          <p:cNvGrpSpPr/>
          <p:nvPr/>
        </p:nvGrpSpPr>
        <p:grpSpPr>
          <a:xfrm rot="10800000" flipH="1">
            <a:off x="1030091" y="3428999"/>
            <a:ext cx="1595513" cy="504731"/>
            <a:chOff x="-2612091" y="2164976"/>
            <a:chExt cx="5812491" cy="981636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BD91937-F6B2-A48D-D89A-5B48C13AF8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69EE689-0971-AD69-10E3-D72B41C29E85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DA4606E-ECB4-710E-455A-772CB463A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15FE4D-E5C7-5BC0-E558-622E2FA3B13D}"/>
              </a:ext>
            </a:extLst>
          </p:cNvPr>
          <p:cNvGrpSpPr/>
          <p:nvPr/>
        </p:nvGrpSpPr>
        <p:grpSpPr>
          <a:xfrm rot="10800000" flipH="1">
            <a:off x="3026658" y="3431304"/>
            <a:ext cx="1556497" cy="504731"/>
            <a:chOff x="-2612091" y="2164976"/>
            <a:chExt cx="5812491" cy="98163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50D1DF1-2A18-4CC3-43DA-9BBF75C4F3BB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C37C863-0F0E-7CB8-122E-0B4122C89A41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2181B71-5907-26C5-C3A4-5ADC14720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B3EBE9-265F-3FD7-C0EA-47F7082D0760}"/>
              </a:ext>
            </a:extLst>
          </p:cNvPr>
          <p:cNvGrpSpPr/>
          <p:nvPr/>
        </p:nvGrpSpPr>
        <p:grpSpPr>
          <a:xfrm rot="10800000" flipH="1">
            <a:off x="4888921" y="3428995"/>
            <a:ext cx="1595512" cy="504731"/>
            <a:chOff x="-2612091" y="2164976"/>
            <a:chExt cx="5812491" cy="981636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E298820-2F29-24CA-8EE2-4617519A5AAD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499B902-2231-93DA-9FEA-82BE89C2BF35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1171ADB-1780-BA9D-D820-B0C835F4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9352F7-AB99-49DF-1C34-FB9084B8F5B6}"/>
              </a:ext>
            </a:extLst>
          </p:cNvPr>
          <p:cNvGrpSpPr/>
          <p:nvPr/>
        </p:nvGrpSpPr>
        <p:grpSpPr>
          <a:xfrm rot="10800000" flipH="1">
            <a:off x="3111139" y="3672544"/>
            <a:ext cx="443754" cy="220289"/>
            <a:chOff x="-2612091" y="2164976"/>
            <a:chExt cx="5812491" cy="981636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912D2A-AB96-C55E-0493-7D74CBD8A3D9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A2E110C-3E25-D59E-7016-4EB1E761F340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981C0B5-A722-7272-1D79-877B4C4A20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80E5010-5AD5-E477-1CF1-9073D1A18DC4}"/>
              </a:ext>
            </a:extLst>
          </p:cNvPr>
          <p:cNvGrpSpPr/>
          <p:nvPr/>
        </p:nvGrpSpPr>
        <p:grpSpPr>
          <a:xfrm rot="10800000" flipH="1">
            <a:off x="5001868" y="3681361"/>
            <a:ext cx="443754" cy="220289"/>
            <a:chOff x="-2612091" y="2164976"/>
            <a:chExt cx="5812491" cy="98163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EC9D174-578E-75DC-9577-A2CD22D7C069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89C4891-CC31-0DEA-5805-2FC829FAE22A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3D6756-25F1-C9F3-4C87-8E8B16276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50B797A-4F75-55A2-6AD4-FF87152E2E97}"/>
              </a:ext>
            </a:extLst>
          </p:cNvPr>
          <p:cNvGrpSpPr/>
          <p:nvPr/>
        </p:nvGrpSpPr>
        <p:grpSpPr>
          <a:xfrm rot="10800000" flipH="1">
            <a:off x="6819256" y="3713437"/>
            <a:ext cx="443754" cy="220289"/>
            <a:chOff x="-2612091" y="2164976"/>
            <a:chExt cx="5812491" cy="981636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A9AB33B-76DA-6535-8D86-BB73527991B4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6FF7C45-0585-322C-2C75-D75CA3BD856E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514A346-EE46-7394-9DAB-DA95F1393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FA05CD1-ECD4-6701-0F12-2B0BA33367F2}"/>
              </a:ext>
            </a:extLst>
          </p:cNvPr>
          <p:cNvSpPr txBox="1"/>
          <p:nvPr/>
        </p:nvSpPr>
        <p:spPr>
          <a:xfrm>
            <a:off x="5838101" y="29872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</a:rPr>
              <a:t>회수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DE4E40-7F98-F702-3FF9-8CD2076FC9D9}"/>
              </a:ext>
            </a:extLst>
          </p:cNvPr>
          <p:cNvSpPr txBox="1"/>
          <p:nvPr/>
        </p:nvSpPr>
        <p:spPr>
          <a:xfrm>
            <a:off x="1619335" y="4622995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상신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C1F7E1-3209-5C1E-0677-223B8AA4A4ED}"/>
              </a:ext>
            </a:extLst>
          </p:cNvPr>
          <p:cNvSpPr txBox="1"/>
          <p:nvPr/>
        </p:nvSpPr>
        <p:spPr>
          <a:xfrm>
            <a:off x="3554892" y="4578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승인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2487FF-8E0F-B3F7-6C3B-9F9B5C00BC13}"/>
              </a:ext>
            </a:extLst>
          </p:cNvPr>
          <p:cNvSpPr txBox="1"/>
          <p:nvPr/>
        </p:nvSpPr>
        <p:spPr>
          <a:xfrm>
            <a:off x="5444131" y="46229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승인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36A742-2C4B-66F2-3537-5724E44D5372}"/>
              </a:ext>
            </a:extLst>
          </p:cNvPr>
          <p:cNvSpPr txBox="1"/>
          <p:nvPr/>
        </p:nvSpPr>
        <p:spPr>
          <a:xfrm>
            <a:off x="7299895" y="4578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승인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B33FC1-9DB1-60F7-B004-E9B7B101AC3F}"/>
              </a:ext>
            </a:extLst>
          </p:cNvPr>
          <p:cNvCxnSpPr>
            <a:cxnSpLocks/>
          </p:cNvCxnSpPr>
          <p:nvPr/>
        </p:nvCxnSpPr>
        <p:spPr>
          <a:xfrm>
            <a:off x="2869929" y="4812910"/>
            <a:ext cx="0" cy="268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D1D296-58A3-5FFB-7EA9-8D8CE6F34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6099" y="4792740"/>
            <a:ext cx="0" cy="578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535C113-0359-E46C-D5D2-7F2DE726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81287" y="4762715"/>
            <a:ext cx="0" cy="981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D860339-809E-573B-BCB5-6EF346FE3C69}"/>
              </a:ext>
            </a:extLst>
          </p:cNvPr>
          <p:cNvCxnSpPr>
            <a:cxnSpLocks/>
          </p:cNvCxnSpPr>
          <p:nvPr/>
        </p:nvCxnSpPr>
        <p:spPr>
          <a:xfrm flipV="1">
            <a:off x="822614" y="5723298"/>
            <a:ext cx="5858673" cy="21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83D09CB-EAC5-98F0-45F6-0E8FB57E8E5B}"/>
              </a:ext>
            </a:extLst>
          </p:cNvPr>
          <p:cNvCxnSpPr>
            <a:cxnSpLocks/>
          </p:cNvCxnSpPr>
          <p:nvPr/>
        </p:nvCxnSpPr>
        <p:spPr>
          <a:xfrm>
            <a:off x="822614" y="5370964"/>
            <a:ext cx="3973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BF5A71-3BA7-81DB-11A6-E2C4AFEAF35D}"/>
              </a:ext>
            </a:extLst>
          </p:cNvPr>
          <p:cNvCxnSpPr>
            <a:cxnSpLocks/>
          </p:cNvCxnSpPr>
          <p:nvPr/>
        </p:nvCxnSpPr>
        <p:spPr>
          <a:xfrm>
            <a:off x="822614" y="5079630"/>
            <a:ext cx="20473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2E709E3-6C3A-D266-D0D8-CC456CCD591F}"/>
              </a:ext>
            </a:extLst>
          </p:cNvPr>
          <p:cNvCxnSpPr>
            <a:cxnSpLocks/>
          </p:cNvCxnSpPr>
          <p:nvPr/>
        </p:nvCxnSpPr>
        <p:spPr>
          <a:xfrm flipV="1">
            <a:off x="822614" y="4774676"/>
            <a:ext cx="0" cy="981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E5F6C01D-F4A2-0AFB-47EF-205AC4FEC21B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5120198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3)</a:t>
            </a:r>
            <a:r>
              <a:rPr lang="ko-KR" altLang="en-US" sz="1800" b="1" dirty="0"/>
              <a:t>전자 결재 기본 </a:t>
            </a:r>
            <a:r>
              <a:rPr lang="en-US" altLang="ko-KR" sz="1800" b="1" dirty="0"/>
              <a:t>FLOW</a:t>
            </a:r>
            <a:endParaRPr lang="ko-KR" altLang="en-US" sz="1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8DFF43-AA9B-F29F-1B6D-80A37402DB06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92168-6560-F889-FD5E-DB3BA6FADC1D}"/>
              </a:ext>
            </a:extLst>
          </p:cNvPr>
          <p:cNvSpPr txBox="1"/>
          <p:nvPr/>
        </p:nvSpPr>
        <p:spPr>
          <a:xfrm>
            <a:off x="6090462" y="5857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</a:rPr>
              <a:t>반려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0265F27-2B19-3A3C-38CC-ABCB8FDC4F59}"/>
              </a:ext>
            </a:extLst>
          </p:cNvPr>
          <p:cNvGrpSpPr/>
          <p:nvPr/>
        </p:nvGrpSpPr>
        <p:grpSpPr>
          <a:xfrm>
            <a:off x="2246033" y="2199766"/>
            <a:ext cx="1354078" cy="812447"/>
            <a:chOff x="1900078" y="1769445"/>
            <a:chExt cx="1354078" cy="81244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5CA4ECBB-4B25-8426-AEBF-E5B9AE055948}"/>
                </a:ext>
              </a:extLst>
            </p:cNvPr>
            <p:cNvSpPr/>
            <p:nvPr/>
          </p:nvSpPr>
          <p:spPr>
            <a:xfrm>
              <a:off x="1900078" y="1769445"/>
              <a:ext cx="1354078" cy="812447"/>
            </a:xfrm>
            <a:prstGeom prst="roundRect">
              <a:avLst>
                <a:gd name="adj" fmla="val 10000"/>
              </a:avLst>
            </a:prstGeom>
            <a:solidFill>
              <a:srgbClr val="D24726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764A750-8057-90E7-4EE0-4508B8917029}"/>
                </a:ext>
              </a:extLst>
            </p:cNvPr>
            <p:cNvSpPr txBox="1"/>
            <p:nvPr/>
          </p:nvSpPr>
          <p:spPr>
            <a:xfrm>
              <a:off x="1923874" y="1793241"/>
              <a:ext cx="1306486" cy="764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kern="1200" dirty="0"/>
                <a:t>결재자</a:t>
              </a: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A80F279-9757-6FDB-C19E-0051EA926D9C}"/>
              </a:ext>
            </a:extLst>
          </p:cNvPr>
          <p:cNvCxnSpPr>
            <a:cxnSpLocks/>
          </p:cNvCxnSpPr>
          <p:nvPr/>
        </p:nvCxnSpPr>
        <p:spPr>
          <a:xfrm flipV="1">
            <a:off x="2809356" y="3012213"/>
            <a:ext cx="0" cy="811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1F16878-7154-A9C6-A775-C984F9B0936F}"/>
              </a:ext>
            </a:extLst>
          </p:cNvPr>
          <p:cNvCxnSpPr>
            <a:cxnSpLocks/>
          </p:cNvCxnSpPr>
          <p:nvPr/>
        </p:nvCxnSpPr>
        <p:spPr>
          <a:xfrm flipH="1">
            <a:off x="4699322" y="2584413"/>
            <a:ext cx="29238" cy="134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2A97783-129F-E4B5-CBD5-A0A6A36490A0}"/>
              </a:ext>
            </a:extLst>
          </p:cNvPr>
          <p:cNvCxnSpPr>
            <a:cxnSpLocks/>
          </p:cNvCxnSpPr>
          <p:nvPr/>
        </p:nvCxnSpPr>
        <p:spPr>
          <a:xfrm>
            <a:off x="3576315" y="2596373"/>
            <a:ext cx="1123007" cy="9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2547811-8DD1-2D9C-34D2-7A93E63B6144}"/>
              </a:ext>
            </a:extLst>
          </p:cNvPr>
          <p:cNvSpPr txBox="1"/>
          <p:nvPr/>
        </p:nvSpPr>
        <p:spPr>
          <a:xfrm>
            <a:off x="2167918" y="3065725"/>
            <a:ext cx="858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accent5">
                    <a:lumMod val="50000"/>
                  </a:schemeClr>
                </a:solidFill>
              </a:rPr>
              <a:t>대결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61D13-6571-1157-B1D6-041B45882987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7/56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0937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23A0B-7A66-C852-52A2-74A849FB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3">
            <a:extLst>
              <a:ext uri="{FF2B5EF4-FFF2-40B4-BE49-F238E27FC236}">
                <a16:creationId xmlns:a16="http://schemas.microsoft.com/office/drawing/2014/main" id="{860AD5CB-00E2-D68C-E2AB-6FC4A34F0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163085"/>
              </p:ext>
            </p:extLst>
          </p:nvPr>
        </p:nvGraphicFramePr>
        <p:xfrm>
          <a:off x="323271" y="1932737"/>
          <a:ext cx="8945657" cy="2326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557F8A4-5CAC-FA7F-D1F9-50630947CB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8335"/>
              </p:ext>
            </p:extLst>
          </p:nvPr>
        </p:nvGraphicFramePr>
        <p:xfrm>
          <a:off x="323271" y="4272525"/>
          <a:ext cx="8945657" cy="257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BAE281-8CF3-4F2D-221B-201A2EEF6430}"/>
              </a:ext>
            </a:extLst>
          </p:cNvPr>
          <p:cNvSpPr/>
          <p:nvPr/>
        </p:nvSpPr>
        <p:spPr>
          <a:xfrm>
            <a:off x="4123746" y="6038637"/>
            <a:ext cx="1344706" cy="7933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합의자</a:t>
            </a:r>
            <a:endParaRPr lang="ko-KR" altLang="en-US" sz="1600" b="1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C112C34-1611-12E8-F8FC-374931858672}"/>
              </a:ext>
            </a:extLst>
          </p:cNvPr>
          <p:cNvSpPr/>
          <p:nvPr/>
        </p:nvSpPr>
        <p:spPr>
          <a:xfrm>
            <a:off x="4123746" y="5161851"/>
            <a:ext cx="1344706" cy="7933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/>
              <a:t>합의자</a:t>
            </a:r>
            <a:endParaRPr lang="ko-KR" altLang="en-US" sz="1600" b="1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645B2C-50EA-A50A-63D7-4EB4F6B5CFFC}"/>
              </a:ext>
            </a:extLst>
          </p:cNvPr>
          <p:cNvSpPr/>
          <p:nvPr/>
        </p:nvSpPr>
        <p:spPr>
          <a:xfrm>
            <a:off x="3733782" y="5390449"/>
            <a:ext cx="282389" cy="33617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8C993EA-3C60-0E15-55FF-C8C67EEA9262}"/>
              </a:ext>
            </a:extLst>
          </p:cNvPr>
          <p:cNvSpPr/>
          <p:nvPr/>
        </p:nvSpPr>
        <p:spPr>
          <a:xfrm>
            <a:off x="5576027" y="5390449"/>
            <a:ext cx="282389" cy="33617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FACA1B0-2CEB-616A-30F0-EA6019255540}"/>
              </a:ext>
            </a:extLst>
          </p:cNvPr>
          <p:cNvSpPr/>
          <p:nvPr/>
        </p:nvSpPr>
        <p:spPr>
          <a:xfrm rot="20055823">
            <a:off x="5602921" y="5870549"/>
            <a:ext cx="282389" cy="33617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1640E95-584D-BFBA-7009-A87D9D47B26A}"/>
              </a:ext>
            </a:extLst>
          </p:cNvPr>
          <p:cNvSpPr/>
          <p:nvPr/>
        </p:nvSpPr>
        <p:spPr>
          <a:xfrm rot="1626920">
            <a:off x="3733782" y="5881266"/>
            <a:ext cx="282389" cy="33617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65458-67FD-9C85-2A84-847A70274982}"/>
              </a:ext>
            </a:extLst>
          </p:cNvPr>
          <p:cNvSpPr txBox="1"/>
          <p:nvPr/>
        </p:nvSpPr>
        <p:spPr>
          <a:xfrm>
            <a:off x="377059" y="2146081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순차 합의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372B6-77ED-152F-5030-01A4DB67B0AC}"/>
              </a:ext>
            </a:extLst>
          </p:cNvPr>
          <p:cNvSpPr txBox="1"/>
          <p:nvPr/>
        </p:nvSpPr>
        <p:spPr>
          <a:xfrm>
            <a:off x="377059" y="4231784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병렬 합의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5CFC5E0-8961-4D83-0819-9218A593057A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5036223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3)</a:t>
            </a:r>
            <a:r>
              <a:rPr lang="ko-KR" altLang="en-US" sz="1800" b="1" dirty="0"/>
              <a:t>전자 결재 기본 </a:t>
            </a:r>
            <a:r>
              <a:rPr lang="en-US" altLang="ko-KR" sz="1800" b="1" dirty="0"/>
              <a:t>FLOW</a:t>
            </a:r>
            <a:endParaRPr lang="ko-KR" altLang="en-US" sz="1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E4EEB-6DE3-FE4E-17E5-52F9B5579078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D7B293-B6C7-7761-0DA0-C371BD10FDDF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8/56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668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715B5-9DF0-E770-C03C-0E31197DF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4AA010F7-993A-DF23-00B9-4913BC3CC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354807"/>
              </p:ext>
            </p:extLst>
          </p:nvPr>
        </p:nvGraphicFramePr>
        <p:xfrm>
          <a:off x="323271" y="1884084"/>
          <a:ext cx="8945657" cy="2326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9758E14C-FF50-000D-13B1-4B78B1714B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75809"/>
              </p:ext>
            </p:extLst>
          </p:nvPr>
        </p:nvGraphicFramePr>
        <p:xfrm>
          <a:off x="1232629" y="4485327"/>
          <a:ext cx="7126942" cy="2049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ABBEF7-3D97-89C6-0AB6-540E4DC4BA59}"/>
              </a:ext>
            </a:extLst>
          </p:cNvPr>
          <p:cNvSpPr txBox="1"/>
          <p:nvPr/>
        </p:nvSpPr>
        <p:spPr>
          <a:xfrm>
            <a:off x="377059" y="209742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부서 순차 합의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4D2410-8BBE-B1B7-901C-143D6BF717BE}"/>
              </a:ext>
            </a:extLst>
          </p:cNvPr>
          <p:cNvCxnSpPr>
            <a:cxnSpLocks/>
          </p:cNvCxnSpPr>
          <p:nvPr/>
        </p:nvCxnSpPr>
        <p:spPr>
          <a:xfrm flipH="1">
            <a:off x="1824301" y="3578412"/>
            <a:ext cx="134470" cy="1385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8DDBA59-3BA6-9FB5-2295-2C28C2DA8EE1}"/>
              </a:ext>
            </a:extLst>
          </p:cNvPr>
          <p:cNvCxnSpPr>
            <a:cxnSpLocks/>
          </p:cNvCxnSpPr>
          <p:nvPr/>
        </p:nvCxnSpPr>
        <p:spPr>
          <a:xfrm flipH="1" flipV="1">
            <a:off x="3795976" y="3419367"/>
            <a:ext cx="3756773" cy="15440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BBAD54-D49D-DA69-044B-20FF9DDE6CB2}"/>
              </a:ext>
            </a:extLst>
          </p:cNvPr>
          <p:cNvSpPr txBox="1"/>
          <p:nvPr/>
        </p:nvSpPr>
        <p:spPr>
          <a:xfrm>
            <a:off x="947138" y="41632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합의문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9C0F88E-0C1B-92B0-320B-46E9C8C295BD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5278819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3)</a:t>
            </a:r>
            <a:r>
              <a:rPr lang="ko-KR" altLang="en-US" sz="1800" b="1" dirty="0"/>
              <a:t>전자 결재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기본 </a:t>
            </a:r>
            <a:r>
              <a:rPr lang="en-US" altLang="ko-KR" sz="1800" b="1" dirty="0"/>
              <a:t>FLOW</a:t>
            </a:r>
            <a:endParaRPr lang="ko-KR" altLang="en-US" sz="1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B15A9-4093-03DA-1124-CF2E59184974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DB0C7D-3E4E-5B01-494B-57271721186C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9/56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940676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{3D0F99B2-AA54-4C45-98D2-8BC963508F8F}TF2989475c-5427-4edb-9ec1-00f4ce72165be756b0ce_win32-2ff1dad8fff0</Template>
  <TotalTime>6756</TotalTime>
  <Words>7123</Words>
  <Application>Microsoft Office PowerPoint</Application>
  <PresentationFormat>와이드스크린</PresentationFormat>
  <Paragraphs>1411</Paragraphs>
  <Slides>56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맑은 고딕</vt:lpstr>
      <vt:lpstr>Arial</vt:lpstr>
      <vt:lpstr>Segoe UI</vt:lpstr>
      <vt:lpstr>WelcomeDoc</vt:lpstr>
      <vt:lpstr>전자결재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전자결재 소스 코드 분석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dasoo Sam</dc:creator>
  <cp:keywords/>
  <cp:lastModifiedBy>dasoo Sam</cp:lastModifiedBy>
  <cp:revision>694</cp:revision>
  <dcterms:created xsi:type="dcterms:W3CDTF">2025-09-01T02:16:41Z</dcterms:created>
  <dcterms:modified xsi:type="dcterms:W3CDTF">2025-09-09T01:11:16Z</dcterms:modified>
  <cp:version/>
</cp:coreProperties>
</file>